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78" r:id="rId23"/>
    <p:sldId id="262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AFF"/>
    <a:srgbClr val="F7CB5E"/>
    <a:srgbClr val="B8AED6"/>
    <a:srgbClr val="E47680"/>
    <a:srgbClr val="47C4FA"/>
    <a:srgbClr val="FBC9CE"/>
    <a:srgbClr val="F8A7AE"/>
    <a:srgbClr val="CA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8" y="9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1EB032-3801-4302-86D7-DE50AA37D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AB455B-8710-44D3-ABA3-AB7F3E13F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7ADE85-8006-40C7-93C1-D60D5F89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EFDFBE-14E7-4004-A672-28451B48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AF674-3314-4839-94E6-6D459294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63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8BA6F-B9FD-4A89-AD1A-0171B8C5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AA35B1-75BB-4B4D-BAB0-B48E7C4CA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397483-A497-46C9-B23B-F62FE8D7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F204E-9363-4F21-BC01-B0D259E1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71340F-E81A-4A00-AF78-F43DE740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89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5A4776-E364-4E1E-97B0-12B8FEB59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4CD0F7-41C2-4988-82AE-EF011E12A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D988C3-41E2-4BA0-9BBF-8C8D316C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8BA98-40E3-4A2C-8005-16EDD0C3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1E278-211A-4ECB-9B02-64C5BAE6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9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18EF5-F49A-45D1-8921-5BDCEEF1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D2641-DEA4-4490-912D-3880586A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0E3A4-4112-48CD-9D7C-98F7F184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DBD070-76E5-4482-97C9-03803DA6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3921EC-F4B2-4363-8F41-663FF1D6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5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064E3-2C28-4666-8219-F6C49C06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05A571-0AF1-4C02-83C1-F7F7A5C3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334315-8301-4B1C-B81E-51AB447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CF658-CF71-4FB3-9C4F-5DBABB03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1994E3-509B-4133-BE9C-BCC42521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8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77000-133A-4603-A693-42C34526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1F3954-A7B4-423F-8356-33905D2AF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2D4994-2A29-4C4C-A50E-1B965FD48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BB1A3A-FB4C-4CD5-B1AE-DFAA3104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3206B0-6411-4E7F-881D-22D5BEBD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BB0D08-4B8F-4FE4-9468-14A84FAA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4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73529-2948-4EE9-B1FA-4C8D3B40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912A8-9C91-471D-BEAF-2B4AEC88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BB2E3C-A97C-4F9F-B6C1-FD4365CFD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2A138E-5C2A-492C-8032-6F051994F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0B75FB-A137-4D11-97D7-460976CCA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801F88-D5CD-4799-AA03-A66601CF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E12452-1613-4DC6-A55A-EFE08C07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B26231-8D2D-4137-9062-2A7C6CAA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946F2-B1B6-4798-9F0C-A89C303C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25E79E-994F-4C8B-BE5C-060DBCAF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A03A3-15DE-492F-B694-382EDCD9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59CBCC-58AB-4DC3-8A02-C1EDF6B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4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1497A3-FAC2-498D-8D33-DA4D078A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46894A-FA5D-43D4-AB45-BA2C25CE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8CD466-6BD2-4555-80B6-2B201696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523A6-59FB-460B-BC30-53540468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1498F0-E3AB-4770-B49B-2834834A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5BD06A-A237-4EC8-8ACA-107811376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67BD71-07F5-450E-8A1A-7CA5BCFD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47DB11-4BB5-4AFB-AA66-466FD218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EF1B54-D30F-46F3-86D5-8160B311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9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A611-8873-4319-BC31-DBA790C6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9A0341E-0DDD-426D-AEFC-3672E4984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302DA2-B67D-4213-947C-661ED5BC5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989572-D530-4E12-BC98-79B840D3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13F71D-129C-4239-BAF1-E786DCAB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2D8D00-58A4-4444-9629-B7C8FDAC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F4DDB1-E7CD-4203-ABEC-8284D055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E25069-167C-45D0-B423-97153FF76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21C5C-586B-4E60-805A-639148ED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05B8-E668-4CEC-B0C6-A2E4B5A98D34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2A111-9E46-404D-ACC0-BB4F41AB0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29CE5C-3D1E-429D-AC2F-B6991C90A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B214-84BF-4284-B7F8-DF28B479C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E8590B-377D-4665-B0D2-30203833F2A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D077B8-895C-46F3-931E-4EE312CF1CB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FA428C7-DCAD-49A8-BFA6-DFB313AC4A72}"/>
              </a:ext>
            </a:extLst>
          </p:cNvPr>
          <p:cNvGrpSpPr/>
          <p:nvPr/>
        </p:nvGrpSpPr>
        <p:grpSpPr>
          <a:xfrm>
            <a:off x="154360" y="125507"/>
            <a:ext cx="1582809" cy="1595718"/>
            <a:chOff x="-3090863" y="0"/>
            <a:chExt cx="4087813" cy="4121151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6F8FD60A-DFA8-478D-B485-DC73F31E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90775" y="752475"/>
              <a:ext cx="2173288" cy="217328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59B4959-2033-44FF-BADA-966083D95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478088" y="665163"/>
              <a:ext cx="2347913" cy="2347913"/>
            </a:xfrm>
            <a:custGeom>
              <a:avLst/>
              <a:gdLst>
                <a:gd name="T0" fmla="*/ 419 w 837"/>
                <a:gd name="T1" fmla="*/ 837 h 837"/>
                <a:gd name="T2" fmla="*/ 0 w 837"/>
                <a:gd name="T3" fmla="*/ 418 h 837"/>
                <a:gd name="T4" fmla="*/ 419 w 837"/>
                <a:gd name="T5" fmla="*/ 0 h 837"/>
                <a:gd name="T6" fmla="*/ 837 w 837"/>
                <a:gd name="T7" fmla="*/ 418 h 837"/>
                <a:gd name="T8" fmla="*/ 419 w 837"/>
                <a:gd name="T9" fmla="*/ 837 h 837"/>
                <a:gd name="T10" fmla="*/ 419 w 837"/>
                <a:gd name="T11" fmla="*/ 62 h 837"/>
                <a:gd name="T12" fmla="*/ 62 w 837"/>
                <a:gd name="T13" fmla="*/ 418 h 837"/>
                <a:gd name="T14" fmla="*/ 419 w 837"/>
                <a:gd name="T15" fmla="*/ 774 h 837"/>
                <a:gd name="T16" fmla="*/ 775 w 837"/>
                <a:gd name="T17" fmla="*/ 418 h 837"/>
                <a:gd name="T18" fmla="*/ 419 w 837"/>
                <a:gd name="T19" fmla="*/ 6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7" h="837">
                  <a:moveTo>
                    <a:pt x="419" y="837"/>
                  </a:moveTo>
                  <a:cubicBezTo>
                    <a:pt x="188" y="837"/>
                    <a:pt x="0" y="649"/>
                    <a:pt x="0" y="418"/>
                  </a:cubicBezTo>
                  <a:cubicBezTo>
                    <a:pt x="0" y="187"/>
                    <a:pt x="188" y="0"/>
                    <a:pt x="419" y="0"/>
                  </a:cubicBezTo>
                  <a:cubicBezTo>
                    <a:pt x="649" y="0"/>
                    <a:pt x="837" y="187"/>
                    <a:pt x="837" y="418"/>
                  </a:cubicBezTo>
                  <a:cubicBezTo>
                    <a:pt x="837" y="649"/>
                    <a:pt x="649" y="837"/>
                    <a:pt x="419" y="837"/>
                  </a:cubicBezTo>
                  <a:close/>
                  <a:moveTo>
                    <a:pt x="419" y="62"/>
                  </a:moveTo>
                  <a:cubicBezTo>
                    <a:pt x="222" y="62"/>
                    <a:pt x="62" y="222"/>
                    <a:pt x="62" y="418"/>
                  </a:cubicBezTo>
                  <a:cubicBezTo>
                    <a:pt x="62" y="615"/>
                    <a:pt x="222" y="774"/>
                    <a:pt x="419" y="774"/>
                  </a:cubicBezTo>
                  <a:cubicBezTo>
                    <a:pt x="615" y="774"/>
                    <a:pt x="775" y="615"/>
                    <a:pt x="775" y="418"/>
                  </a:cubicBezTo>
                  <a:cubicBezTo>
                    <a:pt x="775" y="222"/>
                    <a:pt x="615" y="62"/>
                    <a:pt x="419" y="6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1FA27EC-0A6E-43AE-A3E8-ACBA20528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90863" y="0"/>
              <a:ext cx="3530600" cy="3540125"/>
            </a:xfrm>
            <a:custGeom>
              <a:avLst/>
              <a:gdLst>
                <a:gd name="T0" fmla="*/ 1221 w 1259"/>
                <a:gd name="T1" fmla="*/ 632 h 1262"/>
                <a:gd name="T2" fmla="*/ 1212 w 1259"/>
                <a:gd name="T3" fmla="*/ 816 h 1262"/>
                <a:gd name="T4" fmla="*/ 1259 w 1259"/>
                <a:gd name="T5" fmla="*/ 632 h 1262"/>
                <a:gd name="T6" fmla="*/ 1219 w 1259"/>
                <a:gd name="T7" fmla="*/ 469 h 1262"/>
                <a:gd name="T8" fmla="*/ 1047 w 1259"/>
                <a:gd name="T9" fmla="*/ 212 h 1262"/>
                <a:gd name="T10" fmla="*/ 1171 w 1259"/>
                <a:gd name="T11" fmla="*/ 348 h 1262"/>
                <a:gd name="T12" fmla="*/ 1074 w 1259"/>
                <a:gd name="T13" fmla="*/ 185 h 1262"/>
                <a:gd name="T14" fmla="*/ 1047 w 1259"/>
                <a:gd name="T15" fmla="*/ 212 h 1262"/>
                <a:gd name="T16" fmla="*/ 917 w 1259"/>
                <a:gd name="T17" fmla="*/ 114 h 1262"/>
                <a:gd name="T18" fmla="*/ 936 w 1259"/>
                <a:gd name="T19" fmla="*/ 80 h 1262"/>
                <a:gd name="T20" fmla="*/ 752 w 1259"/>
                <a:gd name="T21" fmla="*/ 32 h 1262"/>
                <a:gd name="T22" fmla="*/ 444 w 1259"/>
                <a:gd name="T23" fmla="*/ 68 h 1262"/>
                <a:gd name="T24" fmla="*/ 622 w 1259"/>
                <a:gd name="T25" fmla="*/ 19 h 1262"/>
                <a:gd name="T26" fmla="*/ 432 w 1259"/>
                <a:gd name="T27" fmla="*/ 31 h 1262"/>
                <a:gd name="T28" fmla="*/ 444 w 1259"/>
                <a:gd name="T29" fmla="*/ 68 h 1262"/>
                <a:gd name="T30" fmla="*/ 249 w 1259"/>
                <a:gd name="T31" fmla="*/ 175 h 1262"/>
                <a:gd name="T32" fmla="*/ 303 w 1259"/>
                <a:gd name="T33" fmla="*/ 112 h 1262"/>
                <a:gd name="T34" fmla="*/ 224 w 1259"/>
                <a:gd name="T35" fmla="*/ 146 h 1262"/>
                <a:gd name="T36" fmla="*/ 150 w 1259"/>
                <a:gd name="T37" fmla="*/ 249 h 1262"/>
                <a:gd name="T38" fmla="*/ 42 w 1259"/>
                <a:gd name="T39" fmla="*/ 539 h 1262"/>
                <a:gd name="T40" fmla="*/ 79 w 1259"/>
                <a:gd name="T41" fmla="*/ 359 h 1262"/>
                <a:gd name="T42" fmla="*/ 4 w 1259"/>
                <a:gd name="T43" fmla="*/ 534 h 1262"/>
                <a:gd name="T44" fmla="*/ 42 w 1259"/>
                <a:gd name="T45" fmla="*/ 539 h 1262"/>
                <a:gd name="T46" fmla="*/ 39 w 1259"/>
                <a:gd name="T47" fmla="*/ 702 h 1262"/>
                <a:gd name="T48" fmla="*/ 1 w 1259"/>
                <a:gd name="T49" fmla="*/ 706 h 1262"/>
                <a:gd name="T50" fmla="*/ 70 w 1259"/>
                <a:gd name="T51" fmla="*/ 884 h 1262"/>
                <a:gd name="T52" fmla="*/ 280 w 1259"/>
                <a:gd name="T53" fmla="*/ 1112 h 1262"/>
                <a:gd name="T54" fmla="*/ 135 w 1259"/>
                <a:gd name="T55" fmla="*/ 996 h 1262"/>
                <a:gd name="T56" fmla="*/ 257 w 1259"/>
                <a:gd name="T57" fmla="*/ 1143 h 1262"/>
                <a:gd name="T58" fmla="*/ 280 w 1259"/>
                <a:gd name="T59" fmla="*/ 1112 h 1262"/>
                <a:gd name="T60" fmla="*/ 423 w 1259"/>
                <a:gd name="T61" fmla="*/ 1188 h 1262"/>
                <a:gd name="T62" fmla="*/ 410 w 1259"/>
                <a:gd name="T63" fmla="*/ 1224 h 1262"/>
                <a:gd name="T64" fmla="*/ 599 w 1259"/>
                <a:gd name="T65" fmla="*/ 1244 h 1262"/>
                <a:gd name="T66" fmla="*/ 897 w 1259"/>
                <a:gd name="T67" fmla="*/ 1160 h 1262"/>
                <a:gd name="T68" fmla="*/ 729 w 1259"/>
                <a:gd name="T69" fmla="*/ 1236 h 1262"/>
                <a:gd name="T70" fmla="*/ 915 w 1259"/>
                <a:gd name="T71" fmla="*/ 1194 h 1262"/>
                <a:gd name="T72" fmla="*/ 897 w 1259"/>
                <a:gd name="T73" fmla="*/ 1160 h 1262"/>
                <a:gd name="T74" fmla="*/ 1031 w 1259"/>
                <a:gd name="T75" fmla="*/ 1067 h 1262"/>
                <a:gd name="T76" fmla="*/ 1057 w 1259"/>
                <a:gd name="T77" fmla="*/ 1095 h 1262"/>
                <a:gd name="T78" fmla="*/ 1160 w 1259"/>
                <a:gd name="T79" fmla="*/ 93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9" h="1262">
                  <a:moveTo>
                    <a:pt x="1205" y="492"/>
                  </a:moveTo>
                  <a:cubicBezTo>
                    <a:pt x="1215" y="537"/>
                    <a:pt x="1221" y="584"/>
                    <a:pt x="1221" y="632"/>
                  </a:cubicBezTo>
                  <a:cubicBezTo>
                    <a:pt x="1221" y="688"/>
                    <a:pt x="1213" y="741"/>
                    <a:pt x="1199" y="793"/>
                  </a:cubicBezTo>
                  <a:cubicBezTo>
                    <a:pt x="1196" y="803"/>
                    <a:pt x="1202" y="813"/>
                    <a:pt x="1212" y="816"/>
                  </a:cubicBezTo>
                  <a:cubicBezTo>
                    <a:pt x="1222" y="819"/>
                    <a:pt x="1233" y="813"/>
                    <a:pt x="1236" y="803"/>
                  </a:cubicBezTo>
                  <a:cubicBezTo>
                    <a:pt x="1251" y="749"/>
                    <a:pt x="1259" y="691"/>
                    <a:pt x="1259" y="632"/>
                  </a:cubicBezTo>
                  <a:cubicBezTo>
                    <a:pt x="1259" y="581"/>
                    <a:pt x="1253" y="531"/>
                    <a:pt x="1242" y="483"/>
                  </a:cubicBezTo>
                  <a:cubicBezTo>
                    <a:pt x="1239" y="473"/>
                    <a:pt x="1229" y="467"/>
                    <a:pt x="1219" y="469"/>
                  </a:cubicBezTo>
                  <a:cubicBezTo>
                    <a:pt x="1208" y="472"/>
                    <a:pt x="1202" y="482"/>
                    <a:pt x="1205" y="492"/>
                  </a:cubicBezTo>
                  <a:close/>
                  <a:moveTo>
                    <a:pt x="1047" y="212"/>
                  </a:moveTo>
                  <a:cubicBezTo>
                    <a:pt x="1085" y="250"/>
                    <a:pt x="1118" y="293"/>
                    <a:pt x="1145" y="341"/>
                  </a:cubicBezTo>
                  <a:cubicBezTo>
                    <a:pt x="1150" y="350"/>
                    <a:pt x="1162" y="354"/>
                    <a:pt x="1171" y="348"/>
                  </a:cubicBezTo>
                  <a:cubicBezTo>
                    <a:pt x="1180" y="343"/>
                    <a:pt x="1184" y="332"/>
                    <a:pt x="1178" y="322"/>
                  </a:cubicBezTo>
                  <a:cubicBezTo>
                    <a:pt x="1150" y="272"/>
                    <a:pt x="1115" y="225"/>
                    <a:pt x="1074" y="185"/>
                  </a:cubicBezTo>
                  <a:cubicBezTo>
                    <a:pt x="1066" y="177"/>
                    <a:pt x="1054" y="177"/>
                    <a:pt x="1047" y="185"/>
                  </a:cubicBezTo>
                  <a:cubicBezTo>
                    <a:pt x="1039" y="192"/>
                    <a:pt x="1039" y="204"/>
                    <a:pt x="1047" y="212"/>
                  </a:cubicBezTo>
                  <a:close/>
                  <a:moveTo>
                    <a:pt x="766" y="55"/>
                  </a:moveTo>
                  <a:cubicBezTo>
                    <a:pt x="819" y="67"/>
                    <a:pt x="870" y="87"/>
                    <a:pt x="917" y="114"/>
                  </a:cubicBezTo>
                  <a:cubicBezTo>
                    <a:pt x="926" y="119"/>
                    <a:pt x="938" y="116"/>
                    <a:pt x="943" y="106"/>
                  </a:cubicBezTo>
                  <a:cubicBezTo>
                    <a:pt x="948" y="97"/>
                    <a:pt x="945" y="86"/>
                    <a:pt x="936" y="80"/>
                  </a:cubicBezTo>
                  <a:cubicBezTo>
                    <a:pt x="886" y="52"/>
                    <a:pt x="832" y="31"/>
                    <a:pt x="774" y="17"/>
                  </a:cubicBezTo>
                  <a:cubicBezTo>
                    <a:pt x="764" y="15"/>
                    <a:pt x="754" y="21"/>
                    <a:pt x="752" y="32"/>
                  </a:cubicBezTo>
                  <a:cubicBezTo>
                    <a:pt x="749" y="42"/>
                    <a:pt x="755" y="52"/>
                    <a:pt x="766" y="55"/>
                  </a:cubicBezTo>
                  <a:close/>
                  <a:moveTo>
                    <a:pt x="444" y="68"/>
                  </a:moveTo>
                  <a:cubicBezTo>
                    <a:pt x="495" y="51"/>
                    <a:pt x="548" y="41"/>
                    <a:pt x="604" y="39"/>
                  </a:cubicBezTo>
                  <a:cubicBezTo>
                    <a:pt x="614" y="39"/>
                    <a:pt x="623" y="30"/>
                    <a:pt x="622" y="19"/>
                  </a:cubicBezTo>
                  <a:cubicBezTo>
                    <a:pt x="622" y="9"/>
                    <a:pt x="613" y="0"/>
                    <a:pt x="602" y="1"/>
                  </a:cubicBezTo>
                  <a:cubicBezTo>
                    <a:pt x="543" y="3"/>
                    <a:pt x="486" y="14"/>
                    <a:pt x="432" y="31"/>
                  </a:cubicBezTo>
                  <a:cubicBezTo>
                    <a:pt x="422" y="35"/>
                    <a:pt x="417" y="45"/>
                    <a:pt x="420" y="55"/>
                  </a:cubicBezTo>
                  <a:cubicBezTo>
                    <a:pt x="423" y="65"/>
                    <a:pt x="434" y="71"/>
                    <a:pt x="444" y="68"/>
                  </a:cubicBezTo>
                  <a:close/>
                  <a:moveTo>
                    <a:pt x="176" y="247"/>
                  </a:moveTo>
                  <a:cubicBezTo>
                    <a:pt x="198" y="221"/>
                    <a:pt x="223" y="197"/>
                    <a:pt x="249" y="175"/>
                  </a:cubicBezTo>
                  <a:cubicBezTo>
                    <a:pt x="264" y="162"/>
                    <a:pt x="281" y="150"/>
                    <a:pt x="298" y="139"/>
                  </a:cubicBezTo>
                  <a:cubicBezTo>
                    <a:pt x="307" y="133"/>
                    <a:pt x="309" y="121"/>
                    <a:pt x="303" y="112"/>
                  </a:cubicBezTo>
                  <a:cubicBezTo>
                    <a:pt x="297" y="104"/>
                    <a:pt x="285" y="101"/>
                    <a:pt x="277" y="107"/>
                  </a:cubicBezTo>
                  <a:cubicBezTo>
                    <a:pt x="258" y="119"/>
                    <a:pt x="241" y="132"/>
                    <a:pt x="224" y="146"/>
                  </a:cubicBezTo>
                  <a:cubicBezTo>
                    <a:pt x="197" y="169"/>
                    <a:pt x="171" y="195"/>
                    <a:pt x="147" y="222"/>
                  </a:cubicBezTo>
                  <a:cubicBezTo>
                    <a:pt x="141" y="230"/>
                    <a:pt x="142" y="242"/>
                    <a:pt x="150" y="249"/>
                  </a:cubicBezTo>
                  <a:cubicBezTo>
                    <a:pt x="158" y="256"/>
                    <a:pt x="170" y="255"/>
                    <a:pt x="176" y="247"/>
                  </a:cubicBezTo>
                  <a:close/>
                  <a:moveTo>
                    <a:pt x="42" y="539"/>
                  </a:moveTo>
                  <a:cubicBezTo>
                    <a:pt x="50" y="485"/>
                    <a:pt x="66" y="432"/>
                    <a:pt x="89" y="384"/>
                  </a:cubicBezTo>
                  <a:cubicBezTo>
                    <a:pt x="93" y="374"/>
                    <a:pt x="89" y="363"/>
                    <a:pt x="79" y="359"/>
                  </a:cubicBezTo>
                  <a:cubicBezTo>
                    <a:pt x="70" y="354"/>
                    <a:pt x="59" y="358"/>
                    <a:pt x="54" y="368"/>
                  </a:cubicBezTo>
                  <a:cubicBezTo>
                    <a:pt x="30" y="420"/>
                    <a:pt x="13" y="475"/>
                    <a:pt x="4" y="534"/>
                  </a:cubicBezTo>
                  <a:cubicBezTo>
                    <a:pt x="3" y="544"/>
                    <a:pt x="10" y="554"/>
                    <a:pt x="20" y="555"/>
                  </a:cubicBezTo>
                  <a:cubicBezTo>
                    <a:pt x="30" y="557"/>
                    <a:pt x="40" y="550"/>
                    <a:pt x="42" y="539"/>
                  </a:cubicBezTo>
                  <a:close/>
                  <a:moveTo>
                    <a:pt x="80" y="859"/>
                  </a:moveTo>
                  <a:cubicBezTo>
                    <a:pt x="59" y="810"/>
                    <a:pt x="45" y="757"/>
                    <a:pt x="39" y="702"/>
                  </a:cubicBezTo>
                  <a:cubicBezTo>
                    <a:pt x="38" y="692"/>
                    <a:pt x="28" y="684"/>
                    <a:pt x="18" y="685"/>
                  </a:cubicBezTo>
                  <a:cubicBezTo>
                    <a:pt x="7" y="687"/>
                    <a:pt x="0" y="696"/>
                    <a:pt x="1" y="706"/>
                  </a:cubicBezTo>
                  <a:cubicBezTo>
                    <a:pt x="8" y="765"/>
                    <a:pt x="23" y="821"/>
                    <a:pt x="45" y="874"/>
                  </a:cubicBezTo>
                  <a:cubicBezTo>
                    <a:pt x="49" y="884"/>
                    <a:pt x="60" y="888"/>
                    <a:pt x="70" y="884"/>
                  </a:cubicBezTo>
                  <a:cubicBezTo>
                    <a:pt x="79" y="880"/>
                    <a:pt x="84" y="869"/>
                    <a:pt x="80" y="859"/>
                  </a:cubicBezTo>
                  <a:close/>
                  <a:moveTo>
                    <a:pt x="280" y="1112"/>
                  </a:moveTo>
                  <a:cubicBezTo>
                    <a:pt x="235" y="1080"/>
                    <a:pt x="196" y="1042"/>
                    <a:pt x="162" y="999"/>
                  </a:cubicBezTo>
                  <a:cubicBezTo>
                    <a:pt x="156" y="991"/>
                    <a:pt x="144" y="990"/>
                    <a:pt x="135" y="996"/>
                  </a:cubicBezTo>
                  <a:cubicBezTo>
                    <a:pt x="127" y="1003"/>
                    <a:pt x="126" y="1015"/>
                    <a:pt x="132" y="1023"/>
                  </a:cubicBezTo>
                  <a:cubicBezTo>
                    <a:pt x="168" y="1068"/>
                    <a:pt x="210" y="1109"/>
                    <a:pt x="257" y="1143"/>
                  </a:cubicBezTo>
                  <a:cubicBezTo>
                    <a:pt x="266" y="1149"/>
                    <a:pt x="278" y="1147"/>
                    <a:pt x="284" y="1138"/>
                  </a:cubicBezTo>
                  <a:cubicBezTo>
                    <a:pt x="290" y="1130"/>
                    <a:pt x="288" y="1118"/>
                    <a:pt x="280" y="1112"/>
                  </a:cubicBezTo>
                  <a:close/>
                  <a:moveTo>
                    <a:pt x="582" y="1223"/>
                  </a:moveTo>
                  <a:cubicBezTo>
                    <a:pt x="526" y="1219"/>
                    <a:pt x="473" y="1207"/>
                    <a:pt x="423" y="1188"/>
                  </a:cubicBezTo>
                  <a:cubicBezTo>
                    <a:pt x="413" y="1185"/>
                    <a:pt x="402" y="1190"/>
                    <a:pt x="398" y="1200"/>
                  </a:cubicBezTo>
                  <a:cubicBezTo>
                    <a:pt x="395" y="1210"/>
                    <a:pt x="400" y="1221"/>
                    <a:pt x="410" y="1224"/>
                  </a:cubicBezTo>
                  <a:cubicBezTo>
                    <a:pt x="463" y="1244"/>
                    <a:pt x="520" y="1257"/>
                    <a:pt x="579" y="1261"/>
                  </a:cubicBezTo>
                  <a:cubicBezTo>
                    <a:pt x="589" y="1262"/>
                    <a:pt x="598" y="1254"/>
                    <a:pt x="599" y="1244"/>
                  </a:cubicBezTo>
                  <a:cubicBezTo>
                    <a:pt x="600" y="1233"/>
                    <a:pt x="592" y="1224"/>
                    <a:pt x="582" y="1223"/>
                  </a:cubicBezTo>
                  <a:close/>
                  <a:moveTo>
                    <a:pt x="897" y="1160"/>
                  </a:moveTo>
                  <a:cubicBezTo>
                    <a:pt x="850" y="1185"/>
                    <a:pt x="798" y="1203"/>
                    <a:pt x="744" y="1214"/>
                  </a:cubicBezTo>
                  <a:cubicBezTo>
                    <a:pt x="734" y="1216"/>
                    <a:pt x="727" y="1226"/>
                    <a:pt x="729" y="1236"/>
                  </a:cubicBezTo>
                  <a:cubicBezTo>
                    <a:pt x="731" y="1246"/>
                    <a:pt x="741" y="1253"/>
                    <a:pt x="751" y="1251"/>
                  </a:cubicBezTo>
                  <a:cubicBezTo>
                    <a:pt x="809" y="1239"/>
                    <a:pt x="864" y="1220"/>
                    <a:pt x="915" y="1194"/>
                  </a:cubicBezTo>
                  <a:cubicBezTo>
                    <a:pt x="924" y="1189"/>
                    <a:pt x="928" y="1178"/>
                    <a:pt x="923" y="1169"/>
                  </a:cubicBezTo>
                  <a:cubicBezTo>
                    <a:pt x="918" y="1159"/>
                    <a:pt x="907" y="1155"/>
                    <a:pt x="897" y="1160"/>
                  </a:cubicBezTo>
                  <a:close/>
                  <a:moveTo>
                    <a:pt x="1134" y="942"/>
                  </a:moveTo>
                  <a:cubicBezTo>
                    <a:pt x="1105" y="988"/>
                    <a:pt x="1070" y="1030"/>
                    <a:pt x="1031" y="1067"/>
                  </a:cubicBezTo>
                  <a:cubicBezTo>
                    <a:pt x="1023" y="1074"/>
                    <a:pt x="1022" y="1086"/>
                    <a:pt x="1030" y="1094"/>
                  </a:cubicBezTo>
                  <a:cubicBezTo>
                    <a:pt x="1037" y="1102"/>
                    <a:pt x="1049" y="1102"/>
                    <a:pt x="1057" y="1095"/>
                  </a:cubicBezTo>
                  <a:cubicBezTo>
                    <a:pt x="1099" y="1056"/>
                    <a:pt x="1136" y="1011"/>
                    <a:pt x="1166" y="961"/>
                  </a:cubicBezTo>
                  <a:cubicBezTo>
                    <a:pt x="1172" y="953"/>
                    <a:pt x="1169" y="941"/>
                    <a:pt x="1160" y="935"/>
                  </a:cubicBezTo>
                  <a:cubicBezTo>
                    <a:pt x="1151" y="930"/>
                    <a:pt x="1139" y="933"/>
                    <a:pt x="1134" y="942"/>
                  </a:cubicBezTo>
                  <a:close/>
                </a:path>
              </a:pathLst>
            </a:custGeom>
            <a:solidFill>
              <a:srgbClr val="FFC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14ABF42-7BEA-4B1E-B3E0-6ABE9FABA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" y="258763"/>
              <a:ext cx="339725" cy="296863"/>
            </a:xfrm>
            <a:custGeom>
              <a:avLst/>
              <a:gdLst>
                <a:gd name="T0" fmla="*/ 22 w 121"/>
                <a:gd name="T1" fmla="*/ 0 h 106"/>
                <a:gd name="T2" fmla="*/ 7 w 121"/>
                <a:gd name="T3" fmla="*/ 8 h 106"/>
                <a:gd name="T4" fmla="*/ 10 w 121"/>
                <a:gd name="T5" fmla="*/ 35 h 106"/>
                <a:gd name="T6" fmla="*/ 10 w 121"/>
                <a:gd name="T7" fmla="*/ 35 h 106"/>
                <a:gd name="T8" fmla="*/ 87 w 121"/>
                <a:gd name="T9" fmla="*/ 101 h 106"/>
                <a:gd name="T10" fmla="*/ 100 w 121"/>
                <a:gd name="T11" fmla="*/ 106 h 106"/>
                <a:gd name="T12" fmla="*/ 114 w 121"/>
                <a:gd name="T13" fmla="*/ 101 h 106"/>
                <a:gd name="T14" fmla="*/ 114 w 121"/>
                <a:gd name="T15" fmla="*/ 74 h 106"/>
                <a:gd name="T16" fmla="*/ 33 w 121"/>
                <a:gd name="T17" fmla="*/ 4 h 106"/>
                <a:gd name="T18" fmla="*/ 22 w 121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06">
                  <a:moveTo>
                    <a:pt x="22" y="0"/>
                  </a:moveTo>
                  <a:cubicBezTo>
                    <a:pt x="16" y="0"/>
                    <a:pt x="10" y="3"/>
                    <a:pt x="7" y="8"/>
                  </a:cubicBezTo>
                  <a:cubicBezTo>
                    <a:pt x="0" y="16"/>
                    <a:pt x="2" y="28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7" y="55"/>
                    <a:pt x="63" y="77"/>
                    <a:pt x="87" y="101"/>
                  </a:cubicBezTo>
                  <a:cubicBezTo>
                    <a:pt x="91" y="105"/>
                    <a:pt x="95" y="106"/>
                    <a:pt x="100" y="106"/>
                  </a:cubicBezTo>
                  <a:cubicBezTo>
                    <a:pt x="105" y="106"/>
                    <a:pt x="110" y="105"/>
                    <a:pt x="114" y="101"/>
                  </a:cubicBezTo>
                  <a:cubicBezTo>
                    <a:pt x="121" y="93"/>
                    <a:pt x="121" y="81"/>
                    <a:pt x="114" y="74"/>
                  </a:cubicBezTo>
                  <a:cubicBezTo>
                    <a:pt x="89" y="49"/>
                    <a:pt x="62" y="26"/>
                    <a:pt x="33" y="4"/>
                  </a:cubicBezTo>
                  <a:cubicBezTo>
                    <a:pt x="30" y="2"/>
                    <a:pt x="26" y="0"/>
                    <a:pt x="22" y="0"/>
                  </a:cubicBezTo>
                </a:path>
              </a:pathLst>
            </a:custGeom>
            <a:solidFill>
              <a:srgbClr val="FF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39FCB8A-CE9A-479E-B998-486110009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70163" y="931863"/>
              <a:ext cx="3567113" cy="3189288"/>
            </a:xfrm>
            <a:custGeom>
              <a:avLst/>
              <a:gdLst>
                <a:gd name="T0" fmla="*/ 676 w 1272"/>
                <a:gd name="T1" fmla="*/ 1073 h 1137"/>
                <a:gd name="T2" fmla="*/ 495 w 1272"/>
                <a:gd name="T3" fmla="*/ 1118 h 1137"/>
                <a:gd name="T4" fmla="*/ 515 w 1272"/>
                <a:gd name="T5" fmla="*/ 1137 h 1137"/>
                <a:gd name="T6" fmla="*/ 699 w 1272"/>
                <a:gd name="T7" fmla="*/ 1087 h 1137"/>
                <a:gd name="T8" fmla="*/ 181 w 1272"/>
                <a:gd name="T9" fmla="*/ 1045 h 1137"/>
                <a:gd name="T10" fmla="*/ 174 w 1272"/>
                <a:gd name="T11" fmla="*/ 1082 h 1137"/>
                <a:gd name="T12" fmla="*/ 345 w 1272"/>
                <a:gd name="T13" fmla="*/ 1127 h 1137"/>
                <a:gd name="T14" fmla="*/ 348 w 1272"/>
                <a:gd name="T15" fmla="*/ 1090 h 1137"/>
                <a:gd name="T16" fmla="*/ 188 w 1272"/>
                <a:gd name="T17" fmla="*/ 1046 h 1137"/>
                <a:gd name="T18" fmla="*/ 21 w 1272"/>
                <a:gd name="T19" fmla="*/ 961 h 1137"/>
                <a:gd name="T20" fmla="*/ 11 w 1272"/>
                <a:gd name="T21" fmla="*/ 996 h 1137"/>
                <a:gd name="T22" fmla="*/ 31 w 1272"/>
                <a:gd name="T23" fmla="*/ 1005 h 1137"/>
                <a:gd name="T24" fmla="*/ 41 w 1272"/>
                <a:gd name="T25" fmla="*/ 970 h 1137"/>
                <a:gd name="T26" fmla="*/ 21 w 1272"/>
                <a:gd name="T27" fmla="*/ 961 h 1137"/>
                <a:gd name="T28" fmla="*/ 968 w 1272"/>
                <a:gd name="T29" fmla="*/ 923 h 1137"/>
                <a:gd name="T30" fmla="*/ 830 w 1272"/>
                <a:gd name="T31" fmla="*/ 1014 h 1137"/>
                <a:gd name="T32" fmla="*/ 839 w 1272"/>
                <a:gd name="T33" fmla="*/ 1050 h 1137"/>
                <a:gd name="T34" fmla="*/ 993 w 1272"/>
                <a:gd name="T35" fmla="*/ 953 h 1137"/>
                <a:gd name="T36" fmla="*/ 980 w 1272"/>
                <a:gd name="T37" fmla="*/ 919 h 1137"/>
                <a:gd name="T38" fmla="*/ 1169 w 1272"/>
                <a:gd name="T39" fmla="*/ 664 h 1137"/>
                <a:gd name="T40" fmla="*/ 1087 w 1272"/>
                <a:gd name="T41" fmla="*/ 832 h 1137"/>
                <a:gd name="T42" fmla="*/ 1113 w 1272"/>
                <a:gd name="T43" fmla="*/ 828 h 1137"/>
                <a:gd name="T44" fmla="*/ 1194 w 1272"/>
                <a:gd name="T45" fmla="*/ 655 h 1137"/>
                <a:gd name="T46" fmla="*/ 1252 w 1272"/>
                <a:gd name="T47" fmla="*/ 324 h 1137"/>
                <a:gd name="T48" fmla="*/ 1233 w 1272"/>
                <a:gd name="T49" fmla="*/ 343 h 1137"/>
                <a:gd name="T50" fmla="*/ 1234 w 1272"/>
                <a:gd name="T51" fmla="*/ 369 h 1137"/>
                <a:gd name="T52" fmla="*/ 1235 w 1272"/>
                <a:gd name="T53" fmla="*/ 530 h 1137"/>
                <a:gd name="T54" fmla="*/ 1257 w 1272"/>
                <a:gd name="T55" fmla="*/ 515 h 1137"/>
                <a:gd name="T56" fmla="*/ 1271 w 1272"/>
                <a:gd name="T57" fmla="*/ 342 h 1137"/>
                <a:gd name="T58" fmla="*/ 1163 w 1272"/>
                <a:gd name="T59" fmla="*/ 0 h 1137"/>
                <a:gd name="T60" fmla="*/ 1146 w 1272"/>
                <a:gd name="T61" fmla="*/ 28 h 1137"/>
                <a:gd name="T62" fmla="*/ 1208 w 1272"/>
                <a:gd name="T63" fmla="*/ 180 h 1137"/>
                <a:gd name="T64" fmla="*/ 1232 w 1272"/>
                <a:gd name="T65" fmla="*/ 194 h 1137"/>
                <a:gd name="T66" fmla="*/ 1179 w 1272"/>
                <a:gd name="T67" fmla="*/ 9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2" h="1137">
                  <a:moveTo>
                    <a:pt x="681" y="1073"/>
                  </a:moveTo>
                  <a:cubicBezTo>
                    <a:pt x="679" y="1073"/>
                    <a:pt x="678" y="1073"/>
                    <a:pt x="676" y="1073"/>
                  </a:cubicBezTo>
                  <a:cubicBezTo>
                    <a:pt x="624" y="1087"/>
                    <a:pt x="569" y="1096"/>
                    <a:pt x="513" y="1099"/>
                  </a:cubicBezTo>
                  <a:cubicBezTo>
                    <a:pt x="502" y="1099"/>
                    <a:pt x="494" y="1108"/>
                    <a:pt x="495" y="1118"/>
                  </a:cubicBezTo>
                  <a:cubicBezTo>
                    <a:pt x="495" y="1129"/>
                    <a:pt x="504" y="1137"/>
                    <a:pt x="514" y="1137"/>
                  </a:cubicBezTo>
                  <a:cubicBezTo>
                    <a:pt x="514" y="1137"/>
                    <a:pt x="514" y="1137"/>
                    <a:pt x="515" y="1137"/>
                  </a:cubicBezTo>
                  <a:cubicBezTo>
                    <a:pt x="574" y="1134"/>
                    <a:pt x="631" y="1125"/>
                    <a:pt x="686" y="1110"/>
                  </a:cubicBezTo>
                  <a:cubicBezTo>
                    <a:pt x="696" y="1107"/>
                    <a:pt x="702" y="1097"/>
                    <a:pt x="699" y="1087"/>
                  </a:cubicBezTo>
                  <a:cubicBezTo>
                    <a:pt x="697" y="1078"/>
                    <a:pt x="689" y="1073"/>
                    <a:pt x="681" y="1073"/>
                  </a:cubicBezTo>
                  <a:moveTo>
                    <a:pt x="181" y="1045"/>
                  </a:moveTo>
                  <a:cubicBezTo>
                    <a:pt x="173" y="1045"/>
                    <a:pt x="166" y="1050"/>
                    <a:pt x="163" y="1057"/>
                  </a:cubicBezTo>
                  <a:cubicBezTo>
                    <a:pt x="159" y="1067"/>
                    <a:pt x="164" y="1078"/>
                    <a:pt x="174" y="1082"/>
                  </a:cubicBezTo>
                  <a:cubicBezTo>
                    <a:pt x="227" y="1103"/>
                    <a:pt x="283" y="1118"/>
                    <a:pt x="342" y="1127"/>
                  </a:cubicBezTo>
                  <a:cubicBezTo>
                    <a:pt x="343" y="1127"/>
                    <a:pt x="344" y="1127"/>
                    <a:pt x="345" y="1127"/>
                  </a:cubicBezTo>
                  <a:cubicBezTo>
                    <a:pt x="354" y="1127"/>
                    <a:pt x="362" y="1121"/>
                    <a:pt x="363" y="1111"/>
                  </a:cubicBezTo>
                  <a:cubicBezTo>
                    <a:pt x="365" y="1101"/>
                    <a:pt x="358" y="1091"/>
                    <a:pt x="348" y="1090"/>
                  </a:cubicBezTo>
                  <a:cubicBezTo>
                    <a:pt x="348" y="1090"/>
                    <a:pt x="348" y="1090"/>
                    <a:pt x="348" y="1090"/>
                  </a:cubicBezTo>
                  <a:cubicBezTo>
                    <a:pt x="292" y="1081"/>
                    <a:pt x="239" y="1066"/>
                    <a:pt x="188" y="1046"/>
                  </a:cubicBezTo>
                  <a:cubicBezTo>
                    <a:pt x="186" y="1046"/>
                    <a:pt x="183" y="1045"/>
                    <a:pt x="181" y="1045"/>
                  </a:cubicBezTo>
                  <a:moveTo>
                    <a:pt x="21" y="961"/>
                  </a:moveTo>
                  <a:cubicBezTo>
                    <a:pt x="15" y="961"/>
                    <a:pt x="9" y="964"/>
                    <a:pt x="6" y="969"/>
                  </a:cubicBezTo>
                  <a:cubicBezTo>
                    <a:pt x="0" y="978"/>
                    <a:pt x="2" y="990"/>
                    <a:pt x="11" y="996"/>
                  </a:cubicBezTo>
                  <a:cubicBezTo>
                    <a:pt x="14" y="998"/>
                    <a:pt x="17" y="1000"/>
                    <a:pt x="20" y="1002"/>
                  </a:cubicBezTo>
                  <a:cubicBezTo>
                    <a:pt x="23" y="1004"/>
                    <a:pt x="27" y="1005"/>
                    <a:pt x="31" y="1005"/>
                  </a:cubicBezTo>
                  <a:cubicBezTo>
                    <a:pt x="37" y="1005"/>
                    <a:pt x="43" y="1002"/>
                    <a:pt x="47" y="997"/>
                  </a:cubicBezTo>
                  <a:cubicBezTo>
                    <a:pt x="52" y="988"/>
                    <a:pt x="50" y="976"/>
                    <a:pt x="41" y="970"/>
                  </a:cubicBezTo>
                  <a:cubicBezTo>
                    <a:pt x="38" y="968"/>
                    <a:pt x="35" y="966"/>
                    <a:pt x="32" y="964"/>
                  </a:cubicBezTo>
                  <a:cubicBezTo>
                    <a:pt x="29" y="962"/>
                    <a:pt x="25" y="961"/>
                    <a:pt x="21" y="961"/>
                  </a:cubicBezTo>
                  <a:moveTo>
                    <a:pt x="980" y="919"/>
                  </a:moveTo>
                  <a:cubicBezTo>
                    <a:pt x="976" y="919"/>
                    <a:pt x="972" y="920"/>
                    <a:pt x="968" y="923"/>
                  </a:cubicBezTo>
                  <a:cubicBezTo>
                    <a:pt x="968" y="923"/>
                    <a:pt x="968" y="923"/>
                    <a:pt x="968" y="923"/>
                  </a:cubicBezTo>
                  <a:cubicBezTo>
                    <a:pt x="926" y="958"/>
                    <a:pt x="880" y="989"/>
                    <a:pt x="830" y="1014"/>
                  </a:cubicBezTo>
                  <a:cubicBezTo>
                    <a:pt x="821" y="1019"/>
                    <a:pt x="817" y="1030"/>
                    <a:pt x="822" y="1040"/>
                  </a:cubicBezTo>
                  <a:cubicBezTo>
                    <a:pt x="825" y="1046"/>
                    <a:pt x="832" y="1050"/>
                    <a:pt x="839" y="1050"/>
                  </a:cubicBezTo>
                  <a:cubicBezTo>
                    <a:pt x="842" y="1050"/>
                    <a:pt x="845" y="1049"/>
                    <a:pt x="848" y="1048"/>
                  </a:cubicBezTo>
                  <a:cubicBezTo>
                    <a:pt x="900" y="1021"/>
                    <a:pt x="948" y="989"/>
                    <a:pt x="993" y="953"/>
                  </a:cubicBezTo>
                  <a:cubicBezTo>
                    <a:pt x="1001" y="946"/>
                    <a:pt x="1002" y="934"/>
                    <a:pt x="995" y="926"/>
                  </a:cubicBezTo>
                  <a:cubicBezTo>
                    <a:pt x="991" y="921"/>
                    <a:pt x="986" y="919"/>
                    <a:pt x="980" y="919"/>
                  </a:cubicBezTo>
                  <a:moveTo>
                    <a:pt x="1186" y="653"/>
                  </a:moveTo>
                  <a:cubicBezTo>
                    <a:pt x="1179" y="653"/>
                    <a:pt x="1172" y="657"/>
                    <a:pt x="1169" y="664"/>
                  </a:cubicBezTo>
                  <a:cubicBezTo>
                    <a:pt x="1146" y="714"/>
                    <a:pt x="1117" y="762"/>
                    <a:pt x="1083" y="805"/>
                  </a:cubicBezTo>
                  <a:cubicBezTo>
                    <a:pt x="1077" y="813"/>
                    <a:pt x="1078" y="825"/>
                    <a:pt x="1087" y="832"/>
                  </a:cubicBezTo>
                  <a:cubicBezTo>
                    <a:pt x="1090" y="835"/>
                    <a:pt x="1094" y="836"/>
                    <a:pt x="1098" y="836"/>
                  </a:cubicBezTo>
                  <a:cubicBezTo>
                    <a:pt x="1104" y="836"/>
                    <a:pt x="1110" y="833"/>
                    <a:pt x="1113" y="828"/>
                  </a:cubicBezTo>
                  <a:cubicBezTo>
                    <a:pt x="1149" y="783"/>
                    <a:pt x="1179" y="733"/>
                    <a:pt x="1204" y="680"/>
                  </a:cubicBezTo>
                  <a:cubicBezTo>
                    <a:pt x="1208" y="671"/>
                    <a:pt x="1204" y="659"/>
                    <a:pt x="1194" y="655"/>
                  </a:cubicBezTo>
                  <a:cubicBezTo>
                    <a:pt x="1192" y="654"/>
                    <a:pt x="1189" y="653"/>
                    <a:pt x="1186" y="653"/>
                  </a:cubicBezTo>
                  <a:moveTo>
                    <a:pt x="1252" y="324"/>
                  </a:moveTo>
                  <a:cubicBezTo>
                    <a:pt x="1252" y="324"/>
                    <a:pt x="1252" y="324"/>
                    <a:pt x="1252" y="324"/>
                  </a:cubicBezTo>
                  <a:cubicBezTo>
                    <a:pt x="1241" y="324"/>
                    <a:pt x="1233" y="333"/>
                    <a:pt x="1233" y="34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4" y="352"/>
                    <a:pt x="1234" y="360"/>
                    <a:pt x="1234" y="369"/>
                  </a:cubicBezTo>
                  <a:cubicBezTo>
                    <a:pt x="1234" y="416"/>
                    <a:pt x="1229" y="463"/>
                    <a:pt x="1220" y="508"/>
                  </a:cubicBezTo>
                  <a:cubicBezTo>
                    <a:pt x="1218" y="518"/>
                    <a:pt x="1225" y="528"/>
                    <a:pt x="1235" y="530"/>
                  </a:cubicBezTo>
                  <a:cubicBezTo>
                    <a:pt x="1236" y="530"/>
                    <a:pt x="1238" y="530"/>
                    <a:pt x="1239" y="530"/>
                  </a:cubicBezTo>
                  <a:cubicBezTo>
                    <a:pt x="1248" y="530"/>
                    <a:pt x="1256" y="524"/>
                    <a:pt x="1257" y="515"/>
                  </a:cubicBezTo>
                  <a:cubicBezTo>
                    <a:pt x="1267" y="468"/>
                    <a:pt x="1272" y="419"/>
                    <a:pt x="1272" y="369"/>
                  </a:cubicBezTo>
                  <a:cubicBezTo>
                    <a:pt x="1272" y="360"/>
                    <a:pt x="1272" y="351"/>
                    <a:pt x="1271" y="342"/>
                  </a:cubicBezTo>
                  <a:cubicBezTo>
                    <a:pt x="1271" y="332"/>
                    <a:pt x="1263" y="324"/>
                    <a:pt x="1252" y="324"/>
                  </a:cubicBezTo>
                  <a:moveTo>
                    <a:pt x="1163" y="0"/>
                  </a:moveTo>
                  <a:cubicBezTo>
                    <a:pt x="1160" y="0"/>
                    <a:pt x="1156" y="0"/>
                    <a:pt x="1153" y="2"/>
                  </a:cubicBezTo>
                  <a:cubicBezTo>
                    <a:pt x="1144" y="7"/>
                    <a:pt x="1141" y="19"/>
                    <a:pt x="1146" y="28"/>
                  </a:cubicBezTo>
                  <a:cubicBezTo>
                    <a:pt x="1146" y="28"/>
                    <a:pt x="1146" y="28"/>
                    <a:pt x="1146" y="28"/>
                  </a:cubicBezTo>
                  <a:cubicBezTo>
                    <a:pt x="1172" y="76"/>
                    <a:pt x="1193" y="127"/>
                    <a:pt x="1208" y="180"/>
                  </a:cubicBezTo>
                  <a:cubicBezTo>
                    <a:pt x="1211" y="189"/>
                    <a:pt x="1218" y="194"/>
                    <a:pt x="1227" y="194"/>
                  </a:cubicBezTo>
                  <a:cubicBezTo>
                    <a:pt x="1228" y="194"/>
                    <a:pt x="1230" y="194"/>
                    <a:pt x="1232" y="194"/>
                  </a:cubicBezTo>
                  <a:cubicBezTo>
                    <a:pt x="1242" y="191"/>
                    <a:pt x="1248" y="180"/>
                    <a:pt x="1245" y="170"/>
                  </a:cubicBezTo>
                  <a:cubicBezTo>
                    <a:pt x="1229" y="114"/>
                    <a:pt x="1207" y="60"/>
                    <a:pt x="1179" y="9"/>
                  </a:cubicBezTo>
                  <a:cubicBezTo>
                    <a:pt x="1176" y="3"/>
                    <a:pt x="1169" y="0"/>
                    <a:pt x="1163" y="0"/>
                  </a:cubicBezTo>
                </a:path>
              </a:pathLst>
            </a:custGeom>
            <a:solidFill>
              <a:srgbClr val="FF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0252194-ED67-4B82-A9DF-F2378D12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6725" y="3228975"/>
              <a:ext cx="319088" cy="317500"/>
            </a:xfrm>
            <a:custGeom>
              <a:avLst/>
              <a:gdLst>
                <a:gd name="T0" fmla="*/ 21 w 114"/>
                <a:gd name="T1" fmla="*/ 0 h 113"/>
                <a:gd name="T2" fmla="*/ 9 w 114"/>
                <a:gd name="T3" fmla="*/ 5 h 113"/>
                <a:gd name="T4" fmla="*/ 7 w 114"/>
                <a:gd name="T5" fmla="*/ 32 h 113"/>
                <a:gd name="T6" fmla="*/ 80 w 114"/>
                <a:gd name="T7" fmla="*/ 108 h 113"/>
                <a:gd name="T8" fmla="*/ 93 w 114"/>
                <a:gd name="T9" fmla="*/ 113 h 113"/>
                <a:gd name="T10" fmla="*/ 107 w 114"/>
                <a:gd name="T11" fmla="*/ 107 h 113"/>
                <a:gd name="T12" fmla="*/ 106 w 114"/>
                <a:gd name="T13" fmla="*/ 80 h 113"/>
                <a:gd name="T14" fmla="*/ 106 w 114"/>
                <a:gd name="T15" fmla="*/ 80 h 113"/>
                <a:gd name="T16" fmla="*/ 36 w 114"/>
                <a:gd name="T17" fmla="*/ 7 h 113"/>
                <a:gd name="T18" fmla="*/ 21 w 11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21" y="0"/>
                  </a:moveTo>
                  <a:cubicBezTo>
                    <a:pt x="17" y="0"/>
                    <a:pt x="12" y="2"/>
                    <a:pt x="9" y="5"/>
                  </a:cubicBezTo>
                  <a:cubicBezTo>
                    <a:pt x="1" y="12"/>
                    <a:pt x="0" y="24"/>
                    <a:pt x="7" y="32"/>
                  </a:cubicBezTo>
                  <a:cubicBezTo>
                    <a:pt x="29" y="59"/>
                    <a:pt x="54" y="85"/>
                    <a:pt x="80" y="108"/>
                  </a:cubicBezTo>
                  <a:cubicBezTo>
                    <a:pt x="84" y="112"/>
                    <a:pt x="88" y="113"/>
                    <a:pt x="93" y="113"/>
                  </a:cubicBezTo>
                  <a:cubicBezTo>
                    <a:pt x="98" y="113"/>
                    <a:pt x="103" y="111"/>
                    <a:pt x="107" y="107"/>
                  </a:cubicBezTo>
                  <a:cubicBezTo>
                    <a:pt x="114" y="99"/>
                    <a:pt x="114" y="87"/>
                    <a:pt x="106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81" y="57"/>
                    <a:pt x="57" y="33"/>
                    <a:pt x="36" y="7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FF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Freeform 23">
            <a:extLst>
              <a:ext uri="{FF2B5EF4-FFF2-40B4-BE49-F238E27FC236}">
                <a16:creationId xmlns:a16="http://schemas.microsoft.com/office/drawing/2014/main" id="{B7E02582-8C54-436D-A79B-EE1267539986}"/>
              </a:ext>
            </a:extLst>
          </p:cNvPr>
          <p:cNvSpPr>
            <a:spLocks/>
          </p:cNvSpPr>
          <p:nvPr/>
        </p:nvSpPr>
        <p:spPr bwMode="auto">
          <a:xfrm>
            <a:off x="4763" y="4604964"/>
            <a:ext cx="12188825" cy="2051050"/>
          </a:xfrm>
          <a:custGeom>
            <a:avLst/>
            <a:gdLst>
              <a:gd name="T0" fmla="*/ 0 w 13650"/>
              <a:gd name="T1" fmla="*/ 1658 h 2296"/>
              <a:gd name="T2" fmla="*/ 0 w 13650"/>
              <a:gd name="T3" fmla="*/ 2296 h 2296"/>
              <a:gd name="T4" fmla="*/ 1881 w 13650"/>
              <a:gd name="T5" fmla="*/ 2067 h 2296"/>
              <a:gd name="T6" fmla="*/ 5228 w 13650"/>
              <a:gd name="T7" fmla="*/ 1148 h 2296"/>
              <a:gd name="T8" fmla="*/ 10933 w 13650"/>
              <a:gd name="T9" fmla="*/ 1739 h 2296"/>
              <a:gd name="T10" fmla="*/ 13650 w 13650"/>
              <a:gd name="T11" fmla="*/ 2166 h 2296"/>
              <a:gd name="T12" fmla="*/ 13650 w 13650"/>
              <a:gd name="T13" fmla="*/ 1658 h 2296"/>
              <a:gd name="T14" fmla="*/ 6825 w 13650"/>
              <a:gd name="T15" fmla="*/ 0 h 2296"/>
              <a:gd name="T16" fmla="*/ 0 w 13650"/>
              <a:gd name="T17" fmla="*/ 1658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50" h="2296">
                <a:moveTo>
                  <a:pt x="0" y="1658"/>
                </a:moveTo>
                <a:cubicBezTo>
                  <a:pt x="0" y="2296"/>
                  <a:pt x="0" y="2296"/>
                  <a:pt x="0" y="2296"/>
                </a:cubicBezTo>
                <a:cubicBezTo>
                  <a:pt x="708" y="2296"/>
                  <a:pt x="1431" y="2162"/>
                  <a:pt x="1881" y="2067"/>
                </a:cubicBezTo>
                <a:cubicBezTo>
                  <a:pt x="3009" y="1830"/>
                  <a:pt x="4082" y="1112"/>
                  <a:pt x="5228" y="1148"/>
                </a:cubicBezTo>
                <a:cubicBezTo>
                  <a:pt x="7576" y="1221"/>
                  <a:pt x="9057" y="1168"/>
                  <a:pt x="10933" y="1739"/>
                </a:cubicBezTo>
                <a:cubicBezTo>
                  <a:pt x="11811" y="2007"/>
                  <a:pt x="12653" y="2296"/>
                  <a:pt x="13650" y="2166"/>
                </a:cubicBezTo>
                <a:cubicBezTo>
                  <a:pt x="13650" y="1658"/>
                  <a:pt x="13650" y="1658"/>
                  <a:pt x="13650" y="1658"/>
                </a:cubicBezTo>
                <a:cubicBezTo>
                  <a:pt x="12227" y="662"/>
                  <a:pt x="9702" y="0"/>
                  <a:pt x="6825" y="0"/>
                </a:cubicBezTo>
                <a:cubicBezTo>
                  <a:pt x="3947" y="0"/>
                  <a:pt x="1422" y="662"/>
                  <a:pt x="0" y="1658"/>
                </a:cubicBezTo>
                <a:close/>
              </a:path>
            </a:pathLst>
          </a:custGeom>
          <a:solidFill>
            <a:srgbClr val="E47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BEA44D0-8FFC-48AF-99E2-E58A51BF65F7}"/>
              </a:ext>
            </a:extLst>
          </p:cNvPr>
          <p:cNvGrpSpPr/>
          <p:nvPr/>
        </p:nvGrpSpPr>
        <p:grpSpPr>
          <a:xfrm rot="21383526">
            <a:off x="566592" y="4975438"/>
            <a:ext cx="1522412" cy="1601474"/>
            <a:chOff x="1601788" y="22225"/>
            <a:chExt cx="6450012" cy="6784975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F410C6F9-786C-461D-BC98-C766399E2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22225"/>
              <a:ext cx="6450012" cy="6784975"/>
            </a:xfrm>
            <a:custGeom>
              <a:avLst/>
              <a:gdLst>
                <a:gd name="T0" fmla="*/ 1023 w 2302"/>
                <a:gd name="T1" fmla="*/ 314 h 2420"/>
                <a:gd name="T2" fmla="*/ 713 w 2302"/>
                <a:gd name="T3" fmla="*/ 278 h 2420"/>
                <a:gd name="T4" fmla="*/ 226 w 2302"/>
                <a:gd name="T5" fmla="*/ 1106 h 2420"/>
                <a:gd name="T6" fmla="*/ 657 w 2302"/>
                <a:gd name="T7" fmla="*/ 1702 h 2420"/>
                <a:gd name="T8" fmla="*/ 824 w 2302"/>
                <a:gd name="T9" fmla="*/ 2110 h 2420"/>
                <a:gd name="T10" fmla="*/ 1072 w 2302"/>
                <a:gd name="T11" fmla="*/ 2353 h 2420"/>
                <a:gd name="T12" fmla="*/ 1318 w 2302"/>
                <a:gd name="T13" fmla="*/ 2267 h 2420"/>
                <a:gd name="T14" fmla="*/ 1339 w 2302"/>
                <a:gd name="T15" fmla="*/ 1723 h 2420"/>
                <a:gd name="T16" fmla="*/ 1575 w 2302"/>
                <a:gd name="T17" fmla="*/ 1824 h 2420"/>
                <a:gd name="T18" fmla="*/ 1675 w 2302"/>
                <a:gd name="T19" fmla="*/ 2082 h 2420"/>
                <a:gd name="T20" fmla="*/ 1987 w 2302"/>
                <a:gd name="T21" fmla="*/ 2093 h 2420"/>
                <a:gd name="T22" fmla="*/ 1974 w 2302"/>
                <a:gd name="T23" fmla="*/ 1388 h 2420"/>
                <a:gd name="T24" fmla="*/ 1809 w 2302"/>
                <a:gd name="T25" fmla="*/ 115 h 2420"/>
                <a:gd name="T26" fmla="*/ 1023 w 2302"/>
                <a:gd name="T27" fmla="*/ 314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2" h="2420">
                  <a:moveTo>
                    <a:pt x="1023" y="314"/>
                  </a:moveTo>
                  <a:cubicBezTo>
                    <a:pt x="861" y="290"/>
                    <a:pt x="887" y="256"/>
                    <a:pt x="713" y="278"/>
                  </a:cubicBezTo>
                  <a:cubicBezTo>
                    <a:pt x="250" y="334"/>
                    <a:pt x="0" y="667"/>
                    <a:pt x="226" y="1106"/>
                  </a:cubicBezTo>
                  <a:cubicBezTo>
                    <a:pt x="376" y="1396"/>
                    <a:pt x="646" y="1686"/>
                    <a:pt x="657" y="1702"/>
                  </a:cubicBezTo>
                  <a:cubicBezTo>
                    <a:pt x="668" y="1719"/>
                    <a:pt x="737" y="1977"/>
                    <a:pt x="824" y="2110"/>
                  </a:cubicBezTo>
                  <a:cubicBezTo>
                    <a:pt x="912" y="2244"/>
                    <a:pt x="1029" y="2330"/>
                    <a:pt x="1072" y="2353"/>
                  </a:cubicBezTo>
                  <a:cubicBezTo>
                    <a:pt x="1113" y="2374"/>
                    <a:pt x="1329" y="2420"/>
                    <a:pt x="1318" y="2267"/>
                  </a:cubicBezTo>
                  <a:cubicBezTo>
                    <a:pt x="1306" y="2113"/>
                    <a:pt x="1250" y="1819"/>
                    <a:pt x="1339" y="1723"/>
                  </a:cubicBezTo>
                  <a:cubicBezTo>
                    <a:pt x="1428" y="1627"/>
                    <a:pt x="1534" y="1731"/>
                    <a:pt x="1575" y="1824"/>
                  </a:cubicBezTo>
                  <a:cubicBezTo>
                    <a:pt x="1616" y="1916"/>
                    <a:pt x="1644" y="1970"/>
                    <a:pt x="1675" y="2082"/>
                  </a:cubicBezTo>
                  <a:cubicBezTo>
                    <a:pt x="1706" y="2194"/>
                    <a:pt x="1892" y="2396"/>
                    <a:pt x="1987" y="2093"/>
                  </a:cubicBezTo>
                  <a:cubicBezTo>
                    <a:pt x="2082" y="1790"/>
                    <a:pt x="1974" y="1388"/>
                    <a:pt x="1974" y="1388"/>
                  </a:cubicBezTo>
                  <a:cubicBezTo>
                    <a:pt x="2116" y="1058"/>
                    <a:pt x="2302" y="396"/>
                    <a:pt x="1809" y="115"/>
                  </a:cubicBezTo>
                  <a:cubicBezTo>
                    <a:pt x="1607" y="0"/>
                    <a:pt x="1286" y="112"/>
                    <a:pt x="1023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1C18F343-1533-4C40-A54D-6B073A87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22225"/>
              <a:ext cx="6450012" cy="6784975"/>
            </a:xfrm>
            <a:custGeom>
              <a:avLst/>
              <a:gdLst>
                <a:gd name="T0" fmla="*/ 1407 w 2302"/>
                <a:gd name="T1" fmla="*/ 250 h 2420"/>
                <a:gd name="T2" fmla="*/ 1143 w 2302"/>
                <a:gd name="T3" fmla="*/ 337 h 2420"/>
                <a:gd name="T4" fmla="*/ 713 w 2302"/>
                <a:gd name="T5" fmla="*/ 278 h 2420"/>
                <a:gd name="T6" fmla="*/ 226 w 2302"/>
                <a:gd name="T7" fmla="*/ 1106 h 2420"/>
                <a:gd name="T8" fmla="*/ 657 w 2302"/>
                <a:gd name="T9" fmla="*/ 1702 h 2420"/>
                <a:gd name="T10" fmla="*/ 824 w 2302"/>
                <a:gd name="T11" fmla="*/ 2110 h 2420"/>
                <a:gd name="T12" fmla="*/ 1072 w 2302"/>
                <a:gd name="T13" fmla="*/ 2353 h 2420"/>
                <a:gd name="T14" fmla="*/ 1318 w 2302"/>
                <a:gd name="T15" fmla="*/ 2267 h 2420"/>
                <a:gd name="T16" fmla="*/ 1339 w 2302"/>
                <a:gd name="T17" fmla="*/ 1723 h 2420"/>
                <a:gd name="T18" fmla="*/ 1575 w 2302"/>
                <a:gd name="T19" fmla="*/ 1824 h 2420"/>
                <a:gd name="T20" fmla="*/ 1675 w 2302"/>
                <a:gd name="T21" fmla="*/ 2082 h 2420"/>
                <a:gd name="T22" fmla="*/ 1987 w 2302"/>
                <a:gd name="T23" fmla="*/ 2093 h 2420"/>
                <a:gd name="T24" fmla="*/ 1974 w 2302"/>
                <a:gd name="T25" fmla="*/ 1388 h 2420"/>
                <a:gd name="T26" fmla="*/ 1809 w 2302"/>
                <a:gd name="T27" fmla="*/ 115 h 2420"/>
                <a:gd name="T28" fmla="*/ 1027 w 2302"/>
                <a:gd name="T29" fmla="*/ 312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2" h="2420">
                  <a:moveTo>
                    <a:pt x="1407" y="250"/>
                  </a:moveTo>
                  <a:cubicBezTo>
                    <a:pt x="1407" y="250"/>
                    <a:pt x="1260" y="355"/>
                    <a:pt x="1143" y="337"/>
                  </a:cubicBezTo>
                  <a:cubicBezTo>
                    <a:pt x="985" y="312"/>
                    <a:pt x="887" y="256"/>
                    <a:pt x="713" y="278"/>
                  </a:cubicBezTo>
                  <a:cubicBezTo>
                    <a:pt x="250" y="334"/>
                    <a:pt x="0" y="667"/>
                    <a:pt x="226" y="1106"/>
                  </a:cubicBezTo>
                  <a:cubicBezTo>
                    <a:pt x="376" y="1396"/>
                    <a:pt x="646" y="1686"/>
                    <a:pt x="657" y="1702"/>
                  </a:cubicBezTo>
                  <a:cubicBezTo>
                    <a:pt x="668" y="1719"/>
                    <a:pt x="737" y="1977"/>
                    <a:pt x="824" y="2110"/>
                  </a:cubicBezTo>
                  <a:cubicBezTo>
                    <a:pt x="912" y="2244"/>
                    <a:pt x="1029" y="2330"/>
                    <a:pt x="1072" y="2353"/>
                  </a:cubicBezTo>
                  <a:cubicBezTo>
                    <a:pt x="1113" y="2374"/>
                    <a:pt x="1329" y="2420"/>
                    <a:pt x="1318" y="2267"/>
                  </a:cubicBezTo>
                  <a:cubicBezTo>
                    <a:pt x="1306" y="2113"/>
                    <a:pt x="1250" y="1819"/>
                    <a:pt x="1339" y="1723"/>
                  </a:cubicBezTo>
                  <a:cubicBezTo>
                    <a:pt x="1428" y="1627"/>
                    <a:pt x="1534" y="1731"/>
                    <a:pt x="1575" y="1824"/>
                  </a:cubicBezTo>
                  <a:cubicBezTo>
                    <a:pt x="1616" y="1916"/>
                    <a:pt x="1644" y="1970"/>
                    <a:pt x="1675" y="2082"/>
                  </a:cubicBezTo>
                  <a:cubicBezTo>
                    <a:pt x="1706" y="2194"/>
                    <a:pt x="1892" y="2396"/>
                    <a:pt x="1987" y="2093"/>
                  </a:cubicBezTo>
                  <a:cubicBezTo>
                    <a:pt x="2082" y="1790"/>
                    <a:pt x="1974" y="1388"/>
                    <a:pt x="1974" y="1388"/>
                  </a:cubicBezTo>
                  <a:cubicBezTo>
                    <a:pt x="2116" y="1058"/>
                    <a:pt x="2302" y="396"/>
                    <a:pt x="1809" y="115"/>
                  </a:cubicBezTo>
                  <a:cubicBezTo>
                    <a:pt x="1607" y="0"/>
                    <a:pt x="1286" y="112"/>
                    <a:pt x="1027" y="312"/>
                  </a:cubicBezTo>
                </a:path>
              </a:pathLst>
            </a:custGeom>
            <a:noFill/>
            <a:ln w="19050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D7D9BEE-2B86-4F6F-9009-765059BE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2540000"/>
              <a:ext cx="319087" cy="315913"/>
            </a:xfrm>
            <a:custGeom>
              <a:avLst/>
              <a:gdLst>
                <a:gd name="T0" fmla="*/ 69 w 114"/>
                <a:gd name="T1" fmla="*/ 106 h 113"/>
                <a:gd name="T2" fmla="*/ 107 w 114"/>
                <a:gd name="T3" fmla="*/ 44 h 113"/>
                <a:gd name="T4" fmla="*/ 45 w 114"/>
                <a:gd name="T5" fmla="*/ 6 h 113"/>
                <a:gd name="T6" fmla="*/ 7 w 114"/>
                <a:gd name="T7" fmla="*/ 68 h 113"/>
                <a:gd name="T8" fmla="*/ 69 w 114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69" y="106"/>
                  </a:moveTo>
                  <a:cubicBezTo>
                    <a:pt x="96" y="100"/>
                    <a:pt x="114" y="72"/>
                    <a:pt x="107" y="44"/>
                  </a:cubicBezTo>
                  <a:cubicBezTo>
                    <a:pt x="100" y="17"/>
                    <a:pt x="72" y="0"/>
                    <a:pt x="45" y="6"/>
                  </a:cubicBezTo>
                  <a:cubicBezTo>
                    <a:pt x="17" y="13"/>
                    <a:pt x="0" y="41"/>
                    <a:pt x="7" y="68"/>
                  </a:cubicBezTo>
                  <a:cubicBezTo>
                    <a:pt x="13" y="96"/>
                    <a:pt x="41" y="113"/>
                    <a:pt x="69" y="106"/>
                  </a:cubicBezTo>
                  <a:close/>
                </a:path>
              </a:pathLst>
            </a:custGeom>
            <a:solidFill>
              <a:srgbClr val="5A1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4277DE2-03D3-46E4-8FE6-554DAEA22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2065337"/>
              <a:ext cx="315912" cy="317500"/>
            </a:xfrm>
            <a:custGeom>
              <a:avLst/>
              <a:gdLst>
                <a:gd name="T0" fmla="*/ 69 w 113"/>
                <a:gd name="T1" fmla="*/ 107 h 113"/>
                <a:gd name="T2" fmla="*/ 107 w 113"/>
                <a:gd name="T3" fmla="*/ 45 h 113"/>
                <a:gd name="T4" fmla="*/ 45 w 113"/>
                <a:gd name="T5" fmla="*/ 7 h 113"/>
                <a:gd name="T6" fmla="*/ 7 w 113"/>
                <a:gd name="T7" fmla="*/ 69 h 113"/>
                <a:gd name="T8" fmla="*/ 69 w 113"/>
                <a:gd name="T9" fmla="*/ 10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69" y="107"/>
                  </a:moveTo>
                  <a:cubicBezTo>
                    <a:pt x="96" y="100"/>
                    <a:pt x="113" y="72"/>
                    <a:pt x="107" y="45"/>
                  </a:cubicBezTo>
                  <a:cubicBezTo>
                    <a:pt x="100" y="17"/>
                    <a:pt x="72" y="0"/>
                    <a:pt x="45" y="7"/>
                  </a:cubicBezTo>
                  <a:cubicBezTo>
                    <a:pt x="17" y="13"/>
                    <a:pt x="0" y="41"/>
                    <a:pt x="7" y="69"/>
                  </a:cubicBezTo>
                  <a:cubicBezTo>
                    <a:pt x="13" y="96"/>
                    <a:pt x="41" y="113"/>
                    <a:pt x="69" y="107"/>
                  </a:cubicBezTo>
                  <a:close/>
                </a:path>
              </a:pathLst>
            </a:custGeom>
            <a:solidFill>
              <a:srgbClr val="5A1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FE7E187-C63C-408B-8512-A4DA4EC6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484437"/>
              <a:ext cx="850900" cy="850900"/>
            </a:xfrm>
            <a:custGeom>
              <a:avLst/>
              <a:gdLst>
                <a:gd name="T0" fmla="*/ 184 w 304"/>
                <a:gd name="T1" fmla="*/ 286 h 304"/>
                <a:gd name="T2" fmla="*/ 286 w 304"/>
                <a:gd name="T3" fmla="*/ 120 h 304"/>
                <a:gd name="T4" fmla="*/ 119 w 304"/>
                <a:gd name="T5" fmla="*/ 18 h 304"/>
                <a:gd name="T6" fmla="*/ 18 w 304"/>
                <a:gd name="T7" fmla="*/ 184 h 304"/>
                <a:gd name="T8" fmla="*/ 184 w 304"/>
                <a:gd name="T9" fmla="*/ 28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4">
                  <a:moveTo>
                    <a:pt x="184" y="286"/>
                  </a:moveTo>
                  <a:cubicBezTo>
                    <a:pt x="258" y="268"/>
                    <a:pt x="304" y="193"/>
                    <a:pt x="286" y="120"/>
                  </a:cubicBezTo>
                  <a:cubicBezTo>
                    <a:pt x="268" y="46"/>
                    <a:pt x="193" y="0"/>
                    <a:pt x="119" y="18"/>
                  </a:cubicBezTo>
                  <a:cubicBezTo>
                    <a:pt x="46" y="36"/>
                    <a:pt x="0" y="111"/>
                    <a:pt x="18" y="184"/>
                  </a:cubicBezTo>
                  <a:cubicBezTo>
                    <a:pt x="36" y="258"/>
                    <a:pt x="110" y="304"/>
                    <a:pt x="184" y="286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5F623E01-E9B2-492D-BF71-1E07427B0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3092450"/>
              <a:ext cx="850900" cy="852488"/>
            </a:xfrm>
            <a:custGeom>
              <a:avLst/>
              <a:gdLst>
                <a:gd name="T0" fmla="*/ 184 w 304"/>
                <a:gd name="T1" fmla="*/ 286 h 304"/>
                <a:gd name="T2" fmla="*/ 286 w 304"/>
                <a:gd name="T3" fmla="*/ 120 h 304"/>
                <a:gd name="T4" fmla="*/ 119 w 304"/>
                <a:gd name="T5" fmla="*/ 18 h 304"/>
                <a:gd name="T6" fmla="*/ 18 w 304"/>
                <a:gd name="T7" fmla="*/ 184 h 304"/>
                <a:gd name="T8" fmla="*/ 184 w 304"/>
                <a:gd name="T9" fmla="*/ 28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4">
                  <a:moveTo>
                    <a:pt x="184" y="286"/>
                  </a:moveTo>
                  <a:cubicBezTo>
                    <a:pt x="258" y="268"/>
                    <a:pt x="304" y="193"/>
                    <a:pt x="286" y="120"/>
                  </a:cubicBezTo>
                  <a:cubicBezTo>
                    <a:pt x="268" y="46"/>
                    <a:pt x="193" y="0"/>
                    <a:pt x="119" y="18"/>
                  </a:cubicBezTo>
                  <a:cubicBezTo>
                    <a:pt x="46" y="36"/>
                    <a:pt x="0" y="111"/>
                    <a:pt x="18" y="184"/>
                  </a:cubicBezTo>
                  <a:cubicBezTo>
                    <a:pt x="36" y="258"/>
                    <a:pt x="110" y="304"/>
                    <a:pt x="184" y="286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72E1A1AA-AF24-4421-A6CF-16E9E21E9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3535362"/>
              <a:ext cx="714375" cy="352425"/>
            </a:xfrm>
            <a:custGeom>
              <a:avLst/>
              <a:gdLst>
                <a:gd name="T0" fmla="*/ 0 w 255"/>
                <a:gd name="T1" fmla="*/ 96 h 126"/>
                <a:gd name="T2" fmla="*/ 97 w 255"/>
                <a:gd name="T3" fmla="*/ 42 h 126"/>
                <a:gd name="T4" fmla="*/ 189 w 255"/>
                <a:gd name="T5" fmla="*/ 74 h 126"/>
                <a:gd name="T6" fmla="*/ 251 w 255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6">
                  <a:moveTo>
                    <a:pt x="0" y="96"/>
                  </a:moveTo>
                  <a:cubicBezTo>
                    <a:pt x="0" y="96"/>
                    <a:pt x="68" y="126"/>
                    <a:pt x="97" y="42"/>
                  </a:cubicBezTo>
                  <a:cubicBezTo>
                    <a:pt x="97" y="42"/>
                    <a:pt x="134" y="89"/>
                    <a:pt x="189" y="74"/>
                  </a:cubicBezTo>
                  <a:cubicBezTo>
                    <a:pt x="243" y="58"/>
                    <a:pt x="255" y="18"/>
                    <a:pt x="251" y="0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2495D24-B0C5-414B-A7FB-36403A6D00B7}"/>
              </a:ext>
            </a:extLst>
          </p:cNvPr>
          <p:cNvGrpSpPr/>
          <p:nvPr/>
        </p:nvGrpSpPr>
        <p:grpSpPr>
          <a:xfrm>
            <a:off x="2044239" y="4366185"/>
            <a:ext cx="1831716" cy="1838025"/>
            <a:chOff x="1641776" y="4657538"/>
            <a:chExt cx="1831716" cy="1838025"/>
          </a:xfrm>
        </p:grpSpPr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C91C33E-5399-4484-A0BA-927B11622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776" y="4657538"/>
              <a:ext cx="1831716" cy="1838025"/>
            </a:xfrm>
            <a:custGeom>
              <a:avLst/>
              <a:gdLst>
                <a:gd name="T0" fmla="*/ 1120 w 2468"/>
                <a:gd name="T1" fmla="*/ 263 h 2475"/>
                <a:gd name="T2" fmla="*/ 795 w 2468"/>
                <a:gd name="T3" fmla="*/ 196 h 2475"/>
                <a:gd name="T4" fmla="*/ 196 w 2468"/>
                <a:gd name="T5" fmla="*/ 995 h 2475"/>
                <a:gd name="T6" fmla="*/ 592 w 2468"/>
                <a:gd name="T7" fmla="*/ 1646 h 2475"/>
                <a:gd name="T8" fmla="*/ 729 w 2468"/>
                <a:gd name="T9" fmla="*/ 2079 h 2475"/>
                <a:gd name="T10" fmla="*/ 967 w 2468"/>
                <a:gd name="T11" fmla="*/ 2351 h 2475"/>
                <a:gd name="T12" fmla="*/ 1236 w 2468"/>
                <a:gd name="T13" fmla="*/ 2287 h 2475"/>
                <a:gd name="T14" fmla="*/ 1313 w 2468"/>
                <a:gd name="T15" fmla="*/ 1733 h 2475"/>
                <a:gd name="T16" fmla="*/ 1553 w 2468"/>
                <a:gd name="T17" fmla="*/ 1859 h 2475"/>
                <a:gd name="T18" fmla="*/ 1633 w 2468"/>
                <a:gd name="T19" fmla="*/ 2133 h 2475"/>
                <a:gd name="T20" fmla="*/ 1963 w 2468"/>
                <a:gd name="T21" fmla="*/ 2174 h 2475"/>
                <a:gd name="T22" fmla="*/ 2020 w 2468"/>
                <a:gd name="T23" fmla="*/ 1453 h 2475"/>
                <a:gd name="T24" fmla="*/ 1973 w 2468"/>
                <a:gd name="T25" fmla="*/ 137 h 2475"/>
                <a:gd name="T26" fmla="*/ 1120 w 2468"/>
                <a:gd name="T27" fmla="*/ 263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8" h="2475">
                  <a:moveTo>
                    <a:pt x="1120" y="263"/>
                  </a:moveTo>
                  <a:cubicBezTo>
                    <a:pt x="951" y="224"/>
                    <a:pt x="981" y="191"/>
                    <a:pt x="795" y="196"/>
                  </a:cubicBezTo>
                  <a:cubicBezTo>
                    <a:pt x="298" y="209"/>
                    <a:pt x="0" y="524"/>
                    <a:pt x="196" y="995"/>
                  </a:cubicBezTo>
                  <a:cubicBezTo>
                    <a:pt x="325" y="1306"/>
                    <a:pt x="582" y="1628"/>
                    <a:pt x="592" y="1646"/>
                  </a:cubicBezTo>
                  <a:cubicBezTo>
                    <a:pt x="602" y="1664"/>
                    <a:pt x="649" y="1935"/>
                    <a:pt x="729" y="2079"/>
                  </a:cubicBezTo>
                  <a:cubicBezTo>
                    <a:pt x="808" y="2224"/>
                    <a:pt x="924" y="2324"/>
                    <a:pt x="967" y="2351"/>
                  </a:cubicBezTo>
                  <a:cubicBezTo>
                    <a:pt x="1008" y="2376"/>
                    <a:pt x="1233" y="2444"/>
                    <a:pt x="1236" y="2287"/>
                  </a:cubicBezTo>
                  <a:cubicBezTo>
                    <a:pt x="1239" y="2129"/>
                    <a:pt x="1210" y="1823"/>
                    <a:pt x="1313" y="1733"/>
                  </a:cubicBezTo>
                  <a:cubicBezTo>
                    <a:pt x="1417" y="1644"/>
                    <a:pt x="1519" y="1760"/>
                    <a:pt x="1553" y="1859"/>
                  </a:cubicBezTo>
                  <a:cubicBezTo>
                    <a:pt x="1588" y="1958"/>
                    <a:pt x="1611" y="2016"/>
                    <a:pt x="1633" y="2133"/>
                  </a:cubicBezTo>
                  <a:cubicBezTo>
                    <a:pt x="1655" y="2250"/>
                    <a:pt x="1832" y="2475"/>
                    <a:pt x="1963" y="2174"/>
                  </a:cubicBezTo>
                  <a:cubicBezTo>
                    <a:pt x="2094" y="1874"/>
                    <a:pt x="2020" y="1453"/>
                    <a:pt x="2020" y="1453"/>
                  </a:cubicBezTo>
                  <a:cubicBezTo>
                    <a:pt x="2204" y="1130"/>
                    <a:pt x="2468" y="471"/>
                    <a:pt x="1973" y="137"/>
                  </a:cubicBezTo>
                  <a:cubicBezTo>
                    <a:pt x="1771" y="0"/>
                    <a:pt x="1420" y="82"/>
                    <a:pt x="1120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758DEFF1-B0BD-46E4-AD23-78B1D572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776" y="4657538"/>
              <a:ext cx="1831716" cy="1838025"/>
            </a:xfrm>
            <a:custGeom>
              <a:avLst/>
              <a:gdLst>
                <a:gd name="T0" fmla="*/ 1534 w 2468"/>
                <a:gd name="T1" fmla="*/ 235 h 2475"/>
                <a:gd name="T2" fmla="*/ 1245 w 2468"/>
                <a:gd name="T3" fmla="*/ 299 h 2475"/>
                <a:gd name="T4" fmla="*/ 795 w 2468"/>
                <a:gd name="T5" fmla="*/ 196 h 2475"/>
                <a:gd name="T6" fmla="*/ 196 w 2468"/>
                <a:gd name="T7" fmla="*/ 995 h 2475"/>
                <a:gd name="T8" fmla="*/ 592 w 2468"/>
                <a:gd name="T9" fmla="*/ 1646 h 2475"/>
                <a:gd name="T10" fmla="*/ 729 w 2468"/>
                <a:gd name="T11" fmla="*/ 2079 h 2475"/>
                <a:gd name="T12" fmla="*/ 967 w 2468"/>
                <a:gd name="T13" fmla="*/ 2351 h 2475"/>
                <a:gd name="T14" fmla="*/ 1236 w 2468"/>
                <a:gd name="T15" fmla="*/ 2287 h 2475"/>
                <a:gd name="T16" fmla="*/ 1313 w 2468"/>
                <a:gd name="T17" fmla="*/ 1733 h 2475"/>
                <a:gd name="T18" fmla="*/ 1553 w 2468"/>
                <a:gd name="T19" fmla="*/ 1859 h 2475"/>
                <a:gd name="T20" fmla="*/ 1633 w 2468"/>
                <a:gd name="T21" fmla="*/ 2133 h 2475"/>
                <a:gd name="T22" fmla="*/ 1963 w 2468"/>
                <a:gd name="T23" fmla="*/ 2174 h 2475"/>
                <a:gd name="T24" fmla="*/ 2020 w 2468"/>
                <a:gd name="T25" fmla="*/ 1453 h 2475"/>
                <a:gd name="T26" fmla="*/ 1973 w 2468"/>
                <a:gd name="T27" fmla="*/ 137 h 2475"/>
                <a:gd name="T28" fmla="*/ 1124 w 2468"/>
                <a:gd name="T29" fmla="*/ 262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8" h="2475">
                  <a:moveTo>
                    <a:pt x="1534" y="235"/>
                  </a:moveTo>
                  <a:cubicBezTo>
                    <a:pt x="1534" y="235"/>
                    <a:pt x="1367" y="329"/>
                    <a:pt x="1245" y="299"/>
                  </a:cubicBezTo>
                  <a:cubicBezTo>
                    <a:pt x="1080" y="258"/>
                    <a:pt x="981" y="191"/>
                    <a:pt x="795" y="196"/>
                  </a:cubicBezTo>
                  <a:cubicBezTo>
                    <a:pt x="298" y="209"/>
                    <a:pt x="0" y="524"/>
                    <a:pt x="196" y="995"/>
                  </a:cubicBezTo>
                  <a:cubicBezTo>
                    <a:pt x="325" y="1306"/>
                    <a:pt x="582" y="1628"/>
                    <a:pt x="592" y="1646"/>
                  </a:cubicBezTo>
                  <a:cubicBezTo>
                    <a:pt x="602" y="1664"/>
                    <a:pt x="649" y="1935"/>
                    <a:pt x="729" y="2079"/>
                  </a:cubicBezTo>
                  <a:cubicBezTo>
                    <a:pt x="808" y="2224"/>
                    <a:pt x="924" y="2324"/>
                    <a:pt x="967" y="2351"/>
                  </a:cubicBezTo>
                  <a:cubicBezTo>
                    <a:pt x="1008" y="2376"/>
                    <a:pt x="1233" y="2444"/>
                    <a:pt x="1236" y="2287"/>
                  </a:cubicBezTo>
                  <a:cubicBezTo>
                    <a:pt x="1239" y="2129"/>
                    <a:pt x="1210" y="1823"/>
                    <a:pt x="1313" y="1733"/>
                  </a:cubicBezTo>
                  <a:cubicBezTo>
                    <a:pt x="1417" y="1644"/>
                    <a:pt x="1519" y="1760"/>
                    <a:pt x="1553" y="1859"/>
                  </a:cubicBezTo>
                  <a:cubicBezTo>
                    <a:pt x="1588" y="1958"/>
                    <a:pt x="1611" y="2016"/>
                    <a:pt x="1633" y="2133"/>
                  </a:cubicBezTo>
                  <a:cubicBezTo>
                    <a:pt x="1655" y="2250"/>
                    <a:pt x="1832" y="2475"/>
                    <a:pt x="1963" y="2174"/>
                  </a:cubicBezTo>
                  <a:cubicBezTo>
                    <a:pt x="2094" y="1874"/>
                    <a:pt x="2020" y="1453"/>
                    <a:pt x="2020" y="1453"/>
                  </a:cubicBezTo>
                  <a:cubicBezTo>
                    <a:pt x="2204" y="1130"/>
                    <a:pt x="2468" y="471"/>
                    <a:pt x="1973" y="137"/>
                  </a:cubicBezTo>
                  <a:cubicBezTo>
                    <a:pt x="1771" y="0"/>
                    <a:pt x="1420" y="82"/>
                    <a:pt x="1124" y="262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CD341329-FCAC-4364-9421-E67807C70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363" y="5330078"/>
              <a:ext cx="232172" cy="224601"/>
            </a:xfrm>
            <a:custGeom>
              <a:avLst/>
              <a:gdLst>
                <a:gd name="T0" fmla="*/ 177 w 313"/>
                <a:gd name="T1" fmla="*/ 291 h 302"/>
                <a:gd name="T2" fmla="*/ 302 w 313"/>
                <a:gd name="T3" fmla="*/ 131 h 302"/>
                <a:gd name="T4" fmla="*/ 136 w 313"/>
                <a:gd name="T5" fmla="*/ 11 h 302"/>
                <a:gd name="T6" fmla="*/ 11 w 313"/>
                <a:gd name="T7" fmla="*/ 171 h 302"/>
                <a:gd name="T8" fmla="*/ 177 w 313"/>
                <a:gd name="T9" fmla="*/ 2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02">
                  <a:moveTo>
                    <a:pt x="177" y="291"/>
                  </a:moveTo>
                  <a:cubicBezTo>
                    <a:pt x="257" y="280"/>
                    <a:pt x="313" y="208"/>
                    <a:pt x="302" y="131"/>
                  </a:cubicBezTo>
                  <a:cubicBezTo>
                    <a:pt x="290" y="54"/>
                    <a:pt x="216" y="0"/>
                    <a:pt x="136" y="11"/>
                  </a:cubicBezTo>
                  <a:cubicBezTo>
                    <a:pt x="55" y="22"/>
                    <a:pt x="0" y="94"/>
                    <a:pt x="11" y="171"/>
                  </a:cubicBezTo>
                  <a:cubicBezTo>
                    <a:pt x="23" y="249"/>
                    <a:pt x="97" y="302"/>
                    <a:pt x="177" y="291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8177158D-79C3-4363-A18C-12698F234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192" y="5430602"/>
              <a:ext cx="233013" cy="224180"/>
            </a:xfrm>
            <a:custGeom>
              <a:avLst/>
              <a:gdLst>
                <a:gd name="T0" fmla="*/ 178 w 314"/>
                <a:gd name="T1" fmla="*/ 291 h 302"/>
                <a:gd name="T2" fmla="*/ 302 w 314"/>
                <a:gd name="T3" fmla="*/ 131 h 302"/>
                <a:gd name="T4" fmla="*/ 136 w 314"/>
                <a:gd name="T5" fmla="*/ 11 h 302"/>
                <a:gd name="T6" fmla="*/ 11 w 314"/>
                <a:gd name="T7" fmla="*/ 171 h 302"/>
                <a:gd name="T8" fmla="*/ 178 w 314"/>
                <a:gd name="T9" fmla="*/ 2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02">
                  <a:moveTo>
                    <a:pt x="178" y="291"/>
                  </a:moveTo>
                  <a:cubicBezTo>
                    <a:pt x="258" y="280"/>
                    <a:pt x="314" y="208"/>
                    <a:pt x="302" y="131"/>
                  </a:cubicBezTo>
                  <a:cubicBezTo>
                    <a:pt x="291" y="54"/>
                    <a:pt x="216" y="0"/>
                    <a:pt x="136" y="11"/>
                  </a:cubicBezTo>
                  <a:cubicBezTo>
                    <a:pt x="56" y="22"/>
                    <a:pt x="0" y="94"/>
                    <a:pt x="11" y="171"/>
                  </a:cubicBezTo>
                  <a:cubicBezTo>
                    <a:pt x="23" y="248"/>
                    <a:pt x="98" y="302"/>
                    <a:pt x="178" y="291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EB18D08F-E4C0-451E-97C2-67EE0302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012" y="5261100"/>
              <a:ext cx="169923" cy="103889"/>
            </a:xfrm>
            <a:custGeom>
              <a:avLst/>
              <a:gdLst>
                <a:gd name="T0" fmla="*/ 10 w 229"/>
                <a:gd name="T1" fmla="*/ 140 h 140"/>
                <a:gd name="T2" fmla="*/ 102 w 229"/>
                <a:gd name="T3" fmla="*/ 9 h 140"/>
                <a:gd name="T4" fmla="*/ 229 w 229"/>
                <a:gd name="T5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40">
                  <a:moveTo>
                    <a:pt x="10" y="140"/>
                  </a:moveTo>
                  <a:cubicBezTo>
                    <a:pt x="0" y="76"/>
                    <a:pt x="42" y="17"/>
                    <a:pt x="102" y="9"/>
                  </a:cubicBezTo>
                  <a:cubicBezTo>
                    <a:pt x="163" y="0"/>
                    <a:pt x="220" y="45"/>
                    <a:pt x="229" y="1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C35C3B4-FE2C-4C6C-90B1-32BB018D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037" y="5183289"/>
              <a:ext cx="169923" cy="103047"/>
            </a:xfrm>
            <a:custGeom>
              <a:avLst/>
              <a:gdLst>
                <a:gd name="T0" fmla="*/ 10 w 229"/>
                <a:gd name="T1" fmla="*/ 139 h 139"/>
                <a:gd name="T2" fmla="*/ 102 w 229"/>
                <a:gd name="T3" fmla="*/ 9 h 139"/>
                <a:gd name="T4" fmla="*/ 229 w 229"/>
                <a:gd name="T5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9">
                  <a:moveTo>
                    <a:pt x="10" y="139"/>
                  </a:moveTo>
                  <a:cubicBezTo>
                    <a:pt x="0" y="76"/>
                    <a:pt x="42" y="17"/>
                    <a:pt x="102" y="9"/>
                  </a:cubicBezTo>
                  <a:cubicBezTo>
                    <a:pt x="163" y="0"/>
                    <a:pt x="220" y="45"/>
                    <a:pt x="229" y="1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505A3F3-68F1-4A68-ABD5-6EC3F4BB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025" y="5566456"/>
              <a:ext cx="169923" cy="103047"/>
            </a:xfrm>
            <a:custGeom>
              <a:avLst/>
              <a:gdLst>
                <a:gd name="T0" fmla="*/ 219 w 229"/>
                <a:gd name="T1" fmla="*/ 0 h 139"/>
                <a:gd name="T2" fmla="*/ 127 w 229"/>
                <a:gd name="T3" fmla="*/ 130 h 139"/>
                <a:gd name="T4" fmla="*/ 0 w 229"/>
                <a:gd name="T5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9">
                  <a:moveTo>
                    <a:pt x="219" y="0"/>
                  </a:moveTo>
                  <a:cubicBezTo>
                    <a:pt x="229" y="63"/>
                    <a:pt x="187" y="122"/>
                    <a:pt x="127" y="130"/>
                  </a:cubicBezTo>
                  <a:cubicBezTo>
                    <a:pt x="66" y="139"/>
                    <a:pt x="9" y="94"/>
                    <a:pt x="0" y="30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761E342-B275-4F97-B77C-1F1DA1833759}"/>
              </a:ext>
            </a:extLst>
          </p:cNvPr>
          <p:cNvGrpSpPr/>
          <p:nvPr/>
        </p:nvGrpSpPr>
        <p:grpSpPr>
          <a:xfrm>
            <a:off x="1316144" y="4304837"/>
            <a:ext cx="1394034" cy="886265"/>
            <a:chOff x="1871663" y="-1539875"/>
            <a:chExt cx="5221288" cy="3319463"/>
          </a:xfrm>
        </p:grpSpPr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F387EDFC-81A0-4C98-A7DD-EEEE6C9D0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538163"/>
              <a:ext cx="1487488" cy="1241425"/>
            </a:xfrm>
            <a:custGeom>
              <a:avLst/>
              <a:gdLst>
                <a:gd name="T0" fmla="*/ 531 w 531"/>
                <a:gd name="T1" fmla="*/ 442 h 442"/>
                <a:gd name="T2" fmla="*/ 0 w 531"/>
                <a:gd name="T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1" h="442">
                  <a:moveTo>
                    <a:pt x="531" y="442"/>
                  </a:moveTo>
                  <a:cubicBezTo>
                    <a:pt x="531" y="442"/>
                    <a:pt x="108" y="362"/>
                    <a:pt x="0" y="0"/>
                  </a:cubicBezTo>
                </a:path>
              </a:pathLst>
            </a:custGeom>
            <a:noFill/>
            <a:ln w="28575" cap="sq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099D0A4F-38B5-4872-B23C-C3445EB1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-138113"/>
              <a:ext cx="958850" cy="847725"/>
            </a:xfrm>
            <a:custGeom>
              <a:avLst/>
              <a:gdLst>
                <a:gd name="T0" fmla="*/ 337 w 342"/>
                <a:gd name="T1" fmla="*/ 82 h 302"/>
                <a:gd name="T2" fmla="*/ 256 w 342"/>
                <a:gd name="T3" fmla="*/ 61 h 302"/>
                <a:gd name="T4" fmla="*/ 247 w 342"/>
                <a:gd name="T5" fmla="*/ 138 h 302"/>
                <a:gd name="T6" fmla="*/ 42 w 342"/>
                <a:gd name="T7" fmla="*/ 28 h 302"/>
                <a:gd name="T8" fmla="*/ 18 w 342"/>
                <a:gd name="T9" fmla="*/ 122 h 302"/>
                <a:gd name="T10" fmla="*/ 291 w 342"/>
                <a:gd name="T11" fmla="*/ 222 h 302"/>
                <a:gd name="T12" fmla="*/ 337 w 342"/>
                <a:gd name="T13" fmla="*/ 8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302">
                  <a:moveTo>
                    <a:pt x="337" y="82"/>
                  </a:moveTo>
                  <a:cubicBezTo>
                    <a:pt x="332" y="28"/>
                    <a:pt x="270" y="5"/>
                    <a:pt x="256" y="61"/>
                  </a:cubicBezTo>
                  <a:cubicBezTo>
                    <a:pt x="249" y="91"/>
                    <a:pt x="247" y="138"/>
                    <a:pt x="247" y="138"/>
                  </a:cubicBezTo>
                  <a:cubicBezTo>
                    <a:pt x="173" y="60"/>
                    <a:pt x="82" y="0"/>
                    <a:pt x="42" y="28"/>
                  </a:cubicBezTo>
                  <a:cubicBezTo>
                    <a:pt x="25" y="40"/>
                    <a:pt x="0" y="78"/>
                    <a:pt x="18" y="122"/>
                  </a:cubicBezTo>
                  <a:cubicBezTo>
                    <a:pt x="55" y="210"/>
                    <a:pt x="213" y="302"/>
                    <a:pt x="291" y="222"/>
                  </a:cubicBezTo>
                  <a:cubicBezTo>
                    <a:pt x="326" y="185"/>
                    <a:pt x="342" y="126"/>
                    <a:pt x="337" y="82"/>
                  </a:cubicBezTo>
                  <a:close/>
                </a:path>
              </a:pathLst>
            </a:custGeom>
            <a:solidFill>
              <a:srgbClr val="5A171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31108FF9-41EF-465A-89FB-4C2EF83D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-1539875"/>
              <a:ext cx="4722813" cy="2867025"/>
            </a:xfrm>
            <a:custGeom>
              <a:avLst/>
              <a:gdLst>
                <a:gd name="T0" fmla="*/ 1579 w 1685"/>
                <a:gd name="T1" fmla="*/ 4 h 1021"/>
                <a:gd name="T2" fmla="*/ 1663 w 1685"/>
                <a:gd name="T3" fmla="*/ 68 h 1021"/>
                <a:gd name="T4" fmla="*/ 1685 w 1685"/>
                <a:gd name="T5" fmla="*/ 106 h 1021"/>
                <a:gd name="T6" fmla="*/ 1072 w 1685"/>
                <a:gd name="T7" fmla="*/ 469 h 1021"/>
                <a:gd name="T8" fmla="*/ 623 w 1685"/>
                <a:gd name="T9" fmla="*/ 735 h 1021"/>
                <a:gd name="T10" fmla="*/ 169 w 1685"/>
                <a:gd name="T11" fmla="*/ 1004 h 1021"/>
                <a:gd name="T12" fmla="*/ 72 w 1685"/>
                <a:gd name="T13" fmla="*/ 962 h 1021"/>
                <a:gd name="T14" fmla="*/ 313 w 1685"/>
                <a:gd name="T15" fmla="*/ 657 h 1021"/>
                <a:gd name="T16" fmla="*/ 1062 w 1685"/>
                <a:gd name="T17" fmla="*/ 280 h 1021"/>
                <a:gd name="T18" fmla="*/ 1532 w 1685"/>
                <a:gd name="T19" fmla="*/ 11 h 1021"/>
                <a:gd name="T20" fmla="*/ 1538 w 1685"/>
                <a:gd name="T21" fmla="*/ 8 h 1021"/>
                <a:gd name="T22" fmla="*/ 1579 w 1685"/>
                <a:gd name="T23" fmla="*/ 4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5" h="1021">
                  <a:moveTo>
                    <a:pt x="1579" y="4"/>
                  </a:moveTo>
                  <a:cubicBezTo>
                    <a:pt x="1611" y="9"/>
                    <a:pt x="1643" y="32"/>
                    <a:pt x="1663" y="68"/>
                  </a:cubicBezTo>
                  <a:cubicBezTo>
                    <a:pt x="1685" y="106"/>
                    <a:pt x="1685" y="106"/>
                    <a:pt x="1685" y="106"/>
                  </a:cubicBezTo>
                  <a:cubicBezTo>
                    <a:pt x="1072" y="469"/>
                    <a:pt x="1072" y="469"/>
                    <a:pt x="1072" y="469"/>
                  </a:cubicBezTo>
                  <a:cubicBezTo>
                    <a:pt x="623" y="735"/>
                    <a:pt x="623" y="735"/>
                    <a:pt x="623" y="735"/>
                  </a:cubicBezTo>
                  <a:cubicBezTo>
                    <a:pt x="169" y="1004"/>
                    <a:pt x="169" y="1004"/>
                    <a:pt x="169" y="1004"/>
                  </a:cubicBezTo>
                  <a:cubicBezTo>
                    <a:pt x="139" y="1021"/>
                    <a:pt x="96" y="1002"/>
                    <a:pt x="72" y="962"/>
                  </a:cubicBezTo>
                  <a:cubicBezTo>
                    <a:pt x="0" y="872"/>
                    <a:pt x="39" y="803"/>
                    <a:pt x="313" y="657"/>
                  </a:cubicBezTo>
                  <a:cubicBezTo>
                    <a:pt x="483" y="566"/>
                    <a:pt x="1062" y="280"/>
                    <a:pt x="1062" y="280"/>
                  </a:cubicBezTo>
                  <a:cubicBezTo>
                    <a:pt x="1532" y="11"/>
                    <a:pt x="1532" y="11"/>
                    <a:pt x="1532" y="11"/>
                  </a:cubicBezTo>
                  <a:cubicBezTo>
                    <a:pt x="1538" y="8"/>
                    <a:pt x="1538" y="8"/>
                    <a:pt x="1538" y="8"/>
                  </a:cubicBezTo>
                  <a:cubicBezTo>
                    <a:pt x="1550" y="1"/>
                    <a:pt x="1565" y="0"/>
                    <a:pt x="1579" y="4"/>
                  </a:cubicBezTo>
                  <a:close/>
                </a:path>
              </a:pathLst>
            </a:custGeom>
            <a:solidFill>
              <a:srgbClr val="F7F3A9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34D034EA-E9CD-4962-89A3-36E7D72D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6" y="-1306513"/>
              <a:ext cx="2098675" cy="1800225"/>
            </a:xfrm>
            <a:custGeom>
              <a:avLst/>
              <a:gdLst>
                <a:gd name="T0" fmla="*/ 1322 w 1322"/>
                <a:gd name="T1" fmla="*/ 585 h 1134"/>
                <a:gd name="T2" fmla="*/ 863 w 1322"/>
                <a:gd name="T3" fmla="*/ 0 h 1134"/>
                <a:gd name="T4" fmla="*/ 0 w 1322"/>
                <a:gd name="T5" fmla="*/ 490 h 1134"/>
                <a:gd name="T6" fmla="*/ 342 w 1322"/>
                <a:gd name="T7" fmla="*/ 1134 h 1134"/>
                <a:gd name="T8" fmla="*/ 454 w 1322"/>
                <a:gd name="T9" fmla="*/ 996 h 1134"/>
                <a:gd name="T10" fmla="*/ 563 w 1322"/>
                <a:gd name="T11" fmla="*/ 994 h 1134"/>
                <a:gd name="T12" fmla="*/ 674 w 1322"/>
                <a:gd name="T13" fmla="*/ 847 h 1134"/>
                <a:gd name="T14" fmla="*/ 840 w 1322"/>
                <a:gd name="T15" fmla="*/ 854 h 1134"/>
                <a:gd name="T16" fmla="*/ 881 w 1322"/>
                <a:gd name="T17" fmla="*/ 672 h 1134"/>
                <a:gd name="T18" fmla="*/ 1045 w 1322"/>
                <a:gd name="T19" fmla="*/ 716 h 1134"/>
                <a:gd name="T20" fmla="*/ 1079 w 1322"/>
                <a:gd name="T21" fmla="*/ 547 h 1134"/>
                <a:gd name="T22" fmla="*/ 1322 w 1322"/>
                <a:gd name="T23" fmla="*/ 585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2" h="1134">
                  <a:moveTo>
                    <a:pt x="1322" y="585"/>
                  </a:moveTo>
                  <a:lnTo>
                    <a:pt x="863" y="0"/>
                  </a:lnTo>
                  <a:lnTo>
                    <a:pt x="0" y="490"/>
                  </a:lnTo>
                  <a:lnTo>
                    <a:pt x="342" y="1134"/>
                  </a:lnTo>
                  <a:lnTo>
                    <a:pt x="454" y="996"/>
                  </a:lnTo>
                  <a:lnTo>
                    <a:pt x="563" y="994"/>
                  </a:lnTo>
                  <a:lnTo>
                    <a:pt x="674" y="847"/>
                  </a:lnTo>
                  <a:lnTo>
                    <a:pt x="840" y="854"/>
                  </a:lnTo>
                  <a:lnTo>
                    <a:pt x="881" y="672"/>
                  </a:lnTo>
                  <a:lnTo>
                    <a:pt x="1045" y="716"/>
                  </a:lnTo>
                  <a:lnTo>
                    <a:pt x="1079" y="547"/>
                  </a:lnTo>
                  <a:lnTo>
                    <a:pt x="1322" y="585"/>
                  </a:lnTo>
                  <a:close/>
                </a:path>
              </a:pathLst>
            </a:custGeom>
            <a:solidFill>
              <a:srgbClr val="F7FCFC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6C408838-2A82-4FF2-8DB4-8E95D4B1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-593725"/>
              <a:ext cx="365125" cy="514350"/>
            </a:xfrm>
            <a:custGeom>
              <a:avLst/>
              <a:gdLst>
                <a:gd name="T0" fmla="*/ 230 w 230"/>
                <a:gd name="T1" fmla="*/ 324 h 324"/>
                <a:gd name="T2" fmla="*/ 0 w 230"/>
                <a:gd name="T3" fmla="*/ 0 h 324"/>
                <a:gd name="T4" fmla="*/ 230 w 230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324">
                  <a:moveTo>
                    <a:pt x="230" y="324"/>
                  </a:moveTo>
                  <a:lnTo>
                    <a:pt x="0" y="0"/>
                  </a:lnTo>
                  <a:lnTo>
                    <a:pt x="230" y="324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Line 52">
              <a:extLst>
                <a:ext uri="{FF2B5EF4-FFF2-40B4-BE49-F238E27FC236}">
                  <a16:creationId xmlns:a16="http://schemas.microsoft.com/office/drawing/2014/main" id="{58D2DEBA-1FEF-4FC4-BE55-8051152F0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7963" y="-593725"/>
              <a:ext cx="365125" cy="514350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832DA769-8334-481B-BEDB-C617BDFDD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1" y="-342900"/>
              <a:ext cx="2165350" cy="1428750"/>
            </a:xfrm>
            <a:custGeom>
              <a:avLst/>
              <a:gdLst>
                <a:gd name="T0" fmla="*/ 772 w 772"/>
                <a:gd name="T1" fmla="*/ 0 h 509"/>
                <a:gd name="T2" fmla="*/ 49 w 772"/>
                <a:gd name="T3" fmla="*/ 398 h 509"/>
                <a:gd name="T4" fmla="*/ 31 w 772"/>
                <a:gd name="T5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2" h="509">
                  <a:moveTo>
                    <a:pt x="772" y="0"/>
                  </a:moveTo>
                  <a:cubicBezTo>
                    <a:pt x="772" y="0"/>
                    <a:pt x="98" y="369"/>
                    <a:pt x="49" y="398"/>
                  </a:cubicBezTo>
                  <a:cubicBezTo>
                    <a:pt x="0" y="426"/>
                    <a:pt x="31" y="509"/>
                    <a:pt x="31" y="5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0C2925A0-4807-48F0-868A-40B76A33294D}"/>
              </a:ext>
            </a:extLst>
          </p:cNvPr>
          <p:cNvGrpSpPr/>
          <p:nvPr/>
        </p:nvGrpSpPr>
        <p:grpSpPr>
          <a:xfrm>
            <a:off x="3718684" y="3190144"/>
            <a:ext cx="2360613" cy="2705100"/>
            <a:chOff x="4048125" y="-1014413"/>
            <a:chExt cx="2360613" cy="2705100"/>
          </a:xfrm>
        </p:grpSpPr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A8C98127-B9DA-4D60-8908-B1423270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-280988"/>
              <a:ext cx="1893888" cy="1971675"/>
            </a:xfrm>
            <a:custGeom>
              <a:avLst/>
              <a:gdLst>
                <a:gd name="T0" fmla="*/ 1055 w 2327"/>
                <a:gd name="T1" fmla="*/ 261 h 2422"/>
                <a:gd name="T2" fmla="*/ 748 w 2327"/>
                <a:gd name="T3" fmla="*/ 196 h 2422"/>
                <a:gd name="T4" fmla="*/ 187 w 2327"/>
                <a:gd name="T5" fmla="*/ 980 h 2422"/>
                <a:gd name="T6" fmla="*/ 563 w 2327"/>
                <a:gd name="T7" fmla="*/ 1616 h 2422"/>
                <a:gd name="T8" fmla="*/ 694 w 2327"/>
                <a:gd name="T9" fmla="*/ 2039 h 2422"/>
                <a:gd name="T10" fmla="*/ 920 w 2327"/>
                <a:gd name="T11" fmla="*/ 2304 h 2422"/>
                <a:gd name="T12" fmla="*/ 1174 w 2327"/>
                <a:gd name="T13" fmla="*/ 2240 h 2422"/>
                <a:gd name="T14" fmla="*/ 1244 w 2327"/>
                <a:gd name="T15" fmla="*/ 1698 h 2422"/>
                <a:gd name="T16" fmla="*/ 1471 w 2327"/>
                <a:gd name="T17" fmla="*/ 1820 h 2422"/>
                <a:gd name="T18" fmla="*/ 1547 w 2327"/>
                <a:gd name="T19" fmla="*/ 2088 h 2422"/>
                <a:gd name="T20" fmla="*/ 1859 w 2327"/>
                <a:gd name="T21" fmla="*/ 2127 h 2422"/>
                <a:gd name="T22" fmla="*/ 1910 w 2327"/>
                <a:gd name="T23" fmla="*/ 1421 h 2422"/>
                <a:gd name="T24" fmla="*/ 1859 w 2327"/>
                <a:gd name="T25" fmla="*/ 133 h 2422"/>
                <a:gd name="T26" fmla="*/ 1055 w 2327"/>
                <a:gd name="T27" fmla="*/ 261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7" h="2422">
                  <a:moveTo>
                    <a:pt x="1055" y="261"/>
                  </a:moveTo>
                  <a:cubicBezTo>
                    <a:pt x="895" y="223"/>
                    <a:pt x="924" y="191"/>
                    <a:pt x="748" y="196"/>
                  </a:cubicBezTo>
                  <a:cubicBezTo>
                    <a:pt x="280" y="211"/>
                    <a:pt x="0" y="521"/>
                    <a:pt x="187" y="980"/>
                  </a:cubicBezTo>
                  <a:cubicBezTo>
                    <a:pt x="310" y="1285"/>
                    <a:pt x="554" y="1599"/>
                    <a:pt x="563" y="1616"/>
                  </a:cubicBezTo>
                  <a:cubicBezTo>
                    <a:pt x="573" y="1634"/>
                    <a:pt x="619" y="1898"/>
                    <a:pt x="694" y="2039"/>
                  </a:cubicBezTo>
                  <a:cubicBezTo>
                    <a:pt x="770" y="2181"/>
                    <a:pt x="879" y="2278"/>
                    <a:pt x="920" y="2304"/>
                  </a:cubicBezTo>
                  <a:cubicBezTo>
                    <a:pt x="959" y="2329"/>
                    <a:pt x="1171" y="2395"/>
                    <a:pt x="1174" y="2240"/>
                  </a:cubicBezTo>
                  <a:cubicBezTo>
                    <a:pt x="1176" y="2086"/>
                    <a:pt x="1147" y="1787"/>
                    <a:pt x="1244" y="1698"/>
                  </a:cubicBezTo>
                  <a:cubicBezTo>
                    <a:pt x="1342" y="1610"/>
                    <a:pt x="1438" y="1724"/>
                    <a:pt x="1471" y="1820"/>
                  </a:cubicBezTo>
                  <a:cubicBezTo>
                    <a:pt x="1504" y="1917"/>
                    <a:pt x="1526" y="1973"/>
                    <a:pt x="1547" y="2088"/>
                  </a:cubicBezTo>
                  <a:cubicBezTo>
                    <a:pt x="1569" y="2203"/>
                    <a:pt x="1737" y="2422"/>
                    <a:pt x="1859" y="2127"/>
                  </a:cubicBezTo>
                  <a:cubicBezTo>
                    <a:pt x="1981" y="1832"/>
                    <a:pt x="1910" y="1421"/>
                    <a:pt x="1910" y="1421"/>
                  </a:cubicBezTo>
                  <a:cubicBezTo>
                    <a:pt x="2081" y="1104"/>
                    <a:pt x="2327" y="458"/>
                    <a:pt x="1859" y="133"/>
                  </a:cubicBezTo>
                  <a:cubicBezTo>
                    <a:pt x="1668" y="0"/>
                    <a:pt x="1337" y="82"/>
                    <a:pt x="1055" y="2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058B1F54-463A-42C4-A89B-95073222F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-280988"/>
              <a:ext cx="1893888" cy="1971675"/>
            </a:xfrm>
            <a:custGeom>
              <a:avLst/>
              <a:gdLst>
                <a:gd name="T0" fmla="*/ 1445 w 2327"/>
                <a:gd name="T1" fmla="*/ 231 h 2422"/>
                <a:gd name="T2" fmla="*/ 1173 w 2327"/>
                <a:gd name="T3" fmla="*/ 295 h 2422"/>
                <a:gd name="T4" fmla="*/ 748 w 2327"/>
                <a:gd name="T5" fmla="*/ 196 h 2422"/>
                <a:gd name="T6" fmla="*/ 187 w 2327"/>
                <a:gd name="T7" fmla="*/ 980 h 2422"/>
                <a:gd name="T8" fmla="*/ 563 w 2327"/>
                <a:gd name="T9" fmla="*/ 1616 h 2422"/>
                <a:gd name="T10" fmla="*/ 694 w 2327"/>
                <a:gd name="T11" fmla="*/ 2039 h 2422"/>
                <a:gd name="T12" fmla="*/ 920 w 2327"/>
                <a:gd name="T13" fmla="*/ 2304 h 2422"/>
                <a:gd name="T14" fmla="*/ 1174 w 2327"/>
                <a:gd name="T15" fmla="*/ 2240 h 2422"/>
                <a:gd name="T16" fmla="*/ 1244 w 2327"/>
                <a:gd name="T17" fmla="*/ 1698 h 2422"/>
                <a:gd name="T18" fmla="*/ 1471 w 2327"/>
                <a:gd name="T19" fmla="*/ 1820 h 2422"/>
                <a:gd name="T20" fmla="*/ 1547 w 2327"/>
                <a:gd name="T21" fmla="*/ 2088 h 2422"/>
                <a:gd name="T22" fmla="*/ 1859 w 2327"/>
                <a:gd name="T23" fmla="*/ 2127 h 2422"/>
                <a:gd name="T24" fmla="*/ 1910 w 2327"/>
                <a:gd name="T25" fmla="*/ 1421 h 2422"/>
                <a:gd name="T26" fmla="*/ 1859 w 2327"/>
                <a:gd name="T27" fmla="*/ 133 h 2422"/>
                <a:gd name="T28" fmla="*/ 1059 w 2327"/>
                <a:gd name="T29" fmla="*/ 259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7" h="2422">
                  <a:moveTo>
                    <a:pt x="1445" y="231"/>
                  </a:moveTo>
                  <a:cubicBezTo>
                    <a:pt x="1445" y="231"/>
                    <a:pt x="1288" y="324"/>
                    <a:pt x="1173" y="295"/>
                  </a:cubicBezTo>
                  <a:cubicBezTo>
                    <a:pt x="1017" y="255"/>
                    <a:pt x="924" y="191"/>
                    <a:pt x="748" y="196"/>
                  </a:cubicBezTo>
                  <a:cubicBezTo>
                    <a:pt x="280" y="211"/>
                    <a:pt x="0" y="521"/>
                    <a:pt x="187" y="980"/>
                  </a:cubicBezTo>
                  <a:cubicBezTo>
                    <a:pt x="310" y="1285"/>
                    <a:pt x="554" y="1599"/>
                    <a:pt x="563" y="1616"/>
                  </a:cubicBezTo>
                  <a:cubicBezTo>
                    <a:pt x="573" y="1634"/>
                    <a:pt x="619" y="1898"/>
                    <a:pt x="694" y="2039"/>
                  </a:cubicBezTo>
                  <a:cubicBezTo>
                    <a:pt x="770" y="2181"/>
                    <a:pt x="879" y="2278"/>
                    <a:pt x="920" y="2304"/>
                  </a:cubicBezTo>
                  <a:cubicBezTo>
                    <a:pt x="959" y="2329"/>
                    <a:pt x="1171" y="2395"/>
                    <a:pt x="1174" y="2240"/>
                  </a:cubicBezTo>
                  <a:cubicBezTo>
                    <a:pt x="1176" y="2086"/>
                    <a:pt x="1147" y="1787"/>
                    <a:pt x="1244" y="1698"/>
                  </a:cubicBezTo>
                  <a:cubicBezTo>
                    <a:pt x="1342" y="1610"/>
                    <a:pt x="1438" y="1724"/>
                    <a:pt x="1471" y="1820"/>
                  </a:cubicBezTo>
                  <a:cubicBezTo>
                    <a:pt x="1504" y="1917"/>
                    <a:pt x="1526" y="1973"/>
                    <a:pt x="1547" y="2088"/>
                  </a:cubicBezTo>
                  <a:cubicBezTo>
                    <a:pt x="1569" y="2203"/>
                    <a:pt x="1737" y="2422"/>
                    <a:pt x="1859" y="2127"/>
                  </a:cubicBezTo>
                  <a:cubicBezTo>
                    <a:pt x="1981" y="1832"/>
                    <a:pt x="1910" y="1421"/>
                    <a:pt x="1910" y="1421"/>
                  </a:cubicBezTo>
                  <a:cubicBezTo>
                    <a:pt x="2081" y="1104"/>
                    <a:pt x="2327" y="458"/>
                    <a:pt x="1859" y="133"/>
                  </a:cubicBezTo>
                  <a:cubicBezTo>
                    <a:pt x="1668" y="0"/>
                    <a:pt x="1337" y="82"/>
                    <a:pt x="1059" y="25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EAEB92BC-0096-4C78-BC56-7D4943E5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441325"/>
              <a:ext cx="241300" cy="241300"/>
            </a:xfrm>
            <a:custGeom>
              <a:avLst/>
              <a:gdLst>
                <a:gd name="T0" fmla="*/ 169 w 297"/>
                <a:gd name="T1" fmla="*/ 285 h 296"/>
                <a:gd name="T2" fmla="*/ 285 w 297"/>
                <a:gd name="T3" fmla="*/ 128 h 296"/>
                <a:gd name="T4" fmla="*/ 128 w 297"/>
                <a:gd name="T5" fmla="*/ 11 h 296"/>
                <a:gd name="T6" fmla="*/ 11 w 297"/>
                <a:gd name="T7" fmla="*/ 168 h 296"/>
                <a:gd name="T8" fmla="*/ 169 w 297"/>
                <a:gd name="T9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96">
                  <a:moveTo>
                    <a:pt x="169" y="285"/>
                  </a:moveTo>
                  <a:cubicBezTo>
                    <a:pt x="244" y="274"/>
                    <a:pt x="297" y="203"/>
                    <a:pt x="285" y="128"/>
                  </a:cubicBezTo>
                  <a:cubicBezTo>
                    <a:pt x="274" y="52"/>
                    <a:pt x="203" y="0"/>
                    <a:pt x="128" y="11"/>
                  </a:cubicBezTo>
                  <a:cubicBezTo>
                    <a:pt x="52" y="22"/>
                    <a:pt x="0" y="93"/>
                    <a:pt x="11" y="168"/>
                  </a:cubicBezTo>
                  <a:cubicBezTo>
                    <a:pt x="22" y="244"/>
                    <a:pt x="93" y="296"/>
                    <a:pt x="169" y="285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712FEBC5-A599-455D-94B0-82D1FBC64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552450"/>
              <a:ext cx="241300" cy="241300"/>
            </a:xfrm>
            <a:custGeom>
              <a:avLst/>
              <a:gdLst>
                <a:gd name="T0" fmla="*/ 169 w 297"/>
                <a:gd name="T1" fmla="*/ 285 h 296"/>
                <a:gd name="T2" fmla="*/ 286 w 297"/>
                <a:gd name="T3" fmla="*/ 128 h 296"/>
                <a:gd name="T4" fmla="*/ 128 w 297"/>
                <a:gd name="T5" fmla="*/ 11 h 296"/>
                <a:gd name="T6" fmla="*/ 12 w 297"/>
                <a:gd name="T7" fmla="*/ 168 h 296"/>
                <a:gd name="T8" fmla="*/ 169 w 297"/>
                <a:gd name="T9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96">
                  <a:moveTo>
                    <a:pt x="169" y="285"/>
                  </a:moveTo>
                  <a:cubicBezTo>
                    <a:pt x="244" y="274"/>
                    <a:pt x="297" y="203"/>
                    <a:pt x="286" y="128"/>
                  </a:cubicBezTo>
                  <a:cubicBezTo>
                    <a:pt x="274" y="52"/>
                    <a:pt x="204" y="0"/>
                    <a:pt x="128" y="11"/>
                  </a:cubicBezTo>
                  <a:cubicBezTo>
                    <a:pt x="53" y="22"/>
                    <a:pt x="0" y="93"/>
                    <a:pt x="12" y="168"/>
                  </a:cubicBezTo>
                  <a:cubicBezTo>
                    <a:pt x="23" y="244"/>
                    <a:pt x="93" y="296"/>
                    <a:pt x="169" y="285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1695D44B-177C-46A3-A035-CA5277F5A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06388"/>
              <a:ext cx="193675" cy="120650"/>
            </a:xfrm>
            <a:custGeom>
              <a:avLst/>
              <a:gdLst>
                <a:gd name="T0" fmla="*/ 239 w 239"/>
                <a:gd name="T1" fmla="*/ 119 h 148"/>
                <a:gd name="T2" fmla="*/ 107 w 239"/>
                <a:gd name="T3" fmla="*/ 8 h 148"/>
                <a:gd name="T4" fmla="*/ 8 w 239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48">
                  <a:moveTo>
                    <a:pt x="239" y="119"/>
                  </a:moveTo>
                  <a:cubicBezTo>
                    <a:pt x="230" y="49"/>
                    <a:pt x="171" y="0"/>
                    <a:pt x="107" y="8"/>
                  </a:cubicBezTo>
                  <a:cubicBezTo>
                    <a:pt x="44" y="16"/>
                    <a:pt x="0" y="79"/>
                    <a:pt x="8" y="148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8D6779F6-4D15-4254-8BE6-E4CF78FC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212725"/>
              <a:ext cx="195263" cy="120650"/>
            </a:xfrm>
            <a:custGeom>
              <a:avLst/>
              <a:gdLst>
                <a:gd name="T0" fmla="*/ 239 w 239"/>
                <a:gd name="T1" fmla="*/ 118 h 148"/>
                <a:gd name="T2" fmla="*/ 108 w 239"/>
                <a:gd name="T3" fmla="*/ 8 h 148"/>
                <a:gd name="T4" fmla="*/ 9 w 239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48">
                  <a:moveTo>
                    <a:pt x="239" y="118"/>
                  </a:moveTo>
                  <a:cubicBezTo>
                    <a:pt x="231" y="49"/>
                    <a:pt x="172" y="0"/>
                    <a:pt x="108" y="8"/>
                  </a:cubicBezTo>
                  <a:cubicBezTo>
                    <a:pt x="45" y="16"/>
                    <a:pt x="0" y="79"/>
                    <a:pt x="9" y="148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F6BE4B73-9A3A-4FC3-B810-775F99BDB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0" y="474663"/>
              <a:ext cx="355600" cy="354013"/>
            </a:xfrm>
            <a:custGeom>
              <a:avLst/>
              <a:gdLst>
                <a:gd name="T0" fmla="*/ 0 w 437"/>
                <a:gd name="T1" fmla="*/ 50 h 435"/>
                <a:gd name="T2" fmla="*/ 362 w 437"/>
                <a:gd name="T3" fmla="*/ 0 h 435"/>
                <a:gd name="T4" fmla="*/ 236 w 437"/>
                <a:gd name="T5" fmla="*/ 406 h 435"/>
                <a:gd name="T6" fmla="*/ 0 w 437"/>
                <a:gd name="T7" fmla="*/ 5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35">
                  <a:moveTo>
                    <a:pt x="0" y="5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437" y="372"/>
                    <a:pt x="236" y="406"/>
                  </a:cubicBezTo>
                  <a:cubicBezTo>
                    <a:pt x="65" y="435"/>
                    <a:pt x="0" y="50"/>
                    <a:pt x="0" y="50"/>
                  </a:cubicBezTo>
                  <a:close/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802A87EA-BF54-46F3-86EE-98AB0A78B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-525463"/>
              <a:ext cx="292100" cy="500063"/>
            </a:xfrm>
            <a:custGeom>
              <a:avLst/>
              <a:gdLst>
                <a:gd name="T0" fmla="*/ 0 w 358"/>
                <a:gd name="T1" fmla="*/ 615 h 615"/>
                <a:gd name="T2" fmla="*/ 316 w 358"/>
                <a:gd name="T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8" h="615">
                  <a:moveTo>
                    <a:pt x="0" y="615"/>
                  </a:moveTo>
                  <a:cubicBezTo>
                    <a:pt x="0" y="615"/>
                    <a:pt x="358" y="376"/>
                    <a:pt x="316" y="0"/>
                  </a:cubicBezTo>
                </a:path>
              </a:pathLst>
            </a:custGeom>
            <a:noFill/>
            <a:ln w="28575" cap="sq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7D7519C1-E492-4447-8804-8ABDE5761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5" y="-758825"/>
              <a:ext cx="266700" cy="266700"/>
            </a:xfrm>
            <a:custGeom>
              <a:avLst/>
              <a:gdLst>
                <a:gd name="T0" fmla="*/ 16 w 326"/>
                <a:gd name="T1" fmla="*/ 175 h 329"/>
                <a:gd name="T2" fmla="*/ 82 w 326"/>
                <a:gd name="T3" fmla="*/ 125 h 329"/>
                <a:gd name="T4" fmla="*/ 121 w 326"/>
                <a:gd name="T5" fmla="*/ 192 h 329"/>
                <a:gd name="T6" fmla="*/ 266 w 326"/>
                <a:gd name="T7" fmla="*/ 10 h 329"/>
                <a:gd name="T8" fmla="*/ 325 w 326"/>
                <a:gd name="T9" fmla="*/ 87 h 329"/>
                <a:gd name="T10" fmla="*/ 113 w 326"/>
                <a:gd name="T11" fmla="*/ 285 h 329"/>
                <a:gd name="T12" fmla="*/ 16 w 326"/>
                <a:gd name="T13" fmla="*/ 1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329">
                  <a:moveTo>
                    <a:pt x="16" y="175"/>
                  </a:moveTo>
                  <a:cubicBezTo>
                    <a:pt x="0" y="123"/>
                    <a:pt x="48" y="78"/>
                    <a:pt x="82" y="125"/>
                  </a:cubicBezTo>
                  <a:cubicBezTo>
                    <a:pt x="101" y="149"/>
                    <a:pt x="121" y="192"/>
                    <a:pt x="121" y="192"/>
                  </a:cubicBezTo>
                  <a:cubicBezTo>
                    <a:pt x="158" y="91"/>
                    <a:pt x="219" y="0"/>
                    <a:pt x="266" y="10"/>
                  </a:cubicBezTo>
                  <a:cubicBezTo>
                    <a:pt x="287" y="14"/>
                    <a:pt x="325" y="40"/>
                    <a:pt x="325" y="87"/>
                  </a:cubicBezTo>
                  <a:cubicBezTo>
                    <a:pt x="326" y="183"/>
                    <a:pt x="216" y="329"/>
                    <a:pt x="113" y="285"/>
                  </a:cubicBezTo>
                  <a:cubicBezTo>
                    <a:pt x="67" y="266"/>
                    <a:pt x="29" y="217"/>
                    <a:pt x="16" y="175"/>
                  </a:cubicBezTo>
                  <a:close/>
                </a:path>
              </a:pathLst>
            </a:custGeom>
            <a:solidFill>
              <a:srgbClr val="5A171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826A77EA-0F1B-4285-A101-80357D188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-1014413"/>
              <a:ext cx="1482725" cy="520700"/>
            </a:xfrm>
            <a:custGeom>
              <a:avLst/>
              <a:gdLst>
                <a:gd name="T0" fmla="*/ 77 w 1822"/>
                <a:gd name="T1" fmla="*/ 10 h 639"/>
                <a:gd name="T2" fmla="*/ 11 w 1822"/>
                <a:gd name="T3" fmla="*/ 93 h 639"/>
                <a:gd name="T4" fmla="*/ 0 w 1822"/>
                <a:gd name="T5" fmla="*/ 136 h 639"/>
                <a:gd name="T6" fmla="*/ 684 w 1822"/>
                <a:gd name="T7" fmla="*/ 336 h 639"/>
                <a:gd name="T8" fmla="*/ 1185 w 1822"/>
                <a:gd name="T9" fmla="*/ 482 h 639"/>
                <a:gd name="T10" fmla="*/ 1691 w 1822"/>
                <a:gd name="T11" fmla="*/ 630 h 639"/>
                <a:gd name="T12" fmla="*/ 1774 w 1822"/>
                <a:gd name="T13" fmla="*/ 565 h 639"/>
                <a:gd name="T14" fmla="*/ 1465 w 1822"/>
                <a:gd name="T15" fmla="*/ 329 h 639"/>
                <a:gd name="T16" fmla="*/ 646 w 1822"/>
                <a:gd name="T17" fmla="*/ 150 h 639"/>
                <a:gd name="T18" fmla="*/ 125 w 1822"/>
                <a:gd name="T19" fmla="*/ 6 h 639"/>
                <a:gd name="T20" fmla="*/ 118 w 1822"/>
                <a:gd name="T21" fmla="*/ 4 h 639"/>
                <a:gd name="T22" fmla="*/ 77 w 1822"/>
                <a:gd name="T23" fmla="*/ 1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2" h="639">
                  <a:moveTo>
                    <a:pt x="77" y="10"/>
                  </a:moveTo>
                  <a:cubicBezTo>
                    <a:pt x="48" y="23"/>
                    <a:pt x="22" y="54"/>
                    <a:pt x="11" y="9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84" y="336"/>
                    <a:pt x="684" y="336"/>
                    <a:pt x="684" y="336"/>
                  </a:cubicBezTo>
                  <a:cubicBezTo>
                    <a:pt x="1185" y="482"/>
                    <a:pt x="1185" y="482"/>
                    <a:pt x="1185" y="482"/>
                  </a:cubicBezTo>
                  <a:cubicBezTo>
                    <a:pt x="1691" y="630"/>
                    <a:pt x="1691" y="630"/>
                    <a:pt x="1691" y="630"/>
                  </a:cubicBezTo>
                  <a:cubicBezTo>
                    <a:pt x="1724" y="639"/>
                    <a:pt x="1761" y="610"/>
                    <a:pt x="1774" y="565"/>
                  </a:cubicBezTo>
                  <a:cubicBezTo>
                    <a:pt x="1822" y="461"/>
                    <a:pt x="1767" y="404"/>
                    <a:pt x="1465" y="329"/>
                  </a:cubicBezTo>
                  <a:cubicBezTo>
                    <a:pt x="1278" y="284"/>
                    <a:pt x="646" y="150"/>
                    <a:pt x="646" y="15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04" y="0"/>
                    <a:pt x="90" y="3"/>
                    <a:pt x="77" y="10"/>
                  </a:cubicBezTo>
                  <a:close/>
                </a:path>
              </a:pathLst>
            </a:custGeom>
            <a:solidFill>
              <a:srgbClr val="A9F7CC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D11BFB2E-65C8-4053-A051-2EA2A527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-938213"/>
              <a:ext cx="581025" cy="446088"/>
            </a:xfrm>
            <a:custGeom>
              <a:avLst/>
              <a:gdLst>
                <a:gd name="T0" fmla="*/ 0 w 366"/>
                <a:gd name="T1" fmla="*/ 197 h 281"/>
                <a:gd name="T2" fmla="*/ 87 w 366"/>
                <a:gd name="T3" fmla="*/ 0 h 281"/>
                <a:gd name="T4" fmla="*/ 366 w 366"/>
                <a:gd name="T5" fmla="*/ 75 h 281"/>
                <a:gd name="T6" fmla="*/ 316 w 366"/>
                <a:gd name="T7" fmla="*/ 281 h 281"/>
                <a:gd name="T8" fmla="*/ 274 w 366"/>
                <a:gd name="T9" fmla="*/ 250 h 281"/>
                <a:gd name="T10" fmla="*/ 243 w 366"/>
                <a:gd name="T11" fmla="*/ 258 h 281"/>
                <a:gd name="T12" fmla="*/ 201 w 366"/>
                <a:gd name="T13" fmla="*/ 224 h 281"/>
                <a:gd name="T14" fmla="*/ 155 w 366"/>
                <a:gd name="T15" fmla="*/ 238 h 281"/>
                <a:gd name="T16" fmla="*/ 131 w 366"/>
                <a:gd name="T17" fmla="*/ 190 h 281"/>
                <a:gd name="T18" fmla="*/ 88 w 366"/>
                <a:gd name="T19" fmla="*/ 214 h 281"/>
                <a:gd name="T20" fmla="*/ 66 w 366"/>
                <a:gd name="T21" fmla="*/ 169 h 281"/>
                <a:gd name="T22" fmla="*/ 0 w 366"/>
                <a:gd name="T23" fmla="*/ 19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6" h="281">
                  <a:moveTo>
                    <a:pt x="0" y="197"/>
                  </a:moveTo>
                  <a:lnTo>
                    <a:pt x="87" y="0"/>
                  </a:lnTo>
                  <a:lnTo>
                    <a:pt x="366" y="75"/>
                  </a:lnTo>
                  <a:lnTo>
                    <a:pt x="316" y="281"/>
                  </a:lnTo>
                  <a:lnTo>
                    <a:pt x="274" y="250"/>
                  </a:lnTo>
                  <a:lnTo>
                    <a:pt x="243" y="258"/>
                  </a:lnTo>
                  <a:lnTo>
                    <a:pt x="201" y="224"/>
                  </a:lnTo>
                  <a:lnTo>
                    <a:pt x="155" y="238"/>
                  </a:lnTo>
                  <a:lnTo>
                    <a:pt x="131" y="190"/>
                  </a:lnTo>
                  <a:lnTo>
                    <a:pt x="88" y="214"/>
                  </a:lnTo>
                  <a:lnTo>
                    <a:pt x="66" y="169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7FCFC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5D520E0B-2165-4B50-B010-9F167AD5E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-911225"/>
              <a:ext cx="53975" cy="128588"/>
            </a:xfrm>
            <a:custGeom>
              <a:avLst/>
              <a:gdLst>
                <a:gd name="T0" fmla="*/ 0 w 34"/>
                <a:gd name="T1" fmla="*/ 81 h 81"/>
                <a:gd name="T2" fmla="*/ 34 w 34"/>
                <a:gd name="T3" fmla="*/ 0 h 81"/>
                <a:gd name="T4" fmla="*/ 0 w 34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81">
                  <a:moveTo>
                    <a:pt x="0" y="81"/>
                  </a:moveTo>
                  <a:lnTo>
                    <a:pt x="34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Line 82">
              <a:extLst>
                <a:ext uri="{FF2B5EF4-FFF2-40B4-BE49-F238E27FC236}">
                  <a16:creationId xmlns:a16="http://schemas.microsoft.com/office/drawing/2014/main" id="{2C5F5D63-127C-410E-A809-55AD5F565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3325" y="-911225"/>
              <a:ext cx="53975" cy="128588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1A83E43D-F7CF-415F-BE38-C06CDDEA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-884238"/>
              <a:ext cx="66675" cy="171450"/>
            </a:xfrm>
            <a:custGeom>
              <a:avLst/>
              <a:gdLst>
                <a:gd name="T0" fmla="*/ 0 w 42"/>
                <a:gd name="T1" fmla="*/ 108 h 108"/>
                <a:gd name="T2" fmla="*/ 42 w 42"/>
                <a:gd name="T3" fmla="*/ 0 h 108"/>
                <a:gd name="T4" fmla="*/ 0 w 42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8">
                  <a:moveTo>
                    <a:pt x="0" y="108"/>
                  </a:moveTo>
                  <a:lnTo>
                    <a:pt x="42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Line 84">
              <a:extLst>
                <a:ext uri="{FF2B5EF4-FFF2-40B4-BE49-F238E27FC236}">
                  <a16:creationId xmlns:a16="http://schemas.microsoft.com/office/drawing/2014/main" id="{984C1D44-33EB-4D3B-B0BA-147260AFD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6825" y="-884238"/>
              <a:ext cx="66675" cy="171450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E66987BE-8C9E-4C68-B6D6-0586429F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-857250"/>
              <a:ext cx="39688" cy="134938"/>
            </a:xfrm>
            <a:custGeom>
              <a:avLst/>
              <a:gdLst>
                <a:gd name="T0" fmla="*/ 0 w 25"/>
                <a:gd name="T1" fmla="*/ 85 h 85"/>
                <a:gd name="T2" fmla="*/ 25 w 25"/>
                <a:gd name="T3" fmla="*/ 0 h 85"/>
                <a:gd name="T4" fmla="*/ 0 w 25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5">
                  <a:moveTo>
                    <a:pt x="0" y="85"/>
                  </a:moveTo>
                  <a:lnTo>
                    <a:pt x="25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Line 86">
              <a:extLst>
                <a:ext uri="{FF2B5EF4-FFF2-40B4-BE49-F238E27FC236}">
                  <a16:creationId xmlns:a16="http://schemas.microsoft.com/office/drawing/2014/main" id="{E0BC8DAF-097E-420C-A585-215B050D9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7475" y="-857250"/>
              <a:ext cx="39688" cy="134938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11665D71-6EAA-4DFB-81F7-8B3236DCB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-815975"/>
              <a:ext cx="66675" cy="171450"/>
            </a:xfrm>
            <a:custGeom>
              <a:avLst/>
              <a:gdLst>
                <a:gd name="T0" fmla="*/ 0 w 42"/>
                <a:gd name="T1" fmla="*/ 108 h 108"/>
                <a:gd name="T2" fmla="*/ 42 w 42"/>
                <a:gd name="T3" fmla="*/ 0 h 108"/>
                <a:gd name="T4" fmla="*/ 0 w 42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8">
                  <a:moveTo>
                    <a:pt x="0" y="108"/>
                  </a:moveTo>
                  <a:lnTo>
                    <a:pt x="42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Line 88">
              <a:extLst>
                <a:ext uri="{FF2B5EF4-FFF2-40B4-BE49-F238E27FC236}">
                  <a16:creationId xmlns:a16="http://schemas.microsoft.com/office/drawing/2014/main" id="{37E93C39-D9B8-4164-830B-339408AA0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3675" y="-815975"/>
              <a:ext cx="66675" cy="171450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89">
            <a:extLst>
              <a:ext uri="{FF2B5EF4-FFF2-40B4-BE49-F238E27FC236}">
                <a16:creationId xmlns:a16="http://schemas.microsoft.com/office/drawing/2014/main" id="{E5A89CAF-20F7-4507-842D-CE52519560AC}"/>
              </a:ext>
            </a:extLst>
          </p:cNvPr>
          <p:cNvSpPr>
            <a:spLocks/>
          </p:cNvSpPr>
          <p:nvPr/>
        </p:nvSpPr>
        <p:spPr bwMode="auto">
          <a:xfrm>
            <a:off x="2446322" y="3633964"/>
            <a:ext cx="209550" cy="201613"/>
          </a:xfrm>
          <a:custGeom>
            <a:avLst/>
            <a:gdLst>
              <a:gd name="T0" fmla="*/ 142 w 258"/>
              <a:gd name="T1" fmla="*/ 240 h 248"/>
              <a:gd name="T2" fmla="*/ 251 w 258"/>
              <a:gd name="T3" fmla="*/ 111 h 248"/>
              <a:gd name="T4" fmla="*/ 117 w 258"/>
              <a:gd name="T5" fmla="*/ 7 h 248"/>
              <a:gd name="T6" fmla="*/ 7 w 258"/>
              <a:gd name="T7" fmla="*/ 137 h 248"/>
              <a:gd name="T8" fmla="*/ 142 w 258"/>
              <a:gd name="T9" fmla="*/ 24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248">
                <a:moveTo>
                  <a:pt x="142" y="240"/>
                </a:moveTo>
                <a:cubicBezTo>
                  <a:pt x="209" y="233"/>
                  <a:pt x="258" y="175"/>
                  <a:pt x="251" y="111"/>
                </a:cubicBezTo>
                <a:cubicBezTo>
                  <a:pt x="244" y="46"/>
                  <a:pt x="184" y="0"/>
                  <a:pt x="117" y="7"/>
                </a:cubicBezTo>
                <a:cubicBezTo>
                  <a:pt x="49" y="15"/>
                  <a:pt x="0" y="73"/>
                  <a:pt x="7" y="137"/>
                </a:cubicBezTo>
                <a:cubicBezTo>
                  <a:pt x="14" y="201"/>
                  <a:pt x="75" y="248"/>
                  <a:pt x="142" y="24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18D2EB5D-D85A-44CD-A04D-35BD18297E13}"/>
              </a:ext>
            </a:extLst>
          </p:cNvPr>
          <p:cNvGrpSpPr/>
          <p:nvPr/>
        </p:nvGrpSpPr>
        <p:grpSpPr>
          <a:xfrm>
            <a:off x="5411945" y="3904856"/>
            <a:ext cx="2097088" cy="2182813"/>
            <a:chOff x="5724525" y="-938213"/>
            <a:chExt cx="2097088" cy="2182813"/>
          </a:xfrm>
        </p:grpSpPr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4433A67D-9423-4F3F-B89C-0621329C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5" y="-938213"/>
              <a:ext cx="2097088" cy="2182813"/>
            </a:xfrm>
            <a:custGeom>
              <a:avLst/>
              <a:gdLst>
                <a:gd name="T0" fmla="*/ 1271 w 2326"/>
                <a:gd name="T1" fmla="*/ 261 h 2422"/>
                <a:gd name="T2" fmla="*/ 1578 w 2326"/>
                <a:gd name="T3" fmla="*/ 196 h 2422"/>
                <a:gd name="T4" fmla="*/ 2140 w 2326"/>
                <a:gd name="T5" fmla="*/ 980 h 2422"/>
                <a:gd name="T6" fmla="*/ 1763 w 2326"/>
                <a:gd name="T7" fmla="*/ 1616 h 2422"/>
                <a:gd name="T8" fmla="*/ 1632 w 2326"/>
                <a:gd name="T9" fmla="*/ 2039 h 2422"/>
                <a:gd name="T10" fmla="*/ 1406 w 2326"/>
                <a:gd name="T11" fmla="*/ 2304 h 2422"/>
                <a:gd name="T12" fmla="*/ 1153 w 2326"/>
                <a:gd name="T13" fmla="*/ 2240 h 2422"/>
                <a:gd name="T14" fmla="*/ 1082 w 2326"/>
                <a:gd name="T15" fmla="*/ 1698 h 2422"/>
                <a:gd name="T16" fmla="*/ 856 w 2326"/>
                <a:gd name="T17" fmla="*/ 1820 h 2422"/>
                <a:gd name="T18" fmla="*/ 779 w 2326"/>
                <a:gd name="T19" fmla="*/ 2088 h 2422"/>
                <a:gd name="T20" fmla="*/ 468 w 2326"/>
                <a:gd name="T21" fmla="*/ 2127 h 2422"/>
                <a:gd name="T22" fmla="*/ 417 w 2326"/>
                <a:gd name="T23" fmla="*/ 1421 h 2422"/>
                <a:gd name="T24" fmla="*/ 467 w 2326"/>
                <a:gd name="T25" fmla="*/ 133 h 2422"/>
                <a:gd name="T26" fmla="*/ 1271 w 2326"/>
                <a:gd name="T27" fmla="*/ 261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6" h="2422">
                  <a:moveTo>
                    <a:pt x="1271" y="261"/>
                  </a:moveTo>
                  <a:cubicBezTo>
                    <a:pt x="1431" y="223"/>
                    <a:pt x="1403" y="191"/>
                    <a:pt x="1578" y="196"/>
                  </a:cubicBezTo>
                  <a:cubicBezTo>
                    <a:pt x="2047" y="211"/>
                    <a:pt x="2326" y="521"/>
                    <a:pt x="2140" y="980"/>
                  </a:cubicBezTo>
                  <a:cubicBezTo>
                    <a:pt x="2016" y="1285"/>
                    <a:pt x="1773" y="1599"/>
                    <a:pt x="1763" y="1616"/>
                  </a:cubicBezTo>
                  <a:cubicBezTo>
                    <a:pt x="1753" y="1634"/>
                    <a:pt x="1708" y="1898"/>
                    <a:pt x="1632" y="2039"/>
                  </a:cubicBezTo>
                  <a:cubicBezTo>
                    <a:pt x="1557" y="2180"/>
                    <a:pt x="1447" y="2278"/>
                    <a:pt x="1406" y="2304"/>
                  </a:cubicBezTo>
                  <a:cubicBezTo>
                    <a:pt x="1368" y="2329"/>
                    <a:pt x="1155" y="2394"/>
                    <a:pt x="1153" y="2240"/>
                  </a:cubicBezTo>
                  <a:cubicBezTo>
                    <a:pt x="1150" y="2086"/>
                    <a:pt x="1180" y="1787"/>
                    <a:pt x="1082" y="1698"/>
                  </a:cubicBezTo>
                  <a:cubicBezTo>
                    <a:pt x="985" y="1610"/>
                    <a:pt x="888" y="1724"/>
                    <a:pt x="856" y="1820"/>
                  </a:cubicBezTo>
                  <a:cubicBezTo>
                    <a:pt x="823" y="1917"/>
                    <a:pt x="800" y="1973"/>
                    <a:pt x="779" y="2088"/>
                  </a:cubicBezTo>
                  <a:cubicBezTo>
                    <a:pt x="758" y="2203"/>
                    <a:pt x="590" y="2422"/>
                    <a:pt x="468" y="2127"/>
                  </a:cubicBezTo>
                  <a:cubicBezTo>
                    <a:pt x="345" y="1832"/>
                    <a:pt x="417" y="1421"/>
                    <a:pt x="417" y="1421"/>
                  </a:cubicBezTo>
                  <a:cubicBezTo>
                    <a:pt x="245" y="1104"/>
                    <a:pt x="0" y="458"/>
                    <a:pt x="467" y="133"/>
                  </a:cubicBezTo>
                  <a:cubicBezTo>
                    <a:pt x="659" y="0"/>
                    <a:pt x="990" y="82"/>
                    <a:pt x="1271" y="2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35B04F99-AA69-487A-8093-8C27927FE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5" y="-938213"/>
              <a:ext cx="2097088" cy="2182813"/>
            </a:xfrm>
            <a:custGeom>
              <a:avLst/>
              <a:gdLst>
                <a:gd name="T0" fmla="*/ 882 w 2326"/>
                <a:gd name="T1" fmla="*/ 231 h 2422"/>
                <a:gd name="T2" fmla="*/ 1154 w 2326"/>
                <a:gd name="T3" fmla="*/ 294 h 2422"/>
                <a:gd name="T4" fmla="*/ 1578 w 2326"/>
                <a:gd name="T5" fmla="*/ 196 h 2422"/>
                <a:gd name="T6" fmla="*/ 2140 w 2326"/>
                <a:gd name="T7" fmla="*/ 980 h 2422"/>
                <a:gd name="T8" fmla="*/ 1763 w 2326"/>
                <a:gd name="T9" fmla="*/ 1616 h 2422"/>
                <a:gd name="T10" fmla="*/ 1632 w 2326"/>
                <a:gd name="T11" fmla="*/ 2039 h 2422"/>
                <a:gd name="T12" fmla="*/ 1406 w 2326"/>
                <a:gd name="T13" fmla="*/ 2304 h 2422"/>
                <a:gd name="T14" fmla="*/ 1153 w 2326"/>
                <a:gd name="T15" fmla="*/ 2240 h 2422"/>
                <a:gd name="T16" fmla="*/ 1082 w 2326"/>
                <a:gd name="T17" fmla="*/ 1698 h 2422"/>
                <a:gd name="T18" fmla="*/ 856 w 2326"/>
                <a:gd name="T19" fmla="*/ 1820 h 2422"/>
                <a:gd name="T20" fmla="*/ 779 w 2326"/>
                <a:gd name="T21" fmla="*/ 2088 h 2422"/>
                <a:gd name="T22" fmla="*/ 468 w 2326"/>
                <a:gd name="T23" fmla="*/ 2127 h 2422"/>
                <a:gd name="T24" fmla="*/ 417 w 2326"/>
                <a:gd name="T25" fmla="*/ 1421 h 2422"/>
                <a:gd name="T26" fmla="*/ 467 w 2326"/>
                <a:gd name="T27" fmla="*/ 133 h 2422"/>
                <a:gd name="T28" fmla="*/ 1268 w 2326"/>
                <a:gd name="T29" fmla="*/ 259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6" h="2422">
                  <a:moveTo>
                    <a:pt x="882" y="231"/>
                  </a:moveTo>
                  <a:cubicBezTo>
                    <a:pt x="882" y="231"/>
                    <a:pt x="1039" y="324"/>
                    <a:pt x="1154" y="294"/>
                  </a:cubicBezTo>
                  <a:cubicBezTo>
                    <a:pt x="1309" y="255"/>
                    <a:pt x="1403" y="191"/>
                    <a:pt x="1578" y="196"/>
                  </a:cubicBezTo>
                  <a:cubicBezTo>
                    <a:pt x="2047" y="211"/>
                    <a:pt x="2326" y="521"/>
                    <a:pt x="2140" y="980"/>
                  </a:cubicBezTo>
                  <a:cubicBezTo>
                    <a:pt x="2016" y="1285"/>
                    <a:pt x="1773" y="1599"/>
                    <a:pt x="1763" y="1616"/>
                  </a:cubicBezTo>
                  <a:cubicBezTo>
                    <a:pt x="1753" y="1634"/>
                    <a:pt x="1708" y="1898"/>
                    <a:pt x="1632" y="2039"/>
                  </a:cubicBezTo>
                  <a:cubicBezTo>
                    <a:pt x="1557" y="2180"/>
                    <a:pt x="1447" y="2278"/>
                    <a:pt x="1406" y="2304"/>
                  </a:cubicBezTo>
                  <a:cubicBezTo>
                    <a:pt x="1368" y="2329"/>
                    <a:pt x="1155" y="2394"/>
                    <a:pt x="1153" y="2240"/>
                  </a:cubicBezTo>
                  <a:cubicBezTo>
                    <a:pt x="1150" y="2086"/>
                    <a:pt x="1180" y="1787"/>
                    <a:pt x="1082" y="1698"/>
                  </a:cubicBezTo>
                  <a:cubicBezTo>
                    <a:pt x="985" y="1610"/>
                    <a:pt x="888" y="1724"/>
                    <a:pt x="856" y="1820"/>
                  </a:cubicBezTo>
                  <a:cubicBezTo>
                    <a:pt x="823" y="1917"/>
                    <a:pt x="800" y="1973"/>
                    <a:pt x="779" y="2088"/>
                  </a:cubicBezTo>
                  <a:cubicBezTo>
                    <a:pt x="758" y="2203"/>
                    <a:pt x="590" y="2422"/>
                    <a:pt x="468" y="2127"/>
                  </a:cubicBezTo>
                  <a:cubicBezTo>
                    <a:pt x="345" y="1832"/>
                    <a:pt x="417" y="1421"/>
                    <a:pt x="417" y="1421"/>
                  </a:cubicBezTo>
                  <a:cubicBezTo>
                    <a:pt x="245" y="1104"/>
                    <a:pt x="0" y="458"/>
                    <a:pt x="467" y="133"/>
                  </a:cubicBezTo>
                  <a:cubicBezTo>
                    <a:pt x="659" y="0"/>
                    <a:pt x="990" y="82"/>
                    <a:pt x="1268" y="25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B7517AB5-FF8E-4061-BDEA-87684872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-138113"/>
              <a:ext cx="266700" cy="266700"/>
            </a:xfrm>
            <a:custGeom>
              <a:avLst/>
              <a:gdLst>
                <a:gd name="T0" fmla="*/ 128 w 296"/>
                <a:gd name="T1" fmla="*/ 285 h 296"/>
                <a:gd name="T2" fmla="*/ 11 w 296"/>
                <a:gd name="T3" fmla="*/ 127 h 296"/>
                <a:gd name="T4" fmla="*/ 168 w 296"/>
                <a:gd name="T5" fmla="*/ 11 h 296"/>
                <a:gd name="T6" fmla="*/ 285 w 296"/>
                <a:gd name="T7" fmla="*/ 168 h 296"/>
                <a:gd name="T8" fmla="*/ 128 w 296"/>
                <a:gd name="T9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6">
                  <a:moveTo>
                    <a:pt x="128" y="285"/>
                  </a:moveTo>
                  <a:cubicBezTo>
                    <a:pt x="52" y="274"/>
                    <a:pt x="0" y="203"/>
                    <a:pt x="11" y="127"/>
                  </a:cubicBezTo>
                  <a:cubicBezTo>
                    <a:pt x="22" y="52"/>
                    <a:pt x="93" y="0"/>
                    <a:pt x="168" y="11"/>
                  </a:cubicBezTo>
                  <a:cubicBezTo>
                    <a:pt x="244" y="22"/>
                    <a:pt x="296" y="93"/>
                    <a:pt x="285" y="168"/>
                  </a:cubicBezTo>
                  <a:cubicBezTo>
                    <a:pt x="274" y="244"/>
                    <a:pt x="203" y="296"/>
                    <a:pt x="128" y="285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6130F392-0024-4126-9256-32183AA2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0" y="-15875"/>
              <a:ext cx="266700" cy="266700"/>
            </a:xfrm>
            <a:custGeom>
              <a:avLst/>
              <a:gdLst>
                <a:gd name="T0" fmla="*/ 127 w 296"/>
                <a:gd name="T1" fmla="*/ 285 h 296"/>
                <a:gd name="T2" fmla="*/ 11 w 296"/>
                <a:gd name="T3" fmla="*/ 128 h 296"/>
                <a:gd name="T4" fmla="*/ 168 w 296"/>
                <a:gd name="T5" fmla="*/ 11 h 296"/>
                <a:gd name="T6" fmla="*/ 285 w 296"/>
                <a:gd name="T7" fmla="*/ 168 h 296"/>
                <a:gd name="T8" fmla="*/ 127 w 296"/>
                <a:gd name="T9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6">
                  <a:moveTo>
                    <a:pt x="127" y="285"/>
                  </a:moveTo>
                  <a:cubicBezTo>
                    <a:pt x="52" y="274"/>
                    <a:pt x="0" y="203"/>
                    <a:pt x="11" y="128"/>
                  </a:cubicBezTo>
                  <a:cubicBezTo>
                    <a:pt x="22" y="52"/>
                    <a:pt x="93" y="0"/>
                    <a:pt x="168" y="11"/>
                  </a:cubicBezTo>
                  <a:cubicBezTo>
                    <a:pt x="244" y="22"/>
                    <a:pt x="296" y="93"/>
                    <a:pt x="285" y="168"/>
                  </a:cubicBezTo>
                  <a:cubicBezTo>
                    <a:pt x="274" y="244"/>
                    <a:pt x="203" y="296"/>
                    <a:pt x="127" y="285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07BFF47E-2F21-4372-92B1-7959C0B5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-300038"/>
              <a:ext cx="112713" cy="153988"/>
            </a:xfrm>
            <a:custGeom>
              <a:avLst/>
              <a:gdLst>
                <a:gd name="T0" fmla="*/ 65 w 71"/>
                <a:gd name="T1" fmla="*/ 0 h 97"/>
                <a:gd name="T2" fmla="*/ 0 w 71"/>
                <a:gd name="T3" fmla="*/ 54 h 97"/>
                <a:gd name="T4" fmla="*/ 71 w 71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97">
                  <a:moveTo>
                    <a:pt x="65" y="0"/>
                  </a:moveTo>
                  <a:lnTo>
                    <a:pt x="0" y="54"/>
                  </a:lnTo>
                  <a:lnTo>
                    <a:pt x="71" y="97"/>
                  </a:lnTo>
                </a:path>
              </a:pathLst>
            </a:custGeom>
            <a:noFill/>
            <a:ln w="28575" cap="rnd">
              <a:solidFill>
                <a:srgbClr val="5816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03BBF65B-8B49-4A13-B08E-B40DCB28E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-369888"/>
              <a:ext cx="127000" cy="146050"/>
            </a:xfrm>
            <a:custGeom>
              <a:avLst/>
              <a:gdLst>
                <a:gd name="T0" fmla="*/ 31 w 80"/>
                <a:gd name="T1" fmla="*/ 0 h 92"/>
                <a:gd name="T2" fmla="*/ 80 w 80"/>
                <a:gd name="T3" fmla="*/ 67 h 92"/>
                <a:gd name="T4" fmla="*/ 0 w 80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92">
                  <a:moveTo>
                    <a:pt x="31" y="0"/>
                  </a:moveTo>
                  <a:lnTo>
                    <a:pt x="80" y="67"/>
                  </a:lnTo>
                  <a:lnTo>
                    <a:pt x="0" y="92"/>
                  </a:lnTo>
                </a:path>
              </a:pathLst>
            </a:custGeom>
            <a:noFill/>
            <a:ln w="28575" cap="rnd">
              <a:solidFill>
                <a:srgbClr val="5816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395D66C6-B5F1-4487-B888-FEA6D944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-23813"/>
              <a:ext cx="128588" cy="215900"/>
            </a:xfrm>
            <a:custGeom>
              <a:avLst/>
              <a:gdLst>
                <a:gd name="T0" fmla="*/ 0 w 81"/>
                <a:gd name="T1" fmla="*/ 0 h 136"/>
                <a:gd name="T2" fmla="*/ 81 w 81"/>
                <a:gd name="T3" fmla="*/ 21 h 136"/>
                <a:gd name="T4" fmla="*/ 16 w 81"/>
                <a:gd name="T5" fmla="*/ 136 h 136"/>
                <a:gd name="T6" fmla="*/ 0 w 81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36">
                  <a:moveTo>
                    <a:pt x="0" y="0"/>
                  </a:moveTo>
                  <a:lnTo>
                    <a:pt x="81" y="21"/>
                  </a:lnTo>
                  <a:lnTo>
                    <a:pt x="16" y="1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58161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4BDAA6E-9B79-4C5D-B89F-CCB77142B6CB}"/>
              </a:ext>
            </a:extLst>
          </p:cNvPr>
          <p:cNvGrpSpPr/>
          <p:nvPr/>
        </p:nvGrpSpPr>
        <p:grpSpPr>
          <a:xfrm>
            <a:off x="9261074" y="4730104"/>
            <a:ext cx="1871377" cy="1968772"/>
            <a:chOff x="5734050" y="-765175"/>
            <a:chExt cx="2135188" cy="2246313"/>
          </a:xfrm>
        </p:grpSpPr>
        <p:sp>
          <p:nvSpPr>
            <p:cNvPr id="126" name="Freeform 112">
              <a:extLst>
                <a:ext uri="{FF2B5EF4-FFF2-40B4-BE49-F238E27FC236}">
                  <a16:creationId xmlns:a16="http://schemas.microsoft.com/office/drawing/2014/main" id="{92E1478D-2035-41F9-B1D1-B86816C1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0" y="-765175"/>
              <a:ext cx="2135188" cy="2246313"/>
            </a:xfrm>
            <a:custGeom>
              <a:avLst/>
              <a:gdLst>
                <a:gd name="T0" fmla="*/ 1279 w 2302"/>
                <a:gd name="T1" fmla="*/ 313 h 2419"/>
                <a:gd name="T2" fmla="*/ 1589 w 2302"/>
                <a:gd name="T3" fmla="*/ 277 h 2419"/>
                <a:gd name="T4" fmla="*/ 2076 w 2302"/>
                <a:gd name="T5" fmla="*/ 1105 h 2419"/>
                <a:gd name="T6" fmla="*/ 1645 w 2302"/>
                <a:gd name="T7" fmla="*/ 1702 h 2419"/>
                <a:gd name="T8" fmla="*/ 1478 w 2302"/>
                <a:gd name="T9" fmla="*/ 2110 h 2419"/>
                <a:gd name="T10" fmla="*/ 1230 w 2302"/>
                <a:gd name="T11" fmla="*/ 2352 h 2419"/>
                <a:gd name="T12" fmla="*/ 984 w 2302"/>
                <a:gd name="T13" fmla="*/ 2266 h 2419"/>
                <a:gd name="T14" fmla="*/ 963 w 2302"/>
                <a:gd name="T15" fmla="*/ 1722 h 2419"/>
                <a:gd name="T16" fmla="*/ 727 w 2302"/>
                <a:gd name="T17" fmla="*/ 1823 h 2419"/>
                <a:gd name="T18" fmla="*/ 627 w 2302"/>
                <a:gd name="T19" fmla="*/ 2082 h 2419"/>
                <a:gd name="T20" fmla="*/ 315 w 2302"/>
                <a:gd name="T21" fmla="*/ 2092 h 2419"/>
                <a:gd name="T22" fmla="*/ 328 w 2302"/>
                <a:gd name="T23" fmla="*/ 1387 h 2419"/>
                <a:gd name="T24" fmla="*/ 493 w 2302"/>
                <a:gd name="T25" fmla="*/ 114 h 2419"/>
                <a:gd name="T26" fmla="*/ 1279 w 2302"/>
                <a:gd name="T27" fmla="*/ 313 h 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2" h="2419">
                  <a:moveTo>
                    <a:pt x="1279" y="313"/>
                  </a:moveTo>
                  <a:cubicBezTo>
                    <a:pt x="1441" y="290"/>
                    <a:pt x="1416" y="256"/>
                    <a:pt x="1589" y="277"/>
                  </a:cubicBezTo>
                  <a:cubicBezTo>
                    <a:pt x="2052" y="333"/>
                    <a:pt x="2302" y="666"/>
                    <a:pt x="2076" y="1105"/>
                  </a:cubicBezTo>
                  <a:cubicBezTo>
                    <a:pt x="1926" y="1396"/>
                    <a:pt x="1656" y="1685"/>
                    <a:pt x="1645" y="1702"/>
                  </a:cubicBezTo>
                  <a:cubicBezTo>
                    <a:pt x="1634" y="1718"/>
                    <a:pt x="1565" y="1976"/>
                    <a:pt x="1478" y="2110"/>
                  </a:cubicBezTo>
                  <a:cubicBezTo>
                    <a:pt x="1390" y="2243"/>
                    <a:pt x="1273" y="2330"/>
                    <a:pt x="1230" y="2352"/>
                  </a:cubicBezTo>
                  <a:cubicBezTo>
                    <a:pt x="1189" y="2373"/>
                    <a:pt x="973" y="2419"/>
                    <a:pt x="984" y="2266"/>
                  </a:cubicBezTo>
                  <a:cubicBezTo>
                    <a:pt x="996" y="2113"/>
                    <a:pt x="1052" y="1818"/>
                    <a:pt x="963" y="1722"/>
                  </a:cubicBezTo>
                  <a:cubicBezTo>
                    <a:pt x="874" y="1626"/>
                    <a:pt x="768" y="1730"/>
                    <a:pt x="727" y="1823"/>
                  </a:cubicBezTo>
                  <a:cubicBezTo>
                    <a:pt x="686" y="1916"/>
                    <a:pt x="659" y="1970"/>
                    <a:pt x="627" y="2082"/>
                  </a:cubicBezTo>
                  <a:cubicBezTo>
                    <a:pt x="596" y="2193"/>
                    <a:pt x="410" y="2396"/>
                    <a:pt x="315" y="2092"/>
                  </a:cubicBezTo>
                  <a:cubicBezTo>
                    <a:pt x="220" y="1789"/>
                    <a:pt x="328" y="1387"/>
                    <a:pt x="328" y="1387"/>
                  </a:cubicBezTo>
                  <a:cubicBezTo>
                    <a:pt x="186" y="1058"/>
                    <a:pt x="0" y="395"/>
                    <a:pt x="493" y="114"/>
                  </a:cubicBezTo>
                  <a:cubicBezTo>
                    <a:pt x="695" y="0"/>
                    <a:pt x="1016" y="111"/>
                    <a:pt x="1279" y="3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3">
              <a:extLst>
                <a:ext uri="{FF2B5EF4-FFF2-40B4-BE49-F238E27FC236}">
                  <a16:creationId xmlns:a16="http://schemas.microsoft.com/office/drawing/2014/main" id="{0F270804-D9F0-45AE-BDD8-20A22F95C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0" y="-765175"/>
              <a:ext cx="2135188" cy="2246313"/>
            </a:xfrm>
            <a:custGeom>
              <a:avLst/>
              <a:gdLst>
                <a:gd name="T0" fmla="*/ 895 w 2302"/>
                <a:gd name="T1" fmla="*/ 249 h 2419"/>
                <a:gd name="T2" fmla="*/ 1159 w 2302"/>
                <a:gd name="T3" fmla="*/ 336 h 2419"/>
                <a:gd name="T4" fmla="*/ 1589 w 2302"/>
                <a:gd name="T5" fmla="*/ 277 h 2419"/>
                <a:gd name="T6" fmla="*/ 2076 w 2302"/>
                <a:gd name="T7" fmla="*/ 1105 h 2419"/>
                <a:gd name="T8" fmla="*/ 1645 w 2302"/>
                <a:gd name="T9" fmla="*/ 1702 h 2419"/>
                <a:gd name="T10" fmla="*/ 1478 w 2302"/>
                <a:gd name="T11" fmla="*/ 2110 h 2419"/>
                <a:gd name="T12" fmla="*/ 1230 w 2302"/>
                <a:gd name="T13" fmla="*/ 2352 h 2419"/>
                <a:gd name="T14" fmla="*/ 984 w 2302"/>
                <a:gd name="T15" fmla="*/ 2266 h 2419"/>
                <a:gd name="T16" fmla="*/ 963 w 2302"/>
                <a:gd name="T17" fmla="*/ 1722 h 2419"/>
                <a:gd name="T18" fmla="*/ 727 w 2302"/>
                <a:gd name="T19" fmla="*/ 1823 h 2419"/>
                <a:gd name="T20" fmla="*/ 627 w 2302"/>
                <a:gd name="T21" fmla="*/ 2081 h 2419"/>
                <a:gd name="T22" fmla="*/ 315 w 2302"/>
                <a:gd name="T23" fmla="*/ 2092 h 2419"/>
                <a:gd name="T24" fmla="*/ 328 w 2302"/>
                <a:gd name="T25" fmla="*/ 1387 h 2419"/>
                <a:gd name="T26" fmla="*/ 493 w 2302"/>
                <a:gd name="T27" fmla="*/ 114 h 2419"/>
                <a:gd name="T28" fmla="*/ 1276 w 2302"/>
                <a:gd name="T29" fmla="*/ 312 h 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2" h="2419">
                  <a:moveTo>
                    <a:pt x="895" y="249"/>
                  </a:moveTo>
                  <a:cubicBezTo>
                    <a:pt x="895" y="249"/>
                    <a:pt x="1043" y="355"/>
                    <a:pt x="1159" y="336"/>
                  </a:cubicBezTo>
                  <a:cubicBezTo>
                    <a:pt x="1317" y="311"/>
                    <a:pt x="1416" y="256"/>
                    <a:pt x="1589" y="277"/>
                  </a:cubicBezTo>
                  <a:cubicBezTo>
                    <a:pt x="2052" y="333"/>
                    <a:pt x="2302" y="666"/>
                    <a:pt x="2076" y="1105"/>
                  </a:cubicBezTo>
                  <a:cubicBezTo>
                    <a:pt x="1926" y="1396"/>
                    <a:pt x="1656" y="1685"/>
                    <a:pt x="1645" y="1702"/>
                  </a:cubicBezTo>
                  <a:cubicBezTo>
                    <a:pt x="1634" y="1718"/>
                    <a:pt x="1565" y="1976"/>
                    <a:pt x="1478" y="2110"/>
                  </a:cubicBezTo>
                  <a:cubicBezTo>
                    <a:pt x="1390" y="2243"/>
                    <a:pt x="1273" y="2330"/>
                    <a:pt x="1230" y="2352"/>
                  </a:cubicBezTo>
                  <a:cubicBezTo>
                    <a:pt x="1189" y="2373"/>
                    <a:pt x="973" y="2419"/>
                    <a:pt x="984" y="2266"/>
                  </a:cubicBezTo>
                  <a:cubicBezTo>
                    <a:pt x="996" y="2113"/>
                    <a:pt x="1052" y="1818"/>
                    <a:pt x="963" y="1722"/>
                  </a:cubicBezTo>
                  <a:cubicBezTo>
                    <a:pt x="874" y="1626"/>
                    <a:pt x="768" y="1730"/>
                    <a:pt x="727" y="1823"/>
                  </a:cubicBezTo>
                  <a:cubicBezTo>
                    <a:pt x="686" y="1916"/>
                    <a:pt x="659" y="1970"/>
                    <a:pt x="627" y="2081"/>
                  </a:cubicBezTo>
                  <a:cubicBezTo>
                    <a:pt x="596" y="2193"/>
                    <a:pt x="410" y="2396"/>
                    <a:pt x="315" y="2092"/>
                  </a:cubicBezTo>
                  <a:cubicBezTo>
                    <a:pt x="220" y="1789"/>
                    <a:pt x="328" y="1387"/>
                    <a:pt x="328" y="1387"/>
                  </a:cubicBezTo>
                  <a:cubicBezTo>
                    <a:pt x="186" y="1058"/>
                    <a:pt x="0" y="395"/>
                    <a:pt x="493" y="114"/>
                  </a:cubicBezTo>
                  <a:cubicBezTo>
                    <a:pt x="695" y="0"/>
                    <a:pt x="1016" y="111"/>
                    <a:pt x="1276" y="312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4">
              <a:extLst>
                <a:ext uri="{FF2B5EF4-FFF2-40B4-BE49-F238E27FC236}">
                  <a16:creationId xmlns:a16="http://schemas.microsoft.com/office/drawing/2014/main" id="{BE41B67E-C1FB-447C-8256-296F928C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75" y="68262"/>
              <a:ext cx="104775" cy="104775"/>
            </a:xfrm>
            <a:custGeom>
              <a:avLst/>
              <a:gdLst>
                <a:gd name="T0" fmla="*/ 44 w 113"/>
                <a:gd name="T1" fmla="*/ 107 h 113"/>
                <a:gd name="T2" fmla="*/ 6 w 113"/>
                <a:gd name="T3" fmla="*/ 45 h 113"/>
                <a:gd name="T4" fmla="*/ 68 w 113"/>
                <a:gd name="T5" fmla="*/ 7 h 113"/>
                <a:gd name="T6" fmla="*/ 106 w 113"/>
                <a:gd name="T7" fmla="*/ 69 h 113"/>
                <a:gd name="T8" fmla="*/ 44 w 113"/>
                <a:gd name="T9" fmla="*/ 10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44" y="107"/>
                  </a:moveTo>
                  <a:cubicBezTo>
                    <a:pt x="17" y="100"/>
                    <a:pt x="0" y="72"/>
                    <a:pt x="6" y="45"/>
                  </a:cubicBezTo>
                  <a:cubicBezTo>
                    <a:pt x="13" y="17"/>
                    <a:pt x="41" y="0"/>
                    <a:pt x="68" y="7"/>
                  </a:cubicBezTo>
                  <a:cubicBezTo>
                    <a:pt x="96" y="13"/>
                    <a:pt x="113" y="41"/>
                    <a:pt x="106" y="69"/>
                  </a:cubicBezTo>
                  <a:cubicBezTo>
                    <a:pt x="100" y="96"/>
                    <a:pt x="72" y="113"/>
                    <a:pt x="44" y="107"/>
                  </a:cubicBezTo>
                  <a:close/>
                </a:path>
              </a:pathLst>
            </a:custGeom>
            <a:solidFill>
              <a:srgbClr val="5A171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5">
              <a:extLst>
                <a:ext uri="{FF2B5EF4-FFF2-40B4-BE49-F238E27FC236}">
                  <a16:creationId xmlns:a16="http://schemas.microsoft.com/office/drawing/2014/main" id="{A0D43115-DF08-483B-BDF7-68E87B6A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-88900"/>
              <a:ext cx="104775" cy="106363"/>
            </a:xfrm>
            <a:custGeom>
              <a:avLst/>
              <a:gdLst>
                <a:gd name="T0" fmla="*/ 44 w 113"/>
                <a:gd name="T1" fmla="*/ 107 h 114"/>
                <a:gd name="T2" fmla="*/ 6 w 113"/>
                <a:gd name="T3" fmla="*/ 45 h 114"/>
                <a:gd name="T4" fmla="*/ 68 w 113"/>
                <a:gd name="T5" fmla="*/ 7 h 114"/>
                <a:gd name="T6" fmla="*/ 106 w 113"/>
                <a:gd name="T7" fmla="*/ 69 h 114"/>
                <a:gd name="T8" fmla="*/ 44 w 113"/>
                <a:gd name="T9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4">
                  <a:moveTo>
                    <a:pt x="44" y="107"/>
                  </a:moveTo>
                  <a:cubicBezTo>
                    <a:pt x="17" y="100"/>
                    <a:pt x="0" y="72"/>
                    <a:pt x="6" y="45"/>
                  </a:cubicBezTo>
                  <a:cubicBezTo>
                    <a:pt x="13" y="17"/>
                    <a:pt x="41" y="0"/>
                    <a:pt x="68" y="7"/>
                  </a:cubicBezTo>
                  <a:cubicBezTo>
                    <a:pt x="96" y="14"/>
                    <a:pt x="113" y="42"/>
                    <a:pt x="106" y="69"/>
                  </a:cubicBezTo>
                  <a:cubicBezTo>
                    <a:pt x="100" y="97"/>
                    <a:pt x="72" y="114"/>
                    <a:pt x="44" y="107"/>
                  </a:cubicBezTo>
                  <a:close/>
                </a:path>
              </a:pathLst>
            </a:custGeom>
            <a:solidFill>
              <a:srgbClr val="5A171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6">
              <a:extLst>
                <a:ext uri="{FF2B5EF4-FFF2-40B4-BE49-F238E27FC236}">
                  <a16:creationId xmlns:a16="http://schemas.microsoft.com/office/drawing/2014/main" id="{10323AE1-450F-451A-8A29-99BBC0D1D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725" y="49212"/>
              <a:ext cx="282575" cy="282575"/>
            </a:xfrm>
            <a:custGeom>
              <a:avLst/>
              <a:gdLst>
                <a:gd name="T0" fmla="*/ 120 w 304"/>
                <a:gd name="T1" fmla="*/ 286 h 304"/>
                <a:gd name="T2" fmla="*/ 18 w 304"/>
                <a:gd name="T3" fmla="*/ 120 h 304"/>
                <a:gd name="T4" fmla="*/ 185 w 304"/>
                <a:gd name="T5" fmla="*/ 18 h 304"/>
                <a:gd name="T6" fmla="*/ 286 w 304"/>
                <a:gd name="T7" fmla="*/ 185 h 304"/>
                <a:gd name="T8" fmla="*/ 120 w 304"/>
                <a:gd name="T9" fmla="*/ 28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4">
                  <a:moveTo>
                    <a:pt x="120" y="286"/>
                  </a:moveTo>
                  <a:cubicBezTo>
                    <a:pt x="46" y="268"/>
                    <a:pt x="0" y="194"/>
                    <a:pt x="18" y="120"/>
                  </a:cubicBezTo>
                  <a:cubicBezTo>
                    <a:pt x="36" y="46"/>
                    <a:pt x="111" y="0"/>
                    <a:pt x="185" y="18"/>
                  </a:cubicBezTo>
                  <a:cubicBezTo>
                    <a:pt x="259" y="36"/>
                    <a:pt x="304" y="111"/>
                    <a:pt x="286" y="185"/>
                  </a:cubicBezTo>
                  <a:cubicBezTo>
                    <a:pt x="268" y="259"/>
                    <a:pt x="194" y="304"/>
                    <a:pt x="120" y="286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7">
              <a:extLst>
                <a:ext uri="{FF2B5EF4-FFF2-40B4-BE49-F238E27FC236}">
                  <a16:creationId xmlns:a16="http://schemas.microsoft.com/office/drawing/2014/main" id="{5C8435A6-433D-4E32-BCAE-735977889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250825"/>
              <a:ext cx="280988" cy="282575"/>
            </a:xfrm>
            <a:custGeom>
              <a:avLst/>
              <a:gdLst>
                <a:gd name="T0" fmla="*/ 120 w 304"/>
                <a:gd name="T1" fmla="*/ 286 h 304"/>
                <a:gd name="T2" fmla="*/ 18 w 304"/>
                <a:gd name="T3" fmla="*/ 120 h 304"/>
                <a:gd name="T4" fmla="*/ 185 w 304"/>
                <a:gd name="T5" fmla="*/ 18 h 304"/>
                <a:gd name="T6" fmla="*/ 286 w 304"/>
                <a:gd name="T7" fmla="*/ 185 h 304"/>
                <a:gd name="T8" fmla="*/ 120 w 304"/>
                <a:gd name="T9" fmla="*/ 28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4">
                  <a:moveTo>
                    <a:pt x="120" y="286"/>
                  </a:moveTo>
                  <a:cubicBezTo>
                    <a:pt x="46" y="269"/>
                    <a:pt x="0" y="194"/>
                    <a:pt x="18" y="120"/>
                  </a:cubicBezTo>
                  <a:cubicBezTo>
                    <a:pt x="36" y="46"/>
                    <a:pt x="111" y="0"/>
                    <a:pt x="185" y="18"/>
                  </a:cubicBezTo>
                  <a:cubicBezTo>
                    <a:pt x="258" y="36"/>
                    <a:pt x="304" y="111"/>
                    <a:pt x="286" y="185"/>
                  </a:cubicBezTo>
                  <a:cubicBezTo>
                    <a:pt x="268" y="259"/>
                    <a:pt x="194" y="304"/>
                    <a:pt x="120" y="286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E1D6803C-7E5C-4BED-B929-8D2E9193F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398462"/>
              <a:ext cx="236538" cy="115888"/>
            </a:xfrm>
            <a:custGeom>
              <a:avLst/>
              <a:gdLst>
                <a:gd name="T0" fmla="*/ 255 w 255"/>
                <a:gd name="T1" fmla="*/ 95 h 125"/>
                <a:gd name="T2" fmla="*/ 158 w 255"/>
                <a:gd name="T3" fmla="*/ 41 h 125"/>
                <a:gd name="T4" fmla="*/ 66 w 255"/>
                <a:gd name="T5" fmla="*/ 73 h 125"/>
                <a:gd name="T6" fmla="*/ 5 w 25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5">
                  <a:moveTo>
                    <a:pt x="255" y="95"/>
                  </a:moveTo>
                  <a:cubicBezTo>
                    <a:pt x="255" y="95"/>
                    <a:pt x="187" y="125"/>
                    <a:pt x="158" y="41"/>
                  </a:cubicBezTo>
                  <a:cubicBezTo>
                    <a:pt x="158" y="41"/>
                    <a:pt x="121" y="88"/>
                    <a:pt x="66" y="73"/>
                  </a:cubicBezTo>
                  <a:cubicBezTo>
                    <a:pt x="12" y="57"/>
                    <a:pt x="0" y="17"/>
                    <a:pt x="5" y="0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4" name="Freeform 120">
            <a:extLst>
              <a:ext uri="{FF2B5EF4-FFF2-40B4-BE49-F238E27FC236}">
                <a16:creationId xmlns:a16="http://schemas.microsoft.com/office/drawing/2014/main" id="{24AA5CDB-7446-444A-BD7F-D40D7F53344A}"/>
              </a:ext>
            </a:extLst>
          </p:cNvPr>
          <p:cNvSpPr>
            <a:spLocks/>
          </p:cNvSpPr>
          <p:nvPr/>
        </p:nvSpPr>
        <p:spPr bwMode="auto">
          <a:xfrm>
            <a:off x="10531455" y="4353427"/>
            <a:ext cx="1670050" cy="1157288"/>
          </a:xfrm>
          <a:custGeom>
            <a:avLst/>
            <a:gdLst>
              <a:gd name="T0" fmla="*/ 1619 w 1799"/>
              <a:gd name="T1" fmla="*/ 738 h 1245"/>
              <a:gd name="T2" fmla="*/ 1578 w 1799"/>
              <a:gd name="T3" fmla="*/ 728 h 1245"/>
              <a:gd name="T4" fmla="*/ 1507 w 1799"/>
              <a:gd name="T5" fmla="*/ 587 h 1245"/>
              <a:gd name="T6" fmla="*/ 1491 w 1799"/>
              <a:gd name="T7" fmla="*/ 581 h 1245"/>
              <a:gd name="T8" fmla="*/ 1513 w 1799"/>
              <a:gd name="T9" fmla="*/ 538 h 1245"/>
              <a:gd name="T10" fmla="*/ 1395 w 1799"/>
              <a:gd name="T11" fmla="*/ 217 h 1245"/>
              <a:gd name="T12" fmla="*/ 1130 w 1799"/>
              <a:gd name="T13" fmla="*/ 291 h 1245"/>
              <a:gd name="T14" fmla="*/ 1073 w 1799"/>
              <a:gd name="T15" fmla="*/ 261 h 1245"/>
              <a:gd name="T16" fmla="*/ 991 w 1799"/>
              <a:gd name="T17" fmla="*/ 241 h 1245"/>
              <a:gd name="T18" fmla="*/ 809 w 1799"/>
              <a:gd name="T19" fmla="*/ 65 h 1245"/>
              <a:gd name="T20" fmla="*/ 416 w 1799"/>
              <a:gd name="T21" fmla="*/ 202 h 1245"/>
              <a:gd name="T22" fmla="*/ 405 w 1799"/>
              <a:gd name="T23" fmla="*/ 238 h 1245"/>
              <a:gd name="T24" fmla="*/ 276 w 1799"/>
              <a:gd name="T25" fmla="*/ 284 h 1245"/>
              <a:gd name="T26" fmla="*/ 53 w 1799"/>
              <a:gd name="T27" fmla="*/ 409 h 1245"/>
              <a:gd name="T28" fmla="*/ 345 w 1799"/>
              <a:gd name="T29" fmla="*/ 804 h 1245"/>
              <a:gd name="T30" fmla="*/ 707 w 1799"/>
              <a:gd name="T31" fmla="*/ 832 h 1245"/>
              <a:gd name="T32" fmla="*/ 987 w 1799"/>
              <a:gd name="T33" fmla="*/ 1084 h 1245"/>
              <a:gd name="T34" fmla="*/ 1467 w 1799"/>
              <a:gd name="T35" fmla="*/ 1172 h 1245"/>
              <a:gd name="T36" fmla="*/ 1742 w 1799"/>
              <a:gd name="T37" fmla="*/ 1022 h 1245"/>
              <a:gd name="T38" fmla="*/ 1619 w 1799"/>
              <a:gd name="T39" fmla="*/ 738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99" h="1245">
                <a:moveTo>
                  <a:pt x="1619" y="738"/>
                </a:moveTo>
                <a:cubicBezTo>
                  <a:pt x="1606" y="732"/>
                  <a:pt x="1592" y="729"/>
                  <a:pt x="1578" y="728"/>
                </a:cubicBezTo>
                <a:cubicBezTo>
                  <a:pt x="1590" y="669"/>
                  <a:pt x="1561" y="609"/>
                  <a:pt x="1507" y="587"/>
                </a:cubicBezTo>
                <a:cubicBezTo>
                  <a:pt x="1501" y="584"/>
                  <a:pt x="1496" y="583"/>
                  <a:pt x="1491" y="581"/>
                </a:cubicBezTo>
                <a:cubicBezTo>
                  <a:pt x="1499" y="568"/>
                  <a:pt x="1507" y="553"/>
                  <a:pt x="1513" y="538"/>
                </a:cubicBezTo>
                <a:cubicBezTo>
                  <a:pt x="1566" y="409"/>
                  <a:pt x="1513" y="265"/>
                  <a:pt x="1395" y="217"/>
                </a:cubicBezTo>
                <a:cubicBezTo>
                  <a:pt x="1302" y="179"/>
                  <a:pt x="1196" y="212"/>
                  <a:pt x="1130" y="291"/>
                </a:cubicBezTo>
                <a:cubicBezTo>
                  <a:pt x="1113" y="280"/>
                  <a:pt x="1094" y="269"/>
                  <a:pt x="1073" y="261"/>
                </a:cubicBezTo>
                <a:cubicBezTo>
                  <a:pt x="1046" y="249"/>
                  <a:pt x="1018" y="243"/>
                  <a:pt x="991" y="241"/>
                </a:cubicBezTo>
                <a:cubicBezTo>
                  <a:pt x="960" y="166"/>
                  <a:pt x="896" y="101"/>
                  <a:pt x="809" y="65"/>
                </a:cubicBezTo>
                <a:cubicBezTo>
                  <a:pt x="650" y="0"/>
                  <a:pt x="474" y="62"/>
                  <a:pt x="416" y="202"/>
                </a:cubicBezTo>
                <a:cubicBezTo>
                  <a:pt x="411" y="214"/>
                  <a:pt x="408" y="226"/>
                  <a:pt x="405" y="238"/>
                </a:cubicBezTo>
                <a:cubicBezTo>
                  <a:pt x="350" y="230"/>
                  <a:pt x="300" y="247"/>
                  <a:pt x="276" y="284"/>
                </a:cubicBezTo>
                <a:cubicBezTo>
                  <a:pt x="169" y="290"/>
                  <a:pt x="84" y="334"/>
                  <a:pt x="53" y="409"/>
                </a:cubicBezTo>
                <a:cubicBezTo>
                  <a:pt x="0" y="539"/>
                  <a:pt x="130" y="716"/>
                  <a:pt x="345" y="804"/>
                </a:cubicBezTo>
                <a:cubicBezTo>
                  <a:pt x="478" y="858"/>
                  <a:pt x="612" y="866"/>
                  <a:pt x="707" y="832"/>
                </a:cubicBezTo>
                <a:cubicBezTo>
                  <a:pt x="750" y="933"/>
                  <a:pt x="851" y="1028"/>
                  <a:pt x="987" y="1084"/>
                </a:cubicBezTo>
                <a:cubicBezTo>
                  <a:pt x="1181" y="1163"/>
                  <a:pt x="1230" y="1245"/>
                  <a:pt x="1467" y="1172"/>
                </a:cubicBezTo>
                <a:cubicBezTo>
                  <a:pt x="1476" y="1178"/>
                  <a:pt x="1677" y="1210"/>
                  <a:pt x="1742" y="1022"/>
                </a:cubicBezTo>
                <a:cubicBezTo>
                  <a:pt x="1799" y="855"/>
                  <a:pt x="1694" y="768"/>
                  <a:pt x="1619" y="738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42">
            <a:extLst>
              <a:ext uri="{FF2B5EF4-FFF2-40B4-BE49-F238E27FC236}">
                <a16:creationId xmlns:a16="http://schemas.microsoft.com/office/drawing/2014/main" id="{6C8DC3A5-44DB-4DB0-B4CE-F25D25FC42E8}"/>
              </a:ext>
            </a:extLst>
          </p:cNvPr>
          <p:cNvSpPr>
            <a:spLocks/>
          </p:cNvSpPr>
          <p:nvPr/>
        </p:nvSpPr>
        <p:spPr bwMode="auto">
          <a:xfrm>
            <a:off x="6841074" y="3719356"/>
            <a:ext cx="169863" cy="163513"/>
          </a:xfrm>
          <a:custGeom>
            <a:avLst/>
            <a:gdLst>
              <a:gd name="T0" fmla="*/ 107 w 194"/>
              <a:gd name="T1" fmla="*/ 182 h 187"/>
              <a:gd name="T2" fmla="*/ 189 w 194"/>
              <a:gd name="T3" fmla="*/ 84 h 187"/>
              <a:gd name="T4" fmla="*/ 88 w 194"/>
              <a:gd name="T5" fmla="*/ 6 h 187"/>
              <a:gd name="T6" fmla="*/ 5 w 194"/>
              <a:gd name="T7" fmla="*/ 104 h 187"/>
              <a:gd name="T8" fmla="*/ 107 w 194"/>
              <a:gd name="T9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87">
                <a:moveTo>
                  <a:pt x="107" y="182"/>
                </a:moveTo>
                <a:cubicBezTo>
                  <a:pt x="157" y="176"/>
                  <a:pt x="194" y="132"/>
                  <a:pt x="189" y="84"/>
                </a:cubicBezTo>
                <a:cubicBezTo>
                  <a:pt x="184" y="35"/>
                  <a:pt x="138" y="0"/>
                  <a:pt x="88" y="6"/>
                </a:cubicBezTo>
                <a:cubicBezTo>
                  <a:pt x="37" y="11"/>
                  <a:pt x="0" y="55"/>
                  <a:pt x="5" y="104"/>
                </a:cubicBezTo>
                <a:cubicBezTo>
                  <a:pt x="10" y="152"/>
                  <a:pt x="56" y="187"/>
                  <a:pt x="107" y="182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43">
            <a:extLst>
              <a:ext uri="{FF2B5EF4-FFF2-40B4-BE49-F238E27FC236}">
                <a16:creationId xmlns:a16="http://schemas.microsoft.com/office/drawing/2014/main" id="{6B68FD68-0427-4B22-AE0B-C602FACE72DC}"/>
              </a:ext>
            </a:extLst>
          </p:cNvPr>
          <p:cNvSpPr>
            <a:spLocks/>
          </p:cNvSpPr>
          <p:nvPr/>
        </p:nvSpPr>
        <p:spPr bwMode="auto">
          <a:xfrm>
            <a:off x="8749266" y="3467100"/>
            <a:ext cx="339725" cy="327025"/>
          </a:xfrm>
          <a:custGeom>
            <a:avLst/>
            <a:gdLst>
              <a:gd name="T0" fmla="*/ 213 w 387"/>
              <a:gd name="T1" fmla="*/ 361 h 372"/>
              <a:gd name="T2" fmla="*/ 377 w 387"/>
              <a:gd name="T3" fmla="*/ 166 h 372"/>
              <a:gd name="T4" fmla="*/ 174 w 387"/>
              <a:gd name="T5" fmla="*/ 11 h 372"/>
              <a:gd name="T6" fmla="*/ 10 w 387"/>
              <a:gd name="T7" fmla="*/ 206 h 372"/>
              <a:gd name="T8" fmla="*/ 213 w 387"/>
              <a:gd name="T9" fmla="*/ 36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72">
                <a:moveTo>
                  <a:pt x="213" y="361"/>
                </a:moveTo>
                <a:cubicBezTo>
                  <a:pt x="313" y="350"/>
                  <a:pt x="387" y="262"/>
                  <a:pt x="377" y="166"/>
                </a:cubicBezTo>
                <a:cubicBezTo>
                  <a:pt x="366" y="70"/>
                  <a:pt x="275" y="0"/>
                  <a:pt x="174" y="11"/>
                </a:cubicBezTo>
                <a:cubicBezTo>
                  <a:pt x="74" y="22"/>
                  <a:pt x="0" y="110"/>
                  <a:pt x="10" y="206"/>
                </a:cubicBezTo>
                <a:cubicBezTo>
                  <a:pt x="21" y="302"/>
                  <a:pt x="112" y="372"/>
                  <a:pt x="213" y="361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44">
            <a:extLst>
              <a:ext uri="{FF2B5EF4-FFF2-40B4-BE49-F238E27FC236}">
                <a16:creationId xmlns:a16="http://schemas.microsoft.com/office/drawing/2014/main" id="{99B0D84B-56FD-4E73-8B0F-0FFD0F126039}"/>
              </a:ext>
            </a:extLst>
          </p:cNvPr>
          <p:cNvSpPr>
            <a:spLocks/>
          </p:cNvSpPr>
          <p:nvPr/>
        </p:nvSpPr>
        <p:spPr bwMode="auto">
          <a:xfrm>
            <a:off x="11069951" y="3684433"/>
            <a:ext cx="234950" cy="227013"/>
          </a:xfrm>
          <a:custGeom>
            <a:avLst/>
            <a:gdLst>
              <a:gd name="T0" fmla="*/ 148 w 269"/>
              <a:gd name="T1" fmla="*/ 252 h 259"/>
              <a:gd name="T2" fmla="*/ 262 w 269"/>
              <a:gd name="T3" fmla="*/ 116 h 259"/>
              <a:gd name="T4" fmla="*/ 121 w 269"/>
              <a:gd name="T5" fmla="*/ 8 h 259"/>
              <a:gd name="T6" fmla="*/ 7 w 269"/>
              <a:gd name="T7" fmla="*/ 144 h 259"/>
              <a:gd name="T8" fmla="*/ 148 w 269"/>
              <a:gd name="T9" fmla="*/ 25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259">
                <a:moveTo>
                  <a:pt x="148" y="252"/>
                </a:moveTo>
                <a:cubicBezTo>
                  <a:pt x="218" y="244"/>
                  <a:pt x="269" y="183"/>
                  <a:pt x="262" y="116"/>
                </a:cubicBezTo>
                <a:cubicBezTo>
                  <a:pt x="255" y="49"/>
                  <a:pt x="192" y="0"/>
                  <a:pt x="121" y="8"/>
                </a:cubicBezTo>
                <a:cubicBezTo>
                  <a:pt x="51" y="16"/>
                  <a:pt x="0" y="77"/>
                  <a:pt x="7" y="144"/>
                </a:cubicBezTo>
                <a:cubicBezTo>
                  <a:pt x="14" y="211"/>
                  <a:pt x="78" y="259"/>
                  <a:pt x="148" y="252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0870C8AA-847C-46D5-991A-19C8DD1C963D}"/>
              </a:ext>
            </a:extLst>
          </p:cNvPr>
          <p:cNvGrpSpPr/>
          <p:nvPr/>
        </p:nvGrpSpPr>
        <p:grpSpPr>
          <a:xfrm>
            <a:off x="6931532" y="3604680"/>
            <a:ext cx="3675062" cy="2668588"/>
            <a:chOff x="4616451" y="-1835150"/>
            <a:chExt cx="3675062" cy="2668588"/>
          </a:xfrm>
        </p:grpSpPr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AC3243-6C67-4375-BE49-A2235427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-1338263"/>
              <a:ext cx="2162175" cy="2171701"/>
            </a:xfrm>
            <a:custGeom>
              <a:avLst/>
              <a:gdLst>
                <a:gd name="T0" fmla="*/ 1348 w 2468"/>
                <a:gd name="T1" fmla="*/ 264 h 2476"/>
                <a:gd name="T2" fmla="*/ 1673 w 2468"/>
                <a:gd name="T3" fmla="*/ 197 h 2476"/>
                <a:gd name="T4" fmla="*/ 2273 w 2468"/>
                <a:gd name="T5" fmla="*/ 995 h 2476"/>
                <a:gd name="T6" fmla="*/ 1876 w 2468"/>
                <a:gd name="T7" fmla="*/ 1647 h 2476"/>
                <a:gd name="T8" fmla="*/ 1740 w 2468"/>
                <a:gd name="T9" fmla="*/ 2080 h 2476"/>
                <a:gd name="T10" fmla="*/ 1501 w 2468"/>
                <a:gd name="T11" fmla="*/ 2352 h 2476"/>
                <a:gd name="T12" fmla="*/ 1232 w 2468"/>
                <a:gd name="T13" fmla="*/ 2288 h 2476"/>
                <a:gd name="T14" fmla="*/ 1155 w 2468"/>
                <a:gd name="T15" fmla="*/ 1734 h 2476"/>
                <a:gd name="T16" fmla="*/ 915 w 2468"/>
                <a:gd name="T17" fmla="*/ 1860 h 2476"/>
                <a:gd name="T18" fmla="*/ 835 w 2468"/>
                <a:gd name="T19" fmla="*/ 2134 h 2476"/>
                <a:gd name="T20" fmla="*/ 505 w 2468"/>
                <a:gd name="T21" fmla="*/ 2175 h 2476"/>
                <a:gd name="T22" fmla="*/ 448 w 2468"/>
                <a:gd name="T23" fmla="*/ 1454 h 2476"/>
                <a:gd name="T24" fmla="*/ 495 w 2468"/>
                <a:gd name="T25" fmla="*/ 137 h 2476"/>
                <a:gd name="T26" fmla="*/ 1348 w 2468"/>
                <a:gd name="T27" fmla="*/ 264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8" h="2476">
                  <a:moveTo>
                    <a:pt x="1348" y="264"/>
                  </a:moveTo>
                  <a:cubicBezTo>
                    <a:pt x="1517" y="224"/>
                    <a:pt x="1487" y="192"/>
                    <a:pt x="1673" y="197"/>
                  </a:cubicBezTo>
                  <a:cubicBezTo>
                    <a:pt x="2170" y="210"/>
                    <a:pt x="2468" y="525"/>
                    <a:pt x="2273" y="995"/>
                  </a:cubicBezTo>
                  <a:cubicBezTo>
                    <a:pt x="2143" y="1307"/>
                    <a:pt x="1886" y="1629"/>
                    <a:pt x="1876" y="1647"/>
                  </a:cubicBezTo>
                  <a:cubicBezTo>
                    <a:pt x="1866" y="1665"/>
                    <a:pt x="1819" y="1935"/>
                    <a:pt x="1740" y="2080"/>
                  </a:cubicBezTo>
                  <a:cubicBezTo>
                    <a:pt x="1660" y="2224"/>
                    <a:pt x="1545" y="2325"/>
                    <a:pt x="1501" y="2352"/>
                  </a:cubicBezTo>
                  <a:cubicBezTo>
                    <a:pt x="1460" y="2377"/>
                    <a:pt x="1236" y="2445"/>
                    <a:pt x="1232" y="2288"/>
                  </a:cubicBezTo>
                  <a:cubicBezTo>
                    <a:pt x="1229" y="2130"/>
                    <a:pt x="1259" y="1824"/>
                    <a:pt x="1155" y="1734"/>
                  </a:cubicBezTo>
                  <a:cubicBezTo>
                    <a:pt x="1051" y="1644"/>
                    <a:pt x="949" y="1761"/>
                    <a:pt x="915" y="1860"/>
                  </a:cubicBezTo>
                  <a:cubicBezTo>
                    <a:pt x="881" y="1959"/>
                    <a:pt x="857" y="2017"/>
                    <a:pt x="835" y="2134"/>
                  </a:cubicBezTo>
                  <a:cubicBezTo>
                    <a:pt x="813" y="2251"/>
                    <a:pt x="636" y="2476"/>
                    <a:pt x="505" y="2175"/>
                  </a:cubicBezTo>
                  <a:cubicBezTo>
                    <a:pt x="374" y="1875"/>
                    <a:pt x="448" y="1454"/>
                    <a:pt x="448" y="1454"/>
                  </a:cubicBezTo>
                  <a:cubicBezTo>
                    <a:pt x="264" y="1131"/>
                    <a:pt x="0" y="472"/>
                    <a:pt x="495" y="137"/>
                  </a:cubicBezTo>
                  <a:cubicBezTo>
                    <a:pt x="697" y="0"/>
                    <a:pt x="1048" y="83"/>
                    <a:pt x="1348" y="2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48E9ACFC-3420-4A4E-9C87-442C5336B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-1338263"/>
              <a:ext cx="2162175" cy="2171701"/>
            </a:xfrm>
            <a:custGeom>
              <a:avLst/>
              <a:gdLst>
                <a:gd name="T0" fmla="*/ 935 w 2468"/>
                <a:gd name="T1" fmla="*/ 236 h 2476"/>
                <a:gd name="T2" fmla="*/ 1223 w 2468"/>
                <a:gd name="T3" fmla="*/ 299 h 2476"/>
                <a:gd name="T4" fmla="*/ 1673 w 2468"/>
                <a:gd name="T5" fmla="*/ 197 h 2476"/>
                <a:gd name="T6" fmla="*/ 2273 w 2468"/>
                <a:gd name="T7" fmla="*/ 995 h 2476"/>
                <a:gd name="T8" fmla="*/ 1876 w 2468"/>
                <a:gd name="T9" fmla="*/ 1647 h 2476"/>
                <a:gd name="T10" fmla="*/ 1740 w 2468"/>
                <a:gd name="T11" fmla="*/ 2080 h 2476"/>
                <a:gd name="T12" fmla="*/ 1501 w 2468"/>
                <a:gd name="T13" fmla="*/ 2352 h 2476"/>
                <a:gd name="T14" fmla="*/ 1232 w 2468"/>
                <a:gd name="T15" fmla="*/ 2288 h 2476"/>
                <a:gd name="T16" fmla="*/ 1155 w 2468"/>
                <a:gd name="T17" fmla="*/ 1734 h 2476"/>
                <a:gd name="T18" fmla="*/ 915 w 2468"/>
                <a:gd name="T19" fmla="*/ 1860 h 2476"/>
                <a:gd name="T20" fmla="*/ 835 w 2468"/>
                <a:gd name="T21" fmla="*/ 2134 h 2476"/>
                <a:gd name="T22" fmla="*/ 505 w 2468"/>
                <a:gd name="T23" fmla="*/ 2175 h 2476"/>
                <a:gd name="T24" fmla="*/ 448 w 2468"/>
                <a:gd name="T25" fmla="*/ 1454 h 2476"/>
                <a:gd name="T26" fmla="*/ 495 w 2468"/>
                <a:gd name="T27" fmla="*/ 137 h 2476"/>
                <a:gd name="T28" fmla="*/ 1344 w 2468"/>
                <a:gd name="T29" fmla="*/ 263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8" h="2476">
                  <a:moveTo>
                    <a:pt x="935" y="236"/>
                  </a:moveTo>
                  <a:cubicBezTo>
                    <a:pt x="935" y="236"/>
                    <a:pt x="1101" y="330"/>
                    <a:pt x="1223" y="299"/>
                  </a:cubicBezTo>
                  <a:cubicBezTo>
                    <a:pt x="1388" y="258"/>
                    <a:pt x="1487" y="192"/>
                    <a:pt x="1673" y="197"/>
                  </a:cubicBezTo>
                  <a:cubicBezTo>
                    <a:pt x="2170" y="210"/>
                    <a:pt x="2468" y="525"/>
                    <a:pt x="2273" y="995"/>
                  </a:cubicBezTo>
                  <a:cubicBezTo>
                    <a:pt x="2143" y="1307"/>
                    <a:pt x="1886" y="1629"/>
                    <a:pt x="1876" y="1647"/>
                  </a:cubicBezTo>
                  <a:cubicBezTo>
                    <a:pt x="1866" y="1665"/>
                    <a:pt x="1819" y="1935"/>
                    <a:pt x="1740" y="2080"/>
                  </a:cubicBezTo>
                  <a:cubicBezTo>
                    <a:pt x="1660" y="2224"/>
                    <a:pt x="1545" y="2325"/>
                    <a:pt x="1501" y="2352"/>
                  </a:cubicBezTo>
                  <a:cubicBezTo>
                    <a:pt x="1460" y="2377"/>
                    <a:pt x="1236" y="2445"/>
                    <a:pt x="1232" y="2288"/>
                  </a:cubicBezTo>
                  <a:cubicBezTo>
                    <a:pt x="1229" y="2130"/>
                    <a:pt x="1259" y="1824"/>
                    <a:pt x="1155" y="1734"/>
                  </a:cubicBezTo>
                  <a:cubicBezTo>
                    <a:pt x="1051" y="1644"/>
                    <a:pt x="949" y="1761"/>
                    <a:pt x="915" y="1860"/>
                  </a:cubicBezTo>
                  <a:cubicBezTo>
                    <a:pt x="881" y="1959"/>
                    <a:pt x="857" y="2017"/>
                    <a:pt x="835" y="2134"/>
                  </a:cubicBezTo>
                  <a:cubicBezTo>
                    <a:pt x="813" y="2251"/>
                    <a:pt x="636" y="2476"/>
                    <a:pt x="505" y="2175"/>
                  </a:cubicBezTo>
                  <a:cubicBezTo>
                    <a:pt x="374" y="1875"/>
                    <a:pt x="448" y="1454"/>
                    <a:pt x="448" y="1454"/>
                  </a:cubicBezTo>
                  <a:cubicBezTo>
                    <a:pt x="264" y="1131"/>
                    <a:pt x="0" y="472"/>
                    <a:pt x="495" y="137"/>
                  </a:cubicBezTo>
                  <a:cubicBezTo>
                    <a:pt x="697" y="0"/>
                    <a:pt x="1048" y="83"/>
                    <a:pt x="1344" y="263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9550D7A9-CB59-4BAA-9DD1-F1CC4494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-542925"/>
              <a:ext cx="274638" cy="265113"/>
            </a:xfrm>
            <a:custGeom>
              <a:avLst/>
              <a:gdLst>
                <a:gd name="T0" fmla="*/ 136 w 314"/>
                <a:gd name="T1" fmla="*/ 291 h 302"/>
                <a:gd name="T2" fmla="*/ 11 w 314"/>
                <a:gd name="T3" fmla="*/ 131 h 302"/>
                <a:gd name="T4" fmla="*/ 178 w 314"/>
                <a:gd name="T5" fmla="*/ 11 h 302"/>
                <a:gd name="T6" fmla="*/ 302 w 314"/>
                <a:gd name="T7" fmla="*/ 171 h 302"/>
                <a:gd name="T8" fmla="*/ 136 w 314"/>
                <a:gd name="T9" fmla="*/ 2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02">
                  <a:moveTo>
                    <a:pt x="136" y="291"/>
                  </a:moveTo>
                  <a:cubicBezTo>
                    <a:pt x="56" y="280"/>
                    <a:pt x="0" y="208"/>
                    <a:pt x="11" y="131"/>
                  </a:cubicBezTo>
                  <a:cubicBezTo>
                    <a:pt x="23" y="54"/>
                    <a:pt x="97" y="0"/>
                    <a:pt x="178" y="11"/>
                  </a:cubicBezTo>
                  <a:cubicBezTo>
                    <a:pt x="258" y="22"/>
                    <a:pt x="314" y="94"/>
                    <a:pt x="302" y="171"/>
                  </a:cubicBezTo>
                  <a:cubicBezTo>
                    <a:pt x="291" y="248"/>
                    <a:pt x="216" y="302"/>
                    <a:pt x="136" y="291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BDB93DD6-566F-4375-AE51-A554B9D45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-425450"/>
              <a:ext cx="276225" cy="265113"/>
            </a:xfrm>
            <a:custGeom>
              <a:avLst/>
              <a:gdLst>
                <a:gd name="T0" fmla="*/ 137 w 314"/>
                <a:gd name="T1" fmla="*/ 292 h 303"/>
                <a:gd name="T2" fmla="*/ 12 w 314"/>
                <a:gd name="T3" fmla="*/ 132 h 303"/>
                <a:gd name="T4" fmla="*/ 178 w 314"/>
                <a:gd name="T5" fmla="*/ 11 h 303"/>
                <a:gd name="T6" fmla="*/ 303 w 314"/>
                <a:gd name="T7" fmla="*/ 172 h 303"/>
                <a:gd name="T8" fmla="*/ 137 w 314"/>
                <a:gd name="T9" fmla="*/ 29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03">
                  <a:moveTo>
                    <a:pt x="137" y="292"/>
                  </a:moveTo>
                  <a:cubicBezTo>
                    <a:pt x="56" y="281"/>
                    <a:pt x="0" y="209"/>
                    <a:pt x="12" y="132"/>
                  </a:cubicBezTo>
                  <a:cubicBezTo>
                    <a:pt x="23" y="54"/>
                    <a:pt x="98" y="0"/>
                    <a:pt x="178" y="11"/>
                  </a:cubicBezTo>
                  <a:cubicBezTo>
                    <a:pt x="258" y="23"/>
                    <a:pt x="314" y="95"/>
                    <a:pt x="303" y="172"/>
                  </a:cubicBezTo>
                  <a:cubicBezTo>
                    <a:pt x="291" y="249"/>
                    <a:pt x="217" y="303"/>
                    <a:pt x="137" y="292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C5784CFB-F3AA-41B7-AB6D-7957FBF7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-625475"/>
              <a:ext cx="200025" cy="122238"/>
            </a:xfrm>
            <a:custGeom>
              <a:avLst/>
              <a:gdLst>
                <a:gd name="T0" fmla="*/ 220 w 229"/>
                <a:gd name="T1" fmla="*/ 139 h 139"/>
                <a:gd name="T2" fmla="*/ 127 w 229"/>
                <a:gd name="T3" fmla="*/ 9 h 139"/>
                <a:gd name="T4" fmla="*/ 0 w 229"/>
                <a:gd name="T5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9">
                  <a:moveTo>
                    <a:pt x="220" y="139"/>
                  </a:moveTo>
                  <a:cubicBezTo>
                    <a:pt x="229" y="75"/>
                    <a:pt x="188" y="17"/>
                    <a:pt x="127" y="9"/>
                  </a:cubicBezTo>
                  <a:cubicBezTo>
                    <a:pt x="66" y="0"/>
                    <a:pt x="9" y="45"/>
                    <a:pt x="0" y="1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C59B4842-C7EE-48AE-B752-33505107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-717550"/>
              <a:ext cx="200025" cy="122238"/>
            </a:xfrm>
            <a:custGeom>
              <a:avLst/>
              <a:gdLst>
                <a:gd name="T0" fmla="*/ 220 w 229"/>
                <a:gd name="T1" fmla="*/ 139 h 139"/>
                <a:gd name="T2" fmla="*/ 127 w 229"/>
                <a:gd name="T3" fmla="*/ 8 h 139"/>
                <a:gd name="T4" fmla="*/ 0 w 229"/>
                <a:gd name="T5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9">
                  <a:moveTo>
                    <a:pt x="220" y="139"/>
                  </a:moveTo>
                  <a:cubicBezTo>
                    <a:pt x="229" y="75"/>
                    <a:pt x="188" y="17"/>
                    <a:pt x="127" y="8"/>
                  </a:cubicBezTo>
                  <a:cubicBezTo>
                    <a:pt x="66" y="0"/>
                    <a:pt x="9" y="45"/>
                    <a:pt x="0" y="1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2564606F-56DD-4097-90E4-988BC899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-265112"/>
              <a:ext cx="201613" cy="122238"/>
            </a:xfrm>
            <a:custGeom>
              <a:avLst/>
              <a:gdLst>
                <a:gd name="T0" fmla="*/ 10 w 230"/>
                <a:gd name="T1" fmla="*/ 0 h 139"/>
                <a:gd name="T2" fmla="*/ 103 w 230"/>
                <a:gd name="T3" fmla="*/ 131 h 139"/>
                <a:gd name="T4" fmla="*/ 230 w 230"/>
                <a:gd name="T5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39">
                  <a:moveTo>
                    <a:pt x="10" y="0"/>
                  </a:moveTo>
                  <a:cubicBezTo>
                    <a:pt x="0" y="64"/>
                    <a:pt x="42" y="123"/>
                    <a:pt x="103" y="131"/>
                  </a:cubicBezTo>
                  <a:cubicBezTo>
                    <a:pt x="163" y="139"/>
                    <a:pt x="220" y="94"/>
                    <a:pt x="230" y="31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345FAB8D-65B7-4AF1-8521-70BBFA49F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-1670050"/>
              <a:ext cx="1235075" cy="704850"/>
            </a:xfrm>
            <a:custGeom>
              <a:avLst/>
              <a:gdLst>
                <a:gd name="T0" fmla="*/ 1368 w 1411"/>
                <a:gd name="T1" fmla="*/ 433 h 805"/>
                <a:gd name="T2" fmla="*/ 842 w 1411"/>
                <a:gd name="T3" fmla="*/ 43 h 805"/>
                <a:gd name="T4" fmla="*/ 223 w 1411"/>
                <a:gd name="T5" fmla="*/ 166 h 805"/>
                <a:gd name="T6" fmla="*/ 37 w 1411"/>
                <a:gd name="T7" fmla="*/ 520 h 805"/>
                <a:gd name="T8" fmla="*/ 119 w 1411"/>
                <a:gd name="T9" fmla="*/ 758 h 805"/>
                <a:gd name="T10" fmla="*/ 249 w 1411"/>
                <a:gd name="T11" fmla="*/ 551 h 805"/>
                <a:gd name="T12" fmla="*/ 467 w 1411"/>
                <a:gd name="T13" fmla="*/ 524 h 805"/>
                <a:gd name="T14" fmla="*/ 610 w 1411"/>
                <a:gd name="T15" fmla="*/ 710 h 805"/>
                <a:gd name="T16" fmla="*/ 863 w 1411"/>
                <a:gd name="T17" fmla="*/ 574 h 805"/>
                <a:gd name="T18" fmla="*/ 1085 w 1411"/>
                <a:gd name="T19" fmla="*/ 502 h 805"/>
                <a:gd name="T20" fmla="*/ 1368 w 1411"/>
                <a:gd name="T21" fmla="*/ 43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1" h="805">
                  <a:moveTo>
                    <a:pt x="1368" y="433"/>
                  </a:moveTo>
                  <a:cubicBezTo>
                    <a:pt x="1411" y="211"/>
                    <a:pt x="996" y="74"/>
                    <a:pt x="842" y="43"/>
                  </a:cubicBezTo>
                  <a:cubicBezTo>
                    <a:pt x="628" y="0"/>
                    <a:pt x="399" y="27"/>
                    <a:pt x="223" y="166"/>
                  </a:cubicBezTo>
                  <a:cubicBezTo>
                    <a:pt x="115" y="251"/>
                    <a:pt x="55" y="387"/>
                    <a:pt x="37" y="520"/>
                  </a:cubicBezTo>
                  <a:cubicBezTo>
                    <a:pt x="29" y="578"/>
                    <a:pt x="0" y="805"/>
                    <a:pt x="119" y="758"/>
                  </a:cubicBezTo>
                  <a:cubicBezTo>
                    <a:pt x="187" y="732"/>
                    <a:pt x="201" y="605"/>
                    <a:pt x="249" y="551"/>
                  </a:cubicBezTo>
                  <a:cubicBezTo>
                    <a:pt x="305" y="489"/>
                    <a:pt x="395" y="467"/>
                    <a:pt x="467" y="524"/>
                  </a:cubicBezTo>
                  <a:cubicBezTo>
                    <a:pt x="542" y="585"/>
                    <a:pt x="506" y="718"/>
                    <a:pt x="610" y="710"/>
                  </a:cubicBezTo>
                  <a:cubicBezTo>
                    <a:pt x="700" y="702"/>
                    <a:pt x="781" y="609"/>
                    <a:pt x="863" y="574"/>
                  </a:cubicBezTo>
                  <a:cubicBezTo>
                    <a:pt x="934" y="544"/>
                    <a:pt x="1010" y="522"/>
                    <a:pt x="1085" y="502"/>
                  </a:cubicBezTo>
                  <a:cubicBezTo>
                    <a:pt x="1176" y="478"/>
                    <a:pt x="1368" y="433"/>
                    <a:pt x="1368" y="433"/>
                  </a:cubicBezTo>
                  <a:close/>
                </a:path>
              </a:pathLst>
            </a:custGeom>
            <a:solidFill>
              <a:srgbClr val="F7D681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3BA552B0-F861-48D8-876C-0289928F2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1" y="-1370013"/>
              <a:ext cx="985838" cy="495300"/>
            </a:xfrm>
            <a:custGeom>
              <a:avLst/>
              <a:gdLst>
                <a:gd name="T0" fmla="*/ 55 w 1126"/>
                <a:gd name="T1" fmla="*/ 565 h 565"/>
                <a:gd name="T2" fmla="*/ 19 w 1126"/>
                <a:gd name="T3" fmla="*/ 371 h 565"/>
                <a:gd name="T4" fmla="*/ 293 w 1126"/>
                <a:gd name="T5" fmla="*/ 164 h 565"/>
                <a:gd name="T6" fmla="*/ 641 w 1126"/>
                <a:gd name="T7" fmla="*/ 70 h 565"/>
                <a:gd name="T8" fmla="*/ 938 w 1126"/>
                <a:gd name="T9" fmla="*/ 9 h 565"/>
                <a:gd name="T10" fmla="*/ 1119 w 1126"/>
                <a:gd name="T11" fmla="*/ 295 h 565"/>
                <a:gd name="T12" fmla="*/ 587 w 1126"/>
                <a:gd name="T13" fmla="*/ 407 h 565"/>
                <a:gd name="T14" fmla="*/ 55 w 1126"/>
                <a:gd name="T15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6" h="565">
                  <a:moveTo>
                    <a:pt x="55" y="565"/>
                  </a:moveTo>
                  <a:cubicBezTo>
                    <a:pt x="0" y="544"/>
                    <a:pt x="8" y="434"/>
                    <a:pt x="19" y="371"/>
                  </a:cubicBezTo>
                  <a:cubicBezTo>
                    <a:pt x="35" y="277"/>
                    <a:pt x="220" y="196"/>
                    <a:pt x="293" y="164"/>
                  </a:cubicBezTo>
                  <a:cubicBezTo>
                    <a:pt x="406" y="115"/>
                    <a:pt x="520" y="89"/>
                    <a:pt x="641" y="70"/>
                  </a:cubicBezTo>
                  <a:cubicBezTo>
                    <a:pt x="738" y="55"/>
                    <a:pt x="841" y="17"/>
                    <a:pt x="938" y="9"/>
                  </a:cubicBezTo>
                  <a:cubicBezTo>
                    <a:pt x="1049" y="0"/>
                    <a:pt x="1126" y="192"/>
                    <a:pt x="1119" y="295"/>
                  </a:cubicBezTo>
                  <a:cubicBezTo>
                    <a:pt x="1115" y="362"/>
                    <a:pt x="707" y="382"/>
                    <a:pt x="587" y="407"/>
                  </a:cubicBezTo>
                  <a:cubicBezTo>
                    <a:pt x="479" y="430"/>
                    <a:pt x="55" y="565"/>
                    <a:pt x="55" y="565"/>
                  </a:cubicBezTo>
                  <a:close/>
                </a:path>
              </a:pathLst>
            </a:custGeom>
            <a:solidFill>
              <a:srgbClr val="FCECC8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D6B1F5E0-3892-4CE8-B523-8E6992681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-1136650"/>
              <a:ext cx="379413" cy="325438"/>
            </a:xfrm>
            <a:custGeom>
              <a:avLst/>
              <a:gdLst>
                <a:gd name="T0" fmla="*/ 208 w 434"/>
                <a:gd name="T1" fmla="*/ 23 h 370"/>
                <a:gd name="T2" fmla="*/ 303 w 434"/>
                <a:gd name="T3" fmla="*/ 244 h 370"/>
                <a:gd name="T4" fmla="*/ 208 w 434"/>
                <a:gd name="T5" fmla="*/ 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4" h="370">
                  <a:moveTo>
                    <a:pt x="208" y="23"/>
                  </a:moveTo>
                  <a:cubicBezTo>
                    <a:pt x="324" y="0"/>
                    <a:pt x="434" y="118"/>
                    <a:pt x="303" y="244"/>
                  </a:cubicBezTo>
                  <a:cubicBezTo>
                    <a:pt x="172" y="370"/>
                    <a:pt x="0" y="65"/>
                    <a:pt x="208" y="23"/>
                  </a:cubicBezTo>
                  <a:close/>
                </a:path>
              </a:pathLst>
            </a:custGeom>
            <a:solidFill>
              <a:srgbClr val="FCECC8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A359286B-3B42-41EE-BB8B-F26F31B2C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-1185863"/>
              <a:ext cx="465138" cy="387350"/>
            </a:xfrm>
            <a:custGeom>
              <a:avLst/>
              <a:gdLst>
                <a:gd name="T0" fmla="*/ 0 w 531"/>
                <a:gd name="T1" fmla="*/ 443 h 443"/>
                <a:gd name="T2" fmla="*/ 531 w 531"/>
                <a:gd name="T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1" h="443">
                  <a:moveTo>
                    <a:pt x="0" y="443"/>
                  </a:moveTo>
                  <a:cubicBezTo>
                    <a:pt x="0" y="443"/>
                    <a:pt x="423" y="362"/>
                    <a:pt x="531" y="0"/>
                  </a:cubicBezTo>
                </a:path>
              </a:pathLst>
            </a:custGeom>
            <a:noFill/>
            <a:ln w="28575" cap="sq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72F322B2-39B0-4F1C-89BE-C07B6BADA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-1398588"/>
              <a:ext cx="300038" cy="265113"/>
            </a:xfrm>
            <a:custGeom>
              <a:avLst/>
              <a:gdLst>
                <a:gd name="T0" fmla="*/ 5 w 342"/>
                <a:gd name="T1" fmla="*/ 82 h 302"/>
                <a:gd name="T2" fmla="*/ 85 w 342"/>
                <a:gd name="T3" fmla="*/ 62 h 302"/>
                <a:gd name="T4" fmla="*/ 95 w 342"/>
                <a:gd name="T5" fmla="*/ 139 h 302"/>
                <a:gd name="T6" fmla="*/ 300 w 342"/>
                <a:gd name="T7" fmla="*/ 28 h 302"/>
                <a:gd name="T8" fmla="*/ 323 w 342"/>
                <a:gd name="T9" fmla="*/ 122 h 302"/>
                <a:gd name="T10" fmla="*/ 51 w 342"/>
                <a:gd name="T11" fmla="*/ 222 h 302"/>
                <a:gd name="T12" fmla="*/ 5 w 342"/>
                <a:gd name="T13" fmla="*/ 8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302">
                  <a:moveTo>
                    <a:pt x="5" y="82"/>
                  </a:moveTo>
                  <a:cubicBezTo>
                    <a:pt x="10" y="28"/>
                    <a:pt x="72" y="6"/>
                    <a:pt x="85" y="62"/>
                  </a:cubicBezTo>
                  <a:cubicBezTo>
                    <a:pt x="93" y="91"/>
                    <a:pt x="95" y="139"/>
                    <a:pt x="95" y="139"/>
                  </a:cubicBezTo>
                  <a:cubicBezTo>
                    <a:pt x="168" y="60"/>
                    <a:pt x="259" y="0"/>
                    <a:pt x="300" y="28"/>
                  </a:cubicBezTo>
                  <a:cubicBezTo>
                    <a:pt x="317" y="40"/>
                    <a:pt x="342" y="79"/>
                    <a:pt x="323" y="122"/>
                  </a:cubicBezTo>
                  <a:cubicBezTo>
                    <a:pt x="286" y="211"/>
                    <a:pt x="129" y="302"/>
                    <a:pt x="51" y="222"/>
                  </a:cubicBezTo>
                  <a:cubicBezTo>
                    <a:pt x="16" y="186"/>
                    <a:pt x="0" y="126"/>
                    <a:pt x="5" y="82"/>
                  </a:cubicBezTo>
                  <a:close/>
                </a:path>
              </a:pathLst>
            </a:custGeom>
            <a:solidFill>
              <a:srgbClr val="5A171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72047E2A-EFB5-4BCA-9457-4F960447E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-1835150"/>
              <a:ext cx="1476375" cy="895350"/>
            </a:xfrm>
            <a:custGeom>
              <a:avLst/>
              <a:gdLst>
                <a:gd name="T0" fmla="*/ 105 w 1685"/>
                <a:gd name="T1" fmla="*/ 4 h 1021"/>
                <a:gd name="T2" fmla="*/ 22 w 1685"/>
                <a:gd name="T3" fmla="*/ 68 h 1021"/>
                <a:gd name="T4" fmla="*/ 0 w 1685"/>
                <a:gd name="T5" fmla="*/ 107 h 1021"/>
                <a:gd name="T6" fmla="*/ 613 w 1685"/>
                <a:gd name="T7" fmla="*/ 470 h 1021"/>
                <a:gd name="T8" fmla="*/ 1062 w 1685"/>
                <a:gd name="T9" fmla="*/ 735 h 1021"/>
                <a:gd name="T10" fmla="*/ 1516 w 1685"/>
                <a:gd name="T11" fmla="*/ 1004 h 1021"/>
                <a:gd name="T12" fmla="*/ 1612 w 1685"/>
                <a:gd name="T13" fmla="*/ 962 h 1021"/>
                <a:gd name="T14" fmla="*/ 1371 w 1685"/>
                <a:gd name="T15" fmla="*/ 657 h 1021"/>
                <a:gd name="T16" fmla="*/ 622 w 1685"/>
                <a:gd name="T17" fmla="*/ 281 h 1021"/>
                <a:gd name="T18" fmla="*/ 153 w 1685"/>
                <a:gd name="T19" fmla="*/ 12 h 1021"/>
                <a:gd name="T20" fmla="*/ 147 w 1685"/>
                <a:gd name="T21" fmla="*/ 8 h 1021"/>
                <a:gd name="T22" fmla="*/ 105 w 1685"/>
                <a:gd name="T23" fmla="*/ 4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5" h="1021">
                  <a:moveTo>
                    <a:pt x="105" y="4"/>
                  </a:moveTo>
                  <a:cubicBezTo>
                    <a:pt x="74" y="10"/>
                    <a:pt x="42" y="33"/>
                    <a:pt x="22" y="6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3" y="470"/>
                    <a:pt x="613" y="470"/>
                    <a:pt x="613" y="470"/>
                  </a:cubicBezTo>
                  <a:cubicBezTo>
                    <a:pt x="1062" y="735"/>
                    <a:pt x="1062" y="735"/>
                    <a:pt x="1062" y="735"/>
                  </a:cubicBezTo>
                  <a:cubicBezTo>
                    <a:pt x="1516" y="1004"/>
                    <a:pt x="1516" y="1004"/>
                    <a:pt x="1516" y="1004"/>
                  </a:cubicBezTo>
                  <a:cubicBezTo>
                    <a:pt x="1546" y="1021"/>
                    <a:pt x="1589" y="1002"/>
                    <a:pt x="1612" y="962"/>
                  </a:cubicBezTo>
                  <a:cubicBezTo>
                    <a:pt x="1685" y="873"/>
                    <a:pt x="1645" y="804"/>
                    <a:pt x="1371" y="657"/>
                  </a:cubicBezTo>
                  <a:cubicBezTo>
                    <a:pt x="1202" y="566"/>
                    <a:pt x="622" y="281"/>
                    <a:pt x="622" y="28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5" y="1"/>
                    <a:pt x="120" y="0"/>
                    <a:pt x="105" y="4"/>
                  </a:cubicBezTo>
                  <a:close/>
                </a:path>
              </a:pathLst>
            </a:custGeom>
            <a:solidFill>
              <a:srgbClr val="F4C3A8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8">
              <a:extLst>
                <a:ext uri="{FF2B5EF4-FFF2-40B4-BE49-F238E27FC236}">
                  <a16:creationId xmlns:a16="http://schemas.microsoft.com/office/drawing/2014/main" id="{EF6CF156-869A-4D5F-9970-913A8941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-1762125"/>
              <a:ext cx="655638" cy="561975"/>
            </a:xfrm>
            <a:custGeom>
              <a:avLst/>
              <a:gdLst>
                <a:gd name="T0" fmla="*/ 0 w 413"/>
                <a:gd name="T1" fmla="*/ 183 h 354"/>
                <a:gd name="T2" fmla="*/ 143 w 413"/>
                <a:gd name="T3" fmla="*/ 0 h 354"/>
                <a:gd name="T4" fmla="*/ 413 w 413"/>
                <a:gd name="T5" fmla="*/ 153 h 354"/>
                <a:gd name="T6" fmla="*/ 306 w 413"/>
                <a:gd name="T7" fmla="*/ 354 h 354"/>
                <a:gd name="T8" fmla="*/ 271 w 413"/>
                <a:gd name="T9" fmla="*/ 311 h 354"/>
                <a:gd name="T10" fmla="*/ 236 w 413"/>
                <a:gd name="T11" fmla="*/ 310 h 354"/>
                <a:gd name="T12" fmla="*/ 202 w 413"/>
                <a:gd name="T13" fmla="*/ 264 h 354"/>
                <a:gd name="T14" fmla="*/ 150 w 413"/>
                <a:gd name="T15" fmla="*/ 267 h 354"/>
                <a:gd name="T16" fmla="*/ 137 w 413"/>
                <a:gd name="T17" fmla="*/ 210 h 354"/>
                <a:gd name="T18" fmla="*/ 86 w 413"/>
                <a:gd name="T19" fmla="*/ 224 h 354"/>
                <a:gd name="T20" fmla="*/ 76 w 413"/>
                <a:gd name="T21" fmla="*/ 170 h 354"/>
                <a:gd name="T22" fmla="*/ 0 w 413"/>
                <a:gd name="T23" fmla="*/ 18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354">
                  <a:moveTo>
                    <a:pt x="0" y="183"/>
                  </a:moveTo>
                  <a:lnTo>
                    <a:pt x="143" y="0"/>
                  </a:lnTo>
                  <a:lnTo>
                    <a:pt x="413" y="153"/>
                  </a:lnTo>
                  <a:lnTo>
                    <a:pt x="306" y="354"/>
                  </a:lnTo>
                  <a:lnTo>
                    <a:pt x="271" y="311"/>
                  </a:lnTo>
                  <a:lnTo>
                    <a:pt x="236" y="310"/>
                  </a:lnTo>
                  <a:lnTo>
                    <a:pt x="202" y="264"/>
                  </a:lnTo>
                  <a:lnTo>
                    <a:pt x="150" y="267"/>
                  </a:lnTo>
                  <a:lnTo>
                    <a:pt x="137" y="210"/>
                  </a:lnTo>
                  <a:lnTo>
                    <a:pt x="86" y="224"/>
                  </a:lnTo>
                  <a:lnTo>
                    <a:pt x="76" y="17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7FCFC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0A1B186A-1E50-4D83-A7B8-5BF54D37B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6" y="-1539875"/>
              <a:ext cx="114300" cy="161925"/>
            </a:xfrm>
            <a:custGeom>
              <a:avLst/>
              <a:gdLst>
                <a:gd name="T0" fmla="*/ 0 w 72"/>
                <a:gd name="T1" fmla="*/ 102 h 102"/>
                <a:gd name="T2" fmla="*/ 72 w 72"/>
                <a:gd name="T3" fmla="*/ 0 h 102"/>
                <a:gd name="T4" fmla="*/ 0 w 72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02">
                  <a:moveTo>
                    <a:pt x="0" y="102"/>
                  </a:moveTo>
                  <a:lnTo>
                    <a:pt x="7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Line 140">
              <a:extLst>
                <a:ext uri="{FF2B5EF4-FFF2-40B4-BE49-F238E27FC236}">
                  <a16:creationId xmlns:a16="http://schemas.microsoft.com/office/drawing/2014/main" id="{BD6AAC7B-76D7-4653-9A33-627B18AC3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8826" y="-1539875"/>
              <a:ext cx="114300" cy="161925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DE073B30-259A-45B4-984B-E0FE9D03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6" y="-1462088"/>
              <a:ext cx="676275" cy="446088"/>
            </a:xfrm>
            <a:custGeom>
              <a:avLst/>
              <a:gdLst>
                <a:gd name="T0" fmla="*/ 0 w 771"/>
                <a:gd name="T1" fmla="*/ 0 h 509"/>
                <a:gd name="T2" fmla="*/ 722 w 771"/>
                <a:gd name="T3" fmla="*/ 398 h 509"/>
                <a:gd name="T4" fmla="*/ 741 w 771"/>
                <a:gd name="T5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509">
                  <a:moveTo>
                    <a:pt x="0" y="0"/>
                  </a:moveTo>
                  <a:cubicBezTo>
                    <a:pt x="0" y="0"/>
                    <a:pt x="674" y="369"/>
                    <a:pt x="722" y="398"/>
                  </a:cubicBezTo>
                  <a:cubicBezTo>
                    <a:pt x="771" y="426"/>
                    <a:pt x="741" y="509"/>
                    <a:pt x="741" y="5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5">
              <a:extLst>
                <a:ext uri="{FF2B5EF4-FFF2-40B4-BE49-F238E27FC236}">
                  <a16:creationId xmlns:a16="http://schemas.microsoft.com/office/drawing/2014/main" id="{70420D44-1424-463A-9183-AD26892CB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6" y="-1463675"/>
              <a:ext cx="620713" cy="490538"/>
            </a:xfrm>
            <a:custGeom>
              <a:avLst/>
              <a:gdLst>
                <a:gd name="T0" fmla="*/ 659 w 708"/>
                <a:gd name="T1" fmla="*/ 316 h 559"/>
                <a:gd name="T2" fmla="*/ 552 w 708"/>
                <a:gd name="T3" fmla="*/ 260 h 559"/>
                <a:gd name="T4" fmla="*/ 426 w 708"/>
                <a:gd name="T5" fmla="*/ 37 h 559"/>
                <a:gd name="T6" fmla="*/ 179 w 708"/>
                <a:gd name="T7" fmla="*/ 146 h 559"/>
                <a:gd name="T8" fmla="*/ 177 w 708"/>
                <a:gd name="T9" fmla="*/ 150 h 559"/>
                <a:gd name="T10" fmla="*/ 26 w 708"/>
                <a:gd name="T11" fmla="*/ 240 h 559"/>
                <a:gd name="T12" fmla="*/ 117 w 708"/>
                <a:gd name="T13" fmla="*/ 422 h 559"/>
                <a:gd name="T14" fmla="*/ 280 w 708"/>
                <a:gd name="T15" fmla="*/ 380 h 559"/>
                <a:gd name="T16" fmla="*/ 299 w 708"/>
                <a:gd name="T17" fmla="*/ 387 h 559"/>
                <a:gd name="T18" fmla="*/ 413 w 708"/>
                <a:gd name="T19" fmla="*/ 394 h 559"/>
                <a:gd name="T20" fmla="*/ 444 w 708"/>
                <a:gd name="T21" fmla="*/ 484 h 559"/>
                <a:gd name="T22" fmla="*/ 640 w 708"/>
                <a:gd name="T23" fmla="*/ 513 h 559"/>
                <a:gd name="T24" fmla="*/ 659 w 708"/>
                <a:gd name="T25" fmla="*/ 31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8" h="559">
                  <a:moveTo>
                    <a:pt x="659" y="316"/>
                  </a:moveTo>
                  <a:cubicBezTo>
                    <a:pt x="632" y="281"/>
                    <a:pt x="592" y="262"/>
                    <a:pt x="552" y="260"/>
                  </a:cubicBezTo>
                  <a:cubicBezTo>
                    <a:pt x="574" y="168"/>
                    <a:pt x="520" y="71"/>
                    <a:pt x="426" y="37"/>
                  </a:cubicBezTo>
                  <a:cubicBezTo>
                    <a:pt x="325" y="0"/>
                    <a:pt x="214" y="49"/>
                    <a:pt x="179" y="146"/>
                  </a:cubicBezTo>
                  <a:cubicBezTo>
                    <a:pt x="178" y="147"/>
                    <a:pt x="178" y="149"/>
                    <a:pt x="177" y="150"/>
                  </a:cubicBezTo>
                  <a:cubicBezTo>
                    <a:pt x="112" y="143"/>
                    <a:pt x="48" y="178"/>
                    <a:pt x="26" y="240"/>
                  </a:cubicBezTo>
                  <a:cubicBezTo>
                    <a:pt x="0" y="313"/>
                    <a:pt x="40" y="395"/>
                    <a:pt x="117" y="422"/>
                  </a:cubicBezTo>
                  <a:cubicBezTo>
                    <a:pt x="177" y="444"/>
                    <a:pt x="243" y="425"/>
                    <a:pt x="280" y="380"/>
                  </a:cubicBezTo>
                  <a:cubicBezTo>
                    <a:pt x="286" y="382"/>
                    <a:pt x="293" y="385"/>
                    <a:pt x="299" y="387"/>
                  </a:cubicBezTo>
                  <a:cubicBezTo>
                    <a:pt x="337" y="401"/>
                    <a:pt x="377" y="403"/>
                    <a:pt x="413" y="394"/>
                  </a:cubicBezTo>
                  <a:cubicBezTo>
                    <a:pt x="413" y="426"/>
                    <a:pt x="423" y="457"/>
                    <a:pt x="444" y="484"/>
                  </a:cubicBezTo>
                  <a:cubicBezTo>
                    <a:pt x="493" y="546"/>
                    <a:pt x="581" y="559"/>
                    <a:pt x="640" y="513"/>
                  </a:cubicBezTo>
                  <a:cubicBezTo>
                    <a:pt x="699" y="466"/>
                    <a:pt x="708" y="378"/>
                    <a:pt x="659" y="31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4" name="任意多边形: 形状 173">
            <a:extLst>
              <a:ext uri="{FF2B5EF4-FFF2-40B4-BE49-F238E27FC236}">
                <a16:creationId xmlns:a16="http://schemas.microsoft.com/office/drawing/2014/main" id="{3E4351D4-63DB-43C1-8514-0144B36FACE4}"/>
              </a:ext>
            </a:extLst>
          </p:cNvPr>
          <p:cNvSpPr>
            <a:spLocks/>
          </p:cNvSpPr>
          <p:nvPr/>
        </p:nvSpPr>
        <p:spPr bwMode="auto">
          <a:xfrm>
            <a:off x="4763" y="5793500"/>
            <a:ext cx="12188825" cy="1083431"/>
          </a:xfrm>
          <a:custGeom>
            <a:avLst/>
            <a:gdLst>
              <a:gd name="connsiteX0" fmla="*/ 5770567 w 12188825"/>
              <a:gd name="connsiteY0" fmla="*/ 114 h 1083431"/>
              <a:gd name="connsiteX1" fmla="*/ 8625045 w 12188825"/>
              <a:gd name="connsiteY1" fmla="*/ 182099 h 1083431"/>
              <a:gd name="connsiteX2" fmla="*/ 12188825 w 12188825"/>
              <a:gd name="connsiteY2" fmla="*/ 689663 h 1083431"/>
              <a:gd name="connsiteX3" fmla="*/ 12188825 w 12188825"/>
              <a:gd name="connsiteY3" fmla="*/ 1003165 h 1083431"/>
              <a:gd name="connsiteX4" fmla="*/ 12188825 w 12188825"/>
              <a:gd name="connsiteY4" fmla="*/ 1083431 h 1083431"/>
              <a:gd name="connsiteX5" fmla="*/ 0 w 12188825"/>
              <a:gd name="connsiteY5" fmla="*/ 1083431 h 1083431"/>
              <a:gd name="connsiteX6" fmla="*/ 0 w 12188825"/>
              <a:gd name="connsiteY6" fmla="*/ 962211 h 1083431"/>
              <a:gd name="connsiteX7" fmla="*/ 4461199 w 12188825"/>
              <a:gd name="connsiteY7" fmla="*/ 107930 h 1083431"/>
              <a:gd name="connsiteX8" fmla="*/ 5770567 w 12188825"/>
              <a:gd name="connsiteY8" fmla="*/ 114 h 10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1083431">
                <a:moveTo>
                  <a:pt x="5770567" y="114"/>
                </a:moveTo>
                <a:cubicBezTo>
                  <a:pt x="6724047" y="-4356"/>
                  <a:pt x="7666738" y="124350"/>
                  <a:pt x="8625045" y="182099"/>
                </a:cubicBezTo>
                <a:cubicBezTo>
                  <a:pt x="10312728" y="283075"/>
                  <a:pt x="11422670" y="658387"/>
                  <a:pt x="12188825" y="689663"/>
                </a:cubicBezTo>
                <a:cubicBezTo>
                  <a:pt x="12188825" y="689663"/>
                  <a:pt x="12188825" y="689663"/>
                  <a:pt x="12188825" y="1003165"/>
                </a:cubicBezTo>
                <a:lnTo>
                  <a:pt x="12188825" y="1083431"/>
                </a:lnTo>
                <a:lnTo>
                  <a:pt x="0" y="1083431"/>
                </a:lnTo>
                <a:lnTo>
                  <a:pt x="0" y="962211"/>
                </a:lnTo>
                <a:cubicBezTo>
                  <a:pt x="2210062" y="935403"/>
                  <a:pt x="3044081" y="354563"/>
                  <a:pt x="4461199" y="107930"/>
                </a:cubicBezTo>
                <a:cubicBezTo>
                  <a:pt x="4901537" y="31695"/>
                  <a:pt x="5337167" y="2147"/>
                  <a:pt x="5770567" y="114"/>
                </a:cubicBezTo>
                <a:close/>
              </a:path>
            </a:pathLst>
          </a:custGeom>
          <a:solidFill>
            <a:srgbClr val="FB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4" name="任意多边形: 形状 163">
            <a:extLst>
              <a:ext uri="{FF2B5EF4-FFF2-40B4-BE49-F238E27FC236}">
                <a16:creationId xmlns:a16="http://schemas.microsoft.com/office/drawing/2014/main" id="{9F3E4AC0-D12C-4FDD-A58E-8C10392879C2}"/>
              </a:ext>
            </a:extLst>
          </p:cNvPr>
          <p:cNvSpPr>
            <a:spLocks/>
          </p:cNvSpPr>
          <p:nvPr/>
        </p:nvSpPr>
        <p:spPr bwMode="auto">
          <a:xfrm>
            <a:off x="11" y="5246765"/>
            <a:ext cx="12188825" cy="1642965"/>
          </a:xfrm>
          <a:custGeom>
            <a:avLst/>
            <a:gdLst>
              <a:gd name="connsiteX0" fmla="*/ 4668365 w 12188825"/>
              <a:gd name="connsiteY0" fmla="*/ 1168 h 1642965"/>
              <a:gd name="connsiteX1" fmla="*/ 9762668 w 12188825"/>
              <a:gd name="connsiteY1" fmla="*/ 529117 h 1642965"/>
              <a:gd name="connsiteX2" fmla="*/ 12188825 w 12188825"/>
              <a:gd name="connsiteY2" fmla="*/ 910562 h 1642965"/>
              <a:gd name="connsiteX3" fmla="*/ 12188825 w 12188825"/>
              <a:gd name="connsiteY3" fmla="*/ 988662 h 1642965"/>
              <a:gd name="connsiteX4" fmla="*/ 12188825 w 12188825"/>
              <a:gd name="connsiteY4" fmla="*/ 1250563 h 1642965"/>
              <a:gd name="connsiteX5" fmla="*/ 10557398 w 12188825"/>
              <a:gd name="connsiteY5" fmla="*/ 1407824 h 1642965"/>
              <a:gd name="connsiteX6" fmla="*/ 7781203 w 12188825"/>
              <a:gd name="connsiteY6" fmla="*/ 726063 h 1642965"/>
              <a:gd name="connsiteX7" fmla="*/ 5224675 w 12188825"/>
              <a:gd name="connsiteY7" fmla="*/ 627775 h 1642965"/>
              <a:gd name="connsiteX8" fmla="*/ 2900315 w 12188825"/>
              <a:gd name="connsiteY8" fmla="*/ 1212141 h 1642965"/>
              <a:gd name="connsiteX9" fmla="*/ 0 w 12188825"/>
              <a:gd name="connsiteY9" fmla="*/ 1504325 h 1642965"/>
              <a:gd name="connsiteX10" fmla="*/ 0 w 12188825"/>
              <a:gd name="connsiteY10" fmla="*/ 1062532 h 1642965"/>
              <a:gd name="connsiteX11" fmla="*/ 0 w 12188825"/>
              <a:gd name="connsiteY11" fmla="*/ 1026693 h 1642965"/>
              <a:gd name="connsiteX12" fmla="*/ 1679647 w 12188825"/>
              <a:gd name="connsiteY12" fmla="*/ 822124 h 1642965"/>
              <a:gd name="connsiteX13" fmla="*/ 4668365 w 12188825"/>
              <a:gd name="connsiteY13" fmla="*/ 1168 h 16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825" h="1642965">
                <a:moveTo>
                  <a:pt x="4668365" y="1168"/>
                </a:moveTo>
                <a:cubicBezTo>
                  <a:pt x="6765021" y="66380"/>
                  <a:pt x="8087487" y="19034"/>
                  <a:pt x="9762668" y="529117"/>
                </a:cubicBezTo>
                <a:cubicBezTo>
                  <a:pt x="10546682" y="768525"/>
                  <a:pt x="11298550" y="1026693"/>
                  <a:pt x="12188825" y="910562"/>
                </a:cubicBezTo>
                <a:lnTo>
                  <a:pt x="12188825" y="988662"/>
                </a:lnTo>
                <a:cubicBezTo>
                  <a:pt x="12188825" y="1064598"/>
                  <a:pt x="12188825" y="1151382"/>
                  <a:pt x="12188825" y="1250563"/>
                </a:cubicBezTo>
                <a:cubicBezTo>
                  <a:pt x="12084349" y="1250563"/>
                  <a:pt x="11792353" y="1642822"/>
                  <a:pt x="10557398" y="1407824"/>
                </a:cubicBezTo>
                <a:cubicBezTo>
                  <a:pt x="9577827" y="1221970"/>
                  <a:pt x="8701839" y="935148"/>
                  <a:pt x="7781203" y="726063"/>
                </a:cubicBezTo>
                <a:cubicBezTo>
                  <a:pt x="6996297" y="548251"/>
                  <a:pt x="6043514" y="573270"/>
                  <a:pt x="5224675" y="627775"/>
                </a:cubicBezTo>
                <a:cubicBezTo>
                  <a:pt x="4398693" y="682280"/>
                  <a:pt x="3662006" y="899407"/>
                  <a:pt x="2900315" y="1212141"/>
                </a:cubicBezTo>
                <a:cubicBezTo>
                  <a:pt x="2169879" y="1512367"/>
                  <a:pt x="850093" y="1833143"/>
                  <a:pt x="0" y="1504325"/>
                </a:cubicBezTo>
                <a:cubicBezTo>
                  <a:pt x="0" y="1504325"/>
                  <a:pt x="0" y="1504325"/>
                  <a:pt x="0" y="1062532"/>
                </a:cubicBezTo>
                <a:lnTo>
                  <a:pt x="0" y="1026693"/>
                </a:lnTo>
                <a:cubicBezTo>
                  <a:pt x="632212" y="1026693"/>
                  <a:pt x="1277818" y="906989"/>
                  <a:pt x="1679647" y="822124"/>
                </a:cubicBezTo>
                <a:cubicBezTo>
                  <a:pt x="2686900" y="610409"/>
                  <a:pt x="3645039" y="-30991"/>
                  <a:pt x="4668365" y="1168"/>
                </a:cubicBezTo>
                <a:close/>
              </a:path>
            </a:pathLst>
          </a:custGeom>
          <a:solidFill>
            <a:srgbClr val="F8A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7" name="Freeform 104">
            <a:extLst>
              <a:ext uri="{FF2B5EF4-FFF2-40B4-BE49-F238E27FC236}">
                <a16:creationId xmlns:a16="http://schemas.microsoft.com/office/drawing/2014/main" id="{5F507C88-0136-41B3-BEAE-367BB038AAE4}"/>
              </a:ext>
            </a:extLst>
          </p:cNvPr>
          <p:cNvSpPr>
            <a:spLocks/>
          </p:cNvSpPr>
          <p:nvPr/>
        </p:nvSpPr>
        <p:spPr bwMode="auto">
          <a:xfrm>
            <a:off x="9583146" y="5815246"/>
            <a:ext cx="1638300" cy="236538"/>
          </a:xfrm>
          <a:custGeom>
            <a:avLst/>
            <a:gdLst>
              <a:gd name="T0" fmla="*/ 1816 w 1816"/>
              <a:gd name="T1" fmla="*/ 197 h 262"/>
              <a:gd name="T2" fmla="*/ 1477 w 1816"/>
              <a:gd name="T3" fmla="*/ 132 h 262"/>
              <a:gd name="T4" fmla="*/ 935 w 1816"/>
              <a:gd name="T5" fmla="*/ 224 h 262"/>
              <a:gd name="T6" fmla="*/ 0 w 1816"/>
              <a:gd name="T7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" h="262">
                <a:moveTo>
                  <a:pt x="1816" y="197"/>
                </a:moveTo>
                <a:cubicBezTo>
                  <a:pt x="1816" y="197"/>
                  <a:pt x="1625" y="84"/>
                  <a:pt x="1477" y="132"/>
                </a:cubicBezTo>
                <a:cubicBezTo>
                  <a:pt x="1329" y="179"/>
                  <a:pt x="1197" y="262"/>
                  <a:pt x="935" y="224"/>
                </a:cubicBezTo>
                <a:cubicBezTo>
                  <a:pt x="672" y="187"/>
                  <a:pt x="175" y="78"/>
                  <a:pt x="0" y="0"/>
                </a:cubicBezTo>
              </a:path>
            </a:pathLst>
          </a:custGeom>
          <a:noFill/>
          <a:ln w="28575" cap="rnd">
            <a:solidFill>
              <a:srgbClr val="5A171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31">
            <a:extLst>
              <a:ext uri="{FF2B5EF4-FFF2-40B4-BE49-F238E27FC236}">
                <a16:creationId xmlns:a16="http://schemas.microsoft.com/office/drawing/2014/main" id="{635BB96A-CAAF-42A7-8D44-6CCA318889DD}"/>
              </a:ext>
            </a:extLst>
          </p:cNvPr>
          <p:cNvSpPr>
            <a:spLocks/>
          </p:cNvSpPr>
          <p:nvPr/>
        </p:nvSpPr>
        <p:spPr bwMode="auto">
          <a:xfrm>
            <a:off x="7516373" y="5384251"/>
            <a:ext cx="1520825" cy="311150"/>
          </a:xfrm>
          <a:custGeom>
            <a:avLst/>
            <a:gdLst>
              <a:gd name="T0" fmla="*/ 1736 w 1736"/>
              <a:gd name="T1" fmla="*/ 355 h 355"/>
              <a:gd name="T2" fmla="*/ 1523 w 1736"/>
              <a:gd name="T3" fmla="*/ 252 h 355"/>
              <a:gd name="T4" fmla="*/ 921 w 1736"/>
              <a:gd name="T5" fmla="*/ 222 h 355"/>
              <a:gd name="T6" fmla="*/ 302 w 1736"/>
              <a:gd name="T7" fmla="*/ 20 h 355"/>
              <a:gd name="T8" fmla="*/ 0 w 1736"/>
              <a:gd name="T9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6" h="355">
                <a:moveTo>
                  <a:pt x="1736" y="355"/>
                </a:moveTo>
                <a:cubicBezTo>
                  <a:pt x="1736" y="355"/>
                  <a:pt x="1715" y="248"/>
                  <a:pt x="1523" y="252"/>
                </a:cubicBezTo>
                <a:cubicBezTo>
                  <a:pt x="1331" y="256"/>
                  <a:pt x="1138" y="273"/>
                  <a:pt x="921" y="222"/>
                </a:cubicBezTo>
                <a:cubicBezTo>
                  <a:pt x="705" y="172"/>
                  <a:pt x="438" y="40"/>
                  <a:pt x="302" y="20"/>
                </a:cubicBezTo>
                <a:cubicBezTo>
                  <a:pt x="166" y="0"/>
                  <a:pt x="56" y="7"/>
                  <a:pt x="0" y="31"/>
                </a:cubicBezTo>
              </a:path>
            </a:pathLst>
          </a:custGeom>
          <a:noFill/>
          <a:ln w="28575" cap="rnd">
            <a:solidFill>
              <a:srgbClr val="5A171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65">
            <a:extLst>
              <a:ext uri="{FF2B5EF4-FFF2-40B4-BE49-F238E27FC236}">
                <a16:creationId xmlns:a16="http://schemas.microsoft.com/office/drawing/2014/main" id="{1299E01B-17E5-471D-9DB4-39BE8A288EB7}"/>
              </a:ext>
            </a:extLst>
          </p:cNvPr>
          <p:cNvSpPr>
            <a:spLocks/>
          </p:cNvSpPr>
          <p:nvPr/>
        </p:nvSpPr>
        <p:spPr bwMode="auto">
          <a:xfrm>
            <a:off x="1800721" y="5287506"/>
            <a:ext cx="2203206" cy="659206"/>
          </a:xfrm>
          <a:custGeom>
            <a:avLst/>
            <a:gdLst>
              <a:gd name="T0" fmla="*/ 0 w 2346"/>
              <a:gd name="T1" fmla="*/ 700 h 700"/>
              <a:gd name="T2" fmla="*/ 523 w 2346"/>
              <a:gd name="T3" fmla="*/ 464 h 700"/>
              <a:gd name="T4" fmla="*/ 1369 w 2346"/>
              <a:gd name="T5" fmla="*/ 506 h 700"/>
              <a:gd name="T6" fmla="*/ 1949 w 2346"/>
              <a:gd name="T7" fmla="*/ 121 h 700"/>
              <a:gd name="T8" fmla="*/ 2346 w 2346"/>
              <a:gd name="T9" fmla="*/ 6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6" h="700">
                <a:moveTo>
                  <a:pt x="0" y="700"/>
                </a:moveTo>
                <a:cubicBezTo>
                  <a:pt x="0" y="700"/>
                  <a:pt x="279" y="377"/>
                  <a:pt x="523" y="464"/>
                </a:cubicBezTo>
                <a:cubicBezTo>
                  <a:pt x="523" y="464"/>
                  <a:pt x="882" y="659"/>
                  <a:pt x="1369" y="506"/>
                </a:cubicBezTo>
                <a:cubicBezTo>
                  <a:pt x="1781" y="377"/>
                  <a:pt x="1865" y="242"/>
                  <a:pt x="1949" y="121"/>
                </a:cubicBezTo>
                <a:cubicBezTo>
                  <a:pt x="2033" y="0"/>
                  <a:pt x="2238" y="17"/>
                  <a:pt x="2346" y="60"/>
                </a:cubicBezTo>
              </a:path>
            </a:pathLst>
          </a:custGeom>
          <a:noFill/>
          <a:ln w="28575" cap="rnd">
            <a:solidFill>
              <a:srgbClr val="5A171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57">
            <a:extLst>
              <a:ext uri="{FF2B5EF4-FFF2-40B4-BE49-F238E27FC236}">
                <a16:creationId xmlns:a16="http://schemas.microsoft.com/office/drawing/2014/main" id="{83E9C6F6-00FF-4494-A36F-6D24C54A1149}"/>
              </a:ext>
            </a:extLst>
          </p:cNvPr>
          <p:cNvSpPr>
            <a:spLocks/>
          </p:cNvSpPr>
          <p:nvPr/>
        </p:nvSpPr>
        <p:spPr bwMode="auto">
          <a:xfrm>
            <a:off x="3113408" y="5349534"/>
            <a:ext cx="825095" cy="582613"/>
          </a:xfrm>
          <a:custGeom>
            <a:avLst/>
            <a:gdLst>
              <a:gd name="T0" fmla="*/ 609 w 711"/>
              <a:gd name="T1" fmla="*/ 158 h 501"/>
              <a:gd name="T2" fmla="*/ 488 w 711"/>
              <a:gd name="T3" fmla="*/ 155 h 501"/>
              <a:gd name="T4" fmla="*/ 277 w 711"/>
              <a:gd name="T5" fmla="*/ 10 h 501"/>
              <a:gd name="T6" fmla="*/ 103 w 711"/>
              <a:gd name="T7" fmla="*/ 217 h 501"/>
              <a:gd name="T8" fmla="*/ 103 w 711"/>
              <a:gd name="T9" fmla="*/ 221 h 501"/>
              <a:gd name="T10" fmla="*/ 7 w 711"/>
              <a:gd name="T11" fmla="*/ 369 h 501"/>
              <a:gd name="T12" fmla="*/ 168 w 711"/>
              <a:gd name="T13" fmla="*/ 493 h 501"/>
              <a:gd name="T14" fmla="*/ 297 w 711"/>
              <a:gd name="T15" fmla="*/ 382 h 501"/>
              <a:gd name="T16" fmla="*/ 317 w 711"/>
              <a:gd name="T17" fmla="*/ 381 h 501"/>
              <a:gd name="T18" fmla="*/ 422 w 711"/>
              <a:gd name="T19" fmla="*/ 337 h 501"/>
              <a:gd name="T20" fmla="*/ 490 w 711"/>
              <a:gd name="T21" fmla="*/ 404 h 501"/>
              <a:gd name="T22" fmla="*/ 678 w 711"/>
              <a:gd name="T23" fmla="*/ 344 h 501"/>
              <a:gd name="T24" fmla="*/ 609 w 711"/>
              <a:gd name="T25" fmla="*/ 158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1" h="501">
                <a:moveTo>
                  <a:pt x="609" y="158"/>
                </a:moveTo>
                <a:cubicBezTo>
                  <a:pt x="569" y="139"/>
                  <a:pt x="525" y="139"/>
                  <a:pt x="488" y="155"/>
                </a:cubicBezTo>
                <a:cubicBezTo>
                  <a:pt x="467" y="64"/>
                  <a:pt x="377" y="0"/>
                  <a:pt x="277" y="10"/>
                </a:cubicBezTo>
                <a:cubicBezTo>
                  <a:pt x="170" y="22"/>
                  <a:pt x="92" y="115"/>
                  <a:pt x="103" y="217"/>
                </a:cubicBezTo>
                <a:cubicBezTo>
                  <a:pt x="103" y="218"/>
                  <a:pt x="103" y="220"/>
                  <a:pt x="103" y="221"/>
                </a:cubicBezTo>
                <a:cubicBezTo>
                  <a:pt x="41" y="243"/>
                  <a:pt x="0" y="304"/>
                  <a:pt x="7" y="369"/>
                </a:cubicBezTo>
                <a:cubicBezTo>
                  <a:pt x="15" y="446"/>
                  <a:pt x="88" y="501"/>
                  <a:pt x="168" y="493"/>
                </a:cubicBezTo>
                <a:cubicBezTo>
                  <a:pt x="233" y="486"/>
                  <a:pt x="283" y="440"/>
                  <a:pt x="297" y="382"/>
                </a:cubicBezTo>
                <a:cubicBezTo>
                  <a:pt x="303" y="382"/>
                  <a:pt x="310" y="382"/>
                  <a:pt x="317" y="381"/>
                </a:cubicBezTo>
                <a:cubicBezTo>
                  <a:pt x="357" y="377"/>
                  <a:pt x="393" y="361"/>
                  <a:pt x="422" y="337"/>
                </a:cubicBezTo>
                <a:cubicBezTo>
                  <a:pt x="436" y="365"/>
                  <a:pt x="459" y="389"/>
                  <a:pt x="490" y="404"/>
                </a:cubicBezTo>
                <a:cubicBezTo>
                  <a:pt x="561" y="438"/>
                  <a:pt x="645" y="411"/>
                  <a:pt x="678" y="344"/>
                </a:cubicBezTo>
                <a:cubicBezTo>
                  <a:pt x="711" y="276"/>
                  <a:pt x="680" y="193"/>
                  <a:pt x="609" y="158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76">
            <a:extLst>
              <a:ext uri="{FF2B5EF4-FFF2-40B4-BE49-F238E27FC236}">
                <a16:creationId xmlns:a16="http://schemas.microsoft.com/office/drawing/2014/main" id="{B6FCD9EA-B988-4B95-BEE3-7E30500E5E5B}"/>
              </a:ext>
            </a:extLst>
          </p:cNvPr>
          <p:cNvSpPr>
            <a:spLocks/>
          </p:cNvSpPr>
          <p:nvPr/>
        </p:nvSpPr>
        <p:spPr bwMode="auto">
          <a:xfrm>
            <a:off x="481122" y="5965047"/>
            <a:ext cx="1584325" cy="246063"/>
          </a:xfrm>
          <a:custGeom>
            <a:avLst/>
            <a:gdLst>
              <a:gd name="T0" fmla="*/ 0 w 1945"/>
              <a:gd name="T1" fmla="*/ 237 h 302"/>
              <a:gd name="T2" fmla="*/ 339 w 1945"/>
              <a:gd name="T3" fmla="*/ 171 h 302"/>
              <a:gd name="T4" fmla="*/ 882 w 1945"/>
              <a:gd name="T5" fmla="*/ 264 h 302"/>
              <a:gd name="T6" fmla="*/ 1945 w 1945"/>
              <a:gd name="T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5" h="302">
                <a:moveTo>
                  <a:pt x="0" y="237"/>
                </a:moveTo>
                <a:cubicBezTo>
                  <a:pt x="0" y="237"/>
                  <a:pt x="191" y="124"/>
                  <a:pt x="339" y="171"/>
                </a:cubicBezTo>
                <a:cubicBezTo>
                  <a:pt x="487" y="219"/>
                  <a:pt x="619" y="302"/>
                  <a:pt x="882" y="264"/>
                </a:cubicBezTo>
                <a:cubicBezTo>
                  <a:pt x="1144" y="227"/>
                  <a:pt x="1770" y="78"/>
                  <a:pt x="1945" y="0"/>
                </a:cubicBezTo>
              </a:path>
            </a:pathLst>
          </a:custGeom>
          <a:noFill/>
          <a:ln w="28575" cap="rnd">
            <a:solidFill>
              <a:srgbClr val="5A171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19">
            <a:extLst>
              <a:ext uri="{FF2B5EF4-FFF2-40B4-BE49-F238E27FC236}">
                <a16:creationId xmlns:a16="http://schemas.microsoft.com/office/drawing/2014/main" id="{FF9146BA-01E3-47AA-ABD3-1A467554B966}"/>
              </a:ext>
            </a:extLst>
          </p:cNvPr>
          <p:cNvSpPr>
            <a:spLocks/>
          </p:cNvSpPr>
          <p:nvPr/>
        </p:nvSpPr>
        <p:spPr bwMode="auto">
          <a:xfrm>
            <a:off x="5257826" y="4907803"/>
            <a:ext cx="2176463" cy="649288"/>
          </a:xfrm>
          <a:custGeom>
            <a:avLst/>
            <a:gdLst>
              <a:gd name="T0" fmla="*/ 2346 w 2346"/>
              <a:gd name="T1" fmla="*/ 700 h 700"/>
              <a:gd name="T2" fmla="*/ 1823 w 2346"/>
              <a:gd name="T3" fmla="*/ 464 h 700"/>
              <a:gd name="T4" fmla="*/ 977 w 2346"/>
              <a:gd name="T5" fmla="*/ 507 h 700"/>
              <a:gd name="T6" fmla="*/ 397 w 2346"/>
              <a:gd name="T7" fmla="*/ 121 h 700"/>
              <a:gd name="T8" fmla="*/ 0 w 2346"/>
              <a:gd name="T9" fmla="*/ 6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6" h="700">
                <a:moveTo>
                  <a:pt x="2346" y="700"/>
                </a:moveTo>
                <a:cubicBezTo>
                  <a:pt x="2346" y="700"/>
                  <a:pt x="2067" y="377"/>
                  <a:pt x="1823" y="464"/>
                </a:cubicBezTo>
                <a:cubicBezTo>
                  <a:pt x="1823" y="464"/>
                  <a:pt x="1464" y="659"/>
                  <a:pt x="977" y="507"/>
                </a:cubicBezTo>
                <a:cubicBezTo>
                  <a:pt x="565" y="378"/>
                  <a:pt x="481" y="243"/>
                  <a:pt x="397" y="121"/>
                </a:cubicBezTo>
                <a:cubicBezTo>
                  <a:pt x="313" y="0"/>
                  <a:pt x="108" y="17"/>
                  <a:pt x="0" y="60"/>
                </a:cubicBezTo>
              </a:path>
            </a:pathLst>
          </a:custGeom>
          <a:noFill/>
          <a:ln w="28575" cap="rnd">
            <a:solidFill>
              <a:srgbClr val="5A171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93">
            <a:extLst>
              <a:ext uri="{FF2B5EF4-FFF2-40B4-BE49-F238E27FC236}">
                <a16:creationId xmlns:a16="http://schemas.microsoft.com/office/drawing/2014/main" id="{67666B1D-FA15-46D2-A6F1-3FE5329999DF}"/>
              </a:ext>
            </a:extLst>
          </p:cNvPr>
          <p:cNvSpPr>
            <a:spLocks/>
          </p:cNvSpPr>
          <p:nvPr/>
        </p:nvSpPr>
        <p:spPr bwMode="auto">
          <a:xfrm>
            <a:off x="4076280" y="4960383"/>
            <a:ext cx="2776125" cy="1126439"/>
          </a:xfrm>
          <a:custGeom>
            <a:avLst/>
            <a:gdLst>
              <a:gd name="T0" fmla="*/ 2943 w 3173"/>
              <a:gd name="T1" fmla="*/ 387 h 1286"/>
              <a:gd name="T2" fmla="*/ 2821 w 3173"/>
              <a:gd name="T3" fmla="*/ 317 h 1286"/>
              <a:gd name="T4" fmla="*/ 2817 w 3173"/>
              <a:gd name="T5" fmla="*/ 279 h 1286"/>
              <a:gd name="T6" fmla="*/ 2446 w 3173"/>
              <a:gd name="T7" fmla="*/ 66 h 1286"/>
              <a:gd name="T8" fmla="*/ 2229 w 3173"/>
              <a:gd name="T9" fmla="*/ 208 h 1286"/>
              <a:gd name="T10" fmla="*/ 2142 w 3173"/>
              <a:gd name="T11" fmla="*/ 213 h 1286"/>
              <a:gd name="T12" fmla="*/ 2079 w 3173"/>
              <a:gd name="T13" fmla="*/ 233 h 1286"/>
              <a:gd name="T14" fmla="*/ 1825 w 3173"/>
              <a:gd name="T15" fmla="*/ 108 h 1286"/>
              <a:gd name="T16" fmla="*/ 1642 w 3173"/>
              <a:gd name="T17" fmla="*/ 391 h 1286"/>
              <a:gd name="T18" fmla="*/ 1602 w 3173"/>
              <a:gd name="T19" fmla="*/ 390 h 1286"/>
              <a:gd name="T20" fmla="*/ 1560 w 3173"/>
              <a:gd name="T21" fmla="*/ 400 h 1286"/>
              <a:gd name="T22" fmla="*/ 1431 w 3173"/>
              <a:gd name="T23" fmla="*/ 301 h 1286"/>
              <a:gd name="T24" fmla="*/ 1413 w 3173"/>
              <a:gd name="T25" fmla="*/ 303 h 1286"/>
              <a:gd name="T26" fmla="*/ 1415 w 3173"/>
              <a:gd name="T27" fmla="*/ 252 h 1286"/>
              <a:gd name="T28" fmla="*/ 1163 w 3173"/>
              <a:gd name="T29" fmla="*/ 8 h 1286"/>
              <a:gd name="T30" fmla="*/ 950 w 3173"/>
              <a:gd name="T31" fmla="*/ 195 h 1286"/>
              <a:gd name="T32" fmla="*/ 884 w 3173"/>
              <a:gd name="T33" fmla="*/ 192 h 1286"/>
              <a:gd name="T34" fmla="*/ 799 w 3173"/>
              <a:gd name="T35" fmla="*/ 210 h 1286"/>
              <a:gd name="T36" fmla="*/ 552 w 3173"/>
              <a:gd name="T37" fmla="*/ 128 h 1286"/>
              <a:gd name="T38" fmla="*/ 249 w 3173"/>
              <a:gd name="T39" fmla="*/ 430 h 1286"/>
              <a:gd name="T40" fmla="*/ 255 w 3173"/>
              <a:gd name="T41" fmla="*/ 468 h 1286"/>
              <a:gd name="T42" fmla="*/ 156 w 3173"/>
              <a:gd name="T43" fmla="*/ 568 h 1286"/>
              <a:gd name="T44" fmla="*/ 5 w 3173"/>
              <a:gd name="T45" fmla="*/ 783 h 1286"/>
              <a:gd name="T46" fmla="*/ 451 w 3173"/>
              <a:gd name="T47" fmla="*/ 1019 h 1286"/>
              <a:gd name="T48" fmla="*/ 799 w 3173"/>
              <a:gd name="T49" fmla="*/ 884 h 1286"/>
              <a:gd name="T50" fmla="*/ 1170 w 3173"/>
              <a:gd name="T51" fmla="*/ 993 h 1286"/>
              <a:gd name="T52" fmla="*/ 1188 w 3173"/>
              <a:gd name="T53" fmla="*/ 992 h 1286"/>
              <a:gd name="T54" fmla="*/ 1190 w 3173"/>
              <a:gd name="T55" fmla="*/ 1034 h 1286"/>
              <a:gd name="T56" fmla="*/ 1875 w 3173"/>
              <a:gd name="T57" fmla="*/ 1221 h 1286"/>
              <a:gd name="T58" fmla="*/ 2441 w 3173"/>
              <a:gd name="T59" fmla="*/ 878 h 1286"/>
              <a:gd name="T60" fmla="*/ 2774 w 3173"/>
              <a:gd name="T61" fmla="*/ 900 h 1286"/>
              <a:gd name="T62" fmla="*/ 3144 w 3173"/>
              <a:gd name="T63" fmla="*/ 556 h 1286"/>
              <a:gd name="T64" fmla="*/ 2943 w 3173"/>
              <a:gd name="T65" fmla="*/ 387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73" h="1286">
                <a:moveTo>
                  <a:pt x="2943" y="387"/>
                </a:moveTo>
                <a:cubicBezTo>
                  <a:pt x="2926" y="346"/>
                  <a:pt x="2878" y="319"/>
                  <a:pt x="2821" y="317"/>
                </a:cubicBezTo>
                <a:cubicBezTo>
                  <a:pt x="2821" y="304"/>
                  <a:pt x="2819" y="292"/>
                  <a:pt x="2817" y="279"/>
                </a:cubicBezTo>
                <a:cubicBezTo>
                  <a:pt x="2785" y="126"/>
                  <a:pt x="2619" y="30"/>
                  <a:pt x="2446" y="66"/>
                </a:cubicBezTo>
                <a:cubicBezTo>
                  <a:pt x="2351" y="85"/>
                  <a:pt x="2275" y="139"/>
                  <a:pt x="2229" y="208"/>
                </a:cubicBezTo>
                <a:cubicBezTo>
                  <a:pt x="2201" y="205"/>
                  <a:pt x="2172" y="207"/>
                  <a:pt x="2142" y="213"/>
                </a:cubicBezTo>
                <a:cubicBezTo>
                  <a:pt x="2119" y="217"/>
                  <a:pt x="2098" y="224"/>
                  <a:pt x="2079" y="233"/>
                </a:cubicBezTo>
                <a:cubicBezTo>
                  <a:pt x="2027" y="140"/>
                  <a:pt x="1926" y="87"/>
                  <a:pt x="1825" y="108"/>
                </a:cubicBezTo>
                <a:cubicBezTo>
                  <a:pt x="1702" y="133"/>
                  <a:pt x="1623" y="258"/>
                  <a:pt x="1642" y="391"/>
                </a:cubicBezTo>
                <a:cubicBezTo>
                  <a:pt x="1628" y="390"/>
                  <a:pt x="1614" y="390"/>
                  <a:pt x="1602" y="390"/>
                </a:cubicBezTo>
                <a:cubicBezTo>
                  <a:pt x="1587" y="391"/>
                  <a:pt x="1573" y="395"/>
                  <a:pt x="1560" y="400"/>
                </a:cubicBezTo>
                <a:cubicBezTo>
                  <a:pt x="1545" y="340"/>
                  <a:pt x="1491" y="297"/>
                  <a:pt x="1431" y="301"/>
                </a:cubicBezTo>
                <a:cubicBezTo>
                  <a:pt x="1425" y="301"/>
                  <a:pt x="1419" y="302"/>
                  <a:pt x="1413" y="303"/>
                </a:cubicBezTo>
                <a:cubicBezTo>
                  <a:pt x="1415" y="287"/>
                  <a:pt x="1416" y="270"/>
                  <a:pt x="1415" y="252"/>
                </a:cubicBezTo>
                <a:cubicBezTo>
                  <a:pt x="1406" y="110"/>
                  <a:pt x="1293" y="0"/>
                  <a:pt x="1163" y="8"/>
                </a:cubicBezTo>
                <a:cubicBezTo>
                  <a:pt x="1059" y="14"/>
                  <a:pt x="976" y="92"/>
                  <a:pt x="950" y="195"/>
                </a:cubicBezTo>
                <a:cubicBezTo>
                  <a:pt x="929" y="192"/>
                  <a:pt x="907" y="190"/>
                  <a:pt x="884" y="192"/>
                </a:cubicBezTo>
                <a:cubicBezTo>
                  <a:pt x="854" y="194"/>
                  <a:pt x="825" y="200"/>
                  <a:pt x="799" y="210"/>
                </a:cubicBezTo>
                <a:cubicBezTo>
                  <a:pt x="737" y="154"/>
                  <a:pt x="648" y="122"/>
                  <a:pt x="552" y="128"/>
                </a:cubicBezTo>
                <a:cubicBezTo>
                  <a:pt x="376" y="139"/>
                  <a:pt x="240" y="274"/>
                  <a:pt x="249" y="430"/>
                </a:cubicBezTo>
                <a:cubicBezTo>
                  <a:pt x="250" y="443"/>
                  <a:pt x="252" y="456"/>
                  <a:pt x="255" y="468"/>
                </a:cubicBezTo>
                <a:cubicBezTo>
                  <a:pt x="201" y="485"/>
                  <a:pt x="161" y="523"/>
                  <a:pt x="156" y="568"/>
                </a:cubicBezTo>
                <a:cubicBezTo>
                  <a:pt x="59" y="622"/>
                  <a:pt x="0" y="700"/>
                  <a:pt x="5" y="783"/>
                </a:cubicBezTo>
                <a:cubicBezTo>
                  <a:pt x="14" y="928"/>
                  <a:pt x="213" y="1034"/>
                  <a:pt x="451" y="1019"/>
                </a:cubicBezTo>
                <a:cubicBezTo>
                  <a:pt x="598" y="1010"/>
                  <a:pt x="726" y="958"/>
                  <a:pt x="799" y="884"/>
                </a:cubicBezTo>
                <a:cubicBezTo>
                  <a:pt x="883" y="958"/>
                  <a:pt x="1019" y="1002"/>
                  <a:pt x="1170" y="993"/>
                </a:cubicBezTo>
                <a:cubicBezTo>
                  <a:pt x="1176" y="992"/>
                  <a:pt x="1182" y="992"/>
                  <a:pt x="1188" y="992"/>
                </a:cubicBezTo>
                <a:cubicBezTo>
                  <a:pt x="1187" y="1006"/>
                  <a:pt x="1187" y="1020"/>
                  <a:pt x="1190" y="1034"/>
                </a:cubicBezTo>
                <a:cubicBezTo>
                  <a:pt x="1221" y="1202"/>
                  <a:pt x="1528" y="1286"/>
                  <a:pt x="1875" y="1221"/>
                </a:cubicBezTo>
                <a:cubicBezTo>
                  <a:pt x="2168" y="1166"/>
                  <a:pt x="2396" y="1023"/>
                  <a:pt x="2441" y="878"/>
                </a:cubicBezTo>
                <a:cubicBezTo>
                  <a:pt x="2529" y="915"/>
                  <a:pt x="2649" y="926"/>
                  <a:pt x="2774" y="900"/>
                </a:cubicBezTo>
                <a:cubicBezTo>
                  <a:pt x="3008" y="852"/>
                  <a:pt x="3173" y="698"/>
                  <a:pt x="3144" y="556"/>
                </a:cubicBezTo>
                <a:cubicBezTo>
                  <a:pt x="3128" y="475"/>
                  <a:pt x="3050" y="414"/>
                  <a:pt x="2943" y="387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1">
            <a:extLst>
              <a:ext uri="{FF2B5EF4-FFF2-40B4-BE49-F238E27FC236}">
                <a16:creationId xmlns:a16="http://schemas.microsoft.com/office/drawing/2014/main" id="{C632E180-8048-47C1-8084-933CA55CA4AD}"/>
              </a:ext>
            </a:extLst>
          </p:cNvPr>
          <p:cNvSpPr>
            <a:spLocks/>
          </p:cNvSpPr>
          <p:nvPr/>
        </p:nvSpPr>
        <p:spPr bwMode="auto">
          <a:xfrm>
            <a:off x="1461722" y="5614629"/>
            <a:ext cx="1260946" cy="757890"/>
          </a:xfrm>
          <a:custGeom>
            <a:avLst/>
            <a:gdLst>
              <a:gd name="T0" fmla="*/ 2272 w 2703"/>
              <a:gd name="T1" fmla="*/ 525 h 1622"/>
              <a:gd name="T2" fmla="*/ 2212 w 2703"/>
              <a:gd name="T3" fmla="*/ 543 h 1622"/>
              <a:gd name="T4" fmla="*/ 2013 w 2703"/>
              <a:gd name="T5" fmla="*/ 416 h 1622"/>
              <a:gd name="T6" fmla="*/ 1989 w 2703"/>
              <a:gd name="T7" fmla="*/ 422 h 1622"/>
              <a:gd name="T8" fmla="*/ 1985 w 2703"/>
              <a:gd name="T9" fmla="*/ 349 h 1622"/>
              <a:gd name="T10" fmla="*/ 1591 w 2703"/>
              <a:gd name="T11" fmla="*/ 27 h 1622"/>
              <a:gd name="T12" fmla="*/ 1307 w 2703"/>
              <a:gd name="T13" fmla="*/ 323 h 1622"/>
              <a:gd name="T14" fmla="*/ 1212 w 2703"/>
              <a:gd name="T15" fmla="*/ 326 h 1622"/>
              <a:gd name="T16" fmla="*/ 1091 w 2703"/>
              <a:gd name="T17" fmla="*/ 363 h 1622"/>
              <a:gd name="T18" fmla="*/ 726 w 2703"/>
              <a:gd name="T19" fmla="*/ 275 h 1622"/>
              <a:gd name="T20" fmla="*/ 326 w 2703"/>
              <a:gd name="T21" fmla="*/ 748 h 1622"/>
              <a:gd name="T22" fmla="*/ 339 w 2703"/>
              <a:gd name="T23" fmla="*/ 803 h 1622"/>
              <a:gd name="T24" fmla="*/ 208 w 2703"/>
              <a:gd name="T25" fmla="*/ 958 h 1622"/>
              <a:gd name="T26" fmla="*/ 17 w 2703"/>
              <a:gd name="T27" fmla="*/ 1287 h 1622"/>
              <a:gd name="T28" fmla="*/ 690 w 2703"/>
              <a:gd name="T29" fmla="*/ 1573 h 1622"/>
              <a:gd name="T30" fmla="*/ 1175 w 2703"/>
              <a:gd name="T31" fmla="*/ 1335 h 1622"/>
              <a:gd name="T32" fmla="*/ 1723 w 2703"/>
              <a:gd name="T33" fmla="*/ 1446 h 1622"/>
              <a:gd name="T34" fmla="*/ 2405 w 2703"/>
              <a:gd name="T35" fmla="*/ 1196 h 1622"/>
              <a:gd name="T36" fmla="*/ 2643 w 2703"/>
              <a:gd name="T37" fmla="*/ 797 h 1622"/>
              <a:gd name="T38" fmla="*/ 2272 w 2703"/>
              <a:gd name="T39" fmla="*/ 525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03" h="1622">
                <a:moveTo>
                  <a:pt x="2272" y="525"/>
                </a:moveTo>
                <a:cubicBezTo>
                  <a:pt x="2250" y="528"/>
                  <a:pt x="2230" y="534"/>
                  <a:pt x="2212" y="543"/>
                </a:cubicBezTo>
                <a:cubicBezTo>
                  <a:pt x="2182" y="458"/>
                  <a:pt x="2100" y="403"/>
                  <a:pt x="2013" y="416"/>
                </a:cubicBezTo>
                <a:cubicBezTo>
                  <a:pt x="2005" y="417"/>
                  <a:pt x="1997" y="419"/>
                  <a:pt x="1989" y="422"/>
                </a:cubicBezTo>
                <a:cubicBezTo>
                  <a:pt x="1990" y="398"/>
                  <a:pt x="1988" y="373"/>
                  <a:pt x="1985" y="349"/>
                </a:cubicBezTo>
                <a:cubicBezTo>
                  <a:pt x="1955" y="144"/>
                  <a:pt x="1779" y="0"/>
                  <a:pt x="1591" y="27"/>
                </a:cubicBezTo>
                <a:cubicBezTo>
                  <a:pt x="1443" y="49"/>
                  <a:pt x="1332" y="171"/>
                  <a:pt x="1307" y="323"/>
                </a:cubicBezTo>
                <a:cubicBezTo>
                  <a:pt x="1277" y="320"/>
                  <a:pt x="1245" y="321"/>
                  <a:pt x="1212" y="326"/>
                </a:cubicBezTo>
                <a:cubicBezTo>
                  <a:pt x="1168" y="333"/>
                  <a:pt x="1127" y="345"/>
                  <a:pt x="1091" y="363"/>
                </a:cubicBezTo>
                <a:cubicBezTo>
                  <a:pt x="995" y="291"/>
                  <a:pt x="864" y="255"/>
                  <a:pt x="726" y="275"/>
                </a:cubicBezTo>
                <a:cubicBezTo>
                  <a:pt x="473" y="312"/>
                  <a:pt x="294" y="524"/>
                  <a:pt x="326" y="748"/>
                </a:cubicBezTo>
                <a:cubicBezTo>
                  <a:pt x="329" y="767"/>
                  <a:pt x="333" y="785"/>
                  <a:pt x="339" y="803"/>
                </a:cubicBezTo>
                <a:cubicBezTo>
                  <a:pt x="263" y="833"/>
                  <a:pt x="211" y="893"/>
                  <a:pt x="208" y="958"/>
                </a:cubicBezTo>
                <a:cubicBezTo>
                  <a:pt x="76" y="1048"/>
                  <a:pt x="0" y="1168"/>
                  <a:pt x="17" y="1287"/>
                </a:cubicBezTo>
                <a:cubicBezTo>
                  <a:pt x="47" y="1495"/>
                  <a:pt x="349" y="1622"/>
                  <a:pt x="690" y="1573"/>
                </a:cubicBezTo>
                <a:cubicBezTo>
                  <a:pt x="901" y="1542"/>
                  <a:pt x="1078" y="1450"/>
                  <a:pt x="1175" y="1335"/>
                </a:cubicBezTo>
                <a:cubicBezTo>
                  <a:pt x="1305" y="1431"/>
                  <a:pt x="1507" y="1477"/>
                  <a:pt x="1723" y="1446"/>
                </a:cubicBezTo>
                <a:cubicBezTo>
                  <a:pt x="2032" y="1401"/>
                  <a:pt x="2156" y="1468"/>
                  <a:pt x="2405" y="1196"/>
                </a:cubicBezTo>
                <a:cubicBezTo>
                  <a:pt x="2421" y="1197"/>
                  <a:pt x="2703" y="1086"/>
                  <a:pt x="2643" y="797"/>
                </a:cubicBezTo>
                <a:cubicBezTo>
                  <a:pt x="2591" y="540"/>
                  <a:pt x="2391" y="507"/>
                  <a:pt x="2272" y="525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08">
            <a:extLst>
              <a:ext uri="{FF2B5EF4-FFF2-40B4-BE49-F238E27FC236}">
                <a16:creationId xmlns:a16="http://schemas.microsoft.com/office/drawing/2014/main" id="{A5F6BACE-1366-43A4-85CA-E94AA2651210}"/>
              </a:ext>
            </a:extLst>
          </p:cNvPr>
          <p:cNvSpPr>
            <a:spLocks/>
          </p:cNvSpPr>
          <p:nvPr/>
        </p:nvSpPr>
        <p:spPr bwMode="auto">
          <a:xfrm>
            <a:off x="7984064" y="5322937"/>
            <a:ext cx="2118166" cy="1220191"/>
          </a:xfrm>
          <a:custGeom>
            <a:avLst/>
            <a:gdLst>
              <a:gd name="T0" fmla="*/ 2398 w 2703"/>
              <a:gd name="T1" fmla="*/ 672 h 1555"/>
              <a:gd name="T2" fmla="*/ 2335 w 2703"/>
              <a:gd name="T3" fmla="*/ 674 h 1555"/>
              <a:gd name="T4" fmla="*/ 2176 w 2703"/>
              <a:gd name="T5" fmla="*/ 501 h 1555"/>
              <a:gd name="T6" fmla="*/ 2151 w 2703"/>
              <a:gd name="T7" fmla="*/ 500 h 1555"/>
              <a:gd name="T8" fmla="*/ 2166 w 2703"/>
              <a:gd name="T9" fmla="*/ 428 h 1555"/>
              <a:gd name="T10" fmla="*/ 1867 w 2703"/>
              <a:gd name="T11" fmla="*/ 17 h 1555"/>
              <a:gd name="T12" fmla="*/ 1517 w 2703"/>
              <a:gd name="T13" fmla="*/ 231 h 1555"/>
              <a:gd name="T14" fmla="*/ 1425 w 2703"/>
              <a:gd name="T15" fmla="*/ 209 h 1555"/>
              <a:gd name="T16" fmla="*/ 1298 w 2703"/>
              <a:gd name="T17" fmla="*/ 214 h 1555"/>
              <a:gd name="T18" fmla="*/ 967 w 2703"/>
              <a:gd name="T19" fmla="*/ 36 h 1555"/>
              <a:gd name="T20" fmla="*/ 460 w 2703"/>
              <a:gd name="T21" fmla="*/ 391 h 1555"/>
              <a:gd name="T22" fmla="*/ 458 w 2703"/>
              <a:gd name="T23" fmla="*/ 447 h 1555"/>
              <a:gd name="T24" fmla="*/ 293 w 2703"/>
              <a:gd name="T25" fmla="*/ 564 h 1555"/>
              <a:gd name="T26" fmla="*/ 24 w 2703"/>
              <a:gd name="T27" fmla="*/ 834 h 1555"/>
              <a:gd name="T28" fmla="*/ 601 w 2703"/>
              <a:gd name="T29" fmla="*/ 1281 h 1555"/>
              <a:gd name="T30" fmla="*/ 1131 w 2703"/>
              <a:gd name="T31" fmla="*/ 1175 h 1555"/>
              <a:gd name="T32" fmla="*/ 1633 w 2703"/>
              <a:gd name="T33" fmla="*/ 1422 h 1555"/>
              <a:gd name="T34" fmla="*/ 2356 w 2703"/>
              <a:gd name="T35" fmla="*/ 1354 h 1555"/>
              <a:gd name="T36" fmla="*/ 2688 w 2703"/>
              <a:gd name="T37" fmla="*/ 1029 h 1555"/>
              <a:gd name="T38" fmla="*/ 2398 w 2703"/>
              <a:gd name="T39" fmla="*/ 672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03" h="1555">
                <a:moveTo>
                  <a:pt x="2398" y="672"/>
                </a:moveTo>
                <a:cubicBezTo>
                  <a:pt x="2377" y="669"/>
                  <a:pt x="2356" y="670"/>
                  <a:pt x="2335" y="674"/>
                </a:cubicBezTo>
                <a:cubicBezTo>
                  <a:pt x="2329" y="585"/>
                  <a:pt x="2263" y="511"/>
                  <a:pt x="2176" y="501"/>
                </a:cubicBezTo>
                <a:cubicBezTo>
                  <a:pt x="2168" y="500"/>
                  <a:pt x="2159" y="499"/>
                  <a:pt x="2151" y="500"/>
                </a:cubicBezTo>
                <a:cubicBezTo>
                  <a:pt x="2158" y="477"/>
                  <a:pt x="2163" y="453"/>
                  <a:pt x="2166" y="428"/>
                </a:cubicBezTo>
                <a:cubicBezTo>
                  <a:pt x="2189" y="222"/>
                  <a:pt x="2055" y="38"/>
                  <a:pt x="1867" y="17"/>
                </a:cubicBezTo>
                <a:cubicBezTo>
                  <a:pt x="1719" y="0"/>
                  <a:pt x="1580" y="90"/>
                  <a:pt x="1517" y="231"/>
                </a:cubicBezTo>
                <a:cubicBezTo>
                  <a:pt x="1489" y="220"/>
                  <a:pt x="1457" y="213"/>
                  <a:pt x="1425" y="209"/>
                </a:cubicBezTo>
                <a:cubicBezTo>
                  <a:pt x="1380" y="204"/>
                  <a:pt x="1338" y="206"/>
                  <a:pt x="1298" y="214"/>
                </a:cubicBezTo>
                <a:cubicBezTo>
                  <a:pt x="1223" y="120"/>
                  <a:pt x="1106" y="52"/>
                  <a:pt x="967" y="36"/>
                </a:cubicBezTo>
                <a:cubicBezTo>
                  <a:pt x="713" y="7"/>
                  <a:pt x="486" y="167"/>
                  <a:pt x="460" y="391"/>
                </a:cubicBezTo>
                <a:cubicBezTo>
                  <a:pt x="458" y="410"/>
                  <a:pt x="458" y="429"/>
                  <a:pt x="458" y="447"/>
                </a:cubicBezTo>
                <a:cubicBezTo>
                  <a:pt x="377" y="457"/>
                  <a:pt x="312" y="502"/>
                  <a:pt x="293" y="564"/>
                </a:cubicBezTo>
                <a:cubicBezTo>
                  <a:pt x="141" y="617"/>
                  <a:pt x="37" y="714"/>
                  <a:pt x="24" y="834"/>
                </a:cubicBezTo>
                <a:cubicBezTo>
                  <a:pt x="0" y="1042"/>
                  <a:pt x="259" y="1242"/>
                  <a:pt x="601" y="1281"/>
                </a:cubicBezTo>
                <a:cubicBezTo>
                  <a:pt x="813" y="1305"/>
                  <a:pt x="1008" y="1262"/>
                  <a:pt x="1131" y="1175"/>
                </a:cubicBezTo>
                <a:cubicBezTo>
                  <a:pt x="1232" y="1302"/>
                  <a:pt x="1416" y="1398"/>
                  <a:pt x="1633" y="1422"/>
                </a:cubicBezTo>
                <a:cubicBezTo>
                  <a:pt x="1943" y="1457"/>
                  <a:pt x="2046" y="1555"/>
                  <a:pt x="2356" y="1354"/>
                </a:cubicBezTo>
                <a:cubicBezTo>
                  <a:pt x="2371" y="1360"/>
                  <a:pt x="2672" y="1324"/>
                  <a:pt x="2688" y="1029"/>
                </a:cubicBezTo>
                <a:cubicBezTo>
                  <a:pt x="2703" y="767"/>
                  <a:pt x="2518" y="685"/>
                  <a:pt x="2398" y="672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C1812C5E-B050-4FE6-A336-98C27C8CD7A7}"/>
              </a:ext>
            </a:extLst>
          </p:cNvPr>
          <p:cNvSpPr txBox="1"/>
          <p:nvPr/>
        </p:nvSpPr>
        <p:spPr>
          <a:xfrm>
            <a:off x="3090213" y="1157902"/>
            <a:ext cx="6011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 w="762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刷刷牙</a:t>
            </a:r>
            <a:r>
              <a:rPr kumimoji="0" lang="en-US" altLang="zh-CN" sz="6000" b="0" i="0" u="none" strike="noStrike" kern="1200" cap="none" spc="0" normalizeH="0" baseline="0" noProof="0" dirty="0">
                <a:ln w="762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PPT</a:t>
            </a:r>
            <a:r>
              <a:rPr kumimoji="0" lang="zh-CN" altLang="en-US" sz="6000" b="0" i="0" u="none" strike="noStrike" kern="1200" cap="none" spc="0" normalizeH="0" baseline="0" noProof="0" dirty="0">
                <a:ln w="762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模版</a:t>
            </a:r>
          </a:p>
        </p:txBody>
      </p:sp>
      <p:sp>
        <p:nvSpPr>
          <p:cNvPr id="166" name="矩形 471">
            <a:extLst>
              <a:ext uri="{FF2B5EF4-FFF2-40B4-BE49-F238E27FC236}">
                <a16:creationId xmlns:a16="http://schemas.microsoft.com/office/drawing/2014/main" id="{513EF8B8-27BA-4EC6-A201-65C235AE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066" y="2173807"/>
            <a:ext cx="4981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amet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consectetuer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 consectetuer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AFB3D7BD-4797-44D1-A9BA-109CB51BB347}"/>
              </a:ext>
            </a:extLst>
          </p:cNvPr>
          <p:cNvSpPr txBox="1"/>
          <p:nvPr/>
        </p:nvSpPr>
        <p:spPr>
          <a:xfrm>
            <a:off x="3090213" y="1157280"/>
            <a:ext cx="6011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 w="76200">
                  <a:noFill/>
                </a:ln>
                <a:solidFill>
                  <a:srgbClr val="47C4FA"/>
                </a:solidFill>
                <a:uLnTx/>
                <a:uFillTx/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刷刷牙</a:t>
            </a:r>
            <a:r>
              <a:rPr kumimoji="0" lang="en-US" altLang="zh-CN" sz="6000" b="0" i="0" u="none" strike="noStrike" kern="1200" cap="none" spc="0" normalizeH="0" baseline="0" noProof="0" dirty="0">
                <a:ln w="76200">
                  <a:noFill/>
                </a:ln>
                <a:solidFill>
                  <a:srgbClr val="47C4FA"/>
                </a:solidFill>
                <a:uLnTx/>
                <a:uFillTx/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PPT</a:t>
            </a:r>
            <a:r>
              <a:rPr kumimoji="0" lang="zh-CN" altLang="en-US" sz="6000" b="0" i="0" u="none" strike="noStrike" kern="1200" cap="none" spc="0" normalizeH="0" baseline="0" noProof="0" dirty="0">
                <a:ln w="76200">
                  <a:noFill/>
                </a:ln>
                <a:solidFill>
                  <a:srgbClr val="47C4FA"/>
                </a:solidFill>
                <a:uLnTx/>
                <a:uFillTx/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模版</a:t>
            </a:r>
          </a:p>
        </p:txBody>
      </p: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CC577CB9-E2EC-4364-BEC3-BA90F8CF906E}"/>
              </a:ext>
            </a:extLst>
          </p:cNvPr>
          <p:cNvGrpSpPr/>
          <p:nvPr/>
        </p:nvGrpSpPr>
        <p:grpSpPr>
          <a:xfrm>
            <a:off x="9787381" y="253791"/>
            <a:ext cx="2056234" cy="1545757"/>
            <a:chOff x="7791671" y="1302578"/>
            <a:chExt cx="2506663" cy="1884363"/>
          </a:xfrm>
        </p:grpSpPr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A3F586AC-74D2-496C-B507-4898ABEBB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6459" y="1302578"/>
              <a:ext cx="987425" cy="1181100"/>
            </a:xfrm>
            <a:custGeom>
              <a:avLst/>
              <a:gdLst>
                <a:gd name="T0" fmla="*/ 350 w 681"/>
                <a:gd name="T1" fmla="*/ 305 h 814"/>
                <a:gd name="T2" fmla="*/ 217 w 681"/>
                <a:gd name="T3" fmla="*/ 4 h 814"/>
                <a:gd name="T4" fmla="*/ 274 w 681"/>
                <a:gd name="T5" fmla="*/ 0 h 814"/>
                <a:gd name="T6" fmla="*/ 681 w 681"/>
                <a:gd name="T7" fmla="*/ 407 h 814"/>
                <a:gd name="T8" fmla="*/ 274 w 681"/>
                <a:gd name="T9" fmla="*/ 814 h 814"/>
                <a:gd name="T10" fmla="*/ 0 w 681"/>
                <a:gd name="T11" fmla="*/ 708 h 814"/>
                <a:gd name="T12" fmla="*/ 350 w 681"/>
                <a:gd name="T13" fmla="*/ 30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814">
                  <a:moveTo>
                    <a:pt x="350" y="305"/>
                  </a:moveTo>
                  <a:cubicBezTo>
                    <a:pt x="350" y="186"/>
                    <a:pt x="298" y="78"/>
                    <a:pt x="217" y="4"/>
                  </a:cubicBezTo>
                  <a:cubicBezTo>
                    <a:pt x="235" y="1"/>
                    <a:pt x="254" y="0"/>
                    <a:pt x="274" y="0"/>
                  </a:cubicBezTo>
                  <a:cubicBezTo>
                    <a:pt x="498" y="0"/>
                    <a:pt x="681" y="182"/>
                    <a:pt x="681" y="407"/>
                  </a:cubicBezTo>
                  <a:cubicBezTo>
                    <a:pt x="681" y="632"/>
                    <a:pt x="498" y="814"/>
                    <a:pt x="274" y="814"/>
                  </a:cubicBezTo>
                  <a:cubicBezTo>
                    <a:pt x="168" y="814"/>
                    <a:pt x="72" y="774"/>
                    <a:pt x="0" y="708"/>
                  </a:cubicBezTo>
                  <a:cubicBezTo>
                    <a:pt x="198" y="680"/>
                    <a:pt x="350" y="511"/>
                    <a:pt x="350" y="305"/>
                  </a:cubicBezTo>
                  <a:close/>
                </a:path>
              </a:pathLst>
            </a:custGeom>
            <a:solidFill>
              <a:srgbClr val="F7CB5E"/>
            </a:solidFill>
            <a:ln w="47625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B466988B-48EE-4DBC-9446-BDCC4DA4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671" y="1967741"/>
              <a:ext cx="265112" cy="276225"/>
            </a:xfrm>
            <a:custGeom>
              <a:avLst/>
              <a:gdLst>
                <a:gd name="T0" fmla="*/ 67 w 167"/>
                <a:gd name="T1" fmla="*/ 174 h 174"/>
                <a:gd name="T2" fmla="*/ 107 w 167"/>
                <a:gd name="T3" fmla="*/ 129 h 174"/>
                <a:gd name="T4" fmla="*/ 167 w 167"/>
                <a:gd name="T5" fmla="*/ 137 h 174"/>
                <a:gd name="T6" fmla="*/ 137 w 167"/>
                <a:gd name="T7" fmla="*/ 84 h 174"/>
                <a:gd name="T8" fmla="*/ 164 w 167"/>
                <a:gd name="T9" fmla="*/ 30 h 174"/>
                <a:gd name="T10" fmla="*/ 104 w 167"/>
                <a:gd name="T11" fmla="*/ 42 h 174"/>
                <a:gd name="T12" fmla="*/ 60 w 167"/>
                <a:gd name="T13" fmla="*/ 0 h 174"/>
                <a:gd name="T14" fmla="*/ 54 w 167"/>
                <a:gd name="T15" fmla="*/ 60 h 174"/>
                <a:gd name="T16" fmla="*/ 0 w 167"/>
                <a:gd name="T17" fmla="*/ 90 h 174"/>
                <a:gd name="T18" fmla="*/ 56 w 167"/>
                <a:gd name="T19" fmla="*/ 114 h 174"/>
                <a:gd name="T20" fmla="*/ 67 w 167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74">
                  <a:moveTo>
                    <a:pt x="67" y="174"/>
                  </a:moveTo>
                  <a:lnTo>
                    <a:pt x="107" y="129"/>
                  </a:lnTo>
                  <a:lnTo>
                    <a:pt x="167" y="137"/>
                  </a:lnTo>
                  <a:lnTo>
                    <a:pt x="137" y="84"/>
                  </a:lnTo>
                  <a:lnTo>
                    <a:pt x="164" y="30"/>
                  </a:lnTo>
                  <a:lnTo>
                    <a:pt x="104" y="42"/>
                  </a:lnTo>
                  <a:lnTo>
                    <a:pt x="60" y="0"/>
                  </a:lnTo>
                  <a:lnTo>
                    <a:pt x="54" y="60"/>
                  </a:lnTo>
                  <a:lnTo>
                    <a:pt x="0" y="90"/>
                  </a:lnTo>
                  <a:lnTo>
                    <a:pt x="56" y="114"/>
                  </a:lnTo>
                  <a:lnTo>
                    <a:pt x="67" y="174"/>
                  </a:lnTo>
                  <a:close/>
                </a:path>
              </a:pathLst>
            </a:custGeom>
            <a:solidFill>
              <a:srgbClr val="F7CB5E"/>
            </a:solidFill>
            <a:ln w="28575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9917F7A4-6FC7-44BD-8EEA-DB78E384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584" y="2788478"/>
              <a:ext cx="381000" cy="398463"/>
            </a:xfrm>
            <a:custGeom>
              <a:avLst/>
              <a:gdLst>
                <a:gd name="T0" fmla="*/ 95 w 240"/>
                <a:gd name="T1" fmla="*/ 251 h 251"/>
                <a:gd name="T2" fmla="*/ 154 w 240"/>
                <a:gd name="T3" fmla="*/ 186 h 251"/>
                <a:gd name="T4" fmla="*/ 240 w 240"/>
                <a:gd name="T5" fmla="*/ 198 h 251"/>
                <a:gd name="T6" fmla="*/ 197 w 240"/>
                <a:gd name="T7" fmla="*/ 122 h 251"/>
                <a:gd name="T8" fmla="*/ 234 w 240"/>
                <a:gd name="T9" fmla="*/ 43 h 251"/>
                <a:gd name="T10" fmla="*/ 148 w 240"/>
                <a:gd name="T11" fmla="*/ 61 h 251"/>
                <a:gd name="T12" fmla="*/ 85 w 240"/>
                <a:gd name="T13" fmla="*/ 0 h 251"/>
                <a:gd name="T14" fmla="*/ 76 w 240"/>
                <a:gd name="T15" fmla="*/ 87 h 251"/>
                <a:gd name="T16" fmla="*/ 0 w 240"/>
                <a:gd name="T17" fmla="*/ 129 h 251"/>
                <a:gd name="T18" fmla="*/ 79 w 240"/>
                <a:gd name="T19" fmla="*/ 165 h 251"/>
                <a:gd name="T20" fmla="*/ 95 w 240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51">
                  <a:moveTo>
                    <a:pt x="95" y="251"/>
                  </a:moveTo>
                  <a:lnTo>
                    <a:pt x="154" y="186"/>
                  </a:lnTo>
                  <a:lnTo>
                    <a:pt x="240" y="198"/>
                  </a:lnTo>
                  <a:lnTo>
                    <a:pt x="197" y="122"/>
                  </a:lnTo>
                  <a:lnTo>
                    <a:pt x="234" y="43"/>
                  </a:lnTo>
                  <a:lnTo>
                    <a:pt x="148" y="61"/>
                  </a:lnTo>
                  <a:lnTo>
                    <a:pt x="85" y="0"/>
                  </a:lnTo>
                  <a:lnTo>
                    <a:pt x="76" y="87"/>
                  </a:lnTo>
                  <a:lnTo>
                    <a:pt x="0" y="129"/>
                  </a:lnTo>
                  <a:lnTo>
                    <a:pt x="79" y="165"/>
                  </a:lnTo>
                  <a:lnTo>
                    <a:pt x="95" y="251"/>
                  </a:lnTo>
                  <a:close/>
                </a:path>
              </a:pathLst>
            </a:custGeom>
            <a:solidFill>
              <a:srgbClr val="F7CB5E"/>
            </a:solidFill>
            <a:ln w="28575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A3019F29-BD43-416C-B484-41834F17E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234" y="2682116"/>
              <a:ext cx="292100" cy="292100"/>
            </a:xfrm>
            <a:custGeom>
              <a:avLst/>
              <a:gdLst>
                <a:gd name="T0" fmla="*/ 0 w 184"/>
                <a:gd name="T1" fmla="*/ 132 h 184"/>
                <a:gd name="T2" fmla="*/ 65 w 184"/>
                <a:gd name="T3" fmla="*/ 131 h 184"/>
                <a:gd name="T4" fmla="*/ 103 w 184"/>
                <a:gd name="T5" fmla="*/ 184 h 184"/>
                <a:gd name="T6" fmla="*/ 122 w 184"/>
                <a:gd name="T7" fmla="*/ 122 h 184"/>
                <a:gd name="T8" fmla="*/ 184 w 184"/>
                <a:gd name="T9" fmla="*/ 102 h 184"/>
                <a:gd name="T10" fmla="*/ 131 w 184"/>
                <a:gd name="T11" fmla="*/ 65 h 184"/>
                <a:gd name="T12" fmla="*/ 131 w 184"/>
                <a:gd name="T13" fmla="*/ 0 h 184"/>
                <a:gd name="T14" fmla="*/ 79 w 184"/>
                <a:gd name="T15" fmla="*/ 39 h 184"/>
                <a:gd name="T16" fmla="*/ 17 w 184"/>
                <a:gd name="T17" fmla="*/ 18 h 184"/>
                <a:gd name="T18" fmla="*/ 39 w 184"/>
                <a:gd name="T19" fmla="*/ 80 h 184"/>
                <a:gd name="T20" fmla="*/ 0 w 184"/>
                <a:gd name="T21" fmla="*/ 1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84">
                  <a:moveTo>
                    <a:pt x="0" y="132"/>
                  </a:moveTo>
                  <a:lnTo>
                    <a:pt x="65" y="131"/>
                  </a:lnTo>
                  <a:lnTo>
                    <a:pt x="103" y="184"/>
                  </a:lnTo>
                  <a:lnTo>
                    <a:pt x="122" y="122"/>
                  </a:lnTo>
                  <a:lnTo>
                    <a:pt x="184" y="102"/>
                  </a:lnTo>
                  <a:lnTo>
                    <a:pt x="131" y="65"/>
                  </a:lnTo>
                  <a:lnTo>
                    <a:pt x="131" y="0"/>
                  </a:lnTo>
                  <a:lnTo>
                    <a:pt x="79" y="39"/>
                  </a:lnTo>
                  <a:lnTo>
                    <a:pt x="17" y="18"/>
                  </a:lnTo>
                  <a:lnTo>
                    <a:pt x="39" y="8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7CB5E"/>
            </a:solidFill>
            <a:ln w="30163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9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89212702-301E-4BAE-99B4-D7103D4D7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906" y="-845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  <p:bldLst>
      <p:bldP spid="165" grpId="0"/>
      <p:bldP spid="166" grpId="0"/>
      <p:bldP spid="1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MH_Other_1">
            <a:extLst>
              <a:ext uri="{FF2B5EF4-FFF2-40B4-BE49-F238E27FC236}">
                <a16:creationId xmlns:a16="http://schemas.microsoft.com/office/drawing/2014/main" id="{5529A609-8A8E-47D0-A516-F074920C33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587875" y="1543050"/>
            <a:ext cx="3035300" cy="3032125"/>
          </a:xfrm>
          <a:custGeom>
            <a:avLst/>
            <a:gdLst>
              <a:gd name="connsiteX0" fmla="*/ 1609563 w 1925506"/>
              <a:gd name="connsiteY0" fmla="*/ 1457235 h 1924218"/>
              <a:gd name="connsiteX1" fmla="*/ 1464320 w 1925506"/>
              <a:gd name="connsiteY1" fmla="*/ 1463168 h 1924218"/>
              <a:gd name="connsiteX2" fmla="*/ 1458387 w 1925506"/>
              <a:gd name="connsiteY2" fmla="*/ 1608412 h 1924218"/>
              <a:gd name="connsiteX3" fmla="*/ 1496181 w 1925506"/>
              <a:gd name="connsiteY3" fmla="*/ 1570618 h 1924218"/>
              <a:gd name="connsiteX4" fmla="*/ 1565836 w 1925506"/>
              <a:gd name="connsiteY4" fmla="*/ 1640273 h 1924218"/>
              <a:gd name="connsiteX5" fmla="*/ 1641425 w 1925506"/>
              <a:gd name="connsiteY5" fmla="*/ 1564685 h 1924218"/>
              <a:gd name="connsiteX6" fmla="*/ 1571769 w 1925506"/>
              <a:gd name="connsiteY6" fmla="*/ 1495029 h 1924218"/>
              <a:gd name="connsiteX7" fmla="*/ 315941 w 1925506"/>
              <a:gd name="connsiteY7" fmla="*/ 1457235 h 1924218"/>
              <a:gd name="connsiteX8" fmla="*/ 353735 w 1925506"/>
              <a:gd name="connsiteY8" fmla="*/ 1495029 h 1924218"/>
              <a:gd name="connsiteX9" fmla="*/ 284080 w 1925506"/>
              <a:gd name="connsiteY9" fmla="*/ 1564685 h 1924218"/>
              <a:gd name="connsiteX10" fmla="*/ 359668 w 1925506"/>
              <a:gd name="connsiteY10" fmla="*/ 1640273 h 1924218"/>
              <a:gd name="connsiteX11" fmla="*/ 429324 w 1925506"/>
              <a:gd name="connsiteY11" fmla="*/ 1570618 h 1924218"/>
              <a:gd name="connsiteX12" fmla="*/ 467118 w 1925506"/>
              <a:gd name="connsiteY12" fmla="*/ 1608412 h 1924218"/>
              <a:gd name="connsiteX13" fmla="*/ 461184 w 1925506"/>
              <a:gd name="connsiteY13" fmla="*/ 1463168 h 1924218"/>
              <a:gd name="connsiteX14" fmla="*/ 370275 w 1925506"/>
              <a:gd name="connsiteY14" fmla="*/ 313976 h 1924218"/>
              <a:gd name="connsiteX15" fmla="*/ 294687 w 1925506"/>
              <a:gd name="connsiteY15" fmla="*/ 389564 h 1924218"/>
              <a:gd name="connsiteX16" fmla="*/ 364342 w 1925506"/>
              <a:gd name="connsiteY16" fmla="*/ 459220 h 1924218"/>
              <a:gd name="connsiteX17" fmla="*/ 326548 w 1925506"/>
              <a:gd name="connsiteY17" fmla="*/ 497014 h 1924218"/>
              <a:gd name="connsiteX18" fmla="*/ 471791 w 1925506"/>
              <a:gd name="connsiteY18" fmla="*/ 491081 h 1924218"/>
              <a:gd name="connsiteX19" fmla="*/ 477725 w 1925506"/>
              <a:gd name="connsiteY19" fmla="*/ 345838 h 1924218"/>
              <a:gd name="connsiteX20" fmla="*/ 439931 w 1925506"/>
              <a:gd name="connsiteY20" fmla="*/ 383632 h 1924218"/>
              <a:gd name="connsiteX21" fmla="*/ 1565837 w 1925506"/>
              <a:gd name="connsiteY21" fmla="*/ 306047 h 1924218"/>
              <a:gd name="connsiteX22" fmla="*/ 1496182 w 1925506"/>
              <a:gd name="connsiteY22" fmla="*/ 375703 h 1924218"/>
              <a:gd name="connsiteX23" fmla="*/ 1458388 w 1925506"/>
              <a:gd name="connsiteY23" fmla="*/ 337909 h 1924218"/>
              <a:gd name="connsiteX24" fmla="*/ 1464321 w 1925506"/>
              <a:gd name="connsiteY24" fmla="*/ 483152 h 1924218"/>
              <a:gd name="connsiteX25" fmla="*/ 1609564 w 1925506"/>
              <a:gd name="connsiteY25" fmla="*/ 489085 h 1924218"/>
              <a:gd name="connsiteX26" fmla="*/ 1571770 w 1925506"/>
              <a:gd name="connsiteY26" fmla="*/ 451291 h 1924218"/>
              <a:gd name="connsiteX27" fmla="*/ 1641426 w 1925506"/>
              <a:gd name="connsiteY27" fmla="*/ 381635 h 1924218"/>
              <a:gd name="connsiteX28" fmla="*/ 962753 w 1925506"/>
              <a:gd name="connsiteY28" fmla="*/ 0 h 1924218"/>
              <a:gd name="connsiteX29" fmla="*/ 1925506 w 1925506"/>
              <a:gd name="connsiteY29" fmla="*/ 962109 h 1924218"/>
              <a:gd name="connsiteX30" fmla="*/ 962753 w 1925506"/>
              <a:gd name="connsiteY30" fmla="*/ 1924218 h 1924218"/>
              <a:gd name="connsiteX31" fmla="*/ 0 w 1925506"/>
              <a:gd name="connsiteY31" fmla="*/ 962109 h 1924218"/>
              <a:gd name="connsiteX32" fmla="*/ 962753 w 1925506"/>
              <a:gd name="connsiteY32" fmla="*/ 0 h 19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25506" h="1924218">
                <a:moveTo>
                  <a:pt x="1609563" y="1457235"/>
                </a:moveTo>
                <a:lnTo>
                  <a:pt x="1464320" y="1463168"/>
                </a:lnTo>
                <a:lnTo>
                  <a:pt x="1458387" y="1608412"/>
                </a:lnTo>
                <a:lnTo>
                  <a:pt x="1496181" y="1570618"/>
                </a:lnTo>
                <a:lnTo>
                  <a:pt x="1565836" y="1640273"/>
                </a:lnTo>
                <a:lnTo>
                  <a:pt x="1641425" y="1564685"/>
                </a:lnTo>
                <a:lnTo>
                  <a:pt x="1571769" y="1495029"/>
                </a:lnTo>
                <a:close/>
                <a:moveTo>
                  <a:pt x="315941" y="1457235"/>
                </a:moveTo>
                <a:lnTo>
                  <a:pt x="353735" y="1495029"/>
                </a:lnTo>
                <a:lnTo>
                  <a:pt x="284080" y="1564685"/>
                </a:lnTo>
                <a:lnTo>
                  <a:pt x="359668" y="1640273"/>
                </a:lnTo>
                <a:lnTo>
                  <a:pt x="429324" y="1570618"/>
                </a:lnTo>
                <a:lnTo>
                  <a:pt x="467118" y="1608412"/>
                </a:lnTo>
                <a:lnTo>
                  <a:pt x="461184" y="1463168"/>
                </a:lnTo>
                <a:close/>
                <a:moveTo>
                  <a:pt x="370275" y="313976"/>
                </a:moveTo>
                <a:lnTo>
                  <a:pt x="294687" y="389564"/>
                </a:lnTo>
                <a:lnTo>
                  <a:pt x="364342" y="459220"/>
                </a:lnTo>
                <a:lnTo>
                  <a:pt x="326548" y="497014"/>
                </a:lnTo>
                <a:lnTo>
                  <a:pt x="471791" y="491081"/>
                </a:lnTo>
                <a:lnTo>
                  <a:pt x="477725" y="345838"/>
                </a:lnTo>
                <a:lnTo>
                  <a:pt x="439931" y="383632"/>
                </a:lnTo>
                <a:close/>
                <a:moveTo>
                  <a:pt x="1565837" y="306047"/>
                </a:moveTo>
                <a:lnTo>
                  <a:pt x="1496182" y="375703"/>
                </a:lnTo>
                <a:lnTo>
                  <a:pt x="1458388" y="337909"/>
                </a:lnTo>
                <a:lnTo>
                  <a:pt x="1464321" y="483152"/>
                </a:lnTo>
                <a:lnTo>
                  <a:pt x="1609564" y="489085"/>
                </a:lnTo>
                <a:lnTo>
                  <a:pt x="1571770" y="451291"/>
                </a:lnTo>
                <a:lnTo>
                  <a:pt x="1641426" y="381635"/>
                </a:lnTo>
                <a:close/>
                <a:moveTo>
                  <a:pt x="962753" y="0"/>
                </a:moveTo>
                <a:cubicBezTo>
                  <a:pt x="1494467" y="0"/>
                  <a:pt x="1925506" y="430751"/>
                  <a:pt x="1925506" y="962109"/>
                </a:cubicBezTo>
                <a:cubicBezTo>
                  <a:pt x="1925506" y="1493467"/>
                  <a:pt x="1494467" y="1924218"/>
                  <a:pt x="962753" y="1924218"/>
                </a:cubicBezTo>
                <a:cubicBezTo>
                  <a:pt x="431039" y="1924218"/>
                  <a:pt x="0" y="1493467"/>
                  <a:pt x="0" y="962109"/>
                </a:cubicBezTo>
                <a:cubicBezTo>
                  <a:pt x="0" y="430751"/>
                  <a:pt x="431039" y="0"/>
                  <a:pt x="96275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dirty="0">
              <a:solidFill>
                <a:sysClr val="window" lastClr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12CEE9E6-83D1-4ABA-BCC5-E51EDFB7813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57663" y="4102100"/>
            <a:ext cx="885825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MH_Other_3">
            <a:extLst>
              <a:ext uri="{FF2B5EF4-FFF2-40B4-BE49-F238E27FC236}">
                <a16:creationId xmlns:a16="http://schemas.microsoft.com/office/drawing/2014/main" id="{2EE6C1EC-1A60-4D56-B092-2CA3C2230FB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57663" y="1265238"/>
            <a:ext cx="885825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MH_Other_4">
            <a:extLst>
              <a:ext uri="{FF2B5EF4-FFF2-40B4-BE49-F238E27FC236}">
                <a16:creationId xmlns:a16="http://schemas.microsoft.com/office/drawing/2014/main" id="{36C974B1-ED4E-4CA8-A2E8-98961648BB9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80263" y="4102100"/>
            <a:ext cx="889000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MH_Other_5">
            <a:extLst>
              <a:ext uri="{FF2B5EF4-FFF2-40B4-BE49-F238E27FC236}">
                <a16:creationId xmlns:a16="http://schemas.microsoft.com/office/drawing/2014/main" id="{10D6D05B-95ED-4521-B758-0F4563789F1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80263" y="1265238"/>
            <a:ext cx="889000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MH_SubTitle_4">
            <a:extLst>
              <a:ext uri="{FF2B5EF4-FFF2-40B4-BE49-F238E27FC236}">
                <a16:creationId xmlns:a16="http://schemas.microsoft.com/office/drawing/2014/main" id="{3A7080C1-CC05-4C61-B807-6B1DB62A8D8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70825" y="4148138"/>
            <a:ext cx="3563938" cy="685800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06F414D6-9323-48E5-B4DE-9A4419D5A4E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74700" y="4148138"/>
            <a:ext cx="3578225" cy="685800"/>
          </a:xfrm>
          <a:custGeom>
            <a:avLst/>
            <a:gdLst>
              <a:gd name="connsiteX0" fmla="*/ 0 w 2270397"/>
              <a:gd name="connsiteY0" fmla="*/ 0 h 435052"/>
              <a:gd name="connsiteX1" fmla="*/ 2270397 w 2270397"/>
              <a:gd name="connsiteY1" fmla="*/ 0 h 435052"/>
              <a:gd name="connsiteX2" fmla="*/ 2145724 w 2270397"/>
              <a:gd name="connsiteY2" fmla="*/ 217526 h 435052"/>
              <a:gd name="connsiteX3" fmla="*/ 2270397 w 2270397"/>
              <a:gd name="connsiteY3" fmla="*/ 435052 h 435052"/>
              <a:gd name="connsiteX4" fmla="*/ 0 w 2270397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397" h="435052">
                <a:moveTo>
                  <a:pt x="0" y="0"/>
                </a:moveTo>
                <a:lnTo>
                  <a:pt x="2270397" y="0"/>
                </a:lnTo>
                <a:lnTo>
                  <a:pt x="2145724" y="217526"/>
                </a:lnTo>
                <a:lnTo>
                  <a:pt x="2270397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MH_SubTitle_2">
            <a:extLst>
              <a:ext uri="{FF2B5EF4-FFF2-40B4-BE49-F238E27FC236}">
                <a16:creationId xmlns:a16="http://schemas.microsoft.com/office/drawing/2014/main" id="{FCFC541F-47BC-46C7-A437-5FB1B376375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70825" y="1308100"/>
            <a:ext cx="3563938" cy="687388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35C76130-64CA-4D9F-A4E2-7F8238DE956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7238" y="1308100"/>
            <a:ext cx="3595687" cy="687388"/>
          </a:xfrm>
          <a:custGeom>
            <a:avLst/>
            <a:gdLst>
              <a:gd name="connsiteX0" fmla="*/ 0 w 2281423"/>
              <a:gd name="connsiteY0" fmla="*/ 0 h 435052"/>
              <a:gd name="connsiteX1" fmla="*/ 2281423 w 2281423"/>
              <a:gd name="connsiteY1" fmla="*/ 0 h 435052"/>
              <a:gd name="connsiteX2" fmla="*/ 2156750 w 2281423"/>
              <a:gd name="connsiteY2" fmla="*/ 217526 h 435052"/>
              <a:gd name="connsiteX3" fmla="*/ 2281423 w 2281423"/>
              <a:gd name="connsiteY3" fmla="*/ 435052 h 435052"/>
              <a:gd name="connsiteX4" fmla="*/ 0 w 2281423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23" h="435052">
                <a:moveTo>
                  <a:pt x="0" y="0"/>
                </a:moveTo>
                <a:lnTo>
                  <a:pt x="2281423" y="0"/>
                </a:lnTo>
                <a:lnTo>
                  <a:pt x="2156750" y="217526"/>
                </a:lnTo>
                <a:lnTo>
                  <a:pt x="2281423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MH_Title_1">
            <a:extLst>
              <a:ext uri="{FF2B5EF4-FFF2-40B4-BE49-F238E27FC236}">
                <a16:creationId xmlns:a16="http://schemas.microsoft.com/office/drawing/2014/main" id="{DA345E57-BFD0-41FD-A28E-794038D70DA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124450" y="2089150"/>
            <a:ext cx="1963738" cy="19637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" name="MH_Desc_1">
            <a:extLst>
              <a:ext uri="{FF2B5EF4-FFF2-40B4-BE49-F238E27FC236}">
                <a16:creationId xmlns:a16="http://schemas.microsoft.com/office/drawing/2014/main" id="{CDA4D371-640E-4BFC-9029-F64A0AD89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093913"/>
            <a:ext cx="379571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5" name="MH_Desc_1">
            <a:extLst>
              <a:ext uri="{FF2B5EF4-FFF2-40B4-BE49-F238E27FC236}">
                <a16:creationId xmlns:a16="http://schemas.microsoft.com/office/drawing/2014/main" id="{F2F15B09-D3D1-4383-AF42-CD6DFCEA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463" y="2093913"/>
            <a:ext cx="37973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6" name="MH_Desc_1">
            <a:extLst>
              <a:ext uri="{FF2B5EF4-FFF2-40B4-BE49-F238E27FC236}">
                <a16:creationId xmlns:a16="http://schemas.microsoft.com/office/drawing/2014/main" id="{083EE988-63FD-4CFF-A1B1-CFD229D6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4989513"/>
            <a:ext cx="379571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7" name="MH_Desc_1">
            <a:extLst>
              <a:ext uri="{FF2B5EF4-FFF2-40B4-BE49-F238E27FC236}">
                <a16:creationId xmlns:a16="http://schemas.microsoft.com/office/drawing/2014/main" id="{F31B8DBA-CE60-4CDF-A537-BC9259EB1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463" y="4989513"/>
            <a:ext cx="37973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8495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32">
            <a:extLst>
              <a:ext uri="{FF2B5EF4-FFF2-40B4-BE49-F238E27FC236}">
                <a16:creationId xmlns:a16="http://schemas.microsoft.com/office/drawing/2014/main" id="{E49ADDEC-233F-4597-915A-63FA589E4B60}"/>
              </a:ext>
            </a:extLst>
          </p:cNvPr>
          <p:cNvSpPr/>
          <p:nvPr/>
        </p:nvSpPr>
        <p:spPr>
          <a:xfrm>
            <a:off x="1373188" y="3622205"/>
            <a:ext cx="9566275" cy="4937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2B1B4E7-7C72-4F90-8AA2-1F130B136F5C}"/>
              </a:ext>
            </a:extLst>
          </p:cNvPr>
          <p:cNvSpPr/>
          <p:nvPr/>
        </p:nvSpPr>
        <p:spPr>
          <a:xfrm>
            <a:off x="1857375" y="3426942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DDF9DF1-3A7A-49EF-8F38-8675386AFE5F}"/>
              </a:ext>
            </a:extLst>
          </p:cNvPr>
          <p:cNvSpPr/>
          <p:nvPr/>
        </p:nvSpPr>
        <p:spPr>
          <a:xfrm>
            <a:off x="1911350" y="3480917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68F11C7-68BC-4B4E-89B4-FBB40CFCF728}"/>
              </a:ext>
            </a:extLst>
          </p:cNvPr>
          <p:cNvSpPr/>
          <p:nvPr/>
        </p:nvSpPr>
        <p:spPr>
          <a:xfrm>
            <a:off x="3763963" y="3426942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E925230-1FE6-47D0-8F84-A971DE1C5412}"/>
              </a:ext>
            </a:extLst>
          </p:cNvPr>
          <p:cNvSpPr/>
          <p:nvPr/>
        </p:nvSpPr>
        <p:spPr>
          <a:xfrm>
            <a:off x="3817938" y="3480917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84B90C6-64BE-4A97-9CEC-41F644AD855C}"/>
              </a:ext>
            </a:extLst>
          </p:cNvPr>
          <p:cNvSpPr/>
          <p:nvPr/>
        </p:nvSpPr>
        <p:spPr>
          <a:xfrm>
            <a:off x="5672138" y="3426942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999CE80-3E15-439B-A05E-BDC0A2259CBB}"/>
              </a:ext>
            </a:extLst>
          </p:cNvPr>
          <p:cNvSpPr/>
          <p:nvPr/>
        </p:nvSpPr>
        <p:spPr>
          <a:xfrm>
            <a:off x="5726113" y="3480917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84FFFDD-2205-42DD-AE9A-13FFDBC4BB9E}"/>
              </a:ext>
            </a:extLst>
          </p:cNvPr>
          <p:cNvSpPr/>
          <p:nvPr/>
        </p:nvSpPr>
        <p:spPr>
          <a:xfrm>
            <a:off x="7578725" y="3426942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C0F1BDF-D513-439E-8845-E6553D288D3C}"/>
              </a:ext>
            </a:extLst>
          </p:cNvPr>
          <p:cNvSpPr/>
          <p:nvPr/>
        </p:nvSpPr>
        <p:spPr>
          <a:xfrm>
            <a:off x="7632700" y="3480917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E49D826-6C64-4C65-914F-F6D27FDBF54B}"/>
              </a:ext>
            </a:extLst>
          </p:cNvPr>
          <p:cNvSpPr/>
          <p:nvPr/>
        </p:nvSpPr>
        <p:spPr>
          <a:xfrm>
            <a:off x="9486900" y="3447580"/>
            <a:ext cx="863600" cy="865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E007B06-A2B5-4948-A91C-B5CB71E684A5}"/>
              </a:ext>
            </a:extLst>
          </p:cNvPr>
          <p:cNvSpPr/>
          <p:nvPr/>
        </p:nvSpPr>
        <p:spPr>
          <a:xfrm>
            <a:off x="9540875" y="3501555"/>
            <a:ext cx="755650" cy="75723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2018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71">
            <a:extLst>
              <a:ext uri="{FF2B5EF4-FFF2-40B4-BE49-F238E27FC236}">
                <a16:creationId xmlns:a16="http://schemas.microsoft.com/office/drawing/2014/main" id="{9331DBBD-9B2D-4C99-91ED-79A88FC6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125683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矩形 78">
            <a:extLst>
              <a:ext uri="{FF2B5EF4-FFF2-40B4-BE49-F238E27FC236}">
                <a16:creationId xmlns:a16="http://schemas.microsoft.com/office/drawing/2014/main" id="{3D7F7C68-01B4-492E-AE7B-4B747C38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780705"/>
            <a:ext cx="290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7" name="文本框 71">
            <a:extLst>
              <a:ext uri="{FF2B5EF4-FFF2-40B4-BE49-F238E27FC236}">
                <a16:creationId xmlns:a16="http://schemas.microsoft.com/office/drawing/2014/main" id="{80EA609C-B570-41FF-82F1-83F037B0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1256830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矩形 78">
            <a:extLst>
              <a:ext uri="{FF2B5EF4-FFF2-40B4-BE49-F238E27FC236}">
                <a16:creationId xmlns:a16="http://schemas.microsoft.com/office/drawing/2014/main" id="{A9791DCF-CC8F-465F-A490-0AFEF392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1794992"/>
            <a:ext cx="2803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9" name="文本框 71">
            <a:extLst>
              <a:ext uri="{FF2B5EF4-FFF2-40B4-BE49-F238E27FC236}">
                <a16:creationId xmlns:a16="http://schemas.microsoft.com/office/drawing/2014/main" id="{7FE628B3-AB04-4A18-A088-3CCE5F78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1256830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78">
            <a:extLst>
              <a:ext uri="{FF2B5EF4-FFF2-40B4-BE49-F238E27FC236}">
                <a16:creationId xmlns:a16="http://schemas.microsoft.com/office/drawing/2014/main" id="{43DF0233-93F2-42CA-B540-2E8679333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7413" y="1794992"/>
            <a:ext cx="271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31" name="文本框 71">
            <a:extLst>
              <a:ext uri="{FF2B5EF4-FFF2-40B4-BE49-F238E27FC236}">
                <a16:creationId xmlns:a16="http://schemas.microsoft.com/office/drawing/2014/main" id="{CA9A2D93-4F79-47C3-88DD-FEEF0C06E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4431830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矩形 78">
            <a:extLst>
              <a:ext uri="{FF2B5EF4-FFF2-40B4-BE49-F238E27FC236}">
                <a16:creationId xmlns:a16="http://schemas.microsoft.com/office/drawing/2014/main" id="{262E1418-183A-4472-915C-524B4576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4943005"/>
            <a:ext cx="2708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33" name="文本框 71">
            <a:extLst>
              <a:ext uri="{FF2B5EF4-FFF2-40B4-BE49-F238E27FC236}">
                <a16:creationId xmlns:a16="http://schemas.microsoft.com/office/drawing/2014/main" id="{66BA8B5B-1AB6-40EB-B934-79966855A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4431830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矩形 78">
            <a:extLst>
              <a:ext uri="{FF2B5EF4-FFF2-40B4-BE49-F238E27FC236}">
                <a16:creationId xmlns:a16="http://schemas.microsoft.com/office/drawing/2014/main" id="{870F267F-0533-4BA9-A840-390B60405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4943005"/>
            <a:ext cx="2832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3836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818F870-4EC8-4100-BC91-D67EF0BCEEF5}"/>
              </a:ext>
            </a:extLst>
          </p:cNvPr>
          <p:cNvSpPr>
            <a:spLocks/>
          </p:cNvSpPr>
          <p:nvPr/>
        </p:nvSpPr>
        <p:spPr bwMode="auto">
          <a:xfrm>
            <a:off x="2047875" y="118243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F380926E-2BD3-4F70-BC28-244DA50166FB}"/>
              </a:ext>
            </a:extLst>
          </p:cNvPr>
          <p:cNvSpPr>
            <a:spLocks/>
          </p:cNvSpPr>
          <p:nvPr/>
        </p:nvSpPr>
        <p:spPr bwMode="auto">
          <a:xfrm>
            <a:off x="2717800" y="240004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81A211D-7ABE-4993-AA6F-F388A86EEC39}"/>
              </a:ext>
            </a:extLst>
          </p:cNvPr>
          <p:cNvSpPr>
            <a:spLocks/>
          </p:cNvSpPr>
          <p:nvPr/>
        </p:nvSpPr>
        <p:spPr bwMode="auto">
          <a:xfrm>
            <a:off x="677863" y="360178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498B555-C54F-4AD4-8348-87965727F54D}"/>
              </a:ext>
            </a:extLst>
          </p:cNvPr>
          <p:cNvSpPr>
            <a:spLocks/>
          </p:cNvSpPr>
          <p:nvPr/>
        </p:nvSpPr>
        <p:spPr bwMode="auto">
          <a:xfrm>
            <a:off x="1360488" y="240004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90B54AC0-D96D-44EF-BAA9-256EDDBBBAE3}"/>
              </a:ext>
            </a:extLst>
          </p:cNvPr>
          <p:cNvSpPr>
            <a:spLocks/>
          </p:cNvSpPr>
          <p:nvPr/>
        </p:nvSpPr>
        <p:spPr bwMode="auto">
          <a:xfrm>
            <a:off x="2047875" y="360178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6">
            <a:extLst>
              <a:ext uri="{FF2B5EF4-FFF2-40B4-BE49-F238E27FC236}">
                <a16:creationId xmlns:a16="http://schemas.microsoft.com/office/drawing/2014/main" id="{51632676-A1F7-4708-9181-68640081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1572958"/>
            <a:ext cx="630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0" name="矩形 17">
            <a:extLst>
              <a:ext uri="{FF2B5EF4-FFF2-40B4-BE49-F238E27FC236}">
                <a16:creationId xmlns:a16="http://schemas.microsoft.com/office/drawing/2014/main" id="{5FDD0FD0-5CEB-4C0F-B837-4CDC89A3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121577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文本框 19">
            <a:extLst>
              <a:ext uri="{FF2B5EF4-FFF2-40B4-BE49-F238E27FC236}">
                <a16:creationId xmlns:a16="http://schemas.microsoft.com/office/drawing/2014/main" id="{F3D87AA5-F2AC-4379-8727-45C71273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2774695"/>
            <a:ext cx="636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2" name="矩形 20">
            <a:extLst>
              <a:ext uri="{FF2B5EF4-FFF2-40B4-BE49-F238E27FC236}">
                <a16:creationId xmlns:a16="http://schemas.microsoft.com/office/drawing/2014/main" id="{7325BE44-6B19-4748-9115-C76664D6C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42385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10A394-8CC9-4B2B-8BFF-F1EFFA9B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4008183"/>
            <a:ext cx="6280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91001F6-8ACE-48E7-8ACD-AC15F30F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364464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BEF74F9-FF76-4D28-B24B-3B2C4CFD60FB}"/>
              </a:ext>
            </a:extLst>
          </p:cNvPr>
          <p:cNvCxnSpPr/>
          <p:nvPr/>
        </p:nvCxnSpPr>
        <p:spPr>
          <a:xfrm>
            <a:off x="2093913" y="463048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613156-23A2-44D2-BDD3-1D3B2B81EDDC}"/>
              </a:ext>
            </a:extLst>
          </p:cNvPr>
          <p:cNvCxnSpPr/>
          <p:nvPr/>
        </p:nvCxnSpPr>
        <p:spPr>
          <a:xfrm>
            <a:off x="2763838" y="342239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734D0A2-9FA0-478E-A941-108F2FB8B8C5}"/>
              </a:ext>
            </a:extLst>
          </p:cNvPr>
          <p:cNvCxnSpPr/>
          <p:nvPr/>
        </p:nvCxnSpPr>
        <p:spPr>
          <a:xfrm>
            <a:off x="2093913" y="222224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17">
            <a:extLst>
              <a:ext uri="{FF2B5EF4-FFF2-40B4-BE49-F238E27FC236}">
                <a16:creationId xmlns:a16="http://schemas.microsoft.com/office/drawing/2014/main" id="{9D5C8653-8350-4CE3-BCEC-1DDC0C8F1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495115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124">
            <a:extLst>
              <a:ext uri="{FF2B5EF4-FFF2-40B4-BE49-F238E27FC236}">
                <a16:creationId xmlns:a16="http://schemas.microsoft.com/office/drawing/2014/main" id="{C78474F2-5DC8-4915-A393-201CEC494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5463920"/>
            <a:ext cx="8542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点击添加文字通用设计，完美兼容，打造最实用，最具个性的演示方案，让你的演示卓越非凡。点击添加文字通用设计，完美兼容，打造最实用，最具个性的演示方案，让你的演示卓越非凡。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990C2C0-F7E2-4719-8C3E-4805A72E5D49}"/>
              </a:ext>
            </a:extLst>
          </p:cNvPr>
          <p:cNvCxnSpPr/>
          <p:nvPr/>
        </p:nvCxnSpPr>
        <p:spPr>
          <a:xfrm>
            <a:off x="1871663" y="542582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>
            <a:extLst>
              <a:ext uri="{FF2B5EF4-FFF2-40B4-BE49-F238E27FC236}">
                <a16:creationId xmlns:a16="http://schemas.microsoft.com/office/drawing/2014/main" id="{DDDD45D0-40BE-4C8B-B049-E480DE8091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3067" y="453582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BFCBAE-03FA-40B4-B0BE-B97DA60A924A}"/>
              </a:ext>
            </a:extLst>
          </p:cNvPr>
          <p:cNvSpPr/>
          <p:nvPr/>
        </p:nvSpPr>
        <p:spPr>
          <a:xfrm>
            <a:off x="4337131" y="510082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761B514-8D2F-4B21-9B35-88A047C09F93}"/>
              </a:ext>
            </a:extLst>
          </p:cNvPr>
          <p:cNvCxnSpPr>
            <a:cxnSpLocks/>
          </p:cNvCxnSpPr>
          <p:nvPr/>
        </p:nvCxnSpPr>
        <p:spPr>
          <a:xfrm flipH="1">
            <a:off x="4357526" y="540896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1D9071-AC9D-43CD-9E3C-B968C401AFB1}"/>
              </a:ext>
            </a:extLst>
          </p:cNvPr>
          <p:cNvCxnSpPr>
            <a:cxnSpLocks/>
          </p:cNvCxnSpPr>
          <p:nvPr/>
        </p:nvCxnSpPr>
        <p:spPr>
          <a:xfrm flipH="1">
            <a:off x="4357526" y="458854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oth_203191">
            <a:extLst>
              <a:ext uri="{FF2B5EF4-FFF2-40B4-BE49-F238E27FC236}">
                <a16:creationId xmlns:a16="http://schemas.microsoft.com/office/drawing/2014/main" id="{023CFB70-32EE-4643-9B26-093C98E1AACE}"/>
              </a:ext>
            </a:extLst>
          </p:cNvPr>
          <p:cNvSpPr>
            <a:spLocks noChangeAspect="1"/>
          </p:cNvSpPr>
          <p:nvPr/>
        </p:nvSpPr>
        <p:spPr bwMode="auto">
          <a:xfrm>
            <a:off x="4501507" y="1186396"/>
            <a:ext cx="3201521" cy="320392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F7A842-553C-4308-96B9-F3AB53876A15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1524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3</a:t>
            </a:r>
            <a:endParaRPr lang="zh-CN" altLang="en-US" sz="19900" dirty="0">
              <a:ln w="152400">
                <a:solidFill>
                  <a:schemeClr val="bg1"/>
                </a:solidFill>
              </a:ln>
              <a:solidFill>
                <a:srgbClr val="47C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C34CEC-AD8F-43FE-BAE6-296278D6063A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76200">
                  <a:noFill/>
                </a:ln>
                <a:solidFill>
                  <a:srgbClr val="47C4FA"/>
                </a:solidFill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3</a:t>
            </a:r>
            <a:endParaRPr lang="zh-CN" altLang="en-US" sz="19900" dirty="0">
              <a:ln w="76200">
                <a:noFill/>
              </a:ln>
              <a:solidFill>
                <a:srgbClr val="47C4FA"/>
              </a:solidFill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945A1F0-6E76-41F7-951D-1006889F0916}"/>
              </a:ext>
            </a:extLst>
          </p:cNvPr>
          <p:cNvSpPr/>
          <p:nvPr/>
        </p:nvSpPr>
        <p:spPr>
          <a:xfrm>
            <a:off x="0" y="0"/>
            <a:ext cx="989123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6A76E9-C091-4483-9CB2-FB02866978D3}"/>
              </a:ext>
            </a:extLst>
          </p:cNvPr>
          <p:cNvSpPr/>
          <p:nvPr/>
        </p:nvSpPr>
        <p:spPr>
          <a:xfrm>
            <a:off x="11202877" y="0"/>
            <a:ext cx="989123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41">
            <a:extLst>
              <a:ext uri="{FF2B5EF4-FFF2-40B4-BE49-F238E27FC236}">
                <a16:creationId xmlns:a16="http://schemas.microsoft.com/office/drawing/2014/main" id="{263AC7DB-ABA1-42A5-B716-5B0AB7AC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5961278"/>
            <a:ext cx="582612" cy="896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15" name="Rectangle 142">
            <a:extLst>
              <a:ext uri="{FF2B5EF4-FFF2-40B4-BE49-F238E27FC236}">
                <a16:creationId xmlns:a16="http://schemas.microsoft.com/office/drawing/2014/main" id="{D0500A49-86AE-4EEE-85B7-A580952F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5961278"/>
            <a:ext cx="5826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16" name="Rectangle 143">
            <a:extLst>
              <a:ext uri="{FF2B5EF4-FFF2-40B4-BE49-F238E27FC236}">
                <a16:creationId xmlns:a16="http://schemas.microsoft.com/office/drawing/2014/main" id="{D3F12418-46BC-4A8C-AF11-ED38BDBF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361203"/>
            <a:ext cx="582613" cy="1497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17" name="Rectangle 144">
            <a:extLst>
              <a:ext uri="{FF2B5EF4-FFF2-40B4-BE49-F238E27FC236}">
                <a16:creationId xmlns:a16="http://schemas.microsoft.com/office/drawing/2014/main" id="{367722D4-F71D-40BE-BFDE-DC20D967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361203"/>
            <a:ext cx="5826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18" name="Rectangle 145">
            <a:extLst>
              <a:ext uri="{FF2B5EF4-FFF2-40B4-BE49-F238E27FC236}">
                <a16:creationId xmlns:a16="http://schemas.microsoft.com/office/drawing/2014/main" id="{824D91F9-98C7-42C1-9288-9830EE678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4759541"/>
            <a:ext cx="581025" cy="2098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3049B950-9AB9-4603-8A69-88E5941D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4759541"/>
            <a:ext cx="5810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0" name="Rectangle 147">
            <a:extLst>
              <a:ext uri="{FF2B5EF4-FFF2-40B4-BE49-F238E27FC236}">
                <a16:creationId xmlns:a16="http://schemas.microsoft.com/office/drawing/2014/main" id="{8E94E3F9-72BE-471A-9027-7B4B27B6A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4159466"/>
            <a:ext cx="582613" cy="269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1" name="Rectangle 148">
            <a:extLst>
              <a:ext uri="{FF2B5EF4-FFF2-40B4-BE49-F238E27FC236}">
                <a16:creationId xmlns:a16="http://schemas.microsoft.com/office/drawing/2014/main" id="{E793F1CB-0FEE-4C05-B5A7-457BAF99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4159466"/>
            <a:ext cx="5826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2" name="Rectangle 149">
            <a:extLst>
              <a:ext uri="{FF2B5EF4-FFF2-40B4-BE49-F238E27FC236}">
                <a16:creationId xmlns:a16="http://schemas.microsoft.com/office/drawing/2014/main" id="{DB762BAD-1E66-4759-B869-A8260C9CB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938" y="3557803"/>
            <a:ext cx="582612" cy="330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3" name="Rectangle 150">
            <a:extLst>
              <a:ext uri="{FF2B5EF4-FFF2-40B4-BE49-F238E27FC236}">
                <a16:creationId xmlns:a16="http://schemas.microsoft.com/office/drawing/2014/main" id="{0B434E1F-14A3-483E-BA78-179111B2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938" y="3557803"/>
            <a:ext cx="5826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4" name="Rectangle 151">
            <a:extLst>
              <a:ext uri="{FF2B5EF4-FFF2-40B4-BE49-F238E27FC236}">
                <a16:creationId xmlns:a16="http://schemas.microsoft.com/office/drawing/2014/main" id="{5E06430C-D79C-4E0D-9D4B-99F82C90E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5478678"/>
            <a:ext cx="1122362" cy="60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5" name="Rectangle 152">
            <a:extLst>
              <a:ext uri="{FF2B5EF4-FFF2-40B4-BE49-F238E27FC236}">
                <a16:creationId xmlns:a16="http://schemas.microsoft.com/office/drawing/2014/main" id="{34B7AD06-A336-4221-ABF9-CFC072E1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4878603"/>
            <a:ext cx="1122363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6" name="Rectangle 153">
            <a:extLst>
              <a:ext uri="{FF2B5EF4-FFF2-40B4-BE49-F238E27FC236}">
                <a16:creationId xmlns:a16="http://schemas.microsoft.com/office/drawing/2014/main" id="{E707FE2F-D107-4C92-A86E-68E482C8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4276941"/>
            <a:ext cx="1123950" cy="601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7" name="Rectangle 154">
            <a:extLst>
              <a:ext uri="{FF2B5EF4-FFF2-40B4-BE49-F238E27FC236}">
                <a16:creationId xmlns:a16="http://schemas.microsoft.com/office/drawing/2014/main" id="{7AD2D4FD-145A-47D8-9B3E-263C2308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413" y="3676866"/>
            <a:ext cx="1122362" cy="600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8" name="Rectangle 155">
            <a:extLst>
              <a:ext uri="{FF2B5EF4-FFF2-40B4-BE49-F238E27FC236}">
                <a16:creationId xmlns:a16="http://schemas.microsoft.com/office/drawing/2014/main" id="{BA8A2D4B-4F24-4247-BBA8-C8D9F1025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0775" y="3076791"/>
            <a:ext cx="1123950" cy="60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pitchFamily="2" charset="-122"/>
            </a:endParaRPr>
          </a:p>
        </p:txBody>
      </p:sp>
      <p:sp>
        <p:nvSpPr>
          <p:cNvPr id="29" name="Freeform 156">
            <a:extLst>
              <a:ext uri="{FF2B5EF4-FFF2-40B4-BE49-F238E27FC236}">
                <a16:creationId xmlns:a16="http://schemas.microsoft.com/office/drawing/2014/main" id="{19E38830-72E1-4DD9-959F-0E90C42FEA31}"/>
              </a:ext>
            </a:extLst>
          </p:cNvPr>
          <p:cNvSpPr>
            <a:spLocks/>
          </p:cNvSpPr>
          <p:nvPr/>
        </p:nvSpPr>
        <p:spPr bwMode="auto">
          <a:xfrm>
            <a:off x="10490200" y="2009991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2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Freeform 157">
            <a:extLst>
              <a:ext uri="{FF2B5EF4-FFF2-40B4-BE49-F238E27FC236}">
                <a16:creationId xmlns:a16="http://schemas.microsoft.com/office/drawing/2014/main" id="{B5D04497-9EA6-4DF0-9A8C-36D7876EAD26}"/>
              </a:ext>
            </a:extLst>
          </p:cNvPr>
          <p:cNvSpPr>
            <a:spLocks/>
          </p:cNvSpPr>
          <p:nvPr/>
        </p:nvSpPr>
        <p:spPr bwMode="auto">
          <a:xfrm>
            <a:off x="8229600" y="3219666"/>
            <a:ext cx="193675" cy="1443037"/>
          </a:xfrm>
          <a:custGeom>
            <a:avLst/>
            <a:gdLst>
              <a:gd name="T0" fmla="*/ 104 w 184"/>
              <a:gd name="T1" fmla="*/ 1186 h 1367"/>
              <a:gd name="T2" fmla="*/ 104 w 184"/>
              <a:gd name="T3" fmla="*/ 0 h 1367"/>
              <a:gd name="T4" fmla="*/ 80 w 184"/>
              <a:gd name="T5" fmla="*/ 0 h 1367"/>
              <a:gd name="T6" fmla="*/ 80 w 184"/>
              <a:gd name="T7" fmla="*/ 1186 h 1367"/>
              <a:gd name="T8" fmla="*/ 0 w 184"/>
              <a:gd name="T9" fmla="*/ 1276 h 1367"/>
              <a:gd name="T10" fmla="*/ 92 w 184"/>
              <a:gd name="T11" fmla="*/ 1367 h 1367"/>
              <a:gd name="T12" fmla="*/ 184 w 184"/>
              <a:gd name="T13" fmla="*/ 1276 h 1367"/>
              <a:gd name="T14" fmla="*/ 104 w 184"/>
              <a:gd name="T15" fmla="*/ 118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7">
                <a:moveTo>
                  <a:pt x="104" y="1186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6"/>
                  <a:pt x="80" y="1186"/>
                  <a:pt x="80" y="1186"/>
                </a:cubicBezTo>
                <a:cubicBezTo>
                  <a:pt x="35" y="1192"/>
                  <a:pt x="0" y="1229"/>
                  <a:pt x="0" y="1276"/>
                </a:cubicBezTo>
                <a:cubicBezTo>
                  <a:pt x="0" y="1326"/>
                  <a:pt x="42" y="1367"/>
                  <a:pt x="92" y="1367"/>
                </a:cubicBezTo>
                <a:cubicBezTo>
                  <a:pt x="143" y="1367"/>
                  <a:pt x="184" y="1326"/>
                  <a:pt x="184" y="1276"/>
                </a:cubicBezTo>
                <a:cubicBezTo>
                  <a:pt x="184" y="1229"/>
                  <a:pt x="149" y="1192"/>
                  <a:pt x="104" y="118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Freeform 158">
            <a:extLst>
              <a:ext uri="{FF2B5EF4-FFF2-40B4-BE49-F238E27FC236}">
                <a16:creationId xmlns:a16="http://schemas.microsoft.com/office/drawing/2014/main" id="{2018096B-6FB3-4919-8ECF-5660A1ACCF84}"/>
              </a:ext>
            </a:extLst>
          </p:cNvPr>
          <p:cNvSpPr>
            <a:spLocks/>
          </p:cNvSpPr>
          <p:nvPr/>
        </p:nvSpPr>
        <p:spPr bwMode="auto">
          <a:xfrm>
            <a:off x="7094538" y="3765766"/>
            <a:ext cx="193675" cy="1493837"/>
          </a:xfrm>
          <a:custGeom>
            <a:avLst/>
            <a:gdLst>
              <a:gd name="T0" fmla="*/ 105 w 184"/>
              <a:gd name="T1" fmla="*/ 1235 h 1416"/>
              <a:gd name="T2" fmla="*/ 105 w 184"/>
              <a:gd name="T3" fmla="*/ 0 h 1416"/>
              <a:gd name="T4" fmla="*/ 80 w 184"/>
              <a:gd name="T5" fmla="*/ 0 h 1416"/>
              <a:gd name="T6" fmla="*/ 80 w 184"/>
              <a:gd name="T7" fmla="*/ 1235 h 1416"/>
              <a:gd name="T8" fmla="*/ 0 w 184"/>
              <a:gd name="T9" fmla="*/ 1324 h 1416"/>
              <a:gd name="T10" fmla="*/ 92 w 184"/>
              <a:gd name="T11" fmla="*/ 1416 h 1416"/>
              <a:gd name="T12" fmla="*/ 184 w 184"/>
              <a:gd name="T13" fmla="*/ 1324 h 1416"/>
              <a:gd name="T14" fmla="*/ 105 w 184"/>
              <a:gd name="T15" fmla="*/ 1235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416">
                <a:moveTo>
                  <a:pt x="105" y="1235"/>
                </a:moveTo>
                <a:cubicBezTo>
                  <a:pt x="105" y="0"/>
                  <a:pt x="105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35" y="1241"/>
                  <a:pt x="0" y="1278"/>
                  <a:pt x="0" y="1324"/>
                </a:cubicBezTo>
                <a:cubicBezTo>
                  <a:pt x="0" y="1375"/>
                  <a:pt x="42" y="1416"/>
                  <a:pt x="92" y="1416"/>
                </a:cubicBezTo>
                <a:cubicBezTo>
                  <a:pt x="143" y="1416"/>
                  <a:pt x="184" y="1375"/>
                  <a:pt x="184" y="1324"/>
                </a:cubicBezTo>
                <a:cubicBezTo>
                  <a:pt x="184" y="1278"/>
                  <a:pt x="149" y="1241"/>
                  <a:pt x="105" y="12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" name="Freeform 159">
            <a:extLst>
              <a:ext uri="{FF2B5EF4-FFF2-40B4-BE49-F238E27FC236}">
                <a16:creationId xmlns:a16="http://schemas.microsoft.com/office/drawing/2014/main" id="{C8B38375-775E-4D80-B625-8C955CB277E8}"/>
              </a:ext>
            </a:extLst>
          </p:cNvPr>
          <p:cNvSpPr>
            <a:spLocks/>
          </p:cNvSpPr>
          <p:nvPr/>
        </p:nvSpPr>
        <p:spPr bwMode="auto">
          <a:xfrm>
            <a:off x="5983288" y="4576978"/>
            <a:ext cx="193675" cy="1289050"/>
          </a:xfrm>
          <a:custGeom>
            <a:avLst/>
            <a:gdLst>
              <a:gd name="T0" fmla="*/ 104 w 184"/>
              <a:gd name="T1" fmla="*/ 1040 h 1221"/>
              <a:gd name="T2" fmla="*/ 104 w 184"/>
              <a:gd name="T3" fmla="*/ 0 h 1221"/>
              <a:gd name="T4" fmla="*/ 79 w 184"/>
              <a:gd name="T5" fmla="*/ 0 h 1221"/>
              <a:gd name="T6" fmla="*/ 79 w 184"/>
              <a:gd name="T7" fmla="*/ 1040 h 1221"/>
              <a:gd name="T8" fmla="*/ 0 w 184"/>
              <a:gd name="T9" fmla="*/ 1129 h 1221"/>
              <a:gd name="T10" fmla="*/ 92 w 184"/>
              <a:gd name="T11" fmla="*/ 1221 h 1221"/>
              <a:gd name="T12" fmla="*/ 184 w 184"/>
              <a:gd name="T13" fmla="*/ 1129 h 1221"/>
              <a:gd name="T14" fmla="*/ 104 w 184"/>
              <a:gd name="T15" fmla="*/ 1040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221">
                <a:moveTo>
                  <a:pt x="104" y="1040"/>
                </a:moveTo>
                <a:cubicBezTo>
                  <a:pt x="104" y="0"/>
                  <a:pt x="104" y="0"/>
                  <a:pt x="1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040"/>
                  <a:pt x="79" y="1040"/>
                  <a:pt x="79" y="1040"/>
                </a:cubicBezTo>
                <a:cubicBezTo>
                  <a:pt x="35" y="1046"/>
                  <a:pt x="0" y="1083"/>
                  <a:pt x="0" y="1129"/>
                </a:cubicBezTo>
                <a:cubicBezTo>
                  <a:pt x="0" y="1180"/>
                  <a:pt x="41" y="1221"/>
                  <a:pt x="92" y="1221"/>
                </a:cubicBezTo>
                <a:cubicBezTo>
                  <a:pt x="142" y="1221"/>
                  <a:pt x="184" y="1180"/>
                  <a:pt x="184" y="1129"/>
                </a:cubicBezTo>
                <a:cubicBezTo>
                  <a:pt x="184" y="1083"/>
                  <a:pt x="149" y="1046"/>
                  <a:pt x="104" y="104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" name="Freeform 160">
            <a:extLst>
              <a:ext uri="{FF2B5EF4-FFF2-40B4-BE49-F238E27FC236}">
                <a16:creationId xmlns:a16="http://schemas.microsoft.com/office/drawing/2014/main" id="{B6FFE88B-4747-4FA5-B4F5-DB502B127AD9}"/>
              </a:ext>
            </a:extLst>
          </p:cNvPr>
          <p:cNvSpPr>
            <a:spLocks/>
          </p:cNvSpPr>
          <p:nvPr/>
        </p:nvSpPr>
        <p:spPr bwMode="auto">
          <a:xfrm>
            <a:off x="9340850" y="2610066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3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Freeform 161">
            <a:extLst>
              <a:ext uri="{FF2B5EF4-FFF2-40B4-BE49-F238E27FC236}">
                <a16:creationId xmlns:a16="http://schemas.microsoft.com/office/drawing/2014/main" id="{125B6703-50C4-481D-918D-0F17D2BCE993}"/>
              </a:ext>
            </a:extLst>
          </p:cNvPr>
          <p:cNvSpPr>
            <a:spLocks/>
          </p:cNvSpPr>
          <p:nvPr/>
        </p:nvSpPr>
        <p:spPr bwMode="auto">
          <a:xfrm>
            <a:off x="7145338" y="3624478"/>
            <a:ext cx="298450" cy="300038"/>
          </a:xfrm>
          <a:custGeom>
            <a:avLst/>
            <a:gdLst>
              <a:gd name="T0" fmla="*/ 2147483646 w 283"/>
              <a:gd name="T1" fmla="*/ 0 h 284"/>
              <a:gd name="T2" fmla="*/ 2147483646 w 283"/>
              <a:gd name="T3" fmla="*/ 2147483646 h 284"/>
              <a:gd name="T4" fmla="*/ 2147483646 w 283"/>
              <a:gd name="T5" fmla="*/ 2147483646 h 284"/>
              <a:gd name="T6" fmla="*/ 2147483646 w 283"/>
              <a:gd name="T7" fmla="*/ 2147483646 h 284"/>
              <a:gd name="T8" fmla="*/ 0 w 283"/>
              <a:gd name="T9" fmla="*/ 2147483646 h 284"/>
              <a:gd name="T10" fmla="*/ 2147483646 w 283"/>
              <a:gd name="T11" fmla="*/ 2147483646 h 284"/>
              <a:gd name="T12" fmla="*/ 2147483646 w 283"/>
              <a:gd name="T13" fmla="*/ 2147483646 h 284"/>
              <a:gd name="T14" fmla="*/ 2147483646 w 283"/>
              <a:gd name="T15" fmla="*/ 2147483646 h 284"/>
              <a:gd name="T16" fmla="*/ 2147483646 w 283"/>
              <a:gd name="T17" fmla="*/ 2147483646 h 284"/>
              <a:gd name="T18" fmla="*/ 2147483646 w 283"/>
              <a:gd name="T19" fmla="*/ 2147483646 h 284"/>
              <a:gd name="T20" fmla="*/ 2147483646 w 283"/>
              <a:gd name="T21" fmla="*/ 2147483646 h 284"/>
              <a:gd name="T22" fmla="*/ 2147483646 w 283"/>
              <a:gd name="T23" fmla="*/ 0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3" h="284">
                <a:moveTo>
                  <a:pt x="133" y="0"/>
                </a:moveTo>
                <a:cubicBezTo>
                  <a:pt x="126" y="18"/>
                  <a:pt x="126" y="18"/>
                  <a:pt x="126" y="18"/>
                </a:cubicBezTo>
                <a:cubicBezTo>
                  <a:pt x="116" y="43"/>
                  <a:pt x="102" y="65"/>
                  <a:pt x="83" y="84"/>
                </a:cubicBezTo>
                <a:cubicBezTo>
                  <a:pt x="64" y="103"/>
                  <a:pt x="42" y="117"/>
                  <a:pt x="17" y="127"/>
                </a:cubicBezTo>
                <a:cubicBezTo>
                  <a:pt x="0" y="134"/>
                  <a:pt x="0" y="134"/>
                  <a:pt x="0" y="134"/>
                </a:cubicBezTo>
                <a:cubicBezTo>
                  <a:pt x="126" y="261"/>
                  <a:pt x="126" y="261"/>
                  <a:pt x="126" y="261"/>
                </a:cubicBezTo>
                <a:cubicBezTo>
                  <a:pt x="141" y="276"/>
                  <a:pt x="161" y="284"/>
                  <a:pt x="182" y="284"/>
                </a:cubicBezTo>
                <a:cubicBezTo>
                  <a:pt x="206" y="284"/>
                  <a:pt x="229" y="274"/>
                  <a:pt x="247" y="256"/>
                </a:cubicBezTo>
                <a:cubicBezTo>
                  <a:pt x="255" y="248"/>
                  <a:pt x="255" y="248"/>
                  <a:pt x="255" y="248"/>
                </a:cubicBezTo>
                <a:cubicBezTo>
                  <a:pt x="273" y="230"/>
                  <a:pt x="283" y="207"/>
                  <a:pt x="283" y="183"/>
                </a:cubicBezTo>
                <a:cubicBezTo>
                  <a:pt x="283" y="162"/>
                  <a:pt x="275" y="142"/>
                  <a:pt x="260" y="127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162">
            <a:extLst>
              <a:ext uri="{FF2B5EF4-FFF2-40B4-BE49-F238E27FC236}">
                <a16:creationId xmlns:a16="http://schemas.microsoft.com/office/drawing/2014/main" id="{8015666C-25BA-4949-9C9B-A2B65700E9C7}"/>
              </a:ext>
            </a:extLst>
          </p:cNvPr>
          <p:cNvSpPr>
            <a:spLocks noEditPoints="1"/>
          </p:cNvSpPr>
          <p:nvPr/>
        </p:nvSpPr>
        <p:spPr bwMode="auto">
          <a:xfrm>
            <a:off x="6881813" y="3360953"/>
            <a:ext cx="430212" cy="411163"/>
          </a:xfrm>
          <a:custGeom>
            <a:avLst/>
            <a:gdLst>
              <a:gd name="T0" fmla="*/ 2147483646 w 408"/>
              <a:gd name="T1" fmla="*/ 2147483646 h 389"/>
              <a:gd name="T2" fmla="*/ 2147483646 w 408"/>
              <a:gd name="T3" fmla="*/ 0 h 389"/>
              <a:gd name="T4" fmla="*/ 2147483646 w 408"/>
              <a:gd name="T5" fmla="*/ 2147483646 h 389"/>
              <a:gd name="T6" fmla="*/ 0 w 408"/>
              <a:gd name="T7" fmla="*/ 2147483646 h 389"/>
              <a:gd name="T8" fmla="*/ 2147483646 w 408"/>
              <a:gd name="T9" fmla="*/ 2147483646 h 389"/>
              <a:gd name="T10" fmla="*/ 2147483646 w 408"/>
              <a:gd name="T11" fmla="*/ 2147483646 h 389"/>
              <a:gd name="T12" fmla="*/ 2147483646 w 408"/>
              <a:gd name="T13" fmla="*/ 2147483646 h 389"/>
              <a:gd name="T14" fmla="*/ 2147483646 w 408"/>
              <a:gd name="T15" fmla="*/ 2147483646 h 389"/>
              <a:gd name="T16" fmla="*/ 2147483646 w 408"/>
              <a:gd name="T17" fmla="*/ 2147483646 h 389"/>
              <a:gd name="T18" fmla="*/ 2147483646 w 408"/>
              <a:gd name="T19" fmla="*/ 2147483646 h 389"/>
              <a:gd name="T20" fmla="*/ 2147483646 w 408"/>
              <a:gd name="T21" fmla="*/ 2147483646 h 389"/>
              <a:gd name="T22" fmla="*/ 2147483646 w 408"/>
              <a:gd name="T23" fmla="*/ 2147483646 h 389"/>
              <a:gd name="T24" fmla="*/ 2147483646 w 408"/>
              <a:gd name="T25" fmla="*/ 2147483646 h 389"/>
              <a:gd name="T26" fmla="*/ 2147483646 w 408"/>
              <a:gd name="T27" fmla="*/ 2147483646 h 389"/>
              <a:gd name="T28" fmla="*/ 2147483646 w 408"/>
              <a:gd name="T29" fmla="*/ 2147483646 h 389"/>
              <a:gd name="T30" fmla="*/ 2147483646 w 408"/>
              <a:gd name="T31" fmla="*/ 2147483646 h 3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389">
                <a:moveTo>
                  <a:pt x="332" y="57"/>
                </a:moveTo>
                <a:cubicBezTo>
                  <a:pt x="295" y="20"/>
                  <a:pt x="246" y="0"/>
                  <a:pt x="194" y="0"/>
                </a:cubicBezTo>
                <a:cubicBezTo>
                  <a:pt x="143" y="0"/>
                  <a:pt x="94" y="20"/>
                  <a:pt x="57" y="57"/>
                </a:cubicBezTo>
                <a:cubicBezTo>
                  <a:pt x="20" y="94"/>
                  <a:pt x="0" y="142"/>
                  <a:pt x="0" y="194"/>
                </a:cubicBezTo>
                <a:cubicBezTo>
                  <a:pt x="0" y="246"/>
                  <a:pt x="20" y="295"/>
                  <a:pt x="57" y="332"/>
                </a:cubicBezTo>
                <a:cubicBezTo>
                  <a:pt x="94" y="369"/>
                  <a:pt x="142" y="389"/>
                  <a:pt x="194" y="389"/>
                </a:cubicBezTo>
                <a:cubicBezTo>
                  <a:pt x="246" y="389"/>
                  <a:pt x="295" y="369"/>
                  <a:pt x="332" y="332"/>
                </a:cubicBezTo>
                <a:cubicBezTo>
                  <a:pt x="408" y="256"/>
                  <a:pt x="408" y="133"/>
                  <a:pt x="332" y="57"/>
                </a:cubicBezTo>
                <a:close/>
                <a:moveTo>
                  <a:pt x="279" y="278"/>
                </a:moveTo>
                <a:cubicBezTo>
                  <a:pt x="256" y="301"/>
                  <a:pt x="226" y="313"/>
                  <a:pt x="194" y="313"/>
                </a:cubicBezTo>
                <a:cubicBezTo>
                  <a:pt x="163" y="313"/>
                  <a:pt x="133" y="301"/>
                  <a:pt x="110" y="278"/>
                </a:cubicBezTo>
                <a:cubicBezTo>
                  <a:pt x="88" y="256"/>
                  <a:pt x="76" y="226"/>
                  <a:pt x="76" y="194"/>
                </a:cubicBezTo>
                <a:cubicBezTo>
                  <a:pt x="76" y="163"/>
                  <a:pt x="88" y="133"/>
                  <a:pt x="110" y="110"/>
                </a:cubicBezTo>
                <a:cubicBezTo>
                  <a:pt x="133" y="88"/>
                  <a:pt x="163" y="75"/>
                  <a:pt x="194" y="75"/>
                </a:cubicBezTo>
                <a:cubicBezTo>
                  <a:pt x="226" y="75"/>
                  <a:pt x="256" y="88"/>
                  <a:pt x="279" y="110"/>
                </a:cubicBezTo>
                <a:cubicBezTo>
                  <a:pt x="325" y="157"/>
                  <a:pt x="325" y="232"/>
                  <a:pt x="279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163">
            <a:extLst>
              <a:ext uri="{FF2B5EF4-FFF2-40B4-BE49-F238E27FC236}">
                <a16:creationId xmlns:a16="http://schemas.microsoft.com/office/drawing/2014/main" id="{A52A4F8F-3537-44AD-8423-909B3BAFA46C}"/>
              </a:ext>
            </a:extLst>
          </p:cNvPr>
          <p:cNvSpPr>
            <a:spLocks/>
          </p:cNvSpPr>
          <p:nvPr/>
        </p:nvSpPr>
        <p:spPr bwMode="auto">
          <a:xfrm>
            <a:off x="10364788" y="1694078"/>
            <a:ext cx="547687" cy="323850"/>
          </a:xfrm>
          <a:custGeom>
            <a:avLst/>
            <a:gdLst>
              <a:gd name="T0" fmla="*/ 2147483646 w 520"/>
              <a:gd name="T1" fmla="*/ 2147483646 h 307"/>
              <a:gd name="T2" fmla="*/ 2147483646 w 520"/>
              <a:gd name="T3" fmla="*/ 2147483646 h 307"/>
              <a:gd name="T4" fmla="*/ 2147483646 w 520"/>
              <a:gd name="T5" fmla="*/ 2147483646 h 307"/>
              <a:gd name="T6" fmla="*/ 2147483646 w 520"/>
              <a:gd name="T7" fmla="*/ 2147483646 h 307"/>
              <a:gd name="T8" fmla="*/ 2147483646 w 520"/>
              <a:gd name="T9" fmla="*/ 0 h 307"/>
              <a:gd name="T10" fmla="*/ 2147483646 w 520"/>
              <a:gd name="T11" fmla="*/ 2147483646 h 307"/>
              <a:gd name="T12" fmla="*/ 2147483646 w 520"/>
              <a:gd name="T13" fmla="*/ 2147483646 h 307"/>
              <a:gd name="T14" fmla="*/ 2147483646 w 520"/>
              <a:gd name="T15" fmla="*/ 2147483646 h 307"/>
              <a:gd name="T16" fmla="*/ 2147483646 w 520"/>
              <a:gd name="T17" fmla="*/ 2147483646 h 307"/>
              <a:gd name="T18" fmla="*/ 2147483646 w 520"/>
              <a:gd name="T19" fmla="*/ 2147483646 h 307"/>
              <a:gd name="T20" fmla="*/ 2147483646 w 520"/>
              <a:gd name="T21" fmla="*/ 2147483646 h 307"/>
              <a:gd name="T22" fmla="*/ 2147483646 w 520"/>
              <a:gd name="T23" fmla="*/ 2147483646 h 307"/>
              <a:gd name="T24" fmla="*/ 2147483646 w 520"/>
              <a:gd name="T25" fmla="*/ 2147483646 h 307"/>
              <a:gd name="T26" fmla="*/ 2147483646 w 520"/>
              <a:gd name="T27" fmla="*/ 2147483646 h 307"/>
              <a:gd name="T28" fmla="*/ 2147483646 w 520"/>
              <a:gd name="T29" fmla="*/ 2147483646 h 307"/>
              <a:gd name="T30" fmla="*/ 2147483646 w 520"/>
              <a:gd name="T31" fmla="*/ 2147483646 h 307"/>
              <a:gd name="T32" fmla="*/ 2147483646 w 520"/>
              <a:gd name="T33" fmla="*/ 2147483646 h 307"/>
              <a:gd name="T34" fmla="*/ 2147483646 w 520"/>
              <a:gd name="T35" fmla="*/ 2147483646 h 307"/>
              <a:gd name="T36" fmla="*/ 2147483646 w 520"/>
              <a:gd name="T37" fmla="*/ 2147483646 h 307"/>
              <a:gd name="T38" fmla="*/ 2147483646 w 520"/>
              <a:gd name="T39" fmla="*/ 2147483646 h 307"/>
              <a:gd name="T40" fmla="*/ 2147483646 w 520"/>
              <a:gd name="T41" fmla="*/ 2147483646 h 307"/>
              <a:gd name="T42" fmla="*/ 2147483646 w 520"/>
              <a:gd name="T43" fmla="*/ 2147483646 h 307"/>
              <a:gd name="T44" fmla="*/ 2147483646 w 520"/>
              <a:gd name="T45" fmla="*/ 2147483646 h 307"/>
              <a:gd name="T46" fmla="*/ 2147483646 w 520"/>
              <a:gd name="T47" fmla="*/ 2147483646 h 307"/>
              <a:gd name="T48" fmla="*/ 2147483646 w 520"/>
              <a:gd name="T49" fmla="*/ 2147483646 h 307"/>
              <a:gd name="T50" fmla="*/ 2147483646 w 520"/>
              <a:gd name="T51" fmla="*/ 2147483646 h 307"/>
              <a:gd name="T52" fmla="*/ 2147483646 w 520"/>
              <a:gd name="T53" fmla="*/ 2147483646 h 307"/>
              <a:gd name="T54" fmla="*/ 2147483646 w 520"/>
              <a:gd name="T55" fmla="*/ 2147483646 h 307"/>
              <a:gd name="T56" fmla="*/ 2147483646 w 520"/>
              <a:gd name="T57" fmla="*/ 2147483646 h 307"/>
              <a:gd name="T58" fmla="*/ 2147483646 w 520"/>
              <a:gd name="T59" fmla="*/ 2147483646 h 307"/>
              <a:gd name="T60" fmla="*/ 2147483646 w 520"/>
              <a:gd name="T61" fmla="*/ 2147483646 h 307"/>
              <a:gd name="T62" fmla="*/ 2147483646 w 520"/>
              <a:gd name="T63" fmla="*/ 2147483646 h 307"/>
              <a:gd name="T64" fmla="*/ 2147483646 w 520"/>
              <a:gd name="T65" fmla="*/ 2147483646 h 307"/>
              <a:gd name="T66" fmla="*/ 2147483646 w 520"/>
              <a:gd name="T67" fmla="*/ 2147483646 h 307"/>
              <a:gd name="T68" fmla="*/ 2147483646 w 520"/>
              <a:gd name="T69" fmla="*/ 2147483646 h 307"/>
              <a:gd name="T70" fmla="*/ 2147483646 w 520"/>
              <a:gd name="T71" fmla="*/ 2147483646 h 307"/>
              <a:gd name="T72" fmla="*/ 2147483646 w 520"/>
              <a:gd name="T73" fmla="*/ 2147483646 h 307"/>
              <a:gd name="T74" fmla="*/ 2147483646 w 520"/>
              <a:gd name="T75" fmla="*/ 2147483646 h 307"/>
              <a:gd name="T76" fmla="*/ 2147483646 w 520"/>
              <a:gd name="T77" fmla="*/ 2147483646 h 307"/>
              <a:gd name="T78" fmla="*/ 2147483646 w 520"/>
              <a:gd name="T79" fmla="*/ 2147483646 h 307"/>
              <a:gd name="T80" fmla="*/ 2147483646 w 520"/>
              <a:gd name="T81" fmla="*/ 2147483646 h 307"/>
              <a:gd name="T82" fmla="*/ 2147483646 w 520"/>
              <a:gd name="T83" fmla="*/ 2147483646 h 307"/>
              <a:gd name="T84" fmla="*/ 2147483646 w 520"/>
              <a:gd name="T85" fmla="*/ 2147483646 h 3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0" h="307">
                <a:moveTo>
                  <a:pt x="430" y="92"/>
                </a:moveTo>
                <a:cubicBezTo>
                  <a:pt x="427" y="91"/>
                  <a:pt x="424" y="90"/>
                  <a:pt x="422" y="90"/>
                </a:cubicBezTo>
                <a:cubicBezTo>
                  <a:pt x="419" y="90"/>
                  <a:pt x="417" y="91"/>
                  <a:pt x="416" y="93"/>
                </a:cubicBezTo>
                <a:cubicBezTo>
                  <a:pt x="401" y="43"/>
                  <a:pt x="356" y="6"/>
                  <a:pt x="304" y="1"/>
                </a:cubicBezTo>
                <a:cubicBezTo>
                  <a:pt x="300" y="0"/>
                  <a:pt x="296" y="0"/>
                  <a:pt x="292" y="0"/>
                </a:cubicBezTo>
                <a:cubicBezTo>
                  <a:pt x="253" y="0"/>
                  <a:pt x="217" y="17"/>
                  <a:pt x="199" y="45"/>
                </a:cubicBezTo>
                <a:cubicBezTo>
                  <a:pt x="187" y="39"/>
                  <a:pt x="174" y="36"/>
                  <a:pt x="161" y="36"/>
                </a:cubicBezTo>
                <a:cubicBezTo>
                  <a:pt x="154" y="36"/>
                  <a:pt x="147" y="37"/>
                  <a:pt x="141" y="39"/>
                </a:cubicBezTo>
                <a:cubicBezTo>
                  <a:pt x="114" y="46"/>
                  <a:pt x="92" y="65"/>
                  <a:pt x="86" y="90"/>
                </a:cubicBezTo>
                <a:cubicBezTo>
                  <a:pt x="75" y="90"/>
                  <a:pt x="65" y="92"/>
                  <a:pt x="56" y="96"/>
                </a:cubicBezTo>
                <a:cubicBezTo>
                  <a:pt x="23" y="110"/>
                  <a:pt x="0" y="142"/>
                  <a:pt x="2" y="186"/>
                </a:cubicBezTo>
                <a:cubicBezTo>
                  <a:pt x="10" y="183"/>
                  <a:pt x="19" y="182"/>
                  <a:pt x="28" y="182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43" y="154"/>
                  <a:pt x="61" y="136"/>
                  <a:pt x="83" y="130"/>
                </a:cubicBezTo>
                <a:cubicBezTo>
                  <a:pt x="88" y="129"/>
                  <a:pt x="93" y="129"/>
                  <a:pt x="98" y="129"/>
                </a:cubicBezTo>
                <a:cubicBezTo>
                  <a:pt x="100" y="129"/>
                  <a:pt x="102" y="129"/>
                  <a:pt x="104" y="129"/>
                </a:cubicBezTo>
                <a:cubicBezTo>
                  <a:pt x="108" y="129"/>
                  <a:pt x="113" y="128"/>
                  <a:pt x="120" y="127"/>
                </a:cubicBezTo>
                <a:cubicBezTo>
                  <a:pt x="122" y="118"/>
                  <a:pt x="122" y="118"/>
                  <a:pt x="122" y="118"/>
                </a:cubicBezTo>
                <a:cubicBezTo>
                  <a:pt x="126" y="101"/>
                  <a:pt x="137" y="88"/>
                  <a:pt x="152" y="84"/>
                </a:cubicBezTo>
                <a:cubicBezTo>
                  <a:pt x="155" y="83"/>
                  <a:pt x="158" y="83"/>
                  <a:pt x="161" y="83"/>
                </a:cubicBezTo>
                <a:cubicBezTo>
                  <a:pt x="170" y="83"/>
                  <a:pt x="180" y="86"/>
                  <a:pt x="188" y="93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204" y="96"/>
                  <a:pt x="210" y="95"/>
                  <a:pt x="216" y="94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236" y="62"/>
                  <a:pt x="262" y="47"/>
                  <a:pt x="298" y="47"/>
                </a:cubicBezTo>
                <a:cubicBezTo>
                  <a:pt x="299" y="47"/>
                  <a:pt x="299" y="47"/>
                  <a:pt x="300" y="47"/>
                </a:cubicBezTo>
                <a:cubicBezTo>
                  <a:pt x="336" y="51"/>
                  <a:pt x="368" y="81"/>
                  <a:pt x="374" y="117"/>
                </a:cubicBezTo>
                <a:cubicBezTo>
                  <a:pt x="382" y="140"/>
                  <a:pt x="382" y="140"/>
                  <a:pt x="382" y="140"/>
                </a:cubicBezTo>
                <a:cubicBezTo>
                  <a:pt x="401" y="137"/>
                  <a:pt x="401" y="137"/>
                  <a:pt x="401" y="137"/>
                </a:cubicBezTo>
                <a:cubicBezTo>
                  <a:pt x="404" y="136"/>
                  <a:pt x="407" y="136"/>
                  <a:pt x="410" y="136"/>
                </a:cubicBezTo>
                <a:cubicBezTo>
                  <a:pt x="413" y="136"/>
                  <a:pt x="417" y="136"/>
                  <a:pt x="420" y="137"/>
                </a:cubicBezTo>
                <a:cubicBezTo>
                  <a:pt x="450" y="144"/>
                  <a:pt x="468" y="180"/>
                  <a:pt x="460" y="217"/>
                </a:cubicBezTo>
                <a:cubicBezTo>
                  <a:pt x="457" y="231"/>
                  <a:pt x="454" y="244"/>
                  <a:pt x="428" y="259"/>
                </a:cubicBezTo>
                <a:cubicBezTo>
                  <a:pt x="430" y="271"/>
                  <a:pt x="429" y="282"/>
                  <a:pt x="427" y="293"/>
                </a:cubicBezTo>
                <a:cubicBezTo>
                  <a:pt x="430" y="299"/>
                  <a:pt x="430" y="299"/>
                  <a:pt x="430" y="299"/>
                </a:cubicBezTo>
                <a:cubicBezTo>
                  <a:pt x="425" y="298"/>
                  <a:pt x="425" y="298"/>
                  <a:pt x="425" y="298"/>
                </a:cubicBezTo>
                <a:cubicBezTo>
                  <a:pt x="422" y="307"/>
                  <a:pt x="422" y="307"/>
                  <a:pt x="422" y="307"/>
                </a:cubicBezTo>
                <a:cubicBezTo>
                  <a:pt x="431" y="304"/>
                  <a:pt x="431" y="304"/>
                  <a:pt x="431" y="304"/>
                </a:cubicBezTo>
                <a:cubicBezTo>
                  <a:pt x="474" y="291"/>
                  <a:pt x="497" y="268"/>
                  <a:pt x="506" y="227"/>
                </a:cubicBezTo>
                <a:cubicBezTo>
                  <a:pt x="520" y="165"/>
                  <a:pt x="486" y="104"/>
                  <a:pt x="43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64">
            <a:extLst>
              <a:ext uri="{FF2B5EF4-FFF2-40B4-BE49-F238E27FC236}">
                <a16:creationId xmlns:a16="http://schemas.microsoft.com/office/drawing/2014/main" id="{D0072863-72DB-4FB7-860B-6793CD45F35E}"/>
              </a:ext>
            </a:extLst>
          </p:cNvPr>
          <p:cNvSpPr>
            <a:spLocks/>
          </p:cNvSpPr>
          <p:nvPr/>
        </p:nvSpPr>
        <p:spPr bwMode="auto">
          <a:xfrm>
            <a:off x="10313988" y="1794091"/>
            <a:ext cx="503237" cy="285750"/>
          </a:xfrm>
          <a:custGeom>
            <a:avLst/>
            <a:gdLst>
              <a:gd name="T0" fmla="*/ 2147483646 w 477"/>
              <a:gd name="T1" fmla="*/ 2147483646 h 271"/>
              <a:gd name="T2" fmla="*/ 2147483646 w 477"/>
              <a:gd name="T3" fmla="*/ 2147483646 h 271"/>
              <a:gd name="T4" fmla="*/ 2147483646 w 477"/>
              <a:gd name="T5" fmla="*/ 2147483646 h 271"/>
              <a:gd name="T6" fmla="*/ 2147483646 w 477"/>
              <a:gd name="T7" fmla="*/ 2147483646 h 271"/>
              <a:gd name="T8" fmla="*/ 2147483646 w 477"/>
              <a:gd name="T9" fmla="*/ 2147483646 h 271"/>
              <a:gd name="T10" fmla="*/ 2147483646 w 477"/>
              <a:gd name="T11" fmla="*/ 0 h 271"/>
              <a:gd name="T12" fmla="*/ 2147483646 w 477"/>
              <a:gd name="T13" fmla="*/ 2147483646 h 271"/>
              <a:gd name="T14" fmla="*/ 2147483646 w 477"/>
              <a:gd name="T15" fmla="*/ 2147483646 h 271"/>
              <a:gd name="T16" fmla="*/ 2147483646 w 477"/>
              <a:gd name="T17" fmla="*/ 2147483646 h 271"/>
              <a:gd name="T18" fmla="*/ 2147483646 w 477"/>
              <a:gd name="T19" fmla="*/ 2147483646 h 271"/>
              <a:gd name="T20" fmla="*/ 2147483646 w 477"/>
              <a:gd name="T21" fmla="*/ 2147483646 h 271"/>
              <a:gd name="T22" fmla="*/ 2147483646 w 477"/>
              <a:gd name="T23" fmla="*/ 2147483646 h 271"/>
              <a:gd name="T24" fmla="*/ 2147483646 w 477"/>
              <a:gd name="T25" fmla="*/ 2147483646 h 271"/>
              <a:gd name="T26" fmla="*/ 2147483646 w 477"/>
              <a:gd name="T27" fmla="*/ 2147483646 h 271"/>
              <a:gd name="T28" fmla="*/ 2147483646 w 477"/>
              <a:gd name="T29" fmla="*/ 2147483646 h 271"/>
              <a:gd name="T30" fmla="*/ 2147483646 w 477"/>
              <a:gd name="T31" fmla="*/ 2147483646 h 271"/>
              <a:gd name="T32" fmla="*/ 2147483646 w 477"/>
              <a:gd name="T33" fmla="*/ 2147483646 h 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7" h="271">
                <a:moveTo>
                  <a:pt x="463" y="130"/>
                </a:moveTo>
                <a:cubicBezTo>
                  <a:pt x="452" y="110"/>
                  <a:pt x="435" y="96"/>
                  <a:pt x="414" y="91"/>
                </a:cubicBezTo>
                <a:cubicBezTo>
                  <a:pt x="409" y="90"/>
                  <a:pt x="404" y="90"/>
                  <a:pt x="399" y="90"/>
                </a:cubicBezTo>
                <a:cubicBezTo>
                  <a:pt x="396" y="90"/>
                  <a:pt x="387" y="90"/>
                  <a:pt x="384" y="89"/>
                </a:cubicBezTo>
                <a:cubicBezTo>
                  <a:pt x="377" y="43"/>
                  <a:pt x="336" y="5"/>
                  <a:pt x="289" y="1"/>
                </a:cubicBezTo>
                <a:cubicBezTo>
                  <a:pt x="286" y="1"/>
                  <a:pt x="282" y="0"/>
                  <a:pt x="279" y="0"/>
                </a:cubicBezTo>
                <a:cubicBezTo>
                  <a:pt x="241" y="0"/>
                  <a:pt x="207" y="20"/>
                  <a:pt x="188" y="51"/>
                </a:cubicBezTo>
                <a:cubicBezTo>
                  <a:pt x="176" y="42"/>
                  <a:pt x="161" y="36"/>
                  <a:pt x="147" y="36"/>
                </a:cubicBezTo>
                <a:cubicBezTo>
                  <a:pt x="142" y="36"/>
                  <a:pt x="137" y="37"/>
                  <a:pt x="132" y="38"/>
                </a:cubicBezTo>
                <a:cubicBezTo>
                  <a:pt x="109" y="44"/>
                  <a:pt x="91" y="63"/>
                  <a:pt x="84" y="93"/>
                </a:cubicBezTo>
                <a:cubicBezTo>
                  <a:pt x="75" y="90"/>
                  <a:pt x="75" y="90"/>
                  <a:pt x="75" y="90"/>
                </a:cubicBezTo>
                <a:cubicBezTo>
                  <a:pt x="66" y="90"/>
                  <a:pt x="58" y="91"/>
                  <a:pt x="49" y="94"/>
                </a:cubicBezTo>
                <a:cubicBezTo>
                  <a:pt x="30" y="102"/>
                  <a:pt x="16" y="118"/>
                  <a:pt x="8" y="138"/>
                </a:cubicBezTo>
                <a:cubicBezTo>
                  <a:pt x="0" y="158"/>
                  <a:pt x="1" y="181"/>
                  <a:pt x="9" y="202"/>
                </a:cubicBezTo>
                <a:cubicBezTo>
                  <a:pt x="27" y="244"/>
                  <a:pt x="73" y="271"/>
                  <a:pt x="254" y="271"/>
                </a:cubicBezTo>
                <a:cubicBezTo>
                  <a:pt x="441" y="271"/>
                  <a:pt x="462" y="242"/>
                  <a:pt x="472" y="197"/>
                </a:cubicBezTo>
                <a:cubicBezTo>
                  <a:pt x="477" y="174"/>
                  <a:pt x="474" y="150"/>
                  <a:pt x="463" y="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65">
            <a:extLst>
              <a:ext uri="{FF2B5EF4-FFF2-40B4-BE49-F238E27FC236}">
                <a16:creationId xmlns:a16="http://schemas.microsoft.com/office/drawing/2014/main" id="{EB87C80E-3A76-4E46-AB6F-8C918467B3FA}"/>
              </a:ext>
            </a:extLst>
          </p:cNvPr>
          <p:cNvSpPr>
            <a:spLocks noEditPoints="1"/>
          </p:cNvSpPr>
          <p:nvPr/>
        </p:nvSpPr>
        <p:spPr bwMode="auto">
          <a:xfrm>
            <a:off x="5819775" y="4094378"/>
            <a:ext cx="496888" cy="496888"/>
          </a:xfrm>
          <a:custGeom>
            <a:avLst/>
            <a:gdLst>
              <a:gd name="T0" fmla="*/ 2147483646 w 471"/>
              <a:gd name="T1" fmla="*/ 0 h 471"/>
              <a:gd name="T2" fmla="*/ 0 w 471"/>
              <a:gd name="T3" fmla="*/ 2147483646 h 471"/>
              <a:gd name="T4" fmla="*/ 2147483646 w 471"/>
              <a:gd name="T5" fmla="*/ 2147483646 h 471"/>
              <a:gd name="T6" fmla="*/ 2147483646 w 471"/>
              <a:gd name="T7" fmla="*/ 2147483646 h 471"/>
              <a:gd name="T8" fmla="*/ 2147483646 w 471"/>
              <a:gd name="T9" fmla="*/ 0 h 471"/>
              <a:gd name="T10" fmla="*/ 2147483646 w 471"/>
              <a:gd name="T11" fmla="*/ 2147483646 h 471"/>
              <a:gd name="T12" fmla="*/ 2147483646 w 471"/>
              <a:gd name="T13" fmla="*/ 2147483646 h 471"/>
              <a:gd name="T14" fmla="*/ 2147483646 w 471"/>
              <a:gd name="T15" fmla="*/ 2147483646 h 471"/>
              <a:gd name="T16" fmla="*/ 2147483646 w 471"/>
              <a:gd name="T17" fmla="*/ 2147483646 h 471"/>
              <a:gd name="T18" fmla="*/ 2147483646 w 471"/>
              <a:gd name="T19" fmla="*/ 2147483646 h 471"/>
              <a:gd name="T20" fmla="*/ 2147483646 w 471"/>
              <a:gd name="T21" fmla="*/ 2147483646 h 471"/>
              <a:gd name="T22" fmla="*/ 2147483646 w 471"/>
              <a:gd name="T23" fmla="*/ 2147483646 h 471"/>
              <a:gd name="T24" fmla="*/ 2147483646 w 471"/>
              <a:gd name="T25" fmla="*/ 2147483646 h 471"/>
              <a:gd name="T26" fmla="*/ 2147483646 w 471"/>
              <a:gd name="T27" fmla="*/ 2147483646 h 471"/>
              <a:gd name="T28" fmla="*/ 2147483646 w 471"/>
              <a:gd name="T29" fmla="*/ 2147483646 h 4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71" h="471">
                <a:moveTo>
                  <a:pt x="235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5"/>
                  <a:pt x="106" y="471"/>
                  <a:pt x="235" y="471"/>
                </a:cubicBezTo>
                <a:cubicBezTo>
                  <a:pt x="365" y="471"/>
                  <a:pt x="471" y="365"/>
                  <a:pt x="471" y="236"/>
                </a:cubicBezTo>
                <a:cubicBezTo>
                  <a:pt x="471" y="106"/>
                  <a:pt x="365" y="0"/>
                  <a:pt x="235" y="0"/>
                </a:cubicBezTo>
                <a:close/>
                <a:moveTo>
                  <a:pt x="199" y="84"/>
                </a:moveTo>
                <a:cubicBezTo>
                  <a:pt x="271" y="84"/>
                  <a:pt x="271" y="84"/>
                  <a:pt x="271" y="84"/>
                </a:cubicBezTo>
                <a:cubicBezTo>
                  <a:pt x="271" y="141"/>
                  <a:pt x="271" y="141"/>
                  <a:pt x="271" y="141"/>
                </a:cubicBezTo>
                <a:cubicBezTo>
                  <a:pt x="199" y="141"/>
                  <a:pt x="199" y="141"/>
                  <a:pt x="199" y="141"/>
                </a:cubicBezTo>
                <a:lnTo>
                  <a:pt x="199" y="84"/>
                </a:lnTo>
                <a:close/>
                <a:moveTo>
                  <a:pt x="272" y="390"/>
                </a:moveTo>
                <a:cubicBezTo>
                  <a:pt x="199" y="390"/>
                  <a:pt x="199" y="390"/>
                  <a:pt x="199" y="390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272" y="203"/>
                  <a:pt x="272" y="203"/>
                  <a:pt x="272" y="203"/>
                </a:cubicBezTo>
                <a:lnTo>
                  <a:pt x="272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66">
            <a:extLst>
              <a:ext uri="{FF2B5EF4-FFF2-40B4-BE49-F238E27FC236}">
                <a16:creationId xmlns:a16="http://schemas.microsoft.com/office/drawing/2014/main" id="{8190B0C0-25BB-45D8-9FBD-014E712A8049}"/>
              </a:ext>
            </a:extLst>
          </p:cNvPr>
          <p:cNvSpPr>
            <a:spLocks noEditPoints="1"/>
          </p:cNvSpPr>
          <p:nvPr/>
        </p:nvSpPr>
        <p:spPr bwMode="auto">
          <a:xfrm>
            <a:off x="8120063" y="2986303"/>
            <a:ext cx="412750" cy="331788"/>
          </a:xfrm>
          <a:custGeom>
            <a:avLst/>
            <a:gdLst>
              <a:gd name="T0" fmla="*/ 2147483646 w 391"/>
              <a:gd name="T1" fmla="*/ 0 h 315"/>
              <a:gd name="T2" fmla="*/ 2147483646 w 391"/>
              <a:gd name="T3" fmla="*/ 0 h 315"/>
              <a:gd name="T4" fmla="*/ 0 w 391"/>
              <a:gd name="T5" fmla="*/ 2147483646 h 315"/>
              <a:gd name="T6" fmla="*/ 0 w 391"/>
              <a:gd name="T7" fmla="*/ 2147483646 h 315"/>
              <a:gd name="T8" fmla="*/ 2147483646 w 391"/>
              <a:gd name="T9" fmla="*/ 2147483646 h 315"/>
              <a:gd name="T10" fmla="*/ 2147483646 w 391"/>
              <a:gd name="T11" fmla="*/ 2147483646 h 315"/>
              <a:gd name="T12" fmla="*/ 2147483646 w 391"/>
              <a:gd name="T13" fmla="*/ 2147483646 h 315"/>
              <a:gd name="T14" fmla="*/ 2147483646 w 391"/>
              <a:gd name="T15" fmla="*/ 2147483646 h 315"/>
              <a:gd name="T16" fmla="*/ 2147483646 w 391"/>
              <a:gd name="T17" fmla="*/ 0 h 315"/>
              <a:gd name="T18" fmla="*/ 2147483646 w 391"/>
              <a:gd name="T19" fmla="*/ 2147483646 h 315"/>
              <a:gd name="T20" fmla="*/ 2147483646 w 391"/>
              <a:gd name="T21" fmla="*/ 2147483646 h 315"/>
              <a:gd name="T22" fmla="*/ 2147483646 w 391"/>
              <a:gd name="T23" fmla="*/ 2147483646 h 315"/>
              <a:gd name="T24" fmla="*/ 2147483646 w 391"/>
              <a:gd name="T25" fmla="*/ 2147483646 h 315"/>
              <a:gd name="T26" fmla="*/ 2147483646 w 391"/>
              <a:gd name="T27" fmla="*/ 2147483646 h 315"/>
              <a:gd name="T28" fmla="*/ 2147483646 w 391"/>
              <a:gd name="T29" fmla="*/ 2147483646 h 315"/>
              <a:gd name="T30" fmla="*/ 2147483646 w 391"/>
              <a:gd name="T31" fmla="*/ 2147483646 h 315"/>
              <a:gd name="T32" fmla="*/ 2147483646 w 391"/>
              <a:gd name="T33" fmla="*/ 2147483646 h 315"/>
              <a:gd name="T34" fmla="*/ 2147483646 w 391"/>
              <a:gd name="T35" fmla="*/ 2147483646 h 315"/>
              <a:gd name="T36" fmla="*/ 2147483646 w 391"/>
              <a:gd name="T37" fmla="*/ 2147483646 h 315"/>
              <a:gd name="T38" fmla="*/ 2147483646 w 391"/>
              <a:gd name="T39" fmla="*/ 2147483646 h 3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1" h="315">
                <a:moveTo>
                  <a:pt x="32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4"/>
                  <a:pt x="0" y="5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91"/>
                  <a:pt x="28" y="315"/>
                  <a:pt x="63" y="315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62" y="315"/>
                  <a:pt x="391" y="291"/>
                  <a:pt x="391" y="262"/>
                </a:cubicBezTo>
                <a:cubicBezTo>
                  <a:pt x="391" y="53"/>
                  <a:pt x="391" y="53"/>
                  <a:pt x="391" y="53"/>
                </a:cubicBezTo>
                <a:cubicBezTo>
                  <a:pt x="391" y="24"/>
                  <a:pt x="362" y="0"/>
                  <a:pt x="327" y="0"/>
                </a:cubicBezTo>
                <a:close/>
                <a:moveTo>
                  <a:pt x="210" y="139"/>
                </a:moveTo>
                <a:cubicBezTo>
                  <a:pt x="203" y="142"/>
                  <a:pt x="203" y="142"/>
                  <a:pt x="203" y="142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1" y="171"/>
                  <a:pt x="198" y="194"/>
                  <a:pt x="195" y="210"/>
                </a:cubicBezTo>
                <a:cubicBezTo>
                  <a:pt x="192" y="194"/>
                  <a:pt x="189" y="171"/>
                  <a:pt x="188" y="150"/>
                </a:cubicBezTo>
                <a:cubicBezTo>
                  <a:pt x="188" y="142"/>
                  <a:pt x="188" y="142"/>
                  <a:pt x="188" y="142"/>
                </a:cubicBezTo>
                <a:cubicBezTo>
                  <a:pt x="180" y="139"/>
                  <a:pt x="180" y="139"/>
                  <a:pt x="180" y="139"/>
                </a:cubicBezTo>
                <a:cubicBezTo>
                  <a:pt x="168" y="135"/>
                  <a:pt x="161" y="127"/>
                  <a:pt x="161" y="118"/>
                </a:cubicBezTo>
                <a:cubicBezTo>
                  <a:pt x="161" y="104"/>
                  <a:pt x="177" y="93"/>
                  <a:pt x="195" y="93"/>
                </a:cubicBezTo>
                <a:cubicBezTo>
                  <a:pt x="214" y="93"/>
                  <a:pt x="229" y="104"/>
                  <a:pt x="229" y="118"/>
                </a:cubicBezTo>
                <a:cubicBezTo>
                  <a:pt x="229" y="127"/>
                  <a:pt x="222" y="135"/>
                  <a:pt x="210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167">
            <a:extLst>
              <a:ext uri="{FF2B5EF4-FFF2-40B4-BE49-F238E27FC236}">
                <a16:creationId xmlns:a16="http://schemas.microsoft.com/office/drawing/2014/main" id="{B793FD7A-3FAF-4748-86EA-14A0EDB7F0D6}"/>
              </a:ext>
            </a:extLst>
          </p:cNvPr>
          <p:cNvSpPr>
            <a:spLocks/>
          </p:cNvSpPr>
          <p:nvPr/>
        </p:nvSpPr>
        <p:spPr bwMode="auto">
          <a:xfrm>
            <a:off x="8148638" y="2756116"/>
            <a:ext cx="355600" cy="222250"/>
          </a:xfrm>
          <a:custGeom>
            <a:avLst/>
            <a:gdLst>
              <a:gd name="T0" fmla="*/ 2147483646 w 336"/>
              <a:gd name="T1" fmla="*/ 2147483646 h 210"/>
              <a:gd name="T2" fmla="*/ 2147483646 w 336"/>
              <a:gd name="T3" fmla="*/ 2147483646 h 210"/>
              <a:gd name="T4" fmla="*/ 2147483646 w 336"/>
              <a:gd name="T5" fmla="*/ 2147483646 h 210"/>
              <a:gd name="T6" fmla="*/ 2147483646 w 336"/>
              <a:gd name="T7" fmla="*/ 2147483646 h 210"/>
              <a:gd name="T8" fmla="*/ 2147483646 w 336"/>
              <a:gd name="T9" fmla="*/ 2147483646 h 210"/>
              <a:gd name="T10" fmla="*/ 2147483646 w 336"/>
              <a:gd name="T11" fmla="*/ 2147483646 h 210"/>
              <a:gd name="T12" fmla="*/ 2147483646 w 336"/>
              <a:gd name="T13" fmla="*/ 0 h 210"/>
              <a:gd name="T14" fmla="*/ 0 w 336"/>
              <a:gd name="T15" fmla="*/ 2147483646 h 210"/>
              <a:gd name="T16" fmla="*/ 2147483646 w 336"/>
              <a:gd name="T17" fmla="*/ 2147483646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210">
                <a:moveTo>
                  <a:pt x="46" y="210"/>
                </a:moveTo>
                <a:cubicBezTo>
                  <a:pt x="71" y="210"/>
                  <a:pt x="91" y="190"/>
                  <a:pt x="91" y="165"/>
                </a:cubicBezTo>
                <a:cubicBezTo>
                  <a:pt x="91" y="123"/>
                  <a:pt x="126" y="90"/>
                  <a:pt x="168" y="90"/>
                </a:cubicBezTo>
                <a:cubicBezTo>
                  <a:pt x="211" y="90"/>
                  <a:pt x="245" y="123"/>
                  <a:pt x="245" y="165"/>
                </a:cubicBezTo>
                <a:cubicBezTo>
                  <a:pt x="245" y="190"/>
                  <a:pt x="266" y="210"/>
                  <a:pt x="291" y="210"/>
                </a:cubicBezTo>
                <a:cubicBezTo>
                  <a:pt x="315" y="210"/>
                  <a:pt x="336" y="190"/>
                  <a:pt x="336" y="165"/>
                </a:cubicBezTo>
                <a:cubicBezTo>
                  <a:pt x="336" y="74"/>
                  <a:pt x="261" y="0"/>
                  <a:pt x="168" y="0"/>
                </a:cubicBezTo>
                <a:cubicBezTo>
                  <a:pt x="76" y="0"/>
                  <a:pt x="0" y="74"/>
                  <a:pt x="0" y="165"/>
                </a:cubicBezTo>
                <a:cubicBezTo>
                  <a:pt x="0" y="190"/>
                  <a:pt x="21" y="210"/>
                  <a:pt x="46" y="2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68">
            <a:extLst>
              <a:ext uri="{FF2B5EF4-FFF2-40B4-BE49-F238E27FC236}">
                <a16:creationId xmlns:a16="http://schemas.microsoft.com/office/drawing/2014/main" id="{38E85A27-A5CB-4C86-AD52-E100BA7B9AF8}"/>
              </a:ext>
            </a:extLst>
          </p:cNvPr>
          <p:cNvSpPr>
            <a:spLocks noEditPoints="1"/>
          </p:cNvSpPr>
          <p:nvPr/>
        </p:nvSpPr>
        <p:spPr bwMode="auto">
          <a:xfrm>
            <a:off x="9124950" y="2268753"/>
            <a:ext cx="606425" cy="479425"/>
          </a:xfrm>
          <a:custGeom>
            <a:avLst/>
            <a:gdLst>
              <a:gd name="T0" fmla="*/ 2147483646 w 574"/>
              <a:gd name="T1" fmla="*/ 2147483646 h 455"/>
              <a:gd name="T2" fmla="*/ 2147483646 w 574"/>
              <a:gd name="T3" fmla="*/ 0 h 455"/>
              <a:gd name="T4" fmla="*/ 0 w 574"/>
              <a:gd name="T5" fmla="*/ 2147483646 h 455"/>
              <a:gd name="T6" fmla="*/ 2147483646 w 574"/>
              <a:gd name="T7" fmla="*/ 2147483646 h 455"/>
              <a:gd name="T8" fmla="*/ 2147483646 w 574"/>
              <a:gd name="T9" fmla="*/ 2147483646 h 455"/>
              <a:gd name="T10" fmla="*/ 2147483646 w 574"/>
              <a:gd name="T11" fmla="*/ 2147483646 h 455"/>
              <a:gd name="T12" fmla="*/ 2147483646 w 574"/>
              <a:gd name="T13" fmla="*/ 2147483646 h 455"/>
              <a:gd name="T14" fmla="*/ 2147483646 w 574"/>
              <a:gd name="T15" fmla="*/ 2147483646 h 455"/>
              <a:gd name="T16" fmla="*/ 2147483646 w 574"/>
              <a:gd name="T17" fmla="*/ 2147483646 h 455"/>
              <a:gd name="T18" fmla="*/ 2147483646 w 574"/>
              <a:gd name="T19" fmla="*/ 2147483646 h 455"/>
              <a:gd name="T20" fmla="*/ 2147483646 w 574"/>
              <a:gd name="T21" fmla="*/ 2147483646 h 455"/>
              <a:gd name="T22" fmla="*/ 2147483646 w 574"/>
              <a:gd name="T23" fmla="*/ 2147483646 h 455"/>
              <a:gd name="T24" fmla="*/ 2147483646 w 574"/>
              <a:gd name="T25" fmla="*/ 2147483646 h 455"/>
              <a:gd name="T26" fmla="*/ 2147483646 w 574"/>
              <a:gd name="T27" fmla="*/ 2147483646 h 455"/>
              <a:gd name="T28" fmla="*/ 2147483646 w 574"/>
              <a:gd name="T29" fmla="*/ 2147483646 h 455"/>
              <a:gd name="T30" fmla="*/ 2147483646 w 574"/>
              <a:gd name="T31" fmla="*/ 2147483646 h 455"/>
              <a:gd name="T32" fmla="*/ 2147483646 w 574"/>
              <a:gd name="T33" fmla="*/ 2147483646 h 455"/>
              <a:gd name="T34" fmla="*/ 2147483646 w 574"/>
              <a:gd name="T35" fmla="*/ 2147483646 h 455"/>
              <a:gd name="T36" fmla="*/ 2147483646 w 574"/>
              <a:gd name="T37" fmla="*/ 2147483646 h 455"/>
              <a:gd name="T38" fmla="*/ 2147483646 w 574"/>
              <a:gd name="T39" fmla="*/ 2147483646 h 455"/>
              <a:gd name="T40" fmla="*/ 2147483646 w 574"/>
              <a:gd name="T41" fmla="*/ 2147483646 h 455"/>
              <a:gd name="T42" fmla="*/ 2147483646 w 574"/>
              <a:gd name="T43" fmla="*/ 2147483646 h 455"/>
              <a:gd name="T44" fmla="*/ 2147483646 w 574"/>
              <a:gd name="T45" fmla="*/ 2147483646 h 455"/>
              <a:gd name="T46" fmla="*/ 2147483646 w 574"/>
              <a:gd name="T47" fmla="*/ 2147483646 h 455"/>
              <a:gd name="T48" fmla="*/ 2147483646 w 574"/>
              <a:gd name="T49" fmla="*/ 2147483646 h 455"/>
              <a:gd name="T50" fmla="*/ 2147483646 w 574"/>
              <a:gd name="T51" fmla="*/ 2147483646 h 455"/>
              <a:gd name="T52" fmla="*/ 2147483646 w 574"/>
              <a:gd name="T53" fmla="*/ 2147483646 h 455"/>
              <a:gd name="T54" fmla="*/ 2147483646 w 574"/>
              <a:gd name="T55" fmla="*/ 2147483646 h 455"/>
              <a:gd name="T56" fmla="*/ 2147483646 w 574"/>
              <a:gd name="T57" fmla="*/ 2147483646 h 455"/>
              <a:gd name="T58" fmla="*/ 2147483646 w 574"/>
              <a:gd name="T59" fmla="*/ 2147483646 h 455"/>
              <a:gd name="T60" fmla="*/ 2147483646 w 574"/>
              <a:gd name="T61" fmla="*/ 2147483646 h 455"/>
              <a:gd name="T62" fmla="*/ 2147483646 w 574"/>
              <a:gd name="T63" fmla="*/ 2147483646 h 455"/>
              <a:gd name="T64" fmla="*/ 2147483646 w 574"/>
              <a:gd name="T65" fmla="*/ 2147483646 h 455"/>
              <a:gd name="T66" fmla="*/ 2147483646 w 574"/>
              <a:gd name="T67" fmla="*/ 2147483646 h 4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4" h="455">
                <a:moveTo>
                  <a:pt x="403" y="102"/>
                </a:moveTo>
                <a:cubicBezTo>
                  <a:pt x="373" y="41"/>
                  <a:pt x="296" y="0"/>
                  <a:pt x="208" y="0"/>
                </a:cubicBezTo>
                <a:cubicBezTo>
                  <a:pt x="94" y="0"/>
                  <a:pt x="0" y="71"/>
                  <a:pt x="0" y="158"/>
                </a:cubicBezTo>
                <a:cubicBezTo>
                  <a:pt x="0" y="216"/>
                  <a:pt x="42" y="270"/>
                  <a:pt x="109" y="297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182" y="316"/>
                  <a:pt x="195" y="317"/>
                  <a:pt x="208" y="317"/>
                </a:cubicBezTo>
                <a:cubicBezTo>
                  <a:pt x="214" y="317"/>
                  <a:pt x="220" y="317"/>
                  <a:pt x="226" y="316"/>
                </a:cubicBezTo>
                <a:cubicBezTo>
                  <a:pt x="261" y="356"/>
                  <a:pt x="321" y="381"/>
                  <a:pt x="385" y="381"/>
                </a:cubicBezTo>
                <a:cubicBezTo>
                  <a:pt x="390" y="381"/>
                  <a:pt x="395" y="381"/>
                  <a:pt x="399" y="380"/>
                </a:cubicBezTo>
                <a:cubicBezTo>
                  <a:pt x="489" y="455"/>
                  <a:pt x="489" y="455"/>
                  <a:pt x="489" y="455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527" y="350"/>
                  <a:pt x="574" y="299"/>
                  <a:pt x="574" y="241"/>
                </a:cubicBezTo>
                <a:cubicBezTo>
                  <a:pt x="574" y="169"/>
                  <a:pt x="500" y="109"/>
                  <a:pt x="403" y="102"/>
                </a:cubicBezTo>
                <a:close/>
                <a:moveTo>
                  <a:pt x="117" y="179"/>
                </a:moveTo>
                <a:cubicBezTo>
                  <a:pt x="106" y="179"/>
                  <a:pt x="96" y="170"/>
                  <a:pt x="96" y="158"/>
                </a:cubicBezTo>
                <a:cubicBezTo>
                  <a:pt x="96" y="147"/>
                  <a:pt x="106" y="138"/>
                  <a:pt x="117" y="138"/>
                </a:cubicBezTo>
                <a:cubicBezTo>
                  <a:pt x="128" y="138"/>
                  <a:pt x="138" y="147"/>
                  <a:pt x="138" y="158"/>
                </a:cubicBezTo>
                <a:cubicBezTo>
                  <a:pt x="138" y="170"/>
                  <a:pt x="128" y="179"/>
                  <a:pt x="117" y="179"/>
                </a:cubicBezTo>
                <a:close/>
                <a:moveTo>
                  <a:pt x="208" y="179"/>
                </a:moveTo>
                <a:cubicBezTo>
                  <a:pt x="197" y="179"/>
                  <a:pt x="188" y="170"/>
                  <a:pt x="188" y="158"/>
                </a:cubicBezTo>
                <a:cubicBezTo>
                  <a:pt x="188" y="147"/>
                  <a:pt x="197" y="138"/>
                  <a:pt x="208" y="138"/>
                </a:cubicBezTo>
                <a:cubicBezTo>
                  <a:pt x="220" y="138"/>
                  <a:pt x="229" y="147"/>
                  <a:pt x="229" y="158"/>
                </a:cubicBezTo>
                <a:cubicBezTo>
                  <a:pt x="229" y="170"/>
                  <a:pt x="220" y="179"/>
                  <a:pt x="208" y="179"/>
                </a:cubicBezTo>
                <a:close/>
                <a:moveTo>
                  <a:pt x="279" y="158"/>
                </a:moveTo>
                <a:cubicBezTo>
                  <a:pt x="279" y="147"/>
                  <a:pt x="288" y="138"/>
                  <a:pt x="300" y="138"/>
                </a:cubicBezTo>
                <a:cubicBezTo>
                  <a:pt x="311" y="138"/>
                  <a:pt x="320" y="147"/>
                  <a:pt x="320" y="158"/>
                </a:cubicBezTo>
                <a:cubicBezTo>
                  <a:pt x="320" y="170"/>
                  <a:pt x="311" y="179"/>
                  <a:pt x="300" y="179"/>
                </a:cubicBezTo>
                <a:cubicBezTo>
                  <a:pt x="288" y="179"/>
                  <a:pt x="279" y="170"/>
                  <a:pt x="279" y="158"/>
                </a:cubicBezTo>
                <a:close/>
                <a:moveTo>
                  <a:pt x="385" y="318"/>
                </a:moveTo>
                <a:cubicBezTo>
                  <a:pt x="356" y="318"/>
                  <a:pt x="327" y="311"/>
                  <a:pt x="304" y="299"/>
                </a:cubicBezTo>
                <a:cubicBezTo>
                  <a:pt x="368" y="274"/>
                  <a:pt x="411" y="225"/>
                  <a:pt x="416" y="167"/>
                </a:cubicBezTo>
                <a:cubicBezTo>
                  <a:pt x="470" y="175"/>
                  <a:pt x="512" y="207"/>
                  <a:pt x="512" y="241"/>
                </a:cubicBezTo>
                <a:cubicBezTo>
                  <a:pt x="512" y="282"/>
                  <a:pt x="453" y="318"/>
                  <a:pt x="385" y="3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矩形 51">
            <a:extLst>
              <a:ext uri="{FF2B5EF4-FFF2-40B4-BE49-F238E27FC236}">
                <a16:creationId xmlns:a16="http://schemas.microsoft.com/office/drawing/2014/main" id="{79A895AC-930E-4B72-9298-83CB46D4D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68" y="155300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3" name="矩形 52">
            <a:extLst>
              <a:ext uri="{FF2B5EF4-FFF2-40B4-BE49-F238E27FC236}">
                <a16:creationId xmlns:a16="http://schemas.microsoft.com/office/drawing/2014/main" id="{9196E0DA-0A56-4DA3-8F64-1C53914B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68" y="2184831"/>
            <a:ext cx="38274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点击添加文字通用设计，完美兼容，打造最实用，最具个性的演示方案，让你的演示卓越非凡。点击添加文字通用设计，完美兼容，打造最实用，最具个性的演示方案，让你的演示卓越非凡。点击添加文字通用设计，完美兼容，打造最实用，最具个性的演示方案，让你的演示卓越非凡。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45321ED-3E24-4CF2-86DF-116F8B4002B7}"/>
              </a:ext>
            </a:extLst>
          </p:cNvPr>
          <p:cNvCxnSpPr/>
          <p:nvPr/>
        </p:nvCxnSpPr>
        <p:spPr>
          <a:xfrm>
            <a:off x="1182518" y="2062594"/>
            <a:ext cx="25257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EEDBAC78-CFE1-4E6C-BBC1-A039C972AB85}"/>
              </a:ext>
            </a:extLst>
          </p:cNvPr>
          <p:cNvGrpSpPr/>
          <p:nvPr/>
        </p:nvGrpSpPr>
        <p:grpSpPr>
          <a:xfrm>
            <a:off x="869484" y="1580359"/>
            <a:ext cx="3484344" cy="4762278"/>
            <a:chOff x="869484" y="1490133"/>
            <a:chExt cx="3484344" cy="4762278"/>
          </a:xfrm>
          <a:solidFill>
            <a:srgbClr val="92D050"/>
          </a:solidFill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5D1E462-BA12-4DD2-8CF5-16E2F87B3B39}"/>
                </a:ext>
              </a:extLst>
            </p:cNvPr>
            <p:cNvSpPr/>
            <p:nvPr/>
          </p:nvSpPr>
          <p:spPr>
            <a:xfrm>
              <a:off x="869484" y="2078344"/>
              <a:ext cx="3484344" cy="3585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C53BF36C-17E3-419C-AAEA-7CB4C43FD07D}"/>
                </a:ext>
              </a:extLst>
            </p:cNvPr>
            <p:cNvSpPr/>
            <p:nvPr/>
          </p:nvSpPr>
          <p:spPr>
            <a:xfrm>
              <a:off x="869484" y="1490133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等腰三角形 81">
              <a:extLst>
                <a:ext uri="{FF2B5EF4-FFF2-40B4-BE49-F238E27FC236}">
                  <a16:creationId xmlns:a16="http://schemas.microsoft.com/office/drawing/2014/main" id="{4F57A4E7-60D0-4914-808F-5E38BD514261}"/>
                </a:ext>
              </a:extLst>
            </p:cNvPr>
            <p:cNvSpPr/>
            <p:nvPr/>
          </p:nvSpPr>
          <p:spPr>
            <a:xfrm flipV="1">
              <a:off x="869484" y="5664200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6F899003-9F1B-4E4A-8CBA-3345FDF2EF1C}"/>
              </a:ext>
            </a:extLst>
          </p:cNvPr>
          <p:cNvGrpSpPr/>
          <p:nvPr/>
        </p:nvGrpSpPr>
        <p:grpSpPr>
          <a:xfrm>
            <a:off x="7838172" y="1580359"/>
            <a:ext cx="3484344" cy="4762278"/>
            <a:chOff x="7838172" y="1490133"/>
            <a:chExt cx="3484344" cy="4762278"/>
          </a:xfrm>
          <a:solidFill>
            <a:schemeClr val="accent3"/>
          </a:solidFill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03EF3CCC-44AA-4A42-B243-2196D1671B7F}"/>
                </a:ext>
              </a:extLst>
            </p:cNvPr>
            <p:cNvSpPr/>
            <p:nvPr/>
          </p:nvSpPr>
          <p:spPr>
            <a:xfrm>
              <a:off x="7838172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等腰三角形 84">
              <a:extLst>
                <a:ext uri="{FF2B5EF4-FFF2-40B4-BE49-F238E27FC236}">
                  <a16:creationId xmlns:a16="http://schemas.microsoft.com/office/drawing/2014/main" id="{98F8C636-0802-4589-9B06-2E5995255C8B}"/>
                </a:ext>
              </a:extLst>
            </p:cNvPr>
            <p:cNvSpPr/>
            <p:nvPr/>
          </p:nvSpPr>
          <p:spPr>
            <a:xfrm>
              <a:off x="7838173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85">
              <a:extLst>
                <a:ext uri="{FF2B5EF4-FFF2-40B4-BE49-F238E27FC236}">
                  <a16:creationId xmlns:a16="http://schemas.microsoft.com/office/drawing/2014/main" id="{F081C4D5-9B2E-4940-9684-3B4D02DEF5C8}"/>
                </a:ext>
              </a:extLst>
            </p:cNvPr>
            <p:cNvSpPr/>
            <p:nvPr/>
          </p:nvSpPr>
          <p:spPr>
            <a:xfrm flipV="1">
              <a:off x="7838173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43E67F60-BE0F-4B03-94A8-D58D6498BEAB}"/>
              </a:ext>
            </a:extLst>
          </p:cNvPr>
          <p:cNvGrpSpPr/>
          <p:nvPr/>
        </p:nvGrpSpPr>
        <p:grpSpPr>
          <a:xfrm>
            <a:off x="4353828" y="1580359"/>
            <a:ext cx="3484345" cy="4762278"/>
            <a:chOff x="4353828" y="1490133"/>
            <a:chExt cx="3484345" cy="4762278"/>
          </a:xfrm>
          <a:solidFill>
            <a:schemeClr val="accent2"/>
          </a:solidFill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C22CF9F-063D-4458-8807-0673F38C4B8E}"/>
                </a:ext>
              </a:extLst>
            </p:cNvPr>
            <p:cNvSpPr/>
            <p:nvPr/>
          </p:nvSpPr>
          <p:spPr>
            <a:xfrm>
              <a:off x="4353828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等腰三角形 88">
              <a:extLst>
                <a:ext uri="{FF2B5EF4-FFF2-40B4-BE49-F238E27FC236}">
                  <a16:creationId xmlns:a16="http://schemas.microsoft.com/office/drawing/2014/main" id="{662D62B2-B316-453E-AD64-79F5470CA027}"/>
                </a:ext>
              </a:extLst>
            </p:cNvPr>
            <p:cNvSpPr/>
            <p:nvPr/>
          </p:nvSpPr>
          <p:spPr>
            <a:xfrm>
              <a:off x="4353830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等腰三角形 89">
              <a:extLst>
                <a:ext uri="{FF2B5EF4-FFF2-40B4-BE49-F238E27FC236}">
                  <a16:creationId xmlns:a16="http://schemas.microsoft.com/office/drawing/2014/main" id="{924C0595-334F-4875-BD8B-6D70791DEC2E}"/>
                </a:ext>
              </a:extLst>
            </p:cNvPr>
            <p:cNvSpPr/>
            <p:nvPr/>
          </p:nvSpPr>
          <p:spPr>
            <a:xfrm flipV="1">
              <a:off x="4353830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任意多边形 13">
            <a:extLst>
              <a:ext uri="{FF2B5EF4-FFF2-40B4-BE49-F238E27FC236}">
                <a16:creationId xmlns:a16="http://schemas.microsoft.com/office/drawing/2014/main" id="{B6448002-7CE4-4886-A391-9DCF03811078}"/>
              </a:ext>
            </a:extLst>
          </p:cNvPr>
          <p:cNvSpPr/>
          <p:nvPr/>
        </p:nvSpPr>
        <p:spPr>
          <a:xfrm rot="10800000">
            <a:off x="2021305" y="1218038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14">
            <a:extLst>
              <a:ext uri="{FF2B5EF4-FFF2-40B4-BE49-F238E27FC236}">
                <a16:creationId xmlns:a16="http://schemas.microsoft.com/office/drawing/2014/main" id="{4B104950-B880-4527-8D31-9CB1333A646B}"/>
              </a:ext>
            </a:extLst>
          </p:cNvPr>
          <p:cNvSpPr/>
          <p:nvPr/>
        </p:nvSpPr>
        <p:spPr>
          <a:xfrm rot="10800000">
            <a:off x="5508859" y="1218038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15">
            <a:extLst>
              <a:ext uri="{FF2B5EF4-FFF2-40B4-BE49-F238E27FC236}">
                <a16:creationId xmlns:a16="http://schemas.microsoft.com/office/drawing/2014/main" id="{4FF4CF0F-0FC1-4952-9FD1-FF24CFB5CAFA}"/>
              </a:ext>
            </a:extLst>
          </p:cNvPr>
          <p:cNvSpPr/>
          <p:nvPr/>
        </p:nvSpPr>
        <p:spPr>
          <a:xfrm rot="10800000">
            <a:off x="9012454" y="1218038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9E030383-1353-4E4C-BFA1-6BF69BE37F04}"/>
              </a:ext>
            </a:extLst>
          </p:cNvPr>
          <p:cNvSpPr txBox="1"/>
          <p:nvPr/>
        </p:nvSpPr>
        <p:spPr>
          <a:xfrm>
            <a:off x="2329313" y="1431481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F355FF1-067C-41FA-8EC1-81CF5DDDE435}"/>
              </a:ext>
            </a:extLst>
          </p:cNvPr>
          <p:cNvSpPr txBox="1"/>
          <p:nvPr/>
        </p:nvSpPr>
        <p:spPr>
          <a:xfrm>
            <a:off x="5813711" y="1431481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D21FC010-F92D-4FAE-964E-42028FC84C9D}"/>
              </a:ext>
            </a:extLst>
          </p:cNvPr>
          <p:cNvSpPr txBox="1"/>
          <p:nvPr/>
        </p:nvSpPr>
        <p:spPr>
          <a:xfrm>
            <a:off x="9317307" y="1431481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A8BE443A-FE4C-4B47-B210-389942F01B7A}"/>
              </a:ext>
            </a:extLst>
          </p:cNvPr>
          <p:cNvSpPr/>
          <p:nvPr/>
        </p:nvSpPr>
        <p:spPr>
          <a:xfrm>
            <a:off x="1126066" y="2700671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96219555-DD71-4C6B-AE95-6377C86BF1B8}"/>
              </a:ext>
            </a:extLst>
          </p:cNvPr>
          <p:cNvSpPr/>
          <p:nvPr/>
        </p:nvSpPr>
        <p:spPr>
          <a:xfrm>
            <a:off x="1212837" y="3251656"/>
            <a:ext cx="2868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点击添加文字通用设计，完美兼容。点击添加文字通用设计，完美兼容。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8282EF3-54B0-4BB8-8917-E916E51BE9E0}"/>
              </a:ext>
            </a:extLst>
          </p:cNvPr>
          <p:cNvSpPr/>
          <p:nvPr/>
        </p:nvSpPr>
        <p:spPr>
          <a:xfrm>
            <a:off x="4564358" y="2700671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768696B8-CB3A-462E-8464-D45C979D5F5B}"/>
              </a:ext>
            </a:extLst>
          </p:cNvPr>
          <p:cNvSpPr/>
          <p:nvPr/>
        </p:nvSpPr>
        <p:spPr>
          <a:xfrm>
            <a:off x="8086491" y="2700671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7B70EB2D-3883-44E0-8CFC-BF0ED54A85E2}"/>
              </a:ext>
            </a:extLst>
          </p:cNvPr>
          <p:cNvCxnSpPr/>
          <p:nvPr/>
        </p:nvCxnSpPr>
        <p:spPr>
          <a:xfrm>
            <a:off x="1212837" y="3230636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DAE8CFCD-5544-4BBE-988A-A90C50428286}"/>
              </a:ext>
            </a:extLst>
          </p:cNvPr>
          <p:cNvCxnSpPr/>
          <p:nvPr/>
        </p:nvCxnSpPr>
        <p:spPr>
          <a:xfrm>
            <a:off x="8251013" y="3230636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E721271-2865-431E-808B-4122979A5685}"/>
              </a:ext>
            </a:extLst>
          </p:cNvPr>
          <p:cNvCxnSpPr/>
          <p:nvPr/>
        </p:nvCxnSpPr>
        <p:spPr>
          <a:xfrm>
            <a:off x="4695818" y="3230636"/>
            <a:ext cx="28003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>
            <a:extLst>
              <a:ext uri="{FF2B5EF4-FFF2-40B4-BE49-F238E27FC236}">
                <a16:creationId xmlns:a16="http://schemas.microsoft.com/office/drawing/2014/main" id="{D1407401-3F01-4553-9E70-69067C2E866F}"/>
              </a:ext>
            </a:extLst>
          </p:cNvPr>
          <p:cNvSpPr/>
          <p:nvPr/>
        </p:nvSpPr>
        <p:spPr>
          <a:xfrm>
            <a:off x="1278467" y="4772070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9EDA9403-A77E-42EF-A6BD-DED039403C78}"/>
              </a:ext>
            </a:extLst>
          </p:cNvPr>
          <p:cNvSpPr/>
          <p:nvPr/>
        </p:nvSpPr>
        <p:spPr>
          <a:xfrm>
            <a:off x="4728633" y="4772070"/>
            <a:ext cx="2734733" cy="516467"/>
          </a:xfrm>
          <a:prstGeom prst="rect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DD42A1D3-092F-4E5F-9E17-251CF59E140C}"/>
              </a:ext>
            </a:extLst>
          </p:cNvPr>
          <p:cNvSpPr/>
          <p:nvPr/>
        </p:nvSpPr>
        <p:spPr>
          <a:xfrm>
            <a:off x="8251013" y="4772070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2B4E5A20-E27E-4BAD-979A-1A68F1043A53}"/>
              </a:ext>
            </a:extLst>
          </p:cNvPr>
          <p:cNvSpPr/>
          <p:nvPr/>
        </p:nvSpPr>
        <p:spPr>
          <a:xfrm>
            <a:off x="4670096" y="3251656"/>
            <a:ext cx="2868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点击添加文字通用设计，完美兼容。点击添加文字通用设计，完美兼容。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1A66F2F1-F991-402D-AEAE-28AD2D680E09}"/>
              </a:ext>
            </a:extLst>
          </p:cNvPr>
          <p:cNvSpPr/>
          <p:nvPr/>
        </p:nvSpPr>
        <p:spPr>
          <a:xfrm>
            <a:off x="8217146" y="3251656"/>
            <a:ext cx="2868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点击添加文字通用设计，完美兼容。点击添加文字通用设计，完美兼容。</a:t>
            </a:r>
          </a:p>
        </p:txBody>
      </p:sp>
    </p:spTree>
    <p:extLst>
      <p:ext uri="{BB962C8B-B14F-4D97-AF65-F5344CB8AC3E}">
        <p14:creationId xmlns:p14="http://schemas.microsoft.com/office/powerpoint/2010/main" val="14912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4" grpId="0" animBg="1"/>
      <p:bldP spid="105" grpId="0" animBg="1"/>
      <p:bldP spid="106" grpId="0" animBg="1"/>
      <p:bldP spid="107" grpId="0"/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ACBDA6-F30D-4021-90CB-7EA5642BB821}"/>
              </a:ext>
            </a:extLst>
          </p:cNvPr>
          <p:cNvSpPr/>
          <p:nvPr/>
        </p:nvSpPr>
        <p:spPr>
          <a:xfrm>
            <a:off x="827773" y="1398511"/>
            <a:ext cx="3484344" cy="31378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BF5098-79BD-4324-B122-0994D95AF7BF}"/>
              </a:ext>
            </a:extLst>
          </p:cNvPr>
          <p:cNvSpPr/>
          <p:nvPr/>
        </p:nvSpPr>
        <p:spPr>
          <a:xfrm>
            <a:off x="4312117" y="1398511"/>
            <a:ext cx="3484344" cy="313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5B76912-2084-4596-B596-C8D428A4677E}"/>
              </a:ext>
            </a:extLst>
          </p:cNvPr>
          <p:cNvSpPr/>
          <p:nvPr/>
        </p:nvSpPr>
        <p:spPr>
          <a:xfrm>
            <a:off x="7796461" y="1398511"/>
            <a:ext cx="3484344" cy="31378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D79037CC-B797-4614-94BC-6F41A88A6A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8983" y="1831648"/>
            <a:ext cx="1536288" cy="1090762"/>
            <a:chOff x="1407" y="1098"/>
            <a:chExt cx="800" cy="568"/>
          </a:xfrm>
          <a:solidFill>
            <a:schemeClr val="bg1"/>
          </a:solidFill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B2A659C-1764-4033-A53C-9BE5E1DAA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E2C6749-B958-43A8-9879-4D23900B4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41FBB1C-FBA5-466E-83CA-16C65CB65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BA8BE42-8096-4EB1-856A-E5F4ECB6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F15DDF3-13D8-48E0-8A51-06DA2DD8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EE0A568-DE76-451B-B0FC-B4F1FCFF4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104222E-9FF1-4C11-AA69-74673A06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696B027-89B4-44FE-8438-C1D2D1C6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66EA6491-3916-4867-8CE6-778A6B0D71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50038" y="1831647"/>
            <a:ext cx="1536286" cy="1090764"/>
            <a:chOff x="4354" y="1098"/>
            <a:chExt cx="800" cy="568"/>
          </a:xfrm>
          <a:solidFill>
            <a:schemeClr val="bg1"/>
          </a:solidFill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B13C8281-6F11-4A91-A922-CF7AA8231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BE26E557-77D7-4754-ABD0-F447E75CE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AFC38EA1-2CA6-4CC7-A1C1-FA37CFAEF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1B4C3BA2-7FDE-4F88-BEE7-84A72640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39078620-E095-4E3A-A8A9-23656029A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7D7537F1-2B03-4AAC-A912-3CAF358D5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21">
            <a:extLst>
              <a:ext uri="{FF2B5EF4-FFF2-40B4-BE49-F238E27FC236}">
                <a16:creationId xmlns:a16="http://schemas.microsoft.com/office/drawing/2014/main" id="{DBF16406-893B-471D-9BF9-8393ACE474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3891" y="1833568"/>
            <a:ext cx="1277036" cy="1086922"/>
            <a:chOff x="515" y="3088"/>
            <a:chExt cx="665" cy="566"/>
          </a:xfrm>
          <a:solidFill>
            <a:schemeClr val="bg1"/>
          </a:solidFill>
        </p:grpSpPr>
        <p:sp>
          <p:nvSpPr>
            <p:cNvPr id="34" name="Freeform 122">
              <a:extLst>
                <a:ext uri="{FF2B5EF4-FFF2-40B4-BE49-F238E27FC236}">
                  <a16:creationId xmlns:a16="http://schemas.microsoft.com/office/drawing/2014/main" id="{D1143452-715A-49FE-BE68-4CCE6AA1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23">
              <a:extLst>
                <a:ext uri="{FF2B5EF4-FFF2-40B4-BE49-F238E27FC236}">
                  <a16:creationId xmlns:a16="http://schemas.microsoft.com/office/drawing/2014/main" id="{ED3494D9-A56A-4D61-BE41-282D7874E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24">
              <a:extLst>
                <a:ext uri="{FF2B5EF4-FFF2-40B4-BE49-F238E27FC236}">
                  <a16:creationId xmlns:a16="http://schemas.microsoft.com/office/drawing/2014/main" id="{6341DD03-2F01-4677-AE01-142C38A0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25">
              <a:extLst>
                <a:ext uri="{FF2B5EF4-FFF2-40B4-BE49-F238E27FC236}">
                  <a16:creationId xmlns:a16="http://schemas.microsoft.com/office/drawing/2014/main" id="{9A7E0F09-3365-40B1-8F94-A88A80F5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26">
              <a:extLst>
                <a:ext uri="{FF2B5EF4-FFF2-40B4-BE49-F238E27FC236}">
                  <a16:creationId xmlns:a16="http://schemas.microsoft.com/office/drawing/2014/main" id="{54425713-27D6-4571-8551-D6454DC5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27">
              <a:extLst>
                <a:ext uri="{FF2B5EF4-FFF2-40B4-BE49-F238E27FC236}">
                  <a16:creationId xmlns:a16="http://schemas.microsoft.com/office/drawing/2014/main" id="{A3AFAE61-90F4-4381-A0A2-6DE7FB2E7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28">
              <a:extLst>
                <a:ext uri="{FF2B5EF4-FFF2-40B4-BE49-F238E27FC236}">
                  <a16:creationId xmlns:a16="http://schemas.microsoft.com/office/drawing/2014/main" id="{DC98CD74-5B3C-45C9-93C1-EEFC075B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29">
              <a:extLst>
                <a:ext uri="{FF2B5EF4-FFF2-40B4-BE49-F238E27FC236}">
                  <a16:creationId xmlns:a16="http://schemas.microsoft.com/office/drawing/2014/main" id="{4E0BB3C7-7017-48C1-AF75-39FF9B8B5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30">
              <a:extLst>
                <a:ext uri="{FF2B5EF4-FFF2-40B4-BE49-F238E27FC236}">
                  <a16:creationId xmlns:a16="http://schemas.microsoft.com/office/drawing/2014/main" id="{3A6B1B7D-1779-4E2B-8169-524DC5271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C6713079-73CE-487A-8392-64D5FA383B9B}"/>
              </a:ext>
            </a:extLst>
          </p:cNvPr>
          <p:cNvSpPr/>
          <p:nvPr/>
        </p:nvSpPr>
        <p:spPr>
          <a:xfrm rot="10800000">
            <a:off x="5578538" y="1398510"/>
            <a:ext cx="1034923" cy="200778"/>
          </a:xfrm>
          <a:prstGeom prst="triangle">
            <a:avLst/>
          </a:prstGeom>
          <a:solidFill>
            <a:srgbClr val="D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10341F3-CF52-4239-A51A-A4AD82FC8C4F}"/>
              </a:ext>
            </a:extLst>
          </p:cNvPr>
          <p:cNvSpPr/>
          <p:nvPr/>
        </p:nvSpPr>
        <p:spPr>
          <a:xfrm>
            <a:off x="1402992" y="301674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7765C47-05F6-4CD5-843B-8316C0A2162E}"/>
              </a:ext>
            </a:extLst>
          </p:cNvPr>
          <p:cNvSpPr/>
          <p:nvPr/>
        </p:nvSpPr>
        <p:spPr>
          <a:xfrm>
            <a:off x="1295536" y="3383369"/>
            <a:ext cx="2617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3C6CEA2-983B-4D6B-A805-9F169056228D}"/>
              </a:ext>
            </a:extLst>
          </p:cNvPr>
          <p:cNvSpPr/>
          <p:nvPr/>
        </p:nvSpPr>
        <p:spPr>
          <a:xfrm>
            <a:off x="4894826" y="301674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4E404B7-19E8-4BAA-B611-A8FB1A6B133F}"/>
              </a:ext>
            </a:extLst>
          </p:cNvPr>
          <p:cNvSpPr/>
          <p:nvPr/>
        </p:nvSpPr>
        <p:spPr>
          <a:xfrm>
            <a:off x="4787370" y="3383369"/>
            <a:ext cx="2617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6829E41-61E1-4BBF-BFF2-6AAC58DDE17F}"/>
              </a:ext>
            </a:extLst>
          </p:cNvPr>
          <p:cNvSpPr/>
          <p:nvPr/>
        </p:nvSpPr>
        <p:spPr>
          <a:xfrm>
            <a:off x="8417007" y="301674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3E46C5-41C1-4710-9717-F310715B6336}"/>
              </a:ext>
            </a:extLst>
          </p:cNvPr>
          <p:cNvSpPr/>
          <p:nvPr/>
        </p:nvSpPr>
        <p:spPr>
          <a:xfrm>
            <a:off x="8309551" y="3383369"/>
            <a:ext cx="2617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3EAA080-C316-412D-B2C9-CF829C4E903C}"/>
              </a:ext>
            </a:extLst>
          </p:cNvPr>
          <p:cNvSpPr/>
          <p:nvPr/>
        </p:nvSpPr>
        <p:spPr>
          <a:xfrm>
            <a:off x="4312117" y="4443668"/>
            <a:ext cx="3484344" cy="88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51BEA59-ECC7-4068-AC7B-8C29C0F4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66" y="484668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2" name="矩形 124">
            <a:extLst>
              <a:ext uri="{FF2B5EF4-FFF2-40B4-BE49-F238E27FC236}">
                <a16:creationId xmlns:a16="http://schemas.microsoft.com/office/drawing/2014/main" id="{75E8E90A-6615-45CC-BDBB-AB927183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66" y="5359447"/>
            <a:ext cx="8878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点击添加文字通用设计，完美兼容，打造最实用，最具个性的演示方案，让你的演示卓越非凡。点击添加文字通用设计，完美兼容，打造最实用，最具个性的演示方案，让你的演示卓越非凡。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8709E32-339B-4673-BE3E-DF8BF85BC08D}"/>
              </a:ext>
            </a:extLst>
          </p:cNvPr>
          <p:cNvCxnSpPr/>
          <p:nvPr/>
        </p:nvCxnSpPr>
        <p:spPr>
          <a:xfrm>
            <a:off x="1709394" y="5322376"/>
            <a:ext cx="18826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5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48">
            <a:extLst>
              <a:ext uri="{FF2B5EF4-FFF2-40B4-BE49-F238E27FC236}">
                <a16:creationId xmlns:a16="http://schemas.microsoft.com/office/drawing/2014/main" id="{05BA4A3F-B7BA-4DBE-BE43-F5AB0884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2714937"/>
            <a:ext cx="317500" cy="319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49">
            <a:extLst>
              <a:ext uri="{FF2B5EF4-FFF2-40B4-BE49-F238E27FC236}">
                <a16:creationId xmlns:a16="http://schemas.microsoft.com/office/drawing/2014/main" id="{06BCA558-DFFF-4DB1-B4D9-A37B0B66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714937"/>
            <a:ext cx="317500" cy="319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150">
            <a:extLst>
              <a:ext uri="{FF2B5EF4-FFF2-40B4-BE49-F238E27FC236}">
                <a16:creationId xmlns:a16="http://schemas.microsoft.com/office/drawing/2014/main" id="{6E3E04C4-E023-4E1B-BB40-4956E9ABD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386575"/>
            <a:ext cx="317500" cy="31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2">
            <a:extLst>
              <a:ext uri="{FF2B5EF4-FFF2-40B4-BE49-F238E27FC236}">
                <a16:creationId xmlns:a16="http://schemas.microsoft.com/office/drawing/2014/main" id="{D8E2B537-9676-4289-809B-4CAB28828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4383400"/>
            <a:ext cx="317500" cy="319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8@|5FFC:4308095|FBC:16777215|LFC:0|LBC:16777215">
            <a:extLst>
              <a:ext uri="{FF2B5EF4-FFF2-40B4-BE49-F238E27FC236}">
                <a16:creationId xmlns:a16="http://schemas.microsoft.com/office/drawing/2014/main" id="{908A7D42-9476-4A8F-86C5-B5948759EA41}"/>
              </a:ext>
            </a:extLst>
          </p:cNvPr>
          <p:cNvSpPr>
            <a:spLocks/>
          </p:cNvSpPr>
          <p:nvPr/>
        </p:nvSpPr>
        <p:spPr bwMode="auto">
          <a:xfrm>
            <a:off x="4321175" y="2018025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5@|5FFC:1554685|FBC:16777215|LFC:0|LBC:16777215">
            <a:extLst>
              <a:ext uri="{FF2B5EF4-FFF2-40B4-BE49-F238E27FC236}">
                <a16:creationId xmlns:a16="http://schemas.microsoft.com/office/drawing/2014/main" id="{22F0EFC2-04CE-4A60-A04E-D6CBEDF1F017}"/>
              </a:ext>
            </a:extLst>
          </p:cNvPr>
          <p:cNvSpPr>
            <a:spLocks/>
          </p:cNvSpPr>
          <p:nvPr/>
        </p:nvSpPr>
        <p:spPr bwMode="auto">
          <a:xfrm>
            <a:off x="5997575" y="1968812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7@|5FFC:2381804|FBC:16777215|LFC:0|LBC:16777215">
            <a:extLst>
              <a:ext uri="{FF2B5EF4-FFF2-40B4-BE49-F238E27FC236}">
                <a16:creationId xmlns:a16="http://schemas.microsoft.com/office/drawing/2014/main" id="{195629D4-E733-42DD-9FB2-D43CEDD21EAE}"/>
              </a:ext>
            </a:extLst>
          </p:cNvPr>
          <p:cNvSpPr>
            <a:spLocks/>
          </p:cNvSpPr>
          <p:nvPr/>
        </p:nvSpPr>
        <p:spPr bwMode="auto">
          <a:xfrm>
            <a:off x="4362450" y="3664262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6@|5FFC:14657585|FBC:16777215|LFC:0|LBC:16777215">
            <a:extLst>
              <a:ext uri="{FF2B5EF4-FFF2-40B4-BE49-F238E27FC236}">
                <a16:creationId xmlns:a16="http://schemas.microsoft.com/office/drawing/2014/main" id="{17CC6E20-D57F-4FB4-A4EC-CAD17870C5F7}"/>
              </a:ext>
            </a:extLst>
          </p:cNvPr>
          <p:cNvSpPr>
            <a:spLocks/>
          </p:cNvSpPr>
          <p:nvPr/>
        </p:nvSpPr>
        <p:spPr bwMode="auto">
          <a:xfrm>
            <a:off x="5986463" y="3710300"/>
            <a:ext cx="1884362" cy="1763712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" name="Group 5">
            <a:extLst>
              <a:ext uri="{FF2B5EF4-FFF2-40B4-BE49-F238E27FC236}">
                <a16:creationId xmlns:a16="http://schemas.microsoft.com/office/drawing/2014/main" id="{86E37CFB-2B36-4BCE-BF73-C671253BDA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319775"/>
            <a:ext cx="925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hape 3659@|5FFC:16777215|FBC:16777215|LFC:16777215|LBC:16777215">
            <a:extLst>
              <a:ext uri="{FF2B5EF4-FFF2-40B4-BE49-F238E27FC236}">
                <a16:creationId xmlns:a16="http://schemas.microsoft.com/office/drawing/2014/main" id="{533D8C63-DCAC-4307-9862-CE39210F8318}"/>
              </a:ext>
            </a:extLst>
          </p:cNvPr>
          <p:cNvSpPr>
            <a:spLocks/>
          </p:cNvSpPr>
          <p:nvPr/>
        </p:nvSpPr>
        <p:spPr bwMode="auto">
          <a:xfrm>
            <a:off x="6738938" y="4472300"/>
            <a:ext cx="487362" cy="444500"/>
          </a:xfrm>
          <a:custGeom>
            <a:avLst/>
            <a:gdLst>
              <a:gd name="T0" fmla="*/ 20097 w 20993"/>
              <a:gd name="T1" fmla="*/ 14373 h 21440"/>
              <a:gd name="T2" fmla="*/ 15990 w 20993"/>
              <a:gd name="T3" fmla="*/ 12571 h 21440"/>
              <a:gd name="T4" fmla="*/ 16463 w 20993"/>
              <a:gd name="T5" fmla="*/ 14008 h 21440"/>
              <a:gd name="T6" fmla="*/ 10496 w 20993"/>
              <a:gd name="T7" fmla="*/ 16745 h 21440"/>
              <a:gd name="T8" fmla="*/ 4529 w 20993"/>
              <a:gd name="T9" fmla="*/ 14008 h 21440"/>
              <a:gd name="T10" fmla="*/ 5002 w 20993"/>
              <a:gd name="T11" fmla="*/ 12571 h 21440"/>
              <a:gd name="T12" fmla="*/ 895 w 20993"/>
              <a:gd name="T13" fmla="*/ 14373 h 21440"/>
              <a:gd name="T14" fmla="*/ 789 w 20993"/>
              <a:gd name="T15" fmla="*/ 16451 h 21440"/>
              <a:gd name="T16" fmla="*/ 8511 w 20993"/>
              <a:gd name="T17" fmla="*/ 20962 h 21440"/>
              <a:gd name="T18" fmla="*/ 12481 w 20993"/>
              <a:gd name="T19" fmla="*/ 20962 h 21440"/>
              <a:gd name="T20" fmla="*/ 20205 w 20993"/>
              <a:gd name="T21" fmla="*/ 16451 h 21440"/>
              <a:gd name="T22" fmla="*/ 20097 w 20993"/>
              <a:gd name="T23" fmla="*/ 14373 h 21440"/>
              <a:gd name="T24" fmla="*/ 10496 w 20993"/>
              <a:gd name="T25" fmla="*/ 5209 h 21440"/>
              <a:gd name="T26" fmla="*/ 13199 w 20993"/>
              <a:gd name="T27" fmla="*/ 4152 h 21440"/>
              <a:gd name="T28" fmla="*/ 12094 w 20993"/>
              <a:gd name="T29" fmla="*/ 773 h 21440"/>
              <a:gd name="T30" fmla="*/ 10496 w 20993"/>
              <a:gd name="T31" fmla="*/ 0 h 21440"/>
              <a:gd name="T32" fmla="*/ 8898 w 20993"/>
              <a:gd name="T33" fmla="*/ 773 h 21440"/>
              <a:gd name="T34" fmla="*/ 7792 w 20993"/>
              <a:gd name="T35" fmla="*/ 4152 h 21440"/>
              <a:gd name="T36" fmla="*/ 10496 w 20993"/>
              <a:gd name="T37" fmla="*/ 5209 h 21440"/>
              <a:gd name="T38" fmla="*/ 10496 w 20993"/>
              <a:gd name="T39" fmla="*/ 13197 h 21440"/>
              <a:gd name="T40" fmla="*/ 15429 w 20993"/>
              <a:gd name="T41" fmla="*/ 10966 h 21440"/>
              <a:gd name="T42" fmla="*/ 14201 w 20993"/>
              <a:gd name="T43" fmla="*/ 7211 h 21440"/>
              <a:gd name="T44" fmla="*/ 10496 w 20993"/>
              <a:gd name="T45" fmla="*/ 8759 h 21440"/>
              <a:gd name="T46" fmla="*/ 6791 w 20993"/>
              <a:gd name="T47" fmla="*/ 7211 h 21440"/>
              <a:gd name="T48" fmla="*/ 5563 w 20993"/>
              <a:gd name="T49" fmla="*/ 10966 h 21440"/>
              <a:gd name="T50" fmla="*/ 10496 w 20993"/>
              <a:gd name="T51" fmla="*/ 13197 h 2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4" name="Freeform 157@|5FFC:16777215|FBC:16777215|LFC:16777215|LBC:16777215">
            <a:extLst>
              <a:ext uri="{FF2B5EF4-FFF2-40B4-BE49-F238E27FC236}">
                <a16:creationId xmlns:a16="http://schemas.microsoft.com/office/drawing/2014/main" id="{8DC0CCE3-91C9-466D-A036-2DCF6D20A518}"/>
              </a:ext>
            </a:extLst>
          </p:cNvPr>
          <p:cNvSpPr>
            <a:spLocks noChangeAspect="1"/>
          </p:cNvSpPr>
          <p:nvPr/>
        </p:nvSpPr>
        <p:spPr bwMode="auto">
          <a:xfrm>
            <a:off x="4940300" y="2553012"/>
            <a:ext cx="400050" cy="481013"/>
          </a:xfrm>
          <a:custGeom>
            <a:avLst/>
            <a:gdLst>
              <a:gd name="T0" fmla="*/ 206367 w 449768"/>
              <a:gd name="T1" fmla="*/ 423375 h 538305"/>
              <a:gd name="T2" fmla="*/ 208536 w 449768"/>
              <a:gd name="T3" fmla="*/ 434347 h 538305"/>
              <a:gd name="T4" fmla="*/ 136133 w 449768"/>
              <a:gd name="T5" fmla="*/ 527584 h 538305"/>
              <a:gd name="T6" fmla="*/ 120760 w 449768"/>
              <a:gd name="T7" fmla="*/ 517169 h 538305"/>
              <a:gd name="T8" fmla="*/ 192667 w 449768"/>
              <a:gd name="T9" fmla="*/ 423933 h 538305"/>
              <a:gd name="T10" fmla="*/ 206367 w 449768"/>
              <a:gd name="T11" fmla="*/ 423375 h 538305"/>
              <a:gd name="T12" fmla="*/ 158371 w 449768"/>
              <a:gd name="T13" fmla="*/ 386315 h 538305"/>
              <a:gd name="T14" fmla="*/ 160292 w 449768"/>
              <a:gd name="T15" fmla="*/ 397002 h 538305"/>
              <a:gd name="T16" fmla="*/ 51725 w 449768"/>
              <a:gd name="T17" fmla="*/ 536376 h 538305"/>
              <a:gd name="T18" fmla="*/ 41315 w 449768"/>
              <a:gd name="T19" fmla="*/ 525997 h 538305"/>
              <a:gd name="T20" fmla="*/ 144924 w 449768"/>
              <a:gd name="T21" fmla="*/ 387118 h 538305"/>
              <a:gd name="T22" fmla="*/ 158371 w 449768"/>
              <a:gd name="T23" fmla="*/ 386315 h 538305"/>
              <a:gd name="T24" fmla="*/ 112005 w 449768"/>
              <a:gd name="T25" fmla="*/ 349971 h 538305"/>
              <a:gd name="T26" fmla="*/ 113740 w 449768"/>
              <a:gd name="T27" fmla="*/ 362927 h 538305"/>
              <a:gd name="T28" fmla="*/ 41338 w 449768"/>
              <a:gd name="T29" fmla="*/ 455221 h 538305"/>
              <a:gd name="T30" fmla="*/ 25965 w 449768"/>
              <a:gd name="T31" fmla="*/ 444857 h 538305"/>
              <a:gd name="T32" fmla="*/ 98367 w 449768"/>
              <a:gd name="T33" fmla="*/ 352562 h 538305"/>
              <a:gd name="T34" fmla="*/ 112005 w 449768"/>
              <a:gd name="T35" fmla="*/ 349971 h 538305"/>
              <a:gd name="T36" fmla="*/ 287508 w 449768"/>
              <a:gd name="T37" fmla="*/ 153269 h 538305"/>
              <a:gd name="T38" fmla="*/ 261020 w 449768"/>
              <a:gd name="T39" fmla="*/ 165441 h 538305"/>
              <a:gd name="T40" fmla="*/ 255548 w 449768"/>
              <a:gd name="T41" fmla="*/ 175874 h 538305"/>
              <a:gd name="T42" fmla="*/ 276441 w 449768"/>
              <a:gd name="T43" fmla="*/ 232511 h 538305"/>
              <a:gd name="T44" fmla="*/ 328174 w 449768"/>
              <a:gd name="T45" fmla="*/ 227543 h 538305"/>
              <a:gd name="T46" fmla="*/ 333645 w 449768"/>
              <a:gd name="T47" fmla="*/ 217110 h 538305"/>
              <a:gd name="T48" fmla="*/ 317727 w 449768"/>
              <a:gd name="T49" fmla="*/ 160472 h 538305"/>
              <a:gd name="T50" fmla="*/ 287508 w 449768"/>
              <a:gd name="T51" fmla="*/ 153269 h 538305"/>
              <a:gd name="T52" fmla="*/ 437111 w 449768"/>
              <a:gd name="T53" fmla="*/ 0 h 538305"/>
              <a:gd name="T54" fmla="*/ 442086 w 449768"/>
              <a:gd name="T55" fmla="*/ 0 h 538305"/>
              <a:gd name="T56" fmla="*/ 447557 w 449768"/>
              <a:gd name="T57" fmla="*/ 4968 h 538305"/>
              <a:gd name="T58" fmla="*/ 447557 w 449768"/>
              <a:gd name="T59" fmla="*/ 9937 h 538305"/>
              <a:gd name="T60" fmla="*/ 447557 w 449768"/>
              <a:gd name="T61" fmla="*/ 20370 h 538305"/>
              <a:gd name="T62" fmla="*/ 447557 w 449768"/>
              <a:gd name="T63" fmla="*/ 46204 h 538305"/>
              <a:gd name="T64" fmla="*/ 442086 w 449768"/>
              <a:gd name="T65" fmla="*/ 103338 h 538305"/>
              <a:gd name="T66" fmla="*/ 442086 w 449768"/>
              <a:gd name="T67" fmla="*/ 113771 h 538305"/>
              <a:gd name="T68" fmla="*/ 437111 w 449768"/>
              <a:gd name="T69" fmla="*/ 134141 h 538305"/>
              <a:gd name="T70" fmla="*/ 421194 w 449768"/>
              <a:gd name="T71" fmla="*/ 175874 h 538305"/>
              <a:gd name="T72" fmla="*/ 354040 w 449768"/>
              <a:gd name="T73" fmla="*/ 289645 h 538305"/>
              <a:gd name="T74" fmla="*/ 344091 w 449768"/>
              <a:gd name="T75" fmla="*/ 325913 h 538305"/>
              <a:gd name="T76" fmla="*/ 276441 w 449768"/>
              <a:gd name="T77" fmla="*/ 506754 h 538305"/>
              <a:gd name="T78" fmla="*/ 261020 w 449768"/>
              <a:gd name="T79" fmla="*/ 496321 h 538305"/>
              <a:gd name="T80" fmla="*/ 17278 w 449768"/>
              <a:gd name="T81" fmla="*/ 310511 h 538305"/>
              <a:gd name="T82" fmla="*/ 1858 w 449768"/>
              <a:gd name="T83" fmla="*/ 289645 h 538305"/>
              <a:gd name="T84" fmla="*/ 162528 w 449768"/>
              <a:gd name="T85" fmla="*/ 186307 h 538305"/>
              <a:gd name="T86" fmla="*/ 193369 w 449768"/>
              <a:gd name="T87" fmla="*/ 165441 h 538305"/>
              <a:gd name="T88" fmla="*/ 312753 w 449768"/>
              <a:gd name="T89" fmla="*/ 51669 h 538305"/>
              <a:gd name="T90" fmla="*/ 400799 w 449768"/>
              <a:gd name="T91" fmla="*/ 9937 h 538305"/>
              <a:gd name="T92" fmla="*/ 426665 w 449768"/>
              <a:gd name="T93" fmla="*/ 4968 h 538305"/>
              <a:gd name="T94" fmla="*/ 437111 w 449768"/>
              <a:gd name="T95" fmla="*/ 0 h 538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" name="Freeform 101@|5FFC:16777215|FBC:16777215|LFC:16777215|LBC:16777215">
            <a:extLst>
              <a:ext uri="{FF2B5EF4-FFF2-40B4-BE49-F238E27FC236}">
                <a16:creationId xmlns:a16="http://schemas.microsoft.com/office/drawing/2014/main" id="{E58F15B8-09A9-41BE-9DA3-65E002DAAC9F}"/>
              </a:ext>
            </a:extLst>
          </p:cNvPr>
          <p:cNvSpPr>
            <a:spLocks noEditPoints="1"/>
          </p:cNvSpPr>
          <p:nvPr/>
        </p:nvSpPr>
        <p:spPr bwMode="auto">
          <a:xfrm>
            <a:off x="6850063" y="2649850"/>
            <a:ext cx="433387" cy="398462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AutoShape 91@|5FFC:16777215|FBC:16777215|LFC:16777215|LBC:16777215">
            <a:extLst>
              <a:ext uri="{FF2B5EF4-FFF2-40B4-BE49-F238E27FC236}">
                <a16:creationId xmlns:a16="http://schemas.microsoft.com/office/drawing/2014/main" id="{1D687301-1142-405F-9601-EC60D5228A9F}"/>
              </a:ext>
            </a:extLst>
          </p:cNvPr>
          <p:cNvSpPr>
            <a:spLocks noChangeAspect="1"/>
          </p:cNvSpPr>
          <p:nvPr/>
        </p:nvSpPr>
        <p:spPr bwMode="auto">
          <a:xfrm>
            <a:off x="4852988" y="4391337"/>
            <a:ext cx="358775" cy="395288"/>
          </a:xfrm>
          <a:custGeom>
            <a:avLst/>
            <a:gdLst>
              <a:gd name="T0" fmla="*/ 21421 w 21483"/>
              <a:gd name="T1" fmla="*/ 4387 h 21600"/>
              <a:gd name="T2" fmla="*/ 14732 w 21483"/>
              <a:gd name="T3" fmla="*/ 18748 h 21600"/>
              <a:gd name="T4" fmla="*/ 6064 w 21483"/>
              <a:gd name="T5" fmla="*/ 19682 h 21600"/>
              <a:gd name="T6" fmla="*/ 5058 w 21483"/>
              <a:gd name="T7" fmla="*/ 19075 h 21600"/>
              <a:gd name="T8" fmla="*/ 3857 w 21483"/>
              <a:gd name="T9" fmla="*/ 18465 h 21600"/>
              <a:gd name="T10" fmla="*/ 3287 w 21483"/>
              <a:gd name="T11" fmla="*/ 19174 h 21600"/>
              <a:gd name="T12" fmla="*/ 2760 w 21483"/>
              <a:gd name="T13" fmla="*/ 20179 h 21600"/>
              <a:gd name="T14" fmla="*/ 2213 w 21483"/>
              <a:gd name="T15" fmla="*/ 21182 h 21600"/>
              <a:gd name="T16" fmla="*/ 1450 w 21483"/>
              <a:gd name="T17" fmla="*/ 21599 h 21600"/>
              <a:gd name="T18" fmla="*/ 521 w 21483"/>
              <a:gd name="T19" fmla="*/ 21097 h 21600"/>
              <a:gd name="T20" fmla="*/ 184 w 21483"/>
              <a:gd name="T21" fmla="*/ 20408 h 21600"/>
              <a:gd name="T22" fmla="*/ 699 w 21483"/>
              <a:gd name="T23" fmla="*/ 18152 h 21600"/>
              <a:gd name="T24" fmla="*/ 2061 w 21483"/>
              <a:gd name="T25" fmla="*/ 16692 h 21600"/>
              <a:gd name="T26" fmla="*/ 2367 w 21483"/>
              <a:gd name="T27" fmla="*/ 15949 h 21600"/>
              <a:gd name="T28" fmla="*/ 2128 w 21483"/>
              <a:gd name="T29" fmla="*/ 15241 h 21600"/>
              <a:gd name="T30" fmla="*/ 2166 w 21483"/>
              <a:gd name="T31" fmla="*/ 10774 h 21600"/>
              <a:gd name="T32" fmla="*/ 5694 w 21483"/>
              <a:gd name="T33" fmla="*/ 4986 h 21600"/>
              <a:gd name="T34" fmla="*/ 10336 w 21483"/>
              <a:gd name="T35" fmla="*/ 2894 h 21600"/>
              <a:gd name="T36" fmla="*/ 14037 w 21483"/>
              <a:gd name="T37" fmla="*/ 2772 h 21600"/>
              <a:gd name="T38" fmla="*/ 16740 w 21483"/>
              <a:gd name="T39" fmla="*/ 2239 h 21600"/>
              <a:gd name="T40" fmla="*/ 18125 w 21483"/>
              <a:gd name="T41" fmla="*/ 948 h 21600"/>
              <a:gd name="T42" fmla="*/ 19028 w 21483"/>
              <a:gd name="T43" fmla="*/ 129 h 21600"/>
              <a:gd name="T44" fmla="*/ 20163 w 21483"/>
              <a:gd name="T45" fmla="*/ 155 h 21600"/>
              <a:gd name="T46" fmla="*/ 15350 w 21483"/>
              <a:gd name="T47" fmla="*/ 9977 h 21600"/>
              <a:gd name="T48" fmla="*/ 16291 w 21483"/>
              <a:gd name="T49" fmla="*/ 8953 h 21600"/>
              <a:gd name="T50" fmla="*/ 15418 w 21483"/>
              <a:gd name="T51" fmla="*/ 7815 h 21600"/>
              <a:gd name="T52" fmla="*/ 9550 w 21483"/>
              <a:gd name="T53" fmla="*/ 9032 h 21600"/>
              <a:gd name="T54" fmla="*/ 4732 w 21483"/>
              <a:gd name="T55" fmla="*/ 13518 h 21600"/>
              <a:gd name="T56" fmla="*/ 4821 w 21483"/>
              <a:gd name="T57" fmla="*/ 15063 h 21600"/>
              <a:gd name="T58" fmla="*/ 6087 w 21483"/>
              <a:gd name="T59" fmla="*/ 14953 h 21600"/>
              <a:gd name="T60" fmla="*/ 10259 w 21483"/>
              <a:gd name="T61" fmla="*/ 11005 h 21600"/>
              <a:gd name="T62" fmla="*/ 15350 w 21483"/>
              <a:gd name="T63" fmla="*/ 99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6D342DD-D4B1-4687-AB73-C93832943D42}"/>
              </a:ext>
            </a:extLst>
          </p:cNvPr>
          <p:cNvSpPr txBox="1"/>
          <p:nvPr/>
        </p:nvSpPr>
        <p:spPr>
          <a:xfrm>
            <a:off x="466809" y="2263549"/>
            <a:ext cx="346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2E8242-263D-45E7-A7A1-7CF44E7B4F1C}"/>
              </a:ext>
            </a:extLst>
          </p:cNvPr>
          <p:cNvSpPr txBox="1"/>
          <p:nvPr/>
        </p:nvSpPr>
        <p:spPr>
          <a:xfrm>
            <a:off x="466809" y="1832356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点击此处添加标题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DEAC311-DF8E-4098-BDC7-AA11D789438B}"/>
              </a:ext>
            </a:extLst>
          </p:cNvPr>
          <p:cNvSpPr txBox="1"/>
          <p:nvPr/>
        </p:nvSpPr>
        <p:spPr>
          <a:xfrm>
            <a:off x="8393887" y="2263549"/>
            <a:ext cx="346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3A2F982-687E-4075-8DE7-802378B2CA8E}"/>
              </a:ext>
            </a:extLst>
          </p:cNvPr>
          <p:cNvSpPr txBox="1"/>
          <p:nvPr/>
        </p:nvSpPr>
        <p:spPr>
          <a:xfrm>
            <a:off x="8393887" y="1832356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点击此处添加标题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0540F0-0BAB-4498-9E27-6083030E8416}"/>
              </a:ext>
            </a:extLst>
          </p:cNvPr>
          <p:cNvSpPr txBox="1"/>
          <p:nvPr/>
        </p:nvSpPr>
        <p:spPr>
          <a:xfrm>
            <a:off x="466809" y="4786625"/>
            <a:ext cx="346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C657F49-81C1-4413-B5DA-D720F8423A66}"/>
              </a:ext>
            </a:extLst>
          </p:cNvPr>
          <p:cNvSpPr txBox="1"/>
          <p:nvPr/>
        </p:nvSpPr>
        <p:spPr>
          <a:xfrm>
            <a:off x="466809" y="4355432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点击此处添加标题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8B9C9BC-74A6-4E8E-A205-72775826566C}"/>
              </a:ext>
            </a:extLst>
          </p:cNvPr>
          <p:cNvSpPr txBox="1"/>
          <p:nvPr/>
        </p:nvSpPr>
        <p:spPr>
          <a:xfrm>
            <a:off x="8393887" y="4786625"/>
            <a:ext cx="346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A88DA60-5CDE-4E77-933B-D277A04E1463}"/>
              </a:ext>
            </a:extLst>
          </p:cNvPr>
          <p:cNvSpPr txBox="1"/>
          <p:nvPr/>
        </p:nvSpPr>
        <p:spPr>
          <a:xfrm>
            <a:off x="8393887" y="4355432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5994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>
            <a:extLst>
              <a:ext uri="{FF2B5EF4-FFF2-40B4-BE49-F238E27FC236}">
                <a16:creationId xmlns:a16="http://schemas.microsoft.com/office/drawing/2014/main" id="{DDDD45D0-40BE-4C8B-B049-E480DE8091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3067" y="453582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BFCBAE-03FA-40B4-B0BE-B97DA60A924A}"/>
              </a:ext>
            </a:extLst>
          </p:cNvPr>
          <p:cNvSpPr/>
          <p:nvPr/>
        </p:nvSpPr>
        <p:spPr>
          <a:xfrm>
            <a:off x="4337131" y="510082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761B514-8D2F-4B21-9B35-88A047C09F93}"/>
              </a:ext>
            </a:extLst>
          </p:cNvPr>
          <p:cNvCxnSpPr>
            <a:cxnSpLocks/>
          </p:cNvCxnSpPr>
          <p:nvPr/>
        </p:nvCxnSpPr>
        <p:spPr>
          <a:xfrm flipH="1">
            <a:off x="4357526" y="540896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1D9071-AC9D-43CD-9E3C-B968C401AFB1}"/>
              </a:ext>
            </a:extLst>
          </p:cNvPr>
          <p:cNvCxnSpPr>
            <a:cxnSpLocks/>
          </p:cNvCxnSpPr>
          <p:nvPr/>
        </p:nvCxnSpPr>
        <p:spPr>
          <a:xfrm flipH="1">
            <a:off x="4357526" y="458854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oth_203191">
            <a:extLst>
              <a:ext uri="{FF2B5EF4-FFF2-40B4-BE49-F238E27FC236}">
                <a16:creationId xmlns:a16="http://schemas.microsoft.com/office/drawing/2014/main" id="{023CFB70-32EE-4643-9B26-093C98E1AACE}"/>
              </a:ext>
            </a:extLst>
          </p:cNvPr>
          <p:cNvSpPr>
            <a:spLocks noChangeAspect="1"/>
          </p:cNvSpPr>
          <p:nvPr/>
        </p:nvSpPr>
        <p:spPr bwMode="auto">
          <a:xfrm>
            <a:off x="4501507" y="1186396"/>
            <a:ext cx="3201521" cy="320392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F7A842-553C-4308-96B9-F3AB53876A15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1524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4</a:t>
            </a:r>
            <a:endParaRPr lang="zh-CN" altLang="en-US" sz="19900" dirty="0">
              <a:ln w="152400">
                <a:solidFill>
                  <a:schemeClr val="bg1"/>
                </a:solidFill>
              </a:ln>
              <a:solidFill>
                <a:srgbClr val="47C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C34CEC-AD8F-43FE-BAE6-296278D6063A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76200">
                  <a:noFill/>
                </a:ln>
                <a:solidFill>
                  <a:srgbClr val="47C4FA"/>
                </a:solidFill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4</a:t>
            </a:r>
            <a:endParaRPr lang="zh-CN" altLang="en-US" sz="19900" dirty="0">
              <a:ln w="76200">
                <a:noFill/>
              </a:ln>
              <a:solidFill>
                <a:srgbClr val="47C4FA"/>
              </a:solidFill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945A1F0-6E76-41F7-951D-1006889F0916}"/>
              </a:ext>
            </a:extLst>
          </p:cNvPr>
          <p:cNvSpPr/>
          <p:nvPr/>
        </p:nvSpPr>
        <p:spPr>
          <a:xfrm>
            <a:off x="0" y="0"/>
            <a:ext cx="989123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6A76E9-C091-4483-9CB2-FB02866978D3}"/>
              </a:ext>
            </a:extLst>
          </p:cNvPr>
          <p:cNvSpPr/>
          <p:nvPr/>
        </p:nvSpPr>
        <p:spPr>
          <a:xfrm>
            <a:off x="11202877" y="0"/>
            <a:ext cx="989123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1D26F08-98A1-4CB6-9A5B-EBFC4655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298" y="3980022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37660C0-A9D9-4F5F-AA9D-E476E4A3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298" y="3389482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08738B2-E0B0-4945-BFC4-EB397263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298" y="2798944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038DE4-13ED-40B6-AF26-E59B2DD7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298" y="2207113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4F7FAED0-535D-42CF-84B9-DF2DA2C3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298" y="1616573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9F998A0-4C54-46DC-82F2-2A83A79B042D}"/>
              </a:ext>
            </a:extLst>
          </p:cNvPr>
          <p:cNvGrpSpPr/>
          <p:nvPr/>
        </p:nvGrpSpPr>
        <p:grpSpPr>
          <a:xfrm>
            <a:off x="2650974" y="1256502"/>
            <a:ext cx="7408228" cy="3333441"/>
            <a:chOff x="2650974" y="1700808"/>
            <a:chExt cx="7408228" cy="3914098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0FBF8768-8849-4A5C-BC8F-0A9749DB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974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4435CA9C-BB6F-4934-9BB1-E1789AF9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415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6DCF63CF-B1CC-48C6-B71F-78C11FB1B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565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E6A32D88-9B0B-4CFA-91C6-10C649A4E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8422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8B3764E2-7E04-4A56-84A1-E85AF4A15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64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Freeform 17">
            <a:extLst>
              <a:ext uri="{FF2B5EF4-FFF2-40B4-BE49-F238E27FC236}">
                <a16:creationId xmlns:a16="http://schemas.microsoft.com/office/drawing/2014/main" id="{E54922EE-CF51-4504-86F1-11816EDBA7A6}"/>
              </a:ext>
            </a:extLst>
          </p:cNvPr>
          <p:cNvSpPr>
            <a:spLocks/>
          </p:cNvSpPr>
          <p:nvPr/>
        </p:nvSpPr>
        <p:spPr bwMode="auto">
          <a:xfrm>
            <a:off x="1259265" y="3353300"/>
            <a:ext cx="29721" cy="91747"/>
          </a:xfrm>
          <a:custGeom>
            <a:avLst/>
            <a:gdLst>
              <a:gd name="T0" fmla="*/ 15 w 23"/>
              <a:gd name="T1" fmla="*/ 9 h 71"/>
              <a:gd name="T2" fmla="*/ 15 w 23"/>
              <a:gd name="T3" fmla="*/ 9 h 71"/>
              <a:gd name="T4" fmla="*/ 2 w 23"/>
              <a:gd name="T5" fmla="*/ 15 h 71"/>
              <a:gd name="T6" fmla="*/ 0 w 23"/>
              <a:gd name="T7" fmla="*/ 6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5" y="9"/>
                </a:lnTo>
                <a:lnTo>
                  <a:pt x="2" y="15"/>
                </a:lnTo>
                <a:lnTo>
                  <a:pt x="0" y="6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74C8A9C3-875E-4FF8-8D73-AC453C008A30}"/>
              </a:ext>
            </a:extLst>
          </p:cNvPr>
          <p:cNvSpPr>
            <a:spLocks noEditPoints="1"/>
          </p:cNvSpPr>
          <p:nvPr/>
        </p:nvSpPr>
        <p:spPr bwMode="auto">
          <a:xfrm>
            <a:off x="1322584" y="3350716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5E70205E-F5F0-4757-9C64-7E128E74219B}"/>
              </a:ext>
            </a:extLst>
          </p:cNvPr>
          <p:cNvSpPr>
            <a:spLocks/>
          </p:cNvSpPr>
          <p:nvPr/>
        </p:nvSpPr>
        <p:spPr bwMode="auto">
          <a:xfrm>
            <a:off x="1259265" y="2756300"/>
            <a:ext cx="29721" cy="94332"/>
          </a:xfrm>
          <a:custGeom>
            <a:avLst/>
            <a:gdLst>
              <a:gd name="T0" fmla="*/ 15 w 23"/>
              <a:gd name="T1" fmla="*/ 9 h 73"/>
              <a:gd name="T2" fmla="*/ 15 w 23"/>
              <a:gd name="T3" fmla="*/ 9 h 73"/>
              <a:gd name="T4" fmla="*/ 2 w 23"/>
              <a:gd name="T5" fmla="*/ 18 h 73"/>
              <a:gd name="T6" fmla="*/ 0 w 23"/>
              <a:gd name="T7" fmla="*/ 9 h 73"/>
              <a:gd name="T8" fmla="*/ 15 w 23"/>
              <a:gd name="T9" fmla="*/ 0 h 73"/>
              <a:gd name="T10" fmla="*/ 23 w 23"/>
              <a:gd name="T11" fmla="*/ 0 h 73"/>
              <a:gd name="T12" fmla="*/ 23 w 23"/>
              <a:gd name="T13" fmla="*/ 73 h 73"/>
              <a:gd name="T14" fmla="*/ 15 w 23"/>
              <a:gd name="T15" fmla="*/ 73 h 73"/>
              <a:gd name="T16" fmla="*/ 15 w 23"/>
              <a:gd name="T17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3">
                <a:moveTo>
                  <a:pt x="15" y="9"/>
                </a:moveTo>
                <a:lnTo>
                  <a:pt x="15" y="9"/>
                </a:lnTo>
                <a:lnTo>
                  <a:pt x="2" y="18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3"/>
                </a:lnTo>
                <a:lnTo>
                  <a:pt x="15" y="73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CE03EBCA-F74D-46B1-AF2C-4F654E65E02D}"/>
              </a:ext>
            </a:extLst>
          </p:cNvPr>
          <p:cNvSpPr>
            <a:spLocks/>
          </p:cNvSpPr>
          <p:nvPr/>
        </p:nvSpPr>
        <p:spPr bwMode="auto">
          <a:xfrm>
            <a:off x="1322584" y="2756300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2AF8DD25-5A96-4A1C-96F5-2E3CA6464F45}"/>
              </a:ext>
            </a:extLst>
          </p:cNvPr>
          <p:cNvSpPr>
            <a:spLocks/>
          </p:cNvSpPr>
          <p:nvPr/>
        </p:nvSpPr>
        <p:spPr bwMode="auto">
          <a:xfrm>
            <a:off x="1322584" y="3938671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60738564-9D0D-4624-AEA4-95CAF0BA4D81}"/>
              </a:ext>
            </a:extLst>
          </p:cNvPr>
          <p:cNvSpPr>
            <a:spLocks noEditPoints="1"/>
          </p:cNvSpPr>
          <p:nvPr/>
        </p:nvSpPr>
        <p:spPr bwMode="auto">
          <a:xfrm>
            <a:off x="1322584" y="4604157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D730BE0E-87AC-4C6D-8114-A9829FB2828E}"/>
              </a:ext>
            </a:extLst>
          </p:cNvPr>
          <p:cNvSpPr>
            <a:spLocks/>
          </p:cNvSpPr>
          <p:nvPr/>
        </p:nvSpPr>
        <p:spPr bwMode="auto">
          <a:xfrm>
            <a:off x="2601870" y="4626125"/>
            <a:ext cx="29721" cy="91747"/>
          </a:xfrm>
          <a:custGeom>
            <a:avLst/>
            <a:gdLst>
              <a:gd name="T0" fmla="*/ 15 w 23"/>
              <a:gd name="T1" fmla="*/ 9 h 71"/>
              <a:gd name="T2" fmla="*/ 12 w 23"/>
              <a:gd name="T3" fmla="*/ 9 h 71"/>
              <a:gd name="T4" fmla="*/ 2 w 23"/>
              <a:gd name="T5" fmla="*/ 15 h 71"/>
              <a:gd name="T6" fmla="*/ 0 w 23"/>
              <a:gd name="T7" fmla="*/ 9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2" y="9"/>
                </a:lnTo>
                <a:lnTo>
                  <a:pt x="2" y="15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EAFCFF6C-6DF4-4FE0-8303-254CCB16F36D}"/>
              </a:ext>
            </a:extLst>
          </p:cNvPr>
          <p:cNvSpPr>
            <a:spLocks noEditPoints="1"/>
          </p:cNvSpPr>
          <p:nvPr/>
        </p:nvSpPr>
        <p:spPr bwMode="auto">
          <a:xfrm>
            <a:off x="2665187" y="4623541"/>
            <a:ext cx="60734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4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5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2CEBF3F2-9A46-4E82-8985-189992B2BA60}"/>
              </a:ext>
            </a:extLst>
          </p:cNvPr>
          <p:cNvSpPr>
            <a:spLocks/>
          </p:cNvSpPr>
          <p:nvPr/>
        </p:nvSpPr>
        <p:spPr bwMode="auto">
          <a:xfrm>
            <a:off x="4421298" y="4623541"/>
            <a:ext cx="60734" cy="94332"/>
          </a:xfrm>
          <a:custGeom>
            <a:avLst/>
            <a:gdLst>
              <a:gd name="T0" fmla="*/ 0 w 22"/>
              <a:gd name="T1" fmla="*/ 34 h 34"/>
              <a:gd name="T2" fmla="*/ 0 w 22"/>
              <a:gd name="T3" fmla="*/ 32 h 34"/>
              <a:gd name="T4" fmla="*/ 4 w 22"/>
              <a:gd name="T5" fmla="*/ 28 h 34"/>
              <a:gd name="T6" fmla="*/ 16 w 22"/>
              <a:gd name="T7" fmla="*/ 11 h 34"/>
              <a:gd name="T8" fmla="*/ 10 w 22"/>
              <a:gd name="T9" fmla="*/ 4 h 34"/>
              <a:gd name="T10" fmla="*/ 3 w 22"/>
              <a:gd name="T11" fmla="*/ 7 h 34"/>
              <a:gd name="T12" fmla="*/ 1 w 22"/>
              <a:gd name="T13" fmla="*/ 4 h 34"/>
              <a:gd name="T14" fmla="*/ 11 w 22"/>
              <a:gd name="T15" fmla="*/ 0 h 34"/>
              <a:gd name="T16" fmla="*/ 21 w 22"/>
              <a:gd name="T17" fmla="*/ 10 h 34"/>
              <a:gd name="T18" fmla="*/ 9 w 22"/>
              <a:gd name="T19" fmla="*/ 28 h 34"/>
              <a:gd name="T20" fmla="*/ 7 w 22"/>
              <a:gd name="T21" fmla="*/ 30 h 34"/>
              <a:gd name="T22" fmla="*/ 7 w 22"/>
              <a:gd name="T23" fmla="*/ 31 h 34"/>
              <a:gd name="T24" fmla="*/ 22 w 22"/>
              <a:gd name="T25" fmla="*/ 31 h 34"/>
              <a:gd name="T26" fmla="*/ 22 w 22"/>
              <a:gd name="T27" fmla="*/ 34 h 34"/>
              <a:gd name="T28" fmla="*/ 0 w 22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4">
                <a:moveTo>
                  <a:pt x="0" y="34"/>
                </a:moveTo>
                <a:cubicBezTo>
                  <a:pt x="0" y="32"/>
                  <a:pt x="0" y="32"/>
                  <a:pt x="0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20"/>
                  <a:pt x="16" y="16"/>
                  <a:pt x="16" y="11"/>
                </a:cubicBezTo>
                <a:cubicBezTo>
                  <a:pt x="16" y="7"/>
                  <a:pt x="15" y="4"/>
                  <a:pt x="10" y="4"/>
                </a:cubicBezTo>
                <a:cubicBezTo>
                  <a:pt x="7" y="4"/>
                  <a:pt x="4" y="6"/>
                  <a:pt x="3" y="7"/>
                </a:cubicBezTo>
                <a:cubicBezTo>
                  <a:pt x="1" y="4"/>
                  <a:pt x="1" y="4"/>
                  <a:pt x="1" y="4"/>
                </a:cubicBezTo>
                <a:cubicBezTo>
                  <a:pt x="3" y="2"/>
                  <a:pt x="7" y="0"/>
                  <a:pt x="11" y="0"/>
                </a:cubicBezTo>
                <a:cubicBezTo>
                  <a:pt x="18" y="0"/>
                  <a:pt x="21" y="5"/>
                  <a:pt x="21" y="10"/>
                </a:cubicBezTo>
                <a:cubicBezTo>
                  <a:pt x="21" y="16"/>
                  <a:pt x="16" y="21"/>
                  <a:pt x="9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4"/>
                  <a:pt x="22" y="34"/>
                  <a:pt x="22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B2369B72-28C2-4D09-A12E-AFE626CD2B36}"/>
              </a:ext>
            </a:extLst>
          </p:cNvPr>
          <p:cNvSpPr>
            <a:spLocks/>
          </p:cNvSpPr>
          <p:nvPr/>
        </p:nvSpPr>
        <p:spPr bwMode="auto">
          <a:xfrm>
            <a:off x="4492369" y="4626125"/>
            <a:ext cx="59442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2 w 21"/>
              <a:gd name="T17" fmla="*/ 28 h 34"/>
              <a:gd name="T18" fmla="*/ 9 w 21"/>
              <a:gd name="T19" fmla="*/ 30 h 34"/>
              <a:gd name="T20" fmla="*/ 17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5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6" y="30"/>
                  <a:pt x="9" y="30"/>
                </a:cubicBezTo>
                <a:cubicBezTo>
                  <a:pt x="13" y="30"/>
                  <a:pt x="17" y="27"/>
                  <a:pt x="17" y="23"/>
                </a:cubicBezTo>
                <a:cubicBezTo>
                  <a:pt x="16" y="19"/>
                  <a:pt x="14" y="16"/>
                  <a:pt x="7" y="16"/>
                </a:cubicBezTo>
                <a:cubicBezTo>
                  <a:pt x="5" y="16"/>
                  <a:pt x="4" y="16"/>
                  <a:pt x="2" y="16"/>
                </a:cubicBezTo>
                <a:cubicBezTo>
                  <a:pt x="5" y="0"/>
                  <a:pt x="5" y="0"/>
                  <a:pt x="5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F1BBA4D3-D778-4647-BC0E-A085EAA97BED}"/>
              </a:ext>
            </a:extLst>
          </p:cNvPr>
          <p:cNvSpPr>
            <a:spLocks noEditPoints="1"/>
          </p:cNvSpPr>
          <p:nvPr/>
        </p:nvSpPr>
        <p:spPr bwMode="auto">
          <a:xfrm>
            <a:off x="6284662" y="4626125"/>
            <a:ext cx="65903" cy="91747"/>
          </a:xfrm>
          <a:custGeom>
            <a:avLst/>
            <a:gdLst>
              <a:gd name="T0" fmla="*/ 15 w 24"/>
              <a:gd name="T1" fmla="*/ 33 h 33"/>
              <a:gd name="T2" fmla="*/ 15 w 24"/>
              <a:gd name="T3" fmla="*/ 24 h 33"/>
              <a:gd name="T4" fmla="*/ 0 w 24"/>
              <a:gd name="T5" fmla="*/ 24 h 33"/>
              <a:gd name="T6" fmla="*/ 0 w 24"/>
              <a:gd name="T7" fmla="*/ 21 h 33"/>
              <a:gd name="T8" fmla="*/ 15 w 24"/>
              <a:gd name="T9" fmla="*/ 0 h 33"/>
              <a:gd name="T10" fmla="*/ 19 w 24"/>
              <a:gd name="T11" fmla="*/ 0 h 33"/>
              <a:gd name="T12" fmla="*/ 19 w 24"/>
              <a:gd name="T13" fmla="*/ 21 h 33"/>
              <a:gd name="T14" fmla="*/ 24 w 24"/>
              <a:gd name="T15" fmla="*/ 21 h 33"/>
              <a:gd name="T16" fmla="*/ 24 w 24"/>
              <a:gd name="T17" fmla="*/ 24 h 33"/>
              <a:gd name="T18" fmla="*/ 19 w 24"/>
              <a:gd name="T19" fmla="*/ 24 h 33"/>
              <a:gd name="T20" fmla="*/ 19 w 24"/>
              <a:gd name="T21" fmla="*/ 33 h 33"/>
              <a:gd name="T22" fmla="*/ 15 w 24"/>
              <a:gd name="T23" fmla="*/ 33 h 33"/>
              <a:gd name="T24" fmla="*/ 15 w 24"/>
              <a:gd name="T25" fmla="*/ 21 h 33"/>
              <a:gd name="T26" fmla="*/ 15 w 24"/>
              <a:gd name="T27" fmla="*/ 10 h 33"/>
              <a:gd name="T28" fmla="*/ 15 w 24"/>
              <a:gd name="T29" fmla="*/ 4 h 33"/>
              <a:gd name="T30" fmla="*/ 15 w 24"/>
              <a:gd name="T31" fmla="*/ 4 h 33"/>
              <a:gd name="T32" fmla="*/ 12 w 24"/>
              <a:gd name="T33" fmla="*/ 9 h 33"/>
              <a:gd name="T34" fmla="*/ 4 w 24"/>
              <a:gd name="T35" fmla="*/ 21 h 33"/>
              <a:gd name="T36" fmla="*/ 4 w 24"/>
              <a:gd name="T37" fmla="*/ 21 h 33"/>
              <a:gd name="T38" fmla="*/ 15 w 24"/>
              <a:gd name="T39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33">
                <a:moveTo>
                  <a:pt x="15" y="33"/>
                </a:moveTo>
                <a:cubicBezTo>
                  <a:pt x="15" y="24"/>
                  <a:pt x="15" y="24"/>
                  <a:pt x="1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21"/>
                  <a:pt x="19" y="21"/>
                  <a:pt x="1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4"/>
                  <a:pt x="24" y="24"/>
                  <a:pt x="24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3"/>
                  <a:pt x="19" y="33"/>
                  <a:pt x="19" y="33"/>
                </a:cubicBezTo>
                <a:lnTo>
                  <a:pt x="15" y="33"/>
                </a:lnTo>
                <a:close/>
                <a:moveTo>
                  <a:pt x="15" y="21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8"/>
                  <a:pt x="15" y="6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3" y="8"/>
                  <a:pt x="12" y="9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lnTo>
                  <a:pt x="15" y="21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D1A010DB-91E6-4DB1-8568-B681373EB5B3}"/>
              </a:ext>
            </a:extLst>
          </p:cNvPr>
          <p:cNvSpPr>
            <a:spLocks noEditPoints="1"/>
          </p:cNvSpPr>
          <p:nvPr/>
        </p:nvSpPr>
        <p:spPr bwMode="auto">
          <a:xfrm>
            <a:off x="6359610" y="4623541"/>
            <a:ext cx="63319" cy="96916"/>
          </a:xfrm>
          <a:custGeom>
            <a:avLst/>
            <a:gdLst>
              <a:gd name="T0" fmla="*/ 23 w 23"/>
              <a:gd name="T1" fmla="*/ 17 h 35"/>
              <a:gd name="T2" fmla="*/ 11 w 23"/>
              <a:gd name="T3" fmla="*/ 35 h 35"/>
              <a:gd name="T4" fmla="*/ 0 w 23"/>
              <a:gd name="T5" fmla="*/ 18 h 35"/>
              <a:gd name="T6" fmla="*/ 12 w 23"/>
              <a:gd name="T7" fmla="*/ 0 h 35"/>
              <a:gd name="T8" fmla="*/ 23 w 23"/>
              <a:gd name="T9" fmla="*/ 17 h 35"/>
              <a:gd name="T10" fmla="*/ 5 w 23"/>
              <a:gd name="T11" fmla="*/ 18 h 35"/>
              <a:gd name="T12" fmla="*/ 11 w 23"/>
              <a:gd name="T13" fmla="*/ 31 h 35"/>
              <a:gd name="T14" fmla="*/ 18 w 23"/>
              <a:gd name="T15" fmla="*/ 18 h 35"/>
              <a:gd name="T16" fmla="*/ 11 w 23"/>
              <a:gd name="T17" fmla="*/ 4 h 35"/>
              <a:gd name="T18" fmla="*/ 5 w 23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17"/>
                </a:moveTo>
                <a:cubicBezTo>
                  <a:pt x="23" y="29"/>
                  <a:pt x="18" y="35"/>
                  <a:pt x="11" y="35"/>
                </a:cubicBezTo>
                <a:cubicBezTo>
                  <a:pt x="5" y="35"/>
                  <a:pt x="0" y="29"/>
                  <a:pt x="0" y="18"/>
                </a:cubicBezTo>
                <a:cubicBezTo>
                  <a:pt x="0" y="7"/>
                  <a:pt x="5" y="0"/>
                  <a:pt x="12" y="0"/>
                </a:cubicBezTo>
                <a:cubicBezTo>
                  <a:pt x="19" y="0"/>
                  <a:pt x="23" y="7"/>
                  <a:pt x="23" y="17"/>
                </a:cubicBezTo>
                <a:close/>
                <a:moveTo>
                  <a:pt x="5" y="18"/>
                </a:moveTo>
                <a:cubicBezTo>
                  <a:pt x="5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5" y="9"/>
                  <a:pt x="5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4444F834-810E-414A-89D0-F0C565DE3ABD}"/>
              </a:ext>
            </a:extLst>
          </p:cNvPr>
          <p:cNvSpPr>
            <a:spLocks noEditPoints="1"/>
          </p:cNvSpPr>
          <p:nvPr/>
        </p:nvSpPr>
        <p:spPr bwMode="auto">
          <a:xfrm>
            <a:off x="8140272" y="4626125"/>
            <a:ext cx="60734" cy="94332"/>
          </a:xfrm>
          <a:custGeom>
            <a:avLst/>
            <a:gdLst>
              <a:gd name="T0" fmla="*/ 19 w 22"/>
              <a:gd name="T1" fmla="*/ 3 h 34"/>
              <a:gd name="T2" fmla="*/ 16 w 22"/>
              <a:gd name="T3" fmla="*/ 3 h 34"/>
              <a:gd name="T4" fmla="*/ 4 w 22"/>
              <a:gd name="T5" fmla="*/ 15 h 34"/>
              <a:gd name="T6" fmla="*/ 4 w 22"/>
              <a:gd name="T7" fmla="*/ 15 h 34"/>
              <a:gd name="T8" fmla="*/ 12 w 22"/>
              <a:gd name="T9" fmla="*/ 11 h 34"/>
              <a:gd name="T10" fmla="*/ 22 w 22"/>
              <a:gd name="T11" fmla="*/ 22 h 34"/>
              <a:gd name="T12" fmla="*/ 11 w 22"/>
              <a:gd name="T13" fmla="*/ 34 h 34"/>
              <a:gd name="T14" fmla="*/ 0 w 22"/>
              <a:gd name="T15" fmla="*/ 20 h 34"/>
              <a:gd name="T16" fmla="*/ 5 w 22"/>
              <a:gd name="T17" fmla="*/ 5 h 34"/>
              <a:gd name="T18" fmla="*/ 16 w 22"/>
              <a:gd name="T19" fmla="*/ 0 h 34"/>
              <a:gd name="T20" fmla="*/ 19 w 22"/>
              <a:gd name="T21" fmla="*/ 0 h 34"/>
              <a:gd name="T22" fmla="*/ 19 w 22"/>
              <a:gd name="T23" fmla="*/ 3 h 34"/>
              <a:gd name="T24" fmla="*/ 18 w 22"/>
              <a:gd name="T25" fmla="*/ 22 h 34"/>
              <a:gd name="T26" fmla="*/ 11 w 22"/>
              <a:gd name="T27" fmla="*/ 15 h 34"/>
              <a:gd name="T28" fmla="*/ 5 w 22"/>
              <a:gd name="T29" fmla="*/ 19 h 34"/>
              <a:gd name="T30" fmla="*/ 4 w 22"/>
              <a:gd name="T31" fmla="*/ 21 h 34"/>
              <a:gd name="T32" fmla="*/ 11 w 22"/>
              <a:gd name="T33" fmla="*/ 30 h 34"/>
              <a:gd name="T34" fmla="*/ 18 w 22"/>
              <a:gd name="T35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34">
                <a:moveTo>
                  <a:pt x="19" y="3"/>
                </a:moveTo>
                <a:cubicBezTo>
                  <a:pt x="18" y="3"/>
                  <a:pt x="17" y="3"/>
                  <a:pt x="16" y="3"/>
                </a:cubicBezTo>
                <a:cubicBezTo>
                  <a:pt x="9" y="5"/>
                  <a:pt x="5" y="10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3"/>
                  <a:pt x="9" y="11"/>
                  <a:pt x="12" y="11"/>
                </a:cubicBezTo>
                <a:cubicBezTo>
                  <a:pt x="18" y="11"/>
                  <a:pt x="22" y="16"/>
                  <a:pt x="22" y="22"/>
                </a:cubicBez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20"/>
                </a:cubicBezTo>
                <a:cubicBezTo>
                  <a:pt x="0" y="13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7" y="0"/>
                  <a:pt x="18" y="0"/>
                  <a:pt x="19" y="0"/>
                </a:cubicBezTo>
                <a:lnTo>
                  <a:pt x="19" y="3"/>
                </a:lnTo>
                <a:close/>
                <a:moveTo>
                  <a:pt x="18" y="22"/>
                </a:moveTo>
                <a:cubicBezTo>
                  <a:pt x="18" y="18"/>
                  <a:pt x="15" y="15"/>
                  <a:pt x="11" y="15"/>
                </a:cubicBezTo>
                <a:cubicBezTo>
                  <a:pt x="8" y="15"/>
                  <a:pt x="6" y="16"/>
                  <a:pt x="5" y="19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6"/>
                  <a:pt x="7" y="30"/>
                  <a:pt x="11" y="30"/>
                </a:cubicBezTo>
                <a:cubicBezTo>
                  <a:pt x="15" y="30"/>
                  <a:pt x="18" y="27"/>
                  <a:pt x="18" y="2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5B900F0C-07F7-4967-8DB7-78BC33CCBB00}"/>
              </a:ext>
            </a:extLst>
          </p:cNvPr>
          <p:cNvSpPr>
            <a:spLocks/>
          </p:cNvSpPr>
          <p:nvPr/>
        </p:nvSpPr>
        <p:spPr bwMode="auto">
          <a:xfrm>
            <a:off x="8212636" y="4626125"/>
            <a:ext cx="58150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A6809E9A-8B3D-4B79-8B4D-CB0D4D61E045}"/>
              </a:ext>
            </a:extLst>
          </p:cNvPr>
          <p:cNvSpPr>
            <a:spLocks noEditPoints="1"/>
          </p:cNvSpPr>
          <p:nvPr/>
        </p:nvSpPr>
        <p:spPr bwMode="auto">
          <a:xfrm>
            <a:off x="9993298" y="4623541"/>
            <a:ext cx="60734" cy="96916"/>
          </a:xfrm>
          <a:custGeom>
            <a:avLst/>
            <a:gdLst>
              <a:gd name="T0" fmla="*/ 0 w 22"/>
              <a:gd name="T1" fmla="*/ 26 h 35"/>
              <a:gd name="T2" fmla="*/ 6 w 22"/>
              <a:gd name="T3" fmla="*/ 17 h 35"/>
              <a:gd name="T4" fmla="*/ 6 w 22"/>
              <a:gd name="T5" fmla="*/ 17 h 35"/>
              <a:gd name="T6" fmla="*/ 1 w 22"/>
              <a:gd name="T7" fmla="*/ 9 h 35"/>
              <a:gd name="T8" fmla="*/ 11 w 22"/>
              <a:gd name="T9" fmla="*/ 0 h 35"/>
              <a:gd name="T10" fmla="*/ 21 w 22"/>
              <a:gd name="T11" fmla="*/ 9 h 35"/>
              <a:gd name="T12" fmla="*/ 15 w 22"/>
              <a:gd name="T13" fmla="*/ 16 h 35"/>
              <a:gd name="T14" fmla="*/ 15 w 22"/>
              <a:gd name="T15" fmla="*/ 17 h 35"/>
              <a:gd name="T16" fmla="*/ 22 w 22"/>
              <a:gd name="T17" fmla="*/ 25 h 35"/>
              <a:gd name="T18" fmla="*/ 11 w 22"/>
              <a:gd name="T19" fmla="*/ 35 h 35"/>
              <a:gd name="T20" fmla="*/ 0 w 22"/>
              <a:gd name="T21" fmla="*/ 26 h 35"/>
              <a:gd name="T22" fmla="*/ 17 w 22"/>
              <a:gd name="T23" fmla="*/ 26 h 35"/>
              <a:gd name="T24" fmla="*/ 10 w 22"/>
              <a:gd name="T25" fmla="*/ 18 h 35"/>
              <a:gd name="T26" fmla="*/ 4 w 22"/>
              <a:gd name="T27" fmla="*/ 25 h 35"/>
              <a:gd name="T28" fmla="*/ 11 w 22"/>
              <a:gd name="T29" fmla="*/ 32 h 35"/>
              <a:gd name="T30" fmla="*/ 17 w 22"/>
              <a:gd name="T31" fmla="*/ 26 h 35"/>
              <a:gd name="T32" fmla="*/ 5 w 22"/>
              <a:gd name="T33" fmla="*/ 9 h 35"/>
              <a:gd name="T34" fmla="*/ 11 w 22"/>
              <a:gd name="T35" fmla="*/ 15 h 35"/>
              <a:gd name="T36" fmla="*/ 16 w 22"/>
              <a:gd name="T37" fmla="*/ 9 h 35"/>
              <a:gd name="T38" fmla="*/ 11 w 22"/>
              <a:gd name="T39" fmla="*/ 4 h 35"/>
              <a:gd name="T40" fmla="*/ 5 w 22"/>
              <a:gd name="T4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" h="35">
                <a:moveTo>
                  <a:pt x="0" y="26"/>
                </a:moveTo>
                <a:cubicBezTo>
                  <a:pt x="0" y="22"/>
                  <a:pt x="2" y="1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2" y="15"/>
                  <a:pt x="1" y="12"/>
                  <a:pt x="1" y="9"/>
                </a:cubicBezTo>
                <a:cubicBezTo>
                  <a:pt x="1" y="4"/>
                  <a:pt x="5" y="0"/>
                  <a:pt x="11" y="0"/>
                </a:cubicBezTo>
                <a:cubicBezTo>
                  <a:pt x="18" y="0"/>
                  <a:pt x="21" y="5"/>
                  <a:pt x="21" y="9"/>
                </a:cubicBezTo>
                <a:cubicBezTo>
                  <a:pt x="21" y="11"/>
                  <a:pt x="19" y="15"/>
                  <a:pt x="15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9" y="18"/>
                  <a:pt x="22" y="21"/>
                  <a:pt x="22" y="25"/>
                </a:cubicBezTo>
                <a:cubicBezTo>
                  <a:pt x="22" y="31"/>
                  <a:pt x="17" y="35"/>
                  <a:pt x="11" y="35"/>
                </a:cubicBezTo>
                <a:cubicBezTo>
                  <a:pt x="4" y="35"/>
                  <a:pt x="0" y="31"/>
                  <a:pt x="0" y="26"/>
                </a:cubicBezTo>
                <a:close/>
                <a:moveTo>
                  <a:pt x="17" y="26"/>
                </a:moveTo>
                <a:cubicBezTo>
                  <a:pt x="17" y="22"/>
                  <a:pt x="15" y="20"/>
                  <a:pt x="10" y="18"/>
                </a:cubicBezTo>
                <a:cubicBezTo>
                  <a:pt x="6" y="20"/>
                  <a:pt x="4" y="22"/>
                  <a:pt x="4" y="25"/>
                </a:cubicBezTo>
                <a:cubicBezTo>
                  <a:pt x="4" y="29"/>
                  <a:pt x="7" y="32"/>
                  <a:pt x="11" y="32"/>
                </a:cubicBezTo>
                <a:cubicBezTo>
                  <a:pt x="15" y="32"/>
                  <a:pt x="17" y="29"/>
                  <a:pt x="17" y="26"/>
                </a:cubicBezTo>
                <a:close/>
                <a:moveTo>
                  <a:pt x="5" y="9"/>
                </a:moveTo>
                <a:cubicBezTo>
                  <a:pt x="5" y="12"/>
                  <a:pt x="8" y="14"/>
                  <a:pt x="11" y="15"/>
                </a:cubicBezTo>
                <a:cubicBezTo>
                  <a:pt x="14" y="14"/>
                  <a:pt x="16" y="12"/>
                  <a:pt x="16" y="9"/>
                </a:cubicBezTo>
                <a:cubicBezTo>
                  <a:pt x="16" y="6"/>
                  <a:pt x="15" y="4"/>
                  <a:pt x="11" y="4"/>
                </a:cubicBezTo>
                <a:cubicBezTo>
                  <a:pt x="7" y="4"/>
                  <a:pt x="5" y="6"/>
                  <a:pt x="5" y="9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D5F1BAFF-46D5-41AB-832F-42F57486BDE8}"/>
              </a:ext>
            </a:extLst>
          </p:cNvPr>
          <p:cNvSpPr>
            <a:spLocks noEditPoints="1"/>
          </p:cNvSpPr>
          <p:nvPr/>
        </p:nvSpPr>
        <p:spPr bwMode="auto">
          <a:xfrm>
            <a:off x="10064370" y="4623541"/>
            <a:ext cx="62026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5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B8F26352-04B3-4EAD-85B9-E823D727726D}"/>
              </a:ext>
            </a:extLst>
          </p:cNvPr>
          <p:cNvSpPr>
            <a:spLocks/>
          </p:cNvSpPr>
          <p:nvPr/>
        </p:nvSpPr>
        <p:spPr bwMode="auto">
          <a:xfrm>
            <a:off x="1242467" y="2165762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8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10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10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A5201175-5B4B-4E1A-996D-38A04D80CED0}"/>
              </a:ext>
            </a:extLst>
          </p:cNvPr>
          <p:cNvSpPr>
            <a:spLocks noEditPoints="1"/>
          </p:cNvSpPr>
          <p:nvPr/>
        </p:nvSpPr>
        <p:spPr bwMode="auto">
          <a:xfrm>
            <a:off x="1314831" y="2165762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B75C07AD-0C37-4117-83B3-8889D4E79CE5}"/>
              </a:ext>
            </a:extLst>
          </p:cNvPr>
          <p:cNvSpPr>
            <a:spLocks/>
          </p:cNvSpPr>
          <p:nvPr/>
        </p:nvSpPr>
        <p:spPr bwMode="auto">
          <a:xfrm>
            <a:off x="1242467" y="1575223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7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9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9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BD9506C3-7269-4419-A171-C3BD0E98157B}"/>
              </a:ext>
            </a:extLst>
          </p:cNvPr>
          <p:cNvSpPr>
            <a:spLocks/>
          </p:cNvSpPr>
          <p:nvPr/>
        </p:nvSpPr>
        <p:spPr bwMode="auto">
          <a:xfrm>
            <a:off x="1314831" y="1575223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3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1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3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0"/>
                  <a:pt x="5" y="31"/>
                  <a:pt x="8" y="31"/>
                </a:cubicBezTo>
                <a:cubicBezTo>
                  <a:pt x="13" y="31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BDFB5CD8-BE5F-4D8A-AC61-5EA0345B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55" y="4366391"/>
            <a:ext cx="1301254" cy="21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E52BC4EF-3677-4165-9770-2DBC3A7B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55" y="3905074"/>
            <a:ext cx="1301254" cy="461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B4F61AC0-C2E5-4B2B-A5FF-EB392C786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55" y="3324872"/>
            <a:ext cx="1301254" cy="5802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51719BC8-51BA-4E91-840F-5A9A20DF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55" y="2448755"/>
            <a:ext cx="1301254" cy="876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44408007-DC4E-4531-8BC7-85706409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896" y="4362515"/>
            <a:ext cx="1297377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886BB053-EF0B-44CC-AA16-529FCC0C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896" y="4129918"/>
            <a:ext cx="1297377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E9646BF4-7051-461A-B2CB-31D75F19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896" y="3311950"/>
            <a:ext cx="1297377" cy="817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C71BD74F-489B-46B0-8625-513E7E5D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896" y="2692983"/>
            <a:ext cx="1297377" cy="61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84077EC7-B27C-4DD0-BFC6-6EC20918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03" y="4132502"/>
            <a:ext cx="1301254" cy="444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4F6A6513-0251-4887-BAB9-9158BE84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03" y="3899905"/>
            <a:ext cx="1301254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A6CDF74A-C508-4247-BEE7-F4FD760C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03" y="2562469"/>
            <a:ext cx="1301254" cy="1337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2EA98E5D-D7A7-495B-8111-53DDB0C0B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03" y="2136041"/>
            <a:ext cx="1301254" cy="426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CA814C9D-8DFF-4BA1-87C8-96A43AFC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344" y="4321164"/>
            <a:ext cx="1297377" cy="25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71FB4577-D4AB-4FEE-B6E6-EA0A747E8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344" y="3566515"/>
            <a:ext cx="1297377" cy="754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AB5D7E51-88AF-4FC6-987C-F011325B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344" y="2917827"/>
            <a:ext cx="1297377" cy="648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42E54B6E-CEE3-4059-9702-98E01DE9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344" y="2490106"/>
            <a:ext cx="1297377" cy="4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FB6DABF5-8359-4085-9DB9-5538E308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460" y="4362515"/>
            <a:ext cx="1301254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E924BA98-4C1A-48BE-9173-18D457F01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460" y="3500612"/>
            <a:ext cx="1301254" cy="86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Rectangle 61">
            <a:extLst>
              <a:ext uri="{FF2B5EF4-FFF2-40B4-BE49-F238E27FC236}">
                <a16:creationId xmlns:a16="http://schemas.microsoft.com/office/drawing/2014/main" id="{D611EDA7-2F8B-475D-99BC-8477DCFF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460" y="2870015"/>
            <a:ext cx="1301254" cy="630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FF8F154C-1ACE-4A56-BC1C-3D7B3DE2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460" y="2238126"/>
            <a:ext cx="1301254" cy="631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DE743C2-AB3B-4E37-BCB6-C3F04EE74783}"/>
              </a:ext>
            </a:extLst>
          </p:cNvPr>
          <p:cNvSpPr>
            <a:spLocks/>
          </p:cNvSpPr>
          <p:nvPr/>
        </p:nvSpPr>
        <p:spPr bwMode="auto">
          <a:xfrm>
            <a:off x="1428545" y="1256503"/>
            <a:ext cx="9477053" cy="3325687"/>
          </a:xfrm>
          <a:custGeom>
            <a:avLst/>
            <a:gdLst>
              <a:gd name="T0" fmla="*/ 7334 w 7334"/>
              <a:gd name="T1" fmla="*/ 2990 h 2990"/>
              <a:gd name="T2" fmla="*/ 8 w 7334"/>
              <a:gd name="T3" fmla="*/ 2990 h 2990"/>
              <a:gd name="T4" fmla="*/ 8 w 7334"/>
              <a:gd name="T5" fmla="*/ 2986 h 2990"/>
              <a:gd name="T6" fmla="*/ 0 w 7334"/>
              <a:gd name="T7" fmla="*/ 0 h 2990"/>
              <a:gd name="T8" fmla="*/ 8 w 7334"/>
              <a:gd name="T9" fmla="*/ 0 h 2990"/>
              <a:gd name="T10" fmla="*/ 17 w 7334"/>
              <a:gd name="T11" fmla="*/ 2981 h 2990"/>
              <a:gd name="T12" fmla="*/ 7334 w 7334"/>
              <a:gd name="T13" fmla="*/ 2981 h 2990"/>
              <a:gd name="T14" fmla="*/ 7334 w 7334"/>
              <a:gd name="T15" fmla="*/ 2990 h 2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4" h="2990">
                <a:moveTo>
                  <a:pt x="7334" y="2990"/>
                </a:moveTo>
                <a:lnTo>
                  <a:pt x="8" y="2990"/>
                </a:lnTo>
                <a:lnTo>
                  <a:pt x="8" y="2986"/>
                </a:lnTo>
                <a:lnTo>
                  <a:pt x="0" y="0"/>
                </a:lnTo>
                <a:lnTo>
                  <a:pt x="8" y="0"/>
                </a:lnTo>
                <a:lnTo>
                  <a:pt x="17" y="2981"/>
                </a:lnTo>
                <a:lnTo>
                  <a:pt x="7334" y="2981"/>
                </a:lnTo>
                <a:lnTo>
                  <a:pt x="7334" y="2990"/>
                </a:ln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EC54C39D-BE78-4C72-81A1-1E8AB2C80734}"/>
              </a:ext>
            </a:extLst>
          </p:cNvPr>
          <p:cNvSpPr>
            <a:spLocks/>
          </p:cNvSpPr>
          <p:nvPr/>
        </p:nvSpPr>
        <p:spPr bwMode="auto">
          <a:xfrm>
            <a:off x="1389779" y="1208582"/>
            <a:ext cx="87870" cy="89163"/>
          </a:xfrm>
          <a:custGeom>
            <a:avLst/>
            <a:gdLst>
              <a:gd name="T0" fmla="*/ 0 w 32"/>
              <a:gd name="T1" fmla="*/ 16 h 32"/>
              <a:gd name="T2" fmla="*/ 16 w 32"/>
              <a:gd name="T3" fmla="*/ 0 h 32"/>
              <a:gd name="T4" fmla="*/ 32 w 32"/>
              <a:gd name="T5" fmla="*/ 16 h 32"/>
              <a:gd name="T6" fmla="*/ 16 w 32"/>
              <a:gd name="T7" fmla="*/ 32 h 32"/>
              <a:gd name="T8" fmla="*/ 0 w 32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DCEF0BE-3D4E-4C00-9081-33B04BF9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7786" y="4531794"/>
            <a:ext cx="89163" cy="8916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828304F-B344-4F1B-85BA-936559FE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66" y="4867231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9" name="矩形 124">
            <a:extLst>
              <a:ext uri="{FF2B5EF4-FFF2-40B4-BE49-F238E27FC236}">
                <a16:creationId xmlns:a16="http://schemas.microsoft.com/office/drawing/2014/main" id="{683FB896-5DDC-4BDA-82BE-5037C6AF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66" y="5379994"/>
            <a:ext cx="8878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点击添加文字通用设计，完美兼容，打造最实用，最具个性的演示方案，让你的演示卓越非凡。点击添加文字通用设计，完美兼容，打造最实用，最具个性的演示方案，让你的演示卓越非凡。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9590D7E-E0DC-4EA6-9524-BD7B86707DB1}"/>
              </a:ext>
            </a:extLst>
          </p:cNvPr>
          <p:cNvCxnSpPr/>
          <p:nvPr/>
        </p:nvCxnSpPr>
        <p:spPr>
          <a:xfrm>
            <a:off x="1709394" y="5342923"/>
            <a:ext cx="18826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0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9CCADAB-61BC-48E4-8169-313A2753860E}"/>
              </a:ext>
            </a:extLst>
          </p:cNvPr>
          <p:cNvSpPr/>
          <p:nvPr/>
        </p:nvSpPr>
        <p:spPr>
          <a:xfrm>
            <a:off x="1580802" y="33683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>
            <a:extLst>
              <a:ext uri="{FF2B5EF4-FFF2-40B4-BE49-F238E27FC236}">
                <a16:creationId xmlns:a16="http://schemas.microsoft.com/office/drawing/2014/main" id="{2D7B255A-139F-485B-B11B-376E6D00C4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0267" y="33424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665D3A-2037-4348-911A-4C2501EF6B0B}"/>
              </a:ext>
            </a:extLst>
          </p:cNvPr>
          <p:cNvSpPr/>
          <p:nvPr/>
        </p:nvSpPr>
        <p:spPr>
          <a:xfrm>
            <a:off x="2306469" y="37186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D4D6D3D-D86B-42AF-9273-D4ED9E43E49A}"/>
              </a:ext>
            </a:extLst>
          </p:cNvPr>
          <p:cNvSpPr txBox="1"/>
          <p:nvPr/>
        </p:nvSpPr>
        <p:spPr>
          <a:xfrm>
            <a:off x="5246925" y="99533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6000" dirty="0">
                <a:ln w="762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目录</a:t>
            </a:r>
          </a:p>
        </p:txBody>
      </p:sp>
      <p:sp>
        <p:nvSpPr>
          <p:cNvPr id="27" name="矩形 471">
            <a:extLst>
              <a:ext uri="{FF2B5EF4-FFF2-40B4-BE49-F238E27FC236}">
                <a16:creationId xmlns:a16="http://schemas.microsoft.com/office/drawing/2014/main" id="{6046494A-852C-4CA0-A56C-1DC8714A4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624" y="1969460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A6BAEC1-71EE-4A67-A3AD-453E45EE4CFA}"/>
              </a:ext>
            </a:extLst>
          </p:cNvPr>
          <p:cNvSpPr txBox="1"/>
          <p:nvPr/>
        </p:nvSpPr>
        <p:spPr>
          <a:xfrm>
            <a:off x="5246925" y="99471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6000" dirty="0">
                <a:ln w="76200">
                  <a:noFill/>
                </a:ln>
                <a:solidFill>
                  <a:srgbClr val="47C4FA"/>
                </a:solidFill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目录</a:t>
            </a:r>
          </a:p>
        </p:txBody>
      </p:sp>
      <p:sp>
        <p:nvSpPr>
          <p:cNvPr id="32" name="tooth_203191">
            <a:extLst>
              <a:ext uri="{FF2B5EF4-FFF2-40B4-BE49-F238E27FC236}">
                <a16:creationId xmlns:a16="http://schemas.microsoft.com/office/drawing/2014/main" id="{482AB4AF-B199-4814-8582-BAB769D767CD}"/>
              </a:ext>
            </a:extLst>
          </p:cNvPr>
          <p:cNvSpPr>
            <a:spLocks noChangeAspect="1"/>
          </p:cNvSpPr>
          <p:nvPr/>
        </p:nvSpPr>
        <p:spPr bwMode="auto">
          <a:xfrm>
            <a:off x="1507639" y="33070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4BAD589-3190-4F77-BA26-E241F54CABA6}"/>
              </a:ext>
            </a:extLst>
          </p:cNvPr>
          <p:cNvSpPr/>
          <p:nvPr/>
        </p:nvSpPr>
        <p:spPr>
          <a:xfrm>
            <a:off x="6428422" y="33683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Entry_1">
            <a:extLst>
              <a:ext uri="{FF2B5EF4-FFF2-40B4-BE49-F238E27FC236}">
                <a16:creationId xmlns:a16="http://schemas.microsoft.com/office/drawing/2014/main" id="{EAEBC30E-DB97-47DC-85DD-BD6C59FD71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77887" y="33424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ECA897E-EEED-447F-A463-FA4BDAB9B518}"/>
              </a:ext>
            </a:extLst>
          </p:cNvPr>
          <p:cNvSpPr/>
          <p:nvPr/>
        </p:nvSpPr>
        <p:spPr>
          <a:xfrm>
            <a:off x="7154089" y="37186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ooth_203191">
            <a:extLst>
              <a:ext uri="{FF2B5EF4-FFF2-40B4-BE49-F238E27FC236}">
                <a16:creationId xmlns:a16="http://schemas.microsoft.com/office/drawing/2014/main" id="{81D14254-C333-4E63-BBC7-624C23286D61}"/>
              </a:ext>
            </a:extLst>
          </p:cNvPr>
          <p:cNvSpPr>
            <a:spLocks noChangeAspect="1"/>
          </p:cNvSpPr>
          <p:nvPr/>
        </p:nvSpPr>
        <p:spPr bwMode="auto">
          <a:xfrm>
            <a:off x="6355259" y="33070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4B7CBB8-A9F6-4621-A75A-267B5AEA53AC}"/>
              </a:ext>
            </a:extLst>
          </p:cNvPr>
          <p:cNvSpPr/>
          <p:nvPr/>
        </p:nvSpPr>
        <p:spPr>
          <a:xfrm>
            <a:off x="1580802" y="46256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Entry_1">
            <a:extLst>
              <a:ext uri="{FF2B5EF4-FFF2-40B4-BE49-F238E27FC236}">
                <a16:creationId xmlns:a16="http://schemas.microsoft.com/office/drawing/2014/main" id="{0B7AA246-ABA9-4E99-9DEA-CE57532E61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30267" y="45997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8D211F5-938D-474E-B9B2-374AF928412E}"/>
              </a:ext>
            </a:extLst>
          </p:cNvPr>
          <p:cNvSpPr/>
          <p:nvPr/>
        </p:nvSpPr>
        <p:spPr>
          <a:xfrm>
            <a:off x="2306469" y="49759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ooth_203191">
            <a:extLst>
              <a:ext uri="{FF2B5EF4-FFF2-40B4-BE49-F238E27FC236}">
                <a16:creationId xmlns:a16="http://schemas.microsoft.com/office/drawing/2014/main" id="{81076789-03FE-4BAA-B176-E2F9F1DF0C49}"/>
              </a:ext>
            </a:extLst>
          </p:cNvPr>
          <p:cNvSpPr>
            <a:spLocks noChangeAspect="1"/>
          </p:cNvSpPr>
          <p:nvPr/>
        </p:nvSpPr>
        <p:spPr bwMode="auto">
          <a:xfrm>
            <a:off x="1507639" y="45643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E8FBDED-21E7-4E48-A0F7-8BE8A0664E42}"/>
              </a:ext>
            </a:extLst>
          </p:cNvPr>
          <p:cNvSpPr/>
          <p:nvPr/>
        </p:nvSpPr>
        <p:spPr>
          <a:xfrm>
            <a:off x="6428422" y="46256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Entry_1">
            <a:extLst>
              <a:ext uri="{FF2B5EF4-FFF2-40B4-BE49-F238E27FC236}">
                <a16:creationId xmlns:a16="http://schemas.microsoft.com/office/drawing/2014/main" id="{22805CB1-2CCB-4AA3-826D-8404C897AE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77887" y="45997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0588E6C-BDA3-4A0D-BFFB-7752144ABA4C}"/>
              </a:ext>
            </a:extLst>
          </p:cNvPr>
          <p:cNvSpPr/>
          <p:nvPr/>
        </p:nvSpPr>
        <p:spPr>
          <a:xfrm>
            <a:off x="7154089" y="49759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ooth_203191">
            <a:extLst>
              <a:ext uri="{FF2B5EF4-FFF2-40B4-BE49-F238E27FC236}">
                <a16:creationId xmlns:a16="http://schemas.microsoft.com/office/drawing/2014/main" id="{FA5D1BD2-9B1F-487C-9E94-6D788CED192A}"/>
              </a:ext>
            </a:extLst>
          </p:cNvPr>
          <p:cNvSpPr>
            <a:spLocks noChangeAspect="1"/>
          </p:cNvSpPr>
          <p:nvPr/>
        </p:nvSpPr>
        <p:spPr bwMode="auto">
          <a:xfrm>
            <a:off x="6355259" y="45643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8F44520-3C94-4481-88B5-0313DC3A3DE8}"/>
              </a:ext>
            </a:extLst>
          </p:cNvPr>
          <p:cNvSpPr/>
          <p:nvPr/>
        </p:nvSpPr>
        <p:spPr>
          <a:xfrm>
            <a:off x="0" y="0"/>
            <a:ext cx="989123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7CC78B3-2576-4287-927D-F7FA28981C5E}"/>
              </a:ext>
            </a:extLst>
          </p:cNvPr>
          <p:cNvSpPr/>
          <p:nvPr/>
        </p:nvSpPr>
        <p:spPr>
          <a:xfrm>
            <a:off x="11202877" y="0"/>
            <a:ext cx="989123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7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/>
      <p:bldP spid="27" grpId="0"/>
      <p:bldP spid="29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965DC5-176B-4F8D-B48F-8776604CE7A1}"/>
              </a:ext>
            </a:extLst>
          </p:cNvPr>
          <p:cNvGrpSpPr/>
          <p:nvPr/>
        </p:nvGrpSpPr>
        <p:grpSpPr>
          <a:xfrm>
            <a:off x="6816080" y="4959311"/>
            <a:ext cx="863600" cy="873125"/>
            <a:chOff x="6980238" y="4532313"/>
            <a:chExt cx="863600" cy="873125"/>
          </a:xfrm>
          <a:solidFill>
            <a:schemeClr val="accent3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EAAC9A2-5835-4F4A-A7C0-160556A6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4611688"/>
              <a:ext cx="863600" cy="295275"/>
            </a:xfrm>
            <a:custGeom>
              <a:avLst/>
              <a:gdLst>
                <a:gd name="T0" fmla="*/ 132 w 132"/>
                <a:gd name="T1" fmla="*/ 45 h 45"/>
                <a:gd name="T2" fmla="*/ 0 w 132"/>
                <a:gd name="T3" fmla="*/ 45 h 45"/>
                <a:gd name="T4" fmla="*/ 60 w 132"/>
                <a:gd name="T5" fmla="*/ 3 h 45"/>
                <a:gd name="T6" fmla="*/ 72 w 132"/>
                <a:gd name="T7" fmla="*/ 3 h 45"/>
                <a:gd name="T8" fmla="*/ 132 w 13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5">
                  <a:moveTo>
                    <a:pt x="13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4" y="0"/>
                    <a:pt x="68" y="0"/>
                    <a:pt x="72" y="3"/>
                  </a:cubicBezTo>
                  <a:lnTo>
                    <a:pt x="1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0DD2B5D-52B2-4218-8B80-51C6B4C57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919663"/>
              <a:ext cx="836613" cy="288925"/>
            </a:xfrm>
            <a:custGeom>
              <a:avLst/>
              <a:gdLst>
                <a:gd name="T0" fmla="*/ 293 w 527"/>
                <a:gd name="T1" fmla="*/ 132 h 182"/>
                <a:gd name="T2" fmla="*/ 527 w 527"/>
                <a:gd name="T3" fmla="*/ 0 h 182"/>
                <a:gd name="T4" fmla="*/ 0 w 527"/>
                <a:gd name="T5" fmla="*/ 0 h 182"/>
                <a:gd name="T6" fmla="*/ 235 w 527"/>
                <a:gd name="T7" fmla="*/ 132 h 182"/>
                <a:gd name="T8" fmla="*/ 17 w 527"/>
                <a:gd name="T9" fmla="*/ 16 h 182"/>
                <a:gd name="T10" fmla="*/ 210 w 527"/>
                <a:gd name="T11" fmla="*/ 182 h 182"/>
                <a:gd name="T12" fmla="*/ 317 w 527"/>
                <a:gd name="T13" fmla="*/ 182 h 182"/>
                <a:gd name="T14" fmla="*/ 511 w 527"/>
                <a:gd name="T15" fmla="*/ 16 h 182"/>
                <a:gd name="T16" fmla="*/ 293 w 527"/>
                <a:gd name="T17" fmla="*/ 1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7" h="182">
                  <a:moveTo>
                    <a:pt x="293" y="132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235" y="132"/>
                  </a:lnTo>
                  <a:lnTo>
                    <a:pt x="17" y="16"/>
                  </a:lnTo>
                  <a:lnTo>
                    <a:pt x="210" y="182"/>
                  </a:lnTo>
                  <a:lnTo>
                    <a:pt x="317" y="182"/>
                  </a:lnTo>
                  <a:lnTo>
                    <a:pt x="511" y="16"/>
                  </a:lnTo>
                  <a:lnTo>
                    <a:pt x="29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77C80F2D-8CC6-4595-BB8E-5FB1A9D8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413" y="4546600"/>
              <a:ext cx="601663" cy="779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41308DB8-22CA-447A-8035-31194422B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4683125"/>
              <a:ext cx="2222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F577D50C-C865-418A-AEED-2B7BE474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47561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08332B16-3DA0-46A8-94D0-97FA8179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48021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8F98B11-9AD3-450D-BBF9-54BA71158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48545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DC6E3398-E622-4D19-95FE-8B7A6AAEB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49069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A48A9F54-F167-4D84-B76A-D79A7DE82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49593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390470A-3BF8-4AF0-96B5-068639A2A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50053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35AD53C7-37BC-4ED1-8F05-2C29DD54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50577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B6F9BC72-AE01-4C2C-8B0E-1C59D0B5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838" y="51101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017DA08-5AC1-4F73-9614-70AC06E24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4926013"/>
              <a:ext cx="385763" cy="452438"/>
            </a:xfrm>
            <a:custGeom>
              <a:avLst/>
              <a:gdLst>
                <a:gd name="T0" fmla="*/ 0 w 59"/>
                <a:gd name="T1" fmla="*/ 0 h 69"/>
                <a:gd name="T2" fmla="*/ 0 w 59"/>
                <a:gd name="T3" fmla="*/ 62 h 69"/>
                <a:gd name="T4" fmla="*/ 2 w 59"/>
                <a:gd name="T5" fmla="*/ 69 h 69"/>
                <a:gd name="T6" fmla="*/ 59 w 59"/>
                <a:gd name="T7" fmla="*/ 31 h 69"/>
                <a:gd name="T8" fmla="*/ 0 w 5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9">
                  <a:moveTo>
                    <a:pt x="0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7"/>
                    <a:pt x="2" y="69"/>
                  </a:cubicBezTo>
                  <a:cubicBezTo>
                    <a:pt x="59" y="31"/>
                    <a:pt x="59" y="31"/>
                    <a:pt x="59" y="3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71B22CA-4CDD-4EB2-B12E-C752CD7F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4926013"/>
              <a:ext cx="385763" cy="452438"/>
            </a:xfrm>
            <a:custGeom>
              <a:avLst/>
              <a:gdLst>
                <a:gd name="T0" fmla="*/ 57 w 59"/>
                <a:gd name="T1" fmla="*/ 69 h 69"/>
                <a:gd name="T2" fmla="*/ 59 w 59"/>
                <a:gd name="T3" fmla="*/ 62 h 69"/>
                <a:gd name="T4" fmla="*/ 59 w 59"/>
                <a:gd name="T5" fmla="*/ 0 h 69"/>
                <a:gd name="T6" fmla="*/ 0 w 59"/>
                <a:gd name="T7" fmla="*/ 31 h 69"/>
                <a:gd name="T8" fmla="*/ 0 w 59"/>
                <a:gd name="T9" fmla="*/ 31 h 69"/>
                <a:gd name="T10" fmla="*/ 57 w 59"/>
                <a:gd name="T11" fmla="*/ 69 h 69"/>
                <a:gd name="T12" fmla="*/ 57 w 5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57" y="69"/>
                  </a:moveTo>
                  <a:cubicBezTo>
                    <a:pt x="58" y="67"/>
                    <a:pt x="59" y="64"/>
                    <a:pt x="59" y="6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E6B404D-A29E-4179-9AFB-BCA7FDBF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3" y="4532313"/>
              <a:ext cx="614363" cy="557213"/>
            </a:xfrm>
            <a:custGeom>
              <a:avLst/>
              <a:gdLst>
                <a:gd name="T0" fmla="*/ 4 w 387"/>
                <a:gd name="T1" fmla="*/ 351 h 351"/>
                <a:gd name="T2" fmla="*/ 4 w 387"/>
                <a:gd name="T3" fmla="*/ 9 h 351"/>
                <a:gd name="T4" fmla="*/ 383 w 387"/>
                <a:gd name="T5" fmla="*/ 9 h 351"/>
                <a:gd name="T6" fmla="*/ 383 w 387"/>
                <a:gd name="T7" fmla="*/ 351 h 351"/>
                <a:gd name="T8" fmla="*/ 387 w 387"/>
                <a:gd name="T9" fmla="*/ 351 h 351"/>
                <a:gd name="T10" fmla="*/ 387 w 387"/>
                <a:gd name="T11" fmla="*/ 0 h 351"/>
                <a:gd name="T12" fmla="*/ 0 w 387"/>
                <a:gd name="T13" fmla="*/ 0 h 351"/>
                <a:gd name="T14" fmla="*/ 0 w 387"/>
                <a:gd name="T15" fmla="*/ 351 h 351"/>
                <a:gd name="T16" fmla="*/ 4 w 387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51">
                  <a:moveTo>
                    <a:pt x="4" y="351"/>
                  </a:moveTo>
                  <a:lnTo>
                    <a:pt x="4" y="9"/>
                  </a:lnTo>
                  <a:lnTo>
                    <a:pt x="383" y="9"/>
                  </a:lnTo>
                  <a:lnTo>
                    <a:pt x="383" y="351"/>
                  </a:lnTo>
                  <a:lnTo>
                    <a:pt x="387" y="351"/>
                  </a:lnTo>
                  <a:lnTo>
                    <a:pt x="387" y="0"/>
                  </a:lnTo>
                  <a:lnTo>
                    <a:pt x="0" y="0"/>
                  </a:lnTo>
                  <a:lnTo>
                    <a:pt x="0" y="351"/>
                  </a:lnTo>
                  <a:lnTo>
                    <a:pt x="4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6CAB747-95F8-4A17-B6C8-C00479D2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5095875"/>
              <a:ext cx="811213" cy="309563"/>
            </a:xfrm>
            <a:custGeom>
              <a:avLst/>
              <a:gdLst>
                <a:gd name="T0" fmla="*/ 0 w 124"/>
                <a:gd name="T1" fmla="*/ 45 h 47"/>
                <a:gd name="T2" fmla="*/ 7 w 124"/>
                <a:gd name="T3" fmla="*/ 47 h 47"/>
                <a:gd name="T4" fmla="*/ 117 w 124"/>
                <a:gd name="T5" fmla="*/ 47 h 47"/>
                <a:gd name="T6" fmla="*/ 124 w 124"/>
                <a:gd name="T7" fmla="*/ 45 h 47"/>
                <a:gd name="T8" fmla="*/ 62 w 124"/>
                <a:gd name="T9" fmla="*/ 0 h 47"/>
                <a:gd name="T10" fmla="*/ 0 w 124"/>
                <a:gd name="T11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47">
                  <a:moveTo>
                    <a:pt x="0" y="45"/>
                  </a:moveTo>
                  <a:cubicBezTo>
                    <a:pt x="2" y="46"/>
                    <a:pt x="4" y="47"/>
                    <a:pt x="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20" y="47"/>
                    <a:pt x="122" y="46"/>
                    <a:pt x="124" y="45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B88F93F-4F90-44A0-950F-B5A4C0BF1385}"/>
              </a:ext>
            </a:extLst>
          </p:cNvPr>
          <p:cNvGrpSpPr/>
          <p:nvPr/>
        </p:nvGrpSpPr>
        <p:grpSpPr>
          <a:xfrm>
            <a:off x="9480376" y="1911311"/>
            <a:ext cx="869950" cy="871538"/>
            <a:chOff x="9582150" y="1484313"/>
            <a:chExt cx="869950" cy="871538"/>
          </a:xfrm>
          <a:solidFill>
            <a:schemeClr val="accent4"/>
          </a:solidFill>
        </p:grpSpPr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66C7BC2-50EF-46D3-B605-F53194C54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5" y="1582738"/>
              <a:ext cx="700088" cy="773113"/>
            </a:xfrm>
            <a:custGeom>
              <a:avLst/>
              <a:gdLst>
                <a:gd name="T0" fmla="*/ 53 w 107"/>
                <a:gd name="T1" fmla="*/ 0 h 118"/>
                <a:gd name="T2" fmla="*/ 0 w 107"/>
                <a:gd name="T3" fmla="*/ 42 h 118"/>
                <a:gd name="T4" fmla="*/ 0 w 107"/>
                <a:gd name="T5" fmla="*/ 87 h 118"/>
                <a:gd name="T6" fmla="*/ 0 w 107"/>
                <a:gd name="T7" fmla="*/ 118 h 118"/>
                <a:gd name="T8" fmla="*/ 36 w 107"/>
                <a:gd name="T9" fmla="*/ 118 h 118"/>
                <a:gd name="T10" fmla="*/ 36 w 107"/>
                <a:gd name="T11" fmla="*/ 82 h 118"/>
                <a:gd name="T12" fmla="*/ 71 w 107"/>
                <a:gd name="T13" fmla="*/ 82 h 118"/>
                <a:gd name="T14" fmla="*/ 71 w 107"/>
                <a:gd name="T15" fmla="*/ 118 h 118"/>
                <a:gd name="T16" fmla="*/ 107 w 107"/>
                <a:gd name="T17" fmla="*/ 118 h 118"/>
                <a:gd name="T18" fmla="*/ 107 w 107"/>
                <a:gd name="T19" fmla="*/ 87 h 118"/>
                <a:gd name="T20" fmla="*/ 107 w 107"/>
                <a:gd name="T21" fmla="*/ 42 h 118"/>
                <a:gd name="T22" fmla="*/ 53 w 107"/>
                <a:gd name="T23" fmla="*/ 0 h 118"/>
                <a:gd name="T24" fmla="*/ 56 w 107"/>
                <a:gd name="T25" fmla="*/ 27 h 118"/>
                <a:gd name="T26" fmla="*/ 72 w 107"/>
                <a:gd name="T27" fmla="*/ 43 h 118"/>
                <a:gd name="T28" fmla="*/ 56 w 107"/>
                <a:gd name="T29" fmla="*/ 43 h 118"/>
                <a:gd name="T30" fmla="*/ 56 w 107"/>
                <a:gd name="T31" fmla="*/ 27 h 118"/>
                <a:gd name="T32" fmla="*/ 51 w 107"/>
                <a:gd name="T33" fmla="*/ 27 h 118"/>
                <a:gd name="T34" fmla="*/ 51 w 107"/>
                <a:gd name="T35" fmla="*/ 43 h 118"/>
                <a:gd name="T36" fmla="*/ 35 w 107"/>
                <a:gd name="T37" fmla="*/ 43 h 118"/>
                <a:gd name="T38" fmla="*/ 51 w 107"/>
                <a:gd name="T39" fmla="*/ 27 h 118"/>
                <a:gd name="T40" fmla="*/ 35 w 107"/>
                <a:gd name="T41" fmla="*/ 47 h 118"/>
                <a:gd name="T42" fmla="*/ 51 w 107"/>
                <a:gd name="T43" fmla="*/ 47 h 118"/>
                <a:gd name="T44" fmla="*/ 51 w 107"/>
                <a:gd name="T45" fmla="*/ 64 h 118"/>
                <a:gd name="T46" fmla="*/ 35 w 107"/>
                <a:gd name="T47" fmla="*/ 47 h 118"/>
                <a:gd name="T48" fmla="*/ 56 w 107"/>
                <a:gd name="T49" fmla="*/ 64 h 118"/>
                <a:gd name="T50" fmla="*/ 56 w 107"/>
                <a:gd name="T51" fmla="*/ 47 h 118"/>
                <a:gd name="T52" fmla="*/ 72 w 107"/>
                <a:gd name="T53" fmla="*/ 47 h 118"/>
                <a:gd name="T54" fmla="*/ 56 w 107"/>
                <a:gd name="T55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18">
                  <a:moveTo>
                    <a:pt x="53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42"/>
                    <a:pt x="107" y="42"/>
                    <a:pt x="107" y="42"/>
                  </a:cubicBezTo>
                  <a:lnTo>
                    <a:pt x="53" y="0"/>
                  </a:lnTo>
                  <a:close/>
                  <a:moveTo>
                    <a:pt x="56" y="27"/>
                  </a:moveTo>
                  <a:cubicBezTo>
                    <a:pt x="64" y="28"/>
                    <a:pt x="71" y="35"/>
                    <a:pt x="72" y="43"/>
                  </a:cubicBezTo>
                  <a:cubicBezTo>
                    <a:pt x="56" y="43"/>
                    <a:pt x="56" y="43"/>
                    <a:pt x="56" y="43"/>
                  </a:cubicBezTo>
                  <a:lnTo>
                    <a:pt x="56" y="27"/>
                  </a:lnTo>
                  <a:close/>
                  <a:moveTo>
                    <a:pt x="51" y="27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35"/>
                    <a:pt x="43" y="28"/>
                    <a:pt x="51" y="27"/>
                  </a:cubicBezTo>
                  <a:close/>
                  <a:moveTo>
                    <a:pt x="35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3" y="63"/>
                    <a:pt x="36" y="56"/>
                    <a:pt x="35" y="47"/>
                  </a:cubicBezTo>
                  <a:close/>
                  <a:moveTo>
                    <a:pt x="56" y="64"/>
                  </a:moveTo>
                  <a:cubicBezTo>
                    <a:pt x="56" y="47"/>
                    <a:pt x="56" y="47"/>
                    <a:pt x="56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56"/>
                    <a:pt x="64" y="63"/>
                    <a:pt x="5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6DD9397-E087-479E-BD53-96745D2B9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2150" y="1484313"/>
              <a:ext cx="869950" cy="419100"/>
            </a:xfrm>
            <a:custGeom>
              <a:avLst/>
              <a:gdLst>
                <a:gd name="T0" fmla="*/ 107 w 133"/>
                <a:gd name="T1" fmla="*/ 31 h 64"/>
                <a:gd name="T2" fmla="*/ 107 w 133"/>
                <a:gd name="T3" fmla="*/ 11 h 64"/>
                <a:gd name="T4" fmla="*/ 108 w 133"/>
                <a:gd name="T5" fmla="*/ 11 h 64"/>
                <a:gd name="T6" fmla="*/ 112 w 133"/>
                <a:gd name="T7" fmla="*/ 7 h 64"/>
                <a:gd name="T8" fmla="*/ 112 w 133"/>
                <a:gd name="T9" fmla="*/ 7 h 64"/>
                <a:gd name="T10" fmla="*/ 108 w 133"/>
                <a:gd name="T11" fmla="*/ 3 h 64"/>
                <a:gd name="T12" fmla="*/ 107 w 133"/>
                <a:gd name="T13" fmla="*/ 3 h 64"/>
                <a:gd name="T14" fmla="*/ 99 w 133"/>
                <a:gd name="T15" fmla="*/ 3 h 64"/>
                <a:gd name="T16" fmla="*/ 98 w 133"/>
                <a:gd name="T17" fmla="*/ 3 h 64"/>
                <a:gd name="T18" fmla="*/ 94 w 133"/>
                <a:gd name="T19" fmla="*/ 7 h 64"/>
                <a:gd name="T20" fmla="*/ 94 w 133"/>
                <a:gd name="T21" fmla="*/ 7 h 64"/>
                <a:gd name="T22" fmla="*/ 98 w 133"/>
                <a:gd name="T23" fmla="*/ 11 h 64"/>
                <a:gd name="T24" fmla="*/ 99 w 133"/>
                <a:gd name="T25" fmla="*/ 11 h 64"/>
                <a:gd name="T26" fmla="*/ 99 w 133"/>
                <a:gd name="T27" fmla="*/ 24 h 64"/>
                <a:gd name="T28" fmla="*/ 69 w 133"/>
                <a:gd name="T29" fmla="*/ 1 h 64"/>
                <a:gd name="T30" fmla="*/ 64 w 133"/>
                <a:gd name="T31" fmla="*/ 1 h 64"/>
                <a:gd name="T32" fmla="*/ 2 w 133"/>
                <a:gd name="T33" fmla="*/ 49 h 64"/>
                <a:gd name="T34" fmla="*/ 0 w 133"/>
                <a:gd name="T35" fmla="*/ 53 h 64"/>
                <a:gd name="T36" fmla="*/ 0 w 133"/>
                <a:gd name="T37" fmla="*/ 60 h 64"/>
                <a:gd name="T38" fmla="*/ 4 w 133"/>
                <a:gd name="T39" fmla="*/ 64 h 64"/>
                <a:gd name="T40" fmla="*/ 4 w 133"/>
                <a:gd name="T41" fmla="*/ 64 h 64"/>
                <a:gd name="T42" fmla="*/ 9 w 133"/>
                <a:gd name="T43" fmla="*/ 60 h 64"/>
                <a:gd name="T44" fmla="*/ 9 w 133"/>
                <a:gd name="T45" fmla="*/ 55 h 64"/>
                <a:gd name="T46" fmla="*/ 66 w 133"/>
                <a:gd name="T47" fmla="*/ 10 h 64"/>
                <a:gd name="T48" fmla="*/ 124 w 133"/>
                <a:gd name="T49" fmla="*/ 55 h 64"/>
                <a:gd name="T50" fmla="*/ 124 w 133"/>
                <a:gd name="T51" fmla="*/ 60 h 64"/>
                <a:gd name="T52" fmla="*/ 129 w 133"/>
                <a:gd name="T53" fmla="*/ 64 h 64"/>
                <a:gd name="T54" fmla="*/ 129 w 133"/>
                <a:gd name="T55" fmla="*/ 64 h 64"/>
                <a:gd name="T56" fmla="*/ 133 w 133"/>
                <a:gd name="T57" fmla="*/ 60 h 64"/>
                <a:gd name="T58" fmla="*/ 133 w 133"/>
                <a:gd name="T59" fmla="*/ 53 h 64"/>
                <a:gd name="T60" fmla="*/ 131 w 133"/>
                <a:gd name="T61" fmla="*/ 49 h 64"/>
                <a:gd name="T62" fmla="*/ 107 w 133"/>
                <a:gd name="T6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64">
                  <a:moveTo>
                    <a:pt x="107" y="31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0" y="11"/>
                    <a:pt x="112" y="9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5"/>
                    <a:pt x="110" y="3"/>
                    <a:pt x="108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6" y="3"/>
                    <a:pt x="94" y="5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9"/>
                    <a:pt x="96" y="11"/>
                    <a:pt x="98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5" y="0"/>
                    <a:pt x="64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0" y="51"/>
                    <a:pt x="0" y="5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" y="64"/>
                    <a:pt x="9" y="62"/>
                    <a:pt x="9" y="60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2"/>
                    <a:pt x="126" y="64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1" y="64"/>
                    <a:pt x="133" y="62"/>
                    <a:pt x="133" y="6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1"/>
                    <a:pt x="132" y="50"/>
                    <a:pt x="131" y="49"/>
                  </a:cubicBezTo>
                  <a:lnTo>
                    <a:pt x="10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19361A6-2635-4EEF-B654-85B28254FE77}"/>
              </a:ext>
            </a:extLst>
          </p:cNvPr>
          <p:cNvGrpSpPr/>
          <p:nvPr/>
        </p:nvGrpSpPr>
        <p:grpSpPr>
          <a:xfrm>
            <a:off x="4295800" y="1970048"/>
            <a:ext cx="765176" cy="760413"/>
            <a:chOff x="4422775" y="1543050"/>
            <a:chExt cx="765176" cy="760413"/>
          </a:xfrm>
          <a:solidFill>
            <a:schemeClr val="accent2"/>
          </a:solidFill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AA62A586-1B8E-46CF-A62B-DBAA4271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284413"/>
              <a:ext cx="765175" cy="19050"/>
            </a:xfrm>
            <a:custGeom>
              <a:avLst/>
              <a:gdLst>
                <a:gd name="T0" fmla="*/ 482 w 482"/>
                <a:gd name="T1" fmla="*/ 12 h 12"/>
                <a:gd name="T2" fmla="*/ 0 w 482"/>
                <a:gd name="T3" fmla="*/ 12 h 12"/>
                <a:gd name="T4" fmla="*/ 0 w 482"/>
                <a:gd name="T5" fmla="*/ 0 h 12"/>
                <a:gd name="T6" fmla="*/ 466 w 482"/>
                <a:gd name="T7" fmla="*/ 0 h 12"/>
                <a:gd name="T8" fmla="*/ 482 w 48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2">
                  <a:moveTo>
                    <a:pt x="48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66" y="0"/>
                  </a:lnTo>
                  <a:lnTo>
                    <a:pt x="48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4BCB2A86-4C17-4188-ACA0-DFA0328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1543050"/>
              <a:ext cx="26988" cy="760413"/>
            </a:xfrm>
            <a:custGeom>
              <a:avLst/>
              <a:gdLst>
                <a:gd name="T0" fmla="*/ 17 w 17"/>
                <a:gd name="T1" fmla="*/ 12 h 479"/>
                <a:gd name="T2" fmla="*/ 17 w 17"/>
                <a:gd name="T3" fmla="*/ 29 h 479"/>
                <a:gd name="T4" fmla="*/ 17 w 17"/>
                <a:gd name="T5" fmla="*/ 479 h 479"/>
                <a:gd name="T6" fmla="*/ 0 w 17"/>
                <a:gd name="T7" fmla="*/ 479 h 479"/>
                <a:gd name="T8" fmla="*/ 0 w 17"/>
                <a:gd name="T9" fmla="*/ 29 h 479"/>
                <a:gd name="T10" fmla="*/ 0 w 17"/>
                <a:gd name="T11" fmla="*/ 0 h 479"/>
                <a:gd name="T12" fmla="*/ 17 w 17"/>
                <a:gd name="T13" fmla="*/ 1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79">
                  <a:moveTo>
                    <a:pt x="17" y="12"/>
                  </a:moveTo>
                  <a:lnTo>
                    <a:pt x="17" y="29"/>
                  </a:lnTo>
                  <a:lnTo>
                    <a:pt x="17" y="479"/>
                  </a:lnTo>
                  <a:lnTo>
                    <a:pt x="0" y="47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821C16B-9327-4536-966A-023553BE3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1543050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B5C56545-1278-43F4-84B5-C4CD7D742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2263775"/>
              <a:ext cx="46038" cy="39688"/>
            </a:xfrm>
            <a:custGeom>
              <a:avLst/>
              <a:gdLst>
                <a:gd name="T0" fmla="*/ 29 w 29"/>
                <a:gd name="T1" fmla="*/ 25 h 25"/>
                <a:gd name="T2" fmla="*/ 0 w 29"/>
                <a:gd name="T3" fmla="*/ 25 h 25"/>
                <a:gd name="T4" fmla="*/ 0 w 29"/>
                <a:gd name="T5" fmla="*/ 0 h 25"/>
                <a:gd name="T6" fmla="*/ 29 w 2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504A0A83-CF99-4099-9A13-6C21CF93A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5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1F987C20-787C-472A-9B8F-37D6E521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EE38C392-C994-4CEA-B2D1-454F71233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5" y="2263775"/>
              <a:ext cx="206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0EF3D193-A7B0-4BDA-99BB-0F5FA93A1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ABB81B9F-C5D2-4BFB-8C50-78024954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693863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32">
              <a:extLst>
                <a:ext uri="{FF2B5EF4-FFF2-40B4-BE49-F238E27FC236}">
                  <a16:creationId xmlns:a16="http://schemas.microsoft.com/office/drawing/2014/main" id="{C7BE0838-A919-4F53-AF11-288C171F0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838325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785FFF96-11A9-4880-A553-E27F77A0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989138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4">
              <a:extLst>
                <a:ext uri="{FF2B5EF4-FFF2-40B4-BE49-F238E27FC236}">
                  <a16:creationId xmlns:a16="http://schemas.microsoft.com/office/drawing/2014/main" id="{393F6DCC-1D01-4F1F-9405-8B54557D3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2133600"/>
              <a:ext cx="4603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29F74BEA-C8A2-42F2-95C3-A97A7295C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8813" y="1909763"/>
              <a:ext cx="85725" cy="393700"/>
            </a:xfrm>
            <a:custGeom>
              <a:avLst/>
              <a:gdLst>
                <a:gd name="T0" fmla="*/ 49 w 54"/>
                <a:gd name="T1" fmla="*/ 0 h 248"/>
                <a:gd name="T2" fmla="*/ 41 w 54"/>
                <a:gd name="T3" fmla="*/ 0 h 248"/>
                <a:gd name="T4" fmla="*/ 25 w 54"/>
                <a:gd name="T5" fmla="*/ 0 h 248"/>
                <a:gd name="T6" fmla="*/ 16 w 54"/>
                <a:gd name="T7" fmla="*/ 0 h 248"/>
                <a:gd name="T8" fmla="*/ 4 w 54"/>
                <a:gd name="T9" fmla="*/ 0 h 248"/>
                <a:gd name="T10" fmla="*/ 0 w 54"/>
                <a:gd name="T11" fmla="*/ 0 h 248"/>
                <a:gd name="T12" fmla="*/ 0 w 54"/>
                <a:gd name="T13" fmla="*/ 8 h 248"/>
                <a:gd name="T14" fmla="*/ 0 w 54"/>
                <a:gd name="T15" fmla="*/ 21 h 248"/>
                <a:gd name="T16" fmla="*/ 0 w 54"/>
                <a:gd name="T17" fmla="*/ 29 h 248"/>
                <a:gd name="T18" fmla="*/ 0 w 54"/>
                <a:gd name="T19" fmla="*/ 41 h 248"/>
                <a:gd name="T20" fmla="*/ 0 w 54"/>
                <a:gd name="T21" fmla="*/ 54 h 248"/>
                <a:gd name="T22" fmla="*/ 0 w 54"/>
                <a:gd name="T23" fmla="*/ 66 h 248"/>
                <a:gd name="T24" fmla="*/ 0 w 54"/>
                <a:gd name="T25" fmla="*/ 75 h 248"/>
                <a:gd name="T26" fmla="*/ 0 w 54"/>
                <a:gd name="T27" fmla="*/ 83 h 248"/>
                <a:gd name="T28" fmla="*/ 0 w 54"/>
                <a:gd name="T29" fmla="*/ 248 h 248"/>
                <a:gd name="T30" fmla="*/ 54 w 54"/>
                <a:gd name="T31" fmla="*/ 248 h 248"/>
                <a:gd name="T32" fmla="*/ 54 w 54"/>
                <a:gd name="T33" fmla="*/ 83 h 248"/>
                <a:gd name="T34" fmla="*/ 54 w 54"/>
                <a:gd name="T35" fmla="*/ 79 h 248"/>
                <a:gd name="T36" fmla="*/ 54 w 54"/>
                <a:gd name="T37" fmla="*/ 66 h 248"/>
                <a:gd name="T38" fmla="*/ 54 w 54"/>
                <a:gd name="T39" fmla="*/ 58 h 248"/>
                <a:gd name="T40" fmla="*/ 54 w 54"/>
                <a:gd name="T41" fmla="*/ 41 h 248"/>
                <a:gd name="T42" fmla="*/ 54 w 54"/>
                <a:gd name="T43" fmla="*/ 33 h 248"/>
                <a:gd name="T44" fmla="*/ 54 w 54"/>
                <a:gd name="T45" fmla="*/ 21 h 248"/>
                <a:gd name="T46" fmla="*/ 54 w 54"/>
                <a:gd name="T47" fmla="*/ 13 h 248"/>
                <a:gd name="T48" fmla="*/ 54 w 54"/>
                <a:gd name="T49" fmla="*/ 0 h 248"/>
                <a:gd name="T50" fmla="*/ 49 w 54"/>
                <a:gd name="T51" fmla="*/ 0 h 248"/>
                <a:gd name="T52" fmla="*/ 4 w 54"/>
                <a:gd name="T53" fmla="*/ 8 h 248"/>
                <a:gd name="T54" fmla="*/ 8 w 54"/>
                <a:gd name="T55" fmla="*/ 8 h 248"/>
                <a:gd name="T56" fmla="*/ 4 w 54"/>
                <a:gd name="T57" fmla="*/ 13 h 248"/>
                <a:gd name="T58" fmla="*/ 4 w 54"/>
                <a:gd name="T59" fmla="*/ 8 h 248"/>
                <a:gd name="T60" fmla="*/ 4 w 54"/>
                <a:gd name="T61" fmla="*/ 21 h 248"/>
                <a:gd name="T62" fmla="*/ 21 w 54"/>
                <a:gd name="T63" fmla="*/ 8 h 248"/>
                <a:gd name="T64" fmla="*/ 33 w 54"/>
                <a:gd name="T65" fmla="*/ 8 h 248"/>
                <a:gd name="T66" fmla="*/ 4 w 54"/>
                <a:gd name="T67" fmla="*/ 37 h 248"/>
                <a:gd name="T68" fmla="*/ 4 w 54"/>
                <a:gd name="T69" fmla="*/ 21 h 248"/>
                <a:gd name="T70" fmla="*/ 4 w 54"/>
                <a:gd name="T71" fmla="*/ 46 h 248"/>
                <a:gd name="T72" fmla="*/ 41 w 54"/>
                <a:gd name="T73" fmla="*/ 8 h 248"/>
                <a:gd name="T74" fmla="*/ 45 w 54"/>
                <a:gd name="T75" fmla="*/ 8 h 248"/>
                <a:gd name="T76" fmla="*/ 45 w 54"/>
                <a:gd name="T77" fmla="*/ 17 h 248"/>
                <a:gd name="T78" fmla="*/ 4 w 54"/>
                <a:gd name="T79" fmla="*/ 58 h 248"/>
                <a:gd name="T80" fmla="*/ 4 w 54"/>
                <a:gd name="T81" fmla="*/ 46 h 248"/>
                <a:gd name="T82" fmla="*/ 45 w 54"/>
                <a:gd name="T83" fmla="*/ 75 h 248"/>
                <a:gd name="T84" fmla="*/ 45 w 54"/>
                <a:gd name="T85" fmla="*/ 79 h 248"/>
                <a:gd name="T86" fmla="*/ 41 w 54"/>
                <a:gd name="T87" fmla="*/ 79 h 248"/>
                <a:gd name="T88" fmla="*/ 45 w 54"/>
                <a:gd name="T89" fmla="*/ 75 h 248"/>
                <a:gd name="T90" fmla="*/ 33 w 54"/>
                <a:gd name="T91" fmla="*/ 79 h 248"/>
                <a:gd name="T92" fmla="*/ 21 w 54"/>
                <a:gd name="T93" fmla="*/ 79 h 248"/>
                <a:gd name="T94" fmla="*/ 45 w 54"/>
                <a:gd name="T95" fmla="*/ 50 h 248"/>
                <a:gd name="T96" fmla="*/ 45 w 54"/>
                <a:gd name="T97" fmla="*/ 62 h 248"/>
                <a:gd name="T98" fmla="*/ 33 w 54"/>
                <a:gd name="T99" fmla="*/ 79 h 248"/>
                <a:gd name="T100" fmla="*/ 4 w 54"/>
                <a:gd name="T101" fmla="*/ 70 h 248"/>
                <a:gd name="T102" fmla="*/ 45 w 54"/>
                <a:gd name="T103" fmla="*/ 29 h 248"/>
                <a:gd name="T104" fmla="*/ 45 w 54"/>
                <a:gd name="T105" fmla="*/ 41 h 248"/>
                <a:gd name="T106" fmla="*/ 8 w 54"/>
                <a:gd name="T107" fmla="*/ 79 h 248"/>
                <a:gd name="T108" fmla="*/ 4 w 54"/>
                <a:gd name="T109" fmla="*/ 79 h 248"/>
                <a:gd name="T110" fmla="*/ 4 w 54"/>
                <a:gd name="T11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8">
                  <a:moveTo>
                    <a:pt x="49" y="0"/>
                  </a:moveTo>
                  <a:lnTo>
                    <a:pt x="41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248"/>
                  </a:lnTo>
                  <a:lnTo>
                    <a:pt x="54" y="248"/>
                  </a:lnTo>
                  <a:lnTo>
                    <a:pt x="54" y="83"/>
                  </a:lnTo>
                  <a:lnTo>
                    <a:pt x="54" y="79"/>
                  </a:lnTo>
                  <a:lnTo>
                    <a:pt x="54" y="66"/>
                  </a:lnTo>
                  <a:lnTo>
                    <a:pt x="54" y="58"/>
                  </a:lnTo>
                  <a:lnTo>
                    <a:pt x="54" y="41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13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4" y="8"/>
                  </a:moveTo>
                  <a:lnTo>
                    <a:pt x="8" y="8"/>
                  </a:lnTo>
                  <a:lnTo>
                    <a:pt x="4" y="13"/>
                  </a:lnTo>
                  <a:lnTo>
                    <a:pt x="4" y="8"/>
                  </a:lnTo>
                  <a:close/>
                  <a:moveTo>
                    <a:pt x="4" y="21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4" y="37"/>
                  </a:lnTo>
                  <a:lnTo>
                    <a:pt x="4" y="21"/>
                  </a:lnTo>
                  <a:close/>
                  <a:moveTo>
                    <a:pt x="4" y="46"/>
                  </a:moveTo>
                  <a:lnTo>
                    <a:pt x="41" y="8"/>
                  </a:lnTo>
                  <a:lnTo>
                    <a:pt x="45" y="8"/>
                  </a:lnTo>
                  <a:lnTo>
                    <a:pt x="45" y="17"/>
                  </a:lnTo>
                  <a:lnTo>
                    <a:pt x="4" y="58"/>
                  </a:lnTo>
                  <a:lnTo>
                    <a:pt x="4" y="46"/>
                  </a:lnTo>
                  <a:close/>
                  <a:moveTo>
                    <a:pt x="45" y="75"/>
                  </a:moveTo>
                  <a:lnTo>
                    <a:pt x="45" y="79"/>
                  </a:lnTo>
                  <a:lnTo>
                    <a:pt x="41" y="79"/>
                  </a:lnTo>
                  <a:lnTo>
                    <a:pt x="45" y="75"/>
                  </a:lnTo>
                  <a:close/>
                  <a:moveTo>
                    <a:pt x="33" y="79"/>
                  </a:moveTo>
                  <a:lnTo>
                    <a:pt x="21" y="79"/>
                  </a:lnTo>
                  <a:lnTo>
                    <a:pt x="45" y="50"/>
                  </a:lnTo>
                  <a:lnTo>
                    <a:pt x="45" y="62"/>
                  </a:lnTo>
                  <a:lnTo>
                    <a:pt x="33" y="79"/>
                  </a:lnTo>
                  <a:close/>
                  <a:moveTo>
                    <a:pt x="4" y="70"/>
                  </a:moveTo>
                  <a:lnTo>
                    <a:pt x="45" y="29"/>
                  </a:lnTo>
                  <a:lnTo>
                    <a:pt x="45" y="41"/>
                  </a:lnTo>
                  <a:lnTo>
                    <a:pt x="8" y="79"/>
                  </a:lnTo>
                  <a:lnTo>
                    <a:pt x="4" y="79"/>
                  </a:lnTo>
                  <a:lnTo>
                    <a:pt x="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BD8B4A15-9B45-4554-A6A2-4DECD840A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275" y="1844675"/>
              <a:ext cx="90488" cy="458788"/>
            </a:xfrm>
            <a:custGeom>
              <a:avLst/>
              <a:gdLst>
                <a:gd name="T0" fmla="*/ 53 w 57"/>
                <a:gd name="T1" fmla="*/ 0 h 289"/>
                <a:gd name="T2" fmla="*/ 41 w 57"/>
                <a:gd name="T3" fmla="*/ 0 h 289"/>
                <a:gd name="T4" fmla="*/ 28 w 57"/>
                <a:gd name="T5" fmla="*/ 0 h 289"/>
                <a:gd name="T6" fmla="*/ 20 w 57"/>
                <a:gd name="T7" fmla="*/ 0 h 289"/>
                <a:gd name="T8" fmla="*/ 4 w 57"/>
                <a:gd name="T9" fmla="*/ 0 h 289"/>
                <a:gd name="T10" fmla="*/ 0 w 57"/>
                <a:gd name="T11" fmla="*/ 0 h 289"/>
                <a:gd name="T12" fmla="*/ 0 w 57"/>
                <a:gd name="T13" fmla="*/ 8 h 289"/>
                <a:gd name="T14" fmla="*/ 0 w 57"/>
                <a:gd name="T15" fmla="*/ 21 h 289"/>
                <a:gd name="T16" fmla="*/ 0 w 57"/>
                <a:gd name="T17" fmla="*/ 29 h 289"/>
                <a:gd name="T18" fmla="*/ 0 w 57"/>
                <a:gd name="T19" fmla="*/ 41 h 289"/>
                <a:gd name="T20" fmla="*/ 0 w 57"/>
                <a:gd name="T21" fmla="*/ 54 h 289"/>
                <a:gd name="T22" fmla="*/ 0 w 57"/>
                <a:gd name="T23" fmla="*/ 66 h 289"/>
                <a:gd name="T24" fmla="*/ 0 w 57"/>
                <a:gd name="T25" fmla="*/ 74 h 289"/>
                <a:gd name="T26" fmla="*/ 0 w 57"/>
                <a:gd name="T27" fmla="*/ 82 h 289"/>
                <a:gd name="T28" fmla="*/ 0 w 57"/>
                <a:gd name="T29" fmla="*/ 289 h 289"/>
                <a:gd name="T30" fmla="*/ 57 w 57"/>
                <a:gd name="T31" fmla="*/ 289 h 289"/>
                <a:gd name="T32" fmla="*/ 57 w 57"/>
                <a:gd name="T33" fmla="*/ 82 h 289"/>
                <a:gd name="T34" fmla="*/ 57 w 57"/>
                <a:gd name="T35" fmla="*/ 78 h 289"/>
                <a:gd name="T36" fmla="*/ 57 w 57"/>
                <a:gd name="T37" fmla="*/ 66 h 289"/>
                <a:gd name="T38" fmla="*/ 57 w 57"/>
                <a:gd name="T39" fmla="*/ 58 h 289"/>
                <a:gd name="T40" fmla="*/ 57 w 57"/>
                <a:gd name="T41" fmla="*/ 41 h 289"/>
                <a:gd name="T42" fmla="*/ 57 w 57"/>
                <a:gd name="T43" fmla="*/ 33 h 289"/>
                <a:gd name="T44" fmla="*/ 57 w 57"/>
                <a:gd name="T45" fmla="*/ 21 h 289"/>
                <a:gd name="T46" fmla="*/ 57 w 57"/>
                <a:gd name="T47" fmla="*/ 12 h 289"/>
                <a:gd name="T48" fmla="*/ 57 w 57"/>
                <a:gd name="T49" fmla="*/ 0 h 289"/>
                <a:gd name="T50" fmla="*/ 53 w 57"/>
                <a:gd name="T51" fmla="*/ 0 h 289"/>
                <a:gd name="T52" fmla="*/ 8 w 57"/>
                <a:gd name="T53" fmla="*/ 8 h 289"/>
                <a:gd name="T54" fmla="*/ 12 w 57"/>
                <a:gd name="T55" fmla="*/ 8 h 289"/>
                <a:gd name="T56" fmla="*/ 8 w 57"/>
                <a:gd name="T57" fmla="*/ 12 h 289"/>
                <a:gd name="T58" fmla="*/ 8 w 57"/>
                <a:gd name="T59" fmla="*/ 8 h 289"/>
                <a:gd name="T60" fmla="*/ 8 w 57"/>
                <a:gd name="T61" fmla="*/ 21 h 289"/>
                <a:gd name="T62" fmla="*/ 20 w 57"/>
                <a:gd name="T63" fmla="*/ 8 h 289"/>
                <a:gd name="T64" fmla="*/ 37 w 57"/>
                <a:gd name="T65" fmla="*/ 8 h 289"/>
                <a:gd name="T66" fmla="*/ 8 w 57"/>
                <a:gd name="T67" fmla="*/ 37 h 289"/>
                <a:gd name="T68" fmla="*/ 8 w 57"/>
                <a:gd name="T69" fmla="*/ 21 h 289"/>
                <a:gd name="T70" fmla="*/ 8 w 57"/>
                <a:gd name="T71" fmla="*/ 45 h 289"/>
                <a:gd name="T72" fmla="*/ 45 w 57"/>
                <a:gd name="T73" fmla="*/ 8 h 289"/>
                <a:gd name="T74" fmla="*/ 49 w 57"/>
                <a:gd name="T75" fmla="*/ 8 h 289"/>
                <a:gd name="T76" fmla="*/ 49 w 57"/>
                <a:gd name="T77" fmla="*/ 16 h 289"/>
                <a:gd name="T78" fmla="*/ 8 w 57"/>
                <a:gd name="T79" fmla="*/ 58 h 289"/>
                <a:gd name="T80" fmla="*/ 8 w 57"/>
                <a:gd name="T81" fmla="*/ 45 h 289"/>
                <a:gd name="T82" fmla="*/ 49 w 57"/>
                <a:gd name="T83" fmla="*/ 74 h 289"/>
                <a:gd name="T84" fmla="*/ 49 w 57"/>
                <a:gd name="T85" fmla="*/ 78 h 289"/>
                <a:gd name="T86" fmla="*/ 45 w 57"/>
                <a:gd name="T87" fmla="*/ 78 h 289"/>
                <a:gd name="T88" fmla="*/ 49 w 57"/>
                <a:gd name="T89" fmla="*/ 74 h 289"/>
                <a:gd name="T90" fmla="*/ 37 w 57"/>
                <a:gd name="T91" fmla="*/ 78 h 289"/>
                <a:gd name="T92" fmla="*/ 20 w 57"/>
                <a:gd name="T93" fmla="*/ 78 h 289"/>
                <a:gd name="T94" fmla="*/ 49 w 57"/>
                <a:gd name="T95" fmla="*/ 49 h 289"/>
                <a:gd name="T96" fmla="*/ 49 w 57"/>
                <a:gd name="T97" fmla="*/ 62 h 289"/>
                <a:gd name="T98" fmla="*/ 37 w 57"/>
                <a:gd name="T99" fmla="*/ 78 h 289"/>
                <a:gd name="T100" fmla="*/ 8 w 57"/>
                <a:gd name="T101" fmla="*/ 70 h 289"/>
                <a:gd name="T102" fmla="*/ 49 w 57"/>
                <a:gd name="T103" fmla="*/ 29 h 289"/>
                <a:gd name="T104" fmla="*/ 49 w 57"/>
                <a:gd name="T105" fmla="*/ 41 h 289"/>
                <a:gd name="T106" fmla="*/ 12 w 57"/>
                <a:gd name="T107" fmla="*/ 78 h 289"/>
                <a:gd name="T108" fmla="*/ 8 w 57"/>
                <a:gd name="T109" fmla="*/ 78 h 289"/>
                <a:gd name="T110" fmla="*/ 8 w 57"/>
                <a:gd name="T111" fmla="*/ 7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289">
                  <a:moveTo>
                    <a:pt x="53" y="0"/>
                  </a:moveTo>
                  <a:lnTo>
                    <a:pt x="41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289"/>
                  </a:lnTo>
                  <a:lnTo>
                    <a:pt x="57" y="289"/>
                  </a:lnTo>
                  <a:lnTo>
                    <a:pt x="57" y="82"/>
                  </a:lnTo>
                  <a:lnTo>
                    <a:pt x="57" y="78"/>
                  </a:lnTo>
                  <a:lnTo>
                    <a:pt x="57" y="66"/>
                  </a:lnTo>
                  <a:lnTo>
                    <a:pt x="57" y="58"/>
                  </a:lnTo>
                  <a:lnTo>
                    <a:pt x="57" y="41"/>
                  </a:lnTo>
                  <a:lnTo>
                    <a:pt x="57" y="33"/>
                  </a:lnTo>
                  <a:lnTo>
                    <a:pt x="57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53" y="0"/>
                  </a:lnTo>
                  <a:close/>
                  <a:moveTo>
                    <a:pt x="8" y="8"/>
                  </a:moveTo>
                  <a:lnTo>
                    <a:pt x="12" y="8"/>
                  </a:lnTo>
                  <a:lnTo>
                    <a:pt x="8" y="12"/>
                  </a:lnTo>
                  <a:lnTo>
                    <a:pt x="8" y="8"/>
                  </a:lnTo>
                  <a:close/>
                  <a:moveTo>
                    <a:pt x="8" y="21"/>
                  </a:moveTo>
                  <a:lnTo>
                    <a:pt x="20" y="8"/>
                  </a:lnTo>
                  <a:lnTo>
                    <a:pt x="37" y="8"/>
                  </a:lnTo>
                  <a:lnTo>
                    <a:pt x="8" y="37"/>
                  </a:lnTo>
                  <a:lnTo>
                    <a:pt x="8" y="21"/>
                  </a:lnTo>
                  <a:close/>
                  <a:moveTo>
                    <a:pt x="8" y="45"/>
                  </a:moveTo>
                  <a:lnTo>
                    <a:pt x="45" y="8"/>
                  </a:lnTo>
                  <a:lnTo>
                    <a:pt x="49" y="8"/>
                  </a:lnTo>
                  <a:lnTo>
                    <a:pt x="49" y="16"/>
                  </a:lnTo>
                  <a:lnTo>
                    <a:pt x="8" y="58"/>
                  </a:lnTo>
                  <a:lnTo>
                    <a:pt x="8" y="45"/>
                  </a:lnTo>
                  <a:close/>
                  <a:moveTo>
                    <a:pt x="49" y="74"/>
                  </a:moveTo>
                  <a:lnTo>
                    <a:pt x="49" y="78"/>
                  </a:lnTo>
                  <a:lnTo>
                    <a:pt x="45" y="78"/>
                  </a:lnTo>
                  <a:lnTo>
                    <a:pt x="49" y="74"/>
                  </a:lnTo>
                  <a:close/>
                  <a:moveTo>
                    <a:pt x="37" y="78"/>
                  </a:moveTo>
                  <a:lnTo>
                    <a:pt x="20" y="78"/>
                  </a:lnTo>
                  <a:lnTo>
                    <a:pt x="49" y="49"/>
                  </a:lnTo>
                  <a:lnTo>
                    <a:pt x="49" y="62"/>
                  </a:lnTo>
                  <a:lnTo>
                    <a:pt x="37" y="78"/>
                  </a:lnTo>
                  <a:close/>
                  <a:moveTo>
                    <a:pt x="8" y="70"/>
                  </a:moveTo>
                  <a:lnTo>
                    <a:pt x="49" y="29"/>
                  </a:lnTo>
                  <a:lnTo>
                    <a:pt x="49" y="41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EA722E05-871D-4784-9617-F52B11212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500" y="1779588"/>
              <a:ext cx="85725" cy="523875"/>
            </a:xfrm>
            <a:custGeom>
              <a:avLst/>
              <a:gdLst>
                <a:gd name="T0" fmla="*/ 50 w 54"/>
                <a:gd name="T1" fmla="*/ 0 h 330"/>
                <a:gd name="T2" fmla="*/ 42 w 54"/>
                <a:gd name="T3" fmla="*/ 0 h 330"/>
                <a:gd name="T4" fmla="*/ 29 w 54"/>
                <a:gd name="T5" fmla="*/ 0 h 330"/>
                <a:gd name="T6" fmla="*/ 17 w 54"/>
                <a:gd name="T7" fmla="*/ 0 h 330"/>
                <a:gd name="T8" fmla="*/ 4 w 54"/>
                <a:gd name="T9" fmla="*/ 0 h 330"/>
                <a:gd name="T10" fmla="*/ 0 w 54"/>
                <a:gd name="T11" fmla="*/ 0 h 330"/>
                <a:gd name="T12" fmla="*/ 0 w 54"/>
                <a:gd name="T13" fmla="*/ 8 h 330"/>
                <a:gd name="T14" fmla="*/ 0 w 54"/>
                <a:gd name="T15" fmla="*/ 20 h 330"/>
                <a:gd name="T16" fmla="*/ 0 w 54"/>
                <a:gd name="T17" fmla="*/ 28 h 330"/>
                <a:gd name="T18" fmla="*/ 0 w 54"/>
                <a:gd name="T19" fmla="*/ 41 h 330"/>
                <a:gd name="T20" fmla="*/ 0 w 54"/>
                <a:gd name="T21" fmla="*/ 53 h 330"/>
                <a:gd name="T22" fmla="*/ 0 w 54"/>
                <a:gd name="T23" fmla="*/ 66 h 330"/>
                <a:gd name="T24" fmla="*/ 0 w 54"/>
                <a:gd name="T25" fmla="*/ 74 h 330"/>
                <a:gd name="T26" fmla="*/ 0 w 54"/>
                <a:gd name="T27" fmla="*/ 82 h 330"/>
                <a:gd name="T28" fmla="*/ 0 w 54"/>
                <a:gd name="T29" fmla="*/ 330 h 330"/>
                <a:gd name="T30" fmla="*/ 54 w 54"/>
                <a:gd name="T31" fmla="*/ 330 h 330"/>
                <a:gd name="T32" fmla="*/ 54 w 54"/>
                <a:gd name="T33" fmla="*/ 82 h 330"/>
                <a:gd name="T34" fmla="*/ 54 w 54"/>
                <a:gd name="T35" fmla="*/ 78 h 330"/>
                <a:gd name="T36" fmla="*/ 54 w 54"/>
                <a:gd name="T37" fmla="*/ 66 h 330"/>
                <a:gd name="T38" fmla="*/ 54 w 54"/>
                <a:gd name="T39" fmla="*/ 57 h 330"/>
                <a:gd name="T40" fmla="*/ 54 w 54"/>
                <a:gd name="T41" fmla="*/ 45 h 330"/>
                <a:gd name="T42" fmla="*/ 54 w 54"/>
                <a:gd name="T43" fmla="*/ 33 h 330"/>
                <a:gd name="T44" fmla="*/ 54 w 54"/>
                <a:gd name="T45" fmla="*/ 20 h 330"/>
                <a:gd name="T46" fmla="*/ 54 w 54"/>
                <a:gd name="T47" fmla="*/ 12 h 330"/>
                <a:gd name="T48" fmla="*/ 54 w 54"/>
                <a:gd name="T49" fmla="*/ 0 h 330"/>
                <a:gd name="T50" fmla="*/ 50 w 54"/>
                <a:gd name="T51" fmla="*/ 0 h 330"/>
                <a:gd name="T52" fmla="*/ 9 w 54"/>
                <a:gd name="T53" fmla="*/ 8 h 330"/>
                <a:gd name="T54" fmla="*/ 13 w 54"/>
                <a:gd name="T55" fmla="*/ 8 h 330"/>
                <a:gd name="T56" fmla="*/ 9 w 54"/>
                <a:gd name="T57" fmla="*/ 12 h 330"/>
                <a:gd name="T58" fmla="*/ 9 w 54"/>
                <a:gd name="T59" fmla="*/ 8 h 330"/>
                <a:gd name="T60" fmla="*/ 9 w 54"/>
                <a:gd name="T61" fmla="*/ 24 h 330"/>
                <a:gd name="T62" fmla="*/ 21 w 54"/>
                <a:gd name="T63" fmla="*/ 8 h 330"/>
                <a:gd name="T64" fmla="*/ 33 w 54"/>
                <a:gd name="T65" fmla="*/ 8 h 330"/>
                <a:gd name="T66" fmla="*/ 9 w 54"/>
                <a:gd name="T67" fmla="*/ 37 h 330"/>
                <a:gd name="T68" fmla="*/ 9 w 54"/>
                <a:gd name="T69" fmla="*/ 24 h 330"/>
                <a:gd name="T70" fmla="*/ 9 w 54"/>
                <a:gd name="T71" fmla="*/ 45 h 330"/>
                <a:gd name="T72" fmla="*/ 42 w 54"/>
                <a:gd name="T73" fmla="*/ 8 h 330"/>
                <a:gd name="T74" fmla="*/ 46 w 54"/>
                <a:gd name="T75" fmla="*/ 8 h 330"/>
                <a:gd name="T76" fmla="*/ 46 w 54"/>
                <a:gd name="T77" fmla="*/ 16 h 330"/>
                <a:gd name="T78" fmla="*/ 9 w 54"/>
                <a:gd name="T79" fmla="*/ 57 h 330"/>
                <a:gd name="T80" fmla="*/ 9 w 54"/>
                <a:gd name="T81" fmla="*/ 45 h 330"/>
                <a:gd name="T82" fmla="*/ 46 w 54"/>
                <a:gd name="T83" fmla="*/ 74 h 330"/>
                <a:gd name="T84" fmla="*/ 46 w 54"/>
                <a:gd name="T85" fmla="*/ 78 h 330"/>
                <a:gd name="T86" fmla="*/ 42 w 54"/>
                <a:gd name="T87" fmla="*/ 78 h 330"/>
                <a:gd name="T88" fmla="*/ 46 w 54"/>
                <a:gd name="T89" fmla="*/ 74 h 330"/>
                <a:gd name="T90" fmla="*/ 33 w 54"/>
                <a:gd name="T91" fmla="*/ 78 h 330"/>
                <a:gd name="T92" fmla="*/ 21 w 54"/>
                <a:gd name="T93" fmla="*/ 78 h 330"/>
                <a:gd name="T94" fmla="*/ 46 w 54"/>
                <a:gd name="T95" fmla="*/ 49 h 330"/>
                <a:gd name="T96" fmla="*/ 46 w 54"/>
                <a:gd name="T97" fmla="*/ 62 h 330"/>
                <a:gd name="T98" fmla="*/ 33 w 54"/>
                <a:gd name="T99" fmla="*/ 78 h 330"/>
                <a:gd name="T100" fmla="*/ 9 w 54"/>
                <a:gd name="T101" fmla="*/ 70 h 330"/>
                <a:gd name="T102" fmla="*/ 46 w 54"/>
                <a:gd name="T103" fmla="*/ 28 h 330"/>
                <a:gd name="T104" fmla="*/ 46 w 54"/>
                <a:gd name="T105" fmla="*/ 41 h 330"/>
                <a:gd name="T106" fmla="*/ 13 w 54"/>
                <a:gd name="T107" fmla="*/ 78 h 330"/>
                <a:gd name="T108" fmla="*/ 9 w 54"/>
                <a:gd name="T109" fmla="*/ 78 h 330"/>
                <a:gd name="T110" fmla="*/ 9 w 54"/>
                <a:gd name="T111" fmla="*/ 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30">
                  <a:moveTo>
                    <a:pt x="50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330"/>
                  </a:lnTo>
                  <a:lnTo>
                    <a:pt x="54" y="330"/>
                  </a:lnTo>
                  <a:lnTo>
                    <a:pt x="54" y="82"/>
                  </a:lnTo>
                  <a:lnTo>
                    <a:pt x="54" y="78"/>
                  </a:lnTo>
                  <a:lnTo>
                    <a:pt x="54" y="66"/>
                  </a:lnTo>
                  <a:lnTo>
                    <a:pt x="54" y="57"/>
                  </a:lnTo>
                  <a:lnTo>
                    <a:pt x="54" y="45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9" y="8"/>
                  </a:moveTo>
                  <a:lnTo>
                    <a:pt x="13" y="8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4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9" y="37"/>
                  </a:lnTo>
                  <a:lnTo>
                    <a:pt x="9" y="24"/>
                  </a:lnTo>
                  <a:close/>
                  <a:moveTo>
                    <a:pt x="9" y="45"/>
                  </a:moveTo>
                  <a:lnTo>
                    <a:pt x="42" y="8"/>
                  </a:lnTo>
                  <a:lnTo>
                    <a:pt x="46" y="8"/>
                  </a:lnTo>
                  <a:lnTo>
                    <a:pt x="46" y="16"/>
                  </a:lnTo>
                  <a:lnTo>
                    <a:pt x="9" y="57"/>
                  </a:lnTo>
                  <a:lnTo>
                    <a:pt x="9" y="45"/>
                  </a:lnTo>
                  <a:close/>
                  <a:moveTo>
                    <a:pt x="46" y="74"/>
                  </a:moveTo>
                  <a:lnTo>
                    <a:pt x="46" y="78"/>
                  </a:lnTo>
                  <a:lnTo>
                    <a:pt x="42" y="78"/>
                  </a:lnTo>
                  <a:lnTo>
                    <a:pt x="46" y="74"/>
                  </a:lnTo>
                  <a:close/>
                  <a:moveTo>
                    <a:pt x="33" y="78"/>
                  </a:moveTo>
                  <a:lnTo>
                    <a:pt x="21" y="78"/>
                  </a:lnTo>
                  <a:lnTo>
                    <a:pt x="46" y="49"/>
                  </a:lnTo>
                  <a:lnTo>
                    <a:pt x="46" y="62"/>
                  </a:lnTo>
                  <a:lnTo>
                    <a:pt x="33" y="78"/>
                  </a:lnTo>
                  <a:close/>
                  <a:moveTo>
                    <a:pt x="9" y="70"/>
                  </a:moveTo>
                  <a:lnTo>
                    <a:pt x="46" y="28"/>
                  </a:lnTo>
                  <a:lnTo>
                    <a:pt x="46" y="41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FFF5E4C8-3967-435D-9C59-C8925B6E2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963" y="1719263"/>
              <a:ext cx="92075" cy="584200"/>
            </a:xfrm>
            <a:custGeom>
              <a:avLst/>
              <a:gdLst>
                <a:gd name="T0" fmla="*/ 54 w 58"/>
                <a:gd name="T1" fmla="*/ 0 h 368"/>
                <a:gd name="T2" fmla="*/ 41 w 58"/>
                <a:gd name="T3" fmla="*/ 0 h 368"/>
                <a:gd name="T4" fmla="*/ 29 w 58"/>
                <a:gd name="T5" fmla="*/ 0 h 368"/>
                <a:gd name="T6" fmla="*/ 21 w 58"/>
                <a:gd name="T7" fmla="*/ 0 h 368"/>
                <a:gd name="T8" fmla="*/ 8 w 58"/>
                <a:gd name="T9" fmla="*/ 0 h 368"/>
                <a:gd name="T10" fmla="*/ 0 w 58"/>
                <a:gd name="T11" fmla="*/ 0 h 368"/>
                <a:gd name="T12" fmla="*/ 0 w 58"/>
                <a:gd name="T13" fmla="*/ 5 h 368"/>
                <a:gd name="T14" fmla="*/ 0 w 58"/>
                <a:gd name="T15" fmla="*/ 17 h 368"/>
                <a:gd name="T16" fmla="*/ 0 w 58"/>
                <a:gd name="T17" fmla="*/ 25 h 368"/>
                <a:gd name="T18" fmla="*/ 0 w 58"/>
                <a:gd name="T19" fmla="*/ 38 h 368"/>
                <a:gd name="T20" fmla="*/ 0 w 58"/>
                <a:gd name="T21" fmla="*/ 50 h 368"/>
                <a:gd name="T22" fmla="*/ 0 w 58"/>
                <a:gd name="T23" fmla="*/ 62 h 368"/>
                <a:gd name="T24" fmla="*/ 0 w 58"/>
                <a:gd name="T25" fmla="*/ 71 h 368"/>
                <a:gd name="T26" fmla="*/ 0 w 58"/>
                <a:gd name="T27" fmla="*/ 79 h 368"/>
                <a:gd name="T28" fmla="*/ 0 w 58"/>
                <a:gd name="T29" fmla="*/ 368 h 368"/>
                <a:gd name="T30" fmla="*/ 58 w 58"/>
                <a:gd name="T31" fmla="*/ 368 h 368"/>
                <a:gd name="T32" fmla="*/ 58 w 58"/>
                <a:gd name="T33" fmla="*/ 79 h 368"/>
                <a:gd name="T34" fmla="*/ 58 w 58"/>
                <a:gd name="T35" fmla="*/ 75 h 368"/>
                <a:gd name="T36" fmla="*/ 58 w 58"/>
                <a:gd name="T37" fmla="*/ 62 h 368"/>
                <a:gd name="T38" fmla="*/ 58 w 58"/>
                <a:gd name="T39" fmla="*/ 54 h 368"/>
                <a:gd name="T40" fmla="*/ 58 w 58"/>
                <a:gd name="T41" fmla="*/ 42 h 368"/>
                <a:gd name="T42" fmla="*/ 58 w 58"/>
                <a:gd name="T43" fmla="*/ 29 h 368"/>
                <a:gd name="T44" fmla="*/ 58 w 58"/>
                <a:gd name="T45" fmla="*/ 17 h 368"/>
                <a:gd name="T46" fmla="*/ 58 w 58"/>
                <a:gd name="T47" fmla="*/ 9 h 368"/>
                <a:gd name="T48" fmla="*/ 58 w 58"/>
                <a:gd name="T49" fmla="*/ 0 h 368"/>
                <a:gd name="T50" fmla="*/ 54 w 58"/>
                <a:gd name="T51" fmla="*/ 0 h 368"/>
                <a:gd name="T52" fmla="*/ 8 w 58"/>
                <a:gd name="T53" fmla="*/ 5 h 368"/>
                <a:gd name="T54" fmla="*/ 12 w 58"/>
                <a:gd name="T55" fmla="*/ 5 h 368"/>
                <a:gd name="T56" fmla="*/ 8 w 58"/>
                <a:gd name="T57" fmla="*/ 9 h 368"/>
                <a:gd name="T58" fmla="*/ 8 w 58"/>
                <a:gd name="T59" fmla="*/ 5 h 368"/>
                <a:gd name="T60" fmla="*/ 8 w 58"/>
                <a:gd name="T61" fmla="*/ 21 h 368"/>
                <a:gd name="T62" fmla="*/ 25 w 58"/>
                <a:gd name="T63" fmla="*/ 5 h 368"/>
                <a:gd name="T64" fmla="*/ 37 w 58"/>
                <a:gd name="T65" fmla="*/ 5 h 368"/>
                <a:gd name="T66" fmla="*/ 8 w 58"/>
                <a:gd name="T67" fmla="*/ 33 h 368"/>
                <a:gd name="T68" fmla="*/ 8 w 58"/>
                <a:gd name="T69" fmla="*/ 21 h 368"/>
                <a:gd name="T70" fmla="*/ 8 w 58"/>
                <a:gd name="T71" fmla="*/ 42 h 368"/>
                <a:gd name="T72" fmla="*/ 45 w 58"/>
                <a:gd name="T73" fmla="*/ 5 h 368"/>
                <a:gd name="T74" fmla="*/ 49 w 58"/>
                <a:gd name="T75" fmla="*/ 5 h 368"/>
                <a:gd name="T76" fmla="*/ 49 w 58"/>
                <a:gd name="T77" fmla="*/ 13 h 368"/>
                <a:gd name="T78" fmla="*/ 8 w 58"/>
                <a:gd name="T79" fmla="*/ 54 h 368"/>
                <a:gd name="T80" fmla="*/ 8 w 58"/>
                <a:gd name="T81" fmla="*/ 42 h 368"/>
                <a:gd name="T82" fmla="*/ 49 w 58"/>
                <a:gd name="T83" fmla="*/ 71 h 368"/>
                <a:gd name="T84" fmla="*/ 49 w 58"/>
                <a:gd name="T85" fmla="*/ 75 h 368"/>
                <a:gd name="T86" fmla="*/ 45 w 58"/>
                <a:gd name="T87" fmla="*/ 75 h 368"/>
                <a:gd name="T88" fmla="*/ 49 w 58"/>
                <a:gd name="T89" fmla="*/ 71 h 368"/>
                <a:gd name="T90" fmla="*/ 37 w 58"/>
                <a:gd name="T91" fmla="*/ 75 h 368"/>
                <a:gd name="T92" fmla="*/ 25 w 58"/>
                <a:gd name="T93" fmla="*/ 75 h 368"/>
                <a:gd name="T94" fmla="*/ 49 w 58"/>
                <a:gd name="T95" fmla="*/ 46 h 368"/>
                <a:gd name="T96" fmla="*/ 49 w 58"/>
                <a:gd name="T97" fmla="*/ 58 h 368"/>
                <a:gd name="T98" fmla="*/ 37 w 58"/>
                <a:gd name="T99" fmla="*/ 75 h 368"/>
                <a:gd name="T100" fmla="*/ 8 w 58"/>
                <a:gd name="T101" fmla="*/ 66 h 368"/>
                <a:gd name="T102" fmla="*/ 49 w 58"/>
                <a:gd name="T103" fmla="*/ 25 h 368"/>
                <a:gd name="T104" fmla="*/ 49 w 58"/>
                <a:gd name="T105" fmla="*/ 38 h 368"/>
                <a:gd name="T106" fmla="*/ 12 w 58"/>
                <a:gd name="T107" fmla="*/ 75 h 368"/>
                <a:gd name="T108" fmla="*/ 8 w 58"/>
                <a:gd name="T109" fmla="*/ 75 h 368"/>
                <a:gd name="T110" fmla="*/ 8 w 58"/>
                <a:gd name="T111" fmla="*/ 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368">
                  <a:moveTo>
                    <a:pt x="54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368"/>
                  </a:lnTo>
                  <a:lnTo>
                    <a:pt x="58" y="368"/>
                  </a:lnTo>
                  <a:lnTo>
                    <a:pt x="58" y="79"/>
                  </a:lnTo>
                  <a:lnTo>
                    <a:pt x="58" y="75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8" y="42"/>
                  </a:lnTo>
                  <a:lnTo>
                    <a:pt x="58" y="29"/>
                  </a:lnTo>
                  <a:lnTo>
                    <a:pt x="58" y="17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54" y="0"/>
                  </a:lnTo>
                  <a:close/>
                  <a:moveTo>
                    <a:pt x="8" y="5"/>
                  </a:moveTo>
                  <a:lnTo>
                    <a:pt x="12" y="5"/>
                  </a:lnTo>
                  <a:lnTo>
                    <a:pt x="8" y="9"/>
                  </a:lnTo>
                  <a:lnTo>
                    <a:pt x="8" y="5"/>
                  </a:lnTo>
                  <a:close/>
                  <a:moveTo>
                    <a:pt x="8" y="21"/>
                  </a:moveTo>
                  <a:lnTo>
                    <a:pt x="25" y="5"/>
                  </a:lnTo>
                  <a:lnTo>
                    <a:pt x="37" y="5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5" y="5"/>
                  </a:lnTo>
                  <a:lnTo>
                    <a:pt x="49" y="5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2"/>
                  </a:lnTo>
                  <a:close/>
                  <a:moveTo>
                    <a:pt x="49" y="71"/>
                  </a:moveTo>
                  <a:lnTo>
                    <a:pt x="49" y="75"/>
                  </a:lnTo>
                  <a:lnTo>
                    <a:pt x="45" y="75"/>
                  </a:lnTo>
                  <a:lnTo>
                    <a:pt x="49" y="71"/>
                  </a:lnTo>
                  <a:close/>
                  <a:moveTo>
                    <a:pt x="37" y="75"/>
                  </a:moveTo>
                  <a:lnTo>
                    <a:pt x="25" y="75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7" y="75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8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396C76D-3282-46C0-AF1E-DC1005DE5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5" y="1654175"/>
              <a:ext cx="84138" cy="649288"/>
            </a:xfrm>
            <a:custGeom>
              <a:avLst/>
              <a:gdLst>
                <a:gd name="T0" fmla="*/ 49 w 53"/>
                <a:gd name="T1" fmla="*/ 0 h 409"/>
                <a:gd name="T2" fmla="*/ 41 w 53"/>
                <a:gd name="T3" fmla="*/ 0 h 409"/>
                <a:gd name="T4" fmla="*/ 29 w 53"/>
                <a:gd name="T5" fmla="*/ 0 h 409"/>
                <a:gd name="T6" fmla="*/ 16 w 53"/>
                <a:gd name="T7" fmla="*/ 0 h 409"/>
                <a:gd name="T8" fmla="*/ 4 w 53"/>
                <a:gd name="T9" fmla="*/ 0 h 409"/>
                <a:gd name="T10" fmla="*/ 0 w 53"/>
                <a:gd name="T11" fmla="*/ 0 h 409"/>
                <a:gd name="T12" fmla="*/ 0 w 53"/>
                <a:gd name="T13" fmla="*/ 4 h 409"/>
                <a:gd name="T14" fmla="*/ 0 w 53"/>
                <a:gd name="T15" fmla="*/ 17 h 409"/>
                <a:gd name="T16" fmla="*/ 0 w 53"/>
                <a:gd name="T17" fmla="*/ 25 h 409"/>
                <a:gd name="T18" fmla="*/ 0 w 53"/>
                <a:gd name="T19" fmla="*/ 37 h 409"/>
                <a:gd name="T20" fmla="*/ 0 w 53"/>
                <a:gd name="T21" fmla="*/ 50 h 409"/>
                <a:gd name="T22" fmla="*/ 0 w 53"/>
                <a:gd name="T23" fmla="*/ 62 h 409"/>
                <a:gd name="T24" fmla="*/ 0 w 53"/>
                <a:gd name="T25" fmla="*/ 70 h 409"/>
                <a:gd name="T26" fmla="*/ 0 w 53"/>
                <a:gd name="T27" fmla="*/ 79 h 409"/>
                <a:gd name="T28" fmla="*/ 0 w 53"/>
                <a:gd name="T29" fmla="*/ 409 h 409"/>
                <a:gd name="T30" fmla="*/ 53 w 53"/>
                <a:gd name="T31" fmla="*/ 409 h 409"/>
                <a:gd name="T32" fmla="*/ 53 w 53"/>
                <a:gd name="T33" fmla="*/ 79 h 409"/>
                <a:gd name="T34" fmla="*/ 53 w 53"/>
                <a:gd name="T35" fmla="*/ 74 h 409"/>
                <a:gd name="T36" fmla="*/ 53 w 53"/>
                <a:gd name="T37" fmla="*/ 62 h 409"/>
                <a:gd name="T38" fmla="*/ 53 w 53"/>
                <a:gd name="T39" fmla="*/ 54 h 409"/>
                <a:gd name="T40" fmla="*/ 53 w 53"/>
                <a:gd name="T41" fmla="*/ 41 h 409"/>
                <a:gd name="T42" fmla="*/ 53 w 53"/>
                <a:gd name="T43" fmla="*/ 29 h 409"/>
                <a:gd name="T44" fmla="*/ 53 w 53"/>
                <a:gd name="T45" fmla="*/ 17 h 409"/>
                <a:gd name="T46" fmla="*/ 53 w 53"/>
                <a:gd name="T47" fmla="*/ 8 h 409"/>
                <a:gd name="T48" fmla="*/ 53 w 53"/>
                <a:gd name="T49" fmla="*/ 0 h 409"/>
                <a:gd name="T50" fmla="*/ 49 w 53"/>
                <a:gd name="T51" fmla="*/ 0 h 409"/>
                <a:gd name="T52" fmla="*/ 8 w 53"/>
                <a:gd name="T53" fmla="*/ 4 h 409"/>
                <a:gd name="T54" fmla="*/ 12 w 53"/>
                <a:gd name="T55" fmla="*/ 4 h 409"/>
                <a:gd name="T56" fmla="*/ 8 w 53"/>
                <a:gd name="T57" fmla="*/ 8 h 409"/>
                <a:gd name="T58" fmla="*/ 8 w 53"/>
                <a:gd name="T59" fmla="*/ 4 h 409"/>
                <a:gd name="T60" fmla="*/ 8 w 53"/>
                <a:gd name="T61" fmla="*/ 21 h 409"/>
                <a:gd name="T62" fmla="*/ 20 w 53"/>
                <a:gd name="T63" fmla="*/ 4 h 409"/>
                <a:gd name="T64" fmla="*/ 33 w 53"/>
                <a:gd name="T65" fmla="*/ 4 h 409"/>
                <a:gd name="T66" fmla="*/ 8 w 53"/>
                <a:gd name="T67" fmla="*/ 33 h 409"/>
                <a:gd name="T68" fmla="*/ 8 w 53"/>
                <a:gd name="T69" fmla="*/ 21 h 409"/>
                <a:gd name="T70" fmla="*/ 8 w 53"/>
                <a:gd name="T71" fmla="*/ 41 h 409"/>
                <a:gd name="T72" fmla="*/ 45 w 53"/>
                <a:gd name="T73" fmla="*/ 4 h 409"/>
                <a:gd name="T74" fmla="*/ 49 w 53"/>
                <a:gd name="T75" fmla="*/ 4 h 409"/>
                <a:gd name="T76" fmla="*/ 49 w 53"/>
                <a:gd name="T77" fmla="*/ 13 h 409"/>
                <a:gd name="T78" fmla="*/ 8 w 53"/>
                <a:gd name="T79" fmla="*/ 54 h 409"/>
                <a:gd name="T80" fmla="*/ 8 w 53"/>
                <a:gd name="T81" fmla="*/ 41 h 409"/>
                <a:gd name="T82" fmla="*/ 49 w 53"/>
                <a:gd name="T83" fmla="*/ 70 h 409"/>
                <a:gd name="T84" fmla="*/ 49 w 53"/>
                <a:gd name="T85" fmla="*/ 74 h 409"/>
                <a:gd name="T86" fmla="*/ 45 w 53"/>
                <a:gd name="T87" fmla="*/ 74 h 409"/>
                <a:gd name="T88" fmla="*/ 49 w 53"/>
                <a:gd name="T89" fmla="*/ 70 h 409"/>
                <a:gd name="T90" fmla="*/ 33 w 53"/>
                <a:gd name="T91" fmla="*/ 74 h 409"/>
                <a:gd name="T92" fmla="*/ 20 w 53"/>
                <a:gd name="T93" fmla="*/ 74 h 409"/>
                <a:gd name="T94" fmla="*/ 49 w 53"/>
                <a:gd name="T95" fmla="*/ 46 h 409"/>
                <a:gd name="T96" fmla="*/ 49 w 53"/>
                <a:gd name="T97" fmla="*/ 58 h 409"/>
                <a:gd name="T98" fmla="*/ 33 w 53"/>
                <a:gd name="T99" fmla="*/ 74 h 409"/>
                <a:gd name="T100" fmla="*/ 8 w 53"/>
                <a:gd name="T101" fmla="*/ 66 h 409"/>
                <a:gd name="T102" fmla="*/ 49 w 53"/>
                <a:gd name="T103" fmla="*/ 25 h 409"/>
                <a:gd name="T104" fmla="*/ 49 w 53"/>
                <a:gd name="T105" fmla="*/ 37 h 409"/>
                <a:gd name="T106" fmla="*/ 12 w 53"/>
                <a:gd name="T107" fmla="*/ 74 h 409"/>
                <a:gd name="T108" fmla="*/ 8 w 53"/>
                <a:gd name="T109" fmla="*/ 74 h 409"/>
                <a:gd name="T110" fmla="*/ 8 w 53"/>
                <a:gd name="T111" fmla="*/ 6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409">
                  <a:moveTo>
                    <a:pt x="49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409"/>
                  </a:lnTo>
                  <a:lnTo>
                    <a:pt x="53" y="409"/>
                  </a:lnTo>
                  <a:lnTo>
                    <a:pt x="53" y="79"/>
                  </a:lnTo>
                  <a:lnTo>
                    <a:pt x="53" y="74"/>
                  </a:lnTo>
                  <a:lnTo>
                    <a:pt x="53" y="62"/>
                  </a:lnTo>
                  <a:lnTo>
                    <a:pt x="53" y="54"/>
                  </a:lnTo>
                  <a:lnTo>
                    <a:pt x="53" y="41"/>
                  </a:lnTo>
                  <a:lnTo>
                    <a:pt x="53" y="29"/>
                  </a:lnTo>
                  <a:lnTo>
                    <a:pt x="53" y="17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8" y="4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8" y="4"/>
                  </a:lnTo>
                  <a:close/>
                  <a:moveTo>
                    <a:pt x="8" y="21"/>
                  </a:moveTo>
                  <a:lnTo>
                    <a:pt x="20" y="4"/>
                  </a:lnTo>
                  <a:lnTo>
                    <a:pt x="33" y="4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1"/>
                  </a:moveTo>
                  <a:lnTo>
                    <a:pt x="45" y="4"/>
                  </a:lnTo>
                  <a:lnTo>
                    <a:pt x="49" y="4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1"/>
                  </a:lnTo>
                  <a:close/>
                  <a:moveTo>
                    <a:pt x="49" y="70"/>
                  </a:moveTo>
                  <a:lnTo>
                    <a:pt x="49" y="74"/>
                  </a:lnTo>
                  <a:lnTo>
                    <a:pt x="45" y="74"/>
                  </a:lnTo>
                  <a:lnTo>
                    <a:pt x="49" y="70"/>
                  </a:lnTo>
                  <a:close/>
                  <a:moveTo>
                    <a:pt x="33" y="74"/>
                  </a:moveTo>
                  <a:lnTo>
                    <a:pt x="20" y="74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3" y="74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7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35B68EF6-01FC-44F2-9C26-77505401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1589088"/>
              <a:ext cx="641350" cy="295275"/>
            </a:xfrm>
            <a:custGeom>
              <a:avLst/>
              <a:gdLst>
                <a:gd name="T0" fmla="*/ 4 w 404"/>
                <a:gd name="T1" fmla="*/ 186 h 186"/>
                <a:gd name="T2" fmla="*/ 0 w 404"/>
                <a:gd name="T3" fmla="*/ 177 h 186"/>
                <a:gd name="T4" fmla="*/ 404 w 404"/>
                <a:gd name="T5" fmla="*/ 0 h 186"/>
                <a:gd name="T6" fmla="*/ 404 w 404"/>
                <a:gd name="T7" fmla="*/ 8 h 186"/>
                <a:gd name="T8" fmla="*/ 4 w 40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6">
                  <a:moveTo>
                    <a:pt x="4" y="186"/>
                  </a:moveTo>
                  <a:lnTo>
                    <a:pt x="0" y="177"/>
                  </a:lnTo>
                  <a:lnTo>
                    <a:pt x="404" y="0"/>
                  </a:lnTo>
                  <a:lnTo>
                    <a:pt x="404" y="8"/>
                  </a:lnTo>
                  <a:lnTo>
                    <a:pt x="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9C0211AC-C67A-49BF-BB7A-107D96C84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5" y="1568450"/>
              <a:ext cx="71438" cy="66675"/>
            </a:xfrm>
            <a:custGeom>
              <a:avLst/>
              <a:gdLst>
                <a:gd name="T0" fmla="*/ 11 w 11"/>
                <a:gd name="T1" fmla="*/ 1 h 10"/>
                <a:gd name="T2" fmla="*/ 4 w 11"/>
                <a:gd name="T3" fmla="*/ 10 h 10"/>
                <a:gd name="T4" fmla="*/ 4 w 11"/>
                <a:gd name="T5" fmla="*/ 5 h 10"/>
                <a:gd name="T6" fmla="*/ 0 w 11"/>
                <a:gd name="T7" fmla="*/ 0 h 10"/>
                <a:gd name="T8" fmla="*/ 11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9" y="4"/>
                    <a:pt x="6" y="7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8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D888C24-554F-42E0-BCDE-F51D8A13270A}"/>
              </a:ext>
            </a:extLst>
          </p:cNvPr>
          <p:cNvGrpSpPr/>
          <p:nvPr/>
        </p:nvGrpSpPr>
        <p:grpSpPr>
          <a:xfrm>
            <a:off x="1781175" y="4979948"/>
            <a:ext cx="830263" cy="838200"/>
            <a:chOff x="1781175" y="4552950"/>
            <a:chExt cx="830263" cy="838200"/>
          </a:xfrm>
          <a:solidFill>
            <a:schemeClr val="accent1"/>
          </a:solidFill>
        </p:grpSpPr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E55DF4BC-83A4-499D-8F14-1FB28C9B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4892675"/>
              <a:ext cx="163513" cy="165100"/>
            </a:xfrm>
            <a:custGeom>
              <a:avLst/>
              <a:gdLst>
                <a:gd name="T0" fmla="*/ 11 w 25"/>
                <a:gd name="T1" fmla="*/ 14 h 25"/>
                <a:gd name="T2" fmla="*/ 14 w 25"/>
                <a:gd name="T3" fmla="*/ 3 h 25"/>
                <a:gd name="T4" fmla="*/ 15 w 25"/>
                <a:gd name="T5" fmla="*/ 0 h 25"/>
                <a:gd name="T6" fmla="*/ 5 w 25"/>
                <a:gd name="T7" fmla="*/ 4 h 25"/>
                <a:gd name="T8" fmla="*/ 5 w 25"/>
                <a:gd name="T9" fmla="*/ 20 h 25"/>
                <a:gd name="T10" fmla="*/ 21 w 25"/>
                <a:gd name="T11" fmla="*/ 20 h 25"/>
                <a:gd name="T12" fmla="*/ 25 w 25"/>
                <a:gd name="T13" fmla="*/ 10 h 25"/>
                <a:gd name="T14" fmla="*/ 22 w 25"/>
                <a:gd name="T15" fmla="*/ 11 h 25"/>
                <a:gd name="T16" fmla="*/ 11 w 25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1" y="1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8"/>
                    <a:pt x="0" y="16"/>
                    <a:pt x="5" y="20"/>
                  </a:cubicBezTo>
                  <a:cubicBezTo>
                    <a:pt x="9" y="25"/>
                    <a:pt x="17" y="25"/>
                    <a:pt x="21" y="20"/>
                  </a:cubicBezTo>
                  <a:cubicBezTo>
                    <a:pt x="24" y="17"/>
                    <a:pt x="25" y="14"/>
                    <a:pt x="25" y="10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1CA2303D-00B0-4C8C-8305-53FE7CAFD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4722813"/>
              <a:ext cx="496888" cy="498475"/>
            </a:xfrm>
            <a:custGeom>
              <a:avLst/>
              <a:gdLst>
                <a:gd name="T0" fmla="*/ 56 w 76"/>
                <a:gd name="T1" fmla="*/ 24 h 76"/>
                <a:gd name="T2" fmla="*/ 54 w 76"/>
                <a:gd name="T3" fmla="*/ 54 h 76"/>
                <a:gd name="T4" fmla="*/ 22 w 76"/>
                <a:gd name="T5" fmla="*/ 54 h 76"/>
                <a:gd name="T6" fmla="*/ 22 w 76"/>
                <a:gd name="T7" fmla="*/ 21 h 76"/>
                <a:gd name="T8" fmla="*/ 52 w 76"/>
                <a:gd name="T9" fmla="*/ 19 h 76"/>
                <a:gd name="T10" fmla="*/ 57 w 76"/>
                <a:gd name="T11" fmla="*/ 14 h 76"/>
                <a:gd name="T12" fmla="*/ 60 w 76"/>
                <a:gd name="T13" fmla="*/ 11 h 76"/>
                <a:gd name="T14" fmla="*/ 13 w 76"/>
                <a:gd name="T15" fmla="*/ 13 h 76"/>
                <a:gd name="T16" fmla="*/ 13 w 76"/>
                <a:gd name="T17" fmla="*/ 63 h 76"/>
                <a:gd name="T18" fmla="*/ 63 w 76"/>
                <a:gd name="T19" fmla="*/ 63 h 76"/>
                <a:gd name="T20" fmla="*/ 65 w 76"/>
                <a:gd name="T21" fmla="*/ 16 h 76"/>
                <a:gd name="T22" fmla="*/ 62 w 76"/>
                <a:gd name="T23" fmla="*/ 19 h 76"/>
                <a:gd name="T24" fmla="*/ 56 w 76"/>
                <a:gd name="T25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56" y="24"/>
                  </a:moveTo>
                  <a:cubicBezTo>
                    <a:pt x="63" y="33"/>
                    <a:pt x="63" y="46"/>
                    <a:pt x="54" y="54"/>
                  </a:cubicBez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1"/>
                  </a:cubicBezTo>
                  <a:cubicBezTo>
                    <a:pt x="30" y="13"/>
                    <a:pt x="43" y="12"/>
                    <a:pt x="52" y="19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47" y="0"/>
                    <a:pt x="26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7" y="76"/>
                    <a:pt x="49" y="76"/>
                    <a:pt x="63" y="63"/>
                  </a:cubicBezTo>
                  <a:cubicBezTo>
                    <a:pt x="76" y="50"/>
                    <a:pt x="76" y="29"/>
                    <a:pt x="65" y="16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5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3DDF5903-92AF-4DAD-81BF-41B058D2A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5" y="4552950"/>
              <a:ext cx="830263" cy="838200"/>
            </a:xfrm>
            <a:custGeom>
              <a:avLst/>
              <a:gdLst>
                <a:gd name="T0" fmla="*/ 112 w 127"/>
                <a:gd name="T1" fmla="*/ 32 h 128"/>
                <a:gd name="T2" fmla="*/ 106 w 127"/>
                <a:gd name="T3" fmla="*/ 33 h 128"/>
                <a:gd name="T4" fmla="*/ 99 w 127"/>
                <a:gd name="T5" fmla="*/ 33 h 128"/>
                <a:gd name="T6" fmla="*/ 99 w 127"/>
                <a:gd name="T7" fmla="*/ 33 h 128"/>
                <a:gd name="T8" fmla="*/ 97 w 127"/>
                <a:gd name="T9" fmla="*/ 97 h 128"/>
                <a:gd name="T10" fmla="*/ 31 w 127"/>
                <a:gd name="T11" fmla="*/ 97 h 128"/>
                <a:gd name="T12" fmla="*/ 31 w 127"/>
                <a:gd name="T13" fmla="*/ 31 h 128"/>
                <a:gd name="T14" fmla="*/ 95 w 127"/>
                <a:gd name="T15" fmla="*/ 29 h 128"/>
                <a:gd name="T16" fmla="*/ 95 w 127"/>
                <a:gd name="T17" fmla="*/ 29 h 128"/>
                <a:gd name="T18" fmla="*/ 95 w 127"/>
                <a:gd name="T19" fmla="*/ 22 h 128"/>
                <a:gd name="T20" fmla="*/ 96 w 127"/>
                <a:gd name="T21" fmla="*/ 16 h 128"/>
                <a:gd name="T22" fmla="*/ 96 w 127"/>
                <a:gd name="T23" fmla="*/ 15 h 128"/>
                <a:gd name="T24" fmla="*/ 23 w 127"/>
                <a:gd name="T25" fmla="*/ 23 h 128"/>
                <a:gd name="T26" fmla="*/ 23 w 127"/>
                <a:gd name="T27" fmla="*/ 105 h 128"/>
                <a:gd name="T28" fmla="*/ 105 w 127"/>
                <a:gd name="T29" fmla="*/ 105 h 128"/>
                <a:gd name="T30" fmla="*/ 113 w 127"/>
                <a:gd name="T31" fmla="*/ 32 h 128"/>
                <a:gd name="T32" fmla="*/ 112 w 127"/>
                <a:gd name="T33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8">
                  <a:moveTo>
                    <a:pt x="112" y="32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5" y="52"/>
                    <a:pt x="114" y="79"/>
                    <a:pt x="97" y="97"/>
                  </a:cubicBezTo>
                  <a:cubicBezTo>
                    <a:pt x="79" y="115"/>
                    <a:pt x="49" y="115"/>
                    <a:pt x="31" y="97"/>
                  </a:cubicBezTo>
                  <a:cubicBezTo>
                    <a:pt x="13" y="79"/>
                    <a:pt x="13" y="49"/>
                    <a:pt x="31" y="31"/>
                  </a:cubicBezTo>
                  <a:cubicBezTo>
                    <a:pt x="49" y="14"/>
                    <a:pt x="76" y="13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73" y="0"/>
                    <a:pt x="43" y="3"/>
                    <a:pt x="23" y="23"/>
                  </a:cubicBezTo>
                  <a:cubicBezTo>
                    <a:pt x="0" y="45"/>
                    <a:pt x="0" y="82"/>
                    <a:pt x="23" y="105"/>
                  </a:cubicBezTo>
                  <a:cubicBezTo>
                    <a:pt x="46" y="128"/>
                    <a:pt x="82" y="128"/>
                    <a:pt x="105" y="105"/>
                  </a:cubicBezTo>
                  <a:cubicBezTo>
                    <a:pt x="125" y="85"/>
                    <a:pt x="127" y="54"/>
                    <a:pt x="113" y="32"/>
                  </a:cubicBez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891D4A46-1430-4B42-BB3E-888A21B4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4591050"/>
              <a:ext cx="377825" cy="381000"/>
            </a:xfrm>
            <a:custGeom>
              <a:avLst/>
              <a:gdLst>
                <a:gd name="T0" fmla="*/ 185 w 238"/>
                <a:gd name="T1" fmla="*/ 62 h 240"/>
                <a:gd name="T2" fmla="*/ 173 w 238"/>
                <a:gd name="T3" fmla="*/ 67 h 240"/>
                <a:gd name="T4" fmla="*/ 177 w 238"/>
                <a:gd name="T5" fmla="*/ 54 h 240"/>
                <a:gd name="T6" fmla="*/ 181 w 238"/>
                <a:gd name="T7" fmla="*/ 0 h 240"/>
                <a:gd name="T8" fmla="*/ 135 w 238"/>
                <a:gd name="T9" fmla="*/ 42 h 240"/>
                <a:gd name="T10" fmla="*/ 131 w 238"/>
                <a:gd name="T11" fmla="*/ 100 h 240"/>
                <a:gd name="T12" fmla="*/ 24 w 238"/>
                <a:gd name="T13" fmla="*/ 207 h 240"/>
                <a:gd name="T14" fmla="*/ 24 w 238"/>
                <a:gd name="T15" fmla="*/ 157 h 240"/>
                <a:gd name="T16" fmla="*/ 4 w 238"/>
                <a:gd name="T17" fmla="*/ 228 h 240"/>
                <a:gd name="T18" fmla="*/ 4 w 238"/>
                <a:gd name="T19" fmla="*/ 228 h 240"/>
                <a:gd name="T20" fmla="*/ 0 w 238"/>
                <a:gd name="T21" fmla="*/ 240 h 240"/>
                <a:gd name="T22" fmla="*/ 0 w 238"/>
                <a:gd name="T23" fmla="*/ 240 h 240"/>
                <a:gd name="T24" fmla="*/ 0 w 238"/>
                <a:gd name="T25" fmla="*/ 240 h 240"/>
                <a:gd name="T26" fmla="*/ 8 w 238"/>
                <a:gd name="T27" fmla="*/ 236 h 240"/>
                <a:gd name="T28" fmla="*/ 12 w 238"/>
                <a:gd name="T29" fmla="*/ 236 h 240"/>
                <a:gd name="T30" fmla="*/ 12 w 238"/>
                <a:gd name="T31" fmla="*/ 236 h 240"/>
                <a:gd name="T32" fmla="*/ 82 w 238"/>
                <a:gd name="T33" fmla="*/ 215 h 240"/>
                <a:gd name="T34" fmla="*/ 32 w 238"/>
                <a:gd name="T35" fmla="*/ 215 h 240"/>
                <a:gd name="T36" fmla="*/ 140 w 238"/>
                <a:gd name="T37" fmla="*/ 108 h 240"/>
                <a:gd name="T38" fmla="*/ 197 w 238"/>
                <a:gd name="T39" fmla="*/ 104 h 240"/>
                <a:gd name="T40" fmla="*/ 238 w 238"/>
                <a:gd name="T41" fmla="*/ 58 h 240"/>
                <a:gd name="T42" fmla="*/ 185 w 238"/>
                <a:gd name="T43" fmla="*/ 6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40">
                  <a:moveTo>
                    <a:pt x="185" y="62"/>
                  </a:moveTo>
                  <a:lnTo>
                    <a:pt x="173" y="67"/>
                  </a:lnTo>
                  <a:lnTo>
                    <a:pt x="177" y="54"/>
                  </a:lnTo>
                  <a:lnTo>
                    <a:pt x="181" y="0"/>
                  </a:lnTo>
                  <a:lnTo>
                    <a:pt x="135" y="42"/>
                  </a:lnTo>
                  <a:lnTo>
                    <a:pt x="131" y="100"/>
                  </a:lnTo>
                  <a:lnTo>
                    <a:pt x="24" y="207"/>
                  </a:lnTo>
                  <a:lnTo>
                    <a:pt x="24" y="157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8" y="236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82" y="215"/>
                  </a:lnTo>
                  <a:lnTo>
                    <a:pt x="32" y="215"/>
                  </a:lnTo>
                  <a:lnTo>
                    <a:pt x="140" y="108"/>
                  </a:lnTo>
                  <a:lnTo>
                    <a:pt x="197" y="104"/>
                  </a:lnTo>
                  <a:lnTo>
                    <a:pt x="238" y="58"/>
                  </a:lnTo>
                  <a:lnTo>
                    <a:pt x="18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" name="Freeform 46">
            <a:extLst>
              <a:ext uri="{FF2B5EF4-FFF2-40B4-BE49-F238E27FC236}">
                <a16:creationId xmlns:a16="http://schemas.microsoft.com/office/drawing/2014/main" id="{1AF5D823-C4A4-4EBB-85A3-322B81C73415}"/>
              </a:ext>
            </a:extLst>
          </p:cNvPr>
          <p:cNvSpPr>
            <a:spLocks/>
          </p:cNvSpPr>
          <p:nvPr/>
        </p:nvSpPr>
        <p:spPr bwMode="auto">
          <a:xfrm>
            <a:off x="682625" y="3367048"/>
            <a:ext cx="10423525" cy="871538"/>
          </a:xfrm>
          <a:custGeom>
            <a:avLst/>
            <a:gdLst>
              <a:gd name="T0" fmla="*/ 4923 w 6566"/>
              <a:gd name="T1" fmla="*/ 0 h 549"/>
              <a:gd name="T2" fmla="*/ 3283 w 6566"/>
              <a:gd name="T3" fmla="*/ 0 h 549"/>
              <a:gd name="T4" fmla="*/ 1639 w 6566"/>
              <a:gd name="T5" fmla="*/ 0 h 549"/>
              <a:gd name="T6" fmla="*/ 0 w 6566"/>
              <a:gd name="T7" fmla="*/ 0 h 549"/>
              <a:gd name="T8" fmla="*/ 0 w 6566"/>
              <a:gd name="T9" fmla="*/ 549 h 549"/>
              <a:gd name="T10" fmla="*/ 1639 w 6566"/>
              <a:gd name="T11" fmla="*/ 549 h 549"/>
              <a:gd name="T12" fmla="*/ 3283 w 6566"/>
              <a:gd name="T13" fmla="*/ 549 h 549"/>
              <a:gd name="T14" fmla="*/ 4923 w 6566"/>
              <a:gd name="T15" fmla="*/ 549 h 549"/>
              <a:gd name="T16" fmla="*/ 6566 w 6566"/>
              <a:gd name="T17" fmla="*/ 549 h 549"/>
              <a:gd name="T18" fmla="*/ 6566 w 6566"/>
              <a:gd name="T19" fmla="*/ 0 h 549"/>
              <a:gd name="T20" fmla="*/ 4923 w 6566"/>
              <a:gd name="T2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66" h="549">
                <a:moveTo>
                  <a:pt x="4923" y="0"/>
                </a:moveTo>
                <a:lnTo>
                  <a:pt x="3283" y="0"/>
                </a:lnTo>
                <a:lnTo>
                  <a:pt x="1639" y="0"/>
                </a:lnTo>
                <a:lnTo>
                  <a:pt x="0" y="0"/>
                </a:lnTo>
                <a:lnTo>
                  <a:pt x="0" y="549"/>
                </a:lnTo>
                <a:lnTo>
                  <a:pt x="1639" y="549"/>
                </a:lnTo>
                <a:lnTo>
                  <a:pt x="3283" y="549"/>
                </a:lnTo>
                <a:lnTo>
                  <a:pt x="4923" y="549"/>
                </a:lnTo>
                <a:lnTo>
                  <a:pt x="6566" y="549"/>
                </a:lnTo>
                <a:lnTo>
                  <a:pt x="6566" y="0"/>
                </a:lnTo>
                <a:lnTo>
                  <a:pt x="4923" y="0"/>
                </a:lnTo>
                <a:close/>
              </a:path>
            </a:pathLst>
          </a:cu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47">
            <a:extLst>
              <a:ext uri="{FF2B5EF4-FFF2-40B4-BE49-F238E27FC236}">
                <a16:creationId xmlns:a16="http://schemas.microsoft.com/office/drawing/2014/main" id="{CC64426D-CD09-4DD2-AA83-29659C71DEFC}"/>
              </a:ext>
            </a:extLst>
          </p:cNvPr>
          <p:cNvSpPr>
            <a:spLocks/>
          </p:cNvSpPr>
          <p:nvPr/>
        </p:nvSpPr>
        <p:spPr bwMode="auto">
          <a:xfrm>
            <a:off x="8497888" y="3367048"/>
            <a:ext cx="3040063" cy="871538"/>
          </a:xfrm>
          <a:custGeom>
            <a:avLst/>
            <a:gdLst>
              <a:gd name="T0" fmla="*/ 1643 w 1915"/>
              <a:gd name="T1" fmla="*/ 549 h 549"/>
              <a:gd name="T2" fmla="*/ 819 w 1915"/>
              <a:gd name="T3" fmla="*/ 549 h 549"/>
              <a:gd name="T4" fmla="*/ 0 w 1915"/>
              <a:gd name="T5" fmla="*/ 549 h 549"/>
              <a:gd name="T6" fmla="*/ 0 w 1915"/>
              <a:gd name="T7" fmla="*/ 276 h 549"/>
              <a:gd name="T8" fmla="*/ 0 w 1915"/>
              <a:gd name="T9" fmla="*/ 0 h 549"/>
              <a:gd name="T10" fmla="*/ 819 w 1915"/>
              <a:gd name="T11" fmla="*/ 0 h 549"/>
              <a:gd name="T12" fmla="*/ 1643 w 1915"/>
              <a:gd name="T13" fmla="*/ 0 h 549"/>
              <a:gd name="T14" fmla="*/ 1915 w 1915"/>
              <a:gd name="T15" fmla="*/ 276 h 549"/>
              <a:gd name="T16" fmla="*/ 1643 w 1915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5" h="549">
                <a:moveTo>
                  <a:pt x="1643" y="549"/>
                </a:moveTo>
                <a:lnTo>
                  <a:pt x="819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19" y="0"/>
                </a:lnTo>
                <a:lnTo>
                  <a:pt x="1643" y="0"/>
                </a:lnTo>
                <a:lnTo>
                  <a:pt x="1915" y="276"/>
                </a:lnTo>
                <a:lnTo>
                  <a:pt x="1643" y="5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48">
            <a:extLst>
              <a:ext uri="{FF2B5EF4-FFF2-40B4-BE49-F238E27FC236}">
                <a16:creationId xmlns:a16="http://schemas.microsoft.com/office/drawing/2014/main" id="{CDC8203C-51F0-47BA-A225-B4D0E9D2B00E}"/>
              </a:ext>
            </a:extLst>
          </p:cNvPr>
          <p:cNvSpPr>
            <a:spLocks/>
          </p:cNvSpPr>
          <p:nvPr/>
        </p:nvSpPr>
        <p:spPr bwMode="auto">
          <a:xfrm>
            <a:off x="5894388" y="3367048"/>
            <a:ext cx="3033713" cy="871538"/>
          </a:xfrm>
          <a:custGeom>
            <a:avLst/>
            <a:gdLst>
              <a:gd name="T0" fmla="*/ 1640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40 w 1911"/>
              <a:gd name="T13" fmla="*/ 0 h 549"/>
              <a:gd name="T14" fmla="*/ 1911 w 1911"/>
              <a:gd name="T15" fmla="*/ 276 h 549"/>
              <a:gd name="T16" fmla="*/ 1640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549">
                <a:moveTo>
                  <a:pt x="1640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0" y="0"/>
                </a:lnTo>
                <a:lnTo>
                  <a:pt x="1911" y="276"/>
                </a:lnTo>
                <a:lnTo>
                  <a:pt x="1640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49">
            <a:extLst>
              <a:ext uri="{FF2B5EF4-FFF2-40B4-BE49-F238E27FC236}">
                <a16:creationId xmlns:a16="http://schemas.microsoft.com/office/drawing/2014/main" id="{8209BB08-A715-4C7C-BD57-93C283A4A8EF}"/>
              </a:ext>
            </a:extLst>
          </p:cNvPr>
          <p:cNvSpPr>
            <a:spLocks/>
          </p:cNvSpPr>
          <p:nvPr/>
        </p:nvSpPr>
        <p:spPr bwMode="auto">
          <a:xfrm>
            <a:off x="3284538" y="3367048"/>
            <a:ext cx="3041650" cy="871538"/>
          </a:xfrm>
          <a:custGeom>
            <a:avLst/>
            <a:gdLst>
              <a:gd name="T0" fmla="*/ 1644 w 1916"/>
              <a:gd name="T1" fmla="*/ 549 h 549"/>
              <a:gd name="T2" fmla="*/ 820 w 1916"/>
              <a:gd name="T3" fmla="*/ 549 h 549"/>
              <a:gd name="T4" fmla="*/ 0 w 1916"/>
              <a:gd name="T5" fmla="*/ 549 h 549"/>
              <a:gd name="T6" fmla="*/ 0 w 1916"/>
              <a:gd name="T7" fmla="*/ 276 h 549"/>
              <a:gd name="T8" fmla="*/ 0 w 1916"/>
              <a:gd name="T9" fmla="*/ 0 h 549"/>
              <a:gd name="T10" fmla="*/ 820 w 1916"/>
              <a:gd name="T11" fmla="*/ 0 h 549"/>
              <a:gd name="T12" fmla="*/ 1644 w 1916"/>
              <a:gd name="T13" fmla="*/ 0 h 549"/>
              <a:gd name="T14" fmla="*/ 1916 w 1916"/>
              <a:gd name="T15" fmla="*/ 276 h 549"/>
              <a:gd name="T16" fmla="*/ 1644 w 1916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6" h="549">
                <a:moveTo>
                  <a:pt x="1644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4" y="0"/>
                </a:lnTo>
                <a:lnTo>
                  <a:pt x="1916" y="276"/>
                </a:lnTo>
                <a:lnTo>
                  <a:pt x="1644" y="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0">
            <a:extLst>
              <a:ext uri="{FF2B5EF4-FFF2-40B4-BE49-F238E27FC236}">
                <a16:creationId xmlns:a16="http://schemas.microsoft.com/office/drawing/2014/main" id="{468EAC08-B139-48DB-96F9-E1A79ED6EE48}"/>
              </a:ext>
            </a:extLst>
          </p:cNvPr>
          <p:cNvSpPr>
            <a:spLocks/>
          </p:cNvSpPr>
          <p:nvPr/>
        </p:nvSpPr>
        <p:spPr bwMode="auto">
          <a:xfrm>
            <a:off x="682625" y="3367048"/>
            <a:ext cx="3033713" cy="871538"/>
          </a:xfrm>
          <a:custGeom>
            <a:avLst/>
            <a:gdLst>
              <a:gd name="T0" fmla="*/ 1639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39 w 1911"/>
              <a:gd name="T13" fmla="*/ 0 h 549"/>
              <a:gd name="T14" fmla="*/ 1911 w 1911"/>
              <a:gd name="T15" fmla="*/ 276 h 549"/>
              <a:gd name="T16" fmla="*/ 1639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549">
                <a:moveTo>
                  <a:pt x="1639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39" y="0"/>
                </a:lnTo>
                <a:lnTo>
                  <a:pt x="1911" y="276"/>
                </a:lnTo>
                <a:lnTo>
                  <a:pt x="1639" y="5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78C6E31-747A-4094-9DA9-C4FCBBE920B3}"/>
              </a:ext>
            </a:extLst>
          </p:cNvPr>
          <p:cNvSpPr txBox="1"/>
          <p:nvPr/>
        </p:nvSpPr>
        <p:spPr>
          <a:xfrm>
            <a:off x="890916" y="1959249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97839369-0F59-4FAF-9239-D4A3CEBD8127}"/>
              </a:ext>
            </a:extLst>
          </p:cNvPr>
          <p:cNvSpPr txBox="1"/>
          <p:nvPr/>
        </p:nvSpPr>
        <p:spPr>
          <a:xfrm>
            <a:off x="1005637" y="152805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5347A3A-7EB4-4577-969E-44426AF3C7F9}"/>
              </a:ext>
            </a:extLst>
          </p:cNvPr>
          <p:cNvSpPr txBox="1"/>
          <p:nvPr/>
        </p:nvSpPr>
        <p:spPr>
          <a:xfrm>
            <a:off x="3435094" y="4844705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5675BBD-CD5A-410A-9DD2-6C0BCD230011}"/>
              </a:ext>
            </a:extLst>
          </p:cNvPr>
          <p:cNvSpPr txBox="1"/>
          <p:nvPr/>
        </p:nvSpPr>
        <p:spPr>
          <a:xfrm>
            <a:off x="3549815" y="441351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51520A3-4F2F-43A3-B376-33D412224957}"/>
              </a:ext>
            </a:extLst>
          </p:cNvPr>
          <p:cNvSpPr txBox="1"/>
          <p:nvPr/>
        </p:nvSpPr>
        <p:spPr>
          <a:xfrm>
            <a:off x="6085083" y="1959249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CD55048-2D8F-42F3-BCC1-CE013FBAD9E7}"/>
              </a:ext>
            </a:extLst>
          </p:cNvPr>
          <p:cNvSpPr txBox="1"/>
          <p:nvPr/>
        </p:nvSpPr>
        <p:spPr>
          <a:xfrm>
            <a:off x="6199804" y="152805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F518A68-BEB0-4370-8207-91BF224C9CCB}"/>
              </a:ext>
            </a:extLst>
          </p:cNvPr>
          <p:cNvSpPr txBox="1"/>
          <p:nvPr/>
        </p:nvSpPr>
        <p:spPr>
          <a:xfrm>
            <a:off x="8629261" y="4844705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CD67B87B-F937-484D-8CAC-EBF6919BAB47}"/>
              </a:ext>
            </a:extLst>
          </p:cNvPr>
          <p:cNvSpPr txBox="1"/>
          <p:nvPr/>
        </p:nvSpPr>
        <p:spPr>
          <a:xfrm>
            <a:off x="8743982" y="441351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6893016-82D3-40DD-BFFA-9ABC34571F98}"/>
              </a:ext>
            </a:extLst>
          </p:cNvPr>
          <p:cNvSpPr txBox="1"/>
          <p:nvPr/>
        </p:nvSpPr>
        <p:spPr>
          <a:xfrm>
            <a:off x="1297383" y="3414451"/>
            <a:ext cx="1447824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2016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A810D9D-506C-4015-9D0A-2106E229D018}"/>
              </a:ext>
            </a:extLst>
          </p:cNvPr>
          <p:cNvSpPr txBox="1"/>
          <p:nvPr/>
        </p:nvSpPr>
        <p:spPr>
          <a:xfrm>
            <a:off x="4000488" y="3414451"/>
            <a:ext cx="1447824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2017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9084FF1E-D910-484E-AB8F-456ED313C1AB}"/>
              </a:ext>
            </a:extLst>
          </p:cNvPr>
          <p:cNvSpPr txBox="1"/>
          <p:nvPr/>
        </p:nvSpPr>
        <p:spPr>
          <a:xfrm>
            <a:off x="6596051" y="3414451"/>
            <a:ext cx="1447824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2018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B9E7391F-7CBB-4654-A8F0-95A52054EA58}"/>
              </a:ext>
            </a:extLst>
          </p:cNvPr>
          <p:cNvSpPr txBox="1"/>
          <p:nvPr/>
        </p:nvSpPr>
        <p:spPr>
          <a:xfrm>
            <a:off x="9257028" y="3414451"/>
            <a:ext cx="1447824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2019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085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7A66A73-8CF8-41D8-99B4-1F871ABC143A}"/>
              </a:ext>
            </a:extLst>
          </p:cNvPr>
          <p:cNvSpPr>
            <a:spLocks/>
          </p:cNvSpPr>
          <p:nvPr/>
        </p:nvSpPr>
        <p:spPr bwMode="auto">
          <a:xfrm>
            <a:off x="813118" y="1844824"/>
            <a:ext cx="2513013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4 w 687"/>
              <a:gd name="T7" fmla="*/ 79 h 347"/>
              <a:gd name="T8" fmla="*/ 63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3 w 687"/>
              <a:gd name="T15" fmla="*/ 268 h 347"/>
              <a:gd name="T16" fmla="*/ 104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2266950-D02F-4280-81E8-B2C1932D8102}"/>
              </a:ext>
            </a:extLst>
          </p:cNvPr>
          <p:cNvSpPr>
            <a:spLocks/>
          </p:cNvSpPr>
          <p:nvPr/>
        </p:nvSpPr>
        <p:spPr bwMode="auto">
          <a:xfrm>
            <a:off x="3499168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7C14029-B530-445B-86AD-16519C9F581B}"/>
              </a:ext>
            </a:extLst>
          </p:cNvPr>
          <p:cNvSpPr>
            <a:spLocks/>
          </p:cNvSpPr>
          <p:nvPr/>
        </p:nvSpPr>
        <p:spPr bwMode="auto">
          <a:xfrm>
            <a:off x="6205856" y="1844824"/>
            <a:ext cx="2511425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5 w 687"/>
              <a:gd name="T7" fmla="*/ 79 h 347"/>
              <a:gd name="T8" fmla="*/ 64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4 w 687"/>
              <a:gd name="T15" fmla="*/ 268 h 347"/>
              <a:gd name="T16" fmla="*/ 105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29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9" y="268"/>
                  <a:pt x="64" y="268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6700AEAC-94D4-44BA-A198-CBF2337127CC}"/>
              </a:ext>
            </a:extLst>
          </p:cNvPr>
          <p:cNvSpPr>
            <a:spLocks/>
          </p:cNvSpPr>
          <p:nvPr/>
        </p:nvSpPr>
        <p:spPr bwMode="auto">
          <a:xfrm>
            <a:off x="8937943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024ECCCF-B0C6-495C-AB60-ED17AC0F55D3}"/>
              </a:ext>
            </a:extLst>
          </p:cNvPr>
          <p:cNvSpPr>
            <a:spLocks noEditPoints="1"/>
          </p:cNvSpPr>
          <p:nvPr/>
        </p:nvSpPr>
        <p:spPr bwMode="auto">
          <a:xfrm>
            <a:off x="1044893" y="2267099"/>
            <a:ext cx="288925" cy="441325"/>
          </a:xfrm>
          <a:custGeom>
            <a:avLst/>
            <a:gdLst>
              <a:gd name="T0" fmla="*/ 0 w 79"/>
              <a:gd name="T1" fmla="*/ 54 h 120"/>
              <a:gd name="T2" fmla="*/ 79 w 79"/>
              <a:gd name="T3" fmla="*/ 54 h 120"/>
              <a:gd name="T4" fmla="*/ 79 w 79"/>
              <a:gd name="T5" fmla="*/ 67 h 120"/>
              <a:gd name="T6" fmla="*/ 0 w 79"/>
              <a:gd name="T7" fmla="*/ 67 h 120"/>
              <a:gd name="T8" fmla="*/ 0 w 79"/>
              <a:gd name="T9" fmla="*/ 54 h 120"/>
              <a:gd name="T10" fmla="*/ 17 w 79"/>
              <a:gd name="T11" fmla="*/ 67 h 120"/>
              <a:gd name="T12" fmla="*/ 62 w 79"/>
              <a:gd name="T13" fmla="*/ 67 h 120"/>
              <a:gd name="T14" fmla="*/ 62 w 79"/>
              <a:gd name="T15" fmla="*/ 54 h 120"/>
              <a:gd name="T16" fmla="*/ 17 w 79"/>
              <a:gd name="T17" fmla="*/ 54 h 120"/>
              <a:gd name="T18" fmla="*/ 17 w 79"/>
              <a:gd name="T19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20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120"/>
                  <a:pt x="0" y="120"/>
                  <a:pt x="0" y="67"/>
                </a:cubicBezTo>
                <a:lnTo>
                  <a:pt x="0" y="54"/>
                </a:lnTo>
                <a:close/>
                <a:moveTo>
                  <a:pt x="17" y="67"/>
                </a:moveTo>
                <a:cubicBezTo>
                  <a:pt x="17" y="99"/>
                  <a:pt x="62" y="99"/>
                  <a:pt x="62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4828BDF-B5DA-41A3-9E07-A5879D52A309}"/>
              </a:ext>
            </a:extLst>
          </p:cNvPr>
          <p:cNvSpPr>
            <a:spLocks/>
          </p:cNvSpPr>
          <p:nvPr/>
        </p:nvSpPr>
        <p:spPr bwMode="auto">
          <a:xfrm>
            <a:off x="1395731" y="2322661"/>
            <a:ext cx="157163" cy="330200"/>
          </a:xfrm>
          <a:custGeom>
            <a:avLst/>
            <a:gdLst>
              <a:gd name="T0" fmla="*/ 0 w 99"/>
              <a:gd name="T1" fmla="*/ 176 h 208"/>
              <a:gd name="T2" fmla="*/ 32 w 99"/>
              <a:gd name="T3" fmla="*/ 176 h 208"/>
              <a:gd name="T4" fmla="*/ 32 w 99"/>
              <a:gd name="T5" fmla="*/ 37 h 208"/>
              <a:gd name="T6" fmla="*/ 0 w 99"/>
              <a:gd name="T7" fmla="*/ 37 h 208"/>
              <a:gd name="T8" fmla="*/ 0 w 99"/>
              <a:gd name="T9" fmla="*/ 0 h 208"/>
              <a:gd name="T10" fmla="*/ 71 w 99"/>
              <a:gd name="T11" fmla="*/ 0 h 208"/>
              <a:gd name="T12" fmla="*/ 71 w 99"/>
              <a:gd name="T13" fmla="*/ 176 h 208"/>
              <a:gd name="T14" fmla="*/ 99 w 99"/>
              <a:gd name="T15" fmla="*/ 176 h 208"/>
              <a:gd name="T16" fmla="*/ 99 w 99"/>
              <a:gd name="T17" fmla="*/ 208 h 208"/>
              <a:gd name="T18" fmla="*/ 0 w 99"/>
              <a:gd name="T19" fmla="*/ 208 h 208"/>
              <a:gd name="T20" fmla="*/ 0 w 99"/>
              <a:gd name="T21" fmla="*/ 17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208">
                <a:moveTo>
                  <a:pt x="0" y="176"/>
                </a:moveTo>
                <a:lnTo>
                  <a:pt x="32" y="176"/>
                </a:lnTo>
                <a:lnTo>
                  <a:pt x="32" y="37"/>
                </a:lnTo>
                <a:lnTo>
                  <a:pt x="0" y="37"/>
                </a:lnTo>
                <a:lnTo>
                  <a:pt x="0" y="0"/>
                </a:lnTo>
                <a:lnTo>
                  <a:pt x="71" y="0"/>
                </a:lnTo>
                <a:lnTo>
                  <a:pt x="71" y="176"/>
                </a:lnTo>
                <a:lnTo>
                  <a:pt x="99" y="176"/>
                </a:lnTo>
                <a:lnTo>
                  <a:pt x="99" y="208"/>
                </a:lnTo>
                <a:lnTo>
                  <a:pt x="0" y="20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D27DF338-6FD5-4A45-94EF-5D6DAD28B2A9}"/>
              </a:ext>
            </a:extLst>
          </p:cNvPr>
          <p:cNvSpPr>
            <a:spLocks noEditPoints="1"/>
          </p:cNvSpPr>
          <p:nvPr/>
        </p:nvSpPr>
        <p:spPr bwMode="auto">
          <a:xfrm>
            <a:off x="3735706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F38DA904-FADD-4386-B990-1F3F51E2CFD7}"/>
              </a:ext>
            </a:extLst>
          </p:cNvPr>
          <p:cNvSpPr>
            <a:spLocks/>
          </p:cNvSpPr>
          <p:nvPr/>
        </p:nvSpPr>
        <p:spPr bwMode="auto">
          <a:xfrm>
            <a:off x="4083368" y="2316311"/>
            <a:ext cx="263525" cy="330200"/>
          </a:xfrm>
          <a:custGeom>
            <a:avLst/>
            <a:gdLst>
              <a:gd name="T0" fmla="*/ 1 w 72"/>
              <a:gd name="T1" fmla="*/ 27 h 90"/>
              <a:gd name="T2" fmla="*/ 35 w 72"/>
              <a:gd name="T3" fmla="*/ 0 h 90"/>
              <a:gd name="T4" fmla="*/ 72 w 72"/>
              <a:gd name="T5" fmla="*/ 29 h 90"/>
              <a:gd name="T6" fmla="*/ 36 w 72"/>
              <a:gd name="T7" fmla="*/ 56 h 90"/>
              <a:gd name="T8" fmla="*/ 17 w 72"/>
              <a:gd name="T9" fmla="*/ 67 h 90"/>
              <a:gd name="T10" fmla="*/ 17 w 72"/>
              <a:gd name="T11" fmla="*/ 75 h 90"/>
              <a:gd name="T12" fmla="*/ 72 w 72"/>
              <a:gd name="T13" fmla="*/ 75 h 90"/>
              <a:gd name="T14" fmla="*/ 72 w 72"/>
              <a:gd name="T15" fmla="*/ 90 h 90"/>
              <a:gd name="T16" fmla="*/ 0 w 72"/>
              <a:gd name="T17" fmla="*/ 90 h 90"/>
              <a:gd name="T18" fmla="*/ 0 w 72"/>
              <a:gd name="T19" fmla="*/ 67 h 90"/>
              <a:gd name="T20" fmla="*/ 36 w 72"/>
              <a:gd name="T21" fmla="*/ 41 h 90"/>
              <a:gd name="T22" fmla="*/ 55 w 72"/>
              <a:gd name="T23" fmla="*/ 29 h 90"/>
              <a:gd name="T24" fmla="*/ 35 w 72"/>
              <a:gd name="T25" fmla="*/ 15 h 90"/>
              <a:gd name="T26" fmla="*/ 17 w 72"/>
              <a:gd name="T27" fmla="*/ 27 h 90"/>
              <a:gd name="T28" fmla="*/ 1 w 72"/>
              <a:gd name="T29" fmla="*/ 2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90">
                <a:moveTo>
                  <a:pt x="1" y="27"/>
                </a:moveTo>
                <a:cubicBezTo>
                  <a:pt x="1" y="8"/>
                  <a:pt x="19" y="0"/>
                  <a:pt x="35" y="0"/>
                </a:cubicBezTo>
                <a:cubicBezTo>
                  <a:pt x="53" y="0"/>
                  <a:pt x="72" y="8"/>
                  <a:pt x="72" y="29"/>
                </a:cubicBezTo>
                <a:cubicBezTo>
                  <a:pt x="72" y="51"/>
                  <a:pt x="55" y="56"/>
                  <a:pt x="36" y="56"/>
                </a:cubicBezTo>
                <a:cubicBezTo>
                  <a:pt x="29" y="56"/>
                  <a:pt x="17" y="58"/>
                  <a:pt x="17" y="67"/>
                </a:cubicBezTo>
                <a:cubicBezTo>
                  <a:pt x="17" y="75"/>
                  <a:pt x="17" y="75"/>
                  <a:pt x="17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90"/>
                  <a:pt x="72" y="90"/>
                  <a:pt x="72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0" y="75"/>
                  <a:pt x="0" y="67"/>
                </a:cubicBezTo>
                <a:cubicBezTo>
                  <a:pt x="0" y="47"/>
                  <a:pt x="19" y="41"/>
                  <a:pt x="36" y="41"/>
                </a:cubicBezTo>
                <a:cubicBezTo>
                  <a:pt x="43" y="41"/>
                  <a:pt x="55" y="39"/>
                  <a:pt x="55" y="29"/>
                </a:cubicBezTo>
                <a:cubicBezTo>
                  <a:pt x="55" y="19"/>
                  <a:pt x="47" y="15"/>
                  <a:pt x="35" y="15"/>
                </a:cubicBezTo>
                <a:cubicBezTo>
                  <a:pt x="26" y="15"/>
                  <a:pt x="17" y="19"/>
                  <a:pt x="17" y="27"/>
                </a:cubicBezTo>
                <a:lnTo>
                  <a:pt x="1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188F961-A47A-4510-951B-18688C8DFD80}"/>
              </a:ext>
            </a:extLst>
          </p:cNvPr>
          <p:cNvSpPr>
            <a:spLocks noEditPoints="1"/>
          </p:cNvSpPr>
          <p:nvPr/>
        </p:nvSpPr>
        <p:spPr bwMode="auto">
          <a:xfrm>
            <a:off x="6456681" y="2263924"/>
            <a:ext cx="288925" cy="438150"/>
          </a:xfrm>
          <a:custGeom>
            <a:avLst/>
            <a:gdLst>
              <a:gd name="T0" fmla="*/ 0 w 79"/>
              <a:gd name="T1" fmla="*/ 54 h 119"/>
              <a:gd name="T2" fmla="*/ 79 w 79"/>
              <a:gd name="T3" fmla="*/ 54 h 119"/>
              <a:gd name="T4" fmla="*/ 79 w 79"/>
              <a:gd name="T5" fmla="*/ 66 h 119"/>
              <a:gd name="T6" fmla="*/ 0 w 79"/>
              <a:gd name="T7" fmla="*/ 66 h 119"/>
              <a:gd name="T8" fmla="*/ 0 w 79"/>
              <a:gd name="T9" fmla="*/ 54 h 119"/>
              <a:gd name="T10" fmla="*/ 17 w 79"/>
              <a:gd name="T11" fmla="*/ 66 h 119"/>
              <a:gd name="T12" fmla="*/ 62 w 79"/>
              <a:gd name="T13" fmla="*/ 66 h 119"/>
              <a:gd name="T14" fmla="*/ 62 w 79"/>
              <a:gd name="T15" fmla="*/ 54 h 119"/>
              <a:gd name="T16" fmla="*/ 17 w 79"/>
              <a:gd name="T17" fmla="*/ 54 h 119"/>
              <a:gd name="T18" fmla="*/ 17 w 79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19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4A219384-ED0E-4E5F-879C-98D1A94E7410}"/>
              </a:ext>
            </a:extLst>
          </p:cNvPr>
          <p:cNvSpPr>
            <a:spLocks/>
          </p:cNvSpPr>
          <p:nvPr/>
        </p:nvSpPr>
        <p:spPr bwMode="auto">
          <a:xfrm>
            <a:off x="6812281" y="2316311"/>
            <a:ext cx="269875" cy="336550"/>
          </a:xfrm>
          <a:custGeom>
            <a:avLst/>
            <a:gdLst>
              <a:gd name="T0" fmla="*/ 24 w 74"/>
              <a:gd name="T1" fmla="*/ 52 h 92"/>
              <a:gd name="T2" fmla="*/ 24 w 74"/>
              <a:gd name="T3" fmla="*/ 38 h 92"/>
              <a:gd name="T4" fmla="*/ 37 w 74"/>
              <a:gd name="T5" fmla="*/ 38 h 92"/>
              <a:gd name="T6" fmla="*/ 55 w 74"/>
              <a:gd name="T7" fmla="*/ 27 h 92"/>
              <a:gd name="T8" fmla="*/ 37 w 74"/>
              <a:gd name="T9" fmla="*/ 15 h 92"/>
              <a:gd name="T10" fmla="*/ 19 w 74"/>
              <a:gd name="T11" fmla="*/ 26 h 92"/>
              <a:gd name="T12" fmla="*/ 2 w 74"/>
              <a:gd name="T13" fmla="*/ 26 h 92"/>
              <a:gd name="T14" fmla="*/ 37 w 74"/>
              <a:gd name="T15" fmla="*/ 0 h 92"/>
              <a:gd name="T16" fmla="*/ 72 w 74"/>
              <a:gd name="T17" fmla="*/ 27 h 92"/>
              <a:gd name="T18" fmla="*/ 60 w 74"/>
              <a:gd name="T19" fmla="*/ 45 h 92"/>
              <a:gd name="T20" fmla="*/ 74 w 74"/>
              <a:gd name="T21" fmla="*/ 64 h 92"/>
              <a:gd name="T22" fmla="*/ 37 w 74"/>
              <a:gd name="T23" fmla="*/ 92 h 92"/>
              <a:gd name="T24" fmla="*/ 0 w 74"/>
              <a:gd name="T25" fmla="*/ 64 h 92"/>
              <a:gd name="T26" fmla="*/ 17 w 74"/>
              <a:gd name="T27" fmla="*/ 64 h 92"/>
              <a:gd name="T28" fmla="*/ 37 w 74"/>
              <a:gd name="T29" fmla="*/ 77 h 92"/>
              <a:gd name="T30" fmla="*/ 57 w 74"/>
              <a:gd name="T31" fmla="*/ 64 h 92"/>
              <a:gd name="T32" fmla="*/ 38 w 74"/>
              <a:gd name="T33" fmla="*/ 52 h 92"/>
              <a:gd name="T34" fmla="*/ 24 w 74"/>
              <a:gd name="T35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92">
                <a:moveTo>
                  <a:pt x="24" y="52"/>
                </a:moveTo>
                <a:cubicBezTo>
                  <a:pt x="24" y="38"/>
                  <a:pt x="24" y="38"/>
                  <a:pt x="24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6" y="38"/>
                  <a:pt x="55" y="36"/>
                  <a:pt x="55" y="27"/>
                </a:cubicBezTo>
                <a:cubicBezTo>
                  <a:pt x="55" y="22"/>
                  <a:pt x="51" y="15"/>
                  <a:pt x="37" y="15"/>
                </a:cubicBezTo>
                <a:cubicBezTo>
                  <a:pt x="29" y="15"/>
                  <a:pt x="19" y="18"/>
                  <a:pt x="19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7"/>
                  <a:pt x="21" y="0"/>
                  <a:pt x="37" y="0"/>
                </a:cubicBezTo>
                <a:cubicBezTo>
                  <a:pt x="54" y="0"/>
                  <a:pt x="72" y="8"/>
                  <a:pt x="72" y="27"/>
                </a:cubicBezTo>
                <a:cubicBezTo>
                  <a:pt x="72" y="34"/>
                  <a:pt x="68" y="42"/>
                  <a:pt x="60" y="45"/>
                </a:cubicBezTo>
                <a:cubicBezTo>
                  <a:pt x="68" y="48"/>
                  <a:pt x="74" y="56"/>
                  <a:pt x="74" y="64"/>
                </a:cubicBezTo>
                <a:cubicBezTo>
                  <a:pt x="74" y="85"/>
                  <a:pt x="54" y="92"/>
                  <a:pt x="37" y="92"/>
                </a:cubicBezTo>
                <a:cubicBezTo>
                  <a:pt x="20" y="92"/>
                  <a:pt x="0" y="85"/>
                  <a:pt x="0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7" y="74"/>
                  <a:pt x="30" y="77"/>
                  <a:pt x="37" y="77"/>
                </a:cubicBezTo>
                <a:cubicBezTo>
                  <a:pt x="45" y="77"/>
                  <a:pt x="57" y="73"/>
                  <a:pt x="57" y="64"/>
                </a:cubicBezTo>
                <a:cubicBezTo>
                  <a:pt x="57" y="58"/>
                  <a:pt x="54" y="52"/>
                  <a:pt x="38" y="52"/>
                </a:cubicBezTo>
                <a:lnTo>
                  <a:pt x="24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58A263A0-A6F8-4B16-AAE9-9298EC66EF50}"/>
              </a:ext>
            </a:extLst>
          </p:cNvPr>
          <p:cNvSpPr>
            <a:spLocks noEditPoints="1"/>
          </p:cNvSpPr>
          <p:nvPr/>
        </p:nvSpPr>
        <p:spPr bwMode="auto">
          <a:xfrm>
            <a:off x="9218931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891AB163-F816-4EB8-9C78-101A019DBCD3}"/>
              </a:ext>
            </a:extLst>
          </p:cNvPr>
          <p:cNvSpPr>
            <a:spLocks noEditPoints="1"/>
          </p:cNvSpPr>
          <p:nvPr/>
        </p:nvSpPr>
        <p:spPr bwMode="auto">
          <a:xfrm>
            <a:off x="9577706" y="2322661"/>
            <a:ext cx="277813" cy="323850"/>
          </a:xfrm>
          <a:custGeom>
            <a:avLst/>
            <a:gdLst>
              <a:gd name="T0" fmla="*/ 152 w 175"/>
              <a:gd name="T1" fmla="*/ 0 h 204"/>
              <a:gd name="T2" fmla="*/ 152 w 175"/>
              <a:gd name="T3" fmla="*/ 127 h 204"/>
              <a:gd name="T4" fmla="*/ 175 w 175"/>
              <a:gd name="T5" fmla="*/ 127 h 204"/>
              <a:gd name="T6" fmla="*/ 175 w 175"/>
              <a:gd name="T7" fmla="*/ 167 h 204"/>
              <a:gd name="T8" fmla="*/ 152 w 175"/>
              <a:gd name="T9" fmla="*/ 167 h 204"/>
              <a:gd name="T10" fmla="*/ 152 w 175"/>
              <a:gd name="T11" fmla="*/ 204 h 204"/>
              <a:gd name="T12" fmla="*/ 115 w 175"/>
              <a:gd name="T13" fmla="*/ 204 h 204"/>
              <a:gd name="T14" fmla="*/ 115 w 175"/>
              <a:gd name="T15" fmla="*/ 167 h 204"/>
              <a:gd name="T16" fmla="*/ 4 w 175"/>
              <a:gd name="T17" fmla="*/ 167 h 204"/>
              <a:gd name="T18" fmla="*/ 0 w 175"/>
              <a:gd name="T19" fmla="*/ 127 h 204"/>
              <a:gd name="T20" fmla="*/ 92 w 175"/>
              <a:gd name="T21" fmla="*/ 0 h 204"/>
              <a:gd name="T22" fmla="*/ 152 w 175"/>
              <a:gd name="T23" fmla="*/ 0 h 204"/>
              <a:gd name="T24" fmla="*/ 115 w 175"/>
              <a:gd name="T25" fmla="*/ 127 h 204"/>
              <a:gd name="T26" fmla="*/ 115 w 175"/>
              <a:gd name="T27" fmla="*/ 33 h 204"/>
              <a:gd name="T28" fmla="*/ 44 w 175"/>
              <a:gd name="T29" fmla="*/ 127 h 204"/>
              <a:gd name="T30" fmla="*/ 115 w 175"/>
              <a:gd name="T31" fmla="*/ 12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5" h="204">
                <a:moveTo>
                  <a:pt x="152" y="0"/>
                </a:moveTo>
                <a:lnTo>
                  <a:pt x="152" y="127"/>
                </a:lnTo>
                <a:lnTo>
                  <a:pt x="175" y="127"/>
                </a:lnTo>
                <a:lnTo>
                  <a:pt x="175" y="167"/>
                </a:lnTo>
                <a:lnTo>
                  <a:pt x="152" y="167"/>
                </a:lnTo>
                <a:lnTo>
                  <a:pt x="152" y="204"/>
                </a:lnTo>
                <a:lnTo>
                  <a:pt x="115" y="204"/>
                </a:lnTo>
                <a:lnTo>
                  <a:pt x="115" y="167"/>
                </a:lnTo>
                <a:lnTo>
                  <a:pt x="4" y="167"/>
                </a:lnTo>
                <a:lnTo>
                  <a:pt x="0" y="127"/>
                </a:lnTo>
                <a:lnTo>
                  <a:pt x="92" y="0"/>
                </a:lnTo>
                <a:lnTo>
                  <a:pt x="152" y="0"/>
                </a:lnTo>
                <a:close/>
                <a:moveTo>
                  <a:pt x="115" y="127"/>
                </a:moveTo>
                <a:lnTo>
                  <a:pt x="115" y="33"/>
                </a:lnTo>
                <a:lnTo>
                  <a:pt x="44" y="127"/>
                </a:lnTo>
                <a:lnTo>
                  <a:pt x="115" y="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852C1AB-28FB-4F1D-82A6-41000434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6" y="3511932"/>
            <a:ext cx="9988550" cy="28575"/>
          </a:xfrm>
          <a:prstGeom prst="rect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9AE5CAE9-B1E5-437F-BA95-EF64332C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037E0061-5206-43AC-A0B8-A1C99F4D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168494FE-BBFF-454C-A2E9-D28EF237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3386519"/>
            <a:ext cx="273050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39590389-7395-4192-A41F-5B7BBF63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851" y="3386519"/>
            <a:ext cx="269875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52B239F-3B87-4F17-82C5-5B010047AC74}"/>
              </a:ext>
            </a:extLst>
          </p:cNvPr>
          <p:cNvSpPr txBox="1"/>
          <p:nvPr/>
        </p:nvSpPr>
        <p:spPr>
          <a:xfrm>
            <a:off x="975204" y="4360223"/>
            <a:ext cx="234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42059F-784B-47B7-9FF9-A349FC11381B}"/>
              </a:ext>
            </a:extLst>
          </p:cNvPr>
          <p:cNvSpPr txBox="1"/>
          <p:nvPr/>
        </p:nvSpPr>
        <p:spPr>
          <a:xfrm>
            <a:off x="1089924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50DF334-DAB1-46BE-8B64-D48A17EB794F}"/>
              </a:ext>
            </a:extLst>
          </p:cNvPr>
          <p:cNvSpPr txBox="1"/>
          <p:nvPr/>
        </p:nvSpPr>
        <p:spPr>
          <a:xfrm>
            <a:off x="3708138" y="4360223"/>
            <a:ext cx="234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3C5D3DA-5AFE-48D1-A810-E519EF1A2036}"/>
              </a:ext>
            </a:extLst>
          </p:cNvPr>
          <p:cNvSpPr txBox="1"/>
          <p:nvPr/>
        </p:nvSpPr>
        <p:spPr>
          <a:xfrm>
            <a:off x="382285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10330A3-E794-4562-99E4-2D1711F48440}"/>
              </a:ext>
            </a:extLst>
          </p:cNvPr>
          <p:cNvSpPr txBox="1"/>
          <p:nvPr/>
        </p:nvSpPr>
        <p:spPr>
          <a:xfrm>
            <a:off x="6394562" y="4360223"/>
            <a:ext cx="234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D8A7E3B-E2B3-4A83-AFA9-CEDD629CBCE4}"/>
              </a:ext>
            </a:extLst>
          </p:cNvPr>
          <p:cNvSpPr txBox="1"/>
          <p:nvPr/>
        </p:nvSpPr>
        <p:spPr>
          <a:xfrm>
            <a:off x="6509282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D00C6BC-F296-4BA1-B74E-29499700CA97}"/>
              </a:ext>
            </a:extLst>
          </p:cNvPr>
          <p:cNvSpPr txBox="1"/>
          <p:nvPr/>
        </p:nvSpPr>
        <p:spPr>
          <a:xfrm>
            <a:off x="9105158" y="4360223"/>
            <a:ext cx="234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82ACBC1-B604-4D8C-9D63-FCCAF9033162}"/>
              </a:ext>
            </a:extLst>
          </p:cNvPr>
          <p:cNvSpPr txBox="1"/>
          <p:nvPr/>
        </p:nvSpPr>
        <p:spPr>
          <a:xfrm>
            <a:off x="921987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5946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21233F7-1CAF-4C9F-AB8A-0FA48F964195}"/>
              </a:ext>
            </a:extLst>
          </p:cNvPr>
          <p:cNvSpPr>
            <a:spLocks/>
          </p:cNvSpPr>
          <p:nvPr/>
        </p:nvSpPr>
        <p:spPr bwMode="auto">
          <a:xfrm>
            <a:off x="7762413" y="2638595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F5CCEF8D-46DA-4AD1-82F0-0105300EF6A7}"/>
              </a:ext>
            </a:extLst>
          </p:cNvPr>
          <p:cNvSpPr>
            <a:spLocks/>
          </p:cNvSpPr>
          <p:nvPr/>
        </p:nvSpPr>
        <p:spPr bwMode="auto">
          <a:xfrm>
            <a:off x="6135050" y="2638595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4773BB5-F559-440D-BBA7-98C2B628DA25}"/>
              </a:ext>
            </a:extLst>
          </p:cNvPr>
          <p:cNvSpPr>
            <a:spLocks/>
          </p:cNvSpPr>
          <p:nvPr/>
        </p:nvSpPr>
        <p:spPr bwMode="auto">
          <a:xfrm>
            <a:off x="4503578" y="2638595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658C67B3-461C-4E86-9013-F57BABADC1B2}"/>
              </a:ext>
            </a:extLst>
          </p:cNvPr>
          <p:cNvSpPr>
            <a:spLocks/>
          </p:cNvSpPr>
          <p:nvPr/>
        </p:nvSpPr>
        <p:spPr bwMode="auto">
          <a:xfrm>
            <a:off x="2540606" y="2638595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156">
            <a:extLst>
              <a:ext uri="{FF2B5EF4-FFF2-40B4-BE49-F238E27FC236}">
                <a16:creationId xmlns:a16="http://schemas.microsoft.com/office/drawing/2014/main" id="{BB375895-4D28-4C83-B89F-227E32BD1E20}"/>
              </a:ext>
            </a:extLst>
          </p:cNvPr>
          <p:cNvSpPr>
            <a:spLocks noEditPoints="1"/>
          </p:cNvSpPr>
          <p:nvPr/>
        </p:nvSpPr>
        <p:spPr bwMode="auto">
          <a:xfrm>
            <a:off x="3432368" y="3335841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157">
            <a:extLst>
              <a:ext uri="{FF2B5EF4-FFF2-40B4-BE49-F238E27FC236}">
                <a16:creationId xmlns:a16="http://schemas.microsoft.com/office/drawing/2014/main" id="{046D7679-B454-48C4-83C2-108FD3637F33}"/>
              </a:ext>
            </a:extLst>
          </p:cNvPr>
          <p:cNvSpPr>
            <a:spLocks noEditPoints="1"/>
          </p:cNvSpPr>
          <p:nvPr/>
        </p:nvSpPr>
        <p:spPr bwMode="auto">
          <a:xfrm>
            <a:off x="5107675" y="3335841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58">
            <a:extLst>
              <a:ext uri="{FF2B5EF4-FFF2-40B4-BE49-F238E27FC236}">
                <a16:creationId xmlns:a16="http://schemas.microsoft.com/office/drawing/2014/main" id="{1589878E-ADEA-4ADA-AF1D-0D7B28A19F3B}"/>
              </a:ext>
            </a:extLst>
          </p:cNvPr>
          <p:cNvSpPr>
            <a:spLocks/>
          </p:cNvSpPr>
          <p:nvPr/>
        </p:nvSpPr>
        <p:spPr bwMode="auto">
          <a:xfrm>
            <a:off x="6735037" y="3331731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159">
            <a:extLst>
              <a:ext uri="{FF2B5EF4-FFF2-40B4-BE49-F238E27FC236}">
                <a16:creationId xmlns:a16="http://schemas.microsoft.com/office/drawing/2014/main" id="{0ECC35F9-1D32-4934-923E-6E864729C18A}"/>
              </a:ext>
            </a:extLst>
          </p:cNvPr>
          <p:cNvSpPr>
            <a:spLocks noEditPoints="1"/>
          </p:cNvSpPr>
          <p:nvPr/>
        </p:nvSpPr>
        <p:spPr bwMode="auto">
          <a:xfrm>
            <a:off x="8362400" y="3335841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36172B1-755F-4621-9C85-E338EB680D73}"/>
              </a:ext>
            </a:extLst>
          </p:cNvPr>
          <p:cNvSpPr txBox="1"/>
          <p:nvPr/>
        </p:nvSpPr>
        <p:spPr>
          <a:xfrm>
            <a:off x="1237942" y="1831551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5BF847-932A-4DA0-AB35-2CE9D0C92BF6}"/>
              </a:ext>
            </a:extLst>
          </p:cNvPr>
          <p:cNvSpPr txBox="1"/>
          <p:nvPr/>
        </p:nvSpPr>
        <p:spPr>
          <a:xfrm>
            <a:off x="1352663" y="14003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0C354E-165C-41DD-B068-B99934A72D60}"/>
              </a:ext>
            </a:extLst>
          </p:cNvPr>
          <p:cNvSpPr txBox="1"/>
          <p:nvPr/>
        </p:nvSpPr>
        <p:spPr>
          <a:xfrm>
            <a:off x="3996000" y="5356480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FFAA6E-836D-4BF3-BF06-FFA464ADCA89}"/>
              </a:ext>
            </a:extLst>
          </p:cNvPr>
          <p:cNvSpPr txBox="1"/>
          <p:nvPr/>
        </p:nvSpPr>
        <p:spPr>
          <a:xfrm>
            <a:off x="4110721" y="49252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A877DFF-9418-41A7-9B86-81588A700C2B}"/>
              </a:ext>
            </a:extLst>
          </p:cNvPr>
          <p:cNvSpPr txBox="1"/>
          <p:nvPr/>
        </p:nvSpPr>
        <p:spPr>
          <a:xfrm>
            <a:off x="5749894" y="1427272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2A69EF1-C19E-4C62-9C01-E2BF23A2D4EF}"/>
              </a:ext>
            </a:extLst>
          </p:cNvPr>
          <p:cNvSpPr txBox="1"/>
          <p:nvPr/>
        </p:nvSpPr>
        <p:spPr>
          <a:xfrm>
            <a:off x="5864615" y="99607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E9B1E62-C6B7-4A89-B1C0-C14AA698D3B4}"/>
              </a:ext>
            </a:extLst>
          </p:cNvPr>
          <p:cNvSpPr txBox="1"/>
          <p:nvPr/>
        </p:nvSpPr>
        <p:spPr>
          <a:xfrm>
            <a:off x="9001147" y="4575236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点击添加文字通用设计，完美兼容，打造最实用，最具个性的演示方案。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F29A69B-C7BF-485A-90DB-84A114D2A34B}"/>
              </a:ext>
            </a:extLst>
          </p:cNvPr>
          <p:cNvSpPr txBox="1"/>
          <p:nvPr/>
        </p:nvSpPr>
        <p:spPr>
          <a:xfrm>
            <a:off x="9115868" y="414404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20755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9F19F15-4F96-47B8-84C8-18FF068B4E4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2BD899-A2A3-4E16-8410-E294D1110B0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746C193-8D34-45F5-88A3-EA296D5E79CD}"/>
              </a:ext>
            </a:extLst>
          </p:cNvPr>
          <p:cNvGrpSpPr/>
          <p:nvPr/>
        </p:nvGrpSpPr>
        <p:grpSpPr>
          <a:xfrm>
            <a:off x="1574589" y="897483"/>
            <a:ext cx="1582809" cy="1595718"/>
            <a:chOff x="-3090863" y="0"/>
            <a:chExt cx="4087813" cy="4121151"/>
          </a:xfrm>
        </p:grpSpPr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83B23C17-94DC-4D3E-A8C2-1EE831825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90775" y="752475"/>
              <a:ext cx="2173288" cy="217328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2651FAF-CF3D-4313-A47C-624843AED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478088" y="665163"/>
              <a:ext cx="2347913" cy="2347913"/>
            </a:xfrm>
            <a:custGeom>
              <a:avLst/>
              <a:gdLst>
                <a:gd name="T0" fmla="*/ 419 w 837"/>
                <a:gd name="T1" fmla="*/ 837 h 837"/>
                <a:gd name="T2" fmla="*/ 0 w 837"/>
                <a:gd name="T3" fmla="*/ 418 h 837"/>
                <a:gd name="T4" fmla="*/ 419 w 837"/>
                <a:gd name="T5" fmla="*/ 0 h 837"/>
                <a:gd name="T6" fmla="*/ 837 w 837"/>
                <a:gd name="T7" fmla="*/ 418 h 837"/>
                <a:gd name="T8" fmla="*/ 419 w 837"/>
                <a:gd name="T9" fmla="*/ 837 h 837"/>
                <a:gd name="T10" fmla="*/ 419 w 837"/>
                <a:gd name="T11" fmla="*/ 62 h 837"/>
                <a:gd name="T12" fmla="*/ 62 w 837"/>
                <a:gd name="T13" fmla="*/ 418 h 837"/>
                <a:gd name="T14" fmla="*/ 419 w 837"/>
                <a:gd name="T15" fmla="*/ 774 h 837"/>
                <a:gd name="T16" fmla="*/ 775 w 837"/>
                <a:gd name="T17" fmla="*/ 418 h 837"/>
                <a:gd name="T18" fmla="*/ 419 w 837"/>
                <a:gd name="T19" fmla="*/ 6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7" h="837">
                  <a:moveTo>
                    <a:pt x="419" y="837"/>
                  </a:moveTo>
                  <a:cubicBezTo>
                    <a:pt x="188" y="837"/>
                    <a:pt x="0" y="649"/>
                    <a:pt x="0" y="418"/>
                  </a:cubicBezTo>
                  <a:cubicBezTo>
                    <a:pt x="0" y="187"/>
                    <a:pt x="188" y="0"/>
                    <a:pt x="419" y="0"/>
                  </a:cubicBezTo>
                  <a:cubicBezTo>
                    <a:pt x="649" y="0"/>
                    <a:pt x="837" y="187"/>
                    <a:pt x="837" y="418"/>
                  </a:cubicBezTo>
                  <a:cubicBezTo>
                    <a:pt x="837" y="649"/>
                    <a:pt x="649" y="837"/>
                    <a:pt x="419" y="837"/>
                  </a:cubicBezTo>
                  <a:close/>
                  <a:moveTo>
                    <a:pt x="419" y="62"/>
                  </a:moveTo>
                  <a:cubicBezTo>
                    <a:pt x="222" y="62"/>
                    <a:pt x="62" y="222"/>
                    <a:pt x="62" y="418"/>
                  </a:cubicBezTo>
                  <a:cubicBezTo>
                    <a:pt x="62" y="615"/>
                    <a:pt x="222" y="774"/>
                    <a:pt x="419" y="774"/>
                  </a:cubicBezTo>
                  <a:cubicBezTo>
                    <a:pt x="615" y="774"/>
                    <a:pt x="775" y="615"/>
                    <a:pt x="775" y="418"/>
                  </a:cubicBezTo>
                  <a:cubicBezTo>
                    <a:pt x="775" y="222"/>
                    <a:pt x="615" y="62"/>
                    <a:pt x="419" y="6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303F2A0-6B79-45DE-9803-56E2D27ED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90863" y="0"/>
              <a:ext cx="3530600" cy="3540125"/>
            </a:xfrm>
            <a:custGeom>
              <a:avLst/>
              <a:gdLst>
                <a:gd name="T0" fmla="*/ 1221 w 1259"/>
                <a:gd name="T1" fmla="*/ 632 h 1262"/>
                <a:gd name="T2" fmla="*/ 1212 w 1259"/>
                <a:gd name="T3" fmla="*/ 816 h 1262"/>
                <a:gd name="T4" fmla="*/ 1259 w 1259"/>
                <a:gd name="T5" fmla="*/ 632 h 1262"/>
                <a:gd name="T6" fmla="*/ 1219 w 1259"/>
                <a:gd name="T7" fmla="*/ 469 h 1262"/>
                <a:gd name="T8" fmla="*/ 1047 w 1259"/>
                <a:gd name="T9" fmla="*/ 212 h 1262"/>
                <a:gd name="T10" fmla="*/ 1171 w 1259"/>
                <a:gd name="T11" fmla="*/ 348 h 1262"/>
                <a:gd name="T12" fmla="*/ 1074 w 1259"/>
                <a:gd name="T13" fmla="*/ 185 h 1262"/>
                <a:gd name="T14" fmla="*/ 1047 w 1259"/>
                <a:gd name="T15" fmla="*/ 212 h 1262"/>
                <a:gd name="T16" fmla="*/ 917 w 1259"/>
                <a:gd name="T17" fmla="*/ 114 h 1262"/>
                <a:gd name="T18" fmla="*/ 936 w 1259"/>
                <a:gd name="T19" fmla="*/ 80 h 1262"/>
                <a:gd name="T20" fmla="*/ 752 w 1259"/>
                <a:gd name="T21" fmla="*/ 32 h 1262"/>
                <a:gd name="T22" fmla="*/ 444 w 1259"/>
                <a:gd name="T23" fmla="*/ 68 h 1262"/>
                <a:gd name="T24" fmla="*/ 622 w 1259"/>
                <a:gd name="T25" fmla="*/ 19 h 1262"/>
                <a:gd name="T26" fmla="*/ 432 w 1259"/>
                <a:gd name="T27" fmla="*/ 31 h 1262"/>
                <a:gd name="T28" fmla="*/ 444 w 1259"/>
                <a:gd name="T29" fmla="*/ 68 h 1262"/>
                <a:gd name="T30" fmla="*/ 249 w 1259"/>
                <a:gd name="T31" fmla="*/ 175 h 1262"/>
                <a:gd name="T32" fmla="*/ 303 w 1259"/>
                <a:gd name="T33" fmla="*/ 112 h 1262"/>
                <a:gd name="T34" fmla="*/ 224 w 1259"/>
                <a:gd name="T35" fmla="*/ 146 h 1262"/>
                <a:gd name="T36" fmla="*/ 150 w 1259"/>
                <a:gd name="T37" fmla="*/ 249 h 1262"/>
                <a:gd name="T38" fmla="*/ 42 w 1259"/>
                <a:gd name="T39" fmla="*/ 539 h 1262"/>
                <a:gd name="T40" fmla="*/ 79 w 1259"/>
                <a:gd name="T41" fmla="*/ 359 h 1262"/>
                <a:gd name="T42" fmla="*/ 4 w 1259"/>
                <a:gd name="T43" fmla="*/ 534 h 1262"/>
                <a:gd name="T44" fmla="*/ 42 w 1259"/>
                <a:gd name="T45" fmla="*/ 539 h 1262"/>
                <a:gd name="T46" fmla="*/ 39 w 1259"/>
                <a:gd name="T47" fmla="*/ 702 h 1262"/>
                <a:gd name="T48" fmla="*/ 1 w 1259"/>
                <a:gd name="T49" fmla="*/ 706 h 1262"/>
                <a:gd name="T50" fmla="*/ 70 w 1259"/>
                <a:gd name="T51" fmla="*/ 884 h 1262"/>
                <a:gd name="T52" fmla="*/ 280 w 1259"/>
                <a:gd name="T53" fmla="*/ 1112 h 1262"/>
                <a:gd name="T54" fmla="*/ 135 w 1259"/>
                <a:gd name="T55" fmla="*/ 996 h 1262"/>
                <a:gd name="T56" fmla="*/ 257 w 1259"/>
                <a:gd name="T57" fmla="*/ 1143 h 1262"/>
                <a:gd name="T58" fmla="*/ 280 w 1259"/>
                <a:gd name="T59" fmla="*/ 1112 h 1262"/>
                <a:gd name="T60" fmla="*/ 423 w 1259"/>
                <a:gd name="T61" fmla="*/ 1188 h 1262"/>
                <a:gd name="T62" fmla="*/ 410 w 1259"/>
                <a:gd name="T63" fmla="*/ 1224 h 1262"/>
                <a:gd name="T64" fmla="*/ 599 w 1259"/>
                <a:gd name="T65" fmla="*/ 1244 h 1262"/>
                <a:gd name="T66" fmla="*/ 897 w 1259"/>
                <a:gd name="T67" fmla="*/ 1160 h 1262"/>
                <a:gd name="T68" fmla="*/ 729 w 1259"/>
                <a:gd name="T69" fmla="*/ 1236 h 1262"/>
                <a:gd name="T70" fmla="*/ 915 w 1259"/>
                <a:gd name="T71" fmla="*/ 1194 h 1262"/>
                <a:gd name="T72" fmla="*/ 897 w 1259"/>
                <a:gd name="T73" fmla="*/ 1160 h 1262"/>
                <a:gd name="T74" fmla="*/ 1031 w 1259"/>
                <a:gd name="T75" fmla="*/ 1067 h 1262"/>
                <a:gd name="T76" fmla="*/ 1057 w 1259"/>
                <a:gd name="T77" fmla="*/ 1095 h 1262"/>
                <a:gd name="T78" fmla="*/ 1160 w 1259"/>
                <a:gd name="T79" fmla="*/ 93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9" h="1262">
                  <a:moveTo>
                    <a:pt x="1205" y="492"/>
                  </a:moveTo>
                  <a:cubicBezTo>
                    <a:pt x="1215" y="537"/>
                    <a:pt x="1221" y="584"/>
                    <a:pt x="1221" y="632"/>
                  </a:cubicBezTo>
                  <a:cubicBezTo>
                    <a:pt x="1221" y="688"/>
                    <a:pt x="1213" y="741"/>
                    <a:pt x="1199" y="793"/>
                  </a:cubicBezTo>
                  <a:cubicBezTo>
                    <a:pt x="1196" y="803"/>
                    <a:pt x="1202" y="813"/>
                    <a:pt x="1212" y="816"/>
                  </a:cubicBezTo>
                  <a:cubicBezTo>
                    <a:pt x="1222" y="819"/>
                    <a:pt x="1233" y="813"/>
                    <a:pt x="1236" y="803"/>
                  </a:cubicBezTo>
                  <a:cubicBezTo>
                    <a:pt x="1251" y="749"/>
                    <a:pt x="1259" y="691"/>
                    <a:pt x="1259" y="632"/>
                  </a:cubicBezTo>
                  <a:cubicBezTo>
                    <a:pt x="1259" y="581"/>
                    <a:pt x="1253" y="531"/>
                    <a:pt x="1242" y="483"/>
                  </a:cubicBezTo>
                  <a:cubicBezTo>
                    <a:pt x="1239" y="473"/>
                    <a:pt x="1229" y="467"/>
                    <a:pt x="1219" y="469"/>
                  </a:cubicBezTo>
                  <a:cubicBezTo>
                    <a:pt x="1208" y="472"/>
                    <a:pt x="1202" y="482"/>
                    <a:pt x="1205" y="492"/>
                  </a:cubicBezTo>
                  <a:close/>
                  <a:moveTo>
                    <a:pt x="1047" y="212"/>
                  </a:moveTo>
                  <a:cubicBezTo>
                    <a:pt x="1085" y="250"/>
                    <a:pt x="1118" y="293"/>
                    <a:pt x="1145" y="341"/>
                  </a:cubicBezTo>
                  <a:cubicBezTo>
                    <a:pt x="1150" y="350"/>
                    <a:pt x="1162" y="354"/>
                    <a:pt x="1171" y="348"/>
                  </a:cubicBezTo>
                  <a:cubicBezTo>
                    <a:pt x="1180" y="343"/>
                    <a:pt x="1184" y="332"/>
                    <a:pt x="1178" y="322"/>
                  </a:cubicBezTo>
                  <a:cubicBezTo>
                    <a:pt x="1150" y="272"/>
                    <a:pt x="1115" y="225"/>
                    <a:pt x="1074" y="185"/>
                  </a:cubicBezTo>
                  <a:cubicBezTo>
                    <a:pt x="1066" y="177"/>
                    <a:pt x="1054" y="177"/>
                    <a:pt x="1047" y="185"/>
                  </a:cubicBezTo>
                  <a:cubicBezTo>
                    <a:pt x="1039" y="192"/>
                    <a:pt x="1039" y="204"/>
                    <a:pt x="1047" y="212"/>
                  </a:cubicBezTo>
                  <a:close/>
                  <a:moveTo>
                    <a:pt x="766" y="55"/>
                  </a:moveTo>
                  <a:cubicBezTo>
                    <a:pt x="819" y="67"/>
                    <a:pt x="870" y="87"/>
                    <a:pt x="917" y="114"/>
                  </a:cubicBezTo>
                  <a:cubicBezTo>
                    <a:pt x="926" y="119"/>
                    <a:pt x="938" y="116"/>
                    <a:pt x="943" y="106"/>
                  </a:cubicBezTo>
                  <a:cubicBezTo>
                    <a:pt x="948" y="97"/>
                    <a:pt x="945" y="86"/>
                    <a:pt x="936" y="80"/>
                  </a:cubicBezTo>
                  <a:cubicBezTo>
                    <a:pt x="886" y="52"/>
                    <a:pt x="832" y="31"/>
                    <a:pt x="774" y="17"/>
                  </a:cubicBezTo>
                  <a:cubicBezTo>
                    <a:pt x="764" y="15"/>
                    <a:pt x="754" y="21"/>
                    <a:pt x="752" y="32"/>
                  </a:cubicBezTo>
                  <a:cubicBezTo>
                    <a:pt x="749" y="42"/>
                    <a:pt x="755" y="52"/>
                    <a:pt x="766" y="55"/>
                  </a:cubicBezTo>
                  <a:close/>
                  <a:moveTo>
                    <a:pt x="444" y="68"/>
                  </a:moveTo>
                  <a:cubicBezTo>
                    <a:pt x="495" y="51"/>
                    <a:pt x="548" y="41"/>
                    <a:pt x="604" y="39"/>
                  </a:cubicBezTo>
                  <a:cubicBezTo>
                    <a:pt x="614" y="39"/>
                    <a:pt x="623" y="30"/>
                    <a:pt x="622" y="19"/>
                  </a:cubicBezTo>
                  <a:cubicBezTo>
                    <a:pt x="622" y="9"/>
                    <a:pt x="613" y="0"/>
                    <a:pt x="602" y="1"/>
                  </a:cubicBezTo>
                  <a:cubicBezTo>
                    <a:pt x="543" y="3"/>
                    <a:pt x="486" y="14"/>
                    <a:pt x="432" y="31"/>
                  </a:cubicBezTo>
                  <a:cubicBezTo>
                    <a:pt x="422" y="35"/>
                    <a:pt x="417" y="45"/>
                    <a:pt x="420" y="55"/>
                  </a:cubicBezTo>
                  <a:cubicBezTo>
                    <a:pt x="423" y="65"/>
                    <a:pt x="434" y="71"/>
                    <a:pt x="444" y="68"/>
                  </a:cubicBezTo>
                  <a:close/>
                  <a:moveTo>
                    <a:pt x="176" y="247"/>
                  </a:moveTo>
                  <a:cubicBezTo>
                    <a:pt x="198" y="221"/>
                    <a:pt x="223" y="197"/>
                    <a:pt x="249" y="175"/>
                  </a:cubicBezTo>
                  <a:cubicBezTo>
                    <a:pt x="264" y="162"/>
                    <a:pt x="281" y="150"/>
                    <a:pt x="298" y="139"/>
                  </a:cubicBezTo>
                  <a:cubicBezTo>
                    <a:pt x="307" y="133"/>
                    <a:pt x="309" y="121"/>
                    <a:pt x="303" y="112"/>
                  </a:cubicBezTo>
                  <a:cubicBezTo>
                    <a:pt x="297" y="104"/>
                    <a:pt x="285" y="101"/>
                    <a:pt x="277" y="107"/>
                  </a:cubicBezTo>
                  <a:cubicBezTo>
                    <a:pt x="258" y="119"/>
                    <a:pt x="241" y="132"/>
                    <a:pt x="224" y="146"/>
                  </a:cubicBezTo>
                  <a:cubicBezTo>
                    <a:pt x="197" y="169"/>
                    <a:pt x="171" y="195"/>
                    <a:pt x="147" y="222"/>
                  </a:cubicBezTo>
                  <a:cubicBezTo>
                    <a:pt x="141" y="230"/>
                    <a:pt x="142" y="242"/>
                    <a:pt x="150" y="249"/>
                  </a:cubicBezTo>
                  <a:cubicBezTo>
                    <a:pt x="158" y="256"/>
                    <a:pt x="170" y="255"/>
                    <a:pt x="176" y="247"/>
                  </a:cubicBezTo>
                  <a:close/>
                  <a:moveTo>
                    <a:pt x="42" y="539"/>
                  </a:moveTo>
                  <a:cubicBezTo>
                    <a:pt x="50" y="485"/>
                    <a:pt x="66" y="432"/>
                    <a:pt x="89" y="384"/>
                  </a:cubicBezTo>
                  <a:cubicBezTo>
                    <a:pt x="93" y="374"/>
                    <a:pt x="89" y="363"/>
                    <a:pt x="79" y="359"/>
                  </a:cubicBezTo>
                  <a:cubicBezTo>
                    <a:pt x="70" y="354"/>
                    <a:pt x="59" y="358"/>
                    <a:pt x="54" y="368"/>
                  </a:cubicBezTo>
                  <a:cubicBezTo>
                    <a:pt x="30" y="420"/>
                    <a:pt x="13" y="475"/>
                    <a:pt x="4" y="534"/>
                  </a:cubicBezTo>
                  <a:cubicBezTo>
                    <a:pt x="3" y="544"/>
                    <a:pt x="10" y="554"/>
                    <a:pt x="20" y="555"/>
                  </a:cubicBezTo>
                  <a:cubicBezTo>
                    <a:pt x="30" y="557"/>
                    <a:pt x="40" y="550"/>
                    <a:pt x="42" y="539"/>
                  </a:cubicBezTo>
                  <a:close/>
                  <a:moveTo>
                    <a:pt x="80" y="859"/>
                  </a:moveTo>
                  <a:cubicBezTo>
                    <a:pt x="59" y="810"/>
                    <a:pt x="45" y="757"/>
                    <a:pt x="39" y="702"/>
                  </a:cubicBezTo>
                  <a:cubicBezTo>
                    <a:pt x="38" y="692"/>
                    <a:pt x="28" y="684"/>
                    <a:pt x="18" y="685"/>
                  </a:cubicBezTo>
                  <a:cubicBezTo>
                    <a:pt x="7" y="687"/>
                    <a:pt x="0" y="696"/>
                    <a:pt x="1" y="706"/>
                  </a:cubicBezTo>
                  <a:cubicBezTo>
                    <a:pt x="8" y="765"/>
                    <a:pt x="23" y="821"/>
                    <a:pt x="45" y="874"/>
                  </a:cubicBezTo>
                  <a:cubicBezTo>
                    <a:pt x="49" y="884"/>
                    <a:pt x="60" y="888"/>
                    <a:pt x="70" y="884"/>
                  </a:cubicBezTo>
                  <a:cubicBezTo>
                    <a:pt x="79" y="880"/>
                    <a:pt x="84" y="869"/>
                    <a:pt x="80" y="859"/>
                  </a:cubicBezTo>
                  <a:close/>
                  <a:moveTo>
                    <a:pt x="280" y="1112"/>
                  </a:moveTo>
                  <a:cubicBezTo>
                    <a:pt x="235" y="1080"/>
                    <a:pt x="196" y="1042"/>
                    <a:pt x="162" y="999"/>
                  </a:cubicBezTo>
                  <a:cubicBezTo>
                    <a:pt x="156" y="991"/>
                    <a:pt x="144" y="990"/>
                    <a:pt x="135" y="996"/>
                  </a:cubicBezTo>
                  <a:cubicBezTo>
                    <a:pt x="127" y="1003"/>
                    <a:pt x="126" y="1015"/>
                    <a:pt x="132" y="1023"/>
                  </a:cubicBezTo>
                  <a:cubicBezTo>
                    <a:pt x="168" y="1068"/>
                    <a:pt x="210" y="1109"/>
                    <a:pt x="257" y="1143"/>
                  </a:cubicBezTo>
                  <a:cubicBezTo>
                    <a:pt x="266" y="1149"/>
                    <a:pt x="278" y="1147"/>
                    <a:pt x="284" y="1138"/>
                  </a:cubicBezTo>
                  <a:cubicBezTo>
                    <a:pt x="290" y="1130"/>
                    <a:pt x="288" y="1118"/>
                    <a:pt x="280" y="1112"/>
                  </a:cubicBezTo>
                  <a:close/>
                  <a:moveTo>
                    <a:pt x="582" y="1223"/>
                  </a:moveTo>
                  <a:cubicBezTo>
                    <a:pt x="526" y="1219"/>
                    <a:pt x="473" y="1207"/>
                    <a:pt x="423" y="1188"/>
                  </a:cubicBezTo>
                  <a:cubicBezTo>
                    <a:pt x="413" y="1185"/>
                    <a:pt x="402" y="1190"/>
                    <a:pt x="398" y="1200"/>
                  </a:cubicBezTo>
                  <a:cubicBezTo>
                    <a:pt x="395" y="1210"/>
                    <a:pt x="400" y="1221"/>
                    <a:pt x="410" y="1224"/>
                  </a:cubicBezTo>
                  <a:cubicBezTo>
                    <a:pt x="463" y="1244"/>
                    <a:pt x="520" y="1257"/>
                    <a:pt x="579" y="1261"/>
                  </a:cubicBezTo>
                  <a:cubicBezTo>
                    <a:pt x="589" y="1262"/>
                    <a:pt x="598" y="1254"/>
                    <a:pt x="599" y="1244"/>
                  </a:cubicBezTo>
                  <a:cubicBezTo>
                    <a:pt x="600" y="1233"/>
                    <a:pt x="592" y="1224"/>
                    <a:pt x="582" y="1223"/>
                  </a:cubicBezTo>
                  <a:close/>
                  <a:moveTo>
                    <a:pt x="897" y="1160"/>
                  </a:moveTo>
                  <a:cubicBezTo>
                    <a:pt x="850" y="1185"/>
                    <a:pt x="798" y="1203"/>
                    <a:pt x="744" y="1214"/>
                  </a:cubicBezTo>
                  <a:cubicBezTo>
                    <a:pt x="734" y="1216"/>
                    <a:pt x="727" y="1226"/>
                    <a:pt x="729" y="1236"/>
                  </a:cubicBezTo>
                  <a:cubicBezTo>
                    <a:pt x="731" y="1246"/>
                    <a:pt x="741" y="1253"/>
                    <a:pt x="751" y="1251"/>
                  </a:cubicBezTo>
                  <a:cubicBezTo>
                    <a:pt x="809" y="1239"/>
                    <a:pt x="864" y="1220"/>
                    <a:pt x="915" y="1194"/>
                  </a:cubicBezTo>
                  <a:cubicBezTo>
                    <a:pt x="924" y="1189"/>
                    <a:pt x="928" y="1178"/>
                    <a:pt x="923" y="1169"/>
                  </a:cubicBezTo>
                  <a:cubicBezTo>
                    <a:pt x="918" y="1159"/>
                    <a:pt x="907" y="1155"/>
                    <a:pt x="897" y="1160"/>
                  </a:cubicBezTo>
                  <a:close/>
                  <a:moveTo>
                    <a:pt x="1134" y="942"/>
                  </a:moveTo>
                  <a:cubicBezTo>
                    <a:pt x="1105" y="988"/>
                    <a:pt x="1070" y="1030"/>
                    <a:pt x="1031" y="1067"/>
                  </a:cubicBezTo>
                  <a:cubicBezTo>
                    <a:pt x="1023" y="1074"/>
                    <a:pt x="1022" y="1086"/>
                    <a:pt x="1030" y="1094"/>
                  </a:cubicBezTo>
                  <a:cubicBezTo>
                    <a:pt x="1037" y="1102"/>
                    <a:pt x="1049" y="1102"/>
                    <a:pt x="1057" y="1095"/>
                  </a:cubicBezTo>
                  <a:cubicBezTo>
                    <a:pt x="1099" y="1056"/>
                    <a:pt x="1136" y="1011"/>
                    <a:pt x="1166" y="961"/>
                  </a:cubicBezTo>
                  <a:cubicBezTo>
                    <a:pt x="1172" y="953"/>
                    <a:pt x="1169" y="941"/>
                    <a:pt x="1160" y="935"/>
                  </a:cubicBezTo>
                  <a:cubicBezTo>
                    <a:pt x="1151" y="930"/>
                    <a:pt x="1139" y="933"/>
                    <a:pt x="1134" y="942"/>
                  </a:cubicBezTo>
                  <a:close/>
                </a:path>
              </a:pathLst>
            </a:custGeom>
            <a:solidFill>
              <a:srgbClr val="FFC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AEB8138-97BD-41E5-B4D6-2610EC50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" y="258763"/>
              <a:ext cx="339725" cy="296863"/>
            </a:xfrm>
            <a:custGeom>
              <a:avLst/>
              <a:gdLst>
                <a:gd name="T0" fmla="*/ 22 w 121"/>
                <a:gd name="T1" fmla="*/ 0 h 106"/>
                <a:gd name="T2" fmla="*/ 7 w 121"/>
                <a:gd name="T3" fmla="*/ 8 h 106"/>
                <a:gd name="T4" fmla="*/ 10 w 121"/>
                <a:gd name="T5" fmla="*/ 35 h 106"/>
                <a:gd name="T6" fmla="*/ 10 w 121"/>
                <a:gd name="T7" fmla="*/ 35 h 106"/>
                <a:gd name="T8" fmla="*/ 87 w 121"/>
                <a:gd name="T9" fmla="*/ 101 h 106"/>
                <a:gd name="T10" fmla="*/ 100 w 121"/>
                <a:gd name="T11" fmla="*/ 106 h 106"/>
                <a:gd name="T12" fmla="*/ 114 w 121"/>
                <a:gd name="T13" fmla="*/ 101 h 106"/>
                <a:gd name="T14" fmla="*/ 114 w 121"/>
                <a:gd name="T15" fmla="*/ 74 h 106"/>
                <a:gd name="T16" fmla="*/ 33 w 121"/>
                <a:gd name="T17" fmla="*/ 4 h 106"/>
                <a:gd name="T18" fmla="*/ 22 w 121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06">
                  <a:moveTo>
                    <a:pt x="22" y="0"/>
                  </a:moveTo>
                  <a:cubicBezTo>
                    <a:pt x="16" y="0"/>
                    <a:pt x="10" y="3"/>
                    <a:pt x="7" y="8"/>
                  </a:cubicBezTo>
                  <a:cubicBezTo>
                    <a:pt x="0" y="16"/>
                    <a:pt x="2" y="28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7" y="55"/>
                    <a:pt x="63" y="77"/>
                    <a:pt x="87" y="101"/>
                  </a:cubicBezTo>
                  <a:cubicBezTo>
                    <a:pt x="91" y="105"/>
                    <a:pt x="95" y="106"/>
                    <a:pt x="100" y="106"/>
                  </a:cubicBezTo>
                  <a:cubicBezTo>
                    <a:pt x="105" y="106"/>
                    <a:pt x="110" y="105"/>
                    <a:pt x="114" y="101"/>
                  </a:cubicBezTo>
                  <a:cubicBezTo>
                    <a:pt x="121" y="93"/>
                    <a:pt x="121" y="81"/>
                    <a:pt x="114" y="74"/>
                  </a:cubicBezTo>
                  <a:cubicBezTo>
                    <a:pt x="89" y="49"/>
                    <a:pt x="62" y="26"/>
                    <a:pt x="33" y="4"/>
                  </a:cubicBezTo>
                  <a:cubicBezTo>
                    <a:pt x="30" y="2"/>
                    <a:pt x="26" y="0"/>
                    <a:pt x="22" y="0"/>
                  </a:cubicBezTo>
                </a:path>
              </a:pathLst>
            </a:custGeom>
            <a:solidFill>
              <a:srgbClr val="FF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A4F9732-7529-4FAF-8129-919323DAF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70163" y="931863"/>
              <a:ext cx="3567113" cy="3189288"/>
            </a:xfrm>
            <a:custGeom>
              <a:avLst/>
              <a:gdLst>
                <a:gd name="T0" fmla="*/ 676 w 1272"/>
                <a:gd name="T1" fmla="*/ 1073 h 1137"/>
                <a:gd name="T2" fmla="*/ 495 w 1272"/>
                <a:gd name="T3" fmla="*/ 1118 h 1137"/>
                <a:gd name="T4" fmla="*/ 515 w 1272"/>
                <a:gd name="T5" fmla="*/ 1137 h 1137"/>
                <a:gd name="T6" fmla="*/ 699 w 1272"/>
                <a:gd name="T7" fmla="*/ 1087 h 1137"/>
                <a:gd name="T8" fmla="*/ 181 w 1272"/>
                <a:gd name="T9" fmla="*/ 1045 h 1137"/>
                <a:gd name="T10" fmla="*/ 174 w 1272"/>
                <a:gd name="T11" fmla="*/ 1082 h 1137"/>
                <a:gd name="T12" fmla="*/ 345 w 1272"/>
                <a:gd name="T13" fmla="*/ 1127 h 1137"/>
                <a:gd name="T14" fmla="*/ 348 w 1272"/>
                <a:gd name="T15" fmla="*/ 1090 h 1137"/>
                <a:gd name="T16" fmla="*/ 188 w 1272"/>
                <a:gd name="T17" fmla="*/ 1046 h 1137"/>
                <a:gd name="T18" fmla="*/ 21 w 1272"/>
                <a:gd name="T19" fmla="*/ 961 h 1137"/>
                <a:gd name="T20" fmla="*/ 11 w 1272"/>
                <a:gd name="T21" fmla="*/ 996 h 1137"/>
                <a:gd name="T22" fmla="*/ 31 w 1272"/>
                <a:gd name="T23" fmla="*/ 1005 h 1137"/>
                <a:gd name="T24" fmla="*/ 41 w 1272"/>
                <a:gd name="T25" fmla="*/ 970 h 1137"/>
                <a:gd name="T26" fmla="*/ 21 w 1272"/>
                <a:gd name="T27" fmla="*/ 961 h 1137"/>
                <a:gd name="T28" fmla="*/ 968 w 1272"/>
                <a:gd name="T29" fmla="*/ 923 h 1137"/>
                <a:gd name="T30" fmla="*/ 830 w 1272"/>
                <a:gd name="T31" fmla="*/ 1014 h 1137"/>
                <a:gd name="T32" fmla="*/ 839 w 1272"/>
                <a:gd name="T33" fmla="*/ 1050 h 1137"/>
                <a:gd name="T34" fmla="*/ 993 w 1272"/>
                <a:gd name="T35" fmla="*/ 953 h 1137"/>
                <a:gd name="T36" fmla="*/ 980 w 1272"/>
                <a:gd name="T37" fmla="*/ 919 h 1137"/>
                <a:gd name="T38" fmla="*/ 1169 w 1272"/>
                <a:gd name="T39" fmla="*/ 664 h 1137"/>
                <a:gd name="T40" fmla="*/ 1087 w 1272"/>
                <a:gd name="T41" fmla="*/ 832 h 1137"/>
                <a:gd name="T42" fmla="*/ 1113 w 1272"/>
                <a:gd name="T43" fmla="*/ 828 h 1137"/>
                <a:gd name="T44" fmla="*/ 1194 w 1272"/>
                <a:gd name="T45" fmla="*/ 655 h 1137"/>
                <a:gd name="T46" fmla="*/ 1252 w 1272"/>
                <a:gd name="T47" fmla="*/ 324 h 1137"/>
                <a:gd name="T48" fmla="*/ 1233 w 1272"/>
                <a:gd name="T49" fmla="*/ 343 h 1137"/>
                <a:gd name="T50" fmla="*/ 1234 w 1272"/>
                <a:gd name="T51" fmla="*/ 369 h 1137"/>
                <a:gd name="T52" fmla="*/ 1235 w 1272"/>
                <a:gd name="T53" fmla="*/ 530 h 1137"/>
                <a:gd name="T54" fmla="*/ 1257 w 1272"/>
                <a:gd name="T55" fmla="*/ 515 h 1137"/>
                <a:gd name="T56" fmla="*/ 1271 w 1272"/>
                <a:gd name="T57" fmla="*/ 342 h 1137"/>
                <a:gd name="T58" fmla="*/ 1163 w 1272"/>
                <a:gd name="T59" fmla="*/ 0 h 1137"/>
                <a:gd name="T60" fmla="*/ 1146 w 1272"/>
                <a:gd name="T61" fmla="*/ 28 h 1137"/>
                <a:gd name="T62" fmla="*/ 1208 w 1272"/>
                <a:gd name="T63" fmla="*/ 180 h 1137"/>
                <a:gd name="T64" fmla="*/ 1232 w 1272"/>
                <a:gd name="T65" fmla="*/ 194 h 1137"/>
                <a:gd name="T66" fmla="*/ 1179 w 1272"/>
                <a:gd name="T67" fmla="*/ 9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2" h="1137">
                  <a:moveTo>
                    <a:pt x="681" y="1073"/>
                  </a:moveTo>
                  <a:cubicBezTo>
                    <a:pt x="679" y="1073"/>
                    <a:pt x="678" y="1073"/>
                    <a:pt x="676" y="1073"/>
                  </a:cubicBezTo>
                  <a:cubicBezTo>
                    <a:pt x="624" y="1087"/>
                    <a:pt x="569" y="1096"/>
                    <a:pt x="513" y="1099"/>
                  </a:cubicBezTo>
                  <a:cubicBezTo>
                    <a:pt x="502" y="1099"/>
                    <a:pt x="494" y="1108"/>
                    <a:pt x="495" y="1118"/>
                  </a:cubicBezTo>
                  <a:cubicBezTo>
                    <a:pt x="495" y="1129"/>
                    <a:pt x="504" y="1137"/>
                    <a:pt x="514" y="1137"/>
                  </a:cubicBezTo>
                  <a:cubicBezTo>
                    <a:pt x="514" y="1137"/>
                    <a:pt x="514" y="1137"/>
                    <a:pt x="515" y="1137"/>
                  </a:cubicBezTo>
                  <a:cubicBezTo>
                    <a:pt x="574" y="1134"/>
                    <a:pt x="631" y="1125"/>
                    <a:pt x="686" y="1110"/>
                  </a:cubicBezTo>
                  <a:cubicBezTo>
                    <a:pt x="696" y="1107"/>
                    <a:pt x="702" y="1097"/>
                    <a:pt x="699" y="1087"/>
                  </a:cubicBezTo>
                  <a:cubicBezTo>
                    <a:pt x="697" y="1078"/>
                    <a:pt x="689" y="1073"/>
                    <a:pt x="681" y="1073"/>
                  </a:cubicBezTo>
                  <a:moveTo>
                    <a:pt x="181" y="1045"/>
                  </a:moveTo>
                  <a:cubicBezTo>
                    <a:pt x="173" y="1045"/>
                    <a:pt x="166" y="1050"/>
                    <a:pt x="163" y="1057"/>
                  </a:cubicBezTo>
                  <a:cubicBezTo>
                    <a:pt x="159" y="1067"/>
                    <a:pt x="164" y="1078"/>
                    <a:pt x="174" y="1082"/>
                  </a:cubicBezTo>
                  <a:cubicBezTo>
                    <a:pt x="227" y="1103"/>
                    <a:pt x="283" y="1118"/>
                    <a:pt x="342" y="1127"/>
                  </a:cubicBezTo>
                  <a:cubicBezTo>
                    <a:pt x="343" y="1127"/>
                    <a:pt x="344" y="1127"/>
                    <a:pt x="345" y="1127"/>
                  </a:cubicBezTo>
                  <a:cubicBezTo>
                    <a:pt x="354" y="1127"/>
                    <a:pt x="362" y="1121"/>
                    <a:pt x="363" y="1111"/>
                  </a:cubicBezTo>
                  <a:cubicBezTo>
                    <a:pt x="365" y="1101"/>
                    <a:pt x="358" y="1091"/>
                    <a:pt x="348" y="1090"/>
                  </a:cubicBezTo>
                  <a:cubicBezTo>
                    <a:pt x="348" y="1090"/>
                    <a:pt x="348" y="1090"/>
                    <a:pt x="348" y="1090"/>
                  </a:cubicBezTo>
                  <a:cubicBezTo>
                    <a:pt x="292" y="1081"/>
                    <a:pt x="239" y="1066"/>
                    <a:pt x="188" y="1046"/>
                  </a:cubicBezTo>
                  <a:cubicBezTo>
                    <a:pt x="186" y="1046"/>
                    <a:pt x="183" y="1045"/>
                    <a:pt x="181" y="1045"/>
                  </a:cubicBezTo>
                  <a:moveTo>
                    <a:pt x="21" y="961"/>
                  </a:moveTo>
                  <a:cubicBezTo>
                    <a:pt x="15" y="961"/>
                    <a:pt x="9" y="964"/>
                    <a:pt x="6" y="969"/>
                  </a:cubicBezTo>
                  <a:cubicBezTo>
                    <a:pt x="0" y="978"/>
                    <a:pt x="2" y="990"/>
                    <a:pt x="11" y="996"/>
                  </a:cubicBezTo>
                  <a:cubicBezTo>
                    <a:pt x="14" y="998"/>
                    <a:pt x="17" y="1000"/>
                    <a:pt x="20" y="1002"/>
                  </a:cubicBezTo>
                  <a:cubicBezTo>
                    <a:pt x="23" y="1004"/>
                    <a:pt x="27" y="1005"/>
                    <a:pt x="31" y="1005"/>
                  </a:cubicBezTo>
                  <a:cubicBezTo>
                    <a:pt x="37" y="1005"/>
                    <a:pt x="43" y="1002"/>
                    <a:pt x="47" y="997"/>
                  </a:cubicBezTo>
                  <a:cubicBezTo>
                    <a:pt x="52" y="988"/>
                    <a:pt x="50" y="976"/>
                    <a:pt x="41" y="970"/>
                  </a:cubicBezTo>
                  <a:cubicBezTo>
                    <a:pt x="38" y="968"/>
                    <a:pt x="35" y="966"/>
                    <a:pt x="32" y="964"/>
                  </a:cubicBezTo>
                  <a:cubicBezTo>
                    <a:pt x="29" y="962"/>
                    <a:pt x="25" y="961"/>
                    <a:pt x="21" y="961"/>
                  </a:cubicBezTo>
                  <a:moveTo>
                    <a:pt x="980" y="919"/>
                  </a:moveTo>
                  <a:cubicBezTo>
                    <a:pt x="976" y="919"/>
                    <a:pt x="972" y="920"/>
                    <a:pt x="968" y="923"/>
                  </a:cubicBezTo>
                  <a:cubicBezTo>
                    <a:pt x="968" y="923"/>
                    <a:pt x="968" y="923"/>
                    <a:pt x="968" y="923"/>
                  </a:cubicBezTo>
                  <a:cubicBezTo>
                    <a:pt x="926" y="958"/>
                    <a:pt x="880" y="989"/>
                    <a:pt x="830" y="1014"/>
                  </a:cubicBezTo>
                  <a:cubicBezTo>
                    <a:pt x="821" y="1019"/>
                    <a:pt x="817" y="1030"/>
                    <a:pt x="822" y="1040"/>
                  </a:cubicBezTo>
                  <a:cubicBezTo>
                    <a:pt x="825" y="1046"/>
                    <a:pt x="832" y="1050"/>
                    <a:pt x="839" y="1050"/>
                  </a:cubicBezTo>
                  <a:cubicBezTo>
                    <a:pt x="842" y="1050"/>
                    <a:pt x="845" y="1049"/>
                    <a:pt x="848" y="1048"/>
                  </a:cubicBezTo>
                  <a:cubicBezTo>
                    <a:pt x="900" y="1021"/>
                    <a:pt x="948" y="989"/>
                    <a:pt x="993" y="953"/>
                  </a:cubicBezTo>
                  <a:cubicBezTo>
                    <a:pt x="1001" y="946"/>
                    <a:pt x="1002" y="934"/>
                    <a:pt x="995" y="926"/>
                  </a:cubicBezTo>
                  <a:cubicBezTo>
                    <a:pt x="991" y="921"/>
                    <a:pt x="986" y="919"/>
                    <a:pt x="980" y="919"/>
                  </a:cubicBezTo>
                  <a:moveTo>
                    <a:pt x="1186" y="653"/>
                  </a:moveTo>
                  <a:cubicBezTo>
                    <a:pt x="1179" y="653"/>
                    <a:pt x="1172" y="657"/>
                    <a:pt x="1169" y="664"/>
                  </a:cubicBezTo>
                  <a:cubicBezTo>
                    <a:pt x="1146" y="714"/>
                    <a:pt x="1117" y="762"/>
                    <a:pt x="1083" y="805"/>
                  </a:cubicBezTo>
                  <a:cubicBezTo>
                    <a:pt x="1077" y="813"/>
                    <a:pt x="1078" y="825"/>
                    <a:pt x="1087" y="832"/>
                  </a:cubicBezTo>
                  <a:cubicBezTo>
                    <a:pt x="1090" y="835"/>
                    <a:pt x="1094" y="836"/>
                    <a:pt x="1098" y="836"/>
                  </a:cubicBezTo>
                  <a:cubicBezTo>
                    <a:pt x="1104" y="836"/>
                    <a:pt x="1110" y="833"/>
                    <a:pt x="1113" y="828"/>
                  </a:cubicBezTo>
                  <a:cubicBezTo>
                    <a:pt x="1149" y="783"/>
                    <a:pt x="1179" y="733"/>
                    <a:pt x="1204" y="680"/>
                  </a:cubicBezTo>
                  <a:cubicBezTo>
                    <a:pt x="1208" y="671"/>
                    <a:pt x="1204" y="659"/>
                    <a:pt x="1194" y="655"/>
                  </a:cubicBezTo>
                  <a:cubicBezTo>
                    <a:pt x="1192" y="654"/>
                    <a:pt x="1189" y="653"/>
                    <a:pt x="1186" y="653"/>
                  </a:cubicBezTo>
                  <a:moveTo>
                    <a:pt x="1252" y="324"/>
                  </a:moveTo>
                  <a:cubicBezTo>
                    <a:pt x="1252" y="324"/>
                    <a:pt x="1252" y="324"/>
                    <a:pt x="1252" y="324"/>
                  </a:cubicBezTo>
                  <a:cubicBezTo>
                    <a:pt x="1241" y="324"/>
                    <a:pt x="1233" y="333"/>
                    <a:pt x="1233" y="34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4" y="352"/>
                    <a:pt x="1234" y="360"/>
                    <a:pt x="1234" y="369"/>
                  </a:cubicBezTo>
                  <a:cubicBezTo>
                    <a:pt x="1234" y="416"/>
                    <a:pt x="1229" y="463"/>
                    <a:pt x="1220" y="508"/>
                  </a:cubicBezTo>
                  <a:cubicBezTo>
                    <a:pt x="1218" y="518"/>
                    <a:pt x="1225" y="528"/>
                    <a:pt x="1235" y="530"/>
                  </a:cubicBezTo>
                  <a:cubicBezTo>
                    <a:pt x="1236" y="530"/>
                    <a:pt x="1238" y="530"/>
                    <a:pt x="1239" y="530"/>
                  </a:cubicBezTo>
                  <a:cubicBezTo>
                    <a:pt x="1248" y="530"/>
                    <a:pt x="1256" y="524"/>
                    <a:pt x="1257" y="515"/>
                  </a:cubicBezTo>
                  <a:cubicBezTo>
                    <a:pt x="1267" y="468"/>
                    <a:pt x="1272" y="419"/>
                    <a:pt x="1272" y="369"/>
                  </a:cubicBezTo>
                  <a:cubicBezTo>
                    <a:pt x="1272" y="360"/>
                    <a:pt x="1272" y="351"/>
                    <a:pt x="1271" y="342"/>
                  </a:cubicBezTo>
                  <a:cubicBezTo>
                    <a:pt x="1271" y="332"/>
                    <a:pt x="1263" y="324"/>
                    <a:pt x="1252" y="324"/>
                  </a:cubicBezTo>
                  <a:moveTo>
                    <a:pt x="1163" y="0"/>
                  </a:moveTo>
                  <a:cubicBezTo>
                    <a:pt x="1160" y="0"/>
                    <a:pt x="1156" y="0"/>
                    <a:pt x="1153" y="2"/>
                  </a:cubicBezTo>
                  <a:cubicBezTo>
                    <a:pt x="1144" y="7"/>
                    <a:pt x="1141" y="19"/>
                    <a:pt x="1146" y="28"/>
                  </a:cubicBezTo>
                  <a:cubicBezTo>
                    <a:pt x="1146" y="28"/>
                    <a:pt x="1146" y="28"/>
                    <a:pt x="1146" y="28"/>
                  </a:cubicBezTo>
                  <a:cubicBezTo>
                    <a:pt x="1172" y="76"/>
                    <a:pt x="1193" y="127"/>
                    <a:pt x="1208" y="180"/>
                  </a:cubicBezTo>
                  <a:cubicBezTo>
                    <a:pt x="1211" y="189"/>
                    <a:pt x="1218" y="194"/>
                    <a:pt x="1227" y="194"/>
                  </a:cubicBezTo>
                  <a:cubicBezTo>
                    <a:pt x="1228" y="194"/>
                    <a:pt x="1230" y="194"/>
                    <a:pt x="1232" y="194"/>
                  </a:cubicBezTo>
                  <a:cubicBezTo>
                    <a:pt x="1242" y="191"/>
                    <a:pt x="1248" y="180"/>
                    <a:pt x="1245" y="170"/>
                  </a:cubicBezTo>
                  <a:cubicBezTo>
                    <a:pt x="1229" y="114"/>
                    <a:pt x="1207" y="60"/>
                    <a:pt x="1179" y="9"/>
                  </a:cubicBezTo>
                  <a:cubicBezTo>
                    <a:pt x="1176" y="3"/>
                    <a:pt x="1169" y="0"/>
                    <a:pt x="1163" y="0"/>
                  </a:cubicBezTo>
                </a:path>
              </a:pathLst>
            </a:custGeom>
            <a:solidFill>
              <a:srgbClr val="FF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83B6127E-4AA6-44D9-B6D6-85FC8041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6725" y="3228975"/>
              <a:ext cx="319088" cy="317500"/>
            </a:xfrm>
            <a:custGeom>
              <a:avLst/>
              <a:gdLst>
                <a:gd name="T0" fmla="*/ 21 w 114"/>
                <a:gd name="T1" fmla="*/ 0 h 113"/>
                <a:gd name="T2" fmla="*/ 9 w 114"/>
                <a:gd name="T3" fmla="*/ 5 h 113"/>
                <a:gd name="T4" fmla="*/ 7 w 114"/>
                <a:gd name="T5" fmla="*/ 32 h 113"/>
                <a:gd name="T6" fmla="*/ 80 w 114"/>
                <a:gd name="T7" fmla="*/ 108 h 113"/>
                <a:gd name="T8" fmla="*/ 93 w 114"/>
                <a:gd name="T9" fmla="*/ 113 h 113"/>
                <a:gd name="T10" fmla="*/ 107 w 114"/>
                <a:gd name="T11" fmla="*/ 107 h 113"/>
                <a:gd name="T12" fmla="*/ 106 w 114"/>
                <a:gd name="T13" fmla="*/ 80 h 113"/>
                <a:gd name="T14" fmla="*/ 106 w 114"/>
                <a:gd name="T15" fmla="*/ 80 h 113"/>
                <a:gd name="T16" fmla="*/ 36 w 114"/>
                <a:gd name="T17" fmla="*/ 7 h 113"/>
                <a:gd name="T18" fmla="*/ 21 w 11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21" y="0"/>
                  </a:moveTo>
                  <a:cubicBezTo>
                    <a:pt x="17" y="0"/>
                    <a:pt x="12" y="2"/>
                    <a:pt x="9" y="5"/>
                  </a:cubicBezTo>
                  <a:cubicBezTo>
                    <a:pt x="1" y="12"/>
                    <a:pt x="0" y="24"/>
                    <a:pt x="7" y="32"/>
                  </a:cubicBezTo>
                  <a:cubicBezTo>
                    <a:pt x="29" y="59"/>
                    <a:pt x="54" y="85"/>
                    <a:pt x="80" y="108"/>
                  </a:cubicBezTo>
                  <a:cubicBezTo>
                    <a:pt x="84" y="112"/>
                    <a:pt x="88" y="113"/>
                    <a:pt x="93" y="113"/>
                  </a:cubicBezTo>
                  <a:cubicBezTo>
                    <a:pt x="98" y="113"/>
                    <a:pt x="103" y="111"/>
                    <a:pt x="107" y="107"/>
                  </a:cubicBezTo>
                  <a:cubicBezTo>
                    <a:pt x="114" y="99"/>
                    <a:pt x="114" y="87"/>
                    <a:pt x="106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81" y="57"/>
                    <a:pt x="57" y="33"/>
                    <a:pt x="36" y="7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FF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E434600-4F9A-4294-BA1C-3390A09DC51B}"/>
              </a:ext>
            </a:extLst>
          </p:cNvPr>
          <p:cNvGrpSpPr/>
          <p:nvPr/>
        </p:nvGrpSpPr>
        <p:grpSpPr>
          <a:xfrm>
            <a:off x="9017729" y="1063446"/>
            <a:ext cx="2056234" cy="1545757"/>
            <a:chOff x="7791671" y="1302578"/>
            <a:chExt cx="2506663" cy="1884363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B6249173-1C9F-4A15-9993-BC6752B7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6459" y="1302578"/>
              <a:ext cx="987425" cy="1181100"/>
            </a:xfrm>
            <a:custGeom>
              <a:avLst/>
              <a:gdLst>
                <a:gd name="T0" fmla="*/ 350 w 681"/>
                <a:gd name="T1" fmla="*/ 305 h 814"/>
                <a:gd name="T2" fmla="*/ 217 w 681"/>
                <a:gd name="T3" fmla="*/ 4 h 814"/>
                <a:gd name="T4" fmla="*/ 274 w 681"/>
                <a:gd name="T5" fmla="*/ 0 h 814"/>
                <a:gd name="T6" fmla="*/ 681 w 681"/>
                <a:gd name="T7" fmla="*/ 407 h 814"/>
                <a:gd name="T8" fmla="*/ 274 w 681"/>
                <a:gd name="T9" fmla="*/ 814 h 814"/>
                <a:gd name="T10" fmla="*/ 0 w 681"/>
                <a:gd name="T11" fmla="*/ 708 h 814"/>
                <a:gd name="T12" fmla="*/ 350 w 681"/>
                <a:gd name="T13" fmla="*/ 30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814">
                  <a:moveTo>
                    <a:pt x="350" y="305"/>
                  </a:moveTo>
                  <a:cubicBezTo>
                    <a:pt x="350" y="186"/>
                    <a:pt x="298" y="78"/>
                    <a:pt x="217" y="4"/>
                  </a:cubicBezTo>
                  <a:cubicBezTo>
                    <a:pt x="235" y="1"/>
                    <a:pt x="254" y="0"/>
                    <a:pt x="274" y="0"/>
                  </a:cubicBezTo>
                  <a:cubicBezTo>
                    <a:pt x="498" y="0"/>
                    <a:pt x="681" y="182"/>
                    <a:pt x="681" y="407"/>
                  </a:cubicBezTo>
                  <a:cubicBezTo>
                    <a:pt x="681" y="632"/>
                    <a:pt x="498" y="814"/>
                    <a:pt x="274" y="814"/>
                  </a:cubicBezTo>
                  <a:cubicBezTo>
                    <a:pt x="168" y="814"/>
                    <a:pt x="72" y="774"/>
                    <a:pt x="0" y="708"/>
                  </a:cubicBezTo>
                  <a:cubicBezTo>
                    <a:pt x="198" y="680"/>
                    <a:pt x="350" y="511"/>
                    <a:pt x="350" y="305"/>
                  </a:cubicBezTo>
                  <a:close/>
                </a:path>
              </a:pathLst>
            </a:custGeom>
            <a:solidFill>
              <a:srgbClr val="F7CB5E"/>
            </a:solidFill>
            <a:ln w="47625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08AE45E-9B4C-4493-9E35-5BA24D32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671" y="1967741"/>
              <a:ext cx="265112" cy="276225"/>
            </a:xfrm>
            <a:custGeom>
              <a:avLst/>
              <a:gdLst>
                <a:gd name="T0" fmla="*/ 67 w 167"/>
                <a:gd name="T1" fmla="*/ 174 h 174"/>
                <a:gd name="T2" fmla="*/ 107 w 167"/>
                <a:gd name="T3" fmla="*/ 129 h 174"/>
                <a:gd name="T4" fmla="*/ 167 w 167"/>
                <a:gd name="T5" fmla="*/ 137 h 174"/>
                <a:gd name="T6" fmla="*/ 137 w 167"/>
                <a:gd name="T7" fmla="*/ 84 h 174"/>
                <a:gd name="T8" fmla="*/ 164 w 167"/>
                <a:gd name="T9" fmla="*/ 30 h 174"/>
                <a:gd name="T10" fmla="*/ 104 w 167"/>
                <a:gd name="T11" fmla="*/ 42 h 174"/>
                <a:gd name="T12" fmla="*/ 60 w 167"/>
                <a:gd name="T13" fmla="*/ 0 h 174"/>
                <a:gd name="T14" fmla="*/ 54 w 167"/>
                <a:gd name="T15" fmla="*/ 60 h 174"/>
                <a:gd name="T16" fmla="*/ 0 w 167"/>
                <a:gd name="T17" fmla="*/ 90 h 174"/>
                <a:gd name="T18" fmla="*/ 56 w 167"/>
                <a:gd name="T19" fmla="*/ 114 h 174"/>
                <a:gd name="T20" fmla="*/ 67 w 167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74">
                  <a:moveTo>
                    <a:pt x="67" y="174"/>
                  </a:moveTo>
                  <a:lnTo>
                    <a:pt x="107" y="129"/>
                  </a:lnTo>
                  <a:lnTo>
                    <a:pt x="167" y="137"/>
                  </a:lnTo>
                  <a:lnTo>
                    <a:pt x="137" y="84"/>
                  </a:lnTo>
                  <a:lnTo>
                    <a:pt x="164" y="30"/>
                  </a:lnTo>
                  <a:lnTo>
                    <a:pt x="104" y="42"/>
                  </a:lnTo>
                  <a:lnTo>
                    <a:pt x="60" y="0"/>
                  </a:lnTo>
                  <a:lnTo>
                    <a:pt x="54" y="60"/>
                  </a:lnTo>
                  <a:lnTo>
                    <a:pt x="0" y="90"/>
                  </a:lnTo>
                  <a:lnTo>
                    <a:pt x="56" y="114"/>
                  </a:lnTo>
                  <a:lnTo>
                    <a:pt x="67" y="174"/>
                  </a:lnTo>
                  <a:close/>
                </a:path>
              </a:pathLst>
            </a:custGeom>
            <a:solidFill>
              <a:srgbClr val="F7CB5E"/>
            </a:solidFill>
            <a:ln w="28575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1BC75B0-B316-49D5-BB12-51BA07D73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584" y="2788478"/>
              <a:ext cx="381000" cy="398463"/>
            </a:xfrm>
            <a:custGeom>
              <a:avLst/>
              <a:gdLst>
                <a:gd name="T0" fmla="*/ 95 w 240"/>
                <a:gd name="T1" fmla="*/ 251 h 251"/>
                <a:gd name="T2" fmla="*/ 154 w 240"/>
                <a:gd name="T3" fmla="*/ 186 h 251"/>
                <a:gd name="T4" fmla="*/ 240 w 240"/>
                <a:gd name="T5" fmla="*/ 198 h 251"/>
                <a:gd name="T6" fmla="*/ 197 w 240"/>
                <a:gd name="T7" fmla="*/ 122 h 251"/>
                <a:gd name="T8" fmla="*/ 234 w 240"/>
                <a:gd name="T9" fmla="*/ 43 h 251"/>
                <a:gd name="T10" fmla="*/ 148 w 240"/>
                <a:gd name="T11" fmla="*/ 61 h 251"/>
                <a:gd name="T12" fmla="*/ 85 w 240"/>
                <a:gd name="T13" fmla="*/ 0 h 251"/>
                <a:gd name="T14" fmla="*/ 76 w 240"/>
                <a:gd name="T15" fmla="*/ 87 h 251"/>
                <a:gd name="T16" fmla="*/ 0 w 240"/>
                <a:gd name="T17" fmla="*/ 129 h 251"/>
                <a:gd name="T18" fmla="*/ 79 w 240"/>
                <a:gd name="T19" fmla="*/ 165 h 251"/>
                <a:gd name="T20" fmla="*/ 95 w 240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51">
                  <a:moveTo>
                    <a:pt x="95" y="251"/>
                  </a:moveTo>
                  <a:lnTo>
                    <a:pt x="154" y="186"/>
                  </a:lnTo>
                  <a:lnTo>
                    <a:pt x="240" y="198"/>
                  </a:lnTo>
                  <a:lnTo>
                    <a:pt x="197" y="122"/>
                  </a:lnTo>
                  <a:lnTo>
                    <a:pt x="234" y="43"/>
                  </a:lnTo>
                  <a:lnTo>
                    <a:pt x="148" y="61"/>
                  </a:lnTo>
                  <a:lnTo>
                    <a:pt x="85" y="0"/>
                  </a:lnTo>
                  <a:lnTo>
                    <a:pt x="76" y="87"/>
                  </a:lnTo>
                  <a:lnTo>
                    <a:pt x="0" y="129"/>
                  </a:lnTo>
                  <a:lnTo>
                    <a:pt x="79" y="165"/>
                  </a:lnTo>
                  <a:lnTo>
                    <a:pt x="95" y="251"/>
                  </a:lnTo>
                  <a:close/>
                </a:path>
              </a:pathLst>
            </a:custGeom>
            <a:solidFill>
              <a:srgbClr val="F7CB5E"/>
            </a:solidFill>
            <a:ln w="28575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ED279DB2-F3AC-4509-8C61-A29967E4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234" y="2682116"/>
              <a:ext cx="292100" cy="292100"/>
            </a:xfrm>
            <a:custGeom>
              <a:avLst/>
              <a:gdLst>
                <a:gd name="T0" fmla="*/ 0 w 184"/>
                <a:gd name="T1" fmla="*/ 132 h 184"/>
                <a:gd name="T2" fmla="*/ 65 w 184"/>
                <a:gd name="T3" fmla="*/ 131 h 184"/>
                <a:gd name="T4" fmla="*/ 103 w 184"/>
                <a:gd name="T5" fmla="*/ 184 h 184"/>
                <a:gd name="T6" fmla="*/ 122 w 184"/>
                <a:gd name="T7" fmla="*/ 122 h 184"/>
                <a:gd name="T8" fmla="*/ 184 w 184"/>
                <a:gd name="T9" fmla="*/ 102 h 184"/>
                <a:gd name="T10" fmla="*/ 131 w 184"/>
                <a:gd name="T11" fmla="*/ 65 h 184"/>
                <a:gd name="T12" fmla="*/ 131 w 184"/>
                <a:gd name="T13" fmla="*/ 0 h 184"/>
                <a:gd name="T14" fmla="*/ 79 w 184"/>
                <a:gd name="T15" fmla="*/ 39 h 184"/>
                <a:gd name="T16" fmla="*/ 17 w 184"/>
                <a:gd name="T17" fmla="*/ 18 h 184"/>
                <a:gd name="T18" fmla="*/ 39 w 184"/>
                <a:gd name="T19" fmla="*/ 80 h 184"/>
                <a:gd name="T20" fmla="*/ 0 w 184"/>
                <a:gd name="T21" fmla="*/ 1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84">
                  <a:moveTo>
                    <a:pt x="0" y="132"/>
                  </a:moveTo>
                  <a:lnTo>
                    <a:pt x="65" y="131"/>
                  </a:lnTo>
                  <a:lnTo>
                    <a:pt x="103" y="184"/>
                  </a:lnTo>
                  <a:lnTo>
                    <a:pt x="122" y="122"/>
                  </a:lnTo>
                  <a:lnTo>
                    <a:pt x="184" y="102"/>
                  </a:lnTo>
                  <a:lnTo>
                    <a:pt x="131" y="65"/>
                  </a:lnTo>
                  <a:lnTo>
                    <a:pt x="131" y="0"/>
                  </a:lnTo>
                  <a:lnTo>
                    <a:pt x="79" y="39"/>
                  </a:lnTo>
                  <a:lnTo>
                    <a:pt x="17" y="18"/>
                  </a:lnTo>
                  <a:lnTo>
                    <a:pt x="39" y="8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7CB5E"/>
            </a:solidFill>
            <a:ln w="30163" cap="rnd">
              <a:solidFill>
                <a:srgbClr val="F99C5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2D265528-2C3C-4D1D-A634-2B1FE8FE6BAF}"/>
              </a:ext>
            </a:extLst>
          </p:cNvPr>
          <p:cNvSpPr txBox="1"/>
          <p:nvPr/>
        </p:nvSpPr>
        <p:spPr>
          <a:xfrm>
            <a:off x="4464788" y="341139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6000" dirty="0">
                <a:ln w="762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谢谢欣赏</a:t>
            </a:r>
          </a:p>
        </p:txBody>
      </p:sp>
      <p:sp>
        <p:nvSpPr>
          <p:cNvPr id="5" name="矩形 471">
            <a:extLst>
              <a:ext uri="{FF2B5EF4-FFF2-40B4-BE49-F238E27FC236}">
                <a16:creationId xmlns:a16="http://schemas.microsoft.com/office/drawing/2014/main" id="{20EA52EF-D633-4B60-A7E9-178B6C1EB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761" y="4396818"/>
            <a:ext cx="3109500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EA8-9C2D-4676-BF90-55E2F30DFE70}"/>
              </a:ext>
            </a:extLst>
          </p:cNvPr>
          <p:cNvSpPr txBox="1"/>
          <p:nvPr/>
        </p:nvSpPr>
        <p:spPr>
          <a:xfrm>
            <a:off x="4464788" y="341077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6000" dirty="0">
                <a:ln w="76200">
                  <a:noFill/>
                </a:ln>
                <a:solidFill>
                  <a:srgbClr val="47C4FA"/>
                </a:solidFill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谢谢欣赏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09C6794-B392-4DDE-9252-706561374357}"/>
              </a:ext>
            </a:extLst>
          </p:cNvPr>
          <p:cNvGrpSpPr/>
          <p:nvPr/>
        </p:nvGrpSpPr>
        <p:grpSpPr>
          <a:xfrm>
            <a:off x="5872388" y="1416633"/>
            <a:ext cx="2865236" cy="2080546"/>
            <a:chOff x="4616451" y="-1835150"/>
            <a:chExt cx="3675062" cy="2668588"/>
          </a:xfrm>
        </p:grpSpPr>
        <p:sp>
          <p:nvSpPr>
            <p:cNvPr id="32" name="Freeform 124">
              <a:extLst>
                <a:ext uri="{FF2B5EF4-FFF2-40B4-BE49-F238E27FC236}">
                  <a16:creationId xmlns:a16="http://schemas.microsoft.com/office/drawing/2014/main" id="{D9AD0A6B-5244-4BDE-B866-F3EFCB4B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-1338263"/>
              <a:ext cx="2162175" cy="2171701"/>
            </a:xfrm>
            <a:custGeom>
              <a:avLst/>
              <a:gdLst>
                <a:gd name="T0" fmla="*/ 1348 w 2468"/>
                <a:gd name="T1" fmla="*/ 264 h 2476"/>
                <a:gd name="T2" fmla="*/ 1673 w 2468"/>
                <a:gd name="T3" fmla="*/ 197 h 2476"/>
                <a:gd name="T4" fmla="*/ 2273 w 2468"/>
                <a:gd name="T5" fmla="*/ 995 h 2476"/>
                <a:gd name="T6" fmla="*/ 1876 w 2468"/>
                <a:gd name="T7" fmla="*/ 1647 h 2476"/>
                <a:gd name="T8" fmla="*/ 1740 w 2468"/>
                <a:gd name="T9" fmla="*/ 2080 h 2476"/>
                <a:gd name="T10" fmla="*/ 1501 w 2468"/>
                <a:gd name="T11" fmla="*/ 2352 h 2476"/>
                <a:gd name="T12" fmla="*/ 1232 w 2468"/>
                <a:gd name="T13" fmla="*/ 2288 h 2476"/>
                <a:gd name="T14" fmla="*/ 1155 w 2468"/>
                <a:gd name="T15" fmla="*/ 1734 h 2476"/>
                <a:gd name="T16" fmla="*/ 915 w 2468"/>
                <a:gd name="T17" fmla="*/ 1860 h 2476"/>
                <a:gd name="T18" fmla="*/ 835 w 2468"/>
                <a:gd name="T19" fmla="*/ 2134 h 2476"/>
                <a:gd name="T20" fmla="*/ 505 w 2468"/>
                <a:gd name="T21" fmla="*/ 2175 h 2476"/>
                <a:gd name="T22" fmla="*/ 448 w 2468"/>
                <a:gd name="T23" fmla="*/ 1454 h 2476"/>
                <a:gd name="T24" fmla="*/ 495 w 2468"/>
                <a:gd name="T25" fmla="*/ 137 h 2476"/>
                <a:gd name="T26" fmla="*/ 1348 w 2468"/>
                <a:gd name="T27" fmla="*/ 264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8" h="2476">
                  <a:moveTo>
                    <a:pt x="1348" y="264"/>
                  </a:moveTo>
                  <a:cubicBezTo>
                    <a:pt x="1517" y="224"/>
                    <a:pt x="1487" y="192"/>
                    <a:pt x="1673" y="197"/>
                  </a:cubicBezTo>
                  <a:cubicBezTo>
                    <a:pt x="2170" y="210"/>
                    <a:pt x="2468" y="525"/>
                    <a:pt x="2273" y="995"/>
                  </a:cubicBezTo>
                  <a:cubicBezTo>
                    <a:pt x="2143" y="1307"/>
                    <a:pt x="1886" y="1629"/>
                    <a:pt x="1876" y="1647"/>
                  </a:cubicBezTo>
                  <a:cubicBezTo>
                    <a:pt x="1866" y="1665"/>
                    <a:pt x="1819" y="1935"/>
                    <a:pt x="1740" y="2080"/>
                  </a:cubicBezTo>
                  <a:cubicBezTo>
                    <a:pt x="1660" y="2224"/>
                    <a:pt x="1545" y="2325"/>
                    <a:pt x="1501" y="2352"/>
                  </a:cubicBezTo>
                  <a:cubicBezTo>
                    <a:pt x="1460" y="2377"/>
                    <a:pt x="1236" y="2445"/>
                    <a:pt x="1232" y="2288"/>
                  </a:cubicBezTo>
                  <a:cubicBezTo>
                    <a:pt x="1229" y="2130"/>
                    <a:pt x="1259" y="1824"/>
                    <a:pt x="1155" y="1734"/>
                  </a:cubicBezTo>
                  <a:cubicBezTo>
                    <a:pt x="1051" y="1644"/>
                    <a:pt x="949" y="1761"/>
                    <a:pt x="915" y="1860"/>
                  </a:cubicBezTo>
                  <a:cubicBezTo>
                    <a:pt x="881" y="1959"/>
                    <a:pt x="857" y="2017"/>
                    <a:pt x="835" y="2134"/>
                  </a:cubicBezTo>
                  <a:cubicBezTo>
                    <a:pt x="813" y="2251"/>
                    <a:pt x="636" y="2476"/>
                    <a:pt x="505" y="2175"/>
                  </a:cubicBezTo>
                  <a:cubicBezTo>
                    <a:pt x="374" y="1875"/>
                    <a:pt x="448" y="1454"/>
                    <a:pt x="448" y="1454"/>
                  </a:cubicBezTo>
                  <a:cubicBezTo>
                    <a:pt x="264" y="1131"/>
                    <a:pt x="0" y="472"/>
                    <a:pt x="495" y="137"/>
                  </a:cubicBezTo>
                  <a:cubicBezTo>
                    <a:pt x="697" y="0"/>
                    <a:pt x="1048" y="83"/>
                    <a:pt x="1348" y="2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25">
              <a:extLst>
                <a:ext uri="{FF2B5EF4-FFF2-40B4-BE49-F238E27FC236}">
                  <a16:creationId xmlns:a16="http://schemas.microsoft.com/office/drawing/2014/main" id="{297ADAF7-2F27-4D73-8BDD-B19E6DBD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-1338263"/>
              <a:ext cx="2162175" cy="2171701"/>
            </a:xfrm>
            <a:custGeom>
              <a:avLst/>
              <a:gdLst>
                <a:gd name="T0" fmla="*/ 935 w 2468"/>
                <a:gd name="T1" fmla="*/ 236 h 2476"/>
                <a:gd name="T2" fmla="*/ 1223 w 2468"/>
                <a:gd name="T3" fmla="*/ 299 h 2476"/>
                <a:gd name="T4" fmla="*/ 1673 w 2468"/>
                <a:gd name="T5" fmla="*/ 197 h 2476"/>
                <a:gd name="T6" fmla="*/ 2273 w 2468"/>
                <a:gd name="T7" fmla="*/ 995 h 2476"/>
                <a:gd name="T8" fmla="*/ 1876 w 2468"/>
                <a:gd name="T9" fmla="*/ 1647 h 2476"/>
                <a:gd name="T10" fmla="*/ 1740 w 2468"/>
                <a:gd name="T11" fmla="*/ 2080 h 2476"/>
                <a:gd name="T12" fmla="*/ 1501 w 2468"/>
                <a:gd name="T13" fmla="*/ 2352 h 2476"/>
                <a:gd name="T14" fmla="*/ 1232 w 2468"/>
                <a:gd name="T15" fmla="*/ 2288 h 2476"/>
                <a:gd name="T16" fmla="*/ 1155 w 2468"/>
                <a:gd name="T17" fmla="*/ 1734 h 2476"/>
                <a:gd name="T18" fmla="*/ 915 w 2468"/>
                <a:gd name="T19" fmla="*/ 1860 h 2476"/>
                <a:gd name="T20" fmla="*/ 835 w 2468"/>
                <a:gd name="T21" fmla="*/ 2134 h 2476"/>
                <a:gd name="T22" fmla="*/ 505 w 2468"/>
                <a:gd name="T23" fmla="*/ 2175 h 2476"/>
                <a:gd name="T24" fmla="*/ 448 w 2468"/>
                <a:gd name="T25" fmla="*/ 1454 h 2476"/>
                <a:gd name="T26" fmla="*/ 495 w 2468"/>
                <a:gd name="T27" fmla="*/ 137 h 2476"/>
                <a:gd name="T28" fmla="*/ 1344 w 2468"/>
                <a:gd name="T29" fmla="*/ 263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8" h="2476">
                  <a:moveTo>
                    <a:pt x="935" y="236"/>
                  </a:moveTo>
                  <a:cubicBezTo>
                    <a:pt x="935" y="236"/>
                    <a:pt x="1101" y="330"/>
                    <a:pt x="1223" y="299"/>
                  </a:cubicBezTo>
                  <a:cubicBezTo>
                    <a:pt x="1388" y="258"/>
                    <a:pt x="1487" y="192"/>
                    <a:pt x="1673" y="197"/>
                  </a:cubicBezTo>
                  <a:cubicBezTo>
                    <a:pt x="2170" y="210"/>
                    <a:pt x="2468" y="525"/>
                    <a:pt x="2273" y="995"/>
                  </a:cubicBezTo>
                  <a:cubicBezTo>
                    <a:pt x="2143" y="1307"/>
                    <a:pt x="1886" y="1629"/>
                    <a:pt x="1876" y="1647"/>
                  </a:cubicBezTo>
                  <a:cubicBezTo>
                    <a:pt x="1866" y="1665"/>
                    <a:pt x="1819" y="1935"/>
                    <a:pt x="1740" y="2080"/>
                  </a:cubicBezTo>
                  <a:cubicBezTo>
                    <a:pt x="1660" y="2224"/>
                    <a:pt x="1545" y="2325"/>
                    <a:pt x="1501" y="2352"/>
                  </a:cubicBezTo>
                  <a:cubicBezTo>
                    <a:pt x="1460" y="2377"/>
                    <a:pt x="1236" y="2445"/>
                    <a:pt x="1232" y="2288"/>
                  </a:cubicBezTo>
                  <a:cubicBezTo>
                    <a:pt x="1229" y="2130"/>
                    <a:pt x="1259" y="1824"/>
                    <a:pt x="1155" y="1734"/>
                  </a:cubicBezTo>
                  <a:cubicBezTo>
                    <a:pt x="1051" y="1644"/>
                    <a:pt x="949" y="1761"/>
                    <a:pt x="915" y="1860"/>
                  </a:cubicBezTo>
                  <a:cubicBezTo>
                    <a:pt x="881" y="1959"/>
                    <a:pt x="857" y="2017"/>
                    <a:pt x="835" y="2134"/>
                  </a:cubicBezTo>
                  <a:cubicBezTo>
                    <a:pt x="813" y="2251"/>
                    <a:pt x="636" y="2476"/>
                    <a:pt x="505" y="2175"/>
                  </a:cubicBezTo>
                  <a:cubicBezTo>
                    <a:pt x="374" y="1875"/>
                    <a:pt x="448" y="1454"/>
                    <a:pt x="448" y="1454"/>
                  </a:cubicBezTo>
                  <a:cubicBezTo>
                    <a:pt x="264" y="1131"/>
                    <a:pt x="0" y="472"/>
                    <a:pt x="495" y="137"/>
                  </a:cubicBezTo>
                  <a:cubicBezTo>
                    <a:pt x="697" y="0"/>
                    <a:pt x="1048" y="83"/>
                    <a:pt x="1344" y="263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26">
              <a:extLst>
                <a:ext uri="{FF2B5EF4-FFF2-40B4-BE49-F238E27FC236}">
                  <a16:creationId xmlns:a16="http://schemas.microsoft.com/office/drawing/2014/main" id="{88F583E1-9AF1-4B1F-B180-22FE4142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-542925"/>
              <a:ext cx="274638" cy="265113"/>
            </a:xfrm>
            <a:custGeom>
              <a:avLst/>
              <a:gdLst>
                <a:gd name="T0" fmla="*/ 136 w 314"/>
                <a:gd name="T1" fmla="*/ 291 h 302"/>
                <a:gd name="T2" fmla="*/ 11 w 314"/>
                <a:gd name="T3" fmla="*/ 131 h 302"/>
                <a:gd name="T4" fmla="*/ 178 w 314"/>
                <a:gd name="T5" fmla="*/ 11 h 302"/>
                <a:gd name="T6" fmla="*/ 302 w 314"/>
                <a:gd name="T7" fmla="*/ 171 h 302"/>
                <a:gd name="T8" fmla="*/ 136 w 314"/>
                <a:gd name="T9" fmla="*/ 2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02">
                  <a:moveTo>
                    <a:pt x="136" y="291"/>
                  </a:moveTo>
                  <a:cubicBezTo>
                    <a:pt x="56" y="280"/>
                    <a:pt x="0" y="208"/>
                    <a:pt x="11" y="131"/>
                  </a:cubicBezTo>
                  <a:cubicBezTo>
                    <a:pt x="23" y="54"/>
                    <a:pt x="97" y="0"/>
                    <a:pt x="178" y="11"/>
                  </a:cubicBezTo>
                  <a:cubicBezTo>
                    <a:pt x="258" y="22"/>
                    <a:pt x="314" y="94"/>
                    <a:pt x="302" y="171"/>
                  </a:cubicBezTo>
                  <a:cubicBezTo>
                    <a:pt x="291" y="248"/>
                    <a:pt x="216" y="302"/>
                    <a:pt x="136" y="291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7">
              <a:extLst>
                <a:ext uri="{FF2B5EF4-FFF2-40B4-BE49-F238E27FC236}">
                  <a16:creationId xmlns:a16="http://schemas.microsoft.com/office/drawing/2014/main" id="{BC1FB8E8-F4FD-47BF-A971-91230A37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-425450"/>
              <a:ext cx="276225" cy="265113"/>
            </a:xfrm>
            <a:custGeom>
              <a:avLst/>
              <a:gdLst>
                <a:gd name="T0" fmla="*/ 137 w 314"/>
                <a:gd name="T1" fmla="*/ 292 h 303"/>
                <a:gd name="T2" fmla="*/ 12 w 314"/>
                <a:gd name="T3" fmla="*/ 132 h 303"/>
                <a:gd name="T4" fmla="*/ 178 w 314"/>
                <a:gd name="T5" fmla="*/ 11 h 303"/>
                <a:gd name="T6" fmla="*/ 303 w 314"/>
                <a:gd name="T7" fmla="*/ 172 h 303"/>
                <a:gd name="T8" fmla="*/ 137 w 314"/>
                <a:gd name="T9" fmla="*/ 29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03">
                  <a:moveTo>
                    <a:pt x="137" y="292"/>
                  </a:moveTo>
                  <a:cubicBezTo>
                    <a:pt x="56" y="281"/>
                    <a:pt x="0" y="209"/>
                    <a:pt x="12" y="132"/>
                  </a:cubicBezTo>
                  <a:cubicBezTo>
                    <a:pt x="23" y="54"/>
                    <a:pt x="98" y="0"/>
                    <a:pt x="178" y="11"/>
                  </a:cubicBezTo>
                  <a:cubicBezTo>
                    <a:pt x="258" y="23"/>
                    <a:pt x="314" y="95"/>
                    <a:pt x="303" y="172"/>
                  </a:cubicBezTo>
                  <a:cubicBezTo>
                    <a:pt x="291" y="249"/>
                    <a:pt x="217" y="303"/>
                    <a:pt x="137" y="292"/>
                  </a:cubicBezTo>
                  <a:close/>
                </a:path>
              </a:pathLst>
            </a:custGeom>
            <a:solidFill>
              <a:srgbClr val="F3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28">
              <a:extLst>
                <a:ext uri="{FF2B5EF4-FFF2-40B4-BE49-F238E27FC236}">
                  <a16:creationId xmlns:a16="http://schemas.microsoft.com/office/drawing/2014/main" id="{4588BE38-7FCB-4345-A089-4CF807506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-625475"/>
              <a:ext cx="200025" cy="122238"/>
            </a:xfrm>
            <a:custGeom>
              <a:avLst/>
              <a:gdLst>
                <a:gd name="T0" fmla="*/ 220 w 229"/>
                <a:gd name="T1" fmla="*/ 139 h 139"/>
                <a:gd name="T2" fmla="*/ 127 w 229"/>
                <a:gd name="T3" fmla="*/ 9 h 139"/>
                <a:gd name="T4" fmla="*/ 0 w 229"/>
                <a:gd name="T5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9">
                  <a:moveTo>
                    <a:pt x="220" y="139"/>
                  </a:moveTo>
                  <a:cubicBezTo>
                    <a:pt x="229" y="75"/>
                    <a:pt x="188" y="17"/>
                    <a:pt x="127" y="9"/>
                  </a:cubicBezTo>
                  <a:cubicBezTo>
                    <a:pt x="66" y="0"/>
                    <a:pt x="9" y="45"/>
                    <a:pt x="0" y="1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29">
              <a:extLst>
                <a:ext uri="{FF2B5EF4-FFF2-40B4-BE49-F238E27FC236}">
                  <a16:creationId xmlns:a16="http://schemas.microsoft.com/office/drawing/2014/main" id="{C138F5A7-6978-4260-BA9D-D5C29CC6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-717550"/>
              <a:ext cx="200025" cy="122238"/>
            </a:xfrm>
            <a:custGeom>
              <a:avLst/>
              <a:gdLst>
                <a:gd name="T0" fmla="*/ 220 w 229"/>
                <a:gd name="T1" fmla="*/ 139 h 139"/>
                <a:gd name="T2" fmla="*/ 127 w 229"/>
                <a:gd name="T3" fmla="*/ 8 h 139"/>
                <a:gd name="T4" fmla="*/ 0 w 229"/>
                <a:gd name="T5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39">
                  <a:moveTo>
                    <a:pt x="220" y="139"/>
                  </a:moveTo>
                  <a:cubicBezTo>
                    <a:pt x="229" y="75"/>
                    <a:pt x="188" y="17"/>
                    <a:pt x="127" y="8"/>
                  </a:cubicBezTo>
                  <a:cubicBezTo>
                    <a:pt x="66" y="0"/>
                    <a:pt x="9" y="45"/>
                    <a:pt x="0" y="1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0">
              <a:extLst>
                <a:ext uri="{FF2B5EF4-FFF2-40B4-BE49-F238E27FC236}">
                  <a16:creationId xmlns:a16="http://schemas.microsoft.com/office/drawing/2014/main" id="{5F5245F8-9322-4EAA-B4C8-93B0DDBD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-265112"/>
              <a:ext cx="201613" cy="122238"/>
            </a:xfrm>
            <a:custGeom>
              <a:avLst/>
              <a:gdLst>
                <a:gd name="T0" fmla="*/ 10 w 230"/>
                <a:gd name="T1" fmla="*/ 0 h 139"/>
                <a:gd name="T2" fmla="*/ 103 w 230"/>
                <a:gd name="T3" fmla="*/ 131 h 139"/>
                <a:gd name="T4" fmla="*/ 230 w 230"/>
                <a:gd name="T5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39">
                  <a:moveTo>
                    <a:pt x="10" y="0"/>
                  </a:moveTo>
                  <a:cubicBezTo>
                    <a:pt x="0" y="64"/>
                    <a:pt x="42" y="123"/>
                    <a:pt x="103" y="131"/>
                  </a:cubicBezTo>
                  <a:cubicBezTo>
                    <a:pt x="163" y="139"/>
                    <a:pt x="220" y="94"/>
                    <a:pt x="230" y="31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2">
              <a:extLst>
                <a:ext uri="{FF2B5EF4-FFF2-40B4-BE49-F238E27FC236}">
                  <a16:creationId xmlns:a16="http://schemas.microsoft.com/office/drawing/2014/main" id="{1EDDCD31-B3D8-46EB-84A1-E5A328AEB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-1670050"/>
              <a:ext cx="1235075" cy="704850"/>
            </a:xfrm>
            <a:custGeom>
              <a:avLst/>
              <a:gdLst>
                <a:gd name="T0" fmla="*/ 1368 w 1411"/>
                <a:gd name="T1" fmla="*/ 433 h 805"/>
                <a:gd name="T2" fmla="*/ 842 w 1411"/>
                <a:gd name="T3" fmla="*/ 43 h 805"/>
                <a:gd name="T4" fmla="*/ 223 w 1411"/>
                <a:gd name="T5" fmla="*/ 166 h 805"/>
                <a:gd name="T6" fmla="*/ 37 w 1411"/>
                <a:gd name="T7" fmla="*/ 520 h 805"/>
                <a:gd name="T8" fmla="*/ 119 w 1411"/>
                <a:gd name="T9" fmla="*/ 758 h 805"/>
                <a:gd name="T10" fmla="*/ 249 w 1411"/>
                <a:gd name="T11" fmla="*/ 551 h 805"/>
                <a:gd name="T12" fmla="*/ 467 w 1411"/>
                <a:gd name="T13" fmla="*/ 524 h 805"/>
                <a:gd name="T14" fmla="*/ 610 w 1411"/>
                <a:gd name="T15" fmla="*/ 710 h 805"/>
                <a:gd name="T16" fmla="*/ 863 w 1411"/>
                <a:gd name="T17" fmla="*/ 574 h 805"/>
                <a:gd name="T18" fmla="*/ 1085 w 1411"/>
                <a:gd name="T19" fmla="*/ 502 h 805"/>
                <a:gd name="T20" fmla="*/ 1368 w 1411"/>
                <a:gd name="T21" fmla="*/ 43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1" h="805">
                  <a:moveTo>
                    <a:pt x="1368" y="433"/>
                  </a:moveTo>
                  <a:cubicBezTo>
                    <a:pt x="1411" y="211"/>
                    <a:pt x="996" y="74"/>
                    <a:pt x="842" y="43"/>
                  </a:cubicBezTo>
                  <a:cubicBezTo>
                    <a:pt x="628" y="0"/>
                    <a:pt x="399" y="27"/>
                    <a:pt x="223" y="166"/>
                  </a:cubicBezTo>
                  <a:cubicBezTo>
                    <a:pt x="115" y="251"/>
                    <a:pt x="55" y="387"/>
                    <a:pt x="37" y="520"/>
                  </a:cubicBezTo>
                  <a:cubicBezTo>
                    <a:pt x="29" y="578"/>
                    <a:pt x="0" y="805"/>
                    <a:pt x="119" y="758"/>
                  </a:cubicBezTo>
                  <a:cubicBezTo>
                    <a:pt x="187" y="732"/>
                    <a:pt x="201" y="605"/>
                    <a:pt x="249" y="551"/>
                  </a:cubicBezTo>
                  <a:cubicBezTo>
                    <a:pt x="305" y="489"/>
                    <a:pt x="395" y="467"/>
                    <a:pt x="467" y="524"/>
                  </a:cubicBezTo>
                  <a:cubicBezTo>
                    <a:pt x="542" y="585"/>
                    <a:pt x="506" y="718"/>
                    <a:pt x="610" y="710"/>
                  </a:cubicBezTo>
                  <a:cubicBezTo>
                    <a:pt x="700" y="702"/>
                    <a:pt x="781" y="609"/>
                    <a:pt x="863" y="574"/>
                  </a:cubicBezTo>
                  <a:cubicBezTo>
                    <a:pt x="934" y="544"/>
                    <a:pt x="1010" y="522"/>
                    <a:pt x="1085" y="502"/>
                  </a:cubicBezTo>
                  <a:cubicBezTo>
                    <a:pt x="1176" y="478"/>
                    <a:pt x="1368" y="433"/>
                    <a:pt x="1368" y="433"/>
                  </a:cubicBezTo>
                  <a:close/>
                </a:path>
              </a:pathLst>
            </a:custGeom>
            <a:solidFill>
              <a:srgbClr val="F7D681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33">
              <a:extLst>
                <a:ext uri="{FF2B5EF4-FFF2-40B4-BE49-F238E27FC236}">
                  <a16:creationId xmlns:a16="http://schemas.microsoft.com/office/drawing/2014/main" id="{FF64DBE8-EA53-45A1-A273-E9AF0EAD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1" y="-1370013"/>
              <a:ext cx="985838" cy="495300"/>
            </a:xfrm>
            <a:custGeom>
              <a:avLst/>
              <a:gdLst>
                <a:gd name="T0" fmla="*/ 55 w 1126"/>
                <a:gd name="T1" fmla="*/ 565 h 565"/>
                <a:gd name="T2" fmla="*/ 19 w 1126"/>
                <a:gd name="T3" fmla="*/ 371 h 565"/>
                <a:gd name="T4" fmla="*/ 293 w 1126"/>
                <a:gd name="T5" fmla="*/ 164 h 565"/>
                <a:gd name="T6" fmla="*/ 641 w 1126"/>
                <a:gd name="T7" fmla="*/ 70 h 565"/>
                <a:gd name="T8" fmla="*/ 938 w 1126"/>
                <a:gd name="T9" fmla="*/ 9 h 565"/>
                <a:gd name="T10" fmla="*/ 1119 w 1126"/>
                <a:gd name="T11" fmla="*/ 295 h 565"/>
                <a:gd name="T12" fmla="*/ 587 w 1126"/>
                <a:gd name="T13" fmla="*/ 407 h 565"/>
                <a:gd name="T14" fmla="*/ 55 w 1126"/>
                <a:gd name="T15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6" h="565">
                  <a:moveTo>
                    <a:pt x="55" y="565"/>
                  </a:moveTo>
                  <a:cubicBezTo>
                    <a:pt x="0" y="544"/>
                    <a:pt x="8" y="434"/>
                    <a:pt x="19" y="371"/>
                  </a:cubicBezTo>
                  <a:cubicBezTo>
                    <a:pt x="35" y="277"/>
                    <a:pt x="220" y="196"/>
                    <a:pt x="293" y="164"/>
                  </a:cubicBezTo>
                  <a:cubicBezTo>
                    <a:pt x="406" y="115"/>
                    <a:pt x="520" y="89"/>
                    <a:pt x="641" y="70"/>
                  </a:cubicBezTo>
                  <a:cubicBezTo>
                    <a:pt x="738" y="55"/>
                    <a:pt x="841" y="17"/>
                    <a:pt x="938" y="9"/>
                  </a:cubicBezTo>
                  <a:cubicBezTo>
                    <a:pt x="1049" y="0"/>
                    <a:pt x="1126" y="192"/>
                    <a:pt x="1119" y="295"/>
                  </a:cubicBezTo>
                  <a:cubicBezTo>
                    <a:pt x="1115" y="362"/>
                    <a:pt x="707" y="382"/>
                    <a:pt x="587" y="407"/>
                  </a:cubicBezTo>
                  <a:cubicBezTo>
                    <a:pt x="479" y="430"/>
                    <a:pt x="55" y="565"/>
                    <a:pt x="55" y="565"/>
                  </a:cubicBezTo>
                  <a:close/>
                </a:path>
              </a:pathLst>
            </a:custGeom>
            <a:solidFill>
              <a:srgbClr val="FCECC8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34">
              <a:extLst>
                <a:ext uri="{FF2B5EF4-FFF2-40B4-BE49-F238E27FC236}">
                  <a16:creationId xmlns:a16="http://schemas.microsoft.com/office/drawing/2014/main" id="{61FB5056-89BD-4DEF-B97B-28FFC7FA9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-1136650"/>
              <a:ext cx="379413" cy="325438"/>
            </a:xfrm>
            <a:custGeom>
              <a:avLst/>
              <a:gdLst>
                <a:gd name="T0" fmla="*/ 208 w 434"/>
                <a:gd name="T1" fmla="*/ 23 h 370"/>
                <a:gd name="T2" fmla="*/ 303 w 434"/>
                <a:gd name="T3" fmla="*/ 244 h 370"/>
                <a:gd name="T4" fmla="*/ 208 w 434"/>
                <a:gd name="T5" fmla="*/ 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4" h="370">
                  <a:moveTo>
                    <a:pt x="208" y="23"/>
                  </a:moveTo>
                  <a:cubicBezTo>
                    <a:pt x="324" y="0"/>
                    <a:pt x="434" y="118"/>
                    <a:pt x="303" y="244"/>
                  </a:cubicBezTo>
                  <a:cubicBezTo>
                    <a:pt x="172" y="370"/>
                    <a:pt x="0" y="65"/>
                    <a:pt x="208" y="23"/>
                  </a:cubicBezTo>
                  <a:close/>
                </a:path>
              </a:pathLst>
            </a:custGeom>
            <a:solidFill>
              <a:srgbClr val="FCECC8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5">
              <a:extLst>
                <a:ext uri="{FF2B5EF4-FFF2-40B4-BE49-F238E27FC236}">
                  <a16:creationId xmlns:a16="http://schemas.microsoft.com/office/drawing/2014/main" id="{622AB0B8-E694-494C-ADC4-7C3B1312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-1185863"/>
              <a:ext cx="465138" cy="387350"/>
            </a:xfrm>
            <a:custGeom>
              <a:avLst/>
              <a:gdLst>
                <a:gd name="T0" fmla="*/ 0 w 531"/>
                <a:gd name="T1" fmla="*/ 443 h 443"/>
                <a:gd name="T2" fmla="*/ 531 w 531"/>
                <a:gd name="T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1" h="443">
                  <a:moveTo>
                    <a:pt x="0" y="443"/>
                  </a:moveTo>
                  <a:cubicBezTo>
                    <a:pt x="0" y="443"/>
                    <a:pt x="423" y="362"/>
                    <a:pt x="531" y="0"/>
                  </a:cubicBezTo>
                </a:path>
              </a:pathLst>
            </a:custGeom>
            <a:noFill/>
            <a:ln w="28575" cap="sq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6">
              <a:extLst>
                <a:ext uri="{FF2B5EF4-FFF2-40B4-BE49-F238E27FC236}">
                  <a16:creationId xmlns:a16="http://schemas.microsoft.com/office/drawing/2014/main" id="{90E52422-2891-4874-B525-562D1F4F1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-1398588"/>
              <a:ext cx="300038" cy="265113"/>
            </a:xfrm>
            <a:custGeom>
              <a:avLst/>
              <a:gdLst>
                <a:gd name="T0" fmla="*/ 5 w 342"/>
                <a:gd name="T1" fmla="*/ 82 h 302"/>
                <a:gd name="T2" fmla="*/ 85 w 342"/>
                <a:gd name="T3" fmla="*/ 62 h 302"/>
                <a:gd name="T4" fmla="*/ 95 w 342"/>
                <a:gd name="T5" fmla="*/ 139 h 302"/>
                <a:gd name="T6" fmla="*/ 300 w 342"/>
                <a:gd name="T7" fmla="*/ 28 h 302"/>
                <a:gd name="T8" fmla="*/ 323 w 342"/>
                <a:gd name="T9" fmla="*/ 122 h 302"/>
                <a:gd name="T10" fmla="*/ 51 w 342"/>
                <a:gd name="T11" fmla="*/ 222 h 302"/>
                <a:gd name="T12" fmla="*/ 5 w 342"/>
                <a:gd name="T13" fmla="*/ 8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302">
                  <a:moveTo>
                    <a:pt x="5" y="82"/>
                  </a:moveTo>
                  <a:cubicBezTo>
                    <a:pt x="10" y="28"/>
                    <a:pt x="72" y="6"/>
                    <a:pt x="85" y="62"/>
                  </a:cubicBezTo>
                  <a:cubicBezTo>
                    <a:pt x="93" y="91"/>
                    <a:pt x="95" y="139"/>
                    <a:pt x="95" y="139"/>
                  </a:cubicBezTo>
                  <a:cubicBezTo>
                    <a:pt x="168" y="60"/>
                    <a:pt x="259" y="0"/>
                    <a:pt x="300" y="28"/>
                  </a:cubicBezTo>
                  <a:cubicBezTo>
                    <a:pt x="317" y="40"/>
                    <a:pt x="342" y="79"/>
                    <a:pt x="323" y="122"/>
                  </a:cubicBezTo>
                  <a:cubicBezTo>
                    <a:pt x="286" y="211"/>
                    <a:pt x="129" y="302"/>
                    <a:pt x="51" y="222"/>
                  </a:cubicBezTo>
                  <a:cubicBezTo>
                    <a:pt x="16" y="186"/>
                    <a:pt x="0" y="126"/>
                    <a:pt x="5" y="82"/>
                  </a:cubicBezTo>
                  <a:close/>
                </a:path>
              </a:pathLst>
            </a:custGeom>
            <a:solidFill>
              <a:srgbClr val="5A171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7A99C9BA-F3FF-4DAE-8319-B7A653CD4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-1835150"/>
              <a:ext cx="1476375" cy="895350"/>
            </a:xfrm>
            <a:custGeom>
              <a:avLst/>
              <a:gdLst>
                <a:gd name="T0" fmla="*/ 105 w 1685"/>
                <a:gd name="T1" fmla="*/ 4 h 1021"/>
                <a:gd name="T2" fmla="*/ 22 w 1685"/>
                <a:gd name="T3" fmla="*/ 68 h 1021"/>
                <a:gd name="T4" fmla="*/ 0 w 1685"/>
                <a:gd name="T5" fmla="*/ 107 h 1021"/>
                <a:gd name="T6" fmla="*/ 613 w 1685"/>
                <a:gd name="T7" fmla="*/ 470 h 1021"/>
                <a:gd name="T8" fmla="*/ 1062 w 1685"/>
                <a:gd name="T9" fmla="*/ 735 h 1021"/>
                <a:gd name="T10" fmla="*/ 1516 w 1685"/>
                <a:gd name="T11" fmla="*/ 1004 h 1021"/>
                <a:gd name="T12" fmla="*/ 1612 w 1685"/>
                <a:gd name="T13" fmla="*/ 962 h 1021"/>
                <a:gd name="T14" fmla="*/ 1371 w 1685"/>
                <a:gd name="T15" fmla="*/ 657 h 1021"/>
                <a:gd name="T16" fmla="*/ 622 w 1685"/>
                <a:gd name="T17" fmla="*/ 281 h 1021"/>
                <a:gd name="T18" fmla="*/ 153 w 1685"/>
                <a:gd name="T19" fmla="*/ 12 h 1021"/>
                <a:gd name="T20" fmla="*/ 147 w 1685"/>
                <a:gd name="T21" fmla="*/ 8 h 1021"/>
                <a:gd name="T22" fmla="*/ 105 w 1685"/>
                <a:gd name="T23" fmla="*/ 4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5" h="1021">
                  <a:moveTo>
                    <a:pt x="105" y="4"/>
                  </a:moveTo>
                  <a:cubicBezTo>
                    <a:pt x="74" y="10"/>
                    <a:pt x="42" y="33"/>
                    <a:pt x="22" y="6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3" y="470"/>
                    <a:pt x="613" y="470"/>
                    <a:pt x="613" y="470"/>
                  </a:cubicBezTo>
                  <a:cubicBezTo>
                    <a:pt x="1062" y="735"/>
                    <a:pt x="1062" y="735"/>
                    <a:pt x="1062" y="735"/>
                  </a:cubicBezTo>
                  <a:cubicBezTo>
                    <a:pt x="1516" y="1004"/>
                    <a:pt x="1516" y="1004"/>
                    <a:pt x="1516" y="1004"/>
                  </a:cubicBezTo>
                  <a:cubicBezTo>
                    <a:pt x="1546" y="1021"/>
                    <a:pt x="1589" y="1002"/>
                    <a:pt x="1612" y="962"/>
                  </a:cubicBezTo>
                  <a:cubicBezTo>
                    <a:pt x="1685" y="873"/>
                    <a:pt x="1645" y="804"/>
                    <a:pt x="1371" y="657"/>
                  </a:cubicBezTo>
                  <a:cubicBezTo>
                    <a:pt x="1202" y="566"/>
                    <a:pt x="622" y="281"/>
                    <a:pt x="622" y="28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5" y="1"/>
                    <a:pt x="120" y="0"/>
                    <a:pt x="105" y="4"/>
                  </a:cubicBezTo>
                  <a:close/>
                </a:path>
              </a:pathLst>
            </a:custGeom>
            <a:solidFill>
              <a:srgbClr val="F4C3A8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8">
              <a:extLst>
                <a:ext uri="{FF2B5EF4-FFF2-40B4-BE49-F238E27FC236}">
                  <a16:creationId xmlns:a16="http://schemas.microsoft.com/office/drawing/2014/main" id="{BE672FC9-1D72-45A0-9D4A-472A2328F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-1762125"/>
              <a:ext cx="655638" cy="561975"/>
            </a:xfrm>
            <a:custGeom>
              <a:avLst/>
              <a:gdLst>
                <a:gd name="T0" fmla="*/ 0 w 413"/>
                <a:gd name="T1" fmla="*/ 183 h 354"/>
                <a:gd name="T2" fmla="*/ 143 w 413"/>
                <a:gd name="T3" fmla="*/ 0 h 354"/>
                <a:gd name="T4" fmla="*/ 413 w 413"/>
                <a:gd name="T5" fmla="*/ 153 h 354"/>
                <a:gd name="T6" fmla="*/ 306 w 413"/>
                <a:gd name="T7" fmla="*/ 354 h 354"/>
                <a:gd name="T8" fmla="*/ 271 w 413"/>
                <a:gd name="T9" fmla="*/ 311 h 354"/>
                <a:gd name="T10" fmla="*/ 236 w 413"/>
                <a:gd name="T11" fmla="*/ 310 h 354"/>
                <a:gd name="T12" fmla="*/ 202 w 413"/>
                <a:gd name="T13" fmla="*/ 264 h 354"/>
                <a:gd name="T14" fmla="*/ 150 w 413"/>
                <a:gd name="T15" fmla="*/ 267 h 354"/>
                <a:gd name="T16" fmla="*/ 137 w 413"/>
                <a:gd name="T17" fmla="*/ 210 h 354"/>
                <a:gd name="T18" fmla="*/ 86 w 413"/>
                <a:gd name="T19" fmla="*/ 224 h 354"/>
                <a:gd name="T20" fmla="*/ 76 w 413"/>
                <a:gd name="T21" fmla="*/ 170 h 354"/>
                <a:gd name="T22" fmla="*/ 0 w 413"/>
                <a:gd name="T23" fmla="*/ 18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354">
                  <a:moveTo>
                    <a:pt x="0" y="183"/>
                  </a:moveTo>
                  <a:lnTo>
                    <a:pt x="143" y="0"/>
                  </a:lnTo>
                  <a:lnTo>
                    <a:pt x="413" y="153"/>
                  </a:lnTo>
                  <a:lnTo>
                    <a:pt x="306" y="354"/>
                  </a:lnTo>
                  <a:lnTo>
                    <a:pt x="271" y="311"/>
                  </a:lnTo>
                  <a:lnTo>
                    <a:pt x="236" y="310"/>
                  </a:lnTo>
                  <a:lnTo>
                    <a:pt x="202" y="264"/>
                  </a:lnTo>
                  <a:lnTo>
                    <a:pt x="150" y="267"/>
                  </a:lnTo>
                  <a:lnTo>
                    <a:pt x="137" y="210"/>
                  </a:lnTo>
                  <a:lnTo>
                    <a:pt x="86" y="224"/>
                  </a:lnTo>
                  <a:lnTo>
                    <a:pt x="76" y="17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7FCFC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92943F4F-B7AB-4DFA-B7C1-2A62F7D3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6" y="-1539875"/>
              <a:ext cx="114300" cy="161925"/>
            </a:xfrm>
            <a:custGeom>
              <a:avLst/>
              <a:gdLst>
                <a:gd name="T0" fmla="*/ 0 w 72"/>
                <a:gd name="T1" fmla="*/ 102 h 102"/>
                <a:gd name="T2" fmla="*/ 72 w 72"/>
                <a:gd name="T3" fmla="*/ 0 h 102"/>
                <a:gd name="T4" fmla="*/ 0 w 72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02">
                  <a:moveTo>
                    <a:pt x="0" y="102"/>
                  </a:moveTo>
                  <a:lnTo>
                    <a:pt x="7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7FCF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Line 140">
              <a:extLst>
                <a:ext uri="{FF2B5EF4-FFF2-40B4-BE49-F238E27FC236}">
                  <a16:creationId xmlns:a16="http://schemas.microsoft.com/office/drawing/2014/main" id="{C32A368E-3451-4D3E-952D-C32CF997A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8826" y="-1539875"/>
              <a:ext cx="114300" cy="161925"/>
            </a:xfrm>
            <a:prstGeom prst="line">
              <a:avLst/>
            </a:pr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41">
              <a:extLst>
                <a:ext uri="{FF2B5EF4-FFF2-40B4-BE49-F238E27FC236}">
                  <a16:creationId xmlns:a16="http://schemas.microsoft.com/office/drawing/2014/main" id="{7191DC2E-84B8-4C6C-AC72-78B0D843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6" y="-1462088"/>
              <a:ext cx="676275" cy="446088"/>
            </a:xfrm>
            <a:custGeom>
              <a:avLst/>
              <a:gdLst>
                <a:gd name="T0" fmla="*/ 0 w 771"/>
                <a:gd name="T1" fmla="*/ 0 h 509"/>
                <a:gd name="T2" fmla="*/ 722 w 771"/>
                <a:gd name="T3" fmla="*/ 398 h 509"/>
                <a:gd name="T4" fmla="*/ 741 w 771"/>
                <a:gd name="T5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509">
                  <a:moveTo>
                    <a:pt x="0" y="0"/>
                  </a:moveTo>
                  <a:cubicBezTo>
                    <a:pt x="0" y="0"/>
                    <a:pt x="674" y="369"/>
                    <a:pt x="722" y="398"/>
                  </a:cubicBezTo>
                  <a:cubicBezTo>
                    <a:pt x="771" y="426"/>
                    <a:pt x="741" y="509"/>
                    <a:pt x="741" y="509"/>
                  </a:cubicBezTo>
                </a:path>
              </a:pathLst>
            </a:custGeom>
            <a:noFill/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45">
              <a:extLst>
                <a:ext uri="{FF2B5EF4-FFF2-40B4-BE49-F238E27FC236}">
                  <a16:creationId xmlns:a16="http://schemas.microsoft.com/office/drawing/2014/main" id="{9E387C7D-D31B-43E8-A7B9-6B9AACB8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6" y="-1463675"/>
              <a:ext cx="620713" cy="490538"/>
            </a:xfrm>
            <a:custGeom>
              <a:avLst/>
              <a:gdLst>
                <a:gd name="T0" fmla="*/ 659 w 708"/>
                <a:gd name="T1" fmla="*/ 316 h 559"/>
                <a:gd name="T2" fmla="*/ 552 w 708"/>
                <a:gd name="T3" fmla="*/ 260 h 559"/>
                <a:gd name="T4" fmla="*/ 426 w 708"/>
                <a:gd name="T5" fmla="*/ 37 h 559"/>
                <a:gd name="T6" fmla="*/ 179 w 708"/>
                <a:gd name="T7" fmla="*/ 146 h 559"/>
                <a:gd name="T8" fmla="*/ 177 w 708"/>
                <a:gd name="T9" fmla="*/ 150 h 559"/>
                <a:gd name="T10" fmla="*/ 26 w 708"/>
                <a:gd name="T11" fmla="*/ 240 h 559"/>
                <a:gd name="T12" fmla="*/ 117 w 708"/>
                <a:gd name="T13" fmla="*/ 422 h 559"/>
                <a:gd name="T14" fmla="*/ 280 w 708"/>
                <a:gd name="T15" fmla="*/ 380 h 559"/>
                <a:gd name="T16" fmla="*/ 299 w 708"/>
                <a:gd name="T17" fmla="*/ 387 h 559"/>
                <a:gd name="T18" fmla="*/ 413 w 708"/>
                <a:gd name="T19" fmla="*/ 394 h 559"/>
                <a:gd name="T20" fmla="*/ 444 w 708"/>
                <a:gd name="T21" fmla="*/ 484 h 559"/>
                <a:gd name="T22" fmla="*/ 640 w 708"/>
                <a:gd name="T23" fmla="*/ 513 h 559"/>
                <a:gd name="T24" fmla="*/ 659 w 708"/>
                <a:gd name="T25" fmla="*/ 31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8" h="559">
                  <a:moveTo>
                    <a:pt x="659" y="316"/>
                  </a:moveTo>
                  <a:cubicBezTo>
                    <a:pt x="632" y="281"/>
                    <a:pt x="592" y="262"/>
                    <a:pt x="552" y="260"/>
                  </a:cubicBezTo>
                  <a:cubicBezTo>
                    <a:pt x="574" y="168"/>
                    <a:pt x="520" y="71"/>
                    <a:pt x="426" y="37"/>
                  </a:cubicBezTo>
                  <a:cubicBezTo>
                    <a:pt x="325" y="0"/>
                    <a:pt x="214" y="49"/>
                    <a:pt x="179" y="146"/>
                  </a:cubicBezTo>
                  <a:cubicBezTo>
                    <a:pt x="178" y="147"/>
                    <a:pt x="178" y="149"/>
                    <a:pt x="177" y="150"/>
                  </a:cubicBezTo>
                  <a:cubicBezTo>
                    <a:pt x="112" y="143"/>
                    <a:pt x="48" y="178"/>
                    <a:pt x="26" y="240"/>
                  </a:cubicBezTo>
                  <a:cubicBezTo>
                    <a:pt x="0" y="313"/>
                    <a:pt x="40" y="395"/>
                    <a:pt x="117" y="422"/>
                  </a:cubicBezTo>
                  <a:cubicBezTo>
                    <a:pt x="177" y="444"/>
                    <a:pt x="243" y="425"/>
                    <a:pt x="280" y="380"/>
                  </a:cubicBezTo>
                  <a:cubicBezTo>
                    <a:pt x="286" y="382"/>
                    <a:pt x="293" y="385"/>
                    <a:pt x="299" y="387"/>
                  </a:cubicBezTo>
                  <a:cubicBezTo>
                    <a:pt x="337" y="401"/>
                    <a:pt x="377" y="403"/>
                    <a:pt x="413" y="394"/>
                  </a:cubicBezTo>
                  <a:cubicBezTo>
                    <a:pt x="413" y="426"/>
                    <a:pt x="423" y="457"/>
                    <a:pt x="444" y="484"/>
                  </a:cubicBezTo>
                  <a:cubicBezTo>
                    <a:pt x="493" y="546"/>
                    <a:pt x="581" y="559"/>
                    <a:pt x="640" y="513"/>
                  </a:cubicBezTo>
                  <a:cubicBezTo>
                    <a:pt x="699" y="466"/>
                    <a:pt x="708" y="378"/>
                    <a:pt x="659" y="31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5A17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648B25B1-E71A-45AF-B70A-C425056D6EE2}"/>
              </a:ext>
            </a:extLst>
          </p:cNvPr>
          <p:cNvGrpSpPr/>
          <p:nvPr/>
        </p:nvGrpSpPr>
        <p:grpSpPr>
          <a:xfrm>
            <a:off x="3790253" y="1906429"/>
            <a:ext cx="2206494" cy="1637213"/>
            <a:chOff x="3436915" y="972256"/>
            <a:chExt cx="2559811" cy="1899373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909D302B-ECD1-4BC7-AD0A-BBF918FEC6AB}"/>
                </a:ext>
              </a:extLst>
            </p:cNvPr>
            <p:cNvGrpSpPr/>
            <p:nvPr/>
          </p:nvGrpSpPr>
          <p:grpSpPr>
            <a:xfrm>
              <a:off x="4165010" y="1033604"/>
              <a:ext cx="1831716" cy="1838025"/>
              <a:chOff x="1641776" y="4657538"/>
              <a:chExt cx="1831716" cy="1838025"/>
            </a:xfrm>
          </p:grpSpPr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C3A1C809-2A91-48CD-AAAD-B169F792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776" y="4657538"/>
                <a:ext cx="1831716" cy="1838025"/>
              </a:xfrm>
              <a:custGeom>
                <a:avLst/>
                <a:gdLst>
                  <a:gd name="T0" fmla="*/ 1120 w 2468"/>
                  <a:gd name="T1" fmla="*/ 263 h 2475"/>
                  <a:gd name="T2" fmla="*/ 795 w 2468"/>
                  <a:gd name="T3" fmla="*/ 196 h 2475"/>
                  <a:gd name="T4" fmla="*/ 196 w 2468"/>
                  <a:gd name="T5" fmla="*/ 995 h 2475"/>
                  <a:gd name="T6" fmla="*/ 592 w 2468"/>
                  <a:gd name="T7" fmla="*/ 1646 h 2475"/>
                  <a:gd name="T8" fmla="*/ 729 w 2468"/>
                  <a:gd name="T9" fmla="*/ 2079 h 2475"/>
                  <a:gd name="T10" fmla="*/ 967 w 2468"/>
                  <a:gd name="T11" fmla="*/ 2351 h 2475"/>
                  <a:gd name="T12" fmla="*/ 1236 w 2468"/>
                  <a:gd name="T13" fmla="*/ 2287 h 2475"/>
                  <a:gd name="T14" fmla="*/ 1313 w 2468"/>
                  <a:gd name="T15" fmla="*/ 1733 h 2475"/>
                  <a:gd name="T16" fmla="*/ 1553 w 2468"/>
                  <a:gd name="T17" fmla="*/ 1859 h 2475"/>
                  <a:gd name="T18" fmla="*/ 1633 w 2468"/>
                  <a:gd name="T19" fmla="*/ 2133 h 2475"/>
                  <a:gd name="T20" fmla="*/ 1963 w 2468"/>
                  <a:gd name="T21" fmla="*/ 2174 h 2475"/>
                  <a:gd name="T22" fmla="*/ 2020 w 2468"/>
                  <a:gd name="T23" fmla="*/ 1453 h 2475"/>
                  <a:gd name="T24" fmla="*/ 1973 w 2468"/>
                  <a:gd name="T25" fmla="*/ 137 h 2475"/>
                  <a:gd name="T26" fmla="*/ 1120 w 2468"/>
                  <a:gd name="T27" fmla="*/ 263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68" h="2475">
                    <a:moveTo>
                      <a:pt x="1120" y="263"/>
                    </a:moveTo>
                    <a:cubicBezTo>
                      <a:pt x="951" y="224"/>
                      <a:pt x="981" y="191"/>
                      <a:pt x="795" y="196"/>
                    </a:cubicBezTo>
                    <a:cubicBezTo>
                      <a:pt x="298" y="209"/>
                      <a:pt x="0" y="524"/>
                      <a:pt x="196" y="995"/>
                    </a:cubicBezTo>
                    <a:cubicBezTo>
                      <a:pt x="325" y="1306"/>
                      <a:pt x="582" y="1628"/>
                      <a:pt x="592" y="1646"/>
                    </a:cubicBezTo>
                    <a:cubicBezTo>
                      <a:pt x="602" y="1664"/>
                      <a:pt x="649" y="1935"/>
                      <a:pt x="729" y="2079"/>
                    </a:cubicBezTo>
                    <a:cubicBezTo>
                      <a:pt x="808" y="2224"/>
                      <a:pt x="924" y="2324"/>
                      <a:pt x="967" y="2351"/>
                    </a:cubicBezTo>
                    <a:cubicBezTo>
                      <a:pt x="1008" y="2376"/>
                      <a:pt x="1233" y="2444"/>
                      <a:pt x="1236" y="2287"/>
                    </a:cubicBezTo>
                    <a:cubicBezTo>
                      <a:pt x="1239" y="2129"/>
                      <a:pt x="1210" y="1823"/>
                      <a:pt x="1313" y="1733"/>
                    </a:cubicBezTo>
                    <a:cubicBezTo>
                      <a:pt x="1417" y="1644"/>
                      <a:pt x="1519" y="1760"/>
                      <a:pt x="1553" y="1859"/>
                    </a:cubicBezTo>
                    <a:cubicBezTo>
                      <a:pt x="1588" y="1958"/>
                      <a:pt x="1611" y="2016"/>
                      <a:pt x="1633" y="2133"/>
                    </a:cubicBezTo>
                    <a:cubicBezTo>
                      <a:pt x="1655" y="2250"/>
                      <a:pt x="1832" y="2475"/>
                      <a:pt x="1963" y="2174"/>
                    </a:cubicBezTo>
                    <a:cubicBezTo>
                      <a:pt x="2094" y="1874"/>
                      <a:pt x="2020" y="1453"/>
                      <a:pt x="2020" y="1453"/>
                    </a:cubicBezTo>
                    <a:cubicBezTo>
                      <a:pt x="2204" y="1130"/>
                      <a:pt x="2468" y="471"/>
                      <a:pt x="1973" y="137"/>
                    </a:cubicBezTo>
                    <a:cubicBezTo>
                      <a:pt x="1771" y="0"/>
                      <a:pt x="1420" y="82"/>
                      <a:pt x="112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EC159FCE-55E8-4323-9872-1482E1E25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776" y="4657538"/>
                <a:ext cx="1831716" cy="1838025"/>
              </a:xfrm>
              <a:custGeom>
                <a:avLst/>
                <a:gdLst>
                  <a:gd name="T0" fmla="*/ 1534 w 2468"/>
                  <a:gd name="T1" fmla="*/ 235 h 2475"/>
                  <a:gd name="T2" fmla="*/ 1245 w 2468"/>
                  <a:gd name="T3" fmla="*/ 299 h 2475"/>
                  <a:gd name="T4" fmla="*/ 795 w 2468"/>
                  <a:gd name="T5" fmla="*/ 196 h 2475"/>
                  <a:gd name="T6" fmla="*/ 196 w 2468"/>
                  <a:gd name="T7" fmla="*/ 995 h 2475"/>
                  <a:gd name="T8" fmla="*/ 592 w 2468"/>
                  <a:gd name="T9" fmla="*/ 1646 h 2475"/>
                  <a:gd name="T10" fmla="*/ 729 w 2468"/>
                  <a:gd name="T11" fmla="*/ 2079 h 2475"/>
                  <a:gd name="T12" fmla="*/ 967 w 2468"/>
                  <a:gd name="T13" fmla="*/ 2351 h 2475"/>
                  <a:gd name="T14" fmla="*/ 1236 w 2468"/>
                  <a:gd name="T15" fmla="*/ 2287 h 2475"/>
                  <a:gd name="T16" fmla="*/ 1313 w 2468"/>
                  <a:gd name="T17" fmla="*/ 1733 h 2475"/>
                  <a:gd name="T18" fmla="*/ 1553 w 2468"/>
                  <a:gd name="T19" fmla="*/ 1859 h 2475"/>
                  <a:gd name="T20" fmla="*/ 1633 w 2468"/>
                  <a:gd name="T21" fmla="*/ 2133 h 2475"/>
                  <a:gd name="T22" fmla="*/ 1963 w 2468"/>
                  <a:gd name="T23" fmla="*/ 2174 h 2475"/>
                  <a:gd name="T24" fmla="*/ 2020 w 2468"/>
                  <a:gd name="T25" fmla="*/ 1453 h 2475"/>
                  <a:gd name="T26" fmla="*/ 1973 w 2468"/>
                  <a:gd name="T27" fmla="*/ 137 h 2475"/>
                  <a:gd name="T28" fmla="*/ 1124 w 2468"/>
                  <a:gd name="T29" fmla="*/ 262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8" h="2475">
                    <a:moveTo>
                      <a:pt x="1534" y="235"/>
                    </a:moveTo>
                    <a:cubicBezTo>
                      <a:pt x="1534" y="235"/>
                      <a:pt x="1367" y="329"/>
                      <a:pt x="1245" y="299"/>
                    </a:cubicBezTo>
                    <a:cubicBezTo>
                      <a:pt x="1080" y="258"/>
                      <a:pt x="981" y="191"/>
                      <a:pt x="795" y="196"/>
                    </a:cubicBezTo>
                    <a:cubicBezTo>
                      <a:pt x="298" y="209"/>
                      <a:pt x="0" y="524"/>
                      <a:pt x="196" y="995"/>
                    </a:cubicBezTo>
                    <a:cubicBezTo>
                      <a:pt x="325" y="1306"/>
                      <a:pt x="582" y="1628"/>
                      <a:pt x="592" y="1646"/>
                    </a:cubicBezTo>
                    <a:cubicBezTo>
                      <a:pt x="602" y="1664"/>
                      <a:pt x="649" y="1935"/>
                      <a:pt x="729" y="2079"/>
                    </a:cubicBezTo>
                    <a:cubicBezTo>
                      <a:pt x="808" y="2224"/>
                      <a:pt x="924" y="2324"/>
                      <a:pt x="967" y="2351"/>
                    </a:cubicBezTo>
                    <a:cubicBezTo>
                      <a:pt x="1008" y="2376"/>
                      <a:pt x="1233" y="2444"/>
                      <a:pt x="1236" y="2287"/>
                    </a:cubicBezTo>
                    <a:cubicBezTo>
                      <a:pt x="1239" y="2129"/>
                      <a:pt x="1210" y="1823"/>
                      <a:pt x="1313" y="1733"/>
                    </a:cubicBezTo>
                    <a:cubicBezTo>
                      <a:pt x="1417" y="1644"/>
                      <a:pt x="1519" y="1760"/>
                      <a:pt x="1553" y="1859"/>
                    </a:cubicBezTo>
                    <a:cubicBezTo>
                      <a:pt x="1588" y="1958"/>
                      <a:pt x="1611" y="2016"/>
                      <a:pt x="1633" y="2133"/>
                    </a:cubicBezTo>
                    <a:cubicBezTo>
                      <a:pt x="1655" y="2250"/>
                      <a:pt x="1832" y="2475"/>
                      <a:pt x="1963" y="2174"/>
                    </a:cubicBezTo>
                    <a:cubicBezTo>
                      <a:pt x="2094" y="1874"/>
                      <a:pt x="2020" y="1453"/>
                      <a:pt x="2020" y="1453"/>
                    </a:cubicBezTo>
                    <a:cubicBezTo>
                      <a:pt x="2204" y="1130"/>
                      <a:pt x="2468" y="471"/>
                      <a:pt x="1973" y="137"/>
                    </a:cubicBezTo>
                    <a:cubicBezTo>
                      <a:pt x="1771" y="0"/>
                      <a:pt x="1420" y="82"/>
                      <a:pt x="1124" y="262"/>
                    </a:cubicBezTo>
                  </a:path>
                </a:pathLst>
              </a:custGeom>
              <a:noFill/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40756AEF-FFD6-4DB3-92E8-4A0AB586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363" y="5330078"/>
                <a:ext cx="232172" cy="224601"/>
              </a:xfrm>
              <a:custGeom>
                <a:avLst/>
                <a:gdLst>
                  <a:gd name="T0" fmla="*/ 177 w 313"/>
                  <a:gd name="T1" fmla="*/ 291 h 302"/>
                  <a:gd name="T2" fmla="*/ 302 w 313"/>
                  <a:gd name="T3" fmla="*/ 131 h 302"/>
                  <a:gd name="T4" fmla="*/ 136 w 313"/>
                  <a:gd name="T5" fmla="*/ 11 h 302"/>
                  <a:gd name="T6" fmla="*/ 11 w 313"/>
                  <a:gd name="T7" fmla="*/ 171 h 302"/>
                  <a:gd name="T8" fmla="*/ 177 w 313"/>
                  <a:gd name="T9" fmla="*/ 29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302">
                    <a:moveTo>
                      <a:pt x="177" y="291"/>
                    </a:moveTo>
                    <a:cubicBezTo>
                      <a:pt x="257" y="280"/>
                      <a:pt x="313" y="208"/>
                      <a:pt x="302" y="131"/>
                    </a:cubicBezTo>
                    <a:cubicBezTo>
                      <a:pt x="290" y="54"/>
                      <a:pt x="216" y="0"/>
                      <a:pt x="136" y="11"/>
                    </a:cubicBezTo>
                    <a:cubicBezTo>
                      <a:pt x="55" y="22"/>
                      <a:pt x="0" y="94"/>
                      <a:pt x="11" y="171"/>
                    </a:cubicBezTo>
                    <a:cubicBezTo>
                      <a:pt x="23" y="249"/>
                      <a:pt x="97" y="302"/>
                      <a:pt x="177" y="291"/>
                    </a:cubicBezTo>
                    <a:close/>
                  </a:path>
                </a:pathLst>
              </a:custGeom>
              <a:solidFill>
                <a:srgbClr val="F3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6B91FD1D-2BCB-4F18-BE42-5CEF03411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192" y="5430602"/>
                <a:ext cx="233013" cy="224180"/>
              </a:xfrm>
              <a:custGeom>
                <a:avLst/>
                <a:gdLst>
                  <a:gd name="T0" fmla="*/ 178 w 314"/>
                  <a:gd name="T1" fmla="*/ 291 h 302"/>
                  <a:gd name="T2" fmla="*/ 302 w 314"/>
                  <a:gd name="T3" fmla="*/ 131 h 302"/>
                  <a:gd name="T4" fmla="*/ 136 w 314"/>
                  <a:gd name="T5" fmla="*/ 11 h 302"/>
                  <a:gd name="T6" fmla="*/ 11 w 314"/>
                  <a:gd name="T7" fmla="*/ 171 h 302"/>
                  <a:gd name="T8" fmla="*/ 178 w 314"/>
                  <a:gd name="T9" fmla="*/ 29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302">
                    <a:moveTo>
                      <a:pt x="178" y="291"/>
                    </a:moveTo>
                    <a:cubicBezTo>
                      <a:pt x="258" y="280"/>
                      <a:pt x="314" y="208"/>
                      <a:pt x="302" y="131"/>
                    </a:cubicBezTo>
                    <a:cubicBezTo>
                      <a:pt x="291" y="54"/>
                      <a:pt x="216" y="0"/>
                      <a:pt x="136" y="11"/>
                    </a:cubicBezTo>
                    <a:cubicBezTo>
                      <a:pt x="56" y="22"/>
                      <a:pt x="0" y="94"/>
                      <a:pt x="11" y="171"/>
                    </a:cubicBezTo>
                    <a:cubicBezTo>
                      <a:pt x="23" y="248"/>
                      <a:pt x="98" y="302"/>
                      <a:pt x="178" y="291"/>
                    </a:cubicBezTo>
                    <a:close/>
                  </a:path>
                </a:pathLst>
              </a:custGeom>
              <a:solidFill>
                <a:srgbClr val="F3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934C8A2F-5D6F-4940-8672-7D8CC0CFD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012" y="5261100"/>
                <a:ext cx="169923" cy="103889"/>
              </a:xfrm>
              <a:custGeom>
                <a:avLst/>
                <a:gdLst>
                  <a:gd name="T0" fmla="*/ 10 w 229"/>
                  <a:gd name="T1" fmla="*/ 140 h 140"/>
                  <a:gd name="T2" fmla="*/ 102 w 229"/>
                  <a:gd name="T3" fmla="*/ 9 h 140"/>
                  <a:gd name="T4" fmla="*/ 229 w 229"/>
                  <a:gd name="T5" fmla="*/ 10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140">
                    <a:moveTo>
                      <a:pt x="10" y="140"/>
                    </a:moveTo>
                    <a:cubicBezTo>
                      <a:pt x="0" y="76"/>
                      <a:pt x="42" y="17"/>
                      <a:pt x="102" y="9"/>
                    </a:cubicBezTo>
                    <a:cubicBezTo>
                      <a:pt x="163" y="0"/>
                      <a:pt x="220" y="45"/>
                      <a:pt x="229" y="109"/>
                    </a:cubicBezTo>
                  </a:path>
                </a:pathLst>
              </a:custGeom>
              <a:noFill/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A0B7A4C1-6335-4C5E-986F-32EB81376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037" y="5183289"/>
                <a:ext cx="169923" cy="103047"/>
              </a:xfrm>
              <a:custGeom>
                <a:avLst/>
                <a:gdLst>
                  <a:gd name="T0" fmla="*/ 10 w 229"/>
                  <a:gd name="T1" fmla="*/ 139 h 139"/>
                  <a:gd name="T2" fmla="*/ 102 w 229"/>
                  <a:gd name="T3" fmla="*/ 9 h 139"/>
                  <a:gd name="T4" fmla="*/ 229 w 229"/>
                  <a:gd name="T5" fmla="*/ 10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139">
                    <a:moveTo>
                      <a:pt x="10" y="139"/>
                    </a:moveTo>
                    <a:cubicBezTo>
                      <a:pt x="0" y="76"/>
                      <a:pt x="42" y="17"/>
                      <a:pt x="102" y="9"/>
                    </a:cubicBezTo>
                    <a:cubicBezTo>
                      <a:pt x="163" y="0"/>
                      <a:pt x="220" y="45"/>
                      <a:pt x="229" y="109"/>
                    </a:cubicBezTo>
                  </a:path>
                </a:pathLst>
              </a:custGeom>
              <a:noFill/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5F1C06E8-4CF2-4D41-B0EB-5D7CF3EDF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025" y="5566456"/>
                <a:ext cx="169923" cy="103047"/>
              </a:xfrm>
              <a:custGeom>
                <a:avLst/>
                <a:gdLst>
                  <a:gd name="T0" fmla="*/ 219 w 229"/>
                  <a:gd name="T1" fmla="*/ 0 h 139"/>
                  <a:gd name="T2" fmla="*/ 127 w 229"/>
                  <a:gd name="T3" fmla="*/ 130 h 139"/>
                  <a:gd name="T4" fmla="*/ 0 w 229"/>
                  <a:gd name="T5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139">
                    <a:moveTo>
                      <a:pt x="219" y="0"/>
                    </a:moveTo>
                    <a:cubicBezTo>
                      <a:pt x="229" y="63"/>
                      <a:pt x="187" y="122"/>
                      <a:pt x="127" y="130"/>
                    </a:cubicBezTo>
                    <a:cubicBezTo>
                      <a:pt x="66" y="139"/>
                      <a:pt x="9" y="94"/>
                      <a:pt x="0" y="30"/>
                    </a:cubicBezTo>
                  </a:path>
                </a:pathLst>
              </a:custGeom>
              <a:noFill/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2771ED49-F309-45B4-867A-E69A7A19C7FD}"/>
                </a:ext>
              </a:extLst>
            </p:cNvPr>
            <p:cNvGrpSpPr/>
            <p:nvPr/>
          </p:nvGrpSpPr>
          <p:grpSpPr>
            <a:xfrm>
              <a:off x="3436915" y="972256"/>
              <a:ext cx="1394034" cy="886265"/>
              <a:chOff x="1871663" y="-1539875"/>
              <a:chExt cx="5221288" cy="3319463"/>
            </a:xfrm>
          </p:grpSpPr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1C179215-43B2-4CF9-B1B3-628A6E371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276" y="538163"/>
                <a:ext cx="1487488" cy="1241425"/>
              </a:xfrm>
              <a:custGeom>
                <a:avLst/>
                <a:gdLst>
                  <a:gd name="T0" fmla="*/ 531 w 531"/>
                  <a:gd name="T1" fmla="*/ 442 h 442"/>
                  <a:gd name="T2" fmla="*/ 0 w 531"/>
                  <a:gd name="T3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1" h="442">
                    <a:moveTo>
                      <a:pt x="531" y="442"/>
                    </a:moveTo>
                    <a:cubicBezTo>
                      <a:pt x="531" y="442"/>
                      <a:pt x="108" y="362"/>
                      <a:pt x="0" y="0"/>
                    </a:cubicBezTo>
                  </a:path>
                </a:pathLst>
              </a:custGeom>
              <a:noFill/>
              <a:ln w="28575" cap="sq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E8F0B1BD-5634-41B5-9CA1-9AA7DD0A1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76" y="-138113"/>
                <a:ext cx="958850" cy="847725"/>
              </a:xfrm>
              <a:custGeom>
                <a:avLst/>
                <a:gdLst>
                  <a:gd name="T0" fmla="*/ 337 w 342"/>
                  <a:gd name="T1" fmla="*/ 82 h 302"/>
                  <a:gd name="T2" fmla="*/ 256 w 342"/>
                  <a:gd name="T3" fmla="*/ 61 h 302"/>
                  <a:gd name="T4" fmla="*/ 247 w 342"/>
                  <a:gd name="T5" fmla="*/ 138 h 302"/>
                  <a:gd name="T6" fmla="*/ 42 w 342"/>
                  <a:gd name="T7" fmla="*/ 28 h 302"/>
                  <a:gd name="T8" fmla="*/ 18 w 342"/>
                  <a:gd name="T9" fmla="*/ 122 h 302"/>
                  <a:gd name="T10" fmla="*/ 291 w 342"/>
                  <a:gd name="T11" fmla="*/ 222 h 302"/>
                  <a:gd name="T12" fmla="*/ 337 w 342"/>
                  <a:gd name="T13" fmla="*/ 8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2" h="302">
                    <a:moveTo>
                      <a:pt x="337" y="82"/>
                    </a:moveTo>
                    <a:cubicBezTo>
                      <a:pt x="332" y="28"/>
                      <a:pt x="270" y="5"/>
                      <a:pt x="256" y="61"/>
                    </a:cubicBezTo>
                    <a:cubicBezTo>
                      <a:pt x="249" y="91"/>
                      <a:pt x="247" y="138"/>
                      <a:pt x="247" y="138"/>
                    </a:cubicBezTo>
                    <a:cubicBezTo>
                      <a:pt x="173" y="60"/>
                      <a:pt x="82" y="0"/>
                      <a:pt x="42" y="28"/>
                    </a:cubicBezTo>
                    <a:cubicBezTo>
                      <a:pt x="25" y="40"/>
                      <a:pt x="0" y="78"/>
                      <a:pt x="18" y="122"/>
                    </a:cubicBezTo>
                    <a:cubicBezTo>
                      <a:pt x="55" y="210"/>
                      <a:pt x="213" y="302"/>
                      <a:pt x="291" y="222"/>
                    </a:cubicBezTo>
                    <a:cubicBezTo>
                      <a:pt x="326" y="185"/>
                      <a:pt x="342" y="126"/>
                      <a:pt x="337" y="82"/>
                    </a:cubicBezTo>
                    <a:close/>
                  </a:path>
                </a:pathLst>
              </a:custGeom>
              <a:solidFill>
                <a:srgbClr val="5A171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B94E17E5-0BDA-4964-9B3E-98AE04D78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663" y="-1539875"/>
                <a:ext cx="4722813" cy="2867025"/>
              </a:xfrm>
              <a:custGeom>
                <a:avLst/>
                <a:gdLst>
                  <a:gd name="T0" fmla="*/ 1579 w 1685"/>
                  <a:gd name="T1" fmla="*/ 4 h 1021"/>
                  <a:gd name="T2" fmla="*/ 1663 w 1685"/>
                  <a:gd name="T3" fmla="*/ 68 h 1021"/>
                  <a:gd name="T4" fmla="*/ 1685 w 1685"/>
                  <a:gd name="T5" fmla="*/ 106 h 1021"/>
                  <a:gd name="T6" fmla="*/ 1072 w 1685"/>
                  <a:gd name="T7" fmla="*/ 469 h 1021"/>
                  <a:gd name="T8" fmla="*/ 623 w 1685"/>
                  <a:gd name="T9" fmla="*/ 735 h 1021"/>
                  <a:gd name="T10" fmla="*/ 169 w 1685"/>
                  <a:gd name="T11" fmla="*/ 1004 h 1021"/>
                  <a:gd name="T12" fmla="*/ 72 w 1685"/>
                  <a:gd name="T13" fmla="*/ 962 h 1021"/>
                  <a:gd name="T14" fmla="*/ 313 w 1685"/>
                  <a:gd name="T15" fmla="*/ 657 h 1021"/>
                  <a:gd name="T16" fmla="*/ 1062 w 1685"/>
                  <a:gd name="T17" fmla="*/ 280 h 1021"/>
                  <a:gd name="T18" fmla="*/ 1532 w 1685"/>
                  <a:gd name="T19" fmla="*/ 11 h 1021"/>
                  <a:gd name="T20" fmla="*/ 1538 w 1685"/>
                  <a:gd name="T21" fmla="*/ 8 h 1021"/>
                  <a:gd name="T22" fmla="*/ 1579 w 1685"/>
                  <a:gd name="T23" fmla="*/ 4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5" h="1021">
                    <a:moveTo>
                      <a:pt x="1579" y="4"/>
                    </a:moveTo>
                    <a:cubicBezTo>
                      <a:pt x="1611" y="9"/>
                      <a:pt x="1643" y="32"/>
                      <a:pt x="1663" y="68"/>
                    </a:cubicBezTo>
                    <a:cubicBezTo>
                      <a:pt x="1685" y="106"/>
                      <a:pt x="1685" y="106"/>
                      <a:pt x="1685" y="106"/>
                    </a:cubicBezTo>
                    <a:cubicBezTo>
                      <a:pt x="1072" y="469"/>
                      <a:pt x="1072" y="469"/>
                      <a:pt x="1072" y="469"/>
                    </a:cubicBezTo>
                    <a:cubicBezTo>
                      <a:pt x="623" y="735"/>
                      <a:pt x="623" y="735"/>
                      <a:pt x="623" y="735"/>
                    </a:cubicBezTo>
                    <a:cubicBezTo>
                      <a:pt x="169" y="1004"/>
                      <a:pt x="169" y="1004"/>
                      <a:pt x="169" y="1004"/>
                    </a:cubicBezTo>
                    <a:cubicBezTo>
                      <a:pt x="139" y="1021"/>
                      <a:pt x="96" y="1002"/>
                      <a:pt x="72" y="962"/>
                    </a:cubicBezTo>
                    <a:cubicBezTo>
                      <a:pt x="0" y="872"/>
                      <a:pt x="39" y="803"/>
                      <a:pt x="313" y="657"/>
                    </a:cubicBezTo>
                    <a:cubicBezTo>
                      <a:pt x="483" y="566"/>
                      <a:pt x="1062" y="280"/>
                      <a:pt x="1062" y="280"/>
                    </a:cubicBezTo>
                    <a:cubicBezTo>
                      <a:pt x="1532" y="11"/>
                      <a:pt x="1532" y="11"/>
                      <a:pt x="1532" y="11"/>
                    </a:cubicBezTo>
                    <a:cubicBezTo>
                      <a:pt x="1538" y="8"/>
                      <a:pt x="1538" y="8"/>
                      <a:pt x="1538" y="8"/>
                    </a:cubicBezTo>
                    <a:cubicBezTo>
                      <a:pt x="1550" y="1"/>
                      <a:pt x="1565" y="0"/>
                      <a:pt x="1579" y="4"/>
                    </a:cubicBezTo>
                    <a:close/>
                  </a:path>
                </a:pathLst>
              </a:custGeom>
              <a:solidFill>
                <a:srgbClr val="F7F3A9"/>
              </a:solidFill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AAD4B296-E5AA-40E4-BD99-5EC8E6702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276" y="-1306513"/>
                <a:ext cx="2098675" cy="1800225"/>
              </a:xfrm>
              <a:custGeom>
                <a:avLst/>
                <a:gdLst>
                  <a:gd name="T0" fmla="*/ 1322 w 1322"/>
                  <a:gd name="T1" fmla="*/ 585 h 1134"/>
                  <a:gd name="T2" fmla="*/ 863 w 1322"/>
                  <a:gd name="T3" fmla="*/ 0 h 1134"/>
                  <a:gd name="T4" fmla="*/ 0 w 1322"/>
                  <a:gd name="T5" fmla="*/ 490 h 1134"/>
                  <a:gd name="T6" fmla="*/ 342 w 1322"/>
                  <a:gd name="T7" fmla="*/ 1134 h 1134"/>
                  <a:gd name="T8" fmla="*/ 454 w 1322"/>
                  <a:gd name="T9" fmla="*/ 996 h 1134"/>
                  <a:gd name="T10" fmla="*/ 563 w 1322"/>
                  <a:gd name="T11" fmla="*/ 994 h 1134"/>
                  <a:gd name="T12" fmla="*/ 674 w 1322"/>
                  <a:gd name="T13" fmla="*/ 847 h 1134"/>
                  <a:gd name="T14" fmla="*/ 840 w 1322"/>
                  <a:gd name="T15" fmla="*/ 854 h 1134"/>
                  <a:gd name="T16" fmla="*/ 881 w 1322"/>
                  <a:gd name="T17" fmla="*/ 672 h 1134"/>
                  <a:gd name="T18" fmla="*/ 1045 w 1322"/>
                  <a:gd name="T19" fmla="*/ 716 h 1134"/>
                  <a:gd name="T20" fmla="*/ 1079 w 1322"/>
                  <a:gd name="T21" fmla="*/ 547 h 1134"/>
                  <a:gd name="T22" fmla="*/ 1322 w 1322"/>
                  <a:gd name="T23" fmla="*/ 585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22" h="1134">
                    <a:moveTo>
                      <a:pt x="1322" y="585"/>
                    </a:moveTo>
                    <a:lnTo>
                      <a:pt x="863" y="0"/>
                    </a:lnTo>
                    <a:lnTo>
                      <a:pt x="0" y="490"/>
                    </a:lnTo>
                    <a:lnTo>
                      <a:pt x="342" y="1134"/>
                    </a:lnTo>
                    <a:lnTo>
                      <a:pt x="454" y="996"/>
                    </a:lnTo>
                    <a:lnTo>
                      <a:pt x="563" y="994"/>
                    </a:lnTo>
                    <a:lnTo>
                      <a:pt x="674" y="847"/>
                    </a:lnTo>
                    <a:lnTo>
                      <a:pt x="840" y="854"/>
                    </a:lnTo>
                    <a:lnTo>
                      <a:pt x="881" y="672"/>
                    </a:lnTo>
                    <a:lnTo>
                      <a:pt x="1045" y="716"/>
                    </a:lnTo>
                    <a:lnTo>
                      <a:pt x="1079" y="547"/>
                    </a:lnTo>
                    <a:lnTo>
                      <a:pt x="1322" y="585"/>
                    </a:lnTo>
                    <a:close/>
                  </a:path>
                </a:pathLst>
              </a:custGeom>
              <a:solidFill>
                <a:srgbClr val="F7FCFC"/>
              </a:solidFill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C4BABF71-8586-4663-803D-3942B8EB3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-593725"/>
                <a:ext cx="365125" cy="514350"/>
              </a:xfrm>
              <a:custGeom>
                <a:avLst/>
                <a:gdLst>
                  <a:gd name="T0" fmla="*/ 230 w 230"/>
                  <a:gd name="T1" fmla="*/ 324 h 324"/>
                  <a:gd name="T2" fmla="*/ 0 w 230"/>
                  <a:gd name="T3" fmla="*/ 0 h 324"/>
                  <a:gd name="T4" fmla="*/ 230 w 230"/>
                  <a:gd name="T5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0" h="324">
                    <a:moveTo>
                      <a:pt x="230" y="324"/>
                    </a:moveTo>
                    <a:lnTo>
                      <a:pt x="0" y="0"/>
                    </a:lnTo>
                    <a:lnTo>
                      <a:pt x="230" y="324"/>
                    </a:lnTo>
                    <a:close/>
                  </a:path>
                </a:pathLst>
              </a:custGeom>
              <a:solidFill>
                <a:srgbClr val="F7FCF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Line 52">
                <a:extLst>
                  <a:ext uri="{FF2B5EF4-FFF2-40B4-BE49-F238E27FC236}">
                    <a16:creationId xmlns:a16="http://schemas.microsoft.com/office/drawing/2014/main" id="{95AC22D1-8C4B-4B67-83D9-D8B436BB6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87963" y="-593725"/>
                <a:ext cx="365125" cy="514350"/>
              </a:xfrm>
              <a:prstGeom prst="line">
                <a:avLst/>
              </a:prstGeom>
              <a:noFill/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98FDF5C1-9534-4E44-AE4A-B5C88479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801" y="-342900"/>
                <a:ext cx="2165350" cy="1428750"/>
              </a:xfrm>
              <a:custGeom>
                <a:avLst/>
                <a:gdLst>
                  <a:gd name="T0" fmla="*/ 772 w 772"/>
                  <a:gd name="T1" fmla="*/ 0 h 509"/>
                  <a:gd name="T2" fmla="*/ 49 w 772"/>
                  <a:gd name="T3" fmla="*/ 398 h 509"/>
                  <a:gd name="T4" fmla="*/ 31 w 772"/>
                  <a:gd name="T5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2" h="509">
                    <a:moveTo>
                      <a:pt x="772" y="0"/>
                    </a:moveTo>
                    <a:cubicBezTo>
                      <a:pt x="772" y="0"/>
                      <a:pt x="98" y="369"/>
                      <a:pt x="49" y="398"/>
                    </a:cubicBezTo>
                    <a:cubicBezTo>
                      <a:pt x="0" y="426"/>
                      <a:pt x="31" y="509"/>
                      <a:pt x="31" y="509"/>
                    </a:cubicBezTo>
                  </a:path>
                </a:pathLst>
              </a:custGeom>
              <a:noFill/>
              <a:ln w="28575" cap="rnd">
                <a:solidFill>
                  <a:srgbClr val="5A171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7" name="Freeform 89">
            <a:extLst>
              <a:ext uri="{FF2B5EF4-FFF2-40B4-BE49-F238E27FC236}">
                <a16:creationId xmlns:a16="http://schemas.microsoft.com/office/drawing/2014/main" id="{4A6CD75A-EFAF-4044-AE0B-240BCA036042}"/>
              </a:ext>
            </a:extLst>
          </p:cNvPr>
          <p:cNvSpPr>
            <a:spLocks/>
          </p:cNvSpPr>
          <p:nvPr/>
        </p:nvSpPr>
        <p:spPr bwMode="auto">
          <a:xfrm>
            <a:off x="3709163" y="1571473"/>
            <a:ext cx="209550" cy="201613"/>
          </a:xfrm>
          <a:custGeom>
            <a:avLst/>
            <a:gdLst>
              <a:gd name="T0" fmla="*/ 142 w 258"/>
              <a:gd name="T1" fmla="*/ 240 h 248"/>
              <a:gd name="T2" fmla="*/ 251 w 258"/>
              <a:gd name="T3" fmla="*/ 111 h 248"/>
              <a:gd name="T4" fmla="*/ 117 w 258"/>
              <a:gd name="T5" fmla="*/ 7 h 248"/>
              <a:gd name="T6" fmla="*/ 7 w 258"/>
              <a:gd name="T7" fmla="*/ 137 h 248"/>
              <a:gd name="T8" fmla="*/ 142 w 258"/>
              <a:gd name="T9" fmla="*/ 24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248">
                <a:moveTo>
                  <a:pt x="142" y="240"/>
                </a:moveTo>
                <a:cubicBezTo>
                  <a:pt x="209" y="233"/>
                  <a:pt x="258" y="175"/>
                  <a:pt x="251" y="111"/>
                </a:cubicBezTo>
                <a:cubicBezTo>
                  <a:pt x="244" y="46"/>
                  <a:pt x="184" y="0"/>
                  <a:pt x="117" y="7"/>
                </a:cubicBezTo>
                <a:cubicBezTo>
                  <a:pt x="49" y="15"/>
                  <a:pt x="0" y="73"/>
                  <a:pt x="7" y="137"/>
                </a:cubicBezTo>
                <a:cubicBezTo>
                  <a:pt x="14" y="201"/>
                  <a:pt x="75" y="248"/>
                  <a:pt x="142" y="24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142">
            <a:extLst>
              <a:ext uri="{FF2B5EF4-FFF2-40B4-BE49-F238E27FC236}">
                <a16:creationId xmlns:a16="http://schemas.microsoft.com/office/drawing/2014/main" id="{DFC950AF-D8BB-4EEA-BC0E-27B05C3ACAAA}"/>
              </a:ext>
            </a:extLst>
          </p:cNvPr>
          <p:cNvSpPr>
            <a:spLocks/>
          </p:cNvSpPr>
          <p:nvPr/>
        </p:nvSpPr>
        <p:spPr bwMode="auto">
          <a:xfrm>
            <a:off x="6047166" y="2984089"/>
            <a:ext cx="169863" cy="163513"/>
          </a:xfrm>
          <a:custGeom>
            <a:avLst/>
            <a:gdLst>
              <a:gd name="T0" fmla="*/ 107 w 194"/>
              <a:gd name="T1" fmla="*/ 182 h 187"/>
              <a:gd name="T2" fmla="*/ 189 w 194"/>
              <a:gd name="T3" fmla="*/ 84 h 187"/>
              <a:gd name="T4" fmla="*/ 88 w 194"/>
              <a:gd name="T5" fmla="*/ 6 h 187"/>
              <a:gd name="T6" fmla="*/ 5 w 194"/>
              <a:gd name="T7" fmla="*/ 104 h 187"/>
              <a:gd name="T8" fmla="*/ 107 w 194"/>
              <a:gd name="T9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87">
                <a:moveTo>
                  <a:pt x="107" y="182"/>
                </a:moveTo>
                <a:cubicBezTo>
                  <a:pt x="157" y="176"/>
                  <a:pt x="194" y="132"/>
                  <a:pt x="189" y="84"/>
                </a:cubicBezTo>
                <a:cubicBezTo>
                  <a:pt x="184" y="35"/>
                  <a:pt x="138" y="0"/>
                  <a:pt x="88" y="6"/>
                </a:cubicBezTo>
                <a:cubicBezTo>
                  <a:pt x="37" y="11"/>
                  <a:pt x="0" y="55"/>
                  <a:pt x="5" y="104"/>
                </a:cubicBezTo>
                <a:cubicBezTo>
                  <a:pt x="10" y="152"/>
                  <a:pt x="56" y="187"/>
                  <a:pt x="107" y="182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143">
            <a:extLst>
              <a:ext uri="{FF2B5EF4-FFF2-40B4-BE49-F238E27FC236}">
                <a16:creationId xmlns:a16="http://schemas.microsoft.com/office/drawing/2014/main" id="{5E80C3F4-8CA0-4FA9-8A46-3ACDB62703CE}"/>
              </a:ext>
            </a:extLst>
          </p:cNvPr>
          <p:cNvSpPr>
            <a:spLocks/>
          </p:cNvSpPr>
          <p:nvPr/>
        </p:nvSpPr>
        <p:spPr bwMode="auto">
          <a:xfrm>
            <a:off x="8032261" y="2380597"/>
            <a:ext cx="339725" cy="327025"/>
          </a:xfrm>
          <a:custGeom>
            <a:avLst/>
            <a:gdLst>
              <a:gd name="T0" fmla="*/ 213 w 387"/>
              <a:gd name="T1" fmla="*/ 361 h 372"/>
              <a:gd name="T2" fmla="*/ 377 w 387"/>
              <a:gd name="T3" fmla="*/ 166 h 372"/>
              <a:gd name="T4" fmla="*/ 174 w 387"/>
              <a:gd name="T5" fmla="*/ 11 h 372"/>
              <a:gd name="T6" fmla="*/ 10 w 387"/>
              <a:gd name="T7" fmla="*/ 206 h 372"/>
              <a:gd name="T8" fmla="*/ 213 w 387"/>
              <a:gd name="T9" fmla="*/ 36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72">
                <a:moveTo>
                  <a:pt x="213" y="361"/>
                </a:moveTo>
                <a:cubicBezTo>
                  <a:pt x="313" y="350"/>
                  <a:pt x="387" y="262"/>
                  <a:pt x="377" y="166"/>
                </a:cubicBezTo>
                <a:cubicBezTo>
                  <a:pt x="366" y="70"/>
                  <a:pt x="275" y="0"/>
                  <a:pt x="174" y="11"/>
                </a:cubicBezTo>
                <a:cubicBezTo>
                  <a:pt x="74" y="22"/>
                  <a:pt x="0" y="110"/>
                  <a:pt x="10" y="206"/>
                </a:cubicBezTo>
                <a:cubicBezTo>
                  <a:pt x="21" y="302"/>
                  <a:pt x="112" y="372"/>
                  <a:pt x="213" y="361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144">
            <a:extLst>
              <a:ext uri="{FF2B5EF4-FFF2-40B4-BE49-F238E27FC236}">
                <a16:creationId xmlns:a16="http://schemas.microsoft.com/office/drawing/2014/main" id="{0C22582D-7C22-4ECE-BDE8-5FA91FD7E061}"/>
              </a:ext>
            </a:extLst>
          </p:cNvPr>
          <p:cNvSpPr>
            <a:spLocks/>
          </p:cNvSpPr>
          <p:nvPr/>
        </p:nvSpPr>
        <p:spPr bwMode="auto">
          <a:xfrm>
            <a:off x="7759959" y="3456039"/>
            <a:ext cx="234950" cy="227013"/>
          </a:xfrm>
          <a:custGeom>
            <a:avLst/>
            <a:gdLst>
              <a:gd name="T0" fmla="*/ 148 w 269"/>
              <a:gd name="T1" fmla="*/ 252 h 259"/>
              <a:gd name="T2" fmla="*/ 262 w 269"/>
              <a:gd name="T3" fmla="*/ 116 h 259"/>
              <a:gd name="T4" fmla="*/ 121 w 269"/>
              <a:gd name="T5" fmla="*/ 8 h 259"/>
              <a:gd name="T6" fmla="*/ 7 w 269"/>
              <a:gd name="T7" fmla="*/ 144 h 259"/>
              <a:gd name="T8" fmla="*/ 148 w 269"/>
              <a:gd name="T9" fmla="*/ 25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259">
                <a:moveTo>
                  <a:pt x="148" y="252"/>
                </a:moveTo>
                <a:cubicBezTo>
                  <a:pt x="218" y="244"/>
                  <a:pt x="269" y="183"/>
                  <a:pt x="262" y="116"/>
                </a:cubicBezTo>
                <a:cubicBezTo>
                  <a:pt x="255" y="49"/>
                  <a:pt x="192" y="0"/>
                  <a:pt x="121" y="8"/>
                </a:cubicBezTo>
                <a:cubicBezTo>
                  <a:pt x="51" y="16"/>
                  <a:pt x="0" y="77"/>
                  <a:pt x="7" y="144"/>
                </a:cubicBezTo>
                <a:cubicBezTo>
                  <a:pt x="14" y="211"/>
                  <a:pt x="78" y="259"/>
                  <a:pt x="148" y="252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57">
            <a:extLst>
              <a:ext uri="{FF2B5EF4-FFF2-40B4-BE49-F238E27FC236}">
                <a16:creationId xmlns:a16="http://schemas.microsoft.com/office/drawing/2014/main" id="{D13AF7F4-1E2A-4A87-A76E-4465C045DB2F}"/>
              </a:ext>
            </a:extLst>
          </p:cNvPr>
          <p:cNvSpPr>
            <a:spLocks/>
          </p:cNvSpPr>
          <p:nvPr/>
        </p:nvSpPr>
        <p:spPr bwMode="auto">
          <a:xfrm>
            <a:off x="5051415" y="1258302"/>
            <a:ext cx="825095" cy="582613"/>
          </a:xfrm>
          <a:custGeom>
            <a:avLst/>
            <a:gdLst>
              <a:gd name="T0" fmla="*/ 609 w 711"/>
              <a:gd name="T1" fmla="*/ 158 h 501"/>
              <a:gd name="T2" fmla="*/ 488 w 711"/>
              <a:gd name="T3" fmla="*/ 155 h 501"/>
              <a:gd name="T4" fmla="*/ 277 w 711"/>
              <a:gd name="T5" fmla="*/ 10 h 501"/>
              <a:gd name="T6" fmla="*/ 103 w 711"/>
              <a:gd name="T7" fmla="*/ 217 h 501"/>
              <a:gd name="T8" fmla="*/ 103 w 711"/>
              <a:gd name="T9" fmla="*/ 221 h 501"/>
              <a:gd name="T10" fmla="*/ 7 w 711"/>
              <a:gd name="T11" fmla="*/ 369 h 501"/>
              <a:gd name="T12" fmla="*/ 168 w 711"/>
              <a:gd name="T13" fmla="*/ 493 h 501"/>
              <a:gd name="T14" fmla="*/ 297 w 711"/>
              <a:gd name="T15" fmla="*/ 382 h 501"/>
              <a:gd name="T16" fmla="*/ 317 w 711"/>
              <a:gd name="T17" fmla="*/ 381 h 501"/>
              <a:gd name="T18" fmla="*/ 422 w 711"/>
              <a:gd name="T19" fmla="*/ 337 h 501"/>
              <a:gd name="T20" fmla="*/ 490 w 711"/>
              <a:gd name="T21" fmla="*/ 404 h 501"/>
              <a:gd name="T22" fmla="*/ 678 w 711"/>
              <a:gd name="T23" fmla="*/ 344 h 501"/>
              <a:gd name="T24" fmla="*/ 609 w 711"/>
              <a:gd name="T25" fmla="*/ 158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1" h="501">
                <a:moveTo>
                  <a:pt x="609" y="158"/>
                </a:moveTo>
                <a:cubicBezTo>
                  <a:pt x="569" y="139"/>
                  <a:pt x="525" y="139"/>
                  <a:pt x="488" y="155"/>
                </a:cubicBezTo>
                <a:cubicBezTo>
                  <a:pt x="467" y="64"/>
                  <a:pt x="377" y="0"/>
                  <a:pt x="277" y="10"/>
                </a:cubicBezTo>
                <a:cubicBezTo>
                  <a:pt x="170" y="22"/>
                  <a:pt x="92" y="115"/>
                  <a:pt x="103" y="217"/>
                </a:cubicBezTo>
                <a:cubicBezTo>
                  <a:pt x="103" y="218"/>
                  <a:pt x="103" y="220"/>
                  <a:pt x="103" y="221"/>
                </a:cubicBezTo>
                <a:cubicBezTo>
                  <a:pt x="41" y="243"/>
                  <a:pt x="0" y="304"/>
                  <a:pt x="7" y="369"/>
                </a:cubicBezTo>
                <a:cubicBezTo>
                  <a:pt x="15" y="446"/>
                  <a:pt x="88" y="501"/>
                  <a:pt x="168" y="493"/>
                </a:cubicBezTo>
                <a:cubicBezTo>
                  <a:pt x="233" y="486"/>
                  <a:pt x="283" y="440"/>
                  <a:pt x="297" y="382"/>
                </a:cubicBezTo>
                <a:cubicBezTo>
                  <a:pt x="303" y="382"/>
                  <a:pt x="310" y="382"/>
                  <a:pt x="317" y="381"/>
                </a:cubicBezTo>
                <a:cubicBezTo>
                  <a:pt x="357" y="377"/>
                  <a:pt x="393" y="361"/>
                  <a:pt x="422" y="337"/>
                </a:cubicBezTo>
                <a:cubicBezTo>
                  <a:pt x="436" y="365"/>
                  <a:pt x="459" y="389"/>
                  <a:pt x="490" y="404"/>
                </a:cubicBezTo>
                <a:cubicBezTo>
                  <a:pt x="561" y="438"/>
                  <a:pt x="645" y="411"/>
                  <a:pt x="678" y="344"/>
                </a:cubicBezTo>
                <a:cubicBezTo>
                  <a:pt x="711" y="276"/>
                  <a:pt x="680" y="193"/>
                  <a:pt x="609" y="158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61">
            <a:extLst>
              <a:ext uri="{FF2B5EF4-FFF2-40B4-BE49-F238E27FC236}">
                <a16:creationId xmlns:a16="http://schemas.microsoft.com/office/drawing/2014/main" id="{C0F142E3-2613-4BA0-82D3-40E2128F032D}"/>
              </a:ext>
            </a:extLst>
          </p:cNvPr>
          <p:cNvSpPr>
            <a:spLocks/>
          </p:cNvSpPr>
          <p:nvPr/>
        </p:nvSpPr>
        <p:spPr bwMode="auto">
          <a:xfrm>
            <a:off x="3869984" y="2851017"/>
            <a:ext cx="1260946" cy="757890"/>
          </a:xfrm>
          <a:custGeom>
            <a:avLst/>
            <a:gdLst>
              <a:gd name="T0" fmla="*/ 2272 w 2703"/>
              <a:gd name="T1" fmla="*/ 525 h 1622"/>
              <a:gd name="T2" fmla="*/ 2212 w 2703"/>
              <a:gd name="T3" fmla="*/ 543 h 1622"/>
              <a:gd name="T4" fmla="*/ 2013 w 2703"/>
              <a:gd name="T5" fmla="*/ 416 h 1622"/>
              <a:gd name="T6" fmla="*/ 1989 w 2703"/>
              <a:gd name="T7" fmla="*/ 422 h 1622"/>
              <a:gd name="T8" fmla="*/ 1985 w 2703"/>
              <a:gd name="T9" fmla="*/ 349 h 1622"/>
              <a:gd name="T10" fmla="*/ 1591 w 2703"/>
              <a:gd name="T11" fmla="*/ 27 h 1622"/>
              <a:gd name="T12" fmla="*/ 1307 w 2703"/>
              <a:gd name="T13" fmla="*/ 323 h 1622"/>
              <a:gd name="T14" fmla="*/ 1212 w 2703"/>
              <a:gd name="T15" fmla="*/ 326 h 1622"/>
              <a:gd name="T16" fmla="*/ 1091 w 2703"/>
              <a:gd name="T17" fmla="*/ 363 h 1622"/>
              <a:gd name="T18" fmla="*/ 726 w 2703"/>
              <a:gd name="T19" fmla="*/ 275 h 1622"/>
              <a:gd name="T20" fmla="*/ 326 w 2703"/>
              <a:gd name="T21" fmla="*/ 748 h 1622"/>
              <a:gd name="T22" fmla="*/ 339 w 2703"/>
              <a:gd name="T23" fmla="*/ 803 h 1622"/>
              <a:gd name="T24" fmla="*/ 208 w 2703"/>
              <a:gd name="T25" fmla="*/ 958 h 1622"/>
              <a:gd name="T26" fmla="*/ 17 w 2703"/>
              <a:gd name="T27" fmla="*/ 1287 h 1622"/>
              <a:gd name="T28" fmla="*/ 690 w 2703"/>
              <a:gd name="T29" fmla="*/ 1573 h 1622"/>
              <a:gd name="T30" fmla="*/ 1175 w 2703"/>
              <a:gd name="T31" fmla="*/ 1335 h 1622"/>
              <a:gd name="T32" fmla="*/ 1723 w 2703"/>
              <a:gd name="T33" fmla="*/ 1446 h 1622"/>
              <a:gd name="T34" fmla="*/ 2405 w 2703"/>
              <a:gd name="T35" fmla="*/ 1196 h 1622"/>
              <a:gd name="T36" fmla="*/ 2643 w 2703"/>
              <a:gd name="T37" fmla="*/ 797 h 1622"/>
              <a:gd name="T38" fmla="*/ 2272 w 2703"/>
              <a:gd name="T39" fmla="*/ 525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03" h="1622">
                <a:moveTo>
                  <a:pt x="2272" y="525"/>
                </a:moveTo>
                <a:cubicBezTo>
                  <a:pt x="2250" y="528"/>
                  <a:pt x="2230" y="534"/>
                  <a:pt x="2212" y="543"/>
                </a:cubicBezTo>
                <a:cubicBezTo>
                  <a:pt x="2182" y="458"/>
                  <a:pt x="2100" y="403"/>
                  <a:pt x="2013" y="416"/>
                </a:cubicBezTo>
                <a:cubicBezTo>
                  <a:pt x="2005" y="417"/>
                  <a:pt x="1997" y="419"/>
                  <a:pt x="1989" y="422"/>
                </a:cubicBezTo>
                <a:cubicBezTo>
                  <a:pt x="1990" y="398"/>
                  <a:pt x="1988" y="373"/>
                  <a:pt x="1985" y="349"/>
                </a:cubicBezTo>
                <a:cubicBezTo>
                  <a:pt x="1955" y="144"/>
                  <a:pt x="1779" y="0"/>
                  <a:pt x="1591" y="27"/>
                </a:cubicBezTo>
                <a:cubicBezTo>
                  <a:pt x="1443" y="49"/>
                  <a:pt x="1332" y="171"/>
                  <a:pt x="1307" y="323"/>
                </a:cubicBezTo>
                <a:cubicBezTo>
                  <a:pt x="1277" y="320"/>
                  <a:pt x="1245" y="321"/>
                  <a:pt x="1212" y="326"/>
                </a:cubicBezTo>
                <a:cubicBezTo>
                  <a:pt x="1168" y="333"/>
                  <a:pt x="1127" y="345"/>
                  <a:pt x="1091" y="363"/>
                </a:cubicBezTo>
                <a:cubicBezTo>
                  <a:pt x="995" y="291"/>
                  <a:pt x="864" y="255"/>
                  <a:pt x="726" y="275"/>
                </a:cubicBezTo>
                <a:cubicBezTo>
                  <a:pt x="473" y="312"/>
                  <a:pt x="294" y="524"/>
                  <a:pt x="326" y="748"/>
                </a:cubicBezTo>
                <a:cubicBezTo>
                  <a:pt x="329" y="767"/>
                  <a:pt x="333" y="785"/>
                  <a:pt x="339" y="803"/>
                </a:cubicBezTo>
                <a:cubicBezTo>
                  <a:pt x="263" y="833"/>
                  <a:pt x="211" y="893"/>
                  <a:pt x="208" y="958"/>
                </a:cubicBezTo>
                <a:cubicBezTo>
                  <a:pt x="76" y="1048"/>
                  <a:pt x="0" y="1168"/>
                  <a:pt x="17" y="1287"/>
                </a:cubicBezTo>
                <a:cubicBezTo>
                  <a:pt x="47" y="1495"/>
                  <a:pt x="349" y="1622"/>
                  <a:pt x="690" y="1573"/>
                </a:cubicBezTo>
                <a:cubicBezTo>
                  <a:pt x="901" y="1542"/>
                  <a:pt x="1078" y="1450"/>
                  <a:pt x="1175" y="1335"/>
                </a:cubicBezTo>
                <a:cubicBezTo>
                  <a:pt x="1305" y="1431"/>
                  <a:pt x="1507" y="1477"/>
                  <a:pt x="1723" y="1446"/>
                </a:cubicBezTo>
                <a:cubicBezTo>
                  <a:pt x="2032" y="1401"/>
                  <a:pt x="2156" y="1468"/>
                  <a:pt x="2405" y="1196"/>
                </a:cubicBezTo>
                <a:cubicBezTo>
                  <a:pt x="2421" y="1197"/>
                  <a:pt x="2703" y="1086"/>
                  <a:pt x="2643" y="797"/>
                </a:cubicBezTo>
                <a:cubicBezTo>
                  <a:pt x="2591" y="540"/>
                  <a:pt x="2391" y="507"/>
                  <a:pt x="2272" y="525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5A17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6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赠送实用教学图标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 PRACTICAL TEACHING ICON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cxnSpLocks/>
          </p:cNvCxnSpPr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cxnSpLocks/>
          </p:cNvCxnSpPr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 55"/>
          <p:cNvSpPr>
            <a:spLocks noEditPoints="1"/>
          </p:cNvSpPr>
          <p:nvPr/>
        </p:nvSpPr>
        <p:spPr bwMode="auto">
          <a:xfrm>
            <a:off x="3923044" y="5539762"/>
            <a:ext cx="319088" cy="585788"/>
          </a:xfrm>
          <a:custGeom>
            <a:avLst/>
            <a:gdLst>
              <a:gd name="T0" fmla="*/ 26 w 75"/>
              <a:gd name="T1" fmla="*/ 0 h 138"/>
              <a:gd name="T2" fmla="*/ 28 w 75"/>
              <a:gd name="T3" fmla="*/ 0 h 138"/>
              <a:gd name="T4" fmla="*/ 37 w 75"/>
              <a:gd name="T5" fmla="*/ 0 h 138"/>
              <a:gd name="T6" fmla="*/ 37 w 75"/>
              <a:gd name="T7" fmla="*/ 0 h 138"/>
              <a:gd name="T8" fmla="*/ 46 w 75"/>
              <a:gd name="T9" fmla="*/ 0 h 138"/>
              <a:gd name="T10" fmla="*/ 48 w 75"/>
              <a:gd name="T11" fmla="*/ 0 h 138"/>
              <a:gd name="T12" fmla="*/ 51 w 75"/>
              <a:gd name="T13" fmla="*/ 21 h 138"/>
              <a:gd name="T14" fmla="*/ 75 w 75"/>
              <a:gd name="T15" fmla="*/ 21 h 138"/>
              <a:gd name="T16" fmla="*/ 75 w 75"/>
              <a:gd name="T17" fmla="*/ 113 h 138"/>
              <a:gd name="T18" fmla="*/ 62 w 75"/>
              <a:gd name="T19" fmla="*/ 113 h 138"/>
              <a:gd name="T20" fmla="*/ 64 w 75"/>
              <a:gd name="T21" fmla="*/ 138 h 138"/>
              <a:gd name="T22" fmla="*/ 53 w 75"/>
              <a:gd name="T23" fmla="*/ 138 h 138"/>
              <a:gd name="T24" fmla="*/ 50 w 75"/>
              <a:gd name="T25" fmla="*/ 113 h 138"/>
              <a:gd name="T26" fmla="*/ 24 w 75"/>
              <a:gd name="T27" fmla="*/ 113 h 138"/>
              <a:gd name="T28" fmla="*/ 21 w 75"/>
              <a:gd name="T29" fmla="*/ 138 h 138"/>
              <a:gd name="T30" fmla="*/ 10 w 75"/>
              <a:gd name="T31" fmla="*/ 138 h 138"/>
              <a:gd name="T32" fmla="*/ 13 w 75"/>
              <a:gd name="T33" fmla="*/ 113 h 138"/>
              <a:gd name="T34" fmla="*/ 0 w 75"/>
              <a:gd name="T35" fmla="*/ 113 h 138"/>
              <a:gd name="T36" fmla="*/ 0 w 75"/>
              <a:gd name="T37" fmla="*/ 21 h 138"/>
              <a:gd name="T38" fmla="*/ 23 w 75"/>
              <a:gd name="T39" fmla="*/ 21 h 138"/>
              <a:gd name="T40" fmla="*/ 26 w 75"/>
              <a:gd name="T41" fmla="*/ 0 h 138"/>
              <a:gd name="T42" fmla="*/ 18 w 75"/>
              <a:gd name="T43" fmla="*/ 62 h 138"/>
              <a:gd name="T44" fmla="*/ 19 w 75"/>
              <a:gd name="T45" fmla="*/ 63 h 138"/>
              <a:gd name="T46" fmla="*/ 33 w 75"/>
              <a:gd name="T47" fmla="*/ 48 h 138"/>
              <a:gd name="T48" fmla="*/ 27 w 75"/>
              <a:gd name="T49" fmla="*/ 62 h 138"/>
              <a:gd name="T50" fmla="*/ 22 w 75"/>
              <a:gd name="T51" fmla="*/ 77 h 138"/>
              <a:gd name="T52" fmla="*/ 28 w 75"/>
              <a:gd name="T53" fmla="*/ 74 h 138"/>
              <a:gd name="T54" fmla="*/ 44 w 75"/>
              <a:gd name="T55" fmla="*/ 59 h 138"/>
              <a:gd name="T56" fmla="*/ 40 w 75"/>
              <a:gd name="T57" fmla="*/ 72 h 138"/>
              <a:gd name="T58" fmla="*/ 31 w 75"/>
              <a:gd name="T59" fmla="*/ 94 h 138"/>
              <a:gd name="T60" fmla="*/ 36 w 75"/>
              <a:gd name="T61" fmla="*/ 93 h 138"/>
              <a:gd name="T62" fmla="*/ 62 w 75"/>
              <a:gd name="T63" fmla="*/ 70 h 138"/>
              <a:gd name="T64" fmla="*/ 57 w 75"/>
              <a:gd name="T65" fmla="*/ 63 h 138"/>
              <a:gd name="T66" fmla="*/ 44 w 75"/>
              <a:gd name="T67" fmla="*/ 74 h 138"/>
              <a:gd name="T68" fmla="*/ 56 w 75"/>
              <a:gd name="T69" fmla="*/ 50 h 138"/>
              <a:gd name="T70" fmla="*/ 41 w 75"/>
              <a:gd name="T71" fmla="*/ 56 h 138"/>
              <a:gd name="T72" fmla="*/ 26 w 75"/>
              <a:gd name="T73" fmla="*/ 73 h 138"/>
              <a:gd name="T74" fmla="*/ 24 w 75"/>
              <a:gd name="T75" fmla="*/ 75 h 138"/>
              <a:gd name="T76" fmla="*/ 29 w 75"/>
              <a:gd name="T77" fmla="*/ 63 h 138"/>
              <a:gd name="T78" fmla="*/ 35 w 75"/>
              <a:gd name="T79" fmla="*/ 48 h 138"/>
              <a:gd name="T80" fmla="*/ 18 w 75"/>
              <a:gd name="T81" fmla="*/ 62 h 138"/>
              <a:gd name="T82" fmla="*/ 36 w 75"/>
              <a:gd name="T83" fmla="*/ 10 h 138"/>
              <a:gd name="T84" fmla="*/ 35 w 75"/>
              <a:gd name="T85" fmla="*/ 21 h 138"/>
              <a:gd name="T86" fmla="*/ 40 w 75"/>
              <a:gd name="T87" fmla="*/ 21 h 138"/>
              <a:gd name="T88" fmla="*/ 38 w 75"/>
              <a:gd name="T89" fmla="*/ 10 h 138"/>
              <a:gd name="T90" fmla="*/ 36 w 75"/>
              <a:gd name="T91" fmla="*/ 10 h 138"/>
              <a:gd name="T92" fmla="*/ 34 w 75"/>
              <a:gd name="T93" fmla="*/ 26 h 138"/>
              <a:gd name="T94" fmla="*/ 23 w 75"/>
              <a:gd name="T95" fmla="*/ 26 h 138"/>
              <a:gd name="T96" fmla="*/ 6 w 75"/>
              <a:gd name="T97" fmla="*/ 26 h 138"/>
              <a:gd name="T98" fmla="*/ 6 w 75"/>
              <a:gd name="T99" fmla="*/ 108 h 138"/>
              <a:gd name="T100" fmla="*/ 13 w 75"/>
              <a:gd name="T101" fmla="*/ 108 h 138"/>
              <a:gd name="T102" fmla="*/ 24 w 75"/>
              <a:gd name="T103" fmla="*/ 108 h 138"/>
              <a:gd name="T104" fmla="*/ 50 w 75"/>
              <a:gd name="T105" fmla="*/ 108 h 138"/>
              <a:gd name="T106" fmla="*/ 61 w 75"/>
              <a:gd name="T107" fmla="*/ 108 h 138"/>
              <a:gd name="T108" fmla="*/ 70 w 75"/>
              <a:gd name="T109" fmla="*/ 108 h 138"/>
              <a:gd name="T110" fmla="*/ 70 w 75"/>
              <a:gd name="T111" fmla="*/ 26 h 138"/>
              <a:gd name="T112" fmla="*/ 51 w 75"/>
              <a:gd name="T113" fmla="*/ 26 h 138"/>
              <a:gd name="T114" fmla="*/ 40 w 75"/>
              <a:gd name="T115" fmla="*/ 26 h 138"/>
              <a:gd name="T116" fmla="*/ 34 w 75"/>
              <a:gd name="T117" fmla="*/ 2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138">
                <a:moveTo>
                  <a:pt x="26" y="0"/>
                </a:moveTo>
                <a:cubicBezTo>
                  <a:pt x="28" y="0"/>
                  <a:pt x="28" y="0"/>
                  <a:pt x="2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21"/>
                  <a:pt x="51" y="21"/>
                  <a:pt x="5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1"/>
                  <a:pt x="0" y="21"/>
                  <a:pt x="0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18" y="62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34" y="43"/>
                  <a:pt x="33" y="48"/>
                </a:cubicBezTo>
                <a:cubicBezTo>
                  <a:pt x="32" y="51"/>
                  <a:pt x="29" y="57"/>
                  <a:pt x="27" y="62"/>
                </a:cubicBezTo>
                <a:cubicBezTo>
                  <a:pt x="24" y="69"/>
                  <a:pt x="21" y="75"/>
                  <a:pt x="22" y="77"/>
                </a:cubicBezTo>
                <a:cubicBezTo>
                  <a:pt x="23" y="78"/>
                  <a:pt x="25" y="77"/>
                  <a:pt x="28" y="74"/>
                </a:cubicBezTo>
                <a:cubicBezTo>
                  <a:pt x="33" y="70"/>
                  <a:pt x="39" y="65"/>
                  <a:pt x="44" y="59"/>
                </a:cubicBezTo>
                <a:cubicBezTo>
                  <a:pt x="59" y="40"/>
                  <a:pt x="47" y="61"/>
                  <a:pt x="40" y="72"/>
                </a:cubicBezTo>
                <a:cubicBezTo>
                  <a:pt x="34" y="82"/>
                  <a:pt x="29" y="91"/>
                  <a:pt x="31" y="94"/>
                </a:cubicBezTo>
                <a:cubicBezTo>
                  <a:pt x="32" y="95"/>
                  <a:pt x="33" y="95"/>
                  <a:pt x="36" y="93"/>
                </a:cubicBezTo>
                <a:cubicBezTo>
                  <a:pt x="50" y="83"/>
                  <a:pt x="62" y="70"/>
                  <a:pt x="62" y="70"/>
                </a:cubicBezTo>
                <a:cubicBezTo>
                  <a:pt x="57" y="63"/>
                  <a:pt x="57" y="63"/>
                  <a:pt x="57" y="63"/>
                </a:cubicBezTo>
                <a:cubicBezTo>
                  <a:pt x="49" y="68"/>
                  <a:pt x="33" y="91"/>
                  <a:pt x="44" y="74"/>
                </a:cubicBezTo>
                <a:cubicBezTo>
                  <a:pt x="47" y="67"/>
                  <a:pt x="55" y="57"/>
                  <a:pt x="56" y="50"/>
                </a:cubicBezTo>
                <a:cubicBezTo>
                  <a:pt x="58" y="43"/>
                  <a:pt x="52" y="41"/>
                  <a:pt x="41" y="56"/>
                </a:cubicBezTo>
                <a:cubicBezTo>
                  <a:pt x="36" y="62"/>
                  <a:pt x="31" y="68"/>
                  <a:pt x="26" y="73"/>
                </a:cubicBezTo>
                <a:cubicBezTo>
                  <a:pt x="25" y="74"/>
                  <a:pt x="24" y="75"/>
                  <a:pt x="24" y="75"/>
                </a:cubicBezTo>
                <a:cubicBezTo>
                  <a:pt x="23" y="75"/>
                  <a:pt x="26" y="69"/>
                  <a:pt x="29" y="63"/>
                </a:cubicBezTo>
                <a:cubicBezTo>
                  <a:pt x="31" y="58"/>
                  <a:pt x="34" y="52"/>
                  <a:pt x="35" y="48"/>
                </a:cubicBezTo>
                <a:cubicBezTo>
                  <a:pt x="40" y="31"/>
                  <a:pt x="18" y="62"/>
                  <a:pt x="18" y="62"/>
                </a:cubicBezTo>
                <a:close/>
                <a:moveTo>
                  <a:pt x="36" y="10"/>
                </a:moveTo>
                <a:cubicBezTo>
                  <a:pt x="35" y="21"/>
                  <a:pt x="35" y="21"/>
                  <a:pt x="3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8" y="10"/>
                  <a:pt x="38" y="10"/>
                  <a:pt x="38" y="10"/>
                </a:cubicBezTo>
                <a:cubicBezTo>
                  <a:pt x="36" y="10"/>
                  <a:pt x="36" y="10"/>
                  <a:pt x="36" y="10"/>
                </a:cubicBezTo>
                <a:close/>
                <a:moveTo>
                  <a:pt x="34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108"/>
                  <a:pt x="6" y="108"/>
                  <a:pt x="6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26"/>
                  <a:pt x="70" y="26"/>
                  <a:pt x="70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40" y="26"/>
                  <a:pt x="40" y="26"/>
                  <a:pt x="40" y="26"/>
                </a:cubicBezTo>
                <a:lnTo>
                  <a:pt x="34" y="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56"/>
          <p:cNvSpPr>
            <a:spLocks noEditPoints="1"/>
          </p:cNvSpPr>
          <p:nvPr/>
        </p:nvSpPr>
        <p:spPr bwMode="auto">
          <a:xfrm>
            <a:off x="3843669" y="4010662"/>
            <a:ext cx="500063" cy="487363"/>
          </a:xfrm>
          <a:custGeom>
            <a:avLst/>
            <a:gdLst>
              <a:gd name="T0" fmla="*/ 36 w 118"/>
              <a:gd name="T1" fmla="*/ 72 h 115"/>
              <a:gd name="T2" fmla="*/ 24 w 118"/>
              <a:gd name="T3" fmla="*/ 41 h 115"/>
              <a:gd name="T4" fmla="*/ 38 w 118"/>
              <a:gd name="T5" fmla="*/ 45 h 115"/>
              <a:gd name="T6" fmla="*/ 45 w 118"/>
              <a:gd name="T7" fmla="*/ 60 h 115"/>
              <a:gd name="T8" fmla="*/ 54 w 118"/>
              <a:gd name="T9" fmla="*/ 46 h 115"/>
              <a:gd name="T10" fmla="*/ 110 w 118"/>
              <a:gd name="T11" fmla="*/ 60 h 115"/>
              <a:gd name="T12" fmla="*/ 9 w 118"/>
              <a:gd name="T13" fmla="*/ 91 h 115"/>
              <a:gd name="T14" fmla="*/ 39 w 118"/>
              <a:gd name="T15" fmla="*/ 46 h 115"/>
              <a:gd name="T16" fmla="*/ 43 w 118"/>
              <a:gd name="T17" fmla="*/ 58 h 115"/>
              <a:gd name="T18" fmla="*/ 50 w 118"/>
              <a:gd name="T19" fmla="*/ 50 h 115"/>
              <a:gd name="T20" fmla="*/ 50 w 118"/>
              <a:gd name="T21" fmla="*/ 24 h 115"/>
              <a:gd name="T22" fmla="*/ 61 w 118"/>
              <a:gd name="T23" fmla="*/ 0 h 115"/>
              <a:gd name="T24" fmla="*/ 51 w 118"/>
              <a:gd name="T25" fmla="*/ 24 h 115"/>
              <a:gd name="T26" fmla="*/ 52 w 118"/>
              <a:gd name="T27" fmla="*/ 24 h 115"/>
              <a:gd name="T28" fmla="*/ 40 w 118"/>
              <a:gd name="T29" fmla="*/ 45 h 115"/>
              <a:gd name="T30" fmla="*/ 55 w 118"/>
              <a:gd name="T31" fmla="*/ 27 h 115"/>
              <a:gd name="T32" fmla="*/ 40 w 118"/>
              <a:gd name="T33" fmla="*/ 45 h 115"/>
              <a:gd name="T34" fmla="*/ 45 w 118"/>
              <a:gd name="T35" fmla="*/ 45 h 115"/>
              <a:gd name="T36" fmla="*/ 50 w 118"/>
              <a:gd name="T37" fmla="*/ 27 h 115"/>
              <a:gd name="T38" fmla="*/ 30 w 118"/>
              <a:gd name="T39" fmla="*/ 84 h 115"/>
              <a:gd name="T40" fmla="*/ 30 w 118"/>
              <a:gd name="T41" fmla="*/ 93 h 115"/>
              <a:gd name="T42" fmla="*/ 30 w 118"/>
              <a:gd name="T43" fmla="*/ 84 h 115"/>
              <a:gd name="T44" fmla="*/ 86 w 118"/>
              <a:gd name="T45" fmla="*/ 64 h 115"/>
              <a:gd name="T46" fmla="*/ 104 w 118"/>
              <a:gd name="T47" fmla="*/ 64 h 115"/>
              <a:gd name="T48" fmla="*/ 93 w 118"/>
              <a:gd name="T49" fmla="*/ 74 h 115"/>
              <a:gd name="T50" fmla="*/ 93 w 118"/>
              <a:gd name="T51" fmla="*/ 84 h 115"/>
              <a:gd name="T52" fmla="*/ 93 w 118"/>
              <a:gd name="T53" fmla="*/ 74 h 115"/>
              <a:gd name="T54" fmla="*/ 69 w 118"/>
              <a:gd name="T55" fmla="*/ 91 h 115"/>
              <a:gd name="T56" fmla="*/ 87 w 118"/>
              <a:gd name="T57" fmla="*/ 91 h 115"/>
              <a:gd name="T58" fmla="*/ 52 w 118"/>
              <a:gd name="T59" fmla="*/ 91 h 115"/>
              <a:gd name="T60" fmla="*/ 52 w 118"/>
              <a:gd name="T61" fmla="*/ 101 h 115"/>
              <a:gd name="T62" fmla="*/ 52 w 118"/>
              <a:gd name="T63" fmla="*/ 9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115">
                <a:moveTo>
                  <a:pt x="18" y="77"/>
                </a:moveTo>
                <a:cubicBezTo>
                  <a:pt x="27" y="76"/>
                  <a:pt x="37" y="75"/>
                  <a:pt x="36" y="72"/>
                </a:cubicBezTo>
                <a:cubicBezTo>
                  <a:pt x="35" y="70"/>
                  <a:pt x="29" y="66"/>
                  <a:pt x="24" y="63"/>
                </a:cubicBezTo>
                <a:cubicBezTo>
                  <a:pt x="10" y="54"/>
                  <a:pt x="10" y="49"/>
                  <a:pt x="24" y="41"/>
                </a:cubicBezTo>
                <a:cubicBezTo>
                  <a:pt x="30" y="38"/>
                  <a:pt x="36" y="35"/>
                  <a:pt x="42" y="34"/>
                </a:cubicBezTo>
                <a:cubicBezTo>
                  <a:pt x="38" y="45"/>
                  <a:pt x="38" y="45"/>
                  <a:pt x="38" y="45"/>
                </a:cubicBezTo>
                <a:cubicBezTo>
                  <a:pt x="32" y="46"/>
                  <a:pt x="29" y="49"/>
                  <a:pt x="29" y="53"/>
                </a:cubicBezTo>
                <a:cubicBezTo>
                  <a:pt x="30" y="57"/>
                  <a:pt x="37" y="61"/>
                  <a:pt x="45" y="60"/>
                </a:cubicBezTo>
                <a:cubicBezTo>
                  <a:pt x="53" y="59"/>
                  <a:pt x="59" y="55"/>
                  <a:pt x="58" y="51"/>
                </a:cubicBezTo>
                <a:cubicBezTo>
                  <a:pt x="58" y="49"/>
                  <a:pt x="56" y="47"/>
                  <a:pt x="54" y="46"/>
                </a:cubicBezTo>
                <a:cubicBezTo>
                  <a:pt x="57" y="32"/>
                  <a:pt x="57" y="32"/>
                  <a:pt x="57" y="32"/>
                </a:cubicBezTo>
                <a:cubicBezTo>
                  <a:pt x="81" y="31"/>
                  <a:pt x="104" y="42"/>
                  <a:pt x="110" y="60"/>
                </a:cubicBezTo>
                <a:cubicBezTo>
                  <a:pt x="118" y="81"/>
                  <a:pt x="101" y="103"/>
                  <a:pt x="72" y="109"/>
                </a:cubicBezTo>
                <a:cubicBezTo>
                  <a:pt x="46" y="115"/>
                  <a:pt x="21" y="107"/>
                  <a:pt x="9" y="91"/>
                </a:cubicBezTo>
                <a:cubicBezTo>
                  <a:pt x="0" y="78"/>
                  <a:pt x="5" y="77"/>
                  <a:pt x="18" y="77"/>
                </a:cubicBezTo>
                <a:close/>
                <a:moveTo>
                  <a:pt x="39" y="46"/>
                </a:moveTo>
                <a:cubicBezTo>
                  <a:pt x="38" y="50"/>
                  <a:pt x="36" y="53"/>
                  <a:pt x="35" y="56"/>
                </a:cubicBezTo>
                <a:cubicBezTo>
                  <a:pt x="37" y="57"/>
                  <a:pt x="40" y="58"/>
                  <a:pt x="43" y="58"/>
                </a:cubicBezTo>
                <a:cubicBezTo>
                  <a:pt x="45" y="58"/>
                  <a:pt x="47" y="57"/>
                  <a:pt x="48" y="57"/>
                </a:cubicBezTo>
                <a:cubicBezTo>
                  <a:pt x="49" y="55"/>
                  <a:pt x="50" y="52"/>
                  <a:pt x="50" y="50"/>
                </a:cubicBezTo>
                <a:cubicBezTo>
                  <a:pt x="46" y="49"/>
                  <a:pt x="43" y="48"/>
                  <a:pt x="39" y="46"/>
                </a:cubicBezTo>
                <a:close/>
                <a:moveTo>
                  <a:pt x="50" y="24"/>
                </a:moveTo>
                <a:cubicBezTo>
                  <a:pt x="51" y="25"/>
                  <a:pt x="53" y="25"/>
                  <a:pt x="55" y="26"/>
                </a:cubicBezTo>
                <a:cubicBezTo>
                  <a:pt x="71" y="20"/>
                  <a:pt x="57" y="6"/>
                  <a:pt x="61" y="0"/>
                </a:cubicBezTo>
                <a:cubicBezTo>
                  <a:pt x="55" y="2"/>
                  <a:pt x="42" y="10"/>
                  <a:pt x="50" y="24"/>
                </a:cubicBezTo>
                <a:close/>
                <a:moveTo>
                  <a:pt x="51" y="24"/>
                </a:moveTo>
                <a:cubicBezTo>
                  <a:pt x="46" y="12"/>
                  <a:pt x="51" y="7"/>
                  <a:pt x="59" y="2"/>
                </a:cubicBezTo>
                <a:cubicBezTo>
                  <a:pt x="52" y="8"/>
                  <a:pt x="49" y="15"/>
                  <a:pt x="52" y="24"/>
                </a:cubicBezTo>
                <a:cubicBezTo>
                  <a:pt x="52" y="24"/>
                  <a:pt x="51" y="24"/>
                  <a:pt x="51" y="24"/>
                </a:cubicBezTo>
                <a:close/>
                <a:moveTo>
                  <a:pt x="40" y="45"/>
                </a:moveTo>
                <a:cubicBezTo>
                  <a:pt x="50" y="49"/>
                  <a:pt x="50" y="49"/>
                  <a:pt x="50" y="49"/>
                </a:cubicBezTo>
                <a:cubicBezTo>
                  <a:pt x="55" y="27"/>
                  <a:pt x="55" y="27"/>
                  <a:pt x="55" y="27"/>
                </a:cubicBezTo>
                <a:cubicBezTo>
                  <a:pt x="49" y="25"/>
                  <a:pt x="49" y="25"/>
                  <a:pt x="49" y="25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42" y="44"/>
                </a:moveTo>
                <a:cubicBezTo>
                  <a:pt x="45" y="45"/>
                  <a:pt x="45" y="45"/>
                  <a:pt x="45" y="45"/>
                </a:cubicBezTo>
                <a:cubicBezTo>
                  <a:pt x="51" y="27"/>
                  <a:pt x="51" y="27"/>
                  <a:pt x="51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42" y="44"/>
                  <a:pt x="42" y="44"/>
                  <a:pt x="42" y="44"/>
                </a:cubicBezTo>
                <a:close/>
                <a:moveTo>
                  <a:pt x="30" y="84"/>
                </a:moveTo>
                <a:cubicBezTo>
                  <a:pt x="25" y="84"/>
                  <a:pt x="21" y="86"/>
                  <a:pt x="21" y="89"/>
                </a:cubicBezTo>
                <a:cubicBezTo>
                  <a:pt x="21" y="91"/>
                  <a:pt x="25" y="93"/>
                  <a:pt x="30" y="93"/>
                </a:cubicBezTo>
                <a:cubicBezTo>
                  <a:pt x="35" y="93"/>
                  <a:pt x="39" y="91"/>
                  <a:pt x="39" y="89"/>
                </a:cubicBezTo>
                <a:cubicBezTo>
                  <a:pt x="39" y="86"/>
                  <a:pt x="35" y="84"/>
                  <a:pt x="30" y="84"/>
                </a:cubicBezTo>
                <a:close/>
                <a:moveTo>
                  <a:pt x="95" y="59"/>
                </a:moveTo>
                <a:cubicBezTo>
                  <a:pt x="90" y="59"/>
                  <a:pt x="86" y="62"/>
                  <a:pt x="86" y="64"/>
                </a:cubicBezTo>
                <a:cubicBezTo>
                  <a:pt x="86" y="67"/>
                  <a:pt x="90" y="69"/>
                  <a:pt x="95" y="69"/>
                </a:cubicBezTo>
                <a:cubicBezTo>
                  <a:pt x="100" y="69"/>
                  <a:pt x="104" y="67"/>
                  <a:pt x="104" y="64"/>
                </a:cubicBezTo>
                <a:cubicBezTo>
                  <a:pt x="104" y="62"/>
                  <a:pt x="100" y="59"/>
                  <a:pt x="95" y="59"/>
                </a:cubicBezTo>
                <a:close/>
                <a:moveTo>
                  <a:pt x="93" y="74"/>
                </a:moveTo>
                <a:cubicBezTo>
                  <a:pt x="88" y="74"/>
                  <a:pt x="84" y="77"/>
                  <a:pt x="84" y="79"/>
                </a:cubicBezTo>
                <a:cubicBezTo>
                  <a:pt x="84" y="82"/>
                  <a:pt x="88" y="84"/>
                  <a:pt x="93" y="84"/>
                </a:cubicBezTo>
                <a:cubicBezTo>
                  <a:pt x="98" y="84"/>
                  <a:pt x="102" y="82"/>
                  <a:pt x="102" y="79"/>
                </a:cubicBezTo>
                <a:cubicBezTo>
                  <a:pt x="102" y="77"/>
                  <a:pt x="98" y="74"/>
                  <a:pt x="93" y="74"/>
                </a:cubicBezTo>
                <a:close/>
                <a:moveTo>
                  <a:pt x="78" y="87"/>
                </a:moveTo>
                <a:cubicBezTo>
                  <a:pt x="73" y="87"/>
                  <a:pt x="69" y="89"/>
                  <a:pt x="69" y="91"/>
                </a:cubicBezTo>
                <a:cubicBezTo>
                  <a:pt x="69" y="94"/>
                  <a:pt x="73" y="96"/>
                  <a:pt x="78" y="96"/>
                </a:cubicBezTo>
                <a:cubicBezTo>
                  <a:pt x="83" y="96"/>
                  <a:pt x="87" y="94"/>
                  <a:pt x="87" y="91"/>
                </a:cubicBezTo>
                <a:cubicBezTo>
                  <a:pt x="87" y="89"/>
                  <a:pt x="83" y="87"/>
                  <a:pt x="78" y="87"/>
                </a:cubicBezTo>
                <a:close/>
                <a:moveTo>
                  <a:pt x="52" y="91"/>
                </a:moveTo>
                <a:cubicBezTo>
                  <a:pt x="47" y="91"/>
                  <a:pt x="43" y="94"/>
                  <a:pt x="43" y="96"/>
                </a:cubicBezTo>
                <a:cubicBezTo>
                  <a:pt x="43" y="99"/>
                  <a:pt x="47" y="101"/>
                  <a:pt x="52" y="101"/>
                </a:cubicBezTo>
                <a:cubicBezTo>
                  <a:pt x="57" y="101"/>
                  <a:pt x="61" y="99"/>
                  <a:pt x="61" y="96"/>
                </a:cubicBezTo>
                <a:cubicBezTo>
                  <a:pt x="61" y="94"/>
                  <a:pt x="57" y="91"/>
                  <a:pt x="52" y="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57"/>
          <p:cNvSpPr>
            <a:spLocks noEditPoints="1"/>
          </p:cNvSpPr>
          <p:nvPr/>
        </p:nvSpPr>
        <p:spPr bwMode="auto">
          <a:xfrm>
            <a:off x="3054682" y="4014631"/>
            <a:ext cx="441325" cy="479425"/>
          </a:xfrm>
          <a:custGeom>
            <a:avLst/>
            <a:gdLst>
              <a:gd name="T0" fmla="*/ 9 w 104"/>
              <a:gd name="T1" fmla="*/ 0 h 113"/>
              <a:gd name="T2" fmla="*/ 9 w 104"/>
              <a:gd name="T3" fmla="*/ 11 h 113"/>
              <a:gd name="T4" fmla="*/ 10 w 104"/>
              <a:gd name="T5" fmla="*/ 15 h 113"/>
              <a:gd name="T6" fmla="*/ 10 w 104"/>
              <a:gd name="T7" fmla="*/ 10 h 113"/>
              <a:gd name="T8" fmla="*/ 10 w 104"/>
              <a:gd name="T9" fmla="*/ 0 h 113"/>
              <a:gd name="T10" fmla="*/ 15 w 104"/>
              <a:gd name="T11" fmla="*/ 12 h 113"/>
              <a:gd name="T12" fmla="*/ 10 w 104"/>
              <a:gd name="T13" fmla="*/ 29 h 113"/>
              <a:gd name="T14" fmla="*/ 6 w 104"/>
              <a:gd name="T15" fmla="*/ 29 h 113"/>
              <a:gd name="T16" fmla="*/ 8 w 104"/>
              <a:gd name="T17" fmla="*/ 0 h 113"/>
              <a:gd name="T18" fmla="*/ 97 w 104"/>
              <a:gd name="T19" fmla="*/ 8 h 113"/>
              <a:gd name="T20" fmla="*/ 99 w 104"/>
              <a:gd name="T21" fmla="*/ 8 h 113"/>
              <a:gd name="T22" fmla="*/ 102 w 104"/>
              <a:gd name="T23" fmla="*/ 8 h 113"/>
              <a:gd name="T24" fmla="*/ 104 w 104"/>
              <a:gd name="T25" fmla="*/ 36 h 113"/>
              <a:gd name="T26" fmla="*/ 63 w 104"/>
              <a:gd name="T27" fmla="*/ 8 h 113"/>
              <a:gd name="T28" fmla="*/ 84 w 104"/>
              <a:gd name="T29" fmla="*/ 61 h 113"/>
              <a:gd name="T30" fmla="*/ 90 w 104"/>
              <a:gd name="T31" fmla="*/ 61 h 113"/>
              <a:gd name="T32" fmla="*/ 84 w 104"/>
              <a:gd name="T33" fmla="*/ 110 h 113"/>
              <a:gd name="T34" fmla="*/ 74 w 104"/>
              <a:gd name="T35" fmla="*/ 99 h 113"/>
              <a:gd name="T36" fmla="*/ 84 w 104"/>
              <a:gd name="T37" fmla="*/ 98 h 113"/>
              <a:gd name="T38" fmla="*/ 84 w 104"/>
              <a:gd name="T39" fmla="*/ 104 h 113"/>
              <a:gd name="T40" fmla="*/ 84 w 104"/>
              <a:gd name="T41" fmla="*/ 98 h 113"/>
              <a:gd name="T42" fmla="*/ 103 w 104"/>
              <a:gd name="T43" fmla="*/ 39 h 113"/>
              <a:gd name="T44" fmla="*/ 90 w 104"/>
              <a:gd name="T45" fmla="*/ 60 h 113"/>
              <a:gd name="T46" fmla="*/ 78 w 104"/>
              <a:gd name="T47" fmla="*/ 60 h 113"/>
              <a:gd name="T48" fmla="*/ 64 w 104"/>
              <a:gd name="T49" fmla="*/ 39 h 113"/>
              <a:gd name="T50" fmla="*/ 51 w 104"/>
              <a:gd name="T51" fmla="*/ 109 h 113"/>
              <a:gd name="T52" fmla="*/ 45 w 104"/>
              <a:gd name="T53" fmla="*/ 42 h 113"/>
              <a:gd name="T54" fmla="*/ 37 w 104"/>
              <a:gd name="T55" fmla="*/ 13 h 113"/>
              <a:gd name="T56" fmla="*/ 41 w 104"/>
              <a:gd name="T57" fmla="*/ 9 h 113"/>
              <a:gd name="T58" fmla="*/ 37 w 104"/>
              <a:gd name="T59" fmla="*/ 13 h 113"/>
              <a:gd name="T60" fmla="*/ 37 w 104"/>
              <a:gd name="T61" fmla="*/ 14 h 113"/>
              <a:gd name="T62" fmla="*/ 36 w 104"/>
              <a:gd name="T63" fmla="*/ 13 h 113"/>
              <a:gd name="T64" fmla="*/ 38 w 104"/>
              <a:gd name="T65" fmla="*/ 8 h 113"/>
              <a:gd name="T66" fmla="*/ 41 w 104"/>
              <a:gd name="T67" fmla="*/ 8 h 113"/>
              <a:gd name="T68" fmla="*/ 42 w 104"/>
              <a:gd name="T69" fmla="*/ 8 h 113"/>
              <a:gd name="T70" fmla="*/ 43 w 104"/>
              <a:gd name="T71" fmla="*/ 14 h 113"/>
              <a:gd name="T72" fmla="*/ 30 w 104"/>
              <a:gd name="T73" fmla="*/ 39 h 113"/>
              <a:gd name="T74" fmla="*/ 43 w 104"/>
              <a:gd name="T75" fmla="*/ 15 h 113"/>
              <a:gd name="T76" fmla="*/ 43 w 104"/>
              <a:gd name="T77" fmla="*/ 39 h 113"/>
              <a:gd name="T78" fmla="*/ 30 w 104"/>
              <a:gd name="T79" fmla="*/ 39 h 113"/>
              <a:gd name="T80" fmla="*/ 36 w 104"/>
              <a:gd name="T81" fmla="*/ 109 h 113"/>
              <a:gd name="T82" fmla="*/ 29 w 104"/>
              <a:gd name="T83" fmla="*/ 42 h 113"/>
              <a:gd name="T84" fmla="*/ 43 w 104"/>
              <a:gd name="T85" fmla="*/ 42 h 113"/>
              <a:gd name="T86" fmla="*/ 37 w 104"/>
              <a:gd name="T87" fmla="*/ 109 h 113"/>
              <a:gd name="T88" fmla="*/ 43 w 104"/>
              <a:gd name="T89" fmla="*/ 42 h 113"/>
              <a:gd name="T90" fmla="*/ 16 w 104"/>
              <a:gd name="T91" fmla="*/ 52 h 113"/>
              <a:gd name="T92" fmla="*/ 6 w 104"/>
              <a:gd name="T93" fmla="*/ 30 h 113"/>
              <a:gd name="T94" fmla="*/ 5 w 104"/>
              <a:gd name="T95" fmla="*/ 51 h 113"/>
              <a:gd name="T96" fmla="*/ 9 w 104"/>
              <a:gd name="T97" fmla="*/ 32 h 113"/>
              <a:gd name="T98" fmla="*/ 5 w 104"/>
              <a:gd name="T99" fmla="*/ 51 h 113"/>
              <a:gd name="T100" fmla="*/ 17 w 104"/>
              <a:gd name="T101" fmla="*/ 54 h 113"/>
              <a:gd name="T102" fmla="*/ 2 w 104"/>
              <a:gd name="T103" fmla="*/ 5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4" h="113">
                <a:moveTo>
                  <a:pt x="8" y="0"/>
                </a:moveTo>
                <a:cubicBezTo>
                  <a:pt x="9" y="0"/>
                  <a:pt x="9" y="0"/>
                  <a:pt x="9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4"/>
                  <a:pt x="8" y="15"/>
                  <a:pt x="10" y="15"/>
                </a:cubicBezTo>
                <a:cubicBezTo>
                  <a:pt x="11" y="15"/>
                  <a:pt x="12" y="14"/>
                  <a:pt x="12" y="13"/>
                </a:cubicBezTo>
                <a:cubicBezTo>
                  <a:pt x="12" y="12"/>
                  <a:pt x="11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5"/>
                  <a:pt x="13" y="9"/>
                  <a:pt x="15" y="12"/>
                </a:cubicBezTo>
                <a:cubicBezTo>
                  <a:pt x="13" y="29"/>
                  <a:pt x="13" y="29"/>
                  <a:pt x="13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12"/>
                  <a:pt x="4" y="12"/>
                  <a:pt x="4" y="12"/>
                </a:cubicBezTo>
                <a:cubicBezTo>
                  <a:pt x="6" y="9"/>
                  <a:pt x="8" y="5"/>
                  <a:pt x="8" y="0"/>
                </a:cubicBezTo>
                <a:close/>
                <a:moveTo>
                  <a:pt x="63" y="8"/>
                </a:moveTo>
                <a:cubicBezTo>
                  <a:pt x="97" y="8"/>
                  <a:pt x="97" y="8"/>
                  <a:pt x="97" y="8"/>
                </a:cubicBezTo>
                <a:cubicBezTo>
                  <a:pt x="98" y="10"/>
                  <a:pt x="98" y="12"/>
                  <a:pt x="98" y="12"/>
                </a:cubicBezTo>
                <a:cubicBezTo>
                  <a:pt x="99" y="8"/>
                  <a:pt x="99" y="8"/>
                  <a:pt x="99" y="8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2" y="8"/>
                  <a:pt x="102" y="8"/>
                  <a:pt x="102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8"/>
                  <a:pt x="63" y="8"/>
                  <a:pt x="63" y="8"/>
                </a:cubicBezTo>
                <a:close/>
                <a:moveTo>
                  <a:pt x="78" y="61"/>
                </a:moveTo>
                <a:cubicBezTo>
                  <a:pt x="84" y="61"/>
                  <a:pt x="84" y="61"/>
                  <a:pt x="84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104"/>
                  <a:pt x="92" y="108"/>
                  <a:pt x="84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76" y="108"/>
                  <a:pt x="74" y="104"/>
                  <a:pt x="74" y="99"/>
                </a:cubicBezTo>
                <a:cubicBezTo>
                  <a:pt x="78" y="61"/>
                  <a:pt x="78" y="61"/>
                  <a:pt x="78" y="61"/>
                </a:cubicBezTo>
                <a:close/>
                <a:moveTo>
                  <a:pt x="84" y="98"/>
                </a:moveTo>
                <a:cubicBezTo>
                  <a:pt x="82" y="98"/>
                  <a:pt x="81" y="99"/>
                  <a:pt x="81" y="101"/>
                </a:cubicBezTo>
                <a:cubicBezTo>
                  <a:pt x="81" y="102"/>
                  <a:pt x="82" y="104"/>
                  <a:pt x="84" y="104"/>
                </a:cubicBezTo>
                <a:cubicBezTo>
                  <a:pt x="86" y="104"/>
                  <a:pt x="87" y="102"/>
                  <a:pt x="87" y="101"/>
                </a:cubicBezTo>
                <a:cubicBezTo>
                  <a:pt x="87" y="99"/>
                  <a:pt x="86" y="98"/>
                  <a:pt x="84" y="98"/>
                </a:cubicBezTo>
                <a:close/>
                <a:moveTo>
                  <a:pt x="64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7" y="49"/>
                  <a:pt x="92" y="53"/>
                  <a:pt x="90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56"/>
                  <a:pt x="72" y="50"/>
                  <a:pt x="64" y="47"/>
                </a:cubicBezTo>
                <a:cubicBezTo>
                  <a:pt x="64" y="39"/>
                  <a:pt x="64" y="39"/>
                  <a:pt x="64" y="39"/>
                </a:cubicBezTo>
                <a:close/>
                <a:moveTo>
                  <a:pt x="51" y="42"/>
                </a:moveTo>
                <a:cubicBezTo>
                  <a:pt x="51" y="109"/>
                  <a:pt x="51" y="109"/>
                  <a:pt x="51" y="10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42"/>
                  <a:pt x="45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lose/>
                <a:moveTo>
                  <a:pt x="37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1" y="9"/>
                  <a:pt x="41" y="9"/>
                  <a:pt x="4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42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9"/>
                  <a:pt x="37" y="9"/>
                  <a:pt x="37" y="9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30" y="39"/>
                </a:moveTo>
                <a:cubicBezTo>
                  <a:pt x="36" y="15"/>
                  <a:pt x="36" y="15"/>
                  <a:pt x="36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3"/>
                  <a:pt x="48" y="31"/>
                  <a:pt x="51" y="39"/>
                </a:cubicBezTo>
                <a:cubicBezTo>
                  <a:pt x="48" y="41"/>
                  <a:pt x="46" y="41"/>
                  <a:pt x="43" y="39"/>
                </a:cubicBezTo>
                <a:cubicBezTo>
                  <a:pt x="41" y="41"/>
                  <a:pt x="38" y="41"/>
                  <a:pt x="36" y="39"/>
                </a:cubicBezTo>
                <a:cubicBezTo>
                  <a:pt x="33" y="41"/>
                  <a:pt x="31" y="41"/>
                  <a:pt x="30" y="39"/>
                </a:cubicBezTo>
                <a:close/>
                <a:moveTo>
                  <a:pt x="36" y="42"/>
                </a:moveTo>
                <a:cubicBezTo>
                  <a:pt x="36" y="109"/>
                  <a:pt x="36" y="109"/>
                  <a:pt x="36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9" y="42"/>
                  <a:pt x="29" y="42"/>
                  <a:pt x="29" y="42"/>
                </a:cubicBezTo>
                <a:cubicBezTo>
                  <a:pt x="36" y="42"/>
                  <a:pt x="36" y="42"/>
                  <a:pt x="36" y="42"/>
                </a:cubicBezTo>
                <a:close/>
                <a:moveTo>
                  <a:pt x="43" y="42"/>
                </a:moveTo>
                <a:cubicBezTo>
                  <a:pt x="43" y="109"/>
                  <a:pt x="43" y="109"/>
                  <a:pt x="43" y="109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42"/>
                  <a:pt x="37" y="42"/>
                  <a:pt x="37" y="42"/>
                </a:cubicBezTo>
                <a:cubicBezTo>
                  <a:pt x="43" y="42"/>
                  <a:pt x="43" y="42"/>
                  <a:pt x="43" y="42"/>
                </a:cubicBezTo>
                <a:close/>
                <a:moveTo>
                  <a:pt x="3" y="52"/>
                </a:moveTo>
                <a:cubicBezTo>
                  <a:pt x="16" y="52"/>
                  <a:pt x="16" y="52"/>
                  <a:pt x="16" y="52"/>
                </a:cubicBezTo>
                <a:cubicBezTo>
                  <a:pt x="13" y="30"/>
                  <a:pt x="13" y="30"/>
                  <a:pt x="13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3" y="52"/>
                  <a:pt x="3" y="52"/>
                  <a:pt x="3" y="52"/>
                </a:cubicBezTo>
                <a:close/>
                <a:moveTo>
                  <a:pt x="5" y="51"/>
                </a:moveTo>
                <a:cubicBezTo>
                  <a:pt x="7" y="32"/>
                  <a:pt x="7" y="32"/>
                  <a:pt x="7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51"/>
                  <a:pt x="9" y="51"/>
                  <a:pt x="9" y="51"/>
                </a:cubicBezTo>
                <a:cubicBezTo>
                  <a:pt x="5" y="51"/>
                  <a:pt x="5" y="51"/>
                  <a:pt x="5" y="51"/>
                </a:cubicBezTo>
                <a:close/>
                <a:moveTo>
                  <a:pt x="2" y="54"/>
                </a:moveTo>
                <a:cubicBezTo>
                  <a:pt x="7" y="54"/>
                  <a:pt x="12" y="54"/>
                  <a:pt x="17" y="54"/>
                </a:cubicBezTo>
                <a:cubicBezTo>
                  <a:pt x="19" y="74"/>
                  <a:pt x="17" y="94"/>
                  <a:pt x="10" y="113"/>
                </a:cubicBezTo>
                <a:cubicBezTo>
                  <a:pt x="3" y="94"/>
                  <a:pt x="0" y="75"/>
                  <a:pt x="2" y="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58"/>
          <p:cNvSpPr>
            <a:spLocks noEditPoints="1"/>
          </p:cNvSpPr>
          <p:nvPr/>
        </p:nvSpPr>
        <p:spPr bwMode="auto">
          <a:xfrm>
            <a:off x="1354469" y="5552462"/>
            <a:ext cx="568325" cy="560388"/>
          </a:xfrm>
          <a:custGeom>
            <a:avLst/>
            <a:gdLst>
              <a:gd name="T0" fmla="*/ 107 w 134"/>
              <a:gd name="T1" fmla="*/ 52 h 132"/>
              <a:gd name="T2" fmla="*/ 97 w 134"/>
              <a:gd name="T3" fmla="*/ 64 h 132"/>
              <a:gd name="T4" fmla="*/ 56 w 134"/>
              <a:gd name="T5" fmla="*/ 28 h 132"/>
              <a:gd name="T6" fmla="*/ 71 w 134"/>
              <a:gd name="T7" fmla="*/ 12 h 132"/>
              <a:gd name="T8" fmla="*/ 73 w 134"/>
              <a:gd name="T9" fmla="*/ 16 h 132"/>
              <a:gd name="T10" fmla="*/ 81 w 134"/>
              <a:gd name="T11" fmla="*/ 25 h 132"/>
              <a:gd name="T12" fmla="*/ 87 w 134"/>
              <a:gd name="T13" fmla="*/ 33 h 132"/>
              <a:gd name="T14" fmla="*/ 96 w 134"/>
              <a:gd name="T15" fmla="*/ 48 h 132"/>
              <a:gd name="T16" fmla="*/ 107 w 134"/>
              <a:gd name="T17" fmla="*/ 52 h 132"/>
              <a:gd name="T18" fmla="*/ 81 w 134"/>
              <a:gd name="T19" fmla="*/ 0 h 132"/>
              <a:gd name="T20" fmla="*/ 72 w 134"/>
              <a:gd name="T21" fmla="*/ 8 h 132"/>
              <a:gd name="T22" fmla="*/ 89 w 134"/>
              <a:gd name="T23" fmla="*/ 32 h 132"/>
              <a:gd name="T24" fmla="*/ 122 w 134"/>
              <a:gd name="T25" fmla="*/ 35 h 132"/>
              <a:gd name="T26" fmla="*/ 81 w 134"/>
              <a:gd name="T27" fmla="*/ 0 h 132"/>
              <a:gd name="T28" fmla="*/ 123 w 134"/>
              <a:gd name="T29" fmla="*/ 37 h 132"/>
              <a:gd name="T30" fmla="*/ 132 w 134"/>
              <a:gd name="T31" fmla="*/ 50 h 132"/>
              <a:gd name="T32" fmla="*/ 128 w 134"/>
              <a:gd name="T33" fmla="*/ 62 h 132"/>
              <a:gd name="T34" fmla="*/ 117 w 134"/>
              <a:gd name="T35" fmla="*/ 49 h 132"/>
              <a:gd name="T36" fmla="*/ 123 w 134"/>
              <a:gd name="T37" fmla="*/ 37 h 132"/>
              <a:gd name="T38" fmla="*/ 128 w 134"/>
              <a:gd name="T39" fmla="*/ 45 h 132"/>
              <a:gd name="T40" fmla="*/ 123 w 134"/>
              <a:gd name="T41" fmla="*/ 62 h 132"/>
              <a:gd name="T42" fmla="*/ 128 w 134"/>
              <a:gd name="T43" fmla="*/ 45 h 132"/>
              <a:gd name="T44" fmla="*/ 49 w 134"/>
              <a:gd name="T45" fmla="*/ 66 h 132"/>
              <a:gd name="T46" fmla="*/ 55 w 134"/>
              <a:gd name="T47" fmla="*/ 71 h 132"/>
              <a:gd name="T48" fmla="*/ 55 w 134"/>
              <a:gd name="T49" fmla="*/ 71 h 132"/>
              <a:gd name="T50" fmla="*/ 61 w 134"/>
              <a:gd name="T51" fmla="*/ 77 h 132"/>
              <a:gd name="T52" fmla="*/ 33 w 134"/>
              <a:gd name="T53" fmla="*/ 117 h 132"/>
              <a:gd name="T54" fmla="*/ 13 w 134"/>
              <a:gd name="T55" fmla="*/ 100 h 132"/>
              <a:gd name="T56" fmla="*/ 49 w 134"/>
              <a:gd name="T57" fmla="*/ 66 h 132"/>
              <a:gd name="T58" fmla="*/ 54 w 134"/>
              <a:gd name="T59" fmla="*/ 31 h 132"/>
              <a:gd name="T60" fmla="*/ 47 w 134"/>
              <a:gd name="T61" fmla="*/ 39 h 132"/>
              <a:gd name="T62" fmla="*/ 50 w 134"/>
              <a:gd name="T63" fmla="*/ 65 h 132"/>
              <a:gd name="T64" fmla="*/ 56 w 134"/>
              <a:gd name="T65" fmla="*/ 69 h 132"/>
              <a:gd name="T66" fmla="*/ 63 w 134"/>
              <a:gd name="T67" fmla="*/ 75 h 132"/>
              <a:gd name="T68" fmla="*/ 87 w 134"/>
              <a:gd name="T69" fmla="*/ 74 h 132"/>
              <a:gd name="T70" fmla="*/ 94 w 134"/>
              <a:gd name="T71" fmla="*/ 66 h 132"/>
              <a:gd name="T72" fmla="*/ 54 w 134"/>
              <a:gd name="T73" fmla="*/ 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" h="132">
                <a:moveTo>
                  <a:pt x="107" y="52"/>
                </a:moveTo>
                <a:cubicBezTo>
                  <a:pt x="97" y="64"/>
                  <a:pt x="97" y="64"/>
                  <a:pt x="97" y="64"/>
                </a:cubicBezTo>
                <a:cubicBezTo>
                  <a:pt x="56" y="28"/>
                  <a:pt x="56" y="28"/>
                  <a:pt x="56" y="28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4"/>
                  <a:pt x="73" y="15"/>
                  <a:pt x="73" y="16"/>
                </a:cubicBezTo>
                <a:cubicBezTo>
                  <a:pt x="76" y="19"/>
                  <a:pt x="78" y="22"/>
                  <a:pt x="81" y="25"/>
                </a:cubicBezTo>
                <a:cubicBezTo>
                  <a:pt x="83" y="27"/>
                  <a:pt x="85" y="30"/>
                  <a:pt x="87" y="33"/>
                </a:cubicBezTo>
                <a:cubicBezTo>
                  <a:pt x="89" y="38"/>
                  <a:pt x="92" y="44"/>
                  <a:pt x="96" y="48"/>
                </a:cubicBezTo>
                <a:cubicBezTo>
                  <a:pt x="99" y="51"/>
                  <a:pt x="103" y="53"/>
                  <a:pt x="107" y="52"/>
                </a:cubicBezTo>
                <a:close/>
                <a:moveTo>
                  <a:pt x="81" y="0"/>
                </a:moveTo>
                <a:cubicBezTo>
                  <a:pt x="81" y="0"/>
                  <a:pt x="72" y="1"/>
                  <a:pt x="72" y="8"/>
                </a:cubicBezTo>
                <a:cubicBezTo>
                  <a:pt x="72" y="14"/>
                  <a:pt x="84" y="24"/>
                  <a:pt x="89" y="32"/>
                </a:cubicBezTo>
                <a:cubicBezTo>
                  <a:pt x="98" y="64"/>
                  <a:pt x="121" y="46"/>
                  <a:pt x="122" y="35"/>
                </a:cubicBezTo>
                <a:cubicBezTo>
                  <a:pt x="81" y="0"/>
                  <a:pt x="81" y="0"/>
                  <a:pt x="81" y="0"/>
                </a:cubicBezTo>
                <a:close/>
                <a:moveTo>
                  <a:pt x="123" y="37"/>
                </a:moveTo>
                <a:cubicBezTo>
                  <a:pt x="123" y="37"/>
                  <a:pt x="130" y="42"/>
                  <a:pt x="132" y="50"/>
                </a:cubicBezTo>
                <a:cubicBezTo>
                  <a:pt x="134" y="56"/>
                  <a:pt x="132" y="61"/>
                  <a:pt x="128" y="62"/>
                </a:cubicBezTo>
                <a:cubicBezTo>
                  <a:pt x="118" y="65"/>
                  <a:pt x="109" y="57"/>
                  <a:pt x="117" y="49"/>
                </a:cubicBezTo>
                <a:cubicBezTo>
                  <a:pt x="121" y="45"/>
                  <a:pt x="122" y="40"/>
                  <a:pt x="123" y="37"/>
                </a:cubicBezTo>
                <a:close/>
                <a:moveTo>
                  <a:pt x="128" y="45"/>
                </a:moveTo>
                <a:cubicBezTo>
                  <a:pt x="129" y="51"/>
                  <a:pt x="129" y="57"/>
                  <a:pt x="123" y="62"/>
                </a:cubicBezTo>
                <a:cubicBezTo>
                  <a:pt x="133" y="61"/>
                  <a:pt x="133" y="51"/>
                  <a:pt x="128" y="45"/>
                </a:cubicBezTo>
                <a:close/>
                <a:moveTo>
                  <a:pt x="49" y="66"/>
                </a:moveTo>
                <a:cubicBezTo>
                  <a:pt x="55" y="71"/>
                  <a:pt x="55" y="71"/>
                  <a:pt x="55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61" y="77"/>
                  <a:pt x="61" y="77"/>
                  <a:pt x="61" y="7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9" y="132"/>
                  <a:pt x="0" y="115"/>
                  <a:pt x="13" y="100"/>
                </a:cubicBezTo>
                <a:cubicBezTo>
                  <a:pt x="49" y="66"/>
                  <a:pt x="49" y="66"/>
                  <a:pt x="49" y="66"/>
                </a:cubicBezTo>
                <a:close/>
                <a:moveTo>
                  <a:pt x="54" y="31"/>
                </a:moveTo>
                <a:cubicBezTo>
                  <a:pt x="47" y="39"/>
                  <a:pt x="47" y="39"/>
                  <a:pt x="47" y="39"/>
                </a:cubicBezTo>
                <a:cubicBezTo>
                  <a:pt x="53" y="50"/>
                  <a:pt x="53" y="59"/>
                  <a:pt x="50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63" y="75"/>
                  <a:pt x="63" y="75"/>
                  <a:pt x="63" y="75"/>
                </a:cubicBezTo>
                <a:cubicBezTo>
                  <a:pt x="70" y="70"/>
                  <a:pt x="79" y="71"/>
                  <a:pt x="87" y="74"/>
                </a:cubicBezTo>
                <a:cubicBezTo>
                  <a:pt x="94" y="66"/>
                  <a:pt x="94" y="66"/>
                  <a:pt x="94" y="66"/>
                </a:cubicBezTo>
                <a:lnTo>
                  <a:pt x="54" y="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59"/>
          <p:cNvSpPr>
            <a:spLocks noEditPoints="1"/>
          </p:cNvSpPr>
          <p:nvPr/>
        </p:nvSpPr>
        <p:spPr bwMode="auto">
          <a:xfrm>
            <a:off x="2156157" y="4746806"/>
            <a:ext cx="555625" cy="539750"/>
          </a:xfrm>
          <a:custGeom>
            <a:avLst/>
            <a:gdLst>
              <a:gd name="T0" fmla="*/ 107 w 131"/>
              <a:gd name="T1" fmla="*/ 68 h 127"/>
              <a:gd name="T2" fmla="*/ 88 w 131"/>
              <a:gd name="T3" fmla="*/ 94 h 127"/>
              <a:gd name="T4" fmla="*/ 9 w 131"/>
              <a:gd name="T5" fmla="*/ 50 h 127"/>
              <a:gd name="T6" fmla="*/ 39 w 131"/>
              <a:gd name="T7" fmla="*/ 40 h 127"/>
              <a:gd name="T8" fmla="*/ 44 w 131"/>
              <a:gd name="T9" fmla="*/ 27 h 127"/>
              <a:gd name="T10" fmla="*/ 98 w 131"/>
              <a:gd name="T11" fmla="*/ 74 h 127"/>
              <a:gd name="T12" fmla="*/ 102 w 131"/>
              <a:gd name="T13" fmla="*/ 69 h 127"/>
              <a:gd name="T14" fmla="*/ 43 w 131"/>
              <a:gd name="T15" fmla="*/ 18 h 127"/>
              <a:gd name="T16" fmla="*/ 39 w 131"/>
              <a:gd name="T17" fmla="*/ 9 h 127"/>
              <a:gd name="T18" fmla="*/ 107 w 131"/>
              <a:gd name="T19" fmla="*/ 68 h 127"/>
              <a:gd name="T20" fmla="*/ 108 w 131"/>
              <a:gd name="T21" fmla="*/ 90 h 127"/>
              <a:gd name="T22" fmla="*/ 92 w 131"/>
              <a:gd name="T23" fmla="*/ 116 h 127"/>
              <a:gd name="T24" fmla="*/ 112 w 131"/>
              <a:gd name="T25" fmla="*/ 127 h 127"/>
              <a:gd name="T26" fmla="*/ 131 w 131"/>
              <a:gd name="T27" fmla="*/ 116 h 127"/>
              <a:gd name="T28" fmla="*/ 110 w 131"/>
              <a:gd name="T29" fmla="*/ 88 h 127"/>
              <a:gd name="T30" fmla="*/ 108 w 131"/>
              <a:gd name="T31" fmla="*/ 90 h 127"/>
              <a:gd name="T32" fmla="*/ 98 w 131"/>
              <a:gd name="T33" fmla="*/ 111 h 127"/>
              <a:gd name="T34" fmla="*/ 98 w 131"/>
              <a:gd name="T35" fmla="*/ 117 h 127"/>
              <a:gd name="T36" fmla="*/ 119 w 131"/>
              <a:gd name="T37" fmla="*/ 124 h 127"/>
              <a:gd name="T38" fmla="*/ 95 w 131"/>
              <a:gd name="T39" fmla="*/ 118 h 127"/>
              <a:gd name="T40" fmla="*/ 98 w 131"/>
              <a:gd name="T41" fmla="*/ 111 h 127"/>
              <a:gd name="T42" fmla="*/ 96 w 131"/>
              <a:gd name="T43" fmla="*/ 86 h 127"/>
              <a:gd name="T44" fmla="*/ 106 w 131"/>
              <a:gd name="T45" fmla="*/ 91 h 127"/>
              <a:gd name="T46" fmla="*/ 109 w 131"/>
              <a:gd name="T47" fmla="*/ 86 h 127"/>
              <a:gd name="T48" fmla="*/ 102 w 131"/>
              <a:gd name="T49" fmla="*/ 78 h 127"/>
              <a:gd name="T50" fmla="*/ 96 w 131"/>
              <a:gd name="T51" fmla="*/ 86 h 127"/>
              <a:gd name="T52" fmla="*/ 41 w 131"/>
              <a:gd name="T53" fmla="*/ 4 h 127"/>
              <a:gd name="T54" fmla="*/ 35 w 131"/>
              <a:gd name="T55" fmla="*/ 0 h 127"/>
              <a:gd name="T56" fmla="*/ 0 w 131"/>
              <a:gd name="T57" fmla="*/ 49 h 127"/>
              <a:gd name="T58" fmla="*/ 5 w 131"/>
              <a:gd name="T59" fmla="*/ 53 h 127"/>
              <a:gd name="T60" fmla="*/ 41 w 131"/>
              <a:gd name="T61" fmla="*/ 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" h="127">
                <a:moveTo>
                  <a:pt x="107" y="68"/>
                </a:moveTo>
                <a:cubicBezTo>
                  <a:pt x="88" y="94"/>
                  <a:pt x="88" y="94"/>
                  <a:pt x="88" y="94"/>
                </a:cubicBezTo>
                <a:cubicBezTo>
                  <a:pt x="9" y="50"/>
                  <a:pt x="9" y="50"/>
                  <a:pt x="9" y="50"/>
                </a:cubicBezTo>
                <a:cubicBezTo>
                  <a:pt x="20" y="54"/>
                  <a:pt x="32" y="50"/>
                  <a:pt x="39" y="40"/>
                </a:cubicBezTo>
                <a:cubicBezTo>
                  <a:pt x="42" y="36"/>
                  <a:pt x="43" y="32"/>
                  <a:pt x="44" y="27"/>
                </a:cubicBezTo>
                <a:cubicBezTo>
                  <a:pt x="98" y="74"/>
                  <a:pt x="98" y="74"/>
                  <a:pt x="98" y="74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5"/>
                  <a:pt x="41" y="12"/>
                  <a:pt x="39" y="9"/>
                </a:cubicBezTo>
                <a:cubicBezTo>
                  <a:pt x="107" y="68"/>
                  <a:pt x="107" y="68"/>
                  <a:pt x="107" y="68"/>
                </a:cubicBezTo>
                <a:close/>
                <a:moveTo>
                  <a:pt x="108" y="90"/>
                </a:moveTo>
                <a:cubicBezTo>
                  <a:pt x="122" y="108"/>
                  <a:pt x="92" y="105"/>
                  <a:pt x="92" y="116"/>
                </a:cubicBezTo>
                <a:cubicBezTo>
                  <a:pt x="92" y="122"/>
                  <a:pt x="101" y="127"/>
                  <a:pt x="112" y="127"/>
                </a:cubicBezTo>
                <a:cubicBezTo>
                  <a:pt x="122" y="127"/>
                  <a:pt x="131" y="122"/>
                  <a:pt x="131" y="116"/>
                </a:cubicBezTo>
                <a:cubicBezTo>
                  <a:pt x="131" y="112"/>
                  <a:pt x="110" y="88"/>
                  <a:pt x="110" y="88"/>
                </a:cubicBezTo>
                <a:cubicBezTo>
                  <a:pt x="108" y="90"/>
                  <a:pt x="108" y="90"/>
                  <a:pt x="108" y="90"/>
                </a:cubicBezTo>
                <a:close/>
                <a:moveTo>
                  <a:pt x="98" y="111"/>
                </a:moveTo>
                <a:cubicBezTo>
                  <a:pt x="97" y="113"/>
                  <a:pt x="97" y="115"/>
                  <a:pt x="98" y="117"/>
                </a:cubicBezTo>
                <a:cubicBezTo>
                  <a:pt x="100" y="124"/>
                  <a:pt x="113" y="124"/>
                  <a:pt x="119" y="124"/>
                </a:cubicBezTo>
                <a:cubicBezTo>
                  <a:pt x="112" y="125"/>
                  <a:pt x="100" y="126"/>
                  <a:pt x="95" y="118"/>
                </a:cubicBezTo>
                <a:cubicBezTo>
                  <a:pt x="94" y="115"/>
                  <a:pt x="95" y="113"/>
                  <a:pt x="98" y="111"/>
                </a:cubicBezTo>
                <a:close/>
                <a:moveTo>
                  <a:pt x="96" y="86"/>
                </a:moveTo>
                <a:cubicBezTo>
                  <a:pt x="106" y="91"/>
                  <a:pt x="106" y="91"/>
                  <a:pt x="106" y="91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86"/>
                  <a:pt x="96" y="86"/>
                  <a:pt x="96" y="86"/>
                </a:cubicBezTo>
                <a:close/>
                <a:moveTo>
                  <a:pt x="41" y="4"/>
                </a:moveTo>
                <a:cubicBezTo>
                  <a:pt x="35" y="0"/>
                  <a:pt x="35" y="0"/>
                  <a:pt x="35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3"/>
                  <a:pt x="5" y="53"/>
                  <a:pt x="5" y="53"/>
                </a:cubicBezTo>
                <a:lnTo>
                  <a:pt x="41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60"/>
          <p:cNvSpPr>
            <a:spLocks noEditPoints="1"/>
          </p:cNvSpPr>
          <p:nvPr/>
        </p:nvSpPr>
        <p:spPr bwMode="auto">
          <a:xfrm>
            <a:off x="3084844" y="4770619"/>
            <a:ext cx="388938" cy="492125"/>
          </a:xfrm>
          <a:custGeom>
            <a:avLst/>
            <a:gdLst>
              <a:gd name="T0" fmla="*/ 9 w 92"/>
              <a:gd name="T1" fmla="*/ 47 h 116"/>
              <a:gd name="T2" fmla="*/ 83 w 92"/>
              <a:gd name="T3" fmla="*/ 47 h 116"/>
              <a:gd name="T4" fmla="*/ 83 w 92"/>
              <a:gd name="T5" fmla="*/ 44 h 116"/>
              <a:gd name="T6" fmla="*/ 88 w 92"/>
              <a:gd name="T7" fmla="*/ 44 h 116"/>
              <a:gd name="T8" fmla="*/ 47 w 92"/>
              <a:gd name="T9" fmla="*/ 5 h 116"/>
              <a:gd name="T10" fmla="*/ 5 w 92"/>
              <a:gd name="T11" fmla="*/ 44 h 116"/>
              <a:gd name="T12" fmla="*/ 9 w 92"/>
              <a:gd name="T13" fmla="*/ 44 h 116"/>
              <a:gd name="T14" fmla="*/ 9 w 92"/>
              <a:gd name="T15" fmla="*/ 47 h 116"/>
              <a:gd name="T16" fmla="*/ 10 w 92"/>
              <a:gd name="T17" fmla="*/ 49 h 116"/>
              <a:gd name="T18" fmla="*/ 83 w 92"/>
              <a:gd name="T19" fmla="*/ 49 h 116"/>
              <a:gd name="T20" fmla="*/ 81 w 92"/>
              <a:gd name="T21" fmla="*/ 58 h 116"/>
              <a:gd name="T22" fmla="*/ 68 w 92"/>
              <a:gd name="T23" fmla="*/ 57 h 116"/>
              <a:gd name="T24" fmla="*/ 62 w 92"/>
              <a:gd name="T25" fmla="*/ 95 h 116"/>
              <a:gd name="T26" fmla="*/ 54 w 92"/>
              <a:gd name="T27" fmla="*/ 58 h 116"/>
              <a:gd name="T28" fmla="*/ 34 w 92"/>
              <a:gd name="T29" fmla="*/ 75 h 116"/>
              <a:gd name="T30" fmla="*/ 10 w 92"/>
              <a:gd name="T31" fmla="*/ 49 h 116"/>
              <a:gd name="T32" fmla="*/ 3 w 92"/>
              <a:gd name="T33" fmla="*/ 44 h 116"/>
              <a:gd name="T34" fmla="*/ 3 w 92"/>
              <a:gd name="T35" fmla="*/ 43 h 116"/>
              <a:gd name="T36" fmla="*/ 46 w 92"/>
              <a:gd name="T37" fmla="*/ 0 h 116"/>
              <a:gd name="T38" fmla="*/ 89 w 92"/>
              <a:gd name="T39" fmla="*/ 43 h 116"/>
              <a:gd name="T40" fmla="*/ 89 w 92"/>
              <a:gd name="T41" fmla="*/ 44 h 116"/>
              <a:gd name="T42" fmla="*/ 92 w 92"/>
              <a:gd name="T43" fmla="*/ 44 h 116"/>
              <a:gd name="T44" fmla="*/ 92 w 92"/>
              <a:gd name="T45" fmla="*/ 54 h 116"/>
              <a:gd name="T46" fmla="*/ 86 w 92"/>
              <a:gd name="T47" fmla="*/ 54 h 116"/>
              <a:gd name="T48" fmla="*/ 77 w 92"/>
              <a:gd name="T49" fmla="*/ 116 h 116"/>
              <a:gd name="T50" fmla="*/ 15 w 92"/>
              <a:gd name="T51" fmla="*/ 116 h 116"/>
              <a:gd name="T52" fmla="*/ 7 w 92"/>
              <a:gd name="T53" fmla="*/ 54 h 116"/>
              <a:gd name="T54" fmla="*/ 0 w 92"/>
              <a:gd name="T55" fmla="*/ 54 h 116"/>
              <a:gd name="T56" fmla="*/ 0 w 92"/>
              <a:gd name="T57" fmla="*/ 44 h 116"/>
              <a:gd name="T58" fmla="*/ 3 w 92"/>
              <a:gd name="T59" fmla="*/ 4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2" h="116">
                <a:moveTo>
                  <a:pt x="9" y="47"/>
                </a:moveTo>
                <a:cubicBezTo>
                  <a:pt x="83" y="47"/>
                  <a:pt x="83" y="47"/>
                  <a:pt x="83" y="47"/>
                </a:cubicBezTo>
                <a:cubicBezTo>
                  <a:pt x="83" y="44"/>
                  <a:pt x="83" y="44"/>
                  <a:pt x="83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22"/>
                  <a:pt x="69" y="5"/>
                  <a:pt x="47" y="5"/>
                </a:cubicBezTo>
                <a:cubicBezTo>
                  <a:pt x="24" y="5"/>
                  <a:pt x="6" y="22"/>
                  <a:pt x="5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7"/>
                  <a:pt x="9" y="47"/>
                  <a:pt x="9" y="47"/>
                </a:cubicBezTo>
                <a:close/>
                <a:moveTo>
                  <a:pt x="10" y="49"/>
                </a:move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4" y="56"/>
                  <a:pt x="81" y="58"/>
                </a:cubicBezTo>
                <a:cubicBezTo>
                  <a:pt x="77" y="59"/>
                  <a:pt x="70" y="51"/>
                  <a:pt x="68" y="57"/>
                </a:cubicBezTo>
                <a:cubicBezTo>
                  <a:pt x="66" y="62"/>
                  <a:pt x="68" y="98"/>
                  <a:pt x="62" y="95"/>
                </a:cubicBezTo>
                <a:cubicBezTo>
                  <a:pt x="56" y="93"/>
                  <a:pt x="62" y="59"/>
                  <a:pt x="54" y="58"/>
                </a:cubicBezTo>
                <a:cubicBezTo>
                  <a:pt x="46" y="56"/>
                  <a:pt x="47" y="76"/>
                  <a:pt x="34" y="75"/>
                </a:cubicBezTo>
                <a:cubicBezTo>
                  <a:pt x="21" y="74"/>
                  <a:pt x="10" y="49"/>
                  <a:pt x="10" y="49"/>
                </a:cubicBezTo>
                <a:close/>
                <a:moveTo>
                  <a:pt x="3" y="44"/>
                </a:moveTo>
                <a:cubicBezTo>
                  <a:pt x="3" y="44"/>
                  <a:pt x="3" y="43"/>
                  <a:pt x="3" y="43"/>
                </a:cubicBezTo>
                <a:cubicBezTo>
                  <a:pt x="3" y="19"/>
                  <a:pt x="22" y="0"/>
                  <a:pt x="46" y="0"/>
                </a:cubicBezTo>
                <a:cubicBezTo>
                  <a:pt x="70" y="0"/>
                  <a:pt x="89" y="19"/>
                  <a:pt x="89" y="43"/>
                </a:cubicBezTo>
                <a:cubicBezTo>
                  <a:pt x="89" y="43"/>
                  <a:pt x="89" y="44"/>
                  <a:pt x="89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54"/>
                  <a:pt x="92" y="54"/>
                  <a:pt x="92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4"/>
                  <a:pt x="0" y="44"/>
                  <a:pt x="0" y="44"/>
                </a:cubicBezTo>
                <a:lnTo>
                  <a:pt x="3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61"/>
          <p:cNvSpPr>
            <a:spLocks noEditPoints="1"/>
          </p:cNvSpPr>
          <p:nvPr/>
        </p:nvSpPr>
        <p:spPr bwMode="auto">
          <a:xfrm>
            <a:off x="2159332" y="5569131"/>
            <a:ext cx="590550" cy="527050"/>
          </a:xfrm>
          <a:custGeom>
            <a:avLst/>
            <a:gdLst>
              <a:gd name="T0" fmla="*/ 0 w 139"/>
              <a:gd name="T1" fmla="*/ 44 h 124"/>
              <a:gd name="T2" fmla="*/ 24 w 139"/>
              <a:gd name="T3" fmla="*/ 24 h 124"/>
              <a:gd name="T4" fmla="*/ 15 w 139"/>
              <a:gd name="T5" fmla="*/ 45 h 124"/>
              <a:gd name="T6" fmla="*/ 8 w 139"/>
              <a:gd name="T7" fmla="*/ 62 h 124"/>
              <a:gd name="T8" fmla="*/ 12 w 139"/>
              <a:gd name="T9" fmla="*/ 58 h 124"/>
              <a:gd name="T10" fmla="*/ 32 w 139"/>
              <a:gd name="T11" fmla="*/ 36 h 124"/>
              <a:gd name="T12" fmla="*/ 54 w 139"/>
              <a:gd name="T13" fmla="*/ 27 h 124"/>
              <a:gd name="T14" fmla="*/ 36 w 139"/>
              <a:gd name="T15" fmla="*/ 61 h 124"/>
              <a:gd name="T16" fmla="*/ 56 w 139"/>
              <a:gd name="T17" fmla="*/ 44 h 124"/>
              <a:gd name="T18" fmla="*/ 56 w 139"/>
              <a:gd name="T19" fmla="*/ 49 h 124"/>
              <a:gd name="T20" fmla="*/ 62 w 139"/>
              <a:gd name="T21" fmla="*/ 55 h 124"/>
              <a:gd name="T22" fmla="*/ 25 w 139"/>
              <a:gd name="T23" fmla="*/ 87 h 124"/>
              <a:gd name="T24" fmla="*/ 18 w 139"/>
              <a:gd name="T25" fmla="*/ 88 h 124"/>
              <a:gd name="T26" fmla="*/ 31 w 139"/>
              <a:gd name="T27" fmla="*/ 58 h 124"/>
              <a:gd name="T28" fmla="*/ 36 w 139"/>
              <a:gd name="T29" fmla="*/ 39 h 124"/>
              <a:gd name="T30" fmla="*/ 14 w 139"/>
              <a:gd name="T31" fmla="*/ 61 h 124"/>
              <a:gd name="T32" fmla="*/ 6 w 139"/>
              <a:gd name="T33" fmla="*/ 64 h 124"/>
              <a:gd name="T34" fmla="*/ 12 w 139"/>
              <a:gd name="T35" fmla="*/ 43 h 124"/>
              <a:gd name="T36" fmla="*/ 20 w 139"/>
              <a:gd name="T37" fmla="*/ 23 h 124"/>
              <a:gd name="T38" fmla="*/ 1 w 139"/>
              <a:gd name="T39" fmla="*/ 45 h 124"/>
              <a:gd name="T40" fmla="*/ 0 w 139"/>
              <a:gd name="T41" fmla="*/ 44 h 124"/>
              <a:gd name="T42" fmla="*/ 70 w 139"/>
              <a:gd name="T43" fmla="*/ 70 h 124"/>
              <a:gd name="T44" fmla="*/ 88 w 139"/>
              <a:gd name="T45" fmla="*/ 54 h 124"/>
              <a:gd name="T46" fmla="*/ 92 w 139"/>
              <a:gd name="T47" fmla="*/ 54 h 124"/>
              <a:gd name="T48" fmla="*/ 137 w 139"/>
              <a:gd name="T49" fmla="*/ 101 h 124"/>
              <a:gd name="T50" fmla="*/ 136 w 139"/>
              <a:gd name="T51" fmla="*/ 105 h 124"/>
              <a:gd name="T52" fmla="*/ 119 w 139"/>
              <a:gd name="T53" fmla="*/ 122 h 124"/>
              <a:gd name="T54" fmla="*/ 115 w 139"/>
              <a:gd name="T55" fmla="*/ 122 h 124"/>
              <a:gd name="T56" fmla="*/ 70 w 139"/>
              <a:gd name="T57" fmla="*/ 74 h 124"/>
              <a:gd name="T58" fmla="*/ 70 w 139"/>
              <a:gd name="T59" fmla="*/ 70 h 124"/>
              <a:gd name="T60" fmla="*/ 61 w 139"/>
              <a:gd name="T61" fmla="*/ 37 h 124"/>
              <a:gd name="T62" fmla="*/ 59 w 139"/>
              <a:gd name="T63" fmla="*/ 47 h 124"/>
              <a:gd name="T64" fmla="*/ 67 w 139"/>
              <a:gd name="T65" fmla="*/ 56 h 124"/>
              <a:gd name="T66" fmla="*/ 63 w 139"/>
              <a:gd name="T67" fmla="*/ 59 h 124"/>
              <a:gd name="T68" fmla="*/ 70 w 139"/>
              <a:gd name="T69" fmla="*/ 67 h 124"/>
              <a:gd name="T70" fmla="*/ 85 w 139"/>
              <a:gd name="T71" fmla="*/ 53 h 124"/>
              <a:gd name="T72" fmla="*/ 78 w 139"/>
              <a:gd name="T73" fmla="*/ 46 h 124"/>
              <a:gd name="T74" fmla="*/ 73 w 139"/>
              <a:gd name="T75" fmla="*/ 50 h 124"/>
              <a:gd name="T76" fmla="*/ 61 w 139"/>
              <a:gd name="T77" fmla="*/ 37 h 124"/>
              <a:gd name="T78" fmla="*/ 121 w 139"/>
              <a:gd name="T79" fmla="*/ 123 h 124"/>
              <a:gd name="T80" fmla="*/ 122 w 139"/>
              <a:gd name="T81" fmla="*/ 124 h 124"/>
              <a:gd name="T82" fmla="*/ 139 w 139"/>
              <a:gd name="T83" fmla="*/ 108 h 124"/>
              <a:gd name="T84" fmla="*/ 138 w 139"/>
              <a:gd name="T85" fmla="*/ 107 h 124"/>
              <a:gd name="T86" fmla="*/ 121 w 139"/>
              <a:gd name="T87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9" h="124">
                <a:moveTo>
                  <a:pt x="0" y="44"/>
                </a:moveTo>
                <a:cubicBezTo>
                  <a:pt x="0" y="44"/>
                  <a:pt x="31" y="0"/>
                  <a:pt x="24" y="24"/>
                </a:cubicBezTo>
                <a:cubicBezTo>
                  <a:pt x="22" y="30"/>
                  <a:pt x="19" y="38"/>
                  <a:pt x="15" y="45"/>
                </a:cubicBezTo>
                <a:cubicBezTo>
                  <a:pt x="11" y="53"/>
                  <a:pt x="8" y="61"/>
                  <a:pt x="8" y="62"/>
                </a:cubicBezTo>
                <a:cubicBezTo>
                  <a:pt x="8" y="62"/>
                  <a:pt x="9" y="61"/>
                  <a:pt x="12" y="58"/>
                </a:cubicBezTo>
                <a:cubicBezTo>
                  <a:pt x="18" y="52"/>
                  <a:pt x="25" y="43"/>
                  <a:pt x="32" y="36"/>
                </a:cubicBezTo>
                <a:cubicBezTo>
                  <a:pt x="48" y="15"/>
                  <a:pt x="55" y="17"/>
                  <a:pt x="54" y="27"/>
                </a:cubicBezTo>
                <a:cubicBezTo>
                  <a:pt x="52" y="36"/>
                  <a:pt x="41" y="51"/>
                  <a:pt x="36" y="61"/>
                </a:cubicBezTo>
                <a:cubicBezTo>
                  <a:pt x="21" y="84"/>
                  <a:pt x="45" y="50"/>
                  <a:pt x="56" y="44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45" y="73"/>
                  <a:pt x="25" y="87"/>
                </a:cubicBezTo>
                <a:cubicBezTo>
                  <a:pt x="21" y="90"/>
                  <a:pt x="19" y="90"/>
                  <a:pt x="18" y="88"/>
                </a:cubicBezTo>
                <a:cubicBezTo>
                  <a:pt x="16" y="85"/>
                  <a:pt x="23" y="72"/>
                  <a:pt x="31" y="58"/>
                </a:cubicBezTo>
                <a:cubicBezTo>
                  <a:pt x="40" y="42"/>
                  <a:pt x="57" y="12"/>
                  <a:pt x="36" y="39"/>
                </a:cubicBezTo>
                <a:cubicBezTo>
                  <a:pt x="29" y="47"/>
                  <a:pt x="21" y="55"/>
                  <a:pt x="14" y="61"/>
                </a:cubicBezTo>
                <a:cubicBezTo>
                  <a:pt x="10" y="65"/>
                  <a:pt x="7" y="66"/>
                  <a:pt x="6" y="64"/>
                </a:cubicBezTo>
                <a:cubicBezTo>
                  <a:pt x="4" y="62"/>
                  <a:pt x="8" y="53"/>
                  <a:pt x="12" y="43"/>
                </a:cubicBezTo>
                <a:cubicBezTo>
                  <a:pt x="15" y="36"/>
                  <a:pt x="19" y="29"/>
                  <a:pt x="20" y="23"/>
                </a:cubicBezTo>
                <a:cubicBezTo>
                  <a:pt x="22" y="17"/>
                  <a:pt x="1" y="45"/>
                  <a:pt x="1" y="45"/>
                </a:cubicBezTo>
                <a:cubicBezTo>
                  <a:pt x="0" y="44"/>
                  <a:pt x="0" y="44"/>
                  <a:pt x="0" y="44"/>
                </a:cubicBezTo>
                <a:close/>
                <a:moveTo>
                  <a:pt x="70" y="70"/>
                </a:moveTo>
                <a:cubicBezTo>
                  <a:pt x="88" y="54"/>
                  <a:pt x="88" y="54"/>
                  <a:pt x="88" y="54"/>
                </a:cubicBezTo>
                <a:cubicBezTo>
                  <a:pt x="89" y="52"/>
                  <a:pt x="91" y="52"/>
                  <a:pt x="92" y="54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8" y="102"/>
                  <a:pt x="137" y="104"/>
                  <a:pt x="136" y="105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8" y="123"/>
                  <a:pt x="116" y="123"/>
                  <a:pt x="115" y="122"/>
                </a:cubicBezTo>
                <a:cubicBezTo>
                  <a:pt x="70" y="74"/>
                  <a:pt x="70" y="74"/>
                  <a:pt x="70" y="74"/>
                </a:cubicBezTo>
                <a:cubicBezTo>
                  <a:pt x="69" y="73"/>
                  <a:pt x="69" y="71"/>
                  <a:pt x="70" y="70"/>
                </a:cubicBezTo>
                <a:close/>
                <a:moveTo>
                  <a:pt x="61" y="37"/>
                </a:moveTo>
                <a:cubicBezTo>
                  <a:pt x="59" y="47"/>
                  <a:pt x="59" y="47"/>
                  <a:pt x="59" y="47"/>
                </a:cubicBezTo>
                <a:cubicBezTo>
                  <a:pt x="67" y="56"/>
                  <a:pt x="67" y="56"/>
                  <a:pt x="67" y="56"/>
                </a:cubicBezTo>
                <a:cubicBezTo>
                  <a:pt x="63" y="59"/>
                  <a:pt x="63" y="59"/>
                  <a:pt x="63" y="59"/>
                </a:cubicBezTo>
                <a:cubicBezTo>
                  <a:pt x="70" y="67"/>
                  <a:pt x="70" y="67"/>
                  <a:pt x="70" y="67"/>
                </a:cubicBezTo>
                <a:cubicBezTo>
                  <a:pt x="85" y="53"/>
                  <a:pt x="85" y="53"/>
                  <a:pt x="85" y="53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121" y="123"/>
                </a:moveTo>
                <a:cubicBezTo>
                  <a:pt x="122" y="124"/>
                  <a:pt x="122" y="124"/>
                  <a:pt x="122" y="124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8" y="107"/>
                  <a:pt x="138" y="107"/>
                  <a:pt x="138" y="107"/>
                </a:cubicBezTo>
                <a:lnTo>
                  <a:pt x="121" y="1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62"/>
          <p:cNvSpPr>
            <a:spLocks noEditPoints="1"/>
          </p:cNvSpPr>
          <p:nvPr/>
        </p:nvSpPr>
        <p:spPr bwMode="auto">
          <a:xfrm>
            <a:off x="3818269" y="4757919"/>
            <a:ext cx="554038" cy="517525"/>
          </a:xfrm>
          <a:custGeom>
            <a:avLst/>
            <a:gdLst>
              <a:gd name="T0" fmla="*/ 71 w 131"/>
              <a:gd name="T1" fmla="*/ 66 h 122"/>
              <a:gd name="T2" fmla="*/ 68 w 131"/>
              <a:gd name="T3" fmla="*/ 95 h 122"/>
              <a:gd name="T4" fmla="*/ 25 w 131"/>
              <a:gd name="T5" fmla="*/ 106 h 122"/>
              <a:gd name="T6" fmla="*/ 22 w 131"/>
              <a:gd name="T7" fmla="*/ 101 h 122"/>
              <a:gd name="T8" fmla="*/ 47 w 131"/>
              <a:gd name="T9" fmla="*/ 74 h 122"/>
              <a:gd name="T10" fmla="*/ 46 w 131"/>
              <a:gd name="T11" fmla="*/ 60 h 122"/>
              <a:gd name="T12" fmla="*/ 0 w 131"/>
              <a:gd name="T13" fmla="*/ 49 h 122"/>
              <a:gd name="T14" fmla="*/ 42 w 131"/>
              <a:gd name="T15" fmla="*/ 42 h 122"/>
              <a:gd name="T16" fmla="*/ 49 w 131"/>
              <a:gd name="T17" fmla="*/ 27 h 122"/>
              <a:gd name="T18" fmla="*/ 42 w 131"/>
              <a:gd name="T19" fmla="*/ 17 h 122"/>
              <a:gd name="T20" fmla="*/ 73 w 131"/>
              <a:gd name="T21" fmla="*/ 9 h 122"/>
              <a:gd name="T22" fmla="*/ 68 w 131"/>
              <a:gd name="T23" fmla="*/ 36 h 122"/>
              <a:gd name="T24" fmla="*/ 90 w 131"/>
              <a:gd name="T25" fmla="*/ 29 h 122"/>
              <a:gd name="T26" fmla="*/ 104 w 131"/>
              <a:gd name="T27" fmla="*/ 25 h 122"/>
              <a:gd name="T28" fmla="*/ 123 w 131"/>
              <a:gd name="T29" fmla="*/ 49 h 122"/>
              <a:gd name="T30" fmla="*/ 102 w 131"/>
              <a:gd name="T31" fmla="*/ 59 h 122"/>
              <a:gd name="T32" fmla="*/ 100 w 131"/>
              <a:gd name="T33" fmla="*/ 66 h 122"/>
              <a:gd name="T34" fmla="*/ 113 w 131"/>
              <a:gd name="T35" fmla="*/ 70 h 122"/>
              <a:gd name="T36" fmla="*/ 95 w 131"/>
              <a:gd name="T37" fmla="*/ 91 h 122"/>
              <a:gd name="T38" fmla="*/ 71 w 131"/>
              <a:gd name="T39" fmla="*/ 66 h 122"/>
              <a:gd name="T40" fmla="*/ 63 w 131"/>
              <a:gd name="T41" fmla="*/ 90 h 122"/>
              <a:gd name="T42" fmla="*/ 34 w 131"/>
              <a:gd name="T43" fmla="*/ 105 h 122"/>
              <a:gd name="T44" fmla="*/ 63 w 131"/>
              <a:gd name="T45" fmla="*/ 90 h 122"/>
              <a:gd name="T46" fmla="*/ 107 w 131"/>
              <a:gd name="T47" fmla="*/ 86 h 122"/>
              <a:gd name="T48" fmla="*/ 115 w 131"/>
              <a:gd name="T49" fmla="*/ 79 h 122"/>
              <a:gd name="T50" fmla="*/ 101 w 131"/>
              <a:gd name="T51" fmla="*/ 70 h 122"/>
              <a:gd name="T52" fmla="*/ 107 w 131"/>
              <a:gd name="T53" fmla="*/ 8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1" h="122">
                <a:moveTo>
                  <a:pt x="71" y="66"/>
                </a:moveTo>
                <a:cubicBezTo>
                  <a:pt x="64" y="68"/>
                  <a:pt x="69" y="82"/>
                  <a:pt x="68" y="95"/>
                </a:cubicBezTo>
                <a:cubicBezTo>
                  <a:pt x="67" y="112"/>
                  <a:pt x="40" y="122"/>
                  <a:pt x="25" y="106"/>
                </a:cubicBezTo>
                <a:cubicBezTo>
                  <a:pt x="24" y="104"/>
                  <a:pt x="23" y="103"/>
                  <a:pt x="22" y="101"/>
                </a:cubicBezTo>
                <a:cubicBezTo>
                  <a:pt x="9" y="82"/>
                  <a:pt x="32" y="79"/>
                  <a:pt x="47" y="74"/>
                </a:cubicBezTo>
                <a:cubicBezTo>
                  <a:pt x="59" y="71"/>
                  <a:pt x="64" y="59"/>
                  <a:pt x="46" y="60"/>
                </a:cubicBezTo>
                <a:cubicBezTo>
                  <a:pt x="28" y="62"/>
                  <a:pt x="1" y="76"/>
                  <a:pt x="0" y="49"/>
                </a:cubicBezTo>
                <a:cubicBezTo>
                  <a:pt x="0" y="28"/>
                  <a:pt x="26" y="39"/>
                  <a:pt x="42" y="42"/>
                </a:cubicBezTo>
                <a:cubicBezTo>
                  <a:pt x="56" y="45"/>
                  <a:pt x="55" y="34"/>
                  <a:pt x="49" y="27"/>
                </a:cubicBezTo>
                <a:cubicBezTo>
                  <a:pt x="45" y="24"/>
                  <a:pt x="41" y="20"/>
                  <a:pt x="42" y="17"/>
                </a:cubicBezTo>
                <a:cubicBezTo>
                  <a:pt x="43" y="4"/>
                  <a:pt x="64" y="0"/>
                  <a:pt x="73" y="9"/>
                </a:cubicBezTo>
                <a:cubicBezTo>
                  <a:pt x="79" y="18"/>
                  <a:pt x="68" y="27"/>
                  <a:pt x="68" y="36"/>
                </a:cubicBezTo>
                <a:cubicBezTo>
                  <a:pt x="69" y="48"/>
                  <a:pt x="82" y="42"/>
                  <a:pt x="90" y="29"/>
                </a:cubicBezTo>
                <a:cubicBezTo>
                  <a:pt x="91" y="27"/>
                  <a:pt x="98" y="23"/>
                  <a:pt x="104" y="25"/>
                </a:cubicBezTo>
                <a:cubicBezTo>
                  <a:pt x="113" y="29"/>
                  <a:pt x="123" y="42"/>
                  <a:pt x="123" y="49"/>
                </a:cubicBezTo>
                <a:cubicBezTo>
                  <a:pt x="122" y="56"/>
                  <a:pt x="112" y="64"/>
                  <a:pt x="102" y="59"/>
                </a:cubicBezTo>
                <a:cubicBezTo>
                  <a:pt x="85" y="50"/>
                  <a:pt x="79" y="60"/>
                  <a:pt x="100" y="66"/>
                </a:cubicBezTo>
                <a:cubicBezTo>
                  <a:pt x="105" y="67"/>
                  <a:pt x="110" y="69"/>
                  <a:pt x="113" y="70"/>
                </a:cubicBezTo>
                <a:cubicBezTo>
                  <a:pt x="131" y="79"/>
                  <a:pt x="112" y="93"/>
                  <a:pt x="95" y="91"/>
                </a:cubicBezTo>
                <a:cubicBezTo>
                  <a:pt x="72" y="89"/>
                  <a:pt x="80" y="63"/>
                  <a:pt x="71" y="66"/>
                </a:cubicBezTo>
                <a:close/>
                <a:moveTo>
                  <a:pt x="63" y="90"/>
                </a:moveTo>
                <a:cubicBezTo>
                  <a:pt x="59" y="100"/>
                  <a:pt x="54" y="109"/>
                  <a:pt x="34" y="105"/>
                </a:cubicBezTo>
                <a:cubicBezTo>
                  <a:pt x="48" y="112"/>
                  <a:pt x="60" y="109"/>
                  <a:pt x="63" y="90"/>
                </a:cubicBezTo>
                <a:close/>
                <a:moveTo>
                  <a:pt x="107" y="86"/>
                </a:moveTo>
                <a:cubicBezTo>
                  <a:pt x="112" y="85"/>
                  <a:pt x="115" y="83"/>
                  <a:pt x="115" y="79"/>
                </a:cubicBezTo>
                <a:cubicBezTo>
                  <a:pt x="115" y="73"/>
                  <a:pt x="106" y="71"/>
                  <a:pt x="101" y="70"/>
                </a:cubicBezTo>
                <a:cubicBezTo>
                  <a:pt x="109" y="73"/>
                  <a:pt x="114" y="77"/>
                  <a:pt x="107" y="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Freeform 63"/>
          <p:cNvSpPr>
            <a:spLocks noEditPoints="1"/>
          </p:cNvSpPr>
          <p:nvPr/>
        </p:nvSpPr>
        <p:spPr bwMode="auto">
          <a:xfrm>
            <a:off x="4661232" y="4016218"/>
            <a:ext cx="466725" cy="476250"/>
          </a:xfrm>
          <a:custGeom>
            <a:avLst/>
            <a:gdLst>
              <a:gd name="T0" fmla="*/ 110 w 110"/>
              <a:gd name="T1" fmla="*/ 60 h 112"/>
              <a:gd name="T2" fmla="*/ 54 w 110"/>
              <a:gd name="T3" fmla="*/ 56 h 112"/>
              <a:gd name="T4" fmla="*/ 61 w 110"/>
              <a:gd name="T5" fmla="*/ 49 h 112"/>
              <a:gd name="T6" fmla="*/ 61 w 110"/>
              <a:gd name="T7" fmla="*/ 49 h 112"/>
              <a:gd name="T8" fmla="*/ 58 w 110"/>
              <a:gd name="T9" fmla="*/ 47 h 112"/>
              <a:gd name="T10" fmla="*/ 51 w 110"/>
              <a:gd name="T11" fmla="*/ 51 h 112"/>
              <a:gd name="T12" fmla="*/ 49 w 110"/>
              <a:gd name="T13" fmla="*/ 57 h 112"/>
              <a:gd name="T14" fmla="*/ 59 w 110"/>
              <a:gd name="T15" fmla="*/ 64 h 112"/>
              <a:gd name="T16" fmla="*/ 59 w 110"/>
              <a:gd name="T17" fmla="*/ 64 h 112"/>
              <a:gd name="T18" fmla="*/ 76 w 110"/>
              <a:gd name="T19" fmla="*/ 48 h 112"/>
              <a:gd name="T20" fmla="*/ 70 w 110"/>
              <a:gd name="T21" fmla="*/ 38 h 112"/>
              <a:gd name="T22" fmla="*/ 57 w 110"/>
              <a:gd name="T23" fmla="*/ 34 h 112"/>
              <a:gd name="T24" fmla="*/ 34 w 110"/>
              <a:gd name="T25" fmla="*/ 58 h 112"/>
              <a:gd name="T26" fmla="*/ 34 w 110"/>
              <a:gd name="T27" fmla="*/ 58 h 112"/>
              <a:gd name="T28" fmla="*/ 60 w 110"/>
              <a:gd name="T29" fmla="*/ 77 h 112"/>
              <a:gd name="T30" fmla="*/ 61 w 110"/>
              <a:gd name="T31" fmla="*/ 86 h 112"/>
              <a:gd name="T32" fmla="*/ 61 w 110"/>
              <a:gd name="T33" fmla="*/ 86 h 112"/>
              <a:gd name="T34" fmla="*/ 25 w 110"/>
              <a:gd name="T35" fmla="*/ 59 h 112"/>
              <a:gd name="T36" fmla="*/ 25 w 110"/>
              <a:gd name="T37" fmla="*/ 58 h 112"/>
              <a:gd name="T38" fmla="*/ 57 w 110"/>
              <a:gd name="T39" fmla="*/ 25 h 112"/>
              <a:gd name="T40" fmla="*/ 57 w 110"/>
              <a:gd name="T41" fmla="*/ 25 h 112"/>
              <a:gd name="T42" fmla="*/ 76 w 110"/>
              <a:gd name="T43" fmla="*/ 30 h 112"/>
              <a:gd name="T44" fmla="*/ 85 w 110"/>
              <a:gd name="T45" fmla="*/ 47 h 112"/>
              <a:gd name="T46" fmla="*/ 85 w 110"/>
              <a:gd name="T47" fmla="*/ 47 h 112"/>
              <a:gd name="T48" fmla="*/ 60 w 110"/>
              <a:gd name="T49" fmla="*/ 73 h 112"/>
              <a:gd name="T50" fmla="*/ 60 w 110"/>
              <a:gd name="T51" fmla="*/ 73 h 112"/>
              <a:gd name="T52" fmla="*/ 40 w 110"/>
              <a:gd name="T53" fmla="*/ 57 h 112"/>
              <a:gd name="T54" fmla="*/ 40 w 110"/>
              <a:gd name="T55" fmla="*/ 57 h 112"/>
              <a:gd name="T56" fmla="*/ 44 w 110"/>
              <a:gd name="T57" fmla="*/ 44 h 112"/>
              <a:gd name="T58" fmla="*/ 57 w 110"/>
              <a:gd name="T59" fmla="*/ 38 h 112"/>
              <a:gd name="T60" fmla="*/ 58 w 110"/>
              <a:gd name="T61" fmla="*/ 38 h 112"/>
              <a:gd name="T62" fmla="*/ 70 w 110"/>
              <a:gd name="T63" fmla="*/ 48 h 112"/>
              <a:gd name="T64" fmla="*/ 70 w 110"/>
              <a:gd name="T65" fmla="*/ 48 h 112"/>
              <a:gd name="T66" fmla="*/ 59 w 110"/>
              <a:gd name="T67" fmla="*/ 60 h 112"/>
              <a:gd name="T68" fmla="*/ 106 w 110"/>
              <a:gd name="T69" fmla="*/ 32 h 112"/>
              <a:gd name="T70" fmla="*/ 79 w 110"/>
              <a:gd name="T71" fmla="*/ 29 h 112"/>
              <a:gd name="T72" fmla="*/ 51 w 110"/>
              <a:gd name="T73" fmla="*/ 21 h 112"/>
              <a:gd name="T74" fmla="*/ 51 w 110"/>
              <a:gd name="T75" fmla="*/ 21 h 112"/>
              <a:gd name="T76" fmla="*/ 31 w 110"/>
              <a:gd name="T77" fmla="*/ 6 h 112"/>
              <a:gd name="T78" fmla="*/ 29 w 110"/>
              <a:gd name="T79" fmla="*/ 33 h 112"/>
              <a:gd name="T80" fmla="*/ 20 w 110"/>
              <a:gd name="T81" fmla="*/ 61 h 112"/>
              <a:gd name="T82" fmla="*/ 20 w 110"/>
              <a:gd name="T83" fmla="*/ 61 h 112"/>
              <a:gd name="T84" fmla="*/ 6 w 110"/>
              <a:gd name="T85" fmla="*/ 81 h 112"/>
              <a:gd name="T86" fmla="*/ 33 w 110"/>
              <a:gd name="T87" fmla="*/ 83 h 112"/>
              <a:gd name="T88" fmla="*/ 60 w 110"/>
              <a:gd name="T89" fmla="*/ 91 h 112"/>
              <a:gd name="T90" fmla="*/ 60 w 110"/>
              <a:gd name="T91" fmla="*/ 91 h 112"/>
              <a:gd name="T92" fmla="*/ 80 w 110"/>
              <a:gd name="T93" fmla="*/ 105 h 112"/>
              <a:gd name="T94" fmla="*/ 82 w 110"/>
              <a:gd name="T95" fmla="*/ 7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112">
                <a:moveTo>
                  <a:pt x="90" y="52"/>
                </a:moveTo>
                <a:cubicBezTo>
                  <a:pt x="90" y="55"/>
                  <a:pt x="90" y="59"/>
                  <a:pt x="90" y="63"/>
                </a:cubicBezTo>
                <a:cubicBezTo>
                  <a:pt x="102" y="66"/>
                  <a:pt x="102" y="58"/>
                  <a:pt x="110" y="60"/>
                </a:cubicBezTo>
                <a:cubicBezTo>
                  <a:pt x="107" y="52"/>
                  <a:pt x="101" y="47"/>
                  <a:pt x="90" y="52"/>
                </a:cubicBezTo>
                <a:close/>
                <a:moveTo>
                  <a:pt x="59" y="60"/>
                </a:moveTo>
                <a:cubicBezTo>
                  <a:pt x="57" y="60"/>
                  <a:pt x="54" y="59"/>
                  <a:pt x="54" y="56"/>
                </a:cubicBezTo>
                <a:cubicBezTo>
                  <a:pt x="54" y="54"/>
                  <a:pt x="56" y="51"/>
                  <a:pt x="58" y="51"/>
                </a:cubicBezTo>
                <a:cubicBezTo>
                  <a:pt x="59" y="51"/>
                  <a:pt x="60" y="51"/>
                  <a:pt x="61" y="50"/>
                </a:cubicBezTo>
                <a:cubicBezTo>
                  <a:pt x="61" y="50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8"/>
                  <a:pt x="61" y="48"/>
                  <a:pt x="60" y="48"/>
                </a:cubicBezTo>
                <a:cubicBezTo>
                  <a:pt x="60" y="47"/>
                  <a:pt x="59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7"/>
                  <a:pt x="53" y="49"/>
                  <a:pt x="51" y="51"/>
                </a:cubicBezTo>
                <a:cubicBezTo>
                  <a:pt x="49" y="52"/>
                  <a:pt x="48" y="54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9"/>
                  <a:pt x="50" y="61"/>
                  <a:pt x="52" y="62"/>
                </a:cubicBezTo>
                <a:cubicBezTo>
                  <a:pt x="54" y="64"/>
                  <a:pt x="56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64"/>
                  <a:pt x="69" y="62"/>
                  <a:pt x="72" y="59"/>
                </a:cubicBezTo>
                <a:cubicBezTo>
                  <a:pt x="74" y="56"/>
                  <a:pt x="76" y="52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4"/>
                  <a:pt x="73" y="40"/>
                  <a:pt x="70" y="38"/>
                </a:cubicBezTo>
                <a:cubicBezTo>
                  <a:pt x="67" y="35"/>
                  <a:pt x="62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0" y="35"/>
                  <a:pt x="44" y="38"/>
                  <a:pt x="40" y="42"/>
                </a:cubicBezTo>
                <a:cubicBezTo>
                  <a:pt x="36" y="46"/>
                  <a:pt x="33" y="52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64"/>
                  <a:pt x="37" y="69"/>
                  <a:pt x="42" y="72"/>
                </a:cubicBezTo>
                <a:cubicBezTo>
                  <a:pt x="47" y="76"/>
                  <a:pt x="53" y="78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3" y="77"/>
                  <a:pt x="65" y="79"/>
                  <a:pt x="65" y="81"/>
                </a:cubicBezTo>
                <a:cubicBezTo>
                  <a:pt x="65" y="84"/>
                  <a:pt x="63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51" y="87"/>
                  <a:pt x="43" y="84"/>
                  <a:pt x="37" y="79"/>
                </a:cubicBezTo>
                <a:cubicBezTo>
                  <a:pt x="30" y="74"/>
                  <a:pt x="26" y="67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0"/>
                  <a:pt x="28" y="42"/>
                  <a:pt x="33" y="36"/>
                </a:cubicBezTo>
                <a:cubicBezTo>
                  <a:pt x="39" y="30"/>
                  <a:pt x="47" y="26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64" y="25"/>
                  <a:pt x="71" y="27"/>
                  <a:pt x="76" y="30"/>
                </a:cubicBezTo>
                <a:cubicBezTo>
                  <a:pt x="81" y="34"/>
                  <a:pt x="84" y="40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54"/>
                  <a:pt x="83" y="60"/>
                  <a:pt x="78" y="65"/>
                </a:cubicBezTo>
                <a:cubicBezTo>
                  <a:pt x="74" y="69"/>
                  <a:pt x="67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55" y="74"/>
                  <a:pt x="50" y="72"/>
                  <a:pt x="46" y="69"/>
                </a:cubicBezTo>
                <a:cubicBezTo>
                  <a:pt x="42" y="67"/>
                  <a:pt x="40" y="62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2"/>
                  <a:pt x="41" y="48"/>
                  <a:pt x="44" y="44"/>
                </a:cubicBezTo>
                <a:cubicBezTo>
                  <a:pt x="48" y="41"/>
                  <a:pt x="52" y="39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1" y="38"/>
                  <a:pt x="64" y="39"/>
                  <a:pt x="66" y="41"/>
                </a:cubicBezTo>
                <a:cubicBezTo>
                  <a:pt x="68" y="42"/>
                  <a:pt x="70" y="45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51"/>
                  <a:pt x="69" y="54"/>
                  <a:pt x="67" y="57"/>
                </a:cubicBezTo>
                <a:cubicBezTo>
                  <a:pt x="65" y="59"/>
                  <a:pt x="62" y="60"/>
                  <a:pt x="59" y="60"/>
                </a:cubicBezTo>
                <a:close/>
                <a:moveTo>
                  <a:pt x="84" y="34"/>
                </a:moveTo>
                <a:cubicBezTo>
                  <a:pt x="86" y="37"/>
                  <a:pt x="88" y="41"/>
                  <a:pt x="89" y="44"/>
                </a:cubicBezTo>
                <a:cubicBezTo>
                  <a:pt x="102" y="41"/>
                  <a:pt x="98" y="34"/>
                  <a:pt x="106" y="32"/>
                </a:cubicBezTo>
                <a:cubicBezTo>
                  <a:pt x="99" y="27"/>
                  <a:pt x="92" y="25"/>
                  <a:pt x="84" y="34"/>
                </a:cubicBezTo>
                <a:close/>
                <a:moveTo>
                  <a:pt x="70" y="23"/>
                </a:moveTo>
                <a:cubicBezTo>
                  <a:pt x="73" y="25"/>
                  <a:pt x="76" y="27"/>
                  <a:pt x="79" y="29"/>
                </a:cubicBezTo>
                <a:cubicBezTo>
                  <a:pt x="88" y="20"/>
                  <a:pt x="81" y="16"/>
                  <a:pt x="87" y="10"/>
                </a:cubicBezTo>
                <a:cubicBezTo>
                  <a:pt x="79" y="9"/>
                  <a:pt x="72" y="11"/>
                  <a:pt x="70" y="23"/>
                </a:cubicBezTo>
                <a:close/>
                <a:moveTo>
                  <a:pt x="51" y="21"/>
                </a:moveTo>
                <a:cubicBezTo>
                  <a:pt x="55" y="20"/>
                  <a:pt x="59" y="20"/>
                  <a:pt x="62" y="21"/>
                </a:cubicBezTo>
                <a:cubicBezTo>
                  <a:pt x="66" y="9"/>
                  <a:pt x="58" y="8"/>
                  <a:pt x="60" y="0"/>
                </a:cubicBezTo>
                <a:cubicBezTo>
                  <a:pt x="52" y="4"/>
                  <a:pt x="47" y="9"/>
                  <a:pt x="51" y="21"/>
                </a:cubicBezTo>
                <a:close/>
                <a:moveTo>
                  <a:pt x="34" y="28"/>
                </a:moveTo>
                <a:cubicBezTo>
                  <a:pt x="37" y="26"/>
                  <a:pt x="40" y="24"/>
                  <a:pt x="44" y="22"/>
                </a:cubicBezTo>
                <a:cubicBezTo>
                  <a:pt x="41" y="10"/>
                  <a:pt x="33" y="14"/>
                  <a:pt x="31" y="6"/>
                </a:cubicBezTo>
                <a:cubicBezTo>
                  <a:pt x="27" y="13"/>
                  <a:pt x="25" y="20"/>
                  <a:pt x="34" y="28"/>
                </a:cubicBezTo>
                <a:close/>
                <a:moveTo>
                  <a:pt x="23" y="42"/>
                </a:moveTo>
                <a:cubicBezTo>
                  <a:pt x="24" y="39"/>
                  <a:pt x="26" y="36"/>
                  <a:pt x="29" y="33"/>
                </a:cubicBezTo>
                <a:cubicBezTo>
                  <a:pt x="20" y="24"/>
                  <a:pt x="15" y="31"/>
                  <a:pt x="10" y="25"/>
                </a:cubicBezTo>
                <a:cubicBezTo>
                  <a:pt x="9" y="33"/>
                  <a:pt x="11" y="40"/>
                  <a:pt x="23" y="42"/>
                </a:cubicBezTo>
                <a:close/>
                <a:moveTo>
                  <a:pt x="20" y="61"/>
                </a:moveTo>
                <a:cubicBezTo>
                  <a:pt x="20" y="57"/>
                  <a:pt x="20" y="53"/>
                  <a:pt x="21" y="50"/>
                </a:cubicBezTo>
                <a:cubicBezTo>
                  <a:pt x="8" y="46"/>
                  <a:pt x="8" y="54"/>
                  <a:pt x="0" y="52"/>
                </a:cubicBezTo>
                <a:cubicBezTo>
                  <a:pt x="4" y="60"/>
                  <a:pt x="9" y="65"/>
                  <a:pt x="20" y="61"/>
                </a:cubicBezTo>
                <a:close/>
                <a:moveTo>
                  <a:pt x="27" y="78"/>
                </a:moveTo>
                <a:cubicBezTo>
                  <a:pt x="25" y="75"/>
                  <a:pt x="24" y="72"/>
                  <a:pt x="22" y="68"/>
                </a:cubicBezTo>
                <a:cubicBezTo>
                  <a:pt x="10" y="71"/>
                  <a:pt x="14" y="79"/>
                  <a:pt x="6" y="81"/>
                </a:cubicBezTo>
                <a:cubicBezTo>
                  <a:pt x="13" y="85"/>
                  <a:pt x="20" y="87"/>
                  <a:pt x="27" y="78"/>
                </a:cubicBezTo>
                <a:close/>
                <a:moveTo>
                  <a:pt x="42" y="89"/>
                </a:moveTo>
                <a:cubicBezTo>
                  <a:pt x="39" y="88"/>
                  <a:pt x="36" y="86"/>
                  <a:pt x="33" y="83"/>
                </a:cubicBezTo>
                <a:cubicBezTo>
                  <a:pt x="23" y="92"/>
                  <a:pt x="30" y="97"/>
                  <a:pt x="24" y="102"/>
                </a:cubicBezTo>
                <a:cubicBezTo>
                  <a:pt x="33" y="103"/>
                  <a:pt x="40" y="101"/>
                  <a:pt x="42" y="89"/>
                </a:cubicBezTo>
                <a:close/>
                <a:moveTo>
                  <a:pt x="60" y="91"/>
                </a:moveTo>
                <a:cubicBezTo>
                  <a:pt x="57" y="92"/>
                  <a:pt x="53" y="92"/>
                  <a:pt x="49" y="91"/>
                </a:cubicBezTo>
                <a:cubicBezTo>
                  <a:pt x="46" y="104"/>
                  <a:pt x="54" y="104"/>
                  <a:pt x="52" y="112"/>
                </a:cubicBezTo>
                <a:cubicBezTo>
                  <a:pt x="60" y="108"/>
                  <a:pt x="65" y="103"/>
                  <a:pt x="60" y="91"/>
                </a:cubicBezTo>
                <a:close/>
                <a:moveTo>
                  <a:pt x="77" y="83"/>
                </a:moveTo>
                <a:cubicBezTo>
                  <a:pt x="74" y="85"/>
                  <a:pt x="71" y="87"/>
                  <a:pt x="68" y="88"/>
                </a:cubicBezTo>
                <a:cubicBezTo>
                  <a:pt x="71" y="101"/>
                  <a:pt x="78" y="97"/>
                  <a:pt x="80" y="105"/>
                </a:cubicBezTo>
                <a:cubicBezTo>
                  <a:pt x="85" y="98"/>
                  <a:pt x="87" y="91"/>
                  <a:pt x="77" y="83"/>
                </a:cubicBezTo>
                <a:close/>
                <a:moveTo>
                  <a:pt x="88" y="68"/>
                </a:moveTo>
                <a:cubicBezTo>
                  <a:pt x="86" y="71"/>
                  <a:pt x="84" y="74"/>
                  <a:pt x="82" y="77"/>
                </a:cubicBezTo>
                <a:cubicBezTo>
                  <a:pt x="91" y="87"/>
                  <a:pt x="95" y="80"/>
                  <a:pt x="101" y="85"/>
                </a:cubicBezTo>
                <a:cubicBezTo>
                  <a:pt x="102" y="77"/>
                  <a:pt x="100" y="70"/>
                  <a:pt x="88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Freeform 64"/>
          <p:cNvSpPr>
            <a:spLocks noEditPoints="1"/>
          </p:cNvSpPr>
          <p:nvPr/>
        </p:nvSpPr>
        <p:spPr bwMode="auto">
          <a:xfrm>
            <a:off x="4648532" y="4772206"/>
            <a:ext cx="492125" cy="488950"/>
          </a:xfrm>
          <a:custGeom>
            <a:avLst/>
            <a:gdLst>
              <a:gd name="T0" fmla="*/ 17 w 116"/>
              <a:gd name="T1" fmla="*/ 98 h 115"/>
              <a:gd name="T2" fmla="*/ 17 w 116"/>
              <a:gd name="T3" fmla="*/ 17 h 115"/>
              <a:gd name="T4" fmla="*/ 68 w 116"/>
              <a:gd name="T5" fmla="*/ 1 h 115"/>
              <a:gd name="T6" fmla="*/ 99 w 116"/>
              <a:gd name="T7" fmla="*/ 17 h 115"/>
              <a:gd name="T8" fmla="*/ 99 w 116"/>
              <a:gd name="T9" fmla="*/ 98 h 115"/>
              <a:gd name="T10" fmla="*/ 45 w 116"/>
              <a:gd name="T11" fmla="*/ 113 h 115"/>
              <a:gd name="T12" fmla="*/ 81 w 116"/>
              <a:gd name="T13" fmla="*/ 14 h 115"/>
              <a:gd name="T14" fmla="*/ 52 w 116"/>
              <a:gd name="T15" fmla="*/ 8 h 115"/>
              <a:gd name="T16" fmla="*/ 48 w 116"/>
              <a:gd name="T17" fmla="*/ 18 h 115"/>
              <a:gd name="T18" fmla="*/ 33 w 116"/>
              <a:gd name="T19" fmla="*/ 32 h 115"/>
              <a:gd name="T20" fmla="*/ 23 w 116"/>
              <a:gd name="T21" fmla="*/ 33 h 115"/>
              <a:gd name="T22" fmla="*/ 23 w 116"/>
              <a:gd name="T23" fmla="*/ 41 h 115"/>
              <a:gd name="T24" fmla="*/ 25 w 116"/>
              <a:gd name="T25" fmla="*/ 50 h 115"/>
              <a:gd name="T26" fmla="*/ 35 w 116"/>
              <a:gd name="T27" fmla="*/ 51 h 115"/>
              <a:gd name="T28" fmla="*/ 57 w 116"/>
              <a:gd name="T29" fmla="*/ 63 h 115"/>
              <a:gd name="T30" fmla="*/ 58 w 116"/>
              <a:gd name="T31" fmla="*/ 73 h 115"/>
              <a:gd name="T32" fmla="*/ 42 w 116"/>
              <a:gd name="T33" fmla="*/ 97 h 115"/>
              <a:gd name="T34" fmla="*/ 37 w 116"/>
              <a:gd name="T35" fmla="*/ 100 h 115"/>
              <a:gd name="T36" fmla="*/ 33 w 116"/>
              <a:gd name="T37" fmla="*/ 82 h 115"/>
              <a:gd name="T38" fmla="*/ 25 w 116"/>
              <a:gd name="T39" fmla="*/ 67 h 115"/>
              <a:gd name="T40" fmla="*/ 26 w 116"/>
              <a:gd name="T41" fmla="*/ 55 h 115"/>
              <a:gd name="T42" fmla="*/ 20 w 116"/>
              <a:gd name="T43" fmla="*/ 49 h 115"/>
              <a:gd name="T44" fmla="*/ 14 w 116"/>
              <a:gd name="T45" fmla="*/ 40 h 115"/>
              <a:gd name="T46" fmla="*/ 9 w 116"/>
              <a:gd name="T47" fmla="*/ 57 h 115"/>
              <a:gd name="T48" fmla="*/ 58 w 116"/>
              <a:gd name="T49" fmla="*/ 107 h 115"/>
              <a:gd name="T50" fmla="*/ 107 w 116"/>
              <a:gd name="T51" fmla="*/ 57 h 115"/>
              <a:gd name="T52" fmla="*/ 95 w 116"/>
              <a:gd name="T53" fmla="*/ 31 h 115"/>
              <a:gd name="T54" fmla="*/ 86 w 116"/>
              <a:gd name="T55" fmla="*/ 30 h 115"/>
              <a:gd name="T56" fmla="*/ 77 w 116"/>
              <a:gd name="T57" fmla="*/ 28 h 115"/>
              <a:gd name="T58" fmla="*/ 70 w 116"/>
              <a:gd name="T59" fmla="*/ 25 h 115"/>
              <a:gd name="T60" fmla="*/ 73 w 116"/>
              <a:gd name="T61" fmla="*/ 23 h 115"/>
              <a:gd name="T62" fmla="*/ 77 w 116"/>
              <a:gd name="T63" fmla="*/ 17 h 115"/>
              <a:gd name="T64" fmla="*/ 67 w 116"/>
              <a:gd name="T65" fmla="*/ 48 h 115"/>
              <a:gd name="T66" fmla="*/ 86 w 116"/>
              <a:gd name="T67" fmla="*/ 56 h 115"/>
              <a:gd name="T68" fmla="*/ 91 w 116"/>
              <a:gd name="T69" fmla="*/ 87 h 115"/>
              <a:gd name="T70" fmla="*/ 105 w 116"/>
              <a:gd name="T71" fmla="*/ 48 h 115"/>
              <a:gd name="T72" fmla="*/ 86 w 116"/>
              <a:gd name="T73" fmla="*/ 34 h 115"/>
              <a:gd name="T74" fmla="*/ 77 w 116"/>
              <a:gd name="T75" fmla="*/ 31 h 115"/>
              <a:gd name="T76" fmla="*/ 71 w 116"/>
              <a:gd name="T77" fmla="*/ 36 h 115"/>
              <a:gd name="T78" fmla="*/ 68 w 116"/>
              <a:gd name="T79" fmla="*/ 4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115">
                <a:moveTo>
                  <a:pt x="34" y="110"/>
                </a:moveTo>
                <a:cubicBezTo>
                  <a:pt x="28" y="107"/>
                  <a:pt x="22" y="103"/>
                  <a:pt x="17" y="98"/>
                </a:cubicBezTo>
                <a:cubicBezTo>
                  <a:pt x="7" y="88"/>
                  <a:pt x="0" y="73"/>
                  <a:pt x="0" y="57"/>
                </a:cubicBezTo>
                <a:cubicBezTo>
                  <a:pt x="0" y="41"/>
                  <a:pt x="7" y="27"/>
                  <a:pt x="17" y="17"/>
                </a:cubicBezTo>
                <a:cubicBezTo>
                  <a:pt x="28" y="6"/>
                  <a:pt x="42" y="0"/>
                  <a:pt x="58" y="0"/>
                </a:cubicBezTo>
                <a:cubicBezTo>
                  <a:pt x="61" y="0"/>
                  <a:pt x="65" y="0"/>
                  <a:pt x="68" y="1"/>
                </a:cubicBezTo>
                <a:cubicBezTo>
                  <a:pt x="72" y="1"/>
                  <a:pt x="75" y="2"/>
                  <a:pt x="79" y="4"/>
                </a:cubicBezTo>
                <a:cubicBezTo>
                  <a:pt x="87" y="7"/>
                  <a:pt x="93" y="11"/>
                  <a:pt x="99" y="17"/>
                </a:cubicBezTo>
                <a:cubicBezTo>
                  <a:pt x="109" y="27"/>
                  <a:pt x="116" y="41"/>
                  <a:pt x="116" y="57"/>
                </a:cubicBezTo>
                <a:cubicBezTo>
                  <a:pt x="116" y="73"/>
                  <a:pt x="109" y="88"/>
                  <a:pt x="99" y="98"/>
                </a:cubicBezTo>
                <a:cubicBezTo>
                  <a:pt x="88" y="108"/>
                  <a:pt x="74" y="115"/>
                  <a:pt x="58" y="115"/>
                </a:cubicBezTo>
                <a:cubicBezTo>
                  <a:pt x="54" y="115"/>
                  <a:pt x="49" y="114"/>
                  <a:pt x="45" y="113"/>
                </a:cubicBezTo>
                <a:cubicBezTo>
                  <a:pt x="42" y="113"/>
                  <a:pt x="38" y="112"/>
                  <a:pt x="34" y="110"/>
                </a:cubicBezTo>
                <a:close/>
                <a:moveTo>
                  <a:pt x="81" y="14"/>
                </a:moveTo>
                <a:cubicBezTo>
                  <a:pt x="74" y="10"/>
                  <a:pt x="66" y="8"/>
                  <a:pt x="58" y="8"/>
                </a:cubicBezTo>
                <a:cubicBezTo>
                  <a:pt x="56" y="8"/>
                  <a:pt x="54" y="8"/>
                  <a:pt x="52" y="8"/>
                </a:cubicBezTo>
                <a:cubicBezTo>
                  <a:pt x="52" y="10"/>
                  <a:pt x="52" y="12"/>
                  <a:pt x="52" y="14"/>
                </a:cubicBezTo>
                <a:cubicBezTo>
                  <a:pt x="52" y="19"/>
                  <a:pt x="50" y="17"/>
                  <a:pt x="48" y="18"/>
                </a:cubicBezTo>
                <a:cubicBezTo>
                  <a:pt x="45" y="20"/>
                  <a:pt x="44" y="22"/>
                  <a:pt x="42" y="23"/>
                </a:cubicBezTo>
                <a:cubicBezTo>
                  <a:pt x="40" y="23"/>
                  <a:pt x="34" y="30"/>
                  <a:pt x="33" y="32"/>
                </a:cubicBezTo>
                <a:cubicBezTo>
                  <a:pt x="32" y="33"/>
                  <a:pt x="30" y="37"/>
                  <a:pt x="28" y="38"/>
                </a:cubicBezTo>
                <a:cubicBezTo>
                  <a:pt x="26" y="38"/>
                  <a:pt x="28" y="34"/>
                  <a:pt x="23" y="33"/>
                </a:cubicBezTo>
                <a:cubicBezTo>
                  <a:pt x="19" y="32"/>
                  <a:pt x="18" y="39"/>
                  <a:pt x="17" y="42"/>
                </a:cubicBezTo>
                <a:cubicBezTo>
                  <a:pt x="17" y="45"/>
                  <a:pt x="21" y="42"/>
                  <a:pt x="23" y="41"/>
                </a:cubicBezTo>
                <a:cubicBezTo>
                  <a:pt x="26" y="41"/>
                  <a:pt x="24" y="44"/>
                  <a:pt x="24" y="45"/>
                </a:cubicBezTo>
                <a:cubicBezTo>
                  <a:pt x="24" y="46"/>
                  <a:pt x="25" y="49"/>
                  <a:pt x="25" y="50"/>
                </a:cubicBezTo>
                <a:cubicBezTo>
                  <a:pt x="24" y="52"/>
                  <a:pt x="26" y="53"/>
                  <a:pt x="27" y="54"/>
                </a:cubicBezTo>
                <a:cubicBezTo>
                  <a:pt x="29" y="51"/>
                  <a:pt x="32" y="49"/>
                  <a:pt x="35" y="51"/>
                </a:cubicBezTo>
                <a:cubicBezTo>
                  <a:pt x="38" y="52"/>
                  <a:pt x="45" y="55"/>
                  <a:pt x="47" y="57"/>
                </a:cubicBezTo>
                <a:cubicBezTo>
                  <a:pt x="49" y="59"/>
                  <a:pt x="55" y="62"/>
                  <a:pt x="57" y="63"/>
                </a:cubicBezTo>
                <a:cubicBezTo>
                  <a:pt x="58" y="64"/>
                  <a:pt x="63" y="65"/>
                  <a:pt x="62" y="67"/>
                </a:cubicBezTo>
                <a:cubicBezTo>
                  <a:pt x="61" y="69"/>
                  <a:pt x="60" y="70"/>
                  <a:pt x="58" y="73"/>
                </a:cubicBezTo>
                <a:cubicBezTo>
                  <a:pt x="57" y="76"/>
                  <a:pt x="52" y="86"/>
                  <a:pt x="48" y="90"/>
                </a:cubicBezTo>
                <a:cubicBezTo>
                  <a:pt x="44" y="93"/>
                  <a:pt x="43" y="94"/>
                  <a:pt x="42" y="97"/>
                </a:cubicBezTo>
                <a:cubicBezTo>
                  <a:pt x="40" y="100"/>
                  <a:pt x="41" y="102"/>
                  <a:pt x="40" y="101"/>
                </a:cubicBezTo>
                <a:cubicBezTo>
                  <a:pt x="38" y="101"/>
                  <a:pt x="37" y="100"/>
                  <a:pt x="37" y="100"/>
                </a:cubicBezTo>
                <a:cubicBezTo>
                  <a:pt x="37" y="100"/>
                  <a:pt x="35" y="94"/>
                  <a:pt x="35" y="92"/>
                </a:cubicBezTo>
                <a:cubicBezTo>
                  <a:pt x="35" y="90"/>
                  <a:pt x="33" y="84"/>
                  <a:pt x="33" y="82"/>
                </a:cubicBezTo>
                <a:cubicBezTo>
                  <a:pt x="33" y="80"/>
                  <a:pt x="32" y="76"/>
                  <a:pt x="31" y="74"/>
                </a:cubicBezTo>
                <a:cubicBezTo>
                  <a:pt x="29" y="73"/>
                  <a:pt x="25" y="69"/>
                  <a:pt x="25" y="67"/>
                </a:cubicBezTo>
                <a:cubicBezTo>
                  <a:pt x="25" y="65"/>
                  <a:pt x="23" y="59"/>
                  <a:pt x="25" y="56"/>
                </a:cubicBezTo>
                <a:cubicBezTo>
                  <a:pt x="25" y="55"/>
                  <a:pt x="26" y="55"/>
                  <a:pt x="26" y="55"/>
                </a:cubicBezTo>
                <a:cubicBezTo>
                  <a:pt x="25" y="54"/>
                  <a:pt x="24" y="53"/>
                  <a:pt x="23" y="53"/>
                </a:cubicBezTo>
                <a:cubicBezTo>
                  <a:pt x="21" y="52"/>
                  <a:pt x="20" y="50"/>
                  <a:pt x="20" y="49"/>
                </a:cubicBezTo>
                <a:cubicBezTo>
                  <a:pt x="20" y="48"/>
                  <a:pt x="18" y="47"/>
                  <a:pt x="15" y="46"/>
                </a:cubicBezTo>
                <a:cubicBezTo>
                  <a:pt x="13" y="45"/>
                  <a:pt x="14" y="42"/>
                  <a:pt x="14" y="40"/>
                </a:cubicBezTo>
                <a:cubicBezTo>
                  <a:pt x="14" y="40"/>
                  <a:pt x="14" y="37"/>
                  <a:pt x="14" y="34"/>
                </a:cubicBezTo>
                <a:cubicBezTo>
                  <a:pt x="11" y="41"/>
                  <a:pt x="9" y="49"/>
                  <a:pt x="9" y="57"/>
                </a:cubicBezTo>
                <a:cubicBezTo>
                  <a:pt x="9" y="71"/>
                  <a:pt x="14" y="83"/>
                  <a:pt x="23" y="92"/>
                </a:cubicBezTo>
                <a:cubicBezTo>
                  <a:pt x="32" y="101"/>
                  <a:pt x="44" y="107"/>
                  <a:pt x="58" y="107"/>
                </a:cubicBezTo>
                <a:cubicBezTo>
                  <a:pt x="72" y="107"/>
                  <a:pt x="84" y="101"/>
                  <a:pt x="93" y="92"/>
                </a:cubicBezTo>
                <a:cubicBezTo>
                  <a:pt x="102" y="83"/>
                  <a:pt x="107" y="71"/>
                  <a:pt x="107" y="57"/>
                </a:cubicBezTo>
                <a:cubicBezTo>
                  <a:pt x="107" y="46"/>
                  <a:pt x="104" y="36"/>
                  <a:pt x="97" y="27"/>
                </a:cubicBezTo>
                <a:cubicBezTo>
                  <a:pt x="96" y="29"/>
                  <a:pt x="95" y="30"/>
                  <a:pt x="95" y="31"/>
                </a:cubicBezTo>
                <a:cubicBezTo>
                  <a:pt x="94" y="33"/>
                  <a:pt x="92" y="31"/>
                  <a:pt x="91" y="30"/>
                </a:cubicBezTo>
                <a:cubicBezTo>
                  <a:pt x="91" y="30"/>
                  <a:pt x="87" y="30"/>
                  <a:pt x="86" y="30"/>
                </a:cubicBezTo>
                <a:cubicBezTo>
                  <a:pt x="85" y="30"/>
                  <a:pt x="82" y="26"/>
                  <a:pt x="81" y="25"/>
                </a:cubicBezTo>
                <a:cubicBezTo>
                  <a:pt x="79" y="23"/>
                  <a:pt x="78" y="27"/>
                  <a:pt x="77" y="28"/>
                </a:cubicBezTo>
                <a:cubicBezTo>
                  <a:pt x="76" y="29"/>
                  <a:pt x="75" y="31"/>
                  <a:pt x="73" y="31"/>
                </a:cubicBezTo>
                <a:cubicBezTo>
                  <a:pt x="71" y="31"/>
                  <a:pt x="70" y="25"/>
                  <a:pt x="70" y="25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3" y="24"/>
                  <a:pt x="73" y="23"/>
                </a:cubicBezTo>
                <a:cubicBezTo>
                  <a:pt x="72" y="22"/>
                  <a:pt x="73" y="22"/>
                  <a:pt x="74" y="22"/>
                </a:cubicBezTo>
                <a:cubicBezTo>
                  <a:pt x="75" y="22"/>
                  <a:pt x="76" y="19"/>
                  <a:pt x="77" y="17"/>
                </a:cubicBezTo>
                <a:cubicBezTo>
                  <a:pt x="77" y="16"/>
                  <a:pt x="79" y="15"/>
                  <a:pt x="81" y="14"/>
                </a:cubicBezTo>
                <a:close/>
                <a:moveTo>
                  <a:pt x="67" y="48"/>
                </a:moveTo>
                <a:cubicBezTo>
                  <a:pt x="67" y="48"/>
                  <a:pt x="70" y="54"/>
                  <a:pt x="72" y="56"/>
                </a:cubicBezTo>
                <a:cubicBezTo>
                  <a:pt x="73" y="58"/>
                  <a:pt x="84" y="55"/>
                  <a:pt x="86" y="56"/>
                </a:cubicBezTo>
                <a:cubicBezTo>
                  <a:pt x="87" y="56"/>
                  <a:pt x="86" y="59"/>
                  <a:pt x="88" y="63"/>
                </a:cubicBezTo>
                <a:cubicBezTo>
                  <a:pt x="90" y="67"/>
                  <a:pt x="88" y="86"/>
                  <a:pt x="91" y="87"/>
                </a:cubicBezTo>
                <a:cubicBezTo>
                  <a:pt x="94" y="88"/>
                  <a:pt x="100" y="77"/>
                  <a:pt x="101" y="74"/>
                </a:cubicBezTo>
                <a:cubicBezTo>
                  <a:pt x="103" y="72"/>
                  <a:pt x="105" y="51"/>
                  <a:pt x="105" y="48"/>
                </a:cubicBezTo>
                <a:cubicBezTo>
                  <a:pt x="105" y="44"/>
                  <a:pt x="95" y="35"/>
                  <a:pt x="95" y="35"/>
                </a:cubicBezTo>
                <a:cubicBezTo>
                  <a:pt x="94" y="34"/>
                  <a:pt x="88" y="34"/>
                  <a:pt x="86" y="34"/>
                </a:cubicBezTo>
                <a:cubicBezTo>
                  <a:pt x="84" y="33"/>
                  <a:pt x="82" y="31"/>
                  <a:pt x="82" y="31"/>
                </a:cubicBezTo>
                <a:cubicBezTo>
                  <a:pt x="81" y="31"/>
                  <a:pt x="79" y="31"/>
                  <a:pt x="77" y="31"/>
                </a:cubicBezTo>
                <a:cubicBezTo>
                  <a:pt x="76" y="31"/>
                  <a:pt x="74" y="32"/>
                  <a:pt x="73" y="33"/>
                </a:cubicBezTo>
                <a:cubicBezTo>
                  <a:pt x="72" y="34"/>
                  <a:pt x="71" y="35"/>
                  <a:pt x="71" y="36"/>
                </a:cubicBezTo>
                <a:cubicBezTo>
                  <a:pt x="70" y="37"/>
                  <a:pt x="70" y="38"/>
                  <a:pt x="68" y="40"/>
                </a:cubicBezTo>
                <a:cubicBezTo>
                  <a:pt x="66" y="41"/>
                  <a:pt x="67" y="42"/>
                  <a:pt x="68" y="44"/>
                </a:cubicBezTo>
                <a:cubicBezTo>
                  <a:pt x="68" y="47"/>
                  <a:pt x="67" y="48"/>
                  <a:pt x="67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65"/>
          <p:cNvSpPr>
            <a:spLocks/>
          </p:cNvSpPr>
          <p:nvPr/>
        </p:nvSpPr>
        <p:spPr bwMode="auto">
          <a:xfrm>
            <a:off x="5534357" y="3152788"/>
            <a:ext cx="377825" cy="544513"/>
          </a:xfrm>
          <a:custGeom>
            <a:avLst/>
            <a:gdLst>
              <a:gd name="T0" fmla="*/ 45 w 89"/>
              <a:gd name="T1" fmla="*/ 115 h 128"/>
              <a:gd name="T2" fmla="*/ 16 w 89"/>
              <a:gd name="T3" fmla="*/ 109 h 128"/>
              <a:gd name="T4" fmla="*/ 22 w 89"/>
              <a:gd name="T5" fmla="*/ 52 h 128"/>
              <a:gd name="T6" fmla="*/ 41 w 89"/>
              <a:gd name="T7" fmla="*/ 53 h 128"/>
              <a:gd name="T8" fmla="*/ 42 w 89"/>
              <a:gd name="T9" fmla="*/ 42 h 128"/>
              <a:gd name="T10" fmla="*/ 45 w 89"/>
              <a:gd name="T11" fmla="*/ 33 h 128"/>
              <a:gd name="T12" fmla="*/ 43 w 89"/>
              <a:gd name="T13" fmla="*/ 31 h 128"/>
              <a:gd name="T14" fmla="*/ 18 w 89"/>
              <a:gd name="T15" fmla="*/ 13 h 128"/>
              <a:gd name="T16" fmla="*/ 40 w 89"/>
              <a:gd name="T17" fmla="*/ 42 h 128"/>
              <a:gd name="T18" fmla="*/ 17 w 89"/>
              <a:gd name="T19" fmla="*/ 35 h 128"/>
              <a:gd name="T20" fmla="*/ 0 w 89"/>
              <a:gd name="T21" fmla="*/ 4 h 128"/>
              <a:gd name="T22" fmla="*/ 39 w 89"/>
              <a:gd name="T23" fmla="*/ 11 h 128"/>
              <a:gd name="T24" fmla="*/ 46 w 89"/>
              <a:gd name="T25" fmla="*/ 31 h 128"/>
              <a:gd name="T26" fmla="*/ 51 w 89"/>
              <a:gd name="T27" fmla="*/ 24 h 128"/>
              <a:gd name="T28" fmla="*/ 57 w 89"/>
              <a:gd name="T29" fmla="*/ 24 h 128"/>
              <a:gd name="T30" fmla="*/ 57 w 89"/>
              <a:gd name="T31" fmla="*/ 29 h 128"/>
              <a:gd name="T32" fmla="*/ 50 w 89"/>
              <a:gd name="T33" fmla="*/ 44 h 128"/>
              <a:gd name="T34" fmla="*/ 49 w 89"/>
              <a:gd name="T35" fmla="*/ 53 h 128"/>
              <a:gd name="T36" fmla="*/ 68 w 89"/>
              <a:gd name="T37" fmla="*/ 52 h 128"/>
              <a:gd name="T38" fmla="*/ 74 w 89"/>
              <a:gd name="T39" fmla="*/ 109 h 128"/>
              <a:gd name="T40" fmla="*/ 45 w 89"/>
              <a:gd name="T4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128">
                <a:moveTo>
                  <a:pt x="45" y="115"/>
                </a:moveTo>
                <a:cubicBezTo>
                  <a:pt x="40" y="120"/>
                  <a:pt x="27" y="128"/>
                  <a:pt x="16" y="109"/>
                </a:cubicBezTo>
                <a:cubicBezTo>
                  <a:pt x="1" y="83"/>
                  <a:pt x="3" y="57"/>
                  <a:pt x="22" y="52"/>
                </a:cubicBezTo>
                <a:cubicBezTo>
                  <a:pt x="30" y="50"/>
                  <a:pt x="36" y="51"/>
                  <a:pt x="41" y="53"/>
                </a:cubicBezTo>
                <a:cubicBezTo>
                  <a:pt x="41" y="49"/>
                  <a:pt x="41" y="45"/>
                  <a:pt x="42" y="42"/>
                </a:cubicBezTo>
                <a:cubicBezTo>
                  <a:pt x="43" y="39"/>
                  <a:pt x="44" y="36"/>
                  <a:pt x="45" y="33"/>
                </a:cubicBezTo>
                <a:cubicBezTo>
                  <a:pt x="45" y="33"/>
                  <a:pt x="44" y="32"/>
                  <a:pt x="43" y="31"/>
                </a:cubicBezTo>
                <a:cubicBezTo>
                  <a:pt x="36" y="23"/>
                  <a:pt x="18" y="13"/>
                  <a:pt x="18" y="13"/>
                </a:cubicBezTo>
                <a:cubicBezTo>
                  <a:pt x="27" y="20"/>
                  <a:pt x="37" y="30"/>
                  <a:pt x="40" y="42"/>
                </a:cubicBezTo>
                <a:cubicBezTo>
                  <a:pt x="35" y="42"/>
                  <a:pt x="28" y="43"/>
                  <a:pt x="17" y="35"/>
                </a:cubicBezTo>
                <a:cubicBezTo>
                  <a:pt x="6" y="28"/>
                  <a:pt x="0" y="4"/>
                  <a:pt x="0" y="4"/>
                </a:cubicBezTo>
                <a:cubicBezTo>
                  <a:pt x="0" y="4"/>
                  <a:pt x="30" y="0"/>
                  <a:pt x="39" y="11"/>
                </a:cubicBezTo>
                <a:cubicBezTo>
                  <a:pt x="45" y="17"/>
                  <a:pt x="46" y="25"/>
                  <a:pt x="46" y="31"/>
                </a:cubicBezTo>
                <a:cubicBezTo>
                  <a:pt x="48" y="29"/>
                  <a:pt x="49" y="26"/>
                  <a:pt x="51" y="24"/>
                </a:cubicBezTo>
                <a:cubicBezTo>
                  <a:pt x="52" y="22"/>
                  <a:pt x="55" y="22"/>
                  <a:pt x="57" y="24"/>
                </a:cubicBezTo>
                <a:cubicBezTo>
                  <a:pt x="59" y="25"/>
                  <a:pt x="59" y="27"/>
                  <a:pt x="57" y="29"/>
                </a:cubicBezTo>
                <a:cubicBezTo>
                  <a:pt x="54" y="34"/>
                  <a:pt x="51" y="38"/>
                  <a:pt x="50" y="44"/>
                </a:cubicBezTo>
                <a:cubicBezTo>
                  <a:pt x="49" y="47"/>
                  <a:pt x="49" y="50"/>
                  <a:pt x="49" y="53"/>
                </a:cubicBezTo>
                <a:cubicBezTo>
                  <a:pt x="53" y="51"/>
                  <a:pt x="59" y="50"/>
                  <a:pt x="68" y="52"/>
                </a:cubicBezTo>
                <a:cubicBezTo>
                  <a:pt x="87" y="57"/>
                  <a:pt x="89" y="83"/>
                  <a:pt x="74" y="109"/>
                </a:cubicBezTo>
                <a:cubicBezTo>
                  <a:pt x="63" y="128"/>
                  <a:pt x="50" y="120"/>
                  <a:pt x="45" y="1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Freeform 66"/>
          <p:cNvSpPr>
            <a:spLocks noEditPoints="1"/>
          </p:cNvSpPr>
          <p:nvPr/>
        </p:nvSpPr>
        <p:spPr bwMode="auto">
          <a:xfrm>
            <a:off x="5466094" y="4043999"/>
            <a:ext cx="466725" cy="420688"/>
          </a:xfrm>
          <a:custGeom>
            <a:avLst/>
            <a:gdLst>
              <a:gd name="T0" fmla="*/ 60 w 110"/>
              <a:gd name="T1" fmla="*/ 91 h 99"/>
              <a:gd name="T2" fmla="*/ 68 w 110"/>
              <a:gd name="T3" fmla="*/ 85 h 99"/>
              <a:gd name="T4" fmla="*/ 68 w 110"/>
              <a:gd name="T5" fmla="*/ 86 h 99"/>
              <a:gd name="T6" fmla="*/ 72 w 110"/>
              <a:gd name="T7" fmla="*/ 5 h 99"/>
              <a:gd name="T8" fmla="*/ 17 w 110"/>
              <a:gd name="T9" fmla="*/ 55 h 99"/>
              <a:gd name="T10" fmla="*/ 16 w 110"/>
              <a:gd name="T11" fmla="*/ 52 h 99"/>
              <a:gd name="T12" fmla="*/ 46 w 110"/>
              <a:gd name="T13" fmla="*/ 52 h 99"/>
              <a:gd name="T14" fmla="*/ 46 w 110"/>
              <a:gd name="T15" fmla="*/ 55 h 99"/>
              <a:gd name="T16" fmla="*/ 17 w 110"/>
              <a:gd name="T17" fmla="*/ 55 h 99"/>
              <a:gd name="T18" fmla="*/ 15 w 110"/>
              <a:gd name="T19" fmla="*/ 44 h 99"/>
              <a:gd name="T20" fmla="*/ 31 w 110"/>
              <a:gd name="T21" fmla="*/ 39 h 99"/>
              <a:gd name="T22" fmla="*/ 47 w 110"/>
              <a:gd name="T23" fmla="*/ 44 h 99"/>
              <a:gd name="T24" fmla="*/ 31 w 110"/>
              <a:gd name="T25" fmla="*/ 42 h 99"/>
              <a:gd name="T26" fmla="*/ 17 w 110"/>
              <a:gd name="T27" fmla="*/ 36 h 99"/>
              <a:gd name="T28" fmla="*/ 16 w 110"/>
              <a:gd name="T29" fmla="*/ 33 h 99"/>
              <a:gd name="T30" fmla="*/ 46 w 110"/>
              <a:gd name="T31" fmla="*/ 33 h 99"/>
              <a:gd name="T32" fmla="*/ 46 w 110"/>
              <a:gd name="T33" fmla="*/ 36 h 99"/>
              <a:gd name="T34" fmla="*/ 17 w 110"/>
              <a:gd name="T35" fmla="*/ 36 h 99"/>
              <a:gd name="T36" fmla="*/ 15 w 110"/>
              <a:gd name="T37" fmla="*/ 26 h 99"/>
              <a:gd name="T38" fmla="*/ 31 w 110"/>
              <a:gd name="T39" fmla="*/ 21 h 99"/>
              <a:gd name="T40" fmla="*/ 47 w 110"/>
              <a:gd name="T41" fmla="*/ 26 h 99"/>
              <a:gd name="T42" fmla="*/ 31 w 110"/>
              <a:gd name="T43" fmla="*/ 24 h 99"/>
              <a:gd name="T44" fmla="*/ 17 w 110"/>
              <a:gd name="T45" fmla="*/ 19 h 99"/>
              <a:gd name="T46" fmla="*/ 16 w 110"/>
              <a:gd name="T47" fmla="*/ 16 h 99"/>
              <a:gd name="T48" fmla="*/ 46 w 110"/>
              <a:gd name="T49" fmla="*/ 16 h 99"/>
              <a:gd name="T50" fmla="*/ 46 w 110"/>
              <a:gd name="T51" fmla="*/ 19 h 99"/>
              <a:gd name="T52" fmla="*/ 17 w 110"/>
              <a:gd name="T53" fmla="*/ 19 h 99"/>
              <a:gd name="T54" fmla="*/ 110 w 110"/>
              <a:gd name="T55" fmla="*/ 20 h 99"/>
              <a:gd name="T56" fmla="*/ 106 w 110"/>
              <a:gd name="T57" fmla="*/ 88 h 99"/>
              <a:gd name="T58" fmla="*/ 76 w 110"/>
              <a:gd name="T59" fmla="*/ 97 h 99"/>
              <a:gd name="T60" fmla="*/ 75 w 110"/>
              <a:gd name="T61" fmla="*/ 98 h 99"/>
              <a:gd name="T62" fmla="*/ 66 w 110"/>
              <a:gd name="T63" fmla="*/ 90 h 99"/>
              <a:gd name="T64" fmla="*/ 58 w 110"/>
              <a:gd name="T65" fmla="*/ 99 h 99"/>
              <a:gd name="T66" fmla="*/ 56 w 110"/>
              <a:gd name="T67" fmla="*/ 88 h 99"/>
              <a:gd name="T68" fmla="*/ 0 w 110"/>
              <a:gd name="T69" fmla="*/ 83 h 99"/>
              <a:gd name="T70" fmla="*/ 4 w 110"/>
              <a:gd name="T71" fmla="*/ 15 h 99"/>
              <a:gd name="T72" fmla="*/ 6 w 110"/>
              <a:gd name="T73" fmla="*/ 6 h 99"/>
              <a:gd name="T74" fmla="*/ 55 w 110"/>
              <a:gd name="T75" fmla="*/ 5 h 99"/>
              <a:gd name="T76" fmla="*/ 104 w 110"/>
              <a:gd name="T77" fmla="*/ 6 h 99"/>
              <a:gd name="T78" fmla="*/ 106 w 110"/>
              <a:gd name="T79" fmla="*/ 9 h 99"/>
              <a:gd name="T80" fmla="*/ 76 w 110"/>
              <a:gd name="T81" fmla="*/ 68 h 99"/>
              <a:gd name="T82" fmla="*/ 99 w 110"/>
              <a:gd name="T83" fmla="*/ 72 h 99"/>
              <a:gd name="T84" fmla="*/ 79 w 110"/>
              <a:gd name="T85" fmla="*/ 6 h 99"/>
              <a:gd name="T86" fmla="*/ 76 w 110"/>
              <a:gd name="T87" fmla="*/ 68 h 99"/>
              <a:gd name="T88" fmla="*/ 10 w 110"/>
              <a:gd name="T89" fmla="*/ 11 h 99"/>
              <a:gd name="T90" fmla="*/ 31 w 110"/>
              <a:gd name="T91" fmla="*/ 68 h 99"/>
              <a:gd name="T92" fmla="*/ 51 w 110"/>
              <a:gd name="T93" fmla="*/ 1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0" h="99">
                <a:moveTo>
                  <a:pt x="60" y="9"/>
                </a:moveTo>
                <a:cubicBezTo>
                  <a:pt x="60" y="91"/>
                  <a:pt x="60" y="91"/>
                  <a:pt x="60" y="91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5"/>
                  <a:pt x="67" y="85"/>
                  <a:pt x="68" y="85"/>
                </a:cubicBezTo>
                <a:cubicBezTo>
                  <a:pt x="68" y="85"/>
                  <a:pt x="68" y="85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5"/>
                  <a:pt x="72" y="5"/>
                  <a:pt x="72" y="5"/>
                </a:cubicBezTo>
                <a:cubicBezTo>
                  <a:pt x="60" y="9"/>
                  <a:pt x="60" y="9"/>
                  <a:pt x="60" y="9"/>
                </a:cubicBezTo>
                <a:close/>
                <a:moveTo>
                  <a:pt x="17" y="55"/>
                </a:moveTo>
                <a:cubicBezTo>
                  <a:pt x="16" y="55"/>
                  <a:pt x="15" y="55"/>
                  <a:pt x="15" y="54"/>
                </a:cubicBezTo>
                <a:cubicBezTo>
                  <a:pt x="15" y="53"/>
                  <a:pt x="15" y="52"/>
                  <a:pt x="16" y="52"/>
                </a:cubicBezTo>
                <a:cubicBezTo>
                  <a:pt x="21" y="50"/>
                  <a:pt x="26" y="49"/>
                  <a:pt x="31" y="49"/>
                </a:cubicBezTo>
                <a:cubicBezTo>
                  <a:pt x="36" y="49"/>
                  <a:pt x="41" y="50"/>
                  <a:pt x="46" y="52"/>
                </a:cubicBezTo>
                <a:cubicBezTo>
                  <a:pt x="47" y="52"/>
                  <a:pt x="48" y="53"/>
                  <a:pt x="47" y="54"/>
                </a:cubicBezTo>
                <a:cubicBezTo>
                  <a:pt x="47" y="54"/>
                  <a:pt x="46" y="55"/>
                  <a:pt x="46" y="55"/>
                </a:cubicBezTo>
                <a:cubicBezTo>
                  <a:pt x="41" y="53"/>
                  <a:pt x="36" y="52"/>
                  <a:pt x="31" y="52"/>
                </a:cubicBezTo>
                <a:cubicBezTo>
                  <a:pt x="26" y="52"/>
                  <a:pt x="21" y="53"/>
                  <a:pt x="17" y="55"/>
                </a:cubicBezTo>
                <a:close/>
                <a:moveTo>
                  <a:pt x="17" y="45"/>
                </a:moveTo>
                <a:cubicBezTo>
                  <a:pt x="16" y="45"/>
                  <a:pt x="15" y="45"/>
                  <a:pt x="15" y="44"/>
                </a:cubicBezTo>
                <a:cubicBezTo>
                  <a:pt x="15" y="43"/>
                  <a:pt x="15" y="42"/>
                  <a:pt x="16" y="42"/>
                </a:cubicBezTo>
                <a:cubicBezTo>
                  <a:pt x="21" y="40"/>
                  <a:pt x="26" y="39"/>
                  <a:pt x="31" y="39"/>
                </a:cubicBezTo>
                <a:cubicBezTo>
                  <a:pt x="36" y="39"/>
                  <a:pt x="41" y="40"/>
                  <a:pt x="46" y="42"/>
                </a:cubicBezTo>
                <a:cubicBezTo>
                  <a:pt x="47" y="42"/>
                  <a:pt x="48" y="43"/>
                  <a:pt x="47" y="44"/>
                </a:cubicBezTo>
                <a:cubicBezTo>
                  <a:pt x="47" y="45"/>
                  <a:pt x="46" y="45"/>
                  <a:pt x="46" y="45"/>
                </a:cubicBezTo>
                <a:cubicBezTo>
                  <a:pt x="41" y="43"/>
                  <a:pt x="36" y="42"/>
                  <a:pt x="31" y="42"/>
                </a:cubicBezTo>
                <a:cubicBezTo>
                  <a:pt x="26" y="42"/>
                  <a:pt x="21" y="43"/>
                  <a:pt x="17" y="45"/>
                </a:cubicBezTo>
                <a:close/>
                <a:moveTo>
                  <a:pt x="17" y="36"/>
                </a:moveTo>
                <a:cubicBezTo>
                  <a:pt x="16" y="37"/>
                  <a:pt x="15" y="36"/>
                  <a:pt x="15" y="35"/>
                </a:cubicBezTo>
                <a:cubicBezTo>
                  <a:pt x="15" y="35"/>
                  <a:pt x="15" y="34"/>
                  <a:pt x="16" y="33"/>
                </a:cubicBezTo>
                <a:cubicBezTo>
                  <a:pt x="21" y="32"/>
                  <a:pt x="26" y="31"/>
                  <a:pt x="31" y="31"/>
                </a:cubicBezTo>
                <a:cubicBezTo>
                  <a:pt x="36" y="31"/>
                  <a:pt x="41" y="32"/>
                  <a:pt x="46" y="33"/>
                </a:cubicBezTo>
                <a:cubicBezTo>
                  <a:pt x="47" y="34"/>
                  <a:pt x="48" y="34"/>
                  <a:pt x="47" y="35"/>
                </a:cubicBezTo>
                <a:cubicBezTo>
                  <a:pt x="47" y="36"/>
                  <a:pt x="46" y="36"/>
                  <a:pt x="46" y="36"/>
                </a:cubicBezTo>
                <a:cubicBezTo>
                  <a:pt x="41" y="35"/>
                  <a:pt x="36" y="34"/>
                  <a:pt x="31" y="34"/>
                </a:cubicBezTo>
                <a:cubicBezTo>
                  <a:pt x="26" y="34"/>
                  <a:pt x="21" y="34"/>
                  <a:pt x="17" y="36"/>
                </a:cubicBezTo>
                <a:close/>
                <a:moveTo>
                  <a:pt x="17" y="27"/>
                </a:moveTo>
                <a:cubicBezTo>
                  <a:pt x="16" y="27"/>
                  <a:pt x="15" y="27"/>
                  <a:pt x="15" y="26"/>
                </a:cubicBezTo>
                <a:cubicBezTo>
                  <a:pt x="15" y="25"/>
                  <a:pt x="15" y="24"/>
                  <a:pt x="16" y="24"/>
                </a:cubicBezTo>
                <a:cubicBezTo>
                  <a:pt x="21" y="22"/>
                  <a:pt x="26" y="21"/>
                  <a:pt x="31" y="21"/>
                </a:cubicBezTo>
                <a:cubicBezTo>
                  <a:pt x="36" y="21"/>
                  <a:pt x="41" y="22"/>
                  <a:pt x="46" y="24"/>
                </a:cubicBezTo>
                <a:cubicBezTo>
                  <a:pt x="47" y="24"/>
                  <a:pt x="48" y="25"/>
                  <a:pt x="47" y="26"/>
                </a:cubicBezTo>
                <a:cubicBezTo>
                  <a:pt x="47" y="27"/>
                  <a:pt x="46" y="27"/>
                  <a:pt x="46" y="27"/>
                </a:cubicBezTo>
                <a:cubicBezTo>
                  <a:pt x="41" y="25"/>
                  <a:pt x="36" y="24"/>
                  <a:pt x="31" y="24"/>
                </a:cubicBezTo>
                <a:cubicBezTo>
                  <a:pt x="26" y="24"/>
                  <a:pt x="21" y="25"/>
                  <a:pt x="17" y="27"/>
                </a:cubicBezTo>
                <a:close/>
                <a:moveTo>
                  <a:pt x="17" y="19"/>
                </a:moveTo>
                <a:cubicBezTo>
                  <a:pt x="16" y="19"/>
                  <a:pt x="15" y="19"/>
                  <a:pt x="15" y="18"/>
                </a:cubicBezTo>
                <a:cubicBezTo>
                  <a:pt x="15" y="17"/>
                  <a:pt x="15" y="16"/>
                  <a:pt x="16" y="16"/>
                </a:cubicBezTo>
                <a:cubicBezTo>
                  <a:pt x="21" y="14"/>
                  <a:pt x="26" y="13"/>
                  <a:pt x="31" y="13"/>
                </a:cubicBezTo>
                <a:cubicBezTo>
                  <a:pt x="36" y="13"/>
                  <a:pt x="41" y="14"/>
                  <a:pt x="46" y="16"/>
                </a:cubicBezTo>
                <a:cubicBezTo>
                  <a:pt x="47" y="16"/>
                  <a:pt x="48" y="17"/>
                  <a:pt x="47" y="18"/>
                </a:cubicBezTo>
                <a:cubicBezTo>
                  <a:pt x="47" y="18"/>
                  <a:pt x="46" y="19"/>
                  <a:pt x="46" y="19"/>
                </a:cubicBezTo>
                <a:cubicBezTo>
                  <a:pt x="41" y="17"/>
                  <a:pt x="36" y="16"/>
                  <a:pt x="31" y="16"/>
                </a:cubicBezTo>
                <a:cubicBezTo>
                  <a:pt x="26" y="16"/>
                  <a:pt x="21" y="17"/>
                  <a:pt x="17" y="19"/>
                </a:cubicBezTo>
                <a:close/>
                <a:moveTo>
                  <a:pt x="106" y="15"/>
                </a:moveTo>
                <a:cubicBezTo>
                  <a:pt x="108" y="15"/>
                  <a:pt x="110" y="17"/>
                  <a:pt x="110" y="20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0" y="86"/>
                  <a:pt x="108" y="88"/>
                  <a:pt x="106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8"/>
                  <a:pt x="75" y="98"/>
                </a:cubicBezTo>
                <a:cubicBezTo>
                  <a:pt x="74" y="99"/>
                  <a:pt x="73" y="99"/>
                  <a:pt x="72" y="98"/>
                </a:cubicBezTo>
                <a:cubicBezTo>
                  <a:pt x="66" y="90"/>
                  <a:pt x="66" y="90"/>
                  <a:pt x="66" y="90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9"/>
                  <a:pt x="59" y="99"/>
                  <a:pt x="58" y="99"/>
                </a:cubicBezTo>
                <a:cubicBezTo>
                  <a:pt x="57" y="99"/>
                  <a:pt x="56" y="98"/>
                  <a:pt x="56" y="97"/>
                </a:cubicBezTo>
                <a:cubicBezTo>
                  <a:pt x="56" y="88"/>
                  <a:pt x="56" y="88"/>
                  <a:pt x="56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6"/>
                  <a:pt x="0" y="8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5"/>
                  <a:pt x="4" y="15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4" y="6"/>
                  <a:pt x="6" y="6"/>
                </a:cubicBezTo>
                <a:cubicBezTo>
                  <a:pt x="14" y="1"/>
                  <a:pt x="23" y="0"/>
                  <a:pt x="31" y="0"/>
                </a:cubicBezTo>
                <a:cubicBezTo>
                  <a:pt x="39" y="0"/>
                  <a:pt x="47" y="2"/>
                  <a:pt x="55" y="5"/>
                </a:cubicBezTo>
                <a:cubicBezTo>
                  <a:pt x="63" y="1"/>
                  <a:pt x="71" y="0"/>
                  <a:pt x="79" y="0"/>
                </a:cubicBezTo>
                <a:cubicBezTo>
                  <a:pt x="88" y="0"/>
                  <a:pt x="96" y="2"/>
                  <a:pt x="104" y="6"/>
                </a:cubicBezTo>
                <a:cubicBezTo>
                  <a:pt x="105" y="7"/>
                  <a:pt x="106" y="8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15"/>
                  <a:pt x="106" y="15"/>
                  <a:pt x="106" y="15"/>
                </a:cubicBezTo>
                <a:close/>
                <a:moveTo>
                  <a:pt x="76" y="68"/>
                </a:moveTo>
                <a:cubicBezTo>
                  <a:pt x="77" y="68"/>
                  <a:pt x="78" y="68"/>
                  <a:pt x="79" y="68"/>
                </a:cubicBezTo>
                <a:cubicBezTo>
                  <a:pt x="86" y="68"/>
                  <a:pt x="93" y="69"/>
                  <a:pt x="99" y="72"/>
                </a:cubicBezTo>
                <a:cubicBezTo>
                  <a:pt x="99" y="11"/>
                  <a:pt x="99" y="11"/>
                  <a:pt x="99" y="11"/>
                </a:cubicBezTo>
                <a:cubicBezTo>
                  <a:pt x="93" y="8"/>
                  <a:pt x="86" y="6"/>
                  <a:pt x="79" y="6"/>
                </a:cubicBezTo>
                <a:cubicBezTo>
                  <a:pt x="78" y="6"/>
                  <a:pt x="77" y="6"/>
                  <a:pt x="76" y="6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31" y="6"/>
                </a:moveTo>
                <a:cubicBezTo>
                  <a:pt x="24" y="6"/>
                  <a:pt x="17" y="8"/>
                  <a:pt x="10" y="11"/>
                </a:cubicBezTo>
                <a:cubicBezTo>
                  <a:pt x="10" y="72"/>
                  <a:pt x="10" y="72"/>
                  <a:pt x="10" y="72"/>
                </a:cubicBezTo>
                <a:cubicBezTo>
                  <a:pt x="17" y="69"/>
                  <a:pt x="24" y="67"/>
                  <a:pt x="31" y="68"/>
                </a:cubicBezTo>
                <a:cubicBezTo>
                  <a:pt x="38" y="68"/>
                  <a:pt x="45" y="69"/>
                  <a:pt x="51" y="72"/>
                </a:cubicBezTo>
                <a:cubicBezTo>
                  <a:pt x="51" y="11"/>
                  <a:pt x="51" y="11"/>
                  <a:pt x="51" y="11"/>
                </a:cubicBezTo>
                <a:cubicBezTo>
                  <a:pt x="45" y="8"/>
                  <a:pt x="38" y="6"/>
                  <a:pt x="31" y="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Freeform 67"/>
          <p:cNvSpPr>
            <a:spLocks noEditPoints="1"/>
          </p:cNvSpPr>
          <p:nvPr/>
        </p:nvSpPr>
        <p:spPr bwMode="auto">
          <a:xfrm>
            <a:off x="6255082" y="4067812"/>
            <a:ext cx="509588" cy="373063"/>
          </a:xfrm>
          <a:custGeom>
            <a:avLst/>
            <a:gdLst>
              <a:gd name="T0" fmla="*/ 18 w 120"/>
              <a:gd name="T1" fmla="*/ 10 h 88"/>
              <a:gd name="T2" fmla="*/ 102 w 120"/>
              <a:gd name="T3" fmla="*/ 10 h 88"/>
              <a:gd name="T4" fmla="*/ 102 w 120"/>
              <a:gd name="T5" fmla="*/ 60 h 88"/>
              <a:gd name="T6" fmla="*/ 18 w 120"/>
              <a:gd name="T7" fmla="*/ 60 h 88"/>
              <a:gd name="T8" fmla="*/ 18 w 120"/>
              <a:gd name="T9" fmla="*/ 10 h 88"/>
              <a:gd name="T10" fmla="*/ 28 w 120"/>
              <a:gd name="T11" fmla="*/ 46 h 88"/>
              <a:gd name="T12" fmla="*/ 28 w 120"/>
              <a:gd name="T13" fmla="*/ 52 h 88"/>
              <a:gd name="T14" fmla="*/ 95 w 120"/>
              <a:gd name="T15" fmla="*/ 52 h 88"/>
              <a:gd name="T16" fmla="*/ 95 w 120"/>
              <a:gd name="T17" fmla="*/ 46 h 88"/>
              <a:gd name="T18" fmla="*/ 28 w 120"/>
              <a:gd name="T19" fmla="*/ 46 h 88"/>
              <a:gd name="T20" fmla="*/ 53 w 120"/>
              <a:gd name="T21" fmla="*/ 33 h 88"/>
              <a:gd name="T22" fmla="*/ 53 w 120"/>
              <a:gd name="T23" fmla="*/ 38 h 88"/>
              <a:gd name="T24" fmla="*/ 95 w 120"/>
              <a:gd name="T25" fmla="*/ 38 h 88"/>
              <a:gd name="T26" fmla="*/ 95 w 120"/>
              <a:gd name="T27" fmla="*/ 33 h 88"/>
              <a:gd name="T28" fmla="*/ 53 w 120"/>
              <a:gd name="T29" fmla="*/ 33 h 88"/>
              <a:gd name="T30" fmla="*/ 53 w 120"/>
              <a:gd name="T31" fmla="*/ 20 h 88"/>
              <a:gd name="T32" fmla="*/ 53 w 120"/>
              <a:gd name="T33" fmla="*/ 25 h 88"/>
              <a:gd name="T34" fmla="*/ 95 w 120"/>
              <a:gd name="T35" fmla="*/ 25 h 88"/>
              <a:gd name="T36" fmla="*/ 95 w 120"/>
              <a:gd name="T37" fmla="*/ 20 h 88"/>
              <a:gd name="T38" fmla="*/ 53 w 120"/>
              <a:gd name="T39" fmla="*/ 20 h 88"/>
              <a:gd name="T40" fmla="*/ 28 w 120"/>
              <a:gd name="T41" fmla="*/ 18 h 88"/>
              <a:gd name="T42" fmla="*/ 28 w 120"/>
              <a:gd name="T43" fmla="*/ 40 h 88"/>
              <a:gd name="T44" fmla="*/ 46 w 120"/>
              <a:gd name="T45" fmla="*/ 40 h 88"/>
              <a:gd name="T46" fmla="*/ 46 w 120"/>
              <a:gd name="T47" fmla="*/ 18 h 88"/>
              <a:gd name="T48" fmla="*/ 28 w 120"/>
              <a:gd name="T49" fmla="*/ 18 h 88"/>
              <a:gd name="T50" fmla="*/ 54 w 120"/>
              <a:gd name="T51" fmla="*/ 74 h 88"/>
              <a:gd name="T52" fmla="*/ 66 w 120"/>
              <a:gd name="T53" fmla="*/ 74 h 88"/>
              <a:gd name="T54" fmla="*/ 71 w 120"/>
              <a:gd name="T55" fmla="*/ 81 h 88"/>
              <a:gd name="T56" fmla="*/ 50 w 120"/>
              <a:gd name="T57" fmla="*/ 81 h 88"/>
              <a:gd name="T58" fmla="*/ 54 w 120"/>
              <a:gd name="T59" fmla="*/ 74 h 88"/>
              <a:gd name="T60" fmla="*/ 19 w 120"/>
              <a:gd name="T61" fmla="*/ 0 h 88"/>
              <a:gd name="T62" fmla="*/ 10 w 120"/>
              <a:gd name="T63" fmla="*/ 9 h 88"/>
              <a:gd name="T64" fmla="*/ 10 w 120"/>
              <a:gd name="T65" fmla="*/ 59 h 88"/>
              <a:gd name="T66" fmla="*/ 16 w 120"/>
              <a:gd name="T67" fmla="*/ 68 h 88"/>
              <a:gd name="T68" fmla="*/ 16 w 120"/>
              <a:gd name="T69" fmla="*/ 68 h 88"/>
              <a:gd name="T70" fmla="*/ 0 w 120"/>
              <a:gd name="T71" fmla="*/ 80 h 88"/>
              <a:gd name="T72" fmla="*/ 0 w 120"/>
              <a:gd name="T73" fmla="*/ 88 h 88"/>
              <a:gd name="T74" fmla="*/ 120 w 120"/>
              <a:gd name="T75" fmla="*/ 88 h 88"/>
              <a:gd name="T76" fmla="*/ 120 w 120"/>
              <a:gd name="T77" fmla="*/ 80 h 88"/>
              <a:gd name="T78" fmla="*/ 103 w 120"/>
              <a:gd name="T79" fmla="*/ 68 h 88"/>
              <a:gd name="T80" fmla="*/ 110 w 120"/>
              <a:gd name="T81" fmla="*/ 59 h 88"/>
              <a:gd name="T82" fmla="*/ 110 w 120"/>
              <a:gd name="T83" fmla="*/ 9 h 88"/>
              <a:gd name="T84" fmla="*/ 101 w 120"/>
              <a:gd name="T85" fmla="*/ 0 h 88"/>
              <a:gd name="T86" fmla="*/ 19 w 120"/>
              <a:gd name="T8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88">
                <a:moveTo>
                  <a:pt x="18" y="10"/>
                </a:moveTo>
                <a:cubicBezTo>
                  <a:pt x="102" y="10"/>
                  <a:pt x="102" y="10"/>
                  <a:pt x="102" y="1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10"/>
                  <a:pt x="18" y="10"/>
                  <a:pt x="18" y="10"/>
                </a:cubicBezTo>
                <a:close/>
                <a:moveTo>
                  <a:pt x="28" y="46"/>
                </a:moveTo>
                <a:cubicBezTo>
                  <a:pt x="28" y="52"/>
                  <a:pt x="28" y="52"/>
                  <a:pt x="28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46"/>
                  <a:pt x="95" y="46"/>
                  <a:pt x="95" y="46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53" y="33"/>
                </a:moveTo>
                <a:cubicBezTo>
                  <a:pt x="53" y="38"/>
                  <a:pt x="53" y="38"/>
                  <a:pt x="53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3"/>
                  <a:pt x="95" y="33"/>
                  <a:pt x="95" y="33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0"/>
                </a:moveTo>
                <a:cubicBezTo>
                  <a:pt x="53" y="25"/>
                  <a:pt x="53" y="25"/>
                  <a:pt x="53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5" y="20"/>
                  <a:pt x="95" y="20"/>
                </a:cubicBezTo>
                <a:cubicBezTo>
                  <a:pt x="53" y="20"/>
                  <a:pt x="53" y="20"/>
                  <a:pt x="53" y="20"/>
                </a:cubicBezTo>
                <a:close/>
                <a:moveTo>
                  <a:pt x="28" y="18"/>
                </a:moveTo>
                <a:cubicBezTo>
                  <a:pt x="28" y="40"/>
                  <a:pt x="28" y="40"/>
                  <a:pt x="2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8"/>
                  <a:pt x="46" y="18"/>
                  <a:pt x="46" y="18"/>
                </a:cubicBezTo>
                <a:cubicBezTo>
                  <a:pt x="28" y="18"/>
                  <a:pt x="28" y="18"/>
                  <a:pt x="28" y="18"/>
                </a:cubicBezTo>
                <a:close/>
                <a:moveTo>
                  <a:pt x="54" y="74"/>
                </a:moveTo>
                <a:cubicBezTo>
                  <a:pt x="66" y="74"/>
                  <a:pt x="66" y="74"/>
                  <a:pt x="66" y="74"/>
                </a:cubicBezTo>
                <a:cubicBezTo>
                  <a:pt x="71" y="81"/>
                  <a:pt x="71" y="81"/>
                  <a:pt x="7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4" y="74"/>
                  <a:pt x="54" y="74"/>
                  <a:pt x="54" y="74"/>
                </a:cubicBezTo>
                <a:close/>
                <a:moveTo>
                  <a:pt x="19" y="0"/>
                </a:moveTo>
                <a:cubicBezTo>
                  <a:pt x="14" y="0"/>
                  <a:pt x="10" y="4"/>
                  <a:pt x="10" y="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3"/>
                  <a:pt x="13" y="66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07" y="67"/>
                  <a:pt x="110" y="63"/>
                  <a:pt x="110" y="5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68"/>
          <p:cNvSpPr>
            <a:spLocks/>
          </p:cNvSpPr>
          <p:nvPr/>
        </p:nvSpPr>
        <p:spPr bwMode="auto">
          <a:xfrm>
            <a:off x="7090107" y="3170250"/>
            <a:ext cx="471488" cy="509588"/>
          </a:xfrm>
          <a:custGeom>
            <a:avLst/>
            <a:gdLst>
              <a:gd name="T0" fmla="*/ 16 w 111"/>
              <a:gd name="T1" fmla="*/ 108 h 120"/>
              <a:gd name="T2" fmla="*/ 20 w 111"/>
              <a:gd name="T3" fmla="*/ 102 h 120"/>
              <a:gd name="T4" fmla="*/ 43 w 111"/>
              <a:gd name="T5" fmla="*/ 76 h 120"/>
              <a:gd name="T6" fmla="*/ 44 w 111"/>
              <a:gd name="T7" fmla="*/ 76 h 120"/>
              <a:gd name="T8" fmla="*/ 54 w 111"/>
              <a:gd name="T9" fmla="*/ 74 h 120"/>
              <a:gd name="T10" fmla="*/ 53 w 111"/>
              <a:gd name="T11" fmla="*/ 60 h 120"/>
              <a:gd name="T12" fmla="*/ 39 w 111"/>
              <a:gd name="T13" fmla="*/ 61 h 120"/>
              <a:gd name="T14" fmla="*/ 39 w 111"/>
              <a:gd name="T15" fmla="*/ 72 h 120"/>
              <a:gd name="T16" fmla="*/ 39 w 111"/>
              <a:gd name="T17" fmla="*/ 73 h 120"/>
              <a:gd name="T18" fmla="*/ 16 w 111"/>
              <a:gd name="T19" fmla="*/ 99 h 120"/>
              <a:gd name="T20" fmla="*/ 12 w 111"/>
              <a:gd name="T21" fmla="*/ 104 h 120"/>
              <a:gd name="T22" fmla="*/ 3 w 111"/>
              <a:gd name="T23" fmla="*/ 115 h 120"/>
              <a:gd name="T24" fmla="*/ 3 w 111"/>
              <a:gd name="T25" fmla="*/ 102 h 120"/>
              <a:gd name="T26" fmla="*/ 13 w 111"/>
              <a:gd name="T27" fmla="*/ 98 h 120"/>
              <a:gd name="T28" fmla="*/ 27 w 111"/>
              <a:gd name="T29" fmla="*/ 53 h 120"/>
              <a:gd name="T30" fmla="*/ 64 w 111"/>
              <a:gd name="T31" fmla="*/ 20 h 120"/>
              <a:gd name="T32" fmla="*/ 63 w 111"/>
              <a:gd name="T33" fmla="*/ 0 h 120"/>
              <a:gd name="T34" fmla="*/ 63 w 111"/>
              <a:gd name="T35" fmla="*/ 0 h 120"/>
              <a:gd name="T36" fmla="*/ 111 w 111"/>
              <a:gd name="T37" fmla="*/ 40 h 120"/>
              <a:gd name="T38" fmla="*/ 110 w 111"/>
              <a:gd name="T39" fmla="*/ 41 h 120"/>
              <a:gd name="T40" fmla="*/ 91 w 111"/>
              <a:gd name="T41" fmla="*/ 42 h 120"/>
              <a:gd name="T42" fmla="*/ 64 w 111"/>
              <a:gd name="T43" fmla="*/ 85 h 120"/>
              <a:gd name="T44" fmla="*/ 22 w 111"/>
              <a:gd name="T45" fmla="*/ 106 h 120"/>
              <a:gd name="T46" fmla="*/ 20 w 111"/>
              <a:gd name="T47" fmla="*/ 116 h 120"/>
              <a:gd name="T48" fmla="*/ 7 w 111"/>
              <a:gd name="T49" fmla="*/ 118 h 120"/>
              <a:gd name="T50" fmla="*/ 16 w 111"/>
              <a:gd name="T51" fmla="*/ 10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1" h="120">
                <a:moveTo>
                  <a:pt x="16" y="108"/>
                </a:moveTo>
                <a:cubicBezTo>
                  <a:pt x="20" y="102"/>
                  <a:pt x="20" y="102"/>
                  <a:pt x="20" y="102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4" y="76"/>
                </a:cubicBezTo>
                <a:cubicBezTo>
                  <a:pt x="47" y="78"/>
                  <a:pt x="52" y="77"/>
                  <a:pt x="54" y="74"/>
                </a:cubicBezTo>
                <a:cubicBezTo>
                  <a:pt x="58" y="70"/>
                  <a:pt x="57" y="63"/>
                  <a:pt x="53" y="60"/>
                </a:cubicBezTo>
                <a:cubicBezTo>
                  <a:pt x="49" y="56"/>
                  <a:pt x="42" y="57"/>
                  <a:pt x="39" y="61"/>
                </a:cubicBezTo>
                <a:cubicBezTo>
                  <a:pt x="36" y="64"/>
                  <a:pt x="36" y="68"/>
                  <a:pt x="39" y="72"/>
                </a:cubicBezTo>
                <a:cubicBezTo>
                  <a:pt x="39" y="72"/>
                  <a:pt x="39" y="72"/>
                  <a:pt x="39" y="73"/>
                </a:cubicBezTo>
                <a:cubicBezTo>
                  <a:pt x="16" y="99"/>
                  <a:pt x="16" y="99"/>
                  <a:pt x="16" y="99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3" y="115"/>
                  <a:pt x="3" y="115"/>
                  <a:pt x="3" y="115"/>
                </a:cubicBezTo>
                <a:cubicBezTo>
                  <a:pt x="0" y="111"/>
                  <a:pt x="0" y="106"/>
                  <a:pt x="3" y="102"/>
                </a:cubicBezTo>
                <a:cubicBezTo>
                  <a:pt x="6" y="99"/>
                  <a:pt x="9" y="98"/>
                  <a:pt x="13" y="98"/>
                </a:cubicBezTo>
                <a:cubicBezTo>
                  <a:pt x="23" y="83"/>
                  <a:pt x="26" y="68"/>
                  <a:pt x="27" y="53"/>
                </a:cubicBezTo>
                <a:cubicBezTo>
                  <a:pt x="64" y="20"/>
                  <a:pt x="64" y="20"/>
                  <a:pt x="64" y="20"/>
                </a:cubicBezTo>
                <a:cubicBezTo>
                  <a:pt x="60" y="12"/>
                  <a:pt x="59" y="5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0" y="40"/>
                  <a:pt x="110" y="40"/>
                  <a:pt x="110" y="41"/>
                </a:cubicBezTo>
                <a:cubicBezTo>
                  <a:pt x="106" y="45"/>
                  <a:pt x="99" y="45"/>
                  <a:pt x="91" y="42"/>
                </a:cubicBezTo>
                <a:cubicBezTo>
                  <a:pt x="64" y="85"/>
                  <a:pt x="64" y="85"/>
                  <a:pt x="64" y="85"/>
                </a:cubicBezTo>
                <a:cubicBezTo>
                  <a:pt x="49" y="87"/>
                  <a:pt x="35" y="93"/>
                  <a:pt x="22" y="106"/>
                </a:cubicBezTo>
                <a:cubicBezTo>
                  <a:pt x="23" y="109"/>
                  <a:pt x="22" y="113"/>
                  <a:pt x="20" y="116"/>
                </a:cubicBezTo>
                <a:cubicBezTo>
                  <a:pt x="16" y="119"/>
                  <a:pt x="11" y="120"/>
                  <a:pt x="7" y="118"/>
                </a:cubicBezTo>
                <a:lnTo>
                  <a:pt x="16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Freeform 69"/>
          <p:cNvSpPr>
            <a:spLocks noEditPoints="1"/>
          </p:cNvSpPr>
          <p:nvPr/>
        </p:nvSpPr>
        <p:spPr bwMode="auto">
          <a:xfrm>
            <a:off x="6318582" y="3157550"/>
            <a:ext cx="458788" cy="534988"/>
          </a:xfrm>
          <a:custGeom>
            <a:avLst/>
            <a:gdLst>
              <a:gd name="T0" fmla="*/ 59 w 108"/>
              <a:gd name="T1" fmla="*/ 93 h 126"/>
              <a:gd name="T2" fmla="*/ 85 w 108"/>
              <a:gd name="T3" fmla="*/ 93 h 126"/>
              <a:gd name="T4" fmla="*/ 87 w 108"/>
              <a:gd name="T5" fmla="*/ 125 h 126"/>
              <a:gd name="T6" fmla="*/ 58 w 108"/>
              <a:gd name="T7" fmla="*/ 125 h 126"/>
              <a:gd name="T8" fmla="*/ 59 w 108"/>
              <a:gd name="T9" fmla="*/ 93 h 126"/>
              <a:gd name="T10" fmla="*/ 44 w 108"/>
              <a:gd name="T11" fmla="*/ 64 h 126"/>
              <a:gd name="T12" fmla="*/ 44 w 108"/>
              <a:gd name="T13" fmla="*/ 125 h 126"/>
              <a:gd name="T14" fmla="*/ 31 w 108"/>
              <a:gd name="T15" fmla="*/ 125 h 126"/>
              <a:gd name="T16" fmla="*/ 31 w 108"/>
              <a:gd name="T17" fmla="*/ 64 h 126"/>
              <a:gd name="T18" fmla="*/ 44 w 108"/>
              <a:gd name="T19" fmla="*/ 64 h 126"/>
              <a:gd name="T20" fmla="*/ 27 w 108"/>
              <a:gd name="T21" fmla="*/ 12 h 126"/>
              <a:gd name="T22" fmla="*/ 15 w 108"/>
              <a:gd name="T23" fmla="*/ 12 h 126"/>
              <a:gd name="T24" fmla="*/ 14 w 108"/>
              <a:gd name="T25" fmla="*/ 12 h 126"/>
              <a:gd name="T26" fmla="*/ 16 w 108"/>
              <a:gd name="T27" fmla="*/ 3 h 126"/>
              <a:gd name="T28" fmla="*/ 17 w 108"/>
              <a:gd name="T29" fmla="*/ 3 h 126"/>
              <a:gd name="T30" fmla="*/ 17 w 108"/>
              <a:gd name="T31" fmla="*/ 3 h 126"/>
              <a:gd name="T32" fmla="*/ 24 w 108"/>
              <a:gd name="T33" fmla="*/ 3 h 126"/>
              <a:gd name="T34" fmla="*/ 25 w 108"/>
              <a:gd name="T35" fmla="*/ 3 h 126"/>
              <a:gd name="T36" fmla="*/ 25 w 108"/>
              <a:gd name="T37" fmla="*/ 3 h 126"/>
              <a:gd name="T38" fmla="*/ 28 w 108"/>
              <a:gd name="T39" fmla="*/ 12 h 126"/>
              <a:gd name="T40" fmla="*/ 27 w 108"/>
              <a:gd name="T41" fmla="*/ 12 h 126"/>
              <a:gd name="T42" fmla="*/ 1 w 108"/>
              <a:gd name="T43" fmla="*/ 57 h 126"/>
              <a:gd name="T44" fmla="*/ 13 w 108"/>
              <a:gd name="T45" fmla="*/ 18 h 126"/>
              <a:gd name="T46" fmla="*/ 28 w 108"/>
              <a:gd name="T47" fmla="*/ 18 h 126"/>
              <a:gd name="T48" fmla="*/ 43 w 108"/>
              <a:gd name="T49" fmla="*/ 56 h 126"/>
              <a:gd name="T50" fmla="*/ 28 w 108"/>
              <a:gd name="T51" fmla="*/ 56 h 126"/>
              <a:gd name="T52" fmla="*/ 14 w 108"/>
              <a:gd name="T53" fmla="*/ 57 h 126"/>
              <a:gd name="T54" fmla="*/ 1 w 108"/>
              <a:gd name="T55" fmla="*/ 57 h 126"/>
              <a:gd name="T56" fmla="*/ 13 w 108"/>
              <a:gd name="T57" fmla="*/ 64 h 126"/>
              <a:gd name="T58" fmla="*/ 13 w 108"/>
              <a:gd name="T59" fmla="*/ 125 h 126"/>
              <a:gd name="T60" fmla="*/ 0 w 108"/>
              <a:gd name="T61" fmla="*/ 125 h 126"/>
              <a:gd name="T62" fmla="*/ 0 w 108"/>
              <a:gd name="T63" fmla="*/ 64 h 126"/>
              <a:gd name="T64" fmla="*/ 13 w 108"/>
              <a:gd name="T65" fmla="*/ 64 h 126"/>
              <a:gd name="T66" fmla="*/ 28 w 108"/>
              <a:gd name="T67" fmla="*/ 64 h 126"/>
              <a:gd name="T68" fmla="*/ 28 w 108"/>
              <a:gd name="T69" fmla="*/ 126 h 126"/>
              <a:gd name="T70" fmla="*/ 16 w 108"/>
              <a:gd name="T71" fmla="*/ 126 h 126"/>
              <a:gd name="T72" fmla="*/ 16 w 108"/>
              <a:gd name="T73" fmla="*/ 64 h 126"/>
              <a:gd name="T74" fmla="*/ 28 w 108"/>
              <a:gd name="T75" fmla="*/ 64 h 126"/>
              <a:gd name="T76" fmla="*/ 66 w 108"/>
              <a:gd name="T77" fmla="*/ 48 h 126"/>
              <a:gd name="T78" fmla="*/ 78 w 108"/>
              <a:gd name="T79" fmla="*/ 48 h 126"/>
              <a:gd name="T80" fmla="*/ 73 w 108"/>
              <a:gd name="T81" fmla="*/ 0 h 126"/>
              <a:gd name="T82" fmla="*/ 66 w 108"/>
              <a:gd name="T83" fmla="*/ 48 h 126"/>
              <a:gd name="T84" fmla="*/ 68 w 108"/>
              <a:gd name="T85" fmla="*/ 47 h 126"/>
              <a:gd name="T86" fmla="*/ 70 w 108"/>
              <a:gd name="T87" fmla="*/ 5 h 126"/>
              <a:gd name="T88" fmla="*/ 71 w 108"/>
              <a:gd name="T89" fmla="*/ 47 h 126"/>
              <a:gd name="T90" fmla="*/ 68 w 108"/>
              <a:gd name="T91" fmla="*/ 47 h 126"/>
              <a:gd name="T92" fmla="*/ 60 w 108"/>
              <a:gd name="T93" fmla="*/ 91 h 126"/>
              <a:gd name="T94" fmla="*/ 85 w 108"/>
              <a:gd name="T95" fmla="*/ 91 h 126"/>
              <a:gd name="T96" fmla="*/ 79 w 108"/>
              <a:gd name="T97" fmla="*/ 51 h 126"/>
              <a:gd name="T98" fmla="*/ 66 w 108"/>
              <a:gd name="T99" fmla="*/ 51 h 126"/>
              <a:gd name="T100" fmla="*/ 60 w 108"/>
              <a:gd name="T101" fmla="*/ 91 h 126"/>
              <a:gd name="T102" fmla="*/ 64 w 108"/>
              <a:gd name="T103" fmla="*/ 88 h 126"/>
              <a:gd name="T104" fmla="*/ 68 w 108"/>
              <a:gd name="T105" fmla="*/ 53 h 126"/>
              <a:gd name="T106" fmla="*/ 72 w 108"/>
              <a:gd name="T107" fmla="*/ 53 h 126"/>
              <a:gd name="T108" fmla="*/ 72 w 108"/>
              <a:gd name="T109" fmla="*/ 88 h 126"/>
              <a:gd name="T110" fmla="*/ 64 w 108"/>
              <a:gd name="T11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" h="126">
                <a:moveTo>
                  <a:pt x="59" y="93"/>
                </a:moveTo>
                <a:cubicBezTo>
                  <a:pt x="68" y="93"/>
                  <a:pt x="77" y="93"/>
                  <a:pt x="85" y="93"/>
                </a:cubicBezTo>
                <a:cubicBezTo>
                  <a:pt x="87" y="104"/>
                  <a:pt x="87" y="115"/>
                  <a:pt x="87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7" y="115"/>
                  <a:pt x="58" y="104"/>
                  <a:pt x="59" y="93"/>
                </a:cubicBezTo>
                <a:close/>
                <a:moveTo>
                  <a:pt x="44" y="64"/>
                </a:moveTo>
                <a:cubicBezTo>
                  <a:pt x="44" y="125"/>
                  <a:pt x="44" y="125"/>
                  <a:pt x="44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1" y="64"/>
                  <a:pt x="31" y="64"/>
                  <a:pt x="31" y="64"/>
                </a:cubicBezTo>
                <a:cubicBezTo>
                  <a:pt x="44" y="64"/>
                  <a:pt x="44" y="64"/>
                  <a:pt x="44" y="64"/>
                </a:cubicBezTo>
                <a:close/>
                <a:moveTo>
                  <a:pt x="27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1" y="57"/>
                </a:moveTo>
                <a:cubicBezTo>
                  <a:pt x="13" y="18"/>
                  <a:pt x="13" y="18"/>
                  <a:pt x="13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3" y="31"/>
                  <a:pt x="38" y="43"/>
                  <a:pt x="43" y="56"/>
                </a:cubicBezTo>
                <a:cubicBezTo>
                  <a:pt x="38" y="60"/>
                  <a:pt x="33" y="60"/>
                  <a:pt x="28" y="56"/>
                </a:cubicBezTo>
                <a:cubicBezTo>
                  <a:pt x="23" y="60"/>
                  <a:pt x="18" y="60"/>
                  <a:pt x="14" y="57"/>
                </a:cubicBezTo>
                <a:cubicBezTo>
                  <a:pt x="8" y="60"/>
                  <a:pt x="4" y="60"/>
                  <a:pt x="1" y="57"/>
                </a:cubicBezTo>
                <a:close/>
                <a:moveTo>
                  <a:pt x="13" y="64"/>
                </a:moveTo>
                <a:cubicBezTo>
                  <a:pt x="13" y="125"/>
                  <a:pt x="13" y="125"/>
                  <a:pt x="1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64"/>
                  <a:pt x="0" y="64"/>
                  <a:pt x="0" y="64"/>
                </a:cubicBezTo>
                <a:cubicBezTo>
                  <a:pt x="13" y="64"/>
                  <a:pt x="13" y="64"/>
                  <a:pt x="13" y="64"/>
                </a:cubicBezTo>
                <a:close/>
                <a:moveTo>
                  <a:pt x="28" y="64"/>
                </a:moveTo>
                <a:cubicBezTo>
                  <a:pt x="28" y="126"/>
                  <a:pt x="28" y="126"/>
                  <a:pt x="28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6" y="64"/>
                  <a:pt x="16" y="64"/>
                  <a:pt x="16" y="64"/>
                </a:cubicBezTo>
                <a:cubicBezTo>
                  <a:pt x="28" y="64"/>
                  <a:pt x="28" y="64"/>
                  <a:pt x="28" y="64"/>
                </a:cubicBezTo>
                <a:close/>
                <a:moveTo>
                  <a:pt x="66" y="48"/>
                </a:moveTo>
                <a:cubicBezTo>
                  <a:pt x="70" y="48"/>
                  <a:pt x="74" y="48"/>
                  <a:pt x="78" y="48"/>
                </a:cubicBezTo>
                <a:cubicBezTo>
                  <a:pt x="108" y="28"/>
                  <a:pt x="69" y="11"/>
                  <a:pt x="73" y="0"/>
                </a:cubicBezTo>
                <a:cubicBezTo>
                  <a:pt x="61" y="6"/>
                  <a:pt x="38" y="27"/>
                  <a:pt x="66" y="48"/>
                </a:cubicBezTo>
                <a:close/>
                <a:moveTo>
                  <a:pt x="68" y="47"/>
                </a:moveTo>
                <a:cubicBezTo>
                  <a:pt x="49" y="29"/>
                  <a:pt x="56" y="16"/>
                  <a:pt x="70" y="5"/>
                </a:cubicBezTo>
                <a:cubicBezTo>
                  <a:pt x="59" y="18"/>
                  <a:pt x="58" y="32"/>
                  <a:pt x="71" y="47"/>
                </a:cubicBezTo>
                <a:cubicBezTo>
                  <a:pt x="70" y="47"/>
                  <a:pt x="69" y="47"/>
                  <a:pt x="68" y="47"/>
                </a:cubicBezTo>
                <a:close/>
                <a:moveTo>
                  <a:pt x="60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9" y="51"/>
                  <a:pt x="79" y="51"/>
                  <a:pt x="79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0" y="91"/>
                  <a:pt x="60" y="91"/>
                  <a:pt x="60" y="91"/>
                </a:cubicBezTo>
                <a:close/>
                <a:moveTo>
                  <a:pt x="64" y="88"/>
                </a:moveTo>
                <a:cubicBezTo>
                  <a:pt x="68" y="53"/>
                  <a:pt x="68" y="53"/>
                  <a:pt x="68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88"/>
                  <a:pt x="72" y="88"/>
                  <a:pt x="72" y="88"/>
                </a:cubicBezTo>
                <a:lnTo>
                  <a:pt x="64" y="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70"/>
          <p:cNvSpPr>
            <a:spLocks noEditPoints="1"/>
          </p:cNvSpPr>
          <p:nvPr/>
        </p:nvSpPr>
        <p:spPr bwMode="auto">
          <a:xfrm>
            <a:off x="5526419" y="4761887"/>
            <a:ext cx="363538" cy="509588"/>
          </a:xfrm>
          <a:custGeom>
            <a:avLst/>
            <a:gdLst>
              <a:gd name="T0" fmla="*/ 52 w 86"/>
              <a:gd name="T1" fmla="*/ 60 h 120"/>
              <a:gd name="T2" fmla="*/ 71 w 86"/>
              <a:gd name="T3" fmla="*/ 82 h 120"/>
              <a:gd name="T4" fmla="*/ 85 w 86"/>
              <a:gd name="T5" fmla="*/ 93 h 120"/>
              <a:gd name="T6" fmla="*/ 85 w 86"/>
              <a:gd name="T7" fmla="*/ 101 h 120"/>
              <a:gd name="T8" fmla="*/ 82 w 86"/>
              <a:gd name="T9" fmla="*/ 109 h 120"/>
              <a:gd name="T10" fmla="*/ 69 w 86"/>
              <a:gd name="T11" fmla="*/ 117 h 120"/>
              <a:gd name="T12" fmla="*/ 53 w 86"/>
              <a:gd name="T13" fmla="*/ 97 h 120"/>
              <a:gd name="T14" fmla="*/ 52 w 86"/>
              <a:gd name="T15" fmla="*/ 93 h 120"/>
              <a:gd name="T16" fmla="*/ 44 w 86"/>
              <a:gd name="T17" fmla="*/ 70 h 120"/>
              <a:gd name="T18" fmla="*/ 45 w 86"/>
              <a:gd name="T19" fmla="*/ 68 h 120"/>
              <a:gd name="T20" fmla="*/ 42 w 86"/>
              <a:gd name="T21" fmla="*/ 66 h 120"/>
              <a:gd name="T22" fmla="*/ 37 w 86"/>
              <a:gd name="T23" fmla="*/ 72 h 120"/>
              <a:gd name="T24" fmla="*/ 38 w 86"/>
              <a:gd name="T25" fmla="*/ 73 h 120"/>
              <a:gd name="T26" fmla="*/ 33 w 86"/>
              <a:gd name="T27" fmla="*/ 84 h 120"/>
              <a:gd name="T28" fmla="*/ 28 w 86"/>
              <a:gd name="T29" fmla="*/ 100 h 120"/>
              <a:gd name="T30" fmla="*/ 27 w 86"/>
              <a:gd name="T31" fmla="*/ 102 h 120"/>
              <a:gd name="T32" fmla="*/ 27 w 86"/>
              <a:gd name="T33" fmla="*/ 106 h 120"/>
              <a:gd name="T34" fmla="*/ 12 w 86"/>
              <a:gd name="T35" fmla="*/ 118 h 120"/>
              <a:gd name="T36" fmla="*/ 2 w 86"/>
              <a:gd name="T37" fmla="*/ 102 h 120"/>
              <a:gd name="T38" fmla="*/ 2 w 86"/>
              <a:gd name="T39" fmla="*/ 101 h 120"/>
              <a:gd name="T40" fmla="*/ 10 w 86"/>
              <a:gd name="T41" fmla="*/ 80 h 120"/>
              <a:gd name="T42" fmla="*/ 26 w 86"/>
              <a:gd name="T43" fmla="*/ 74 h 120"/>
              <a:gd name="T44" fmla="*/ 29 w 86"/>
              <a:gd name="T45" fmla="*/ 68 h 120"/>
              <a:gd name="T46" fmla="*/ 32 w 86"/>
              <a:gd name="T47" fmla="*/ 63 h 120"/>
              <a:gd name="T48" fmla="*/ 33 w 86"/>
              <a:gd name="T49" fmla="*/ 65 h 120"/>
              <a:gd name="T50" fmla="*/ 34 w 86"/>
              <a:gd name="T51" fmla="*/ 61 h 120"/>
              <a:gd name="T52" fmla="*/ 25 w 86"/>
              <a:gd name="T53" fmla="*/ 0 h 120"/>
              <a:gd name="T54" fmla="*/ 42 w 86"/>
              <a:gd name="T55" fmla="*/ 41 h 120"/>
              <a:gd name="T56" fmla="*/ 58 w 86"/>
              <a:gd name="T57" fmla="*/ 0 h 120"/>
              <a:gd name="T58" fmla="*/ 49 w 86"/>
              <a:gd name="T59" fmla="*/ 57 h 120"/>
              <a:gd name="T60" fmla="*/ 51 w 86"/>
              <a:gd name="T61" fmla="*/ 62 h 120"/>
              <a:gd name="T62" fmla="*/ 52 w 86"/>
              <a:gd name="T63" fmla="*/ 60 h 120"/>
              <a:gd name="T64" fmla="*/ 18 w 86"/>
              <a:gd name="T65" fmla="*/ 98 h 120"/>
              <a:gd name="T66" fmla="*/ 22 w 86"/>
              <a:gd name="T67" fmla="*/ 84 h 120"/>
              <a:gd name="T68" fmla="*/ 17 w 86"/>
              <a:gd name="T69" fmla="*/ 86 h 120"/>
              <a:gd name="T70" fmla="*/ 12 w 86"/>
              <a:gd name="T71" fmla="*/ 102 h 120"/>
              <a:gd name="T72" fmla="*/ 12 w 86"/>
              <a:gd name="T73" fmla="*/ 103 h 120"/>
              <a:gd name="T74" fmla="*/ 14 w 86"/>
              <a:gd name="T75" fmla="*/ 108 h 120"/>
              <a:gd name="T76" fmla="*/ 17 w 86"/>
              <a:gd name="T77" fmla="*/ 104 h 120"/>
              <a:gd name="T78" fmla="*/ 18 w 86"/>
              <a:gd name="T79" fmla="*/ 101 h 120"/>
              <a:gd name="T80" fmla="*/ 18 w 86"/>
              <a:gd name="T81" fmla="*/ 98 h 120"/>
              <a:gd name="T82" fmla="*/ 62 w 86"/>
              <a:gd name="T83" fmla="*/ 95 h 120"/>
              <a:gd name="T84" fmla="*/ 69 w 86"/>
              <a:gd name="T85" fmla="*/ 107 h 120"/>
              <a:gd name="T86" fmla="*/ 74 w 86"/>
              <a:gd name="T87" fmla="*/ 103 h 120"/>
              <a:gd name="T88" fmla="*/ 76 w 86"/>
              <a:gd name="T89" fmla="*/ 100 h 120"/>
              <a:gd name="T90" fmla="*/ 76 w 86"/>
              <a:gd name="T91" fmla="*/ 96 h 120"/>
              <a:gd name="T92" fmla="*/ 62 w 86"/>
              <a:gd name="T93" fmla="*/ 9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120">
                <a:moveTo>
                  <a:pt x="52" y="60"/>
                </a:moveTo>
                <a:cubicBezTo>
                  <a:pt x="58" y="72"/>
                  <a:pt x="57" y="78"/>
                  <a:pt x="71" y="82"/>
                </a:cubicBezTo>
                <a:cubicBezTo>
                  <a:pt x="78" y="84"/>
                  <a:pt x="83" y="88"/>
                  <a:pt x="85" y="93"/>
                </a:cubicBezTo>
                <a:cubicBezTo>
                  <a:pt x="86" y="96"/>
                  <a:pt x="86" y="99"/>
                  <a:pt x="85" y="101"/>
                </a:cubicBezTo>
                <a:cubicBezTo>
                  <a:pt x="85" y="104"/>
                  <a:pt x="84" y="107"/>
                  <a:pt x="82" y="109"/>
                </a:cubicBezTo>
                <a:cubicBezTo>
                  <a:pt x="79" y="113"/>
                  <a:pt x="74" y="116"/>
                  <a:pt x="69" y="117"/>
                </a:cubicBezTo>
                <a:cubicBezTo>
                  <a:pt x="56" y="117"/>
                  <a:pt x="54" y="106"/>
                  <a:pt x="53" y="97"/>
                </a:cubicBezTo>
                <a:cubicBezTo>
                  <a:pt x="53" y="96"/>
                  <a:pt x="52" y="94"/>
                  <a:pt x="52" y="93"/>
                </a:cubicBezTo>
                <a:cubicBezTo>
                  <a:pt x="50" y="85"/>
                  <a:pt x="48" y="77"/>
                  <a:pt x="44" y="70"/>
                </a:cubicBezTo>
                <a:cubicBezTo>
                  <a:pt x="45" y="68"/>
                  <a:pt x="45" y="68"/>
                  <a:pt x="45" y="68"/>
                </a:cubicBezTo>
                <a:cubicBezTo>
                  <a:pt x="44" y="68"/>
                  <a:pt x="43" y="67"/>
                  <a:pt x="42" y="66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3"/>
                  <a:pt x="38" y="73"/>
                  <a:pt x="38" y="73"/>
                </a:cubicBezTo>
                <a:cubicBezTo>
                  <a:pt x="36" y="77"/>
                  <a:pt x="35" y="79"/>
                  <a:pt x="33" y="84"/>
                </a:cubicBezTo>
                <a:cubicBezTo>
                  <a:pt x="31" y="89"/>
                  <a:pt x="29" y="94"/>
                  <a:pt x="28" y="100"/>
                </a:cubicBezTo>
                <a:cubicBezTo>
                  <a:pt x="28" y="101"/>
                  <a:pt x="28" y="102"/>
                  <a:pt x="27" y="102"/>
                </a:cubicBezTo>
                <a:cubicBezTo>
                  <a:pt x="27" y="103"/>
                  <a:pt x="27" y="104"/>
                  <a:pt x="27" y="106"/>
                </a:cubicBezTo>
                <a:cubicBezTo>
                  <a:pt x="26" y="113"/>
                  <a:pt x="23" y="120"/>
                  <a:pt x="12" y="118"/>
                </a:cubicBezTo>
                <a:cubicBezTo>
                  <a:pt x="0" y="116"/>
                  <a:pt x="1" y="111"/>
                  <a:pt x="2" y="102"/>
                </a:cubicBezTo>
                <a:cubicBezTo>
                  <a:pt x="2" y="102"/>
                  <a:pt x="2" y="101"/>
                  <a:pt x="2" y="101"/>
                </a:cubicBezTo>
                <a:cubicBezTo>
                  <a:pt x="3" y="92"/>
                  <a:pt x="5" y="84"/>
                  <a:pt x="10" y="80"/>
                </a:cubicBezTo>
                <a:cubicBezTo>
                  <a:pt x="14" y="75"/>
                  <a:pt x="19" y="73"/>
                  <a:pt x="26" y="74"/>
                </a:cubicBezTo>
                <a:cubicBezTo>
                  <a:pt x="27" y="73"/>
                  <a:pt x="28" y="70"/>
                  <a:pt x="29" y="68"/>
                </a:cubicBezTo>
                <a:cubicBezTo>
                  <a:pt x="30" y="66"/>
                  <a:pt x="31" y="64"/>
                  <a:pt x="32" y="63"/>
                </a:cubicBezTo>
                <a:cubicBezTo>
                  <a:pt x="33" y="65"/>
                  <a:pt x="33" y="65"/>
                  <a:pt x="33" y="65"/>
                </a:cubicBezTo>
                <a:cubicBezTo>
                  <a:pt x="34" y="61"/>
                  <a:pt x="34" y="61"/>
                  <a:pt x="34" y="61"/>
                </a:cubicBezTo>
                <a:cubicBezTo>
                  <a:pt x="23" y="31"/>
                  <a:pt x="16" y="6"/>
                  <a:pt x="25" y="0"/>
                </a:cubicBezTo>
                <a:cubicBezTo>
                  <a:pt x="31" y="13"/>
                  <a:pt x="37" y="27"/>
                  <a:pt x="42" y="41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12"/>
                  <a:pt x="58" y="33"/>
                  <a:pt x="49" y="57"/>
                </a:cubicBezTo>
                <a:cubicBezTo>
                  <a:pt x="49" y="59"/>
                  <a:pt x="50" y="60"/>
                  <a:pt x="51" y="62"/>
                </a:cubicBezTo>
                <a:cubicBezTo>
                  <a:pt x="52" y="60"/>
                  <a:pt x="52" y="60"/>
                  <a:pt x="52" y="60"/>
                </a:cubicBezTo>
                <a:close/>
                <a:moveTo>
                  <a:pt x="18" y="98"/>
                </a:moveTo>
                <a:cubicBezTo>
                  <a:pt x="19" y="93"/>
                  <a:pt x="21" y="88"/>
                  <a:pt x="22" y="84"/>
                </a:cubicBezTo>
                <a:cubicBezTo>
                  <a:pt x="20" y="84"/>
                  <a:pt x="18" y="85"/>
                  <a:pt x="17" y="86"/>
                </a:cubicBezTo>
                <a:cubicBezTo>
                  <a:pt x="14" y="89"/>
                  <a:pt x="13" y="95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6"/>
                  <a:pt x="11" y="108"/>
                  <a:pt x="14" y="108"/>
                </a:cubicBezTo>
                <a:cubicBezTo>
                  <a:pt x="16" y="109"/>
                  <a:pt x="17" y="107"/>
                  <a:pt x="17" y="104"/>
                </a:cubicBezTo>
                <a:cubicBezTo>
                  <a:pt x="18" y="103"/>
                  <a:pt x="18" y="102"/>
                  <a:pt x="18" y="101"/>
                </a:cubicBezTo>
                <a:cubicBezTo>
                  <a:pt x="18" y="100"/>
                  <a:pt x="18" y="99"/>
                  <a:pt x="18" y="98"/>
                </a:cubicBezTo>
                <a:close/>
                <a:moveTo>
                  <a:pt x="62" y="95"/>
                </a:moveTo>
                <a:cubicBezTo>
                  <a:pt x="63" y="100"/>
                  <a:pt x="64" y="107"/>
                  <a:pt x="69" y="107"/>
                </a:cubicBezTo>
                <a:cubicBezTo>
                  <a:pt x="71" y="107"/>
                  <a:pt x="73" y="105"/>
                  <a:pt x="74" y="103"/>
                </a:cubicBezTo>
                <a:cubicBezTo>
                  <a:pt x="75" y="102"/>
                  <a:pt x="76" y="101"/>
                  <a:pt x="76" y="100"/>
                </a:cubicBezTo>
                <a:cubicBezTo>
                  <a:pt x="76" y="99"/>
                  <a:pt x="76" y="98"/>
                  <a:pt x="76" y="96"/>
                </a:cubicBezTo>
                <a:cubicBezTo>
                  <a:pt x="74" y="92"/>
                  <a:pt x="61" y="84"/>
                  <a:pt x="62" y="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71"/>
          <p:cNvSpPr>
            <a:spLocks noEditPoints="1"/>
          </p:cNvSpPr>
          <p:nvPr/>
        </p:nvSpPr>
        <p:spPr bwMode="auto">
          <a:xfrm>
            <a:off x="2308557" y="4007487"/>
            <a:ext cx="360363" cy="493713"/>
          </a:xfrm>
          <a:custGeom>
            <a:avLst/>
            <a:gdLst>
              <a:gd name="T0" fmla="*/ 31 w 85"/>
              <a:gd name="T1" fmla="*/ 26 h 116"/>
              <a:gd name="T2" fmla="*/ 51 w 85"/>
              <a:gd name="T3" fmla="*/ 28 h 116"/>
              <a:gd name="T4" fmla="*/ 52 w 85"/>
              <a:gd name="T5" fmla="*/ 31 h 116"/>
              <a:gd name="T6" fmla="*/ 45 w 85"/>
              <a:gd name="T7" fmla="*/ 48 h 116"/>
              <a:gd name="T8" fmla="*/ 31 w 85"/>
              <a:gd name="T9" fmla="*/ 55 h 116"/>
              <a:gd name="T10" fmla="*/ 31 w 85"/>
              <a:gd name="T11" fmla="*/ 48 h 116"/>
              <a:gd name="T12" fmla="*/ 35 w 85"/>
              <a:gd name="T13" fmla="*/ 40 h 116"/>
              <a:gd name="T14" fmla="*/ 31 w 85"/>
              <a:gd name="T15" fmla="*/ 31 h 116"/>
              <a:gd name="T16" fmla="*/ 31 w 85"/>
              <a:gd name="T17" fmla="*/ 26 h 116"/>
              <a:gd name="T18" fmla="*/ 26 w 85"/>
              <a:gd name="T19" fmla="*/ 14 h 116"/>
              <a:gd name="T20" fmla="*/ 28 w 85"/>
              <a:gd name="T21" fmla="*/ 6 h 116"/>
              <a:gd name="T22" fmla="*/ 35 w 85"/>
              <a:gd name="T23" fmla="*/ 2 h 116"/>
              <a:gd name="T24" fmla="*/ 43 w 85"/>
              <a:gd name="T25" fmla="*/ 3 h 116"/>
              <a:gd name="T26" fmla="*/ 51 w 85"/>
              <a:gd name="T27" fmla="*/ 6 h 116"/>
              <a:gd name="T28" fmla="*/ 61 w 85"/>
              <a:gd name="T29" fmla="*/ 10 h 116"/>
              <a:gd name="T30" fmla="*/ 72 w 85"/>
              <a:gd name="T31" fmla="*/ 11 h 116"/>
              <a:gd name="T32" fmla="*/ 72 w 85"/>
              <a:gd name="T33" fmla="*/ 11 h 116"/>
              <a:gd name="T34" fmla="*/ 79 w 85"/>
              <a:gd name="T35" fmla="*/ 1 h 116"/>
              <a:gd name="T36" fmla="*/ 79 w 85"/>
              <a:gd name="T37" fmla="*/ 0 h 116"/>
              <a:gd name="T38" fmla="*/ 81 w 85"/>
              <a:gd name="T39" fmla="*/ 0 h 116"/>
              <a:gd name="T40" fmla="*/ 83 w 85"/>
              <a:gd name="T41" fmla="*/ 1 h 116"/>
              <a:gd name="T42" fmla="*/ 85 w 85"/>
              <a:gd name="T43" fmla="*/ 2 h 116"/>
              <a:gd name="T44" fmla="*/ 85 w 85"/>
              <a:gd name="T45" fmla="*/ 3 h 116"/>
              <a:gd name="T46" fmla="*/ 74 w 85"/>
              <a:gd name="T47" fmla="*/ 16 h 116"/>
              <a:gd name="T48" fmla="*/ 59 w 85"/>
              <a:gd name="T49" fmla="*/ 16 h 116"/>
              <a:gd name="T50" fmla="*/ 54 w 85"/>
              <a:gd name="T51" fmla="*/ 14 h 116"/>
              <a:gd name="T52" fmla="*/ 49 w 85"/>
              <a:gd name="T53" fmla="*/ 12 h 116"/>
              <a:gd name="T54" fmla="*/ 49 w 85"/>
              <a:gd name="T55" fmla="*/ 12 h 116"/>
              <a:gd name="T56" fmla="*/ 49 w 85"/>
              <a:gd name="T57" fmla="*/ 12 h 116"/>
              <a:gd name="T58" fmla="*/ 49 w 85"/>
              <a:gd name="T59" fmla="*/ 12 h 116"/>
              <a:gd name="T60" fmla="*/ 35 w 85"/>
              <a:gd name="T61" fmla="*/ 8 h 116"/>
              <a:gd name="T62" fmla="*/ 33 w 85"/>
              <a:gd name="T63" fmla="*/ 10 h 116"/>
              <a:gd name="T64" fmla="*/ 32 w 85"/>
              <a:gd name="T65" fmla="*/ 14 h 116"/>
              <a:gd name="T66" fmla="*/ 33 w 85"/>
              <a:gd name="T67" fmla="*/ 14 h 116"/>
              <a:gd name="T68" fmla="*/ 35 w 85"/>
              <a:gd name="T69" fmla="*/ 24 h 116"/>
              <a:gd name="T70" fmla="*/ 23 w 85"/>
              <a:gd name="T71" fmla="*/ 24 h 116"/>
              <a:gd name="T72" fmla="*/ 24 w 85"/>
              <a:gd name="T73" fmla="*/ 14 h 116"/>
              <a:gd name="T74" fmla="*/ 26 w 85"/>
              <a:gd name="T75" fmla="*/ 14 h 116"/>
              <a:gd name="T76" fmla="*/ 59 w 85"/>
              <a:gd name="T77" fmla="*/ 30 h 116"/>
              <a:gd name="T78" fmla="*/ 56 w 85"/>
              <a:gd name="T79" fmla="*/ 29 h 116"/>
              <a:gd name="T80" fmla="*/ 56 w 85"/>
              <a:gd name="T81" fmla="*/ 31 h 116"/>
              <a:gd name="T82" fmla="*/ 48 w 85"/>
              <a:gd name="T83" fmla="*/ 52 h 116"/>
              <a:gd name="T84" fmla="*/ 29 w 85"/>
              <a:gd name="T85" fmla="*/ 60 h 116"/>
              <a:gd name="T86" fmla="*/ 10 w 85"/>
              <a:gd name="T87" fmla="*/ 52 h 116"/>
              <a:gd name="T88" fmla="*/ 3 w 85"/>
              <a:gd name="T89" fmla="*/ 31 h 116"/>
              <a:gd name="T90" fmla="*/ 3 w 85"/>
              <a:gd name="T91" fmla="*/ 29 h 116"/>
              <a:gd name="T92" fmla="*/ 0 w 85"/>
              <a:gd name="T93" fmla="*/ 30 h 116"/>
              <a:gd name="T94" fmla="*/ 0 w 85"/>
              <a:gd name="T95" fmla="*/ 87 h 116"/>
              <a:gd name="T96" fmla="*/ 29 w 85"/>
              <a:gd name="T97" fmla="*/ 116 h 116"/>
              <a:gd name="T98" fmla="*/ 29 w 85"/>
              <a:gd name="T99" fmla="*/ 116 h 116"/>
              <a:gd name="T100" fmla="*/ 59 w 85"/>
              <a:gd name="T101" fmla="*/ 87 h 116"/>
              <a:gd name="T102" fmla="*/ 59 w 85"/>
              <a:gd name="T103" fmla="*/ 30 h 116"/>
              <a:gd name="T104" fmla="*/ 8 w 85"/>
              <a:gd name="T105" fmla="*/ 28 h 116"/>
              <a:gd name="T106" fmla="*/ 27 w 85"/>
              <a:gd name="T107" fmla="*/ 26 h 116"/>
              <a:gd name="T108" fmla="*/ 27 w 85"/>
              <a:gd name="T109" fmla="*/ 31 h 116"/>
              <a:gd name="T110" fmla="*/ 24 w 85"/>
              <a:gd name="T111" fmla="*/ 40 h 116"/>
              <a:gd name="T112" fmla="*/ 27 w 85"/>
              <a:gd name="T113" fmla="*/ 48 h 116"/>
              <a:gd name="T114" fmla="*/ 27 w 85"/>
              <a:gd name="T115" fmla="*/ 55 h 116"/>
              <a:gd name="T116" fmla="*/ 14 w 85"/>
              <a:gd name="T117" fmla="*/ 48 h 116"/>
              <a:gd name="T118" fmla="*/ 7 w 85"/>
              <a:gd name="T119" fmla="*/ 31 h 116"/>
              <a:gd name="T120" fmla="*/ 8 w 85"/>
              <a:gd name="T121" fmla="*/ 2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116">
                <a:moveTo>
                  <a:pt x="31" y="26"/>
                </a:moveTo>
                <a:cubicBezTo>
                  <a:pt x="38" y="26"/>
                  <a:pt x="45" y="27"/>
                  <a:pt x="51" y="28"/>
                </a:cubicBezTo>
                <a:cubicBezTo>
                  <a:pt x="52" y="29"/>
                  <a:pt x="52" y="30"/>
                  <a:pt x="52" y="31"/>
                </a:cubicBezTo>
                <a:cubicBezTo>
                  <a:pt x="52" y="38"/>
                  <a:pt x="49" y="44"/>
                  <a:pt x="45" y="48"/>
                </a:cubicBezTo>
                <a:cubicBezTo>
                  <a:pt x="42" y="52"/>
                  <a:pt x="37" y="55"/>
                  <a:pt x="31" y="55"/>
                </a:cubicBezTo>
                <a:cubicBezTo>
                  <a:pt x="31" y="48"/>
                  <a:pt x="31" y="48"/>
                  <a:pt x="31" y="48"/>
                </a:cubicBezTo>
                <a:cubicBezTo>
                  <a:pt x="33" y="47"/>
                  <a:pt x="35" y="44"/>
                  <a:pt x="35" y="40"/>
                </a:cubicBezTo>
                <a:cubicBezTo>
                  <a:pt x="35" y="36"/>
                  <a:pt x="33" y="32"/>
                  <a:pt x="31" y="31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26" y="14"/>
                </a:moveTo>
                <a:cubicBezTo>
                  <a:pt x="26" y="11"/>
                  <a:pt x="27" y="8"/>
                  <a:pt x="28" y="6"/>
                </a:cubicBezTo>
                <a:cubicBezTo>
                  <a:pt x="29" y="4"/>
                  <a:pt x="32" y="2"/>
                  <a:pt x="35" y="2"/>
                </a:cubicBezTo>
                <a:cubicBezTo>
                  <a:pt x="37" y="2"/>
                  <a:pt x="40" y="2"/>
                  <a:pt x="43" y="3"/>
                </a:cubicBezTo>
                <a:cubicBezTo>
                  <a:pt x="45" y="4"/>
                  <a:pt x="48" y="5"/>
                  <a:pt x="51" y="6"/>
                </a:cubicBezTo>
                <a:cubicBezTo>
                  <a:pt x="54" y="8"/>
                  <a:pt x="58" y="9"/>
                  <a:pt x="61" y="10"/>
                </a:cubicBezTo>
                <a:cubicBezTo>
                  <a:pt x="65" y="11"/>
                  <a:pt x="69" y="12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5" y="10"/>
                  <a:pt x="77" y="7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1"/>
                  <a:pt x="83" y="1"/>
                  <a:pt x="83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3"/>
                  <a:pt x="85" y="3"/>
                  <a:pt x="85" y="3"/>
                </a:cubicBezTo>
                <a:cubicBezTo>
                  <a:pt x="82" y="11"/>
                  <a:pt x="79" y="15"/>
                  <a:pt x="74" y="16"/>
                </a:cubicBezTo>
                <a:cubicBezTo>
                  <a:pt x="70" y="18"/>
                  <a:pt x="64" y="17"/>
                  <a:pt x="59" y="16"/>
                </a:cubicBezTo>
                <a:cubicBezTo>
                  <a:pt x="57" y="15"/>
                  <a:pt x="56" y="15"/>
                  <a:pt x="54" y="14"/>
                </a:cubicBezTo>
                <a:cubicBezTo>
                  <a:pt x="52" y="13"/>
                  <a:pt x="50" y="13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3" y="10"/>
                  <a:pt x="39" y="8"/>
                  <a:pt x="35" y="8"/>
                </a:cubicBezTo>
                <a:cubicBezTo>
                  <a:pt x="34" y="8"/>
                  <a:pt x="33" y="9"/>
                  <a:pt x="33" y="10"/>
                </a:cubicBezTo>
                <a:cubicBezTo>
                  <a:pt x="32" y="11"/>
                  <a:pt x="32" y="12"/>
                  <a:pt x="32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5" y="24"/>
                  <a:pt x="35" y="24"/>
                  <a:pt x="35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6" y="14"/>
                  <a:pt x="26" y="14"/>
                </a:cubicBezTo>
                <a:close/>
                <a:moveTo>
                  <a:pt x="59" y="30"/>
                </a:moveTo>
                <a:cubicBezTo>
                  <a:pt x="58" y="29"/>
                  <a:pt x="57" y="29"/>
                  <a:pt x="56" y="29"/>
                </a:cubicBezTo>
                <a:cubicBezTo>
                  <a:pt x="56" y="30"/>
                  <a:pt x="56" y="31"/>
                  <a:pt x="56" y="31"/>
                </a:cubicBezTo>
                <a:cubicBezTo>
                  <a:pt x="56" y="39"/>
                  <a:pt x="53" y="47"/>
                  <a:pt x="48" y="52"/>
                </a:cubicBezTo>
                <a:cubicBezTo>
                  <a:pt x="43" y="57"/>
                  <a:pt x="37" y="60"/>
                  <a:pt x="29" y="60"/>
                </a:cubicBezTo>
                <a:cubicBezTo>
                  <a:pt x="22" y="60"/>
                  <a:pt x="15" y="57"/>
                  <a:pt x="10" y="52"/>
                </a:cubicBezTo>
                <a:cubicBezTo>
                  <a:pt x="6" y="47"/>
                  <a:pt x="3" y="39"/>
                  <a:pt x="3" y="31"/>
                </a:cubicBezTo>
                <a:cubicBezTo>
                  <a:pt x="3" y="31"/>
                  <a:pt x="3" y="30"/>
                  <a:pt x="3" y="29"/>
                </a:cubicBezTo>
                <a:cubicBezTo>
                  <a:pt x="2" y="29"/>
                  <a:pt x="1" y="29"/>
                  <a:pt x="0" y="30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45" y="116"/>
                  <a:pt x="59" y="103"/>
                  <a:pt x="59" y="87"/>
                </a:cubicBezTo>
                <a:cubicBezTo>
                  <a:pt x="59" y="30"/>
                  <a:pt x="59" y="30"/>
                  <a:pt x="59" y="30"/>
                </a:cubicBezTo>
                <a:close/>
                <a:moveTo>
                  <a:pt x="8" y="28"/>
                </a:moveTo>
                <a:cubicBezTo>
                  <a:pt x="14" y="27"/>
                  <a:pt x="21" y="26"/>
                  <a:pt x="27" y="26"/>
                </a:cubicBezTo>
                <a:cubicBezTo>
                  <a:pt x="27" y="31"/>
                  <a:pt x="27" y="31"/>
                  <a:pt x="27" y="31"/>
                </a:cubicBezTo>
                <a:cubicBezTo>
                  <a:pt x="25" y="32"/>
                  <a:pt x="24" y="36"/>
                  <a:pt x="24" y="40"/>
                </a:cubicBezTo>
                <a:cubicBezTo>
                  <a:pt x="24" y="44"/>
                  <a:pt x="25" y="47"/>
                  <a:pt x="27" y="48"/>
                </a:cubicBezTo>
                <a:cubicBezTo>
                  <a:pt x="27" y="55"/>
                  <a:pt x="27" y="55"/>
                  <a:pt x="27" y="55"/>
                </a:cubicBezTo>
                <a:cubicBezTo>
                  <a:pt x="22" y="54"/>
                  <a:pt x="17" y="52"/>
                  <a:pt x="14" y="48"/>
                </a:cubicBezTo>
                <a:cubicBezTo>
                  <a:pt x="10" y="44"/>
                  <a:pt x="7" y="38"/>
                  <a:pt x="7" y="31"/>
                </a:cubicBezTo>
                <a:cubicBezTo>
                  <a:pt x="7" y="30"/>
                  <a:pt x="8" y="29"/>
                  <a:pt x="8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72"/>
          <p:cNvSpPr>
            <a:spLocks noEditPoints="1"/>
          </p:cNvSpPr>
          <p:nvPr/>
        </p:nvSpPr>
        <p:spPr bwMode="auto">
          <a:xfrm>
            <a:off x="1362407" y="4056699"/>
            <a:ext cx="534988" cy="395288"/>
          </a:xfrm>
          <a:custGeom>
            <a:avLst/>
            <a:gdLst>
              <a:gd name="T0" fmla="*/ 116 w 126"/>
              <a:gd name="T1" fmla="*/ 10 h 93"/>
              <a:gd name="T2" fmla="*/ 126 w 126"/>
              <a:gd name="T3" fmla="*/ 84 h 93"/>
              <a:gd name="T4" fmla="*/ 0 w 126"/>
              <a:gd name="T5" fmla="*/ 84 h 93"/>
              <a:gd name="T6" fmla="*/ 10 w 126"/>
              <a:gd name="T7" fmla="*/ 62 h 93"/>
              <a:gd name="T8" fmla="*/ 73 w 126"/>
              <a:gd name="T9" fmla="*/ 19 h 93"/>
              <a:gd name="T10" fmla="*/ 73 w 126"/>
              <a:gd name="T11" fmla="*/ 23 h 93"/>
              <a:gd name="T12" fmla="*/ 73 w 126"/>
              <a:gd name="T13" fmla="*/ 30 h 93"/>
              <a:gd name="T14" fmla="*/ 75 w 126"/>
              <a:gd name="T15" fmla="*/ 30 h 93"/>
              <a:gd name="T16" fmla="*/ 75 w 126"/>
              <a:gd name="T17" fmla="*/ 23 h 93"/>
              <a:gd name="T18" fmla="*/ 75 w 126"/>
              <a:gd name="T19" fmla="*/ 19 h 93"/>
              <a:gd name="T20" fmla="*/ 79 w 126"/>
              <a:gd name="T21" fmla="*/ 21 h 93"/>
              <a:gd name="T22" fmla="*/ 79 w 126"/>
              <a:gd name="T23" fmla="*/ 25 h 93"/>
              <a:gd name="T24" fmla="*/ 81 w 126"/>
              <a:gd name="T25" fmla="*/ 32 h 93"/>
              <a:gd name="T26" fmla="*/ 83 w 126"/>
              <a:gd name="T27" fmla="*/ 25 h 93"/>
              <a:gd name="T28" fmla="*/ 85 w 126"/>
              <a:gd name="T29" fmla="*/ 30 h 93"/>
              <a:gd name="T30" fmla="*/ 87 w 126"/>
              <a:gd name="T31" fmla="*/ 30 h 93"/>
              <a:gd name="T32" fmla="*/ 91 w 126"/>
              <a:gd name="T33" fmla="*/ 27 h 93"/>
              <a:gd name="T34" fmla="*/ 91 w 126"/>
              <a:gd name="T35" fmla="*/ 35 h 93"/>
              <a:gd name="T36" fmla="*/ 93 w 126"/>
              <a:gd name="T37" fmla="*/ 30 h 93"/>
              <a:gd name="T38" fmla="*/ 97 w 126"/>
              <a:gd name="T39" fmla="*/ 32 h 93"/>
              <a:gd name="T40" fmla="*/ 95 w 126"/>
              <a:gd name="T41" fmla="*/ 27 h 93"/>
              <a:gd name="T42" fmla="*/ 91 w 126"/>
              <a:gd name="T43" fmla="*/ 25 h 93"/>
              <a:gd name="T44" fmla="*/ 85 w 126"/>
              <a:gd name="T45" fmla="*/ 25 h 93"/>
              <a:gd name="T46" fmla="*/ 81 w 126"/>
              <a:gd name="T47" fmla="*/ 23 h 93"/>
              <a:gd name="T48" fmla="*/ 81 w 126"/>
              <a:gd name="T49" fmla="*/ 19 h 93"/>
              <a:gd name="T50" fmla="*/ 77 w 126"/>
              <a:gd name="T51" fmla="*/ 17 h 93"/>
              <a:gd name="T52" fmla="*/ 73 w 126"/>
              <a:gd name="T53" fmla="*/ 19 h 93"/>
              <a:gd name="T54" fmla="*/ 95 w 126"/>
              <a:gd name="T55" fmla="*/ 48 h 93"/>
              <a:gd name="T56" fmla="*/ 99 w 126"/>
              <a:gd name="T57" fmla="*/ 43 h 93"/>
              <a:gd name="T58" fmla="*/ 97 w 126"/>
              <a:gd name="T59" fmla="*/ 43 h 93"/>
              <a:gd name="T60" fmla="*/ 93 w 126"/>
              <a:gd name="T61" fmla="*/ 48 h 93"/>
              <a:gd name="T62" fmla="*/ 78 w 126"/>
              <a:gd name="T63" fmla="*/ 51 h 93"/>
              <a:gd name="T64" fmla="*/ 74 w 126"/>
              <a:gd name="T65" fmla="*/ 46 h 93"/>
              <a:gd name="T66" fmla="*/ 72 w 126"/>
              <a:gd name="T67" fmla="*/ 40 h 93"/>
              <a:gd name="T68" fmla="*/ 68 w 126"/>
              <a:gd name="T69" fmla="*/ 38 h 93"/>
              <a:gd name="T70" fmla="*/ 71 w 126"/>
              <a:gd name="T71" fmla="*/ 31 h 93"/>
              <a:gd name="T72" fmla="*/ 66 w 126"/>
              <a:gd name="T73" fmla="*/ 38 h 93"/>
              <a:gd name="T74" fmla="*/ 70 w 126"/>
              <a:gd name="T75" fmla="*/ 40 h 93"/>
              <a:gd name="T76" fmla="*/ 72 w 126"/>
              <a:gd name="T77" fmla="*/ 46 h 93"/>
              <a:gd name="T78" fmla="*/ 76 w 126"/>
              <a:gd name="T79" fmla="*/ 51 h 93"/>
              <a:gd name="T80" fmla="*/ 78 w 126"/>
              <a:gd name="T81" fmla="*/ 57 h 93"/>
              <a:gd name="T82" fmla="*/ 71 w 126"/>
              <a:gd name="T83" fmla="*/ 33 h 93"/>
              <a:gd name="T84" fmla="*/ 73 w 126"/>
              <a:gd name="T85" fmla="*/ 38 h 93"/>
              <a:gd name="T86" fmla="*/ 73 w 126"/>
              <a:gd name="T87" fmla="*/ 32 h 93"/>
              <a:gd name="T88" fmla="*/ 56 w 126"/>
              <a:gd name="T89" fmla="*/ 78 h 93"/>
              <a:gd name="T90" fmla="*/ 69 w 126"/>
              <a:gd name="T91" fmla="*/ 78 h 93"/>
              <a:gd name="T92" fmla="*/ 19 w 126"/>
              <a:gd name="T93" fmla="*/ 64 h 93"/>
              <a:gd name="T94" fmla="*/ 19 w 126"/>
              <a:gd name="T95" fmla="*/ 1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93">
                <a:moveTo>
                  <a:pt x="19" y="0"/>
                </a:moveTo>
                <a:cubicBezTo>
                  <a:pt x="106" y="0"/>
                  <a:pt x="106" y="0"/>
                  <a:pt x="106" y="0"/>
                </a:cubicBezTo>
                <a:cubicBezTo>
                  <a:pt x="111" y="0"/>
                  <a:pt x="116" y="5"/>
                  <a:pt x="116" y="10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7"/>
                  <a:pt x="112" y="70"/>
                  <a:pt x="108" y="71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93"/>
                  <a:pt x="126" y="93"/>
                  <a:pt x="126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0" y="84"/>
                  <a:pt x="0" y="84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3" y="70"/>
                  <a:pt x="10" y="66"/>
                  <a:pt x="10" y="62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5"/>
                  <a:pt x="14" y="0"/>
                  <a:pt x="19" y="0"/>
                </a:cubicBezTo>
                <a:close/>
                <a:moveTo>
                  <a:pt x="73" y="19"/>
                </a:move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7"/>
                  <a:pt x="79" y="27"/>
                  <a:pt x="79" y="27"/>
                </a:cubicBezTo>
                <a:cubicBezTo>
                  <a:pt x="79" y="32"/>
                  <a:pt x="79" y="32"/>
                  <a:pt x="79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27"/>
                  <a:pt x="81" y="27"/>
                  <a:pt x="81" y="27"/>
                </a:cubicBezTo>
                <a:cubicBezTo>
                  <a:pt x="81" y="25"/>
                  <a:pt x="81" y="25"/>
                  <a:pt x="81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7"/>
                  <a:pt x="85" y="27"/>
                  <a:pt x="85" y="27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27"/>
                  <a:pt x="87" y="27"/>
                  <a:pt x="87" y="27"/>
                </a:cubicBezTo>
                <a:cubicBezTo>
                  <a:pt x="89" y="27"/>
                  <a:pt x="89" y="27"/>
                  <a:pt x="89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5"/>
                  <a:pt x="91" y="35"/>
                  <a:pt x="91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32"/>
                  <a:pt x="95" y="32"/>
                  <a:pt x="95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0"/>
                  <a:pt x="97" y="30"/>
                  <a:pt x="97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3"/>
                  <a:pt x="85" y="23"/>
                  <a:pt x="85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19"/>
                  <a:pt x="81" y="19"/>
                  <a:pt x="81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7"/>
                  <a:pt x="79" y="17"/>
                  <a:pt x="79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9"/>
                  <a:pt x="75" y="19"/>
                  <a:pt x="75" y="19"/>
                </a:cubicBezTo>
                <a:cubicBezTo>
                  <a:pt x="73" y="19"/>
                  <a:pt x="73" y="19"/>
                  <a:pt x="73" y="19"/>
                </a:cubicBezTo>
                <a:close/>
                <a:moveTo>
                  <a:pt x="93" y="55"/>
                </a:moveTo>
                <a:cubicBezTo>
                  <a:pt x="95" y="55"/>
                  <a:pt x="95" y="55"/>
                  <a:pt x="95" y="55"/>
                </a:cubicBezTo>
                <a:cubicBezTo>
                  <a:pt x="95" y="48"/>
                  <a:pt x="95" y="48"/>
                  <a:pt x="95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32"/>
                  <a:pt x="99" y="32"/>
                  <a:pt x="99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43"/>
                  <a:pt x="97" y="43"/>
                  <a:pt x="97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55"/>
                  <a:pt x="93" y="55"/>
                  <a:pt x="93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46"/>
                  <a:pt x="76" y="46"/>
                  <a:pt x="76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0"/>
                  <a:pt x="72" y="40"/>
                  <a:pt x="72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38"/>
                  <a:pt x="70" y="38"/>
                  <a:pt x="70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3"/>
                  <a:pt x="68" y="33"/>
                  <a:pt x="6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1"/>
                  <a:pt x="71" y="31"/>
                  <a:pt x="7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8"/>
                  <a:pt x="66" y="38"/>
                  <a:pt x="66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2"/>
                  <a:pt x="70" y="42"/>
                  <a:pt x="70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6"/>
                  <a:pt x="72" y="46"/>
                  <a:pt x="72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5"/>
                  <a:pt x="76" y="55"/>
                  <a:pt x="76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7"/>
                  <a:pt x="78" y="57"/>
                  <a:pt x="7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71" y="33"/>
                </a:moveTo>
                <a:cubicBezTo>
                  <a:pt x="71" y="35"/>
                  <a:pt x="71" y="35"/>
                  <a:pt x="71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32"/>
                  <a:pt x="75" y="32"/>
                  <a:pt x="75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1" y="33"/>
                  <a:pt x="71" y="33"/>
                  <a:pt x="71" y="33"/>
                </a:cubicBezTo>
                <a:close/>
                <a:moveTo>
                  <a:pt x="56" y="78"/>
                </a:moveTo>
                <a:cubicBezTo>
                  <a:pt x="52" y="86"/>
                  <a:pt x="52" y="86"/>
                  <a:pt x="52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69" y="78"/>
                  <a:pt x="69" y="78"/>
                  <a:pt x="69" y="78"/>
                </a:cubicBezTo>
                <a:cubicBezTo>
                  <a:pt x="56" y="78"/>
                  <a:pt x="56" y="78"/>
                  <a:pt x="56" y="78"/>
                </a:cubicBezTo>
                <a:close/>
                <a:moveTo>
                  <a:pt x="19" y="10"/>
                </a:moveTo>
                <a:cubicBezTo>
                  <a:pt x="19" y="64"/>
                  <a:pt x="19" y="64"/>
                  <a:pt x="1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10"/>
                  <a:pt x="107" y="10"/>
                  <a:pt x="107" y="1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73"/>
          <p:cNvSpPr>
            <a:spLocks noEditPoints="1"/>
          </p:cNvSpPr>
          <p:nvPr/>
        </p:nvSpPr>
        <p:spPr bwMode="auto">
          <a:xfrm>
            <a:off x="1375107" y="3195650"/>
            <a:ext cx="522288" cy="458788"/>
          </a:xfrm>
          <a:custGeom>
            <a:avLst/>
            <a:gdLst>
              <a:gd name="T0" fmla="*/ 75 w 123"/>
              <a:gd name="T1" fmla="*/ 10 h 108"/>
              <a:gd name="T2" fmla="*/ 44 w 123"/>
              <a:gd name="T3" fmla="*/ 12 h 108"/>
              <a:gd name="T4" fmla="*/ 6 w 123"/>
              <a:gd name="T5" fmla="*/ 59 h 108"/>
              <a:gd name="T6" fmla="*/ 57 w 123"/>
              <a:gd name="T7" fmla="*/ 98 h 108"/>
              <a:gd name="T8" fmla="*/ 88 w 123"/>
              <a:gd name="T9" fmla="*/ 68 h 108"/>
              <a:gd name="T10" fmla="*/ 82 w 123"/>
              <a:gd name="T11" fmla="*/ 60 h 108"/>
              <a:gd name="T12" fmla="*/ 74 w 123"/>
              <a:gd name="T13" fmla="*/ 39 h 108"/>
              <a:gd name="T14" fmla="*/ 40 w 123"/>
              <a:gd name="T15" fmla="*/ 78 h 108"/>
              <a:gd name="T16" fmla="*/ 40 w 123"/>
              <a:gd name="T17" fmla="*/ 94 h 108"/>
              <a:gd name="T18" fmla="*/ 40 w 123"/>
              <a:gd name="T19" fmla="*/ 78 h 108"/>
              <a:gd name="T20" fmla="*/ 33 w 123"/>
              <a:gd name="T21" fmla="*/ 65 h 108"/>
              <a:gd name="T22" fmla="*/ 15 w 123"/>
              <a:gd name="T23" fmla="*/ 65 h 108"/>
              <a:gd name="T24" fmla="*/ 32 w 123"/>
              <a:gd name="T25" fmla="*/ 35 h 108"/>
              <a:gd name="T26" fmla="*/ 32 w 123"/>
              <a:gd name="T27" fmla="*/ 52 h 108"/>
              <a:gd name="T28" fmla="*/ 32 w 123"/>
              <a:gd name="T29" fmla="*/ 35 h 108"/>
              <a:gd name="T30" fmla="*/ 110 w 123"/>
              <a:gd name="T31" fmla="*/ 0 h 108"/>
              <a:gd name="T32" fmla="*/ 113 w 123"/>
              <a:gd name="T33" fmla="*/ 40 h 108"/>
              <a:gd name="T34" fmla="*/ 104 w 123"/>
              <a:gd name="T35" fmla="*/ 43 h 108"/>
              <a:gd name="T36" fmla="*/ 110 w 123"/>
              <a:gd name="T37" fmla="*/ 101 h 108"/>
              <a:gd name="T38" fmla="*/ 104 w 123"/>
              <a:gd name="T39" fmla="*/ 43 h 108"/>
              <a:gd name="T40" fmla="*/ 110 w 123"/>
              <a:gd name="T41" fmla="*/ 6 h 108"/>
              <a:gd name="T42" fmla="*/ 100 w 123"/>
              <a:gd name="T43" fmla="*/ 24 h 108"/>
              <a:gd name="T44" fmla="*/ 78 w 123"/>
              <a:gd name="T45" fmla="*/ 6 h 108"/>
              <a:gd name="T46" fmla="*/ 79 w 123"/>
              <a:gd name="T47" fmla="*/ 41 h 108"/>
              <a:gd name="T48" fmla="*/ 83 w 123"/>
              <a:gd name="T49" fmla="*/ 55 h 108"/>
              <a:gd name="T50" fmla="*/ 93 w 123"/>
              <a:gd name="T51" fmla="*/ 68 h 108"/>
              <a:gd name="T52" fmla="*/ 59 w 123"/>
              <a:gd name="T53" fmla="*/ 103 h 108"/>
              <a:gd name="T54" fmla="*/ 1 w 123"/>
              <a:gd name="T55" fmla="*/ 58 h 108"/>
              <a:gd name="T56" fmla="*/ 41 w 123"/>
              <a:gd name="T57" fmla="*/ 7 h 108"/>
              <a:gd name="T58" fmla="*/ 78 w 123"/>
              <a:gd name="T59" fmla="*/ 6 h 108"/>
              <a:gd name="T60" fmla="*/ 69 w 123"/>
              <a:gd name="T61" fmla="*/ 30 h 108"/>
              <a:gd name="T62" fmla="*/ 60 w 123"/>
              <a:gd name="T63" fmla="*/ 35 h 108"/>
              <a:gd name="T64" fmla="*/ 52 w 123"/>
              <a:gd name="T65" fmla="*/ 35 h 108"/>
              <a:gd name="T66" fmla="*/ 46 w 123"/>
              <a:gd name="T67" fmla="*/ 29 h 108"/>
              <a:gd name="T68" fmla="*/ 49 w 123"/>
              <a:gd name="T69" fmla="*/ 20 h 108"/>
              <a:gd name="T70" fmla="*/ 58 w 123"/>
              <a:gd name="T71" fmla="*/ 15 h 108"/>
              <a:gd name="T72" fmla="*/ 71 w 123"/>
              <a:gd name="T73" fmla="*/ 21 h 108"/>
              <a:gd name="T74" fmla="*/ 64 w 123"/>
              <a:gd name="T75" fmla="*/ 26 h 108"/>
              <a:gd name="T76" fmla="*/ 59 w 123"/>
              <a:gd name="T77" fmla="*/ 30 h 108"/>
              <a:gd name="T78" fmla="*/ 54 w 123"/>
              <a:gd name="T79" fmla="*/ 30 h 108"/>
              <a:gd name="T80" fmla="*/ 52 w 123"/>
              <a:gd name="T81" fmla="*/ 28 h 108"/>
              <a:gd name="T82" fmla="*/ 53 w 123"/>
              <a:gd name="T83" fmla="*/ 24 h 108"/>
              <a:gd name="T84" fmla="*/ 59 w 123"/>
              <a:gd name="T85" fmla="*/ 20 h 108"/>
              <a:gd name="T86" fmla="*/ 66 w 123"/>
              <a:gd name="T87" fmla="*/ 22 h 108"/>
              <a:gd name="T88" fmla="*/ 64 w 123"/>
              <a:gd name="T89" fmla="*/ 2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108">
                <a:moveTo>
                  <a:pt x="78" y="16"/>
                </a:moveTo>
                <a:cubicBezTo>
                  <a:pt x="78" y="14"/>
                  <a:pt x="76" y="12"/>
                  <a:pt x="75" y="10"/>
                </a:cubicBezTo>
                <a:cubicBezTo>
                  <a:pt x="73" y="9"/>
                  <a:pt x="70" y="7"/>
                  <a:pt x="67" y="7"/>
                </a:cubicBezTo>
                <a:cubicBezTo>
                  <a:pt x="60" y="6"/>
                  <a:pt x="52" y="8"/>
                  <a:pt x="44" y="12"/>
                </a:cubicBezTo>
                <a:cubicBezTo>
                  <a:pt x="34" y="16"/>
                  <a:pt x="25" y="23"/>
                  <a:pt x="20" y="30"/>
                </a:cubicBezTo>
                <a:cubicBezTo>
                  <a:pt x="12" y="39"/>
                  <a:pt x="7" y="50"/>
                  <a:pt x="6" y="59"/>
                </a:cubicBezTo>
                <a:cubicBezTo>
                  <a:pt x="5" y="69"/>
                  <a:pt x="8" y="78"/>
                  <a:pt x="13" y="86"/>
                </a:cubicBezTo>
                <a:cubicBezTo>
                  <a:pt x="25" y="102"/>
                  <a:pt x="42" y="103"/>
                  <a:pt x="57" y="98"/>
                </a:cubicBezTo>
                <a:cubicBezTo>
                  <a:pt x="66" y="94"/>
                  <a:pt x="73" y="89"/>
                  <a:pt x="79" y="84"/>
                </a:cubicBezTo>
                <a:cubicBezTo>
                  <a:pt x="85" y="78"/>
                  <a:pt x="88" y="72"/>
                  <a:pt x="88" y="68"/>
                </a:cubicBezTo>
                <a:cubicBezTo>
                  <a:pt x="88" y="65"/>
                  <a:pt x="86" y="62"/>
                  <a:pt x="82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70" y="57"/>
                  <a:pt x="69" y="52"/>
                  <a:pt x="71" y="45"/>
                </a:cubicBezTo>
                <a:cubicBezTo>
                  <a:pt x="72" y="43"/>
                  <a:pt x="73" y="41"/>
                  <a:pt x="74" y="39"/>
                </a:cubicBezTo>
                <a:cubicBezTo>
                  <a:pt x="77" y="33"/>
                  <a:pt x="80" y="25"/>
                  <a:pt x="78" y="16"/>
                </a:cubicBezTo>
                <a:close/>
                <a:moveTo>
                  <a:pt x="40" y="78"/>
                </a:moveTo>
                <a:cubicBezTo>
                  <a:pt x="45" y="78"/>
                  <a:pt x="49" y="81"/>
                  <a:pt x="49" y="86"/>
                </a:cubicBezTo>
                <a:cubicBezTo>
                  <a:pt x="49" y="91"/>
                  <a:pt x="45" y="94"/>
                  <a:pt x="40" y="94"/>
                </a:cubicBezTo>
                <a:cubicBezTo>
                  <a:pt x="35" y="94"/>
                  <a:pt x="31" y="91"/>
                  <a:pt x="31" y="86"/>
                </a:cubicBezTo>
                <a:cubicBezTo>
                  <a:pt x="31" y="81"/>
                  <a:pt x="35" y="78"/>
                  <a:pt x="40" y="78"/>
                </a:cubicBezTo>
                <a:close/>
                <a:moveTo>
                  <a:pt x="24" y="57"/>
                </a:moveTo>
                <a:cubicBezTo>
                  <a:pt x="29" y="57"/>
                  <a:pt x="33" y="60"/>
                  <a:pt x="33" y="65"/>
                </a:cubicBezTo>
                <a:cubicBezTo>
                  <a:pt x="33" y="69"/>
                  <a:pt x="29" y="73"/>
                  <a:pt x="24" y="73"/>
                </a:cubicBezTo>
                <a:cubicBezTo>
                  <a:pt x="19" y="73"/>
                  <a:pt x="15" y="69"/>
                  <a:pt x="15" y="65"/>
                </a:cubicBezTo>
                <a:cubicBezTo>
                  <a:pt x="15" y="60"/>
                  <a:pt x="19" y="57"/>
                  <a:pt x="24" y="57"/>
                </a:cubicBezTo>
                <a:close/>
                <a:moveTo>
                  <a:pt x="32" y="35"/>
                </a:moveTo>
                <a:cubicBezTo>
                  <a:pt x="37" y="35"/>
                  <a:pt x="41" y="39"/>
                  <a:pt x="41" y="43"/>
                </a:cubicBezTo>
                <a:cubicBezTo>
                  <a:pt x="41" y="48"/>
                  <a:pt x="37" y="52"/>
                  <a:pt x="32" y="52"/>
                </a:cubicBezTo>
                <a:cubicBezTo>
                  <a:pt x="27" y="52"/>
                  <a:pt x="23" y="48"/>
                  <a:pt x="23" y="43"/>
                </a:cubicBezTo>
                <a:cubicBezTo>
                  <a:pt x="23" y="39"/>
                  <a:pt x="27" y="35"/>
                  <a:pt x="32" y="35"/>
                </a:cubicBezTo>
                <a:close/>
                <a:moveTo>
                  <a:pt x="104" y="40"/>
                </a:moveTo>
                <a:cubicBezTo>
                  <a:pt x="83" y="27"/>
                  <a:pt x="107" y="13"/>
                  <a:pt x="110" y="0"/>
                </a:cubicBezTo>
                <a:cubicBezTo>
                  <a:pt x="110" y="0"/>
                  <a:pt x="116" y="8"/>
                  <a:pt x="120" y="16"/>
                </a:cubicBezTo>
                <a:cubicBezTo>
                  <a:pt x="123" y="26"/>
                  <a:pt x="122" y="35"/>
                  <a:pt x="113" y="40"/>
                </a:cubicBezTo>
                <a:cubicBezTo>
                  <a:pt x="104" y="40"/>
                  <a:pt x="104" y="40"/>
                  <a:pt x="104" y="40"/>
                </a:cubicBezTo>
                <a:close/>
                <a:moveTo>
                  <a:pt x="104" y="43"/>
                </a:moveTo>
                <a:cubicBezTo>
                  <a:pt x="107" y="43"/>
                  <a:pt x="110" y="43"/>
                  <a:pt x="113" y="43"/>
                </a:cubicBezTo>
                <a:cubicBezTo>
                  <a:pt x="117" y="64"/>
                  <a:pt x="113" y="83"/>
                  <a:pt x="110" y="101"/>
                </a:cubicBezTo>
                <a:cubicBezTo>
                  <a:pt x="107" y="101"/>
                  <a:pt x="110" y="101"/>
                  <a:pt x="107" y="101"/>
                </a:cubicBezTo>
                <a:cubicBezTo>
                  <a:pt x="104" y="81"/>
                  <a:pt x="100" y="62"/>
                  <a:pt x="104" y="43"/>
                </a:cubicBezTo>
                <a:close/>
                <a:moveTo>
                  <a:pt x="102" y="35"/>
                </a:moveTo>
                <a:cubicBezTo>
                  <a:pt x="104" y="25"/>
                  <a:pt x="108" y="17"/>
                  <a:pt x="110" y="6"/>
                </a:cubicBezTo>
                <a:cubicBezTo>
                  <a:pt x="110" y="6"/>
                  <a:pt x="109" y="9"/>
                  <a:pt x="108" y="11"/>
                </a:cubicBezTo>
                <a:cubicBezTo>
                  <a:pt x="106" y="13"/>
                  <a:pt x="101" y="18"/>
                  <a:pt x="100" y="24"/>
                </a:cubicBezTo>
                <a:cubicBezTo>
                  <a:pt x="98" y="31"/>
                  <a:pt x="102" y="35"/>
                  <a:pt x="102" y="35"/>
                </a:cubicBezTo>
                <a:close/>
                <a:moveTo>
                  <a:pt x="78" y="6"/>
                </a:moveTo>
                <a:cubicBezTo>
                  <a:pt x="81" y="8"/>
                  <a:pt x="83" y="11"/>
                  <a:pt x="83" y="15"/>
                </a:cubicBezTo>
                <a:cubicBezTo>
                  <a:pt x="86" y="26"/>
                  <a:pt x="82" y="34"/>
                  <a:pt x="79" y="41"/>
                </a:cubicBezTo>
                <a:cubicBezTo>
                  <a:pt x="78" y="43"/>
                  <a:pt x="77" y="45"/>
                  <a:pt x="76" y="47"/>
                </a:cubicBezTo>
                <a:cubicBezTo>
                  <a:pt x="75" y="50"/>
                  <a:pt x="76" y="53"/>
                  <a:pt x="83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90" y="58"/>
                  <a:pt x="93" y="62"/>
                  <a:pt x="93" y="68"/>
                </a:cubicBezTo>
                <a:cubicBezTo>
                  <a:pt x="93" y="74"/>
                  <a:pt x="89" y="81"/>
                  <a:pt x="83" y="87"/>
                </a:cubicBezTo>
                <a:cubicBezTo>
                  <a:pt x="77" y="94"/>
                  <a:pt x="68" y="99"/>
                  <a:pt x="59" y="103"/>
                </a:cubicBezTo>
                <a:cubicBezTo>
                  <a:pt x="42" y="108"/>
                  <a:pt x="22" y="107"/>
                  <a:pt x="9" y="89"/>
                </a:cubicBezTo>
                <a:cubicBezTo>
                  <a:pt x="3" y="81"/>
                  <a:pt x="0" y="70"/>
                  <a:pt x="1" y="58"/>
                </a:cubicBezTo>
                <a:cubicBezTo>
                  <a:pt x="2" y="48"/>
                  <a:pt x="7" y="37"/>
                  <a:pt x="16" y="27"/>
                </a:cubicBezTo>
                <a:cubicBezTo>
                  <a:pt x="22" y="19"/>
                  <a:pt x="31" y="12"/>
                  <a:pt x="41" y="7"/>
                </a:cubicBezTo>
                <a:cubicBezTo>
                  <a:pt x="50" y="3"/>
                  <a:pt x="60" y="0"/>
                  <a:pt x="68" y="2"/>
                </a:cubicBezTo>
                <a:cubicBezTo>
                  <a:pt x="72" y="2"/>
                  <a:pt x="75" y="4"/>
                  <a:pt x="78" y="6"/>
                </a:cubicBezTo>
                <a:close/>
                <a:moveTo>
                  <a:pt x="71" y="21"/>
                </a:moveTo>
                <a:cubicBezTo>
                  <a:pt x="71" y="24"/>
                  <a:pt x="71" y="27"/>
                  <a:pt x="69" y="30"/>
                </a:cubicBezTo>
                <a:cubicBezTo>
                  <a:pt x="67" y="32"/>
                  <a:pt x="64" y="34"/>
                  <a:pt x="61" y="35"/>
                </a:cubicBez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7" y="36"/>
                  <a:pt x="54" y="36"/>
                  <a:pt x="52" y="35"/>
                </a:cubicBezTo>
                <a:cubicBezTo>
                  <a:pt x="49" y="34"/>
                  <a:pt x="47" y="32"/>
                  <a:pt x="47" y="29"/>
                </a:cubicBezTo>
                <a:cubicBezTo>
                  <a:pt x="47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6"/>
                  <a:pt x="47" y="23"/>
                  <a:pt x="49" y="20"/>
                </a:cubicBezTo>
                <a:cubicBezTo>
                  <a:pt x="50" y="18"/>
                  <a:pt x="53" y="16"/>
                  <a:pt x="56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60" y="14"/>
                  <a:pt x="63" y="14"/>
                  <a:pt x="65" y="15"/>
                </a:cubicBezTo>
                <a:cubicBezTo>
                  <a:pt x="68" y="16"/>
                  <a:pt x="70" y="18"/>
                  <a:pt x="71" y="21"/>
                </a:cubicBezTo>
                <a:cubicBezTo>
                  <a:pt x="71" y="21"/>
                  <a:pt x="71" y="21"/>
                  <a:pt x="71" y="21"/>
                </a:cubicBezTo>
                <a:close/>
                <a:moveTo>
                  <a:pt x="64" y="26"/>
                </a:moveTo>
                <a:cubicBezTo>
                  <a:pt x="63" y="28"/>
                  <a:pt x="62" y="29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7" y="31"/>
                  <a:pt x="55" y="30"/>
                  <a:pt x="54" y="30"/>
                </a:cubicBezTo>
                <a:cubicBezTo>
                  <a:pt x="53" y="29"/>
                  <a:pt x="52" y="29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6"/>
                  <a:pt x="52" y="25"/>
                  <a:pt x="53" y="24"/>
                </a:cubicBezTo>
                <a:cubicBezTo>
                  <a:pt x="54" y="22"/>
                  <a:pt x="56" y="21"/>
                  <a:pt x="58" y="20"/>
                </a:cubicBezTo>
                <a:cubicBezTo>
                  <a:pt x="58" y="20"/>
                  <a:pt x="58" y="20"/>
                  <a:pt x="59" y="20"/>
                </a:cubicBezTo>
                <a:cubicBezTo>
                  <a:pt x="60" y="20"/>
                  <a:pt x="62" y="20"/>
                  <a:pt x="63" y="20"/>
                </a:cubicBezTo>
                <a:cubicBezTo>
                  <a:pt x="64" y="21"/>
                  <a:pt x="65" y="21"/>
                  <a:pt x="66" y="22"/>
                </a:cubicBezTo>
                <a:cubicBezTo>
                  <a:pt x="66" y="22"/>
                  <a:pt x="66" y="22"/>
                  <a:pt x="66" y="23"/>
                </a:cubicBezTo>
                <a:cubicBezTo>
                  <a:pt x="66" y="24"/>
                  <a:pt x="65" y="25"/>
                  <a:pt x="64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74"/>
          <p:cNvSpPr>
            <a:spLocks noEditPoints="1"/>
          </p:cNvSpPr>
          <p:nvPr/>
        </p:nvSpPr>
        <p:spPr bwMode="auto">
          <a:xfrm>
            <a:off x="2156157" y="2443482"/>
            <a:ext cx="593725" cy="352425"/>
          </a:xfrm>
          <a:custGeom>
            <a:avLst/>
            <a:gdLst>
              <a:gd name="T0" fmla="*/ 83 w 140"/>
              <a:gd name="T1" fmla="*/ 47 h 83"/>
              <a:gd name="T2" fmla="*/ 57 w 140"/>
              <a:gd name="T3" fmla="*/ 47 h 83"/>
              <a:gd name="T4" fmla="*/ 26 w 140"/>
              <a:gd name="T5" fmla="*/ 36 h 83"/>
              <a:gd name="T6" fmla="*/ 28 w 140"/>
              <a:gd name="T7" fmla="*/ 36 h 83"/>
              <a:gd name="T8" fmla="*/ 71 w 140"/>
              <a:gd name="T9" fmla="*/ 35 h 83"/>
              <a:gd name="T10" fmla="*/ 112 w 140"/>
              <a:gd name="T11" fmla="*/ 35 h 83"/>
              <a:gd name="T12" fmla="*/ 83 w 140"/>
              <a:gd name="T13" fmla="*/ 47 h 83"/>
              <a:gd name="T14" fmla="*/ 37 w 140"/>
              <a:gd name="T15" fmla="*/ 72 h 83"/>
              <a:gd name="T16" fmla="*/ 103 w 140"/>
              <a:gd name="T17" fmla="*/ 72 h 83"/>
              <a:gd name="T18" fmla="*/ 138 w 140"/>
              <a:gd name="T19" fmla="*/ 44 h 83"/>
              <a:gd name="T20" fmla="*/ 140 w 140"/>
              <a:gd name="T21" fmla="*/ 39 h 83"/>
              <a:gd name="T22" fmla="*/ 137 w 140"/>
              <a:gd name="T23" fmla="*/ 38 h 83"/>
              <a:gd name="T24" fmla="*/ 112 w 140"/>
              <a:gd name="T25" fmla="*/ 20 h 83"/>
              <a:gd name="T26" fmla="*/ 88 w 140"/>
              <a:gd name="T27" fmla="*/ 3 h 83"/>
              <a:gd name="T28" fmla="*/ 52 w 140"/>
              <a:gd name="T29" fmla="*/ 3 h 83"/>
              <a:gd name="T30" fmla="*/ 28 w 140"/>
              <a:gd name="T31" fmla="*/ 20 h 83"/>
              <a:gd name="T32" fmla="*/ 3 w 140"/>
              <a:gd name="T33" fmla="*/ 38 h 83"/>
              <a:gd name="T34" fmla="*/ 0 w 140"/>
              <a:gd name="T35" fmla="*/ 39 h 83"/>
              <a:gd name="T36" fmla="*/ 2 w 140"/>
              <a:gd name="T37" fmla="*/ 44 h 83"/>
              <a:gd name="T38" fmla="*/ 37 w 140"/>
              <a:gd name="T39" fmla="*/ 7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83">
                <a:moveTo>
                  <a:pt x="83" y="47"/>
                </a:moveTo>
                <a:cubicBezTo>
                  <a:pt x="75" y="48"/>
                  <a:pt x="66" y="48"/>
                  <a:pt x="57" y="47"/>
                </a:cubicBezTo>
                <a:cubicBezTo>
                  <a:pt x="47" y="47"/>
                  <a:pt x="37" y="39"/>
                  <a:pt x="26" y="36"/>
                </a:cubicBezTo>
                <a:cubicBezTo>
                  <a:pt x="27" y="36"/>
                  <a:pt x="27" y="36"/>
                  <a:pt x="28" y="36"/>
                </a:cubicBezTo>
                <a:cubicBezTo>
                  <a:pt x="41" y="29"/>
                  <a:pt x="57" y="35"/>
                  <a:pt x="71" y="35"/>
                </a:cubicBezTo>
                <a:cubicBezTo>
                  <a:pt x="84" y="35"/>
                  <a:pt x="99" y="29"/>
                  <a:pt x="112" y="35"/>
                </a:cubicBezTo>
                <a:cubicBezTo>
                  <a:pt x="104" y="37"/>
                  <a:pt x="101" y="46"/>
                  <a:pt x="83" y="47"/>
                </a:cubicBezTo>
                <a:close/>
                <a:moveTo>
                  <a:pt x="37" y="72"/>
                </a:moveTo>
                <a:cubicBezTo>
                  <a:pt x="56" y="83"/>
                  <a:pt x="85" y="83"/>
                  <a:pt x="103" y="72"/>
                </a:cubicBezTo>
                <a:cubicBezTo>
                  <a:pt x="115" y="65"/>
                  <a:pt x="127" y="45"/>
                  <a:pt x="138" y="44"/>
                </a:cubicBezTo>
                <a:cubicBezTo>
                  <a:pt x="140" y="43"/>
                  <a:pt x="140" y="39"/>
                  <a:pt x="140" y="3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8"/>
                  <a:pt x="119" y="26"/>
                  <a:pt x="112" y="20"/>
                </a:cubicBezTo>
                <a:cubicBezTo>
                  <a:pt x="105" y="14"/>
                  <a:pt x="96" y="0"/>
                  <a:pt x="88" y="3"/>
                </a:cubicBezTo>
                <a:cubicBezTo>
                  <a:pt x="77" y="7"/>
                  <a:pt x="65" y="8"/>
                  <a:pt x="52" y="3"/>
                </a:cubicBezTo>
                <a:cubicBezTo>
                  <a:pt x="45" y="0"/>
                  <a:pt x="35" y="14"/>
                  <a:pt x="28" y="20"/>
                </a:cubicBezTo>
                <a:cubicBezTo>
                  <a:pt x="22" y="26"/>
                  <a:pt x="3" y="38"/>
                  <a:pt x="3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43"/>
                  <a:pt x="2" y="44"/>
                </a:cubicBezTo>
                <a:cubicBezTo>
                  <a:pt x="14" y="45"/>
                  <a:pt x="25" y="65"/>
                  <a:pt x="37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75"/>
          <p:cNvSpPr>
            <a:spLocks noEditPoints="1"/>
          </p:cNvSpPr>
          <p:nvPr/>
        </p:nvSpPr>
        <p:spPr bwMode="auto">
          <a:xfrm>
            <a:off x="1346532" y="2424432"/>
            <a:ext cx="568325" cy="390525"/>
          </a:xfrm>
          <a:custGeom>
            <a:avLst/>
            <a:gdLst>
              <a:gd name="T0" fmla="*/ 96 w 134"/>
              <a:gd name="T1" fmla="*/ 42 h 92"/>
              <a:gd name="T2" fmla="*/ 96 w 134"/>
              <a:gd name="T3" fmla="*/ 45 h 92"/>
              <a:gd name="T4" fmla="*/ 67 w 134"/>
              <a:gd name="T5" fmla="*/ 81 h 92"/>
              <a:gd name="T6" fmla="*/ 31 w 134"/>
              <a:gd name="T7" fmla="*/ 53 h 92"/>
              <a:gd name="T8" fmla="*/ 31 w 134"/>
              <a:gd name="T9" fmla="*/ 51 h 92"/>
              <a:gd name="T10" fmla="*/ 0 w 134"/>
              <a:gd name="T11" fmla="*/ 84 h 92"/>
              <a:gd name="T12" fmla="*/ 134 w 134"/>
              <a:gd name="T13" fmla="*/ 48 h 92"/>
              <a:gd name="T14" fmla="*/ 133 w 134"/>
              <a:gd name="T15" fmla="*/ 52 h 92"/>
              <a:gd name="T16" fmla="*/ 96 w 134"/>
              <a:gd name="T17" fmla="*/ 42 h 92"/>
              <a:gd name="T18" fmla="*/ 41 w 134"/>
              <a:gd name="T19" fmla="*/ 83 h 92"/>
              <a:gd name="T20" fmla="*/ 41 w 134"/>
              <a:gd name="T21" fmla="*/ 85 h 92"/>
              <a:gd name="T22" fmla="*/ 125 w 134"/>
              <a:gd name="T23" fmla="*/ 58 h 92"/>
              <a:gd name="T24" fmla="*/ 123 w 134"/>
              <a:gd name="T25" fmla="*/ 57 h 92"/>
              <a:gd name="T26" fmla="*/ 41 w 134"/>
              <a:gd name="T27" fmla="*/ 8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" h="92">
                <a:moveTo>
                  <a:pt x="96" y="42"/>
                </a:moveTo>
                <a:cubicBezTo>
                  <a:pt x="96" y="43"/>
                  <a:pt x="96" y="44"/>
                  <a:pt x="96" y="45"/>
                </a:cubicBezTo>
                <a:cubicBezTo>
                  <a:pt x="98" y="63"/>
                  <a:pt x="85" y="79"/>
                  <a:pt x="67" y="81"/>
                </a:cubicBezTo>
                <a:cubicBezTo>
                  <a:pt x="50" y="83"/>
                  <a:pt x="33" y="71"/>
                  <a:pt x="31" y="53"/>
                </a:cubicBezTo>
                <a:cubicBezTo>
                  <a:pt x="31" y="52"/>
                  <a:pt x="31" y="51"/>
                  <a:pt x="31" y="51"/>
                </a:cubicBezTo>
                <a:cubicBezTo>
                  <a:pt x="12" y="68"/>
                  <a:pt x="27" y="92"/>
                  <a:pt x="0" y="84"/>
                </a:cubicBezTo>
                <a:cubicBezTo>
                  <a:pt x="6" y="0"/>
                  <a:pt x="87" y="28"/>
                  <a:pt x="134" y="48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18" y="47"/>
                  <a:pt x="115" y="46"/>
                  <a:pt x="96" y="42"/>
                </a:cubicBezTo>
                <a:close/>
                <a:moveTo>
                  <a:pt x="41" y="83"/>
                </a:moveTo>
                <a:cubicBezTo>
                  <a:pt x="41" y="85"/>
                  <a:pt x="41" y="85"/>
                  <a:pt x="41" y="85"/>
                </a:cubicBezTo>
                <a:cubicBezTo>
                  <a:pt x="76" y="90"/>
                  <a:pt x="114" y="89"/>
                  <a:pt x="125" y="58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03" y="85"/>
                  <a:pt x="71" y="87"/>
                  <a:pt x="41" y="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Freeform 76"/>
          <p:cNvSpPr>
            <a:spLocks noEditPoints="1"/>
          </p:cNvSpPr>
          <p:nvPr/>
        </p:nvSpPr>
        <p:spPr bwMode="auto">
          <a:xfrm>
            <a:off x="3037219" y="2441100"/>
            <a:ext cx="487363" cy="357188"/>
          </a:xfrm>
          <a:custGeom>
            <a:avLst/>
            <a:gdLst>
              <a:gd name="T0" fmla="*/ 98 w 115"/>
              <a:gd name="T1" fmla="*/ 57 h 84"/>
              <a:gd name="T2" fmla="*/ 87 w 115"/>
              <a:gd name="T3" fmla="*/ 31 h 84"/>
              <a:gd name="T4" fmla="*/ 87 w 115"/>
              <a:gd name="T5" fmla="*/ 51 h 84"/>
              <a:gd name="T6" fmla="*/ 84 w 115"/>
              <a:gd name="T7" fmla="*/ 18 h 84"/>
              <a:gd name="T8" fmla="*/ 83 w 115"/>
              <a:gd name="T9" fmla="*/ 16 h 84"/>
              <a:gd name="T10" fmla="*/ 81 w 115"/>
              <a:gd name="T11" fmla="*/ 16 h 84"/>
              <a:gd name="T12" fmla="*/ 81 w 115"/>
              <a:gd name="T13" fmla="*/ 18 h 84"/>
              <a:gd name="T14" fmla="*/ 78 w 115"/>
              <a:gd name="T15" fmla="*/ 29 h 84"/>
              <a:gd name="T16" fmla="*/ 87 w 115"/>
              <a:gd name="T17" fmla="*/ 29 h 84"/>
              <a:gd name="T18" fmla="*/ 78 w 115"/>
              <a:gd name="T19" fmla="*/ 29 h 84"/>
              <a:gd name="T20" fmla="*/ 78 w 115"/>
              <a:gd name="T21" fmla="*/ 51 h 84"/>
              <a:gd name="T22" fmla="*/ 84 w 115"/>
              <a:gd name="T23" fmla="*/ 31 h 84"/>
              <a:gd name="T24" fmla="*/ 84 w 115"/>
              <a:gd name="T25" fmla="*/ 51 h 84"/>
              <a:gd name="T26" fmla="*/ 75 w 115"/>
              <a:gd name="T27" fmla="*/ 51 h 84"/>
              <a:gd name="T28" fmla="*/ 66 w 115"/>
              <a:gd name="T29" fmla="*/ 51 h 84"/>
              <a:gd name="T30" fmla="*/ 71 w 115"/>
              <a:gd name="T31" fmla="*/ 15 h 84"/>
              <a:gd name="T32" fmla="*/ 33 w 115"/>
              <a:gd name="T33" fmla="*/ 15 h 84"/>
              <a:gd name="T34" fmla="*/ 32 w 115"/>
              <a:gd name="T35" fmla="*/ 16 h 84"/>
              <a:gd name="T36" fmla="*/ 32 w 115"/>
              <a:gd name="T37" fmla="*/ 16 h 84"/>
              <a:gd name="T38" fmla="*/ 31 w 115"/>
              <a:gd name="T39" fmla="*/ 16 h 84"/>
              <a:gd name="T40" fmla="*/ 31 w 115"/>
              <a:gd name="T41" fmla="*/ 16 h 84"/>
              <a:gd name="T42" fmla="*/ 31 w 115"/>
              <a:gd name="T43" fmla="*/ 17 h 84"/>
              <a:gd name="T44" fmla="*/ 31 w 115"/>
              <a:gd name="T45" fmla="*/ 17 h 84"/>
              <a:gd name="T46" fmla="*/ 30 w 115"/>
              <a:gd name="T47" fmla="*/ 17 h 84"/>
              <a:gd name="T48" fmla="*/ 30 w 115"/>
              <a:gd name="T49" fmla="*/ 17 h 84"/>
              <a:gd name="T50" fmla="*/ 30 w 115"/>
              <a:gd name="T51" fmla="*/ 17 h 84"/>
              <a:gd name="T52" fmla="*/ 29 w 115"/>
              <a:gd name="T53" fmla="*/ 18 h 84"/>
              <a:gd name="T54" fmla="*/ 26 w 115"/>
              <a:gd name="T55" fmla="*/ 25 h 84"/>
              <a:gd name="T56" fmla="*/ 51 w 115"/>
              <a:gd name="T57" fmla="*/ 37 h 84"/>
              <a:gd name="T58" fmla="*/ 29 w 115"/>
              <a:gd name="T59" fmla="*/ 25 h 84"/>
              <a:gd name="T60" fmla="*/ 38 w 115"/>
              <a:gd name="T61" fmla="*/ 36 h 84"/>
              <a:gd name="T62" fmla="*/ 41 w 115"/>
              <a:gd name="T63" fmla="*/ 25 h 84"/>
              <a:gd name="T64" fmla="*/ 39 w 115"/>
              <a:gd name="T65" fmla="*/ 25 h 84"/>
              <a:gd name="T66" fmla="*/ 29 w 115"/>
              <a:gd name="T67" fmla="*/ 25 h 84"/>
              <a:gd name="T68" fmla="*/ 41 w 115"/>
              <a:gd name="T69" fmla="*/ 30 h 84"/>
              <a:gd name="T70" fmla="*/ 34 w 115"/>
              <a:gd name="T71" fmla="*/ 27 h 84"/>
              <a:gd name="T72" fmla="*/ 35 w 115"/>
              <a:gd name="T73" fmla="*/ 29 h 84"/>
              <a:gd name="T74" fmla="*/ 42 w 115"/>
              <a:gd name="T75" fmla="*/ 38 h 84"/>
              <a:gd name="T76" fmla="*/ 23 w 115"/>
              <a:gd name="T77" fmla="*/ 53 h 84"/>
              <a:gd name="T78" fmla="*/ 64 w 115"/>
              <a:gd name="T79" fmla="*/ 70 h 84"/>
              <a:gd name="T80" fmla="*/ 51 w 115"/>
              <a:gd name="T81" fmla="*/ 70 h 84"/>
              <a:gd name="T82" fmla="*/ 10 w 115"/>
              <a:gd name="T83" fmla="*/ 56 h 84"/>
              <a:gd name="T84" fmla="*/ 0 w 115"/>
              <a:gd name="T85" fmla="*/ 76 h 84"/>
              <a:gd name="T86" fmla="*/ 115 w 115"/>
              <a:gd name="T87" fmla="*/ 76 h 84"/>
              <a:gd name="T88" fmla="*/ 106 w 115"/>
              <a:gd name="T89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84">
                <a:moveTo>
                  <a:pt x="18" y="9"/>
                </a:moveTo>
                <a:cubicBezTo>
                  <a:pt x="98" y="9"/>
                  <a:pt x="98" y="9"/>
                  <a:pt x="98" y="9"/>
                </a:cubicBezTo>
                <a:cubicBezTo>
                  <a:pt x="98" y="57"/>
                  <a:pt x="98" y="57"/>
                  <a:pt x="9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87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51"/>
                  <a:pt x="85" y="51"/>
                  <a:pt x="85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31"/>
                  <a:pt x="87" y="31"/>
                  <a:pt x="87" y="31"/>
                </a:cubicBezTo>
                <a:close/>
                <a:moveTo>
                  <a:pt x="84" y="18"/>
                </a:move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4" y="18"/>
                  <a:pt x="84" y="18"/>
                  <a:pt x="84" y="18"/>
                </a:cubicBezTo>
                <a:close/>
                <a:moveTo>
                  <a:pt x="78" y="29"/>
                </a:moveTo>
                <a:cubicBezTo>
                  <a:pt x="79" y="30"/>
                  <a:pt x="80" y="30"/>
                  <a:pt x="81" y="29"/>
                </a:cubicBezTo>
                <a:cubicBezTo>
                  <a:pt x="82" y="30"/>
                  <a:pt x="83" y="30"/>
                  <a:pt x="84" y="29"/>
                </a:cubicBezTo>
                <a:cubicBezTo>
                  <a:pt x="85" y="30"/>
                  <a:pt x="86" y="30"/>
                  <a:pt x="87" y="29"/>
                </a:cubicBezTo>
                <a:cubicBezTo>
                  <a:pt x="86" y="26"/>
                  <a:pt x="85" y="22"/>
                  <a:pt x="84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78" y="29"/>
                  <a:pt x="78" y="29"/>
                  <a:pt x="78" y="29"/>
                </a:cubicBezTo>
                <a:close/>
                <a:moveTo>
                  <a:pt x="81" y="31"/>
                </a:moveTo>
                <a:cubicBezTo>
                  <a:pt x="78" y="31"/>
                  <a:pt x="78" y="31"/>
                  <a:pt x="78" y="31"/>
                </a:cubicBezTo>
                <a:cubicBezTo>
                  <a:pt x="78" y="51"/>
                  <a:pt x="78" y="51"/>
                  <a:pt x="78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84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4" y="31"/>
                  <a:pt x="84" y="31"/>
                  <a:pt x="84" y="31"/>
                </a:cubicBezTo>
                <a:close/>
                <a:moveTo>
                  <a:pt x="66" y="51"/>
                </a:moveTo>
                <a:cubicBezTo>
                  <a:pt x="75" y="51"/>
                  <a:pt x="75" y="51"/>
                  <a:pt x="75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6" y="51"/>
                  <a:pt x="66" y="51"/>
                  <a:pt x="66" y="51"/>
                </a:cubicBezTo>
                <a:close/>
                <a:moveTo>
                  <a:pt x="68" y="34"/>
                </a:moveTo>
                <a:cubicBezTo>
                  <a:pt x="70" y="34"/>
                  <a:pt x="71" y="34"/>
                  <a:pt x="72" y="34"/>
                </a:cubicBezTo>
                <a:cubicBezTo>
                  <a:pt x="82" y="26"/>
                  <a:pt x="69" y="19"/>
                  <a:pt x="71" y="15"/>
                </a:cubicBezTo>
                <a:cubicBezTo>
                  <a:pt x="67" y="18"/>
                  <a:pt x="59" y="26"/>
                  <a:pt x="68" y="34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6" y="22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9"/>
                  <a:pt x="29" y="35"/>
                  <a:pt x="24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4" y="29"/>
                  <a:pt x="51" y="14"/>
                  <a:pt x="38" y="14"/>
                </a:cubicBezTo>
                <a:cubicBezTo>
                  <a:pt x="36" y="14"/>
                  <a:pt x="35" y="15"/>
                  <a:pt x="33" y="15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8" y="32"/>
                  <a:pt x="33" y="36"/>
                  <a:pt x="38" y="36"/>
                </a:cubicBezTo>
                <a:cubicBezTo>
                  <a:pt x="43" y="36"/>
                  <a:pt x="47" y="32"/>
                  <a:pt x="47" y="27"/>
                </a:cubicBezTo>
                <a:cubicBezTo>
                  <a:pt x="47" y="26"/>
                  <a:pt x="47" y="26"/>
                  <a:pt x="47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5"/>
                  <a:pt x="38" y="25"/>
                  <a:pt x="38" y="25"/>
                </a:cubicBezTo>
                <a:cubicBezTo>
                  <a:pt x="29" y="25"/>
                  <a:pt x="29" y="25"/>
                  <a:pt x="29" y="25"/>
                </a:cubicBezTo>
                <a:close/>
                <a:moveTo>
                  <a:pt x="41" y="27"/>
                </a:moveTo>
                <a:cubicBezTo>
                  <a:pt x="41" y="27"/>
                  <a:pt x="40" y="28"/>
                  <a:pt x="40" y="29"/>
                </a:cubicBezTo>
                <a:cubicBezTo>
                  <a:pt x="40" y="29"/>
                  <a:pt x="41" y="30"/>
                  <a:pt x="41" y="30"/>
                </a:cubicBezTo>
                <a:cubicBezTo>
                  <a:pt x="42" y="30"/>
                  <a:pt x="43" y="29"/>
                  <a:pt x="43" y="29"/>
                </a:cubicBezTo>
                <a:cubicBezTo>
                  <a:pt x="43" y="28"/>
                  <a:pt x="42" y="27"/>
                  <a:pt x="41" y="27"/>
                </a:cubicBezTo>
                <a:close/>
                <a:moveTo>
                  <a:pt x="34" y="27"/>
                </a:moveTo>
                <a:cubicBezTo>
                  <a:pt x="33" y="27"/>
                  <a:pt x="33" y="28"/>
                  <a:pt x="33" y="29"/>
                </a:cubicBezTo>
                <a:cubicBezTo>
                  <a:pt x="33" y="29"/>
                  <a:pt x="33" y="30"/>
                  <a:pt x="34" y="30"/>
                </a:cubicBezTo>
                <a:cubicBezTo>
                  <a:pt x="35" y="30"/>
                  <a:pt x="35" y="29"/>
                  <a:pt x="35" y="29"/>
                </a:cubicBezTo>
                <a:cubicBezTo>
                  <a:pt x="35" y="28"/>
                  <a:pt x="35" y="27"/>
                  <a:pt x="34" y="27"/>
                </a:cubicBezTo>
                <a:close/>
                <a:moveTo>
                  <a:pt x="53" y="53"/>
                </a:moveTo>
                <a:cubicBezTo>
                  <a:pt x="52" y="46"/>
                  <a:pt x="48" y="40"/>
                  <a:pt x="42" y="38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38"/>
                  <a:pt x="33" y="38"/>
                  <a:pt x="33" y="38"/>
                </a:cubicBezTo>
                <a:cubicBezTo>
                  <a:pt x="27" y="40"/>
                  <a:pt x="23" y="46"/>
                  <a:pt x="23" y="53"/>
                </a:cubicBezTo>
                <a:cubicBezTo>
                  <a:pt x="53" y="53"/>
                  <a:pt x="53" y="53"/>
                  <a:pt x="53" y="53"/>
                </a:cubicBezTo>
                <a:close/>
                <a:moveTo>
                  <a:pt x="51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8" y="77"/>
                  <a:pt x="68" y="77"/>
                  <a:pt x="6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70"/>
                  <a:pt x="51" y="70"/>
                  <a:pt x="51" y="70"/>
                </a:cubicBezTo>
                <a:close/>
                <a:moveTo>
                  <a:pt x="18" y="0"/>
                </a:moveTo>
                <a:cubicBezTo>
                  <a:pt x="13" y="0"/>
                  <a:pt x="10" y="4"/>
                  <a:pt x="10" y="9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60"/>
                  <a:pt x="12" y="63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99" y="64"/>
                  <a:pt x="99" y="64"/>
                  <a:pt x="99" y="64"/>
                </a:cubicBezTo>
                <a:cubicBezTo>
                  <a:pt x="103" y="64"/>
                  <a:pt x="106" y="60"/>
                  <a:pt x="106" y="56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2" y="0"/>
                  <a:pt x="97" y="0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Freeform 77"/>
          <p:cNvSpPr>
            <a:spLocks noEditPoints="1"/>
          </p:cNvSpPr>
          <p:nvPr/>
        </p:nvSpPr>
        <p:spPr bwMode="auto">
          <a:xfrm>
            <a:off x="582944" y="3244069"/>
            <a:ext cx="512763" cy="361950"/>
          </a:xfrm>
          <a:custGeom>
            <a:avLst/>
            <a:gdLst>
              <a:gd name="T0" fmla="*/ 101 w 121"/>
              <a:gd name="T1" fmla="*/ 21 h 85"/>
              <a:gd name="T2" fmla="*/ 106 w 121"/>
              <a:gd name="T3" fmla="*/ 33 h 85"/>
              <a:gd name="T4" fmla="*/ 89 w 121"/>
              <a:gd name="T5" fmla="*/ 24 h 85"/>
              <a:gd name="T6" fmla="*/ 19 w 121"/>
              <a:gd name="T7" fmla="*/ 82 h 85"/>
              <a:gd name="T8" fmla="*/ 89 w 121"/>
              <a:gd name="T9" fmla="*/ 66 h 85"/>
              <a:gd name="T10" fmla="*/ 106 w 121"/>
              <a:gd name="T11" fmla="*/ 80 h 85"/>
              <a:gd name="T12" fmla="*/ 6 w 121"/>
              <a:gd name="T13" fmla="*/ 85 h 85"/>
              <a:gd name="T14" fmla="*/ 0 w 121"/>
              <a:gd name="T15" fmla="*/ 26 h 85"/>
              <a:gd name="T16" fmla="*/ 29 w 121"/>
              <a:gd name="T17" fmla="*/ 46 h 85"/>
              <a:gd name="T18" fmla="*/ 56 w 121"/>
              <a:gd name="T19" fmla="*/ 37 h 85"/>
              <a:gd name="T20" fmla="*/ 34 w 121"/>
              <a:gd name="T21" fmla="*/ 59 h 85"/>
              <a:gd name="T22" fmla="*/ 64 w 121"/>
              <a:gd name="T23" fmla="*/ 49 h 85"/>
              <a:gd name="T24" fmla="*/ 42 w 121"/>
              <a:gd name="T25" fmla="*/ 72 h 85"/>
              <a:gd name="T26" fmla="*/ 66 w 121"/>
              <a:gd name="T27" fmla="*/ 68 h 85"/>
              <a:gd name="T28" fmla="*/ 49 w 121"/>
              <a:gd name="T29" fmla="*/ 67 h 85"/>
              <a:gd name="T30" fmla="*/ 72 w 121"/>
              <a:gd name="T31" fmla="*/ 45 h 85"/>
              <a:gd name="T32" fmla="*/ 70 w 121"/>
              <a:gd name="T33" fmla="*/ 42 h 85"/>
              <a:gd name="T34" fmla="*/ 42 w 121"/>
              <a:gd name="T35" fmla="*/ 56 h 85"/>
              <a:gd name="T36" fmla="*/ 49 w 121"/>
              <a:gd name="T37" fmla="*/ 49 h 85"/>
              <a:gd name="T38" fmla="*/ 29 w 121"/>
              <a:gd name="T39" fmla="*/ 46 h 85"/>
              <a:gd name="T40" fmla="*/ 46 w 121"/>
              <a:gd name="T41" fmla="*/ 70 h 85"/>
              <a:gd name="T42" fmla="*/ 51 w 121"/>
              <a:gd name="T43" fmla="*/ 11 h 85"/>
              <a:gd name="T44" fmla="*/ 59 w 121"/>
              <a:gd name="T45" fmla="*/ 1 h 85"/>
              <a:gd name="T46" fmla="*/ 71 w 121"/>
              <a:gd name="T47" fmla="*/ 5 h 85"/>
              <a:gd name="T48" fmla="*/ 88 w 121"/>
              <a:gd name="T49" fmla="*/ 8 h 85"/>
              <a:gd name="T50" fmla="*/ 94 w 121"/>
              <a:gd name="T51" fmla="*/ 1 h 85"/>
              <a:gd name="T52" fmla="*/ 95 w 121"/>
              <a:gd name="T53" fmla="*/ 0 h 85"/>
              <a:gd name="T54" fmla="*/ 99 w 121"/>
              <a:gd name="T55" fmla="*/ 1 h 85"/>
              <a:gd name="T56" fmla="*/ 90 w 121"/>
              <a:gd name="T57" fmla="*/ 13 h 85"/>
              <a:gd name="T58" fmla="*/ 74 w 121"/>
              <a:gd name="T59" fmla="*/ 11 h 85"/>
              <a:gd name="T60" fmla="*/ 70 w 121"/>
              <a:gd name="T61" fmla="*/ 9 h 85"/>
              <a:gd name="T62" fmla="*/ 70 w 121"/>
              <a:gd name="T63" fmla="*/ 9 h 85"/>
              <a:gd name="T64" fmla="*/ 57 w 121"/>
              <a:gd name="T65" fmla="*/ 8 h 85"/>
              <a:gd name="T66" fmla="*/ 57 w 121"/>
              <a:gd name="T67" fmla="*/ 11 h 85"/>
              <a:gd name="T68" fmla="*/ 49 w 121"/>
              <a:gd name="T69" fmla="*/ 19 h 85"/>
              <a:gd name="T70" fmla="*/ 51 w 121"/>
              <a:gd name="T71" fmla="*/ 11 h 85"/>
              <a:gd name="T72" fmla="*/ 72 w 121"/>
              <a:gd name="T73" fmla="*/ 65 h 85"/>
              <a:gd name="T74" fmla="*/ 76 w 121"/>
              <a:gd name="T75" fmla="*/ 71 h 85"/>
              <a:gd name="T76" fmla="*/ 76 w 121"/>
              <a:gd name="T77" fmla="*/ 63 h 85"/>
              <a:gd name="T78" fmla="*/ 77 w 121"/>
              <a:gd name="T79" fmla="*/ 61 h 85"/>
              <a:gd name="T80" fmla="*/ 121 w 121"/>
              <a:gd name="T81" fmla="*/ 37 h 85"/>
              <a:gd name="T82" fmla="*/ 92 w 121"/>
              <a:gd name="T83" fmla="*/ 68 h 85"/>
              <a:gd name="T84" fmla="*/ 102 w 121"/>
              <a:gd name="T85" fmla="*/ 79 h 85"/>
              <a:gd name="T86" fmla="*/ 92 w 121"/>
              <a:gd name="T87" fmla="*/ 68 h 85"/>
              <a:gd name="T88" fmla="*/ 5 w 121"/>
              <a:gd name="T89" fmla="*/ 64 h 85"/>
              <a:gd name="T90" fmla="*/ 15 w 121"/>
              <a:gd name="T91" fmla="*/ 53 h 85"/>
              <a:gd name="T92" fmla="*/ 5 w 121"/>
              <a:gd name="T93" fmla="*/ 39 h 85"/>
              <a:gd name="T94" fmla="*/ 15 w 121"/>
              <a:gd name="T95" fmla="*/ 51 h 85"/>
              <a:gd name="T96" fmla="*/ 5 w 121"/>
              <a:gd name="T97" fmla="*/ 39 h 85"/>
              <a:gd name="T98" fmla="*/ 5 w 121"/>
              <a:gd name="T99" fmla="*/ 37 h 85"/>
              <a:gd name="T100" fmla="*/ 15 w 121"/>
              <a:gd name="T101" fmla="*/ 2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1" h="85">
                <a:moveTo>
                  <a:pt x="6" y="21"/>
                </a:moveTo>
                <a:cubicBezTo>
                  <a:pt x="101" y="21"/>
                  <a:pt x="101" y="21"/>
                  <a:pt x="101" y="21"/>
                </a:cubicBezTo>
                <a:cubicBezTo>
                  <a:pt x="104" y="21"/>
                  <a:pt x="106" y="23"/>
                  <a:pt x="106" y="26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0" y="37"/>
                  <a:pt x="95" y="41"/>
                  <a:pt x="89" y="45"/>
                </a:cubicBezTo>
                <a:cubicBezTo>
                  <a:pt x="89" y="24"/>
                  <a:pt x="89" y="24"/>
                  <a:pt x="8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82"/>
                  <a:pt x="19" y="82"/>
                  <a:pt x="1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66"/>
                  <a:pt x="89" y="66"/>
                  <a:pt x="89" y="66"/>
                </a:cubicBezTo>
                <a:cubicBezTo>
                  <a:pt x="95" y="63"/>
                  <a:pt x="101" y="59"/>
                  <a:pt x="106" y="55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3"/>
                  <a:pt x="104" y="85"/>
                  <a:pt x="101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5"/>
                  <a:pt x="0" y="83"/>
                  <a:pt x="0" y="8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lose/>
                <a:moveTo>
                  <a:pt x="29" y="46"/>
                </a:move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57" y="37"/>
                  <a:pt x="56" y="37"/>
                </a:cubicBezTo>
                <a:cubicBezTo>
                  <a:pt x="54" y="40"/>
                  <a:pt x="50" y="43"/>
                  <a:pt x="46" y="46"/>
                </a:cubicBezTo>
                <a:cubicBezTo>
                  <a:pt x="40" y="51"/>
                  <a:pt x="33" y="56"/>
                  <a:pt x="34" y="59"/>
                </a:cubicBezTo>
                <a:cubicBezTo>
                  <a:pt x="35" y="61"/>
                  <a:pt x="38" y="61"/>
                  <a:pt x="43" y="59"/>
                </a:cubicBezTo>
                <a:cubicBezTo>
                  <a:pt x="52" y="57"/>
                  <a:pt x="59" y="52"/>
                  <a:pt x="64" y="49"/>
                </a:cubicBezTo>
                <a:cubicBezTo>
                  <a:pt x="61" y="52"/>
                  <a:pt x="58" y="54"/>
                  <a:pt x="55" y="57"/>
                </a:cubicBezTo>
                <a:cubicBezTo>
                  <a:pt x="48" y="63"/>
                  <a:pt x="42" y="69"/>
                  <a:pt x="42" y="72"/>
                </a:cubicBezTo>
                <a:cubicBezTo>
                  <a:pt x="43" y="73"/>
                  <a:pt x="44" y="73"/>
                  <a:pt x="47" y="72"/>
                </a:cubicBezTo>
                <a:cubicBezTo>
                  <a:pt x="57" y="68"/>
                  <a:pt x="66" y="68"/>
                  <a:pt x="66" y="68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58" y="64"/>
                  <a:pt x="49" y="67"/>
                </a:cubicBezTo>
                <a:cubicBezTo>
                  <a:pt x="51" y="66"/>
                  <a:pt x="55" y="63"/>
                  <a:pt x="58" y="60"/>
                </a:cubicBezTo>
                <a:cubicBezTo>
                  <a:pt x="65" y="54"/>
                  <a:pt x="72" y="47"/>
                  <a:pt x="72" y="45"/>
                </a:cubicBezTo>
                <a:cubicBezTo>
                  <a:pt x="73" y="43"/>
                  <a:pt x="72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69" y="42"/>
                  <a:pt x="67" y="43"/>
                  <a:pt x="64" y="45"/>
                </a:cubicBezTo>
                <a:cubicBezTo>
                  <a:pt x="59" y="48"/>
                  <a:pt x="51" y="53"/>
                  <a:pt x="42" y="56"/>
                </a:cubicBezTo>
                <a:cubicBezTo>
                  <a:pt x="39" y="57"/>
                  <a:pt x="38" y="58"/>
                  <a:pt x="38" y="58"/>
                </a:cubicBezTo>
                <a:cubicBezTo>
                  <a:pt x="38" y="58"/>
                  <a:pt x="43" y="53"/>
                  <a:pt x="49" y="49"/>
                </a:cubicBezTo>
                <a:cubicBezTo>
                  <a:pt x="52" y="45"/>
                  <a:pt x="56" y="42"/>
                  <a:pt x="59" y="40"/>
                </a:cubicBezTo>
                <a:cubicBezTo>
                  <a:pt x="75" y="24"/>
                  <a:pt x="29" y="46"/>
                  <a:pt x="29" y="46"/>
                </a:cubicBezTo>
                <a:close/>
                <a:moveTo>
                  <a:pt x="46" y="70"/>
                </a:moveTo>
                <a:cubicBezTo>
                  <a:pt x="46" y="70"/>
                  <a:pt x="46" y="70"/>
                  <a:pt x="46" y="70"/>
                </a:cubicBezTo>
                <a:cubicBezTo>
                  <a:pt x="46" y="71"/>
                  <a:pt x="46" y="70"/>
                  <a:pt x="46" y="70"/>
                </a:cubicBezTo>
                <a:close/>
                <a:moveTo>
                  <a:pt x="51" y="11"/>
                </a:moveTo>
                <a:cubicBezTo>
                  <a:pt x="51" y="8"/>
                  <a:pt x="52" y="6"/>
                  <a:pt x="53" y="5"/>
                </a:cubicBezTo>
                <a:cubicBezTo>
                  <a:pt x="54" y="3"/>
                  <a:pt x="56" y="2"/>
                  <a:pt x="59" y="1"/>
                </a:cubicBezTo>
                <a:cubicBezTo>
                  <a:pt x="61" y="1"/>
                  <a:pt x="63" y="2"/>
                  <a:pt x="65" y="2"/>
                </a:cubicBezTo>
                <a:cubicBezTo>
                  <a:pt x="67" y="3"/>
                  <a:pt x="69" y="4"/>
                  <a:pt x="71" y="5"/>
                </a:cubicBezTo>
                <a:cubicBezTo>
                  <a:pt x="74" y="6"/>
                  <a:pt x="77" y="7"/>
                  <a:pt x="79" y="8"/>
                </a:cubicBezTo>
                <a:cubicBezTo>
                  <a:pt x="83" y="9"/>
                  <a:pt x="86" y="9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1" y="7"/>
                  <a:pt x="93" y="5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8" y="1"/>
                  <a:pt x="98" y="1"/>
                  <a:pt x="98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7" y="8"/>
                  <a:pt x="94" y="12"/>
                  <a:pt x="90" y="13"/>
                </a:cubicBezTo>
                <a:cubicBezTo>
                  <a:pt x="87" y="14"/>
                  <a:pt x="82" y="14"/>
                  <a:pt x="78" y="13"/>
                </a:cubicBezTo>
                <a:cubicBezTo>
                  <a:pt x="77" y="12"/>
                  <a:pt x="75" y="12"/>
                  <a:pt x="74" y="11"/>
                </a:cubicBezTo>
                <a:cubicBezTo>
                  <a:pt x="73" y="11"/>
                  <a:pt x="71" y="10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65" y="8"/>
                  <a:pt x="62" y="6"/>
                  <a:pt x="59" y="6"/>
                </a:cubicBezTo>
                <a:cubicBezTo>
                  <a:pt x="58" y="6"/>
                  <a:pt x="57" y="7"/>
                  <a:pt x="57" y="8"/>
                </a:cubicBezTo>
                <a:cubicBezTo>
                  <a:pt x="56" y="9"/>
                  <a:pt x="56" y="10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9"/>
                  <a:pt x="59" y="19"/>
                  <a:pt x="5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1"/>
                  <a:pt x="51" y="11"/>
                  <a:pt x="51" y="11"/>
                </a:cubicBezTo>
                <a:close/>
                <a:moveTo>
                  <a:pt x="76" y="63"/>
                </a:moveTo>
                <a:cubicBezTo>
                  <a:pt x="72" y="65"/>
                  <a:pt x="72" y="65"/>
                  <a:pt x="72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0" y="68"/>
                  <a:pt x="80" y="68"/>
                  <a:pt x="80" y="68"/>
                </a:cubicBezTo>
                <a:cubicBezTo>
                  <a:pt x="76" y="63"/>
                  <a:pt x="76" y="63"/>
                  <a:pt x="76" y="63"/>
                </a:cubicBezTo>
                <a:close/>
                <a:moveTo>
                  <a:pt x="117" y="31"/>
                </a:moveTo>
                <a:cubicBezTo>
                  <a:pt x="102" y="39"/>
                  <a:pt x="89" y="49"/>
                  <a:pt x="77" y="61"/>
                </a:cubicBezTo>
                <a:cubicBezTo>
                  <a:pt x="79" y="63"/>
                  <a:pt x="80" y="65"/>
                  <a:pt x="81" y="67"/>
                </a:cubicBezTo>
                <a:cubicBezTo>
                  <a:pt x="97" y="59"/>
                  <a:pt x="110" y="49"/>
                  <a:pt x="121" y="37"/>
                </a:cubicBezTo>
                <a:cubicBezTo>
                  <a:pt x="120" y="35"/>
                  <a:pt x="118" y="33"/>
                  <a:pt x="117" y="31"/>
                </a:cubicBezTo>
                <a:close/>
                <a:moveTo>
                  <a:pt x="92" y="68"/>
                </a:moveTo>
                <a:cubicBezTo>
                  <a:pt x="92" y="79"/>
                  <a:pt x="92" y="79"/>
                  <a:pt x="9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92" y="68"/>
                  <a:pt x="92" y="68"/>
                  <a:pt x="92" y="68"/>
                </a:cubicBezTo>
                <a:close/>
                <a:moveTo>
                  <a:pt x="5" y="53"/>
                </a:moveTo>
                <a:cubicBezTo>
                  <a:pt x="5" y="64"/>
                  <a:pt x="5" y="64"/>
                  <a:pt x="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53"/>
                  <a:pt x="15" y="53"/>
                  <a:pt x="15" y="53"/>
                </a:cubicBezTo>
                <a:cubicBezTo>
                  <a:pt x="5" y="53"/>
                  <a:pt x="5" y="53"/>
                  <a:pt x="5" y="53"/>
                </a:cubicBezTo>
                <a:close/>
                <a:moveTo>
                  <a:pt x="5" y="39"/>
                </a:move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39"/>
                  <a:pt x="15" y="39"/>
                  <a:pt x="15" y="39"/>
                </a:cubicBezTo>
                <a:cubicBezTo>
                  <a:pt x="5" y="39"/>
                  <a:pt x="5" y="39"/>
                  <a:pt x="5" y="39"/>
                </a:cubicBezTo>
                <a:close/>
                <a:moveTo>
                  <a:pt x="5" y="26"/>
                </a:moveTo>
                <a:cubicBezTo>
                  <a:pt x="5" y="37"/>
                  <a:pt x="5" y="37"/>
                  <a:pt x="5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26"/>
                  <a:pt x="15" y="26"/>
                  <a:pt x="15" y="26"/>
                </a:cubicBezTo>
                <a:lnTo>
                  <a:pt x="5" y="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78"/>
          <p:cNvSpPr>
            <a:spLocks noEditPoints="1"/>
          </p:cNvSpPr>
          <p:nvPr/>
        </p:nvSpPr>
        <p:spPr bwMode="auto">
          <a:xfrm>
            <a:off x="667082" y="3999549"/>
            <a:ext cx="331788" cy="509588"/>
          </a:xfrm>
          <a:custGeom>
            <a:avLst/>
            <a:gdLst>
              <a:gd name="T0" fmla="*/ 19 w 78"/>
              <a:gd name="T1" fmla="*/ 28 h 120"/>
              <a:gd name="T2" fmla="*/ 43 w 78"/>
              <a:gd name="T3" fmla="*/ 28 h 120"/>
              <a:gd name="T4" fmla="*/ 37 w 78"/>
              <a:gd name="T5" fmla="*/ 23 h 120"/>
              <a:gd name="T6" fmla="*/ 19 w 78"/>
              <a:gd name="T7" fmla="*/ 28 h 120"/>
              <a:gd name="T8" fmla="*/ 35 w 78"/>
              <a:gd name="T9" fmla="*/ 112 h 120"/>
              <a:gd name="T10" fmla="*/ 64 w 78"/>
              <a:gd name="T11" fmla="*/ 113 h 120"/>
              <a:gd name="T12" fmla="*/ 44 w 78"/>
              <a:gd name="T13" fmla="*/ 52 h 120"/>
              <a:gd name="T14" fmla="*/ 47 w 78"/>
              <a:gd name="T15" fmla="*/ 73 h 120"/>
              <a:gd name="T16" fmla="*/ 52 w 78"/>
              <a:gd name="T17" fmla="*/ 70 h 120"/>
              <a:gd name="T18" fmla="*/ 54 w 78"/>
              <a:gd name="T19" fmla="*/ 76 h 120"/>
              <a:gd name="T20" fmla="*/ 59 w 78"/>
              <a:gd name="T21" fmla="*/ 75 h 120"/>
              <a:gd name="T22" fmla="*/ 62 w 78"/>
              <a:gd name="T23" fmla="*/ 81 h 120"/>
              <a:gd name="T24" fmla="*/ 39 w 78"/>
              <a:gd name="T25" fmla="*/ 107 h 120"/>
              <a:gd name="T26" fmla="*/ 36 w 78"/>
              <a:gd name="T27" fmla="*/ 70 h 120"/>
              <a:gd name="T28" fmla="*/ 38 w 78"/>
              <a:gd name="T29" fmla="*/ 79 h 120"/>
              <a:gd name="T30" fmla="*/ 44 w 78"/>
              <a:gd name="T31" fmla="*/ 52 h 120"/>
              <a:gd name="T32" fmla="*/ 78 w 78"/>
              <a:gd name="T33" fmla="*/ 95 h 120"/>
              <a:gd name="T34" fmla="*/ 63 w 78"/>
              <a:gd name="T35" fmla="*/ 103 h 120"/>
              <a:gd name="T36" fmla="*/ 71 w 78"/>
              <a:gd name="T37" fmla="*/ 90 h 120"/>
              <a:gd name="T38" fmla="*/ 71 w 78"/>
              <a:gd name="T39" fmla="*/ 86 h 120"/>
              <a:gd name="T40" fmla="*/ 71 w 78"/>
              <a:gd name="T41" fmla="*/ 14 h 120"/>
              <a:gd name="T42" fmla="*/ 7 w 78"/>
              <a:gd name="T43" fmla="*/ 9 h 120"/>
              <a:gd name="T44" fmla="*/ 27 w 78"/>
              <a:gd name="T45" fmla="*/ 90 h 120"/>
              <a:gd name="T46" fmla="*/ 7 w 78"/>
              <a:gd name="T47" fmla="*/ 103 h 120"/>
              <a:gd name="T48" fmla="*/ 0 w 78"/>
              <a:gd name="T49" fmla="*/ 7 h 120"/>
              <a:gd name="T50" fmla="*/ 71 w 78"/>
              <a:gd name="T51" fmla="*/ 0 h 120"/>
              <a:gd name="T52" fmla="*/ 78 w 78"/>
              <a:gd name="T53" fmla="*/ 14 h 120"/>
              <a:gd name="T54" fmla="*/ 78 w 78"/>
              <a:gd name="T55" fmla="*/ 86 h 120"/>
              <a:gd name="T56" fmla="*/ 78 w 78"/>
              <a:gd name="T57" fmla="*/ 89 h 120"/>
              <a:gd name="T58" fmla="*/ 38 w 78"/>
              <a:gd name="T59" fmla="*/ 30 h 120"/>
              <a:gd name="T60" fmla="*/ 34 w 78"/>
              <a:gd name="T61" fmla="*/ 30 h 120"/>
              <a:gd name="T62" fmla="*/ 26 w 78"/>
              <a:gd name="T63" fmla="*/ 29 h 120"/>
              <a:gd name="T64" fmla="*/ 26 w 78"/>
              <a:gd name="T65" fmla="*/ 32 h 120"/>
              <a:gd name="T66" fmla="*/ 26 w 78"/>
              <a:gd name="T67" fmla="*/ 29 h 120"/>
              <a:gd name="T68" fmla="*/ 37 w 78"/>
              <a:gd name="T69" fmla="*/ 13 h 120"/>
              <a:gd name="T70" fmla="*/ 38 w 78"/>
              <a:gd name="T71" fmla="*/ 14 h 120"/>
              <a:gd name="T72" fmla="*/ 39 w 78"/>
              <a:gd name="T73" fmla="*/ 14 h 120"/>
              <a:gd name="T74" fmla="*/ 39 w 78"/>
              <a:gd name="T75" fmla="*/ 14 h 120"/>
              <a:gd name="T76" fmla="*/ 39 w 78"/>
              <a:gd name="T77" fmla="*/ 14 h 120"/>
              <a:gd name="T78" fmla="*/ 40 w 78"/>
              <a:gd name="T79" fmla="*/ 14 h 120"/>
              <a:gd name="T80" fmla="*/ 40 w 78"/>
              <a:gd name="T81" fmla="*/ 15 h 120"/>
              <a:gd name="T82" fmla="*/ 40 w 78"/>
              <a:gd name="T83" fmla="*/ 15 h 120"/>
              <a:gd name="T84" fmla="*/ 40 w 78"/>
              <a:gd name="T85" fmla="*/ 15 h 120"/>
              <a:gd name="T86" fmla="*/ 41 w 78"/>
              <a:gd name="T87" fmla="*/ 15 h 120"/>
              <a:gd name="T88" fmla="*/ 41 w 78"/>
              <a:gd name="T89" fmla="*/ 15 h 120"/>
              <a:gd name="T90" fmla="*/ 41 w 78"/>
              <a:gd name="T91" fmla="*/ 15 h 120"/>
              <a:gd name="T92" fmla="*/ 41 w 78"/>
              <a:gd name="T93" fmla="*/ 16 h 120"/>
              <a:gd name="T94" fmla="*/ 42 w 78"/>
              <a:gd name="T95" fmla="*/ 16 h 120"/>
              <a:gd name="T96" fmla="*/ 42 w 78"/>
              <a:gd name="T97" fmla="*/ 16 h 120"/>
              <a:gd name="T98" fmla="*/ 42 w 78"/>
              <a:gd name="T99" fmla="*/ 16 h 120"/>
              <a:gd name="T100" fmla="*/ 42 w 78"/>
              <a:gd name="T101" fmla="*/ 16 h 120"/>
              <a:gd name="T102" fmla="*/ 47 w 78"/>
              <a:gd name="T103" fmla="*/ 29 h 120"/>
              <a:gd name="T104" fmla="*/ 47 w 78"/>
              <a:gd name="T105" fmla="*/ 29 h 120"/>
              <a:gd name="T106" fmla="*/ 44 w 78"/>
              <a:gd name="T107" fmla="*/ 47 h 120"/>
              <a:gd name="T108" fmla="*/ 16 w 78"/>
              <a:gd name="T109" fmla="*/ 27 h 120"/>
              <a:gd name="T110" fmla="*/ 16 w 78"/>
              <a:gd name="T111" fmla="*/ 27 h 120"/>
              <a:gd name="T112" fmla="*/ 16 w 78"/>
              <a:gd name="T113" fmla="*/ 27 h 120"/>
              <a:gd name="T114" fmla="*/ 37 w 78"/>
              <a:gd name="T115" fmla="*/ 13 h 120"/>
              <a:gd name="T116" fmla="*/ 30 w 78"/>
              <a:gd name="T117" fmla="*/ 61 h 120"/>
              <a:gd name="T118" fmla="*/ 14 w 78"/>
              <a:gd name="T119" fmla="*/ 6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120"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34"/>
                  <a:pt x="25" y="40"/>
                  <a:pt x="31" y="40"/>
                </a:cubicBezTo>
                <a:cubicBezTo>
                  <a:pt x="38" y="40"/>
                  <a:pt x="43" y="34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5"/>
                  <a:pt x="37" y="23"/>
                </a:cubicBezTo>
                <a:cubicBezTo>
                  <a:pt x="34" y="26"/>
                  <a:pt x="28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lose/>
                <a:moveTo>
                  <a:pt x="62" y="105"/>
                </a:moveTo>
                <a:cubicBezTo>
                  <a:pt x="35" y="112"/>
                  <a:pt x="35" y="112"/>
                  <a:pt x="35" y="112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2" y="105"/>
                  <a:pt x="62" y="105"/>
                  <a:pt x="62" y="105"/>
                </a:cubicBezTo>
                <a:close/>
                <a:moveTo>
                  <a:pt x="44" y="52"/>
                </a:moveTo>
                <a:cubicBezTo>
                  <a:pt x="46" y="59"/>
                  <a:pt x="46" y="65"/>
                  <a:pt x="45" y="72"/>
                </a:cubicBezTo>
                <a:cubicBezTo>
                  <a:pt x="46" y="72"/>
                  <a:pt x="46" y="72"/>
                  <a:pt x="47" y="73"/>
                </a:cubicBezTo>
                <a:cubicBezTo>
                  <a:pt x="47" y="71"/>
                  <a:pt x="48" y="70"/>
                  <a:pt x="48" y="69"/>
                </a:cubicBezTo>
                <a:cubicBezTo>
                  <a:pt x="50" y="69"/>
                  <a:pt x="51" y="70"/>
                  <a:pt x="52" y="70"/>
                </a:cubicBezTo>
                <a:cubicBezTo>
                  <a:pt x="53" y="72"/>
                  <a:pt x="53" y="74"/>
                  <a:pt x="53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4" y="75"/>
                  <a:pt x="55" y="74"/>
                </a:cubicBezTo>
                <a:cubicBezTo>
                  <a:pt x="56" y="74"/>
                  <a:pt x="57" y="74"/>
                  <a:pt x="59" y="75"/>
                </a:cubicBezTo>
                <a:cubicBezTo>
                  <a:pt x="59" y="76"/>
                  <a:pt x="59" y="78"/>
                  <a:pt x="59" y="79"/>
                </a:cubicBezTo>
                <a:cubicBezTo>
                  <a:pt x="61" y="80"/>
                  <a:pt x="62" y="81"/>
                  <a:pt x="62" y="81"/>
                </a:cubicBezTo>
                <a:cubicBezTo>
                  <a:pt x="61" y="91"/>
                  <a:pt x="59" y="98"/>
                  <a:pt x="56" y="105"/>
                </a:cubicBezTo>
                <a:cubicBezTo>
                  <a:pt x="50" y="105"/>
                  <a:pt x="45" y="106"/>
                  <a:pt x="39" y="107"/>
                </a:cubicBezTo>
                <a:cubicBezTo>
                  <a:pt x="33" y="101"/>
                  <a:pt x="31" y="88"/>
                  <a:pt x="31" y="74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80"/>
                  <a:pt x="36" y="80"/>
                  <a:pt x="36" y="80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70"/>
                  <a:pt x="37" y="60"/>
                  <a:pt x="39" y="52"/>
                </a:cubicBezTo>
                <a:cubicBezTo>
                  <a:pt x="41" y="52"/>
                  <a:pt x="42" y="52"/>
                  <a:pt x="44" y="52"/>
                </a:cubicBezTo>
                <a:close/>
                <a:moveTo>
                  <a:pt x="78" y="89"/>
                </a:moveTo>
                <a:cubicBezTo>
                  <a:pt x="78" y="95"/>
                  <a:pt x="78" y="95"/>
                  <a:pt x="78" y="95"/>
                </a:cubicBezTo>
                <a:cubicBezTo>
                  <a:pt x="78" y="99"/>
                  <a:pt x="75" y="103"/>
                  <a:pt x="71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4" y="98"/>
                  <a:pt x="66" y="94"/>
                  <a:pt x="66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6"/>
                  <a:pt x="71" y="86"/>
                  <a:pt x="71" y="86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9"/>
                  <a:pt x="71" y="9"/>
                  <a:pt x="71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0"/>
                  <a:pt x="7" y="90"/>
                  <a:pt x="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94"/>
                  <a:pt x="29" y="99"/>
                  <a:pt x="31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3" y="103"/>
                  <a:pt x="0" y="99"/>
                  <a:pt x="0" y="9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5" y="0"/>
                  <a:pt x="78" y="3"/>
                  <a:pt x="78" y="7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9"/>
                  <a:pt x="78" y="89"/>
                  <a:pt x="78" y="89"/>
                </a:cubicBezTo>
                <a:close/>
                <a:moveTo>
                  <a:pt x="36" y="29"/>
                </a:moveTo>
                <a:cubicBezTo>
                  <a:pt x="37" y="29"/>
                  <a:pt x="38" y="29"/>
                  <a:pt x="38" y="30"/>
                </a:cubicBezTo>
                <a:cubicBezTo>
                  <a:pt x="38" y="31"/>
                  <a:pt x="37" y="32"/>
                  <a:pt x="36" y="32"/>
                </a:cubicBezTo>
                <a:cubicBezTo>
                  <a:pt x="35" y="32"/>
                  <a:pt x="34" y="31"/>
                  <a:pt x="34" y="30"/>
                </a:cubicBezTo>
                <a:cubicBezTo>
                  <a:pt x="34" y="29"/>
                  <a:pt x="35" y="29"/>
                  <a:pt x="36" y="29"/>
                </a:cubicBezTo>
                <a:close/>
                <a:moveTo>
                  <a:pt x="26" y="29"/>
                </a:moveTo>
                <a:cubicBezTo>
                  <a:pt x="27" y="29"/>
                  <a:pt x="28" y="29"/>
                  <a:pt x="28" y="30"/>
                </a:cubicBezTo>
                <a:cubicBezTo>
                  <a:pt x="28" y="31"/>
                  <a:pt x="27" y="32"/>
                  <a:pt x="26" y="32"/>
                </a:cubicBezTo>
                <a:cubicBezTo>
                  <a:pt x="25" y="32"/>
                  <a:pt x="25" y="31"/>
                  <a:pt x="25" y="30"/>
                </a:cubicBezTo>
                <a:cubicBezTo>
                  <a:pt x="25" y="29"/>
                  <a:pt x="25" y="29"/>
                  <a:pt x="26" y="29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5" y="19"/>
                  <a:pt x="47" y="23"/>
                  <a:pt x="47" y="27"/>
                </a:cubicBezTo>
                <a:cubicBezTo>
                  <a:pt x="47" y="28"/>
                  <a:pt x="47" y="28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47"/>
                  <a:pt x="47" y="47"/>
                  <a:pt x="47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37" y="39"/>
                  <a:pt x="23" y="40"/>
                  <a:pt x="16" y="5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19"/>
                  <a:pt x="23" y="12"/>
                  <a:pt x="31" y="12"/>
                </a:cubicBezTo>
                <a:cubicBezTo>
                  <a:pt x="34" y="12"/>
                  <a:pt x="36" y="12"/>
                  <a:pt x="37" y="13"/>
                </a:cubicBezTo>
                <a:close/>
                <a:moveTo>
                  <a:pt x="14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48"/>
                  <a:pt x="15" y="54"/>
                  <a:pt x="14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79"/>
          <p:cNvSpPr>
            <a:spLocks noEditPoints="1"/>
          </p:cNvSpPr>
          <p:nvPr/>
        </p:nvSpPr>
        <p:spPr bwMode="auto">
          <a:xfrm>
            <a:off x="3846844" y="2443482"/>
            <a:ext cx="474663" cy="352425"/>
          </a:xfrm>
          <a:custGeom>
            <a:avLst/>
            <a:gdLst>
              <a:gd name="T0" fmla="*/ 112 w 112"/>
              <a:gd name="T1" fmla="*/ 71 h 83"/>
              <a:gd name="T2" fmla="*/ 75 w 112"/>
              <a:gd name="T3" fmla="*/ 34 h 83"/>
              <a:gd name="T4" fmla="*/ 64 w 112"/>
              <a:gd name="T5" fmla="*/ 0 h 83"/>
              <a:gd name="T6" fmla="*/ 6 w 112"/>
              <a:gd name="T7" fmla="*/ 82 h 83"/>
              <a:gd name="T8" fmla="*/ 15 w 112"/>
              <a:gd name="T9" fmla="*/ 60 h 83"/>
              <a:gd name="T10" fmla="*/ 23 w 112"/>
              <a:gd name="T11" fmla="*/ 61 h 83"/>
              <a:gd name="T12" fmla="*/ 22 w 112"/>
              <a:gd name="T13" fmla="*/ 50 h 83"/>
              <a:gd name="T14" fmla="*/ 18 w 112"/>
              <a:gd name="T15" fmla="*/ 56 h 83"/>
              <a:gd name="T16" fmla="*/ 20 w 112"/>
              <a:gd name="T17" fmla="*/ 56 h 83"/>
              <a:gd name="T18" fmla="*/ 20 w 112"/>
              <a:gd name="T19" fmla="*/ 60 h 83"/>
              <a:gd name="T20" fmla="*/ 18 w 112"/>
              <a:gd name="T21" fmla="*/ 60 h 83"/>
              <a:gd name="T22" fmla="*/ 28 w 112"/>
              <a:gd name="T23" fmla="*/ 65 h 83"/>
              <a:gd name="T24" fmla="*/ 28 w 112"/>
              <a:gd name="T25" fmla="*/ 49 h 83"/>
              <a:gd name="T26" fmla="*/ 28 w 112"/>
              <a:gd name="T27" fmla="*/ 53 h 83"/>
              <a:gd name="T28" fmla="*/ 24 w 112"/>
              <a:gd name="T29" fmla="*/ 65 h 83"/>
              <a:gd name="T30" fmla="*/ 47 w 112"/>
              <a:gd name="T31" fmla="*/ 59 h 83"/>
              <a:gd name="T32" fmla="*/ 43 w 112"/>
              <a:gd name="T33" fmla="*/ 65 h 83"/>
              <a:gd name="T34" fmla="*/ 43 w 112"/>
              <a:gd name="T35" fmla="*/ 52 h 83"/>
              <a:gd name="T36" fmla="*/ 47 w 112"/>
              <a:gd name="T37" fmla="*/ 53 h 83"/>
              <a:gd name="T38" fmla="*/ 39 w 112"/>
              <a:gd name="T39" fmla="*/ 67 h 83"/>
              <a:gd name="T40" fmla="*/ 47 w 112"/>
              <a:gd name="T41" fmla="*/ 67 h 83"/>
              <a:gd name="T42" fmla="*/ 56 w 112"/>
              <a:gd name="T43" fmla="*/ 64 h 83"/>
              <a:gd name="T44" fmla="*/ 56 w 112"/>
              <a:gd name="T45" fmla="*/ 53 h 83"/>
              <a:gd name="T46" fmla="*/ 48 w 112"/>
              <a:gd name="T47" fmla="*/ 67 h 83"/>
              <a:gd name="T48" fmla="*/ 51 w 112"/>
              <a:gd name="T49" fmla="*/ 57 h 83"/>
              <a:gd name="T50" fmla="*/ 51 w 112"/>
              <a:gd name="T51" fmla="*/ 59 h 83"/>
              <a:gd name="T52" fmla="*/ 54 w 112"/>
              <a:gd name="T53" fmla="*/ 24 h 83"/>
              <a:gd name="T54" fmla="*/ 13 w 112"/>
              <a:gd name="T55" fmla="*/ 42 h 83"/>
              <a:gd name="T56" fmla="*/ 57 w 112"/>
              <a:gd name="T57" fmla="*/ 74 h 83"/>
              <a:gd name="T58" fmla="*/ 13 w 112"/>
              <a:gd name="T59" fmla="*/ 42 h 83"/>
              <a:gd name="T60" fmla="*/ 33 w 112"/>
              <a:gd name="T61" fmla="*/ 3 h 83"/>
              <a:gd name="T62" fmla="*/ 42 w 112"/>
              <a:gd name="T63" fmla="*/ 24 h 83"/>
              <a:gd name="T64" fmla="*/ 44 w 112"/>
              <a:gd name="T65" fmla="*/ 24 h 83"/>
              <a:gd name="T66" fmla="*/ 85 w 112"/>
              <a:gd name="T67" fmla="*/ 1 h 83"/>
              <a:gd name="T68" fmla="*/ 85 w 112"/>
              <a:gd name="T69" fmla="*/ 1 h 83"/>
              <a:gd name="T70" fmla="*/ 88 w 112"/>
              <a:gd name="T71" fmla="*/ 69 h 83"/>
              <a:gd name="T72" fmla="*/ 94 w 112"/>
              <a:gd name="T73" fmla="*/ 71 h 83"/>
              <a:gd name="T74" fmla="*/ 100 w 112"/>
              <a:gd name="T75" fmla="*/ 70 h 83"/>
              <a:gd name="T76" fmla="*/ 96 w 112"/>
              <a:gd name="T77" fmla="*/ 66 h 83"/>
              <a:gd name="T78" fmla="*/ 98 w 112"/>
              <a:gd name="T79" fmla="*/ 66 h 83"/>
              <a:gd name="T80" fmla="*/ 91 w 112"/>
              <a:gd name="T81" fmla="*/ 66 h 83"/>
              <a:gd name="T82" fmla="*/ 93 w 112"/>
              <a:gd name="T83" fmla="*/ 66 h 83"/>
              <a:gd name="T84" fmla="*/ 89 w 112"/>
              <a:gd name="T85" fmla="*/ 49 h 83"/>
              <a:gd name="T86" fmla="*/ 92 w 112"/>
              <a:gd name="T87" fmla="*/ 59 h 83"/>
              <a:gd name="T88" fmla="*/ 97 w 112"/>
              <a:gd name="T89" fmla="*/ 51 h 83"/>
              <a:gd name="T90" fmla="*/ 98 w 112"/>
              <a:gd name="T91" fmla="*/ 54 h 83"/>
              <a:gd name="T92" fmla="*/ 101 w 112"/>
              <a:gd name="T93" fmla="*/ 53 h 83"/>
              <a:gd name="T94" fmla="*/ 95 w 112"/>
              <a:gd name="T95" fmla="*/ 49 h 83"/>
              <a:gd name="T96" fmla="*/ 91 w 112"/>
              <a:gd name="T97" fmla="*/ 54 h 83"/>
              <a:gd name="T98" fmla="*/ 92 w 112"/>
              <a:gd name="T99" fmla="*/ 47 h 83"/>
              <a:gd name="T100" fmla="*/ 91 w 112"/>
              <a:gd name="T101" fmla="*/ 39 h 83"/>
              <a:gd name="T102" fmla="*/ 100 w 112"/>
              <a:gd name="T103" fmla="*/ 33 h 83"/>
              <a:gd name="T104" fmla="*/ 88 w 112"/>
              <a:gd name="T105" fmla="*/ 36 h 83"/>
              <a:gd name="T106" fmla="*/ 89 w 112"/>
              <a:gd name="T107" fmla="*/ 44 h 83"/>
              <a:gd name="T108" fmla="*/ 100 w 112"/>
              <a:gd name="T109" fmla="*/ 41 h 83"/>
              <a:gd name="T110" fmla="*/ 91 w 112"/>
              <a:gd name="T111" fmla="*/ 4 h 83"/>
              <a:gd name="T112" fmla="*/ 98 w 112"/>
              <a:gd name="T113" fmla="*/ 9 h 83"/>
              <a:gd name="T114" fmla="*/ 80 w 112"/>
              <a:gd name="T115" fmla="*/ 34 h 83"/>
              <a:gd name="T116" fmla="*/ 108 w 112"/>
              <a:gd name="T117" fmla="*/ 7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" h="83">
                <a:moveTo>
                  <a:pt x="87" y="22"/>
                </a:moveTo>
                <a:cubicBezTo>
                  <a:pt x="100" y="22"/>
                  <a:pt x="100" y="22"/>
                  <a:pt x="100" y="22"/>
                </a:cubicBezTo>
                <a:cubicBezTo>
                  <a:pt x="107" y="22"/>
                  <a:pt x="112" y="27"/>
                  <a:pt x="112" y="34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7"/>
                  <a:pt x="107" y="83"/>
                  <a:pt x="101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1" y="83"/>
                  <a:pt x="76" y="77"/>
                  <a:pt x="76" y="71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27"/>
                  <a:pt x="81" y="22"/>
                  <a:pt x="87" y="22"/>
                </a:cubicBezTo>
                <a:close/>
                <a:moveTo>
                  <a:pt x="6" y="15"/>
                </a:moveTo>
                <a:cubicBezTo>
                  <a:pt x="24" y="0"/>
                  <a:pt x="24" y="0"/>
                  <a:pt x="2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2"/>
                  <a:pt x="69" y="5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80"/>
                  <a:pt x="67" y="82"/>
                  <a:pt x="64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2"/>
                  <a:pt x="0" y="80"/>
                  <a:pt x="0" y="7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2" y="19"/>
                  <a:pt x="6" y="15"/>
                </a:cubicBezTo>
                <a:close/>
                <a:moveTo>
                  <a:pt x="15" y="60"/>
                </a:moveTo>
                <a:cubicBezTo>
                  <a:pt x="15" y="64"/>
                  <a:pt x="15" y="64"/>
                  <a:pt x="15" y="64"/>
                </a:cubicBezTo>
                <a:cubicBezTo>
                  <a:pt x="15" y="66"/>
                  <a:pt x="16" y="67"/>
                  <a:pt x="19" y="67"/>
                </a:cubicBezTo>
                <a:cubicBezTo>
                  <a:pt x="22" y="67"/>
                  <a:pt x="23" y="66"/>
                  <a:pt x="23" y="64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59"/>
                  <a:pt x="23" y="58"/>
                  <a:pt x="21" y="58"/>
                </a:cubicBezTo>
                <a:cubicBezTo>
                  <a:pt x="23" y="57"/>
                  <a:pt x="23" y="56"/>
                  <a:pt x="23" y="55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1"/>
                  <a:pt x="23" y="51"/>
                  <a:pt x="22" y="50"/>
                </a:cubicBezTo>
                <a:cubicBezTo>
                  <a:pt x="21" y="50"/>
                  <a:pt x="20" y="49"/>
                  <a:pt x="19" y="49"/>
                </a:cubicBezTo>
                <a:cubicBezTo>
                  <a:pt x="16" y="49"/>
                  <a:pt x="15" y="50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2"/>
                  <a:pt x="19" y="52"/>
                </a:cubicBezTo>
                <a:cubicBezTo>
                  <a:pt x="19" y="52"/>
                  <a:pt x="20" y="52"/>
                  <a:pt x="20" y="53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19" y="57"/>
                  <a:pt x="18" y="57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20" y="60"/>
                  <a:pt x="20" y="60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19" y="65"/>
                  <a:pt x="19" y="65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0"/>
                  <a:pt x="18" y="60"/>
                  <a:pt x="18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33" y="67"/>
                </a:moveTo>
                <a:cubicBezTo>
                  <a:pt x="33" y="65"/>
                  <a:pt x="33" y="65"/>
                  <a:pt x="33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3" y="55"/>
                </a:cubicBezTo>
                <a:cubicBezTo>
                  <a:pt x="33" y="53"/>
                  <a:pt x="33" y="52"/>
                  <a:pt x="32" y="51"/>
                </a:cubicBezTo>
                <a:cubicBezTo>
                  <a:pt x="31" y="50"/>
                  <a:pt x="30" y="49"/>
                  <a:pt x="28" y="49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6"/>
                  <a:pt x="24" y="56"/>
                  <a:pt x="2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2"/>
                  <a:pt x="29" y="53"/>
                  <a:pt x="29" y="53"/>
                </a:cubicBezTo>
                <a:cubicBezTo>
                  <a:pt x="29" y="55"/>
                  <a:pt x="29" y="56"/>
                  <a:pt x="28" y="57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67"/>
                  <a:pt x="33" y="67"/>
                  <a:pt x="33" y="67"/>
                </a:cubicBezTo>
                <a:close/>
                <a:moveTo>
                  <a:pt x="47" y="67"/>
                </a:moveTo>
                <a:cubicBezTo>
                  <a:pt x="47" y="59"/>
                  <a:pt x="47" y="59"/>
                  <a:pt x="47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6"/>
                  <a:pt x="43" y="56"/>
                  <a:pt x="43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0"/>
                  <a:pt x="45" y="49"/>
                  <a:pt x="43" y="49"/>
                </a:cubicBezTo>
                <a:cubicBezTo>
                  <a:pt x="40" y="49"/>
                  <a:pt x="38" y="51"/>
                  <a:pt x="38" y="53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5"/>
                  <a:pt x="38" y="66"/>
                  <a:pt x="39" y="67"/>
                </a:cubicBezTo>
                <a:cubicBezTo>
                  <a:pt x="40" y="67"/>
                  <a:pt x="41" y="67"/>
                  <a:pt x="42" y="67"/>
                </a:cubicBezTo>
                <a:cubicBezTo>
                  <a:pt x="43" y="67"/>
                  <a:pt x="43" y="67"/>
                  <a:pt x="44" y="66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7" y="67"/>
                  <a:pt x="47" y="67"/>
                </a:cubicBezTo>
                <a:close/>
                <a:moveTo>
                  <a:pt x="48" y="67"/>
                </a:moveTo>
                <a:cubicBezTo>
                  <a:pt x="52" y="67"/>
                  <a:pt x="52" y="67"/>
                  <a:pt x="52" y="67"/>
                </a:cubicBezTo>
                <a:cubicBezTo>
                  <a:pt x="53" y="67"/>
                  <a:pt x="54" y="67"/>
                  <a:pt x="55" y="66"/>
                </a:cubicBezTo>
                <a:cubicBezTo>
                  <a:pt x="56" y="66"/>
                  <a:pt x="56" y="65"/>
                  <a:pt x="56" y="6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9"/>
                  <a:pt x="55" y="58"/>
                  <a:pt x="54" y="58"/>
                </a:cubicBezTo>
                <a:cubicBezTo>
                  <a:pt x="55" y="57"/>
                  <a:pt x="56" y="56"/>
                  <a:pt x="56" y="55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2"/>
                  <a:pt x="56" y="51"/>
                  <a:pt x="55" y="50"/>
                </a:cubicBezTo>
                <a:cubicBezTo>
                  <a:pt x="54" y="50"/>
                  <a:pt x="53" y="50"/>
                  <a:pt x="52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7"/>
                  <a:pt x="48" y="67"/>
                  <a:pt x="48" y="67"/>
                </a:cubicBezTo>
                <a:close/>
                <a:moveTo>
                  <a:pt x="52" y="56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1" y="52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7"/>
                  <a:pt x="52" y="56"/>
                  <a:pt x="52" y="56"/>
                </a:cubicBezTo>
                <a:close/>
                <a:moveTo>
                  <a:pt x="52" y="64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9"/>
                  <a:pt x="52" y="59"/>
                  <a:pt x="51" y="59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4"/>
                </a:cubicBezTo>
                <a:close/>
                <a:moveTo>
                  <a:pt x="54" y="3"/>
                </a:moveTo>
                <a:cubicBezTo>
                  <a:pt x="54" y="24"/>
                  <a:pt x="54" y="24"/>
                  <a:pt x="54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3"/>
                  <a:pt x="61" y="3"/>
                  <a:pt x="61" y="3"/>
                </a:cubicBezTo>
                <a:cubicBezTo>
                  <a:pt x="54" y="3"/>
                  <a:pt x="54" y="3"/>
                  <a:pt x="54" y="3"/>
                </a:cubicBezTo>
                <a:close/>
                <a:moveTo>
                  <a:pt x="13" y="42"/>
                </a:moveTo>
                <a:cubicBezTo>
                  <a:pt x="11" y="42"/>
                  <a:pt x="10" y="44"/>
                  <a:pt x="10" y="46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4"/>
                  <a:pt x="13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9" y="74"/>
                  <a:pt x="60" y="73"/>
                  <a:pt x="60" y="71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4"/>
                  <a:pt x="59" y="42"/>
                  <a:pt x="57" y="42"/>
                </a:cubicBezTo>
                <a:cubicBezTo>
                  <a:pt x="13" y="42"/>
                  <a:pt x="13" y="42"/>
                  <a:pt x="13" y="42"/>
                </a:cubicBezTo>
                <a:close/>
                <a:moveTo>
                  <a:pt x="25" y="3"/>
                </a:moveTo>
                <a:cubicBezTo>
                  <a:pt x="25" y="24"/>
                  <a:pt x="25" y="24"/>
                  <a:pt x="25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3"/>
                  <a:pt x="25" y="3"/>
                  <a:pt x="25" y="3"/>
                </a:cubicBezTo>
                <a:close/>
                <a:moveTo>
                  <a:pt x="35" y="3"/>
                </a:moveTo>
                <a:cubicBezTo>
                  <a:pt x="35" y="24"/>
                  <a:pt x="35" y="24"/>
                  <a:pt x="35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3"/>
                  <a:pt x="42" y="3"/>
                  <a:pt x="42" y="3"/>
                </a:cubicBezTo>
                <a:cubicBezTo>
                  <a:pt x="35" y="3"/>
                  <a:pt x="35" y="3"/>
                  <a:pt x="35" y="3"/>
                </a:cubicBezTo>
                <a:close/>
                <a:moveTo>
                  <a:pt x="44" y="3"/>
                </a:moveTo>
                <a:cubicBezTo>
                  <a:pt x="44" y="24"/>
                  <a:pt x="44" y="24"/>
                  <a:pt x="4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3"/>
                  <a:pt x="52" y="3"/>
                  <a:pt x="52" y="3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85" y="1"/>
                </a:moveTo>
                <a:cubicBezTo>
                  <a:pt x="102" y="1"/>
                  <a:pt x="102" y="1"/>
                  <a:pt x="102" y="1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"/>
                  <a:pt x="85" y="1"/>
                  <a:pt x="85" y="1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67"/>
                  <a:pt x="88" y="68"/>
                  <a:pt x="88" y="69"/>
                </a:cubicBezTo>
                <a:cubicBezTo>
                  <a:pt x="88" y="70"/>
                  <a:pt x="88" y="70"/>
                  <a:pt x="89" y="70"/>
                </a:cubicBezTo>
                <a:cubicBezTo>
                  <a:pt x="89" y="71"/>
                  <a:pt x="89" y="71"/>
                  <a:pt x="90" y="72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2"/>
                  <a:pt x="94" y="71"/>
                </a:cubicBezTo>
                <a:cubicBezTo>
                  <a:pt x="94" y="71"/>
                  <a:pt x="94" y="70"/>
                  <a:pt x="95" y="69"/>
                </a:cubicBezTo>
                <a:cubicBezTo>
                  <a:pt x="95" y="70"/>
                  <a:pt x="95" y="70"/>
                  <a:pt x="95" y="71"/>
                </a:cubicBezTo>
                <a:cubicBezTo>
                  <a:pt x="96" y="71"/>
                  <a:pt x="97" y="71"/>
                  <a:pt x="97" y="71"/>
                </a:cubicBezTo>
                <a:cubicBezTo>
                  <a:pt x="98" y="71"/>
                  <a:pt x="99" y="71"/>
                  <a:pt x="100" y="70"/>
                </a:cubicBezTo>
                <a:cubicBezTo>
                  <a:pt x="100" y="70"/>
                  <a:pt x="100" y="69"/>
                  <a:pt x="100" y="68"/>
                </a:cubicBezTo>
                <a:cubicBezTo>
                  <a:pt x="100" y="60"/>
                  <a:pt x="100" y="60"/>
                  <a:pt x="100" y="60"/>
                </a:cubicBezTo>
                <a:close/>
                <a:moveTo>
                  <a:pt x="96" y="64"/>
                </a:moveTo>
                <a:cubicBezTo>
                  <a:pt x="96" y="66"/>
                  <a:pt x="96" y="66"/>
                  <a:pt x="96" y="66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8"/>
                  <a:pt x="96" y="68"/>
                  <a:pt x="97" y="68"/>
                </a:cubicBezTo>
                <a:cubicBezTo>
                  <a:pt x="97" y="68"/>
                  <a:pt x="97" y="68"/>
                  <a:pt x="98" y="67"/>
                </a:cubicBezTo>
                <a:cubicBezTo>
                  <a:pt x="98" y="67"/>
                  <a:pt x="98" y="67"/>
                  <a:pt x="98" y="66"/>
                </a:cubicBezTo>
                <a:cubicBezTo>
                  <a:pt x="98" y="64"/>
                  <a:pt x="98" y="64"/>
                  <a:pt x="98" y="64"/>
                </a:cubicBezTo>
                <a:cubicBezTo>
                  <a:pt x="96" y="64"/>
                  <a:pt x="96" y="64"/>
                  <a:pt x="96" y="64"/>
                </a:cubicBezTo>
                <a:close/>
                <a:moveTo>
                  <a:pt x="91" y="64"/>
                </a:moveTo>
                <a:cubicBezTo>
                  <a:pt x="91" y="66"/>
                  <a:pt x="91" y="66"/>
                  <a:pt x="91" y="66"/>
                </a:cubicBezTo>
                <a:cubicBezTo>
                  <a:pt x="91" y="67"/>
                  <a:pt x="91" y="68"/>
                  <a:pt x="91" y="68"/>
                </a:cubicBezTo>
                <a:cubicBezTo>
                  <a:pt x="91" y="68"/>
                  <a:pt x="92" y="68"/>
                  <a:pt x="92" y="68"/>
                </a:cubicBezTo>
                <a:cubicBezTo>
                  <a:pt x="92" y="68"/>
                  <a:pt x="93" y="68"/>
                  <a:pt x="93" y="68"/>
                </a:cubicBezTo>
                <a:cubicBezTo>
                  <a:pt x="93" y="68"/>
                  <a:pt x="93" y="67"/>
                  <a:pt x="93" y="66"/>
                </a:cubicBezTo>
                <a:cubicBezTo>
                  <a:pt x="93" y="64"/>
                  <a:pt x="93" y="64"/>
                  <a:pt x="93" y="64"/>
                </a:cubicBezTo>
                <a:cubicBezTo>
                  <a:pt x="91" y="64"/>
                  <a:pt x="91" y="64"/>
                  <a:pt x="91" y="64"/>
                </a:cubicBezTo>
                <a:close/>
                <a:moveTo>
                  <a:pt x="92" y="47"/>
                </a:moveTo>
                <a:cubicBezTo>
                  <a:pt x="91" y="47"/>
                  <a:pt x="90" y="48"/>
                  <a:pt x="89" y="49"/>
                </a:cubicBezTo>
                <a:cubicBezTo>
                  <a:pt x="88" y="49"/>
                  <a:pt x="88" y="51"/>
                  <a:pt x="88" y="53"/>
                </a:cubicBezTo>
                <a:cubicBezTo>
                  <a:pt x="88" y="54"/>
                  <a:pt x="88" y="55"/>
                  <a:pt x="88" y="56"/>
                </a:cubicBezTo>
                <a:cubicBezTo>
                  <a:pt x="89" y="57"/>
                  <a:pt x="89" y="57"/>
                  <a:pt x="90" y="58"/>
                </a:cubicBezTo>
                <a:cubicBezTo>
                  <a:pt x="90" y="58"/>
                  <a:pt x="91" y="59"/>
                  <a:pt x="92" y="59"/>
                </a:cubicBezTo>
                <a:cubicBezTo>
                  <a:pt x="93" y="59"/>
                  <a:pt x="93" y="58"/>
                  <a:pt x="94" y="58"/>
                </a:cubicBezTo>
                <a:cubicBezTo>
                  <a:pt x="94" y="58"/>
                  <a:pt x="95" y="57"/>
                  <a:pt x="95" y="56"/>
                </a:cubicBezTo>
                <a:cubicBezTo>
                  <a:pt x="96" y="56"/>
                  <a:pt x="96" y="54"/>
                  <a:pt x="96" y="53"/>
                </a:cubicBezTo>
                <a:cubicBezTo>
                  <a:pt x="96" y="52"/>
                  <a:pt x="97" y="52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51"/>
                  <a:pt x="98" y="51"/>
                  <a:pt x="98" y="52"/>
                </a:cubicBezTo>
                <a:cubicBezTo>
                  <a:pt x="98" y="52"/>
                  <a:pt x="98" y="52"/>
                  <a:pt x="98" y="53"/>
                </a:cubicBezTo>
                <a:cubicBezTo>
                  <a:pt x="98" y="53"/>
                  <a:pt x="98" y="54"/>
                  <a:pt x="98" y="54"/>
                </a:cubicBezTo>
                <a:cubicBezTo>
                  <a:pt x="98" y="54"/>
                  <a:pt x="97" y="54"/>
                  <a:pt x="97" y="54"/>
                </a:cubicBezTo>
                <a:cubicBezTo>
                  <a:pt x="97" y="58"/>
                  <a:pt x="97" y="58"/>
                  <a:pt x="97" y="58"/>
                </a:cubicBezTo>
                <a:cubicBezTo>
                  <a:pt x="98" y="58"/>
                  <a:pt x="99" y="57"/>
                  <a:pt x="100" y="57"/>
                </a:cubicBezTo>
                <a:cubicBezTo>
                  <a:pt x="100" y="56"/>
                  <a:pt x="101" y="55"/>
                  <a:pt x="101" y="53"/>
                </a:cubicBezTo>
                <a:cubicBezTo>
                  <a:pt x="101" y="52"/>
                  <a:pt x="100" y="51"/>
                  <a:pt x="100" y="50"/>
                </a:cubicBezTo>
                <a:cubicBezTo>
                  <a:pt x="100" y="49"/>
                  <a:pt x="99" y="49"/>
                  <a:pt x="99" y="48"/>
                </a:cubicBezTo>
                <a:cubicBezTo>
                  <a:pt x="98" y="48"/>
                  <a:pt x="98" y="48"/>
                  <a:pt x="97" y="48"/>
                </a:cubicBezTo>
                <a:cubicBezTo>
                  <a:pt x="96" y="48"/>
                  <a:pt x="95" y="48"/>
                  <a:pt x="95" y="49"/>
                </a:cubicBezTo>
                <a:cubicBezTo>
                  <a:pt x="94" y="49"/>
                  <a:pt x="93" y="51"/>
                  <a:pt x="93" y="52"/>
                </a:cubicBezTo>
                <a:cubicBezTo>
                  <a:pt x="93" y="53"/>
                  <a:pt x="93" y="54"/>
                  <a:pt x="92" y="54"/>
                </a:cubicBezTo>
                <a:cubicBezTo>
                  <a:pt x="92" y="55"/>
                  <a:pt x="92" y="55"/>
                  <a:pt x="91" y="55"/>
                </a:cubicBezTo>
                <a:cubicBezTo>
                  <a:pt x="91" y="55"/>
                  <a:pt x="91" y="55"/>
                  <a:pt x="91" y="54"/>
                </a:cubicBezTo>
                <a:cubicBezTo>
                  <a:pt x="90" y="54"/>
                  <a:pt x="90" y="54"/>
                  <a:pt x="90" y="53"/>
                </a:cubicBezTo>
                <a:cubicBezTo>
                  <a:pt x="90" y="52"/>
                  <a:pt x="90" y="52"/>
                  <a:pt x="91" y="51"/>
                </a:cubicBezTo>
                <a:cubicBezTo>
                  <a:pt x="91" y="51"/>
                  <a:pt x="92" y="51"/>
                  <a:pt x="92" y="51"/>
                </a:cubicBezTo>
                <a:cubicBezTo>
                  <a:pt x="92" y="47"/>
                  <a:pt x="92" y="47"/>
                  <a:pt x="92" y="47"/>
                </a:cubicBezTo>
                <a:close/>
                <a:moveTo>
                  <a:pt x="100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41"/>
                  <a:pt x="92" y="41"/>
                  <a:pt x="91" y="41"/>
                </a:cubicBezTo>
                <a:cubicBezTo>
                  <a:pt x="91" y="40"/>
                  <a:pt x="91" y="40"/>
                  <a:pt x="91" y="39"/>
                </a:cubicBezTo>
                <a:cubicBezTo>
                  <a:pt x="91" y="39"/>
                  <a:pt x="91" y="38"/>
                  <a:pt x="91" y="38"/>
                </a:cubicBezTo>
                <a:cubicBezTo>
                  <a:pt x="92" y="37"/>
                  <a:pt x="92" y="37"/>
                  <a:pt x="93" y="37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1" y="34"/>
                </a:cubicBezTo>
                <a:cubicBezTo>
                  <a:pt x="90" y="34"/>
                  <a:pt x="90" y="34"/>
                  <a:pt x="89" y="34"/>
                </a:cubicBezTo>
                <a:cubicBezTo>
                  <a:pt x="89" y="35"/>
                  <a:pt x="89" y="35"/>
                  <a:pt x="88" y="36"/>
                </a:cubicBezTo>
                <a:cubicBezTo>
                  <a:pt x="88" y="36"/>
                  <a:pt x="88" y="37"/>
                  <a:pt x="88" y="38"/>
                </a:cubicBezTo>
                <a:cubicBezTo>
                  <a:pt x="88" y="38"/>
                  <a:pt x="88" y="39"/>
                  <a:pt x="88" y="40"/>
                </a:cubicBezTo>
                <a:cubicBezTo>
                  <a:pt x="88" y="41"/>
                  <a:pt x="88" y="42"/>
                  <a:pt x="88" y="42"/>
                </a:cubicBezTo>
                <a:cubicBezTo>
                  <a:pt x="88" y="43"/>
                  <a:pt x="89" y="43"/>
                  <a:pt x="89" y="44"/>
                </a:cubicBezTo>
                <a:cubicBezTo>
                  <a:pt x="90" y="44"/>
                  <a:pt x="90" y="45"/>
                  <a:pt x="91" y="45"/>
                </a:cubicBezTo>
                <a:cubicBezTo>
                  <a:pt x="92" y="45"/>
                  <a:pt x="92" y="45"/>
                  <a:pt x="93" y="45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1"/>
                  <a:pt x="100" y="41"/>
                  <a:pt x="100" y="41"/>
                </a:cubicBezTo>
                <a:close/>
                <a:moveTo>
                  <a:pt x="88" y="4"/>
                </a:moveTo>
                <a:cubicBezTo>
                  <a:pt x="88" y="9"/>
                  <a:pt x="88" y="9"/>
                  <a:pt x="88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4"/>
                  <a:pt x="91" y="4"/>
                  <a:pt x="91" y="4"/>
                </a:cubicBezTo>
                <a:cubicBezTo>
                  <a:pt x="88" y="4"/>
                  <a:pt x="88" y="4"/>
                  <a:pt x="88" y="4"/>
                </a:cubicBezTo>
                <a:close/>
                <a:moveTo>
                  <a:pt x="96" y="4"/>
                </a:moveTo>
                <a:cubicBezTo>
                  <a:pt x="96" y="9"/>
                  <a:pt x="96" y="9"/>
                  <a:pt x="96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4"/>
                  <a:pt x="96" y="4"/>
                  <a:pt x="96" y="4"/>
                </a:cubicBezTo>
                <a:close/>
                <a:moveTo>
                  <a:pt x="87" y="27"/>
                </a:moveTo>
                <a:cubicBezTo>
                  <a:pt x="83" y="27"/>
                  <a:pt x="80" y="30"/>
                  <a:pt x="80" y="34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5"/>
                  <a:pt x="84" y="78"/>
                  <a:pt x="88" y="78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4" y="78"/>
                  <a:pt x="108" y="75"/>
                  <a:pt x="108" y="71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0"/>
                  <a:pt x="104" y="26"/>
                  <a:pt x="100" y="27"/>
                </a:cubicBezTo>
                <a:lnTo>
                  <a:pt x="87" y="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80"/>
          <p:cNvSpPr>
            <a:spLocks noEditPoints="1"/>
          </p:cNvSpPr>
          <p:nvPr/>
        </p:nvSpPr>
        <p:spPr bwMode="auto">
          <a:xfrm>
            <a:off x="7056769" y="2383950"/>
            <a:ext cx="479425" cy="471488"/>
          </a:xfrm>
          <a:custGeom>
            <a:avLst/>
            <a:gdLst>
              <a:gd name="T0" fmla="*/ 112 w 113"/>
              <a:gd name="T1" fmla="*/ 17 h 111"/>
              <a:gd name="T2" fmla="*/ 110 w 113"/>
              <a:gd name="T3" fmla="*/ 1 h 111"/>
              <a:gd name="T4" fmla="*/ 109 w 113"/>
              <a:gd name="T5" fmla="*/ 8 h 111"/>
              <a:gd name="T6" fmla="*/ 100 w 113"/>
              <a:gd name="T7" fmla="*/ 1 h 111"/>
              <a:gd name="T8" fmla="*/ 98 w 113"/>
              <a:gd name="T9" fmla="*/ 12 h 111"/>
              <a:gd name="T10" fmla="*/ 96 w 113"/>
              <a:gd name="T11" fmla="*/ 1 h 111"/>
              <a:gd name="T12" fmla="*/ 98 w 113"/>
              <a:gd name="T13" fmla="*/ 45 h 111"/>
              <a:gd name="T14" fmla="*/ 106 w 113"/>
              <a:gd name="T15" fmla="*/ 110 h 111"/>
              <a:gd name="T16" fmla="*/ 98 w 113"/>
              <a:gd name="T17" fmla="*/ 45 h 111"/>
              <a:gd name="T18" fmla="*/ 12 w 113"/>
              <a:gd name="T19" fmla="*/ 22 h 111"/>
              <a:gd name="T20" fmla="*/ 34 w 113"/>
              <a:gd name="T21" fmla="*/ 107 h 111"/>
              <a:gd name="T22" fmla="*/ 67 w 113"/>
              <a:gd name="T23" fmla="*/ 40 h 111"/>
              <a:gd name="T24" fmla="*/ 36 w 113"/>
              <a:gd name="T25" fmla="*/ 20 h 111"/>
              <a:gd name="T26" fmla="*/ 24 w 113"/>
              <a:gd name="T27" fmla="*/ 38 h 111"/>
              <a:gd name="T28" fmla="*/ 36 w 113"/>
              <a:gd name="T29" fmla="*/ 20 h 111"/>
              <a:gd name="T30" fmla="*/ 21 w 113"/>
              <a:gd name="T31" fmla="*/ 61 h 111"/>
              <a:gd name="T32" fmla="*/ 13 w 113"/>
              <a:gd name="T33" fmla="*/ 56 h 111"/>
              <a:gd name="T34" fmla="*/ 24 w 113"/>
              <a:gd name="T35" fmla="*/ 74 h 111"/>
              <a:gd name="T36" fmla="*/ 19 w 113"/>
              <a:gd name="T37" fmla="*/ 83 h 111"/>
              <a:gd name="T38" fmla="*/ 24 w 113"/>
              <a:gd name="T39" fmla="*/ 74 h 111"/>
              <a:gd name="T40" fmla="*/ 44 w 113"/>
              <a:gd name="T41" fmla="*/ 94 h 111"/>
              <a:gd name="T42" fmla="*/ 35 w 113"/>
              <a:gd name="T43" fmla="*/ 88 h 111"/>
              <a:gd name="T44" fmla="*/ 60 w 113"/>
              <a:gd name="T45" fmla="*/ 83 h 111"/>
              <a:gd name="T46" fmla="*/ 55 w 113"/>
              <a:gd name="T47" fmla="*/ 92 h 111"/>
              <a:gd name="T48" fmla="*/ 60 w 113"/>
              <a:gd name="T49" fmla="*/ 83 h 111"/>
              <a:gd name="T50" fmla="*/ 74 w 113"/>
              <a:gd name="T51" fmla="*/ 73 h 111"/>
              <a:gd name="T52" fmla="*/ 65 w 113"/>
              <a:gd name="T53" fmla="*/ 67 h 111"/>
              <a:gd name="T54" fmla="*/ 109 w 113"/>
              <a:gd name="T55" fmla="*/ 37 h 111"/>
              <a:gd name="T56" fmla="*/ 110 w 113"/>
              <a:gd name="T57" fmla="*/ 32 h 111"/>
              <a:gd name="T58" fmla="*/ 112 w 113"/>
              <a:gd name="T59" fmla="*/ 19 h 111"/>
              <a:gd name="T60" fmla="*/ 98 w 113"/>
              <a:gd name="T61" fmla="*/ 32 h 111"/>
              <a:gd name="T62" fmla="*/ 97 w 113"/>
              <a:gd name="T63" fmla="*/ 37 h 111"/>
              <a:gd name="T64" fmla="*/ 97 w 113"/>
              <a:gd name="T65" fmla="*/ 38 h 111"/>
              <a:gd name="T66" fmla="*/ 110 w 113"/>
              <a:gd name="T67" fmla="*/ 42 h 111"/>
              <a:gd name="T68" fmla="*/ 109 w 113"/>
              <a:gd name="T69" fmla="*/ 37 h 111"/>
              <a:gd name="T70" fmla="*/ 102 w 113"/>
              <a:gd name="T71" fmla="*/ 20 h 111"/>
              <a:gd name="T72" fmla="*/ 101 w 113"/>
              <a:gd name="T73" fmla="*/ 32 h 111"/>
              <a:gd name="T74" fmla="*/ 101 w 113"/>
              <a:gd name="T75" fmla="*/ 34 h 111"/>
              <a:gd name="T76" fmla="*/ 103 w 113"/>
              <a:gd name="T77" fmla="*/ 36 h 111"/>
              <a:gd name="T78" fmla="*/ 101 w 113"/>
              <a:gd name="T79" fmla="*/ 34 h 111"/>
              <a:gd name="T80" fmla="*/ 103 w 113"/>
              <a:gd name="T81" fmla="*/ 39 h 111"/>
              <a:gd name="T82" fmla="*/ 101 w 113"/>
              <a:gd name="T83" fmla="*/ 4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111">
                <a:moveTo>
                  <a:pt x="96" y="17"/>
                </a:moveTo>
                <a:cubicBezTo>
                  <a:pt x="102" y="17"/>
                  <a:pt x="107" y="17"/>
                  <a:pt x="112" y="17"/>
                </a:cubicBezTo>
                <a:cubicBezTo>
                  <a:pt x="113" y="12"/>
                  <a:pt x="113" y="6"/>
                  <a:pt x="112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8"/>
                  <a:pt x="110" y="8"/>
                  <a:pt x="110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1"/>
                  <a:pt x="109" y="1"/>
                  <a:pt x="10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"/>
                  <a:pt x="98" y="1"/>
                  <a:pt x="98" y="1"/>
                </a:cubicBezTo>
                <a:cubicBezTo>
                  <a:pt x="96" y="1"/>
                  <a:pt x="96" y="1"/>
                  <a:pt x="96" y="1"/>
                </a:cubicBezTo>
                <a:cubicBezTo>
                  <a:pt x="95" y="6"/>
                  <a:pt x="96" y="12"/>
                  <a:pt x="96" y="17"/>
                </a:cubicBezTo>
                <a:close/>
                <a:moveTo>
                  <a:pt x="98" y="45"/>
                </a:moveTo>
                <a:cubicBezTo>
                  <a:pt x="102" y="45"/>
                  <a:pt x="106" y="45"/>
                  <a:pt x="110" y="45"/>
                </a:cubicBezTo>
                <a:cubicBezTo>
                  <a:pt x="112" y="68"/>
                  <a:pt x="110" y="90"/>
                  <a:pt x="106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7" y="91"/>
                  <a:pt x="95" y="71"/>
                  <a:pt x="98" y="45"/>
                </a:cubicBezTo>
                <a:close/>
                <a:moveTo>
                  <a:pt x="49" y="21"/>
                </a:moveTo>
                <a:cubicBezTo>
                  <a:pt x="45" y="1"/>
                  <a:pt x="26" y="0"/>
                  <a:pt x="12" y="22"/>
                </a:cubicBezTo>
                <a:cubicBezTo>
                  <a:pt x="7" y="30"/>
                  <a:pt x="4" y="40"/>
                  <a:pt x="3" y="49"/>
                </a:cubicBezTo>
                <a:cubicBezTo>
                  <a:pt x="0" y="72"/>
                  <a:pt x="7" y="101"/>
                  <a:pt x="34" y="107"/>
                </a:cubicBezTo>
                <a:cubicBezTo>
                  <a:pt x="52" y="111"/>
                  <a:pt x="75" y="95"/>
                  <a:pt x="86" y="69"/>
                </a:cubicBezTo>
                <a:cubicBezTo>
                  <a:pt x="95" y="51"/>
                  <a:pt x="93" y="31"/>
                  <a:pt x="67" y="40"/>
                </a:cubicBezTo>
                <a:cubicBezTo>
                  <a:pt x="58" y="43"/>
                  <a:pt x="53" y="38"/>
                  <a:pt x="49" y="21"/>
                </a:cubicBezTo>
                <a:close/>
                <a:moveTo>
                  <a:pt x="36" y="20"/>
                </a:moveTo>
                <a:cubicBezTo>
                  <a:pt x="39" y="22"/>
                  <a:pt x="39" y="28"/>
                  <a:pt x="36" y="33"/>
                </a:cubicBezTo>
                <a:cubicBezTo>
                  <a:pt x="32" y="38"/>
                  <a:pt x="27" y="40"/>
                  <a:pt x="24" y="38"/>
                </a:cubicBezTo>
                <a:cubicBezTo>
                  <a:pt x="21" y="35"/>
                  <a:pt x="21" y="30"/>
                  <a:pt x="24" y="25"/>
                </a:cubicBezTo>
                <a:cubicBezTo>
                  <a:pt x="27" y="20"/>
                  <a:pt x="33" y="18"/>
                  <a:pt x="36" y="20"/>
                </a:cubicBezTo>
                <a:close/>
                <a:moveTo>
                  <a:pt x="20" y="54"/>
                </a:moveTo>
                <a:cubicBezTo>
                  <a:pt x="22" y="56"/>
                  <a:pt x="23" y="59"/>
                  <a:pt x="21" y="61"/>
                </a:cubicBezTo>
                <a:cubicBezTo>
                  <a:pt x="20" y="64"/>
                  <a:pt x="17" y="64"/>
                  <a:pt x="14" y="63"/>
                </a:cubicBezTo>
                <a:cubicBezTo>
                  <a:pt x="12" y="61"/>
                  <a:pt x="11" y="58"/>
                  <a:pt x="13" y="56"/>
                </a:cubicBezTo>
                <a:cubicBezTo>
                  <a:pt x="14" y="53"/>
                  <a:pt x="18" y="53"/>
                  <a:pt x="20" y="54"/>
                </a:cubicBezTo>
                <a:close/>
                <a:moveTo>
                  <a:pt x="24" y="74"/>
                </a:moveTo>
                <a:cubicBezTo>
                  <a:pt x="27" y="76"/>
                  <a:pt x="27" y="79"/>
                  <a:pt x="26" y="81"/>
                </a:cubicBezTo>
                <a:cubicBezTo>
                  <a:pt x="24" y="84"/>
                  <a:pt x="21" y="84"/>
                  <a:pt x="19" y="83"/>
                </a:cubicBezTo>
                <a:cubicBezTo>
                  <a:pt x="16" y="81"/>
                  <a:pt x="16" y="78"/>
                  <a:pt x="17" y="76"/>
                </a:cubicBezTo>
                <a:cubicBezTo>
                  <a:pt x="19" y="73"/>
                  <a:pt x="22" y="73"/>
                  <a:pt x="24" y="74"/>
                </a:cubicBezTo>
                <a:close/>
                <a:moveTo>
                  <a:pt x="42" y="87"/>
                </a:moveTo>
                <a:cubicBezTo>
                  <a:pt x="45" y="89"/>
                  <a:pt x="45" y="92"/>
                  <a:pt x="44" y="94"/>
                </a:cubicBezTo>
                <a:cubicBezTo>
                  <a:pt x="42" y="96"/>
                  <a:pt x="39" y="97"/>
                  <a:pt x="37" y="95"/>
                </a:cubicBezTo>
                <a:cubicBezTo>
                  <a:pt x="34" y="94"/>
                  <a:pt x="34" y="91"/>
                  <a:pt x="35" y="88"/>
                </a:cubicBezTo>
                <a:cubicBezTo>
                  <a:pt x="37" y="86"/>
                  <a:pt x="40" y="85"/>
                  <a:pt x="42" y="87"/>
                </a:cubicBezTo>
                <a:close/>
                <a:moveTo>
                  <a:pt x="60" y="83"/>
                </a:moveTo>
                <a:cubicBezTo>
                  <a:pt x="63" y="85"/>
                  <a:pt x="63" y="88"/>
                  <a:pt x="62" y="90"/>
                </a:cubicBezTo>
                <a:cubicBezTo>
                  <a:pt x="60" y="93"/>
                  <a:pt x="57" y="93"/>
                  <a:pt x="55" y="92"/>
                </a:cubicBezTo>
                <a:cubicBezTo>
                  <a:pt x="52" y="90"/>
                  <a:pt x="52" y="87"/>
                  <a:pt x="53" y="85"/>
                </a:cubicBezTo>
                <a:cubicBezTo>
                  <a:pt x="55" y="82"/>
                  <a:pt x="58" y="82"/>
                  <a:pt x="60" y="83"/>
                </a:cubicBezTo>
                <a:close/>
                <a:moveTo>
                  <a:pt x="72" y="66"/>
                </a:moveTo>
                <a:cubicBezTo>
                  <a:pt x="75" y="68"/>
                  <a:pt x="75" y="71"/>
                  <a:pt x="74" y="73"/>
                </a:cubicBezTo>
                <a:cubicBezTo>
                  <a:pt x="72" y="75"/>
                  <a:pt x="69" y="76"/>
                  <a:pt x="67" y="74"/>
                </a:cubicBezTo>
                <a:cubicBezTo>
                  <a:pt x="64" y="73"/>
                  <a:pt x="64" y="70"/>
                  <a:pt x="65" y="67"/>
                </a:cubicBezTo>
                <a:cubicBezTo>
                  <a:pt x="67" y="65"/>
                  <a:pt x="70" y="64"/>
                  <a:pt x="72" y="66"/>
                </a:cubicBezTo>
                <a:close/>
                <a:moveTo>
                  <a:pt x="109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7"/>
                  <a:pt x="97" y="37"/>
                  <a:pt x="97" y="37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42"/>
                  <a:pt x="97" y="42"/>
                  <a:pt x="97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09" y="37"/>
                  <a:pt x="109" y="37"/>
                  <a:pt x="109" y="37"/>
                </a:cubicBezTo>
                <a:close/>
                <a:moveTo>
                  <a:pt x="99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20"/>
                  <a:pt x="99" y="20"/>
                  <a:pt x="99" y="20"/>
                </a:cubicBezTo>
                <a:close/>
                <a:moveTo>
                  <a:pt x="101" y="34"/>
                </a:moveTo>
                <a:cubicBezTo>
                  <a:pt x="103" y="34"/>
                  <a:pt x="103" y="34"/>
                  <a:pt x="103" y="34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4"/>
                  <a:pt x="101" y="34"/>
                  <a:pt x="101" y="34"/>
                </a:cubicBezTo>
                <a:close/>
                <a:moveTo>
                  <a:pt x="101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1" y="41"/>
                  <a:pt x="101" y="41"/>
                  <a:pt x="101" y="41"/>
                </a:cubicBezTo>
                <a:lnTo>
                  <a:pt x="101" y="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81"/>
          <p:cNvSpPr>
            <a:spLocks noEditPoints="1"/>
          </p:cNvSpPr>
          <p:nvPr/>
        </p:nvSpPr>
        <p:spPr bwMode="auto">
          <a:xfrm>
            <a:off x="7871157" y="2396650"/>
            <a:ext cx="490538" cy="446088"/>
          </a:xfrm>
          <a:custGeom>
            <a:avLst/>
            <a:gdLst>
              <a:gd name="T0" fmla="*/ 110 w 116"/>
              <a:gd name="T1" fmla="*/ 95 h 105"/>
              <a:gd name="T2" fmla="*/ 116 w 116"/>
              <a:gd name="T3" fmla="*/ 90 h 105"/>
              <a:gd name="T4" fmla="*/ 99 w 116"/>
              <a:gd name="T5" fmla="*/ 72 h 105"/>
              <a:gd name="T6" fmla="*/ 0 w 116"/>
              <a:gd name="T7" fmla="*/ 77 h 105"/>
              <a:gd name="T8" fmla="*/ 7 w 116"/>
              <a:gd name="T9" fmla="*/ 86 h 105"/>
              <a:gd name="T10" fmla="*/ 69 w 116"/>
              <a:gd name="T11" fmla="*/ 84 h 105"/>
              <a:gd name="T12" fmla="*/ 2 w 116"/>
              <a:gd name="T13" fmla="*/ 96 h 105"/>
              <a:gd name="T14" fmla="*/ 12 w 116"/>
              <a:gd name="T15" fmla="*/ 105 h 105"/>
              <a:gd name="T16" fmla="*/ 113 w 116"/>
              <a:gd name="T17" fmla="*/ 103 h 105"/>
              <a:gd name="T18" fmla="*/ 110 w 116"/>
              <a:gd name="T19" fmla="*/ 95 h 105"/>
              <a:gd name="T20" fmla="*/ 9 w 116"/>
              <a:gd name="T21" fmla="*/ 50 h 105"/>
              <a:gd name="T22" fmla="*/ 15 w 116"/>
              <a:gd name="T23" fmla="*/ 61 h 105"/>
              <a:gd name="T24" fmla="*/ 9 w 116"/>
              <a:gd name="T25" fmla="*/ 50 h 105"/>
              <a:gd name="T26" fmla="*/ 25 w 116"/>
              <a:gd name="T27" fmla="*/ 59 h 105"/>
              <a:gd name="T28" fmla="*/ 19 w 116"/>
              <a:gd name="T29" fmla="*/ 34 h 105"/>
              <a:gd name="T30" fmla="*/ 54 w 116"/>
              <a:gd name="T31" fmla="*/ 32 h 105"/>
              <a:gd name="T32" fmla="*/ 53 w 116"/>
              <a:gd name="T33" fmla="*/ 23 h 105"/>
              <a:gd name="T34" fmla="*/ 20 w 116"/>
              <a:gd name="T35" fmla="*/ 23 h 105"/>
              <a:gd name="T36" fmla="*/ 53 w 116"/>
              <a:gd name="T37" fmla="*/ 20 h 105"/>
              <a:gd name="T38" fmla="*/ 52 w 116"/>
              <a:gd name="T39" fmla="*/ 17 h 105"/>
              <a:gd name="T40" fmla="*/ 7 w 116"/>
              <a:gd name="T41" fmla="*/ 31 h 105"/>
              <a:gd name="T42" fmla="*/ 7 w 116"/>
              <a:gd name="T43" fmla="*/ 31 h 105"/>
              <a:gd name="T44" fmla="*/ 3 w 116"/>
              <a:gd name="T45" fmla="*/ 51 h 105"/>
              <a:gd name="T46" fmla="*/ 2 w 116"/>
              <a:gd name="T47" fmla="*/ 57 h 105"/>
              <a:gd name="T48" fmla="*/ 25 w 116"/>
              <a:gd name="T49" fmla="*/ 59 h 105"/>
              <a:gd name="T50" fmla="*/ 57 w 116"/>
              <a:gd name="T51" fmla="*/ 16 h 105"/>
              <a:gd name="T52" fmla="*/ 59 w 116"/>
              <a:gd name="T53" fmla="*/ 32 h 105"/>
              <a:gd name="T54" fmla="*/ 113 w 116"/>
              <a:gd name="T55" fmla="*/ 32 h 105"/>
              <a:gd name="T56" fmla="*/ 110 w 116"/>
              <a:gd name="T57" fmla="*/ 13 h 105"/>
              <a:gd name="T58" fmla="*/ 65 w 116"/>
              <a:gd name="T59" fmla="*/ 20 h 105"/>
              <a:gd name="T60" fmla="*/ 65 w 116"/>
              <a:gd name="T61" fmla="*/ 18 h 105"/>
              <a:gd name="T62" fmla="*/ 110 w 116"/>
              <a:gd name="T63" fmla="*/ 7 h 105"/>
              <a:gd name="T64" fmla="*/ 109 w 116"/>
              <a:gd name="T65" fmla="*/ 2 h 105"/>
              <a:gd name="T66" fmla="*/ 57 w 116"/>
              <a:gd name="T67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05">
                <a:moveTo>
                  <a:pt x="110" y="95"/>
                </a:moveTo>
                <a:cubicBezTo>
                  <a:pt x="116" y="90"/>
                  <a:pt x="116" y="90"/>
                  <a:pt x="116" y="90"/>
                </a:cubicBezTo>
                <a:cubicBezTo>
                  <a:pt x="99" y="72"/>
                  <a:pt x="99" y="72"/>
                  <a:pt x="99" y="72"/>
                </a:cubicBezTo>
                <a:cubicBezTo>
                  <a:pt x="0" y="77"/>
                  <a:pt x="0" y="77"/>
                  <a:pt x="0" y="77"/>
                </a:cubicBezTo>
                <a:cubicBezTo>
                  <a:pt x="7" y="86"/>
                  <a:pt x="7" y="86"/>
                  <a:pt x="7" y="86"/>
                </a:cubicBezTo>
                <a:cubicBezTo>
                  <a:pt x="69" y="84"/>
                  <a:pt x="69" y="84"/>
                  <a:pt x="69" y="84"/>
                </a:cubicBezTo>
                <a:cubicBezTo>
                  <a:pt x="2" y="96"/>
                  <a:pt x="2" y="96"/>
                  <a:pt x="2" y="96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0" y="95"/>
                  <a:pt x="110" y="95"/>
                  <a:pt x="110" y="95"/>
                </a:cubicBezTo>
                <a:close/>
                <a:moveTo>
                  <a:pt x="9" y="50"/>
                </a:moveTo>
                <a:cubicBezTo>
                  <a:pt x="9" y="54"/>
                  <a:pt x="10" y="58"/>
                  <a:pt x="15" y="61"/>
                </a:cubicBezTo>
                <a:cubicBezTo>
                  <a:pt x="5" y="60"/>
                  <a:pt x="5" y="54"/>
                  <a:pt x="9" y="50"/>
                </a:cubicBezTo>
                <a:close/>
                <a:moveTo>
                  <a:pt x="25" y="59"/>
                </a:moveTo>
                <a:cubicBezTo>
                  <a:pt x="29" y="51"/>
                  <a:pt x="13" y="40"/>
                  <a:pt x="19" y="34"/>
                </a:cubicBezTo>
                <a:cubicBezTo>
                  <a:pt x="30" y="40"/>
                  <a:pt x="37" y="50"/>
                  <a:pt x="54" y="32"/>
                </a:cubicBezTo>
                <a:cubicBezTo>
                  <a:pt x="53" y="23"/>
                  <a:pt x="53" y="23"/>
                  <a:pt x="53" y="23"/>
                </a:cubicBezTo>
                <a:cubicBezTo>
                  <a:pt x="48" y="20"/>
                  <a:pt x="35" y="17"/>
                  <a:pt x="20" y="23"/>
                </a:cubicBezTo>
                <a:cubicBezTo>
                  <a:pt x="30" y="12"/>
                  <a:pt x="42" y="14"/>
                  <a:pt x="53" y="20"/>
                </a:cubicBezTo>
                <a:cubicBezTo>
                  <a:pt x="52" y="17"/>
                  <a:pt x="52" y="17"/>
                  <a:pt x="52" y="17"/>
                </a:cubicBezTo>
                <a:cubicBezTo>
                  <a:pt x="34" y="0"/>
                  <a:pt x="20" y="14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5" y="36"/>
                  <a:pt x="9" y="40"/>
                  <a:pt x="3" y="51"/>
                </a:cubicBezTo>
                <a:cubicBezTo>
                  <a:pt x="2" y="53"/>
                  <a:pt x="2" y="55"/>
                  <a:pt x="2" y="57"/>
                </a:cubicBezTo>
                <a:cubicBezTo>
                  <a:pt x="4" y="66"/>
                  <a:pt x="21" y="65"/>
                  <a:pt x="25" y="59"/>
                </a:cubicBezTo>
                <a:close/>
                <a:moveTo>
                  <a:pt x="57" y="16"/>
                </a:moveTo>
                <a:cubicBezTo>
                  <a:pt x="59" y="32"/>
                  <a:pt x="59" y="32"/>
                  <a:pt x="59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8"/>
                  <a:pt x="65" y="18"/>
                  <a:pt x="65" y="18"/>
                </a:cubicBezTo>
                <a:cubicBezTo>
                  <a:pt x="110" y="7"/>
                  <a:pt x="110" y="7"/>
                  <a:pt x="110" y="7"/>
                </a:cubicBezTo>
                <a:cubicBezTo>
                  <a:pt x="109" y="2"/>
                  <a:pt x="109" y="2"/>
                  <a:pt x="109" y="2"/>
                </a:cubicBezTo>
                <a:lnTo>
                  <a:pt x="57" y="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82"/>
          <p:cNvSpPr>
            <a:spLocks noEditPoints="1"/>
          </p:cNvSpPr>
          <p:nvPr/>
        </p:nvSpPr>
        <p:spPr bwMode="auto">
          <a:xfrm>
            <a:off x="4665994" y="2381569"/>
            <a:ext cx="482600" cy="476250"/>
          </a:xfrm>
          <a:custGeom>
            <a:avLst/>
            <a:gdLst>
              <a:gd name="T0" fmla="*/ 113 w 114"/>
              <a:gd name="T1" fmla="*/ 25 h 112"/>
              <a:gd name="T2" fmla="*/ 114 w 114"/>
              <a:gd name="T3" fmla="*/ 26 h 112"/>
              <a:gd name="T4" fmla="*/ 112 w 114"/>
              <a:gd name="T5" fmla="*/ 28 h 112"/>
              <a:gd name="T6" fmla="*/ 103 w 114"/>
              <a:gd name="T7" fmla="*/ 47 h 112"/>
              <a:gd name="T8" fmla="*/ 103 w 114"/>
              <a:gd name="T9" fmla="*/ 47 h 112"/>
              <a:gd name="T10" fmla="*/ 103 w 114"/>
              <a:gd name="T11" fmla="*/ 47 h 112"/>
              <a:gd name="T12" fmla="*/ 97 w 114"/>
              <a:gd name="T13" fmla="*/ 53 h 112"/>
              <a:gd name="T14" fmla="*/ 97 w 114"/>
              <a:gd name="T15" fmla="*/ 53 h 112"/>
              <a:gd name="T16" fmla="*/ 29 w 114"/>
              <a:gd name="T17" fmla="*/ 89 h 112"/>
              <a:gd name="T18" fmla="*/ 29 w 114"/>
              <a:gd name="T19" fmla="*/ 89 h 112"/>
              <a:gd name="T20" fmla="*/ 29 w 114"/>
              <a:gd name="T21" fmla="*/ 89 h 112"/>
              <a:gd name="T22" fmla="*/ 17 w 114"/>
              <a:gd name="T23" fmla="*/ 88 h 112"/>
              <a:gd name="T24" fmla="*/ 17 w 114"/>
              <a:gd name="T25" fmla="*/ 88 h 112"/>
              <a:gd name="T26" fmla="*/ 17 w 114"/>
              <a:gd name="T27" fmla="*/ 87 h 112"/>
              <a:gd name="T28" fmla="*/ 3 w 114"/>
              <a:gd name="T29" fmla="*/ 71 h 112"/>
              <a:gd name="T30" fmla="*/ 1 w 114"/>
              <a:gd name="T31" fmla="*/ 62 h 112"/>
              <a:gd name="T32" fmla="*/ 11 w 114"/>
              <a:gd name="T33" fmla="*/ 42 h 112"/>
              <a:gd name="T34" fmla="*/ 13 w 114"/>
              <a:gd name="T35" fmla="*/ 39 h 112"/>
              <a:gd name="T36" fmla="*/ 15 w 114"/>
              <a:gd name="T37" fmla="*/ 38 h 112"/>
              <a:gd name="T38" fmla="*/ 84 w 114"/>
              <a:gd name="T39" fmla="*/ 1 h 112"/>
              <a:gd name="T40" fmla="*/ 91 w 114"/>
              <a:gd name="T41" fmla="*/ 0 h 112"/>
              <a:gd name="T42" fmla="*/ 97 w 114"/>
              <a:gd name="T43" fmla="*/ 3 h 112"/>
              <a:gd name="T44" fmla="*/ 111 w 114"/>
              <a:gd name="T45" fmla="*/ 19 h 112"/>
              <a:gd name="T46" fmla="*/ 112 w 114"/>
              <a:gd name="T47" fmla="*/ 21 h 112"/>
              <a:gd name="T48" fmla="*/ 113 w 114"/>
              <a:gd name="T49" fmla="*/ 25 h 112"/>
              <a:gd name="T50" fmla="*/ 72 w 114"/>
              <a:gd name="T51" fmla="*/ 104 h 112"/>
              <a:gd name="T52" fmla="*/ 98 w 114"/>
              <a:gd name="T53" fmla="*/ 96 h 112"/>
              <a:gd name="T54" fmla="*/ 72 w 114"/>
              <a:gd name="T55" fmla="*/ 104 h 112"/>
              <a:gd name="T56" fmla="*/ 48 w 114"/>
              <a:gd name="T57" fmla="*/ 108 h 112"/>
              <a:gd name="T58" fmla="*/ 68 w 114"/>
              <a:gd name="T59" fmla="*/ 90 h 112"/>
              <a:gd name="T60" fmla="*/ 48 w 114"/>
              <a:gd name="T61" fmla="*/ 108 h 112"/>
              <a:gd name="T62" fmla="*/ 11 w 114"/>
              <a:gd name="T63" fmla="*/ 88 h 112"/>
              <a:gd name="T64" fmla="*/ 26 w 114"/>
              <a:gd name="T65" fmla="*/ 110 h 112"/>
              <a:gd name="T66" fmla="*/ 11 w 114"/>
              <a:gd name="T67" fmla="*/ 88 h 112"/>
              <a:gd name="T68" fmla="*/ 23 w 114"/>
              <a:gd name="T69" fmla="*/ 101 h 112"/>
              <a:gd name="T70" fmla="*/ 49 w 114"/>
              <a:gd name="T71" fmla="*/ 96 h 112"/>
              <a:gd name="T72" fmla="*/ 23 w 114"/>
              <a:gd name="T73" fmla="*/ 101 h 112"/>
              <a:gd name="T74" fmla="*/ 34 w 114"/>
              <a:gd name="T75" fmla="*/ 62 h 112"/>
              <a:gd name="T76" fmla="*/ 20 w 114"/>
              <a:gd name="T77" fmla="*/ 47 h 112"/>
              <a:gd name="T78" fmla="*/ 16 w 114"/>
              <a:gd name="T79" fmla="*/ 50 h 112"/>
              <a:gd name="T80" fmla="*/ 30 w 114"/>
              <a:gd name="T81" fmla="*/ 66 h 112"/>
              <a:gd name="T82" fmla="*/ 21 w 114"/>
              <a:gd name="T83" fmla="*/ 82 h 112"/>
              <a:gd name="T84" fmla="*/ 26 w 114"/>
              <a:gd name="T85" fmla="*/ 85 h 112"/>
              <a:gd name="T86" fmla="*/ 35 w 114"/>
              <a:gd name="T87" fmla="*/ 67 h 112"/>
              <a:gd name="T88" fmla="*/ 52 w 114"/>
              <a:gd name="T89" fmla="*/ 59 h 112"/>
              <a:gd name="T90" fmla="*/ 49 w 114"/>
              <a:gd name="T91" fmla="*/ 54 h 112"/>
              <a:gd name="T92" fmla="*/ 34 w 114"/>
              <a:gd name="T93" fmla="*/ 62 h 112"/>
              <a:gd name="T94" fmla="*/ 45 w 114"/>
              <a:gd name="T95" fmla="*/ 32 h 112"/>
              <a:gd name="T96" fmla="*/ 59 w 114"/>
              <a:gd name="T97" fmla="*/ 48 h 112"/>
              <a:gd name="T98" fmla="*/ 104 w 114"/>
              <a:gd name="T99" fmla="*/ 24 h 112"/>
              <a:gd name="T100" fmla="*/ 91 w 114"/>
              <a:gd name="T101" fmla="*/ 9 h 112"/>
              <a:gd name="T102" fmla="*/ 90 w 114"/>
              <a:gd name="T103" fmla="*/ 9 h 112"/>
              <a:gd name="T104" fmla="*/ 88 w 114"/>
              <a:gd name="T105" fmla="*/ 9 h 112"/>
              <a:gd name="T106" fmla="*/ 45 w 114"/>
              <a:gd name="T107" fmla="*/ 32 h 112"/>
              <a:gd name="T108" fmla="*/ 60 w 114"/>
              <a:gd name="T109" fmla="*/ 58 h 112"/>
              <a:gd name="T110" fmla="*/ 57 w 114"/>
              <a:gd name="T111" fmla="*/ 64 h 112"/>
              <a:gd name="T112" fmla="*/ 93 w 114"/>
              <a:gd name="T113" fmla="*/ 45 h 112"/>
              <a:gd name="T114" fmla="*/ 95 w 114"/>
              <a:gd name="T115" fmla="*/ 42 h 112"/>
              <a:gd name="T116" fmla="*/ 97 w 114"/>
              <a:gd name="T117" fmla="*/ 38 h 112"/>
              <a:gd name="T118" fmla="*/ 60 w 114"/>
              <a:gd name="T119" fmla="*/ 5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" h="112">
                <a:moveTo>
                  <a:pt x="113" y="25"/>
                </a:moveTo>
                <a:cubicBezTo>
                  <a:pt x="114" y="26"/>
                  <a:pt x="114" y="26"/>
                  <a:pt x="114" y="26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09" y="34"/>
                  <a:pt x="106" y="41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1" y="50"/>
                  <a:pt x="99" y="51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74" y="65"/>
                  <a:pt x="52" y="77"/>
                  <a:pt x="2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5" y="91"/>
                  <a:pt x="21" y="90"/>
                  <a:pt x="17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2" y="82"/>
                  <a:pt x="7" y="76"/>
                  <a:pt x="3" y="71"/>
                </a:cubicBezTo>
                <a:cubicBezTo>
                  <a:pt x="0" y="68"/>
                  <a:pt x="0" y="65"/>
                  <a:pt x="1" y="62"/>
                </a:cubicBezTo>
                <a:cubicBezTo>
                  <a:pt x="5" y="55"/>
                  <a:pt x="8" y="49"/>
                  <a:pt x="11" y="42"/>
                </a:cubicBezTo>
                <a:cubicBezTo>
                  <a:pt x="12" y="41"/>
                  <a:pt x="12" y="40"/>
                  <a:pt x="13" y="39"/>
                </a:cubicBezTo>
                <a:cubicBezTo>
                  <a:pt x="14" y="39"/>
                  <a:pt x="14" y="39"/>
                  <a:pt x="15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6" y="0"/>
                  <a:pt x="89" y="0"/>
                  <a:pt x="91" y="0"/>
                </a:cubicBezTo>
                <a:cubicBezTo>
                  <a:pt x="94" y="0"/>
                  <a:pt x="96" y="1"/>
                  <a:pt x="97" y="3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20"/>
                  <a:pt x="112" y="20"/>
                  <a:pt x="112" y="21"/>
                </a:cubicBezTo>
                <a:cubicBezTo>
                  <a:pt x="113" y="22"/>
                  <a:pt x="113" y="24"/>
                  <a:pt x="113" y="25"/>
                </a:cubicBezTo>
                <a:close/>
                <a:moveTo>
                  <a:pt x="72" y="104"/>
                </a:moveTo>
                <a:cubicBezTo>
                  <a:pt x="98" y="96"/>
                  <a:pt x="98" y="96"/>
                  <a:pt x="98" y="96"/>
                </a:cubicBezTo>
                <a:cubicBezTo>
                  <a:pt x="92" y="112"/>
                  <a:pt x="76" y="108"/>
                  <a:pt x="72" y="104"/>
                </a:cubicBezTo>
                <a:close/>
                <a:moveTo>
                  <a:pt x="48" y="108"/>
                </a:moveTo>
                <a:cubicBezTo>
                  <a:pt x="54" y="110"/>
                  <a:pt x="70" y="107"/>
                  <a:pt x="68" y="90"/>
                </a:cubicBezTo>
                <a:cubicBezTo>
                  <a:pt x="48" y="108"/>
                  <a:pt x="48" y="108"/>
                  <a:pt x="48" y="108"/>
                </a:cubicBezTo>
                <a:close/>
                <a:moveTo>
                  <a:pt x="11" y="88"/>
                </a:moveTo>
                <a:cubicBezTo>
                  <a:pt x="8" y="93"/>
                  <a:pt x="9" y="110"/>
                  <a:pt x="26" y="110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23" y="101"/>
                </a:moveTo>
                <a:cubicBezTo>
                  <a:pt x="49" y="96"/>
                  <a:pt x="49" y="96"/>
                  <a:pt x="49" y="96"/>
                </a:cubicBezTo>
                <a:cubicBezTo>
                  <a:pt x="42" y="112"/>
                  <a:pt x="26" y="106"/>
                  <a:pt x="23" y="101"/>
                </a:cubicBezTo>
                <a:close/>
                <a:moveTo>
                  <a:pt x="34" y="62"/>
                </a:moveTo>
                <a:cubicBezTo>
                  <a:pt x="20" y="47"/>
                  <a:pt x="20" y="47"/>
                  <a:pt x="20" y="47"/>
                </a:cubicBezTo>
                <a:cubicBezTo>
                  <a:pt x="16" y="50"/>
                  <a:pt x="16" y="50"/>
                  <a:pt x="16" y="50"/>
                </a:cubicBezTo>
                <a:cubicBezTo>
                  <a:pt x="30" y="66"/>
                  <a:pt x="30" y="66"/>
                  <a:pt x="30" y="66"/>
                </a:cubicBezTo>
                <a:cubicBezTo>
                  <a:pt x="21" y="82"/>
                  <a:pt x="21" y="82"/>
                  <a:pt x="21" y="82"/>
                </a:cubicBezTo>
                <a:cubicBezTo>
                  <a:pt x="26" y="85"/>
                  <a:pt x="26" y="85"/>
                  <a:pt x="26" y="85"/>
                </a:cubicBezTo>
                <a:cubicBezTo>
                  <a:pt x="35" y="67"/>
                  <a:pt x="35" y="67"/>
                  <a:pt x="35" y="67"/>
                </a:cubicBezTo>
                <a:cubicBezTo>
                  <a:pt x="52" y="59"/>
                  <a:pt x="52" y="59"/>
                  <a:pt x="52" y="59"/>
                </a:cubicBezTo>
                <a:cubicBezTo>
                  <a:pt x="49" y="54"/>
                  <a:pt x="49" y="54"/>
                  <a:pt x="49" y="54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45" y="32"/>
                </a:moveTo>
                <a:cubicBezTo>
                  <a:pt x="59" y="48"/>
                  <a:pt x="59" y="48"/>
                  <a:pt x="59" y="48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45" y="32"/>
                  <a:pt x="45" y="32"/>
                  <a:pt x="45" y="32"/>
                </a:cubicBezTo>
                <a:close/>
                <a:moveTo>
                  <a:pt x="60" y="58"/>
                </a:moveTo>
                <a:cubicBezTo>
                  <a:pt x="57" y="64"/>
                  <a:pt x="57" y="64"/>
                  <a:pt x="57" y="64"/>
                </a:cubicBezTo>
                <a:cubicBezTo>
                  <a:pt x="93" y="45"/>
                  <a:pt x="93" y="45"/>
                  <a:pt x="93" y="45"/>
                </a:cubicBezTo>
                <a:cubicBezTo>
                  <a:pt x="94" y="44"/>
                  <a:pt x="95" y="43"/>
                  <a:pt x="95" y="42"/>
                </a:cubicBezTo>
                <a:cubicBezTo>
                  <a:pt x="97" y="38"/>
                  <a:pt x="97" y="38"/>
                  <a:pt x="97" y="38"/>
                </a:cubicBezTo>
                <a:lnTo>
                  <a:pt x="60" y="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83"/>
          <p:cNvSpPr>
            <a:spLocks noEditPoints="1"/>
          </p:cNvSpPr>
          <p:nvPr/>
        </p:nvSpPr>
        <p:spPr bwMode="auto">
          <a:xfrm>
            <a:off x="6259844" y="2358550"/>
            <a:ext cx="520700" cy="522288"/>
          </a:xfrm>
          <a:custGeom>
            <a:avLst/>
            <a:gdLst>
              <a:gd name="T0" fmla="*/ 123 w 123"/>
              <a:gd name="T1" fmla="*/ 32 h 123"/>
              <a:gd name="T2" fmla="*/ 113 w 123"/>
              <a:gd name="T3" fmla="*/ 27 h 123"/>
              <a:gd name="T4" fmla="*/ 101 w 123"/>
              <a:gd name="T5" fmla="*/ 58 h 123"/>
              <a:gd name="T6" fmla="*/ 112 w 123"/>
              <a:gd name="T7" fmla="*/ 17 h 123"/>
              <a:gd name="T8" fmla="*/ 96 w 123"/>
              <a:gd name="T9" fmla="*/ 12 h 123"/>
              <a:gd name="T10" fmla="*/ 86 w 123"/>
              <a:gd name="T11" fmla="*/ 34 h 123"/>
              <a:gd name="T12" fmla="*/ 94 w 123"/>
              <a:gd name="T13" fmla="*/ 38 h 123"/>
              <a:gd name="T14" fmla="*/ 97 w 123"/>
              <a:gd name="T15" fmla="*/ 37 h 123"/>
              <a:gd name="T16" fmla="*/ 75 w 123"/>
              <a:gd name="T17" fmla="*/ 113 h 123"/>
              <a:gd name="T18" fmla="*/ 83 w 123"/>
              <a:gd name="T19" fmla="*/ 115 h 123"/>
              <a:gd name="T20" fmla="*/ 105 w 123"/>
              <a:gd name="T21" fmla="*/ 68 h 123"/>
              <a:gd name="T22" fmla="*/ 99 w 123"/>
              <a:gd name="T23" fmla="*/ 87 h 123"/>
              <a:gd name="T24" fmla="*/ 105 w 123"/>
              <a:gd name="T25" fmla="*/ 88 h 123"/>
              <a:gd name="T26" fmla="*/ 123 w 123"/>
              <a:gd name="T27" fmla="*/ 32 h 123"/>
              <a:gd name="T28" fmla="*/ 31 w 123"/>
              <a:gd name="T29" fmla="*/ 54 h 123"/>
              <a:gd name="T30" fmla="*/ 55 w 123"/>
              <a:gd name="T31" fmla="*/ 71 h 123"/>
              <a:gd name="T32" fmla="*/ 9 w 123"/>
              <a:gd name="T33" fmla="*/ 123 h 123"/>
              <a:gd name="T34" fmla="*/ 0 w 123"/>
              <a:gd name="T35" fmla="*/ 117 h 123"/>
              <a:gd name="T36" fmla="*/ 31 w 123"/>
              <a:gd name="T37" fmla="*/ 54 h 123"/>
              <a:gd name="T38" fmla="*/ 39 w 123"/>
              <a:gd name="T39" fmla="*/ 52 h 123"/>
              <a:gd name="T40" fmla="*/ 46 w 123"/>
              <a:gd name="T41" fmla="*/ 57 h 123"/>
              <a:gd name="T42" fmla="*/ 57 w 123"/>
              <a:gd name="T43" fmla="*/ 42 h 123"/>
              <a:gd name="T44" fmla="*/ 53 w 123"/>
              <a:gd name="T45" fmla="*/ 40 h 123"/>
              <a:gd name="T46" fmla="*/ 39 w 123"/>
              <a:gd name="T47" fmla="*/ 52 h 123"/>
              <a:gd name="T48" fmla="*/ 34 w 123"/>
              <a:gd name="T49" fmla="*/ 51 h 123"/>
              <a:gd name="T50" fmla="*/ 57 w 123"/>
              <a:gd name="T51" fmla="*/ 67 h 123"/>
              <a:gd name="T52" fmla="*/ 66 w 123"/>
              <a:gd name="T53" fmla="*/ 42 h 123"/>
              <a:gd name="T54" fmla="*/ 54 w 123"/>
              <a:gd name="T55" fmla="*/ 34 h 123"/>
              <a:gd name="T56" fmla="*/ 34 w 123"/>
              <a:gd name="T57" fmla="*/ 51 h 123"/>
              <a:gd name="T58" fmla="*/ 80 w 123"/>
              <a:gd name="T59" fmla="*/ 0 h 123"/>
              <a:gd name="T60" fmla="*/ 83 w 123"/>
              <a:gd name="T61" fmla="*/ 2 h 123"/>
              <a:gd name="T62" fmla="*/ 76 w 123"/>
              <a:gd name="T63" fmla="*/ 13 h 123"/>
              <a:gd name="T64" fmla="*/ 69 w 123"/>
              <a:gd name="T65" fmla="*/ 15 h 123"/>
              <a:gd name="T66" fmla="*/ 70 w 123"/>
              <a:gd name="T67" fmla="*/ 23 h 123"/>
              <a:gd name="T68" fmla="*/ 78 w 123"/>
              <a:gd name="T69" fmla="*/ 22 h 123"/>
              <a:gd name="T70" fmla="*/ 78 w 123"/>
              <a:gd name="T71" fmla="*/ 15 h 123"/>
              <a:gd name="T72" fmla="*/ 85 w 123"/>
              <a:gd name="T73" fmla="*/ 4 h 123"/>
              <a:gd name="T74" fmla="*/ 89 w 123"/>
              <a:gd name="T75" fmla="*/ 6 h 123"/>
              <a:gd name="T76" fmla="*/ 85 w 123"/>
              <a:gd name="T77" fmla="*/ 24 h 123"/>
              <a:gd name="T78" fmla="*/ 68 w 123"/>
              <a:gd name="T79" fmla="*/ 40 h 123"/>
              <a:gd name="T80" fmla="*/ 55 w 123"/>
              <a:gd name="T81" fmla="*/ 31 h 123"/>
              <a:gd name="T82" fmla="*/ 65 w 123"/>
              <a:gd name="T83" fmla="*/ 10 h 123"/>
              <a:gd name="T84" fmla="*/ 80 w 123"/>
              <a:gd name="T8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" h="123">
                <a:moveTo>
                  <a:pt x="123" y="32"/>
                </a:moveTo>
                <a:cubicBezTo>
                  <a:pt x="113" y="27"/>
                  <a:pt x="113" y="27"/>
                  <a:pt x="113" y="2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96" y="12"/>
                  <a:pt x="96" y="12"/>
                  <a:pt x="96" y="12"/>
                </a:cubicBezTo>
                <a:cubicBezTo>
                  <a:pt x="86" y="34"/>
                  <a:pt x="86" y="34"/>
                  <a:pt x="86" y="34"/>
                </a:cubicBezTo>
                <a:cubicBezTo>
                  <a:pt x="94" y="38"/>
                  <a:pt x="94" y="38"/>
                  <a:pt x="94" y="38"/>
                </a:cubicBezTo>
                <a:cubicBezTo>
                  <a:pt x="97" y="37"/>
                  <a:pt x="97" y="37"/>
                  <a:pt x="97" y="37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99" y="87"/>
                  <a:pt x="99" y="87"/>
                  <a:pt x="99" y="87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23" y="32"/>
                  <a:pt x="123" y="32"/>
                  <a:pt x="123" y="32"/>
                </a:cubicBezTo>
                <a:close/>
                <a:moveTo>
                  <a:pt x="31" y="54"/>
                </a:moveTo>
                <a:cubicBezTo>
                  <a:pt x="39" y="60"/>
                  <a:pt x="47" y="65"/>
                  <a:pt x="55" y="71"/>
                </a:cubicBezTo>
                <a:cubicBezTo>
                  <a:pt x="45" y="93"/>
                  <a:pt x="30" y="111"/>
                  <a:pt x="9" y="123"/>
                </a:cubicBezTo>
                <a:cubicBezTo>
                  <a:pt x="0" y="117"/>
                  <a:pt x="0" y="117"/>
                  <a:pt x="0" y="117"/>
                </a:cubicBezTo>
                <a:cubicBezTo>
                  <a:pt x="4" y="93"/>
                  <a:pt x="13" y="72"/>
                  <a:pt x="31" y="54"/>
                </a:cubicBezTo>
                <a:close/>
                <a:moveTo>
                  <a:pt x="39" y="52"/>
                </a:moveTo>
                <a:cubicBezTo>
                  <a:pt x="46" y="57"/>
                  <a:pt x="46" y="57"/>
                  <a:pt x="46" y="57"/>
                </a:cubicBezTo>
                <a:cubicBezTo>
                  <a:pt x="57" y="42"/>
                  <a:pt x="57" y="42"/>
                  <a:pt x="57" y="42"/>
                </a:cubicBezTo>
                <a:cubicBezTo>
                  <a:pt x="53" y="40"/>
                  <a:pt x="53" y="40"/>
                  <a:pt x="53" y="40"/>
                </a:cubicBezTo>
                <a:cubicBezTo>
                  <a:pt x="39" y="52"/>
                  <a:pt x="39" y="52"/>
                  <a:pt x="39" y="52"/>
                </a:cubicBezTo>
                <a:close/>
                <a:moveTo>
                  <a:pt x="34" y="51"/>
                </a:moveTo>
                <a:cubicBezTo>
                  <a:pt x="57" y="67"/>
                  <a:pt x="57" y="67"/>
                  <a:pt x="57" y="67"/>
                </a:cubicBezTo>
                <a:cubicBezTo>
                  <a:pt x="66" y="42"/>
                  <a:pt x="66" y="42"/>
                  <a:pt x="66" y="42"/>
                </a:cubicBezTo>
                <a:cubicBezTo>
                  <a:pt x="54" y="34"/>
                  <a:pt x="54" y="34"/>
                  <a:pt x="54" y="34"/>
                </a:cubicBezTo>
                <a:cubicBezTo>
                  <a:pt x="34" y="51"/>
                  <a:pt x="34" y="51"/>
                  <a:pt x="34" y="51"/>
                </a:cubicBezTo>
                <a:close/>
                <a:moveTo>
                  <a:pt x="80" y="0"/>
                </a:moveTo>
                <a:cubicBezTo>
                  <a:pt x="83" y="2"/>
                  <a:pt x="83" y="2"/>
                  <a:pt x="83" y="2"/>
                </a:cubicBezTo>
                <a:cubicBezTo>
                  <a:pt x="76" y="13"/>
                  <a:pt x="76" y="13"/>
                  <a:pt x="76" y="13"/>
                </a:cubicBezTo>
                <a:cubicBezTo>
                  <a:pt x="73" y="12"/>
                  <a:pt x="71" y="13"/>
                  <a:pt x="69" y="15"/>
                </a:cubicBezTo>
                <a:cubicBezTo>
                  <a:pt x="67" y="18"/>
                  <a:pt x="68" y="21"/>
                  <a:pt x="70" y="23"/>
                </a:cubicBezTo>
                <a:cubicBezTo>
                  <a:pt x="73" y="25"/>
                  <a:pt x="76" y="24"/>
                  <a:pt x="78" y="22"/>
                </a:cubicBezTo>
                <a:cubicBezTo>
                  <a:pt x="80" y="19"/>
                  <a:pt x="79" y="16"/>
                  <a:pt x="78" y="15"/>
                </a:cubicBezTo>
                <a:cubicBezTo>
                  <a:pt x="85" y="4"/>
                  <a:pt x="85" y="4"/>
                  <a:pt x="85" y="4"/>
                </a:cubicBezTo>
                <a:cubicBezTo>
                  <a:pt x="89" y="6"/>
                  <a:pt x="89" y="6"/>
                  <a:pt x="89" y="6"/>
                </a:cubicBezTo>
                <a:cubicBezTo>
                  <a:pt x="85" y="12"/>
                  <a:pt x="83" y="17"/>
                  <a:pt x="85" y="24"/>
                </a:cubicBezTo>
                <a:cubicBezTo>
                  <a:pt x="68" y="40"/>
                  <a:pt x="68" y="40"/>
                  <a:pt x="68" y="40"/>
                </a:cubicBezTo>
                <a:cubicBezTo>
                  <a:pt x="64" y="37"/>
                  <a:pt x="60" y="34"/>
                  <a:pt x="55" y="31"/>
                </a:cubicBezTo>
                <a:cubicBezTo>
                  <a:pt x="65" y="10"/>
                  <a:pt x="65" y="10"/>
                  <a:pt x="65" y="10"/>
                </a:cubicBezTo>
                <a:cubicBezTo>
                  <a:pt x="71" y="9"/>
                  <a:pt x="75" y="6"/>
                  <a:pt x="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84"/>
          <p:cNvSpPr>
            <a:spLocks noEditPoints="1"/>
          </p:cNvSpPr>
          <p:nvPr/>
        </p:nvSpPr>
        <p:spPr bwMode="auto">
          <a:xfrm>
            <a:off x="5453394" y="2367282"/>
            <a:ext cx="474663" cy="504825"/>
          </a:xfrm>
          <a:custGeom>
            <a:avLst/>
            <a:gdLst>
              <a:gd name="T0" fmla="*/ 60 w 112"/>
              <a:gd name="T1" fmla="*/ 77 h 119"/>
              <a:gd name="T2" fmla="*/ 55 w 112"/>
              <a:gd name="T3" fmla="*/ 54 h 119"/>
              <a:gd name="T4" fmla="*/ 37 w 112"/>
              <a:gd name="T5" fmla="*/ 59 h 119"/>
              <a:gd name="T6" fmla="*/ 58 w 112"/>
              <a:gd name="T7" fmla="*/ 45 h 119"/>
              <a:gd name="T8" fmla="*/ 50 w 112"/>
              <a:gd name="T9" fmla="*/ 11 h 119"/>
              <a:gd name="T10" fmla="*/ 0 w 112"/>
              <a:gd name="T11" fmla="*/ 21 h 119"/>
              <a:gd name="T12" fmla="*/ 3 w 112"/>
              <a:gd name="T13" fmla="*/ 38 h 119"/>
              <a:gd name="T14" fmla="*/ 42 w 112"/>
              <a:gd name="T15" fmla="*/ 34 h 119"/>
              <a:gd name="T16" fmla="*/ 1 w 112"/>
              <a:gd name="T17" fmla="*/ 55 h 119"/>
              <a:gd name="T18" fmla="*/ 6 w 112"/>
              <a:gd name="T19" fmla="*/ 72 h 119"/>
              <a:gd name="T20" fmla="*/ 36 w 112"/>
              <a:gd name="T21" fmla="*/ 74 h 119"/>
              <a:gd name="T22" fmla="*/ 26 w 112"/>
              <a:gd name="T23" fmla="*/ 79 h 119"/>
              <a:gd name="T24" fmla="*/ 29 w 112"/>
              <a:gd name="T25" fmla="*/ 91 h 119"/>
              <a:gd name="T26" fmla="*/ 60 w 112"/>
              <a:gd name="T27" fmla="*/ 77 h 119"/>
              <a:gd name="T28" fmla="*/ 91 w 112"/>
              <a:gd name="T29" fmla="*/ 7 h 119"/>
              <a:gd name="T30" fmla="*/ 92 w 112"/>
              <a:gd name="T31" fmla="*/ 10 h 119"/>
              <a:gd name="T32" fmla="*/ 84 w 112"/>
              <a:gd name="T33" fmla="*/ 51 h 119"/>
              <a:gd name="T34" fmla="*/ 85 w 112"/>
              <a:gd name="T35" fmla="*/ 56 h 119"/>
              <a:gd name="T36" fmla="*/ 94 w 112"/>
              <a:gd name="T37" fmla="*/ 60 h 119"/>
              <a:gd name="T38" fmla="*/ 96 w 112"/>
              <a:gd name="T39" fmla="*/ 61 h 119"/>
              <a:gd name="T40" fmla="*/ 96 w 112"/>
              <a:gd name="T41" fmla="*/ 63 h 119"/>
              <a:gd name="T42" fmla="*/ 97 w 112"/>
              <a:gd name="T43" fmla="*/ 68 h 119"/>
              <a:gd name="T44" fmla="*/ 102 w 112"/>
              <a:gd name="T45" fmla="*/ 68 h 119"/>
              <a:gd name="T46" fmla="*/ 112 w 112"/>
              <a:gd name="T47" fmla="*/ 110 h 119"/>
              <a:gd name="T48" fmla="*/ 86 w 112"/>
              <a:gd name="T49" fmla="*/ 113 h 119"/>
              <a:gd name="T50" fmla="*/ 84 w 112"/>
              <a:gd name="T51" fmla="*/ 70 h 119"/>
              <a:gd name="T52" fmla="*/ 89 w 112"/>
              <a:gd name="T53" fmla="*/ 69 h 119"/>
              <a:gd name="T54" fmla="*/ 89 w 112"/>
              <a:gd name="T55" fmla="*/ 66 h 119"/>
              <a:gd name="T56" fmla="*/ 80 w 112"/>
              <a:gd name="T57" fmla="*/ 63 h 119"/>
              <a:gd name="T58" fmla="*/ 78 w 112"/>
              <a:gd name="T59" fmla="*/ 62 h 119"/>
              <a:gd name="T60" fmla="*/ 78 w 112"/>
              <a:gd name="T61" fmla="*/ 60 h 119"/>
              <a:gd name="T62" fmla="*/ 76 w 112"/>
              <a:gd name="T63" fmla="*/ 51 h 119"/>
              <a:gd name="T64" fmla="*/ 59 w 112"/>
              <a:gd name="T65" fmla="*/ 15 h 119"/>
              <a:gd name="T66" fmla="*/ 58 w 112"/>
              <a:gd name="T67" fmla="*/ 0 h 119"/>
              <a:gd name="T68" fmla="*/ 91 w 112"/>
              <a:gd name="T69" fmla="*/ 7 h 119"/>
              <a:gd name="T70" fmla="*/ 101 w 112"/>
              <a:gd name="T71" fmla="*/ 102 h 119"/>
              <a:gd name="T72" fmla="*/ 98 w 112"/>
              <a:gd name="T73" fmla="*/ 102 h 119"/>
              <a:gd name="T74" fmla="*/ 95 w 112"/>
              <a:gd name="T75" fmla="*/ 103 h 119"/>
              <a:gd name="T76" fmla="*/ 94 w 112"/>
              <a:gd name="T77" fmla="*/ 107 h 119"/>
              <a:gd name="T78" fmla="*/ 96 w 112"/>
              <a:gd name="T79" fmla="*/ 110 h 119"/>
              <a:gd name="T80" fmla="*/ 96 w 112"/>
              <a:gd name="T81" fmla="*/ 110 h 119"/>
              <a:gd name="T82" fmla="*/ 99 w 112"/>
              <a:gd name="T83" fmla="*/ 111 h 119"/>
              <a:gd name="T84" fmla="*/ 102 w 112"/>
              <a:gd name="T85" fmla="*/ 109 h 119"/>
              <a:gd name="T86" fmla="*/ 103 w 112"/>
              <a:gd name="T87" fmla="*/ 106 h 119"/>
              <a:gd name="T88" fmla="*/ 101 w 112"/>
              <a:gd name="T89" fmla="*/ 10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" h="119">
                <a:moveTo>
                  <a:pt x="60" y="77"/>
                </a:moveTo>
                <a:cubicBezTo>
                  <a:pt x="55" y="54"/>
                  <a:pt x="55" y="54"/>
                  <a:pt x="55" y="54"/>
                </a:cubicBezTo>
                <a:cubicBezTo>
                  <a:pt x="37" y="59"/>
                  <a:pt x="37" y="59"/>
                  <a:pt x="37" y="59"/>
                </a:cubicBezTo>
                <a:cubicBezTo>
                  <a:pt x="58" y="45"/>
                  <a:pt x="58" y="45"/>
                  <a:pt x="58" y="45"/>
                </a:cubicBezTo>
                <a:cubicBezTo>
                  <a:pt x="50" y="11"/>
                  <a:pt x="50" y="11"/>
                  <a:pt x="50" y="1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38"/>
                  <a:pt x="3" y="38"/>
                  <a:pt x="3" y="38"/>
                </a:cubicBezTo>
                <a:cubicBezTo>
                  <a:pt x="42" y="34"/>
                  <a:pt x="42" y="34"/>
                  <a:pt x="42" y="34"/>
                </a:cubicBezTo>
                <a:cubicBezTo>
                  <a:pt x="1" y="55"/>
                  <a:pt x="1" y="55"/>
                  <a:pt x="1" y="55"/>
                </a:cubicBezTo>
                <a:cubicBezTo>
                  <a:pt x="6" y="72"/>
                  <a:pt x="6" y="72"/>
                  <a:pt x="6" y="72"/>
                </a:cubicBezTo>
                <a:cubicBezTo>
                  <a:pt x="36" y="74"/>
                  <a:pt x="36" y="74"/>
                  <a:pt x="36" y="74"/>
                </a:cubicBezTo>
                <a:cubicBezTo>
                  <a:pt x="26" y="79"/>
                  <a:pt x="26" y="79"/>
                  <a:pt x="26" y="79"/>
                </a:cubicBezTo>
                <a:cubicBezTo>
                  <a:pt x="29" y="91"/>
                  <a:pt x="29" y="91"/>
                  <a:pt x="29" y="91"/>
                </a:cubicBezTo>
                <a:cubicBezTo>
                  <a:pt x="60" y="77"/>
                  <a:pt x="60" y="77"/>
                  <a:pt x="60" y="77"/>
                </a:cubicBezTo>
                <a:close/>
                <a:moveTo>
                  <a:pt x="91" y="7"/>
                </a:moveTo>
                <a:cubicBezTo>
                  <a:pt x="91" y="8"/>
                  <a:pt x="92" y="9"/>
                  <a:pt x="92" y="10"/>
                </a:cubicBezTo>
                <a:cubicBezTo>
                  <a:pt x="94" y="29"/>
                  <a:pt x="91" y="46"/>
                  <a:pt x="84" y="51"/>
                </a:cubicBezTo>
                <a:cubicBezTo>
                  <a:pt x="85" y="56"/>
                  <a:pt x="85" y="56"/>
                  <a:pt x="85" y="56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8"/>
                  <a:pt x="97" y="68"/>
                  <a:pt x="97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05" y="118"/>
                  <a:pt x="96" y="119"/>
                  <a:pt x="86" y="113"/>
                </a:cubicBezTo>
                <a:cubicBezTo>
                  <a:pt x="84" y="70"/>
                  <a:pt x="84" y="70"/>
                  <a:pt x="84" y="70"/>
                </a:cubicBezTo>
                <a:cubicBezTo>
                  <a:pt x="89" y="69"/>
                  <a:pt x="89" y="69"/>
                  <a:pt x="89" y="69"/>
                </a:cubicBezTo>
                <a:cubicBezTo>
                  <a:pt x="89" y="66"/>
                  <a:pt x="89" y="66"/>
                  <a:pt x="89" y="66"/>
                </a:cubicBezTo>
                <a:cubicBezTo>
                  <a:pt x="80" y="63"/>
                  <a:pt x="80" y="63"/>
                  <a:pt x="80" y="63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0"/>
                  <a:pt x="78" y="60"/>
                  <a:pt x="78" y="60"/>
                </a:cubicBezTo>
                <a:cubicBezTo>
                  <a:pt x="76" y="51"/>
                  <a:pt x="76" y="51"/>
                  <a:pt x="76" y="51"/>
                </a:cubicBezTo>
                <a:cubicBezTo>
                  <a:pt x="69" y="47"/>
                  <a:pt x="62" y="33"/>
                  <a:pt x="59" y="15"/>
                </a:cubicBezTo>
                <a:cubicBezTo>
                  <a:pt x="59" y="10"/>
                  <a:pt x="58" y="5"/>
                  <a:pt x="58" y="0"/>
                </a:cubicBezTo>
                <a:cubicBezTo>
                  <a:pt x="91" y="7"/>
                  <a:pt x="91" y="7"/>
                  <a:pt x="91" y="7"/>
                </a:cubicBezTo>
                <a:close/>
                <a:moveTo>
                  <a:pt x="101" y="102"/>
                </a:moveTo>
                <a:cubicBezTo>
                  <a:pt x="100" y="102"/>
                  <a:pt x="99" y="101"/>
                  <a:pt x="98" y="102"/>
                </a:cubicBezTo>
                <a:cubicBezTo>
                  <a:pt x="96" y="102"/>
                  <a:pt x="95" y="102"/>
                  <a:pt x="95" y="103"/>
                </a:cubicBezTo>
                <a:cubicBezTo>
                  <a:pt x="94" y="104"/>
                  <a:pt x="94" y="106"/>
                  <a:pt x="94" y="107"/>
                </a:cubicBezTo>
                <a:cubicBezTo>
                  <a:pt x="94" y="108"/>
                  <a:pt x="95" y="109"/>
                  <a:pt x="96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7" y="111"/>
                  <a:pt x="98" y="111"/>
                  <a:pt x="99" y="111"/>
                </a:cubicBezTo>
                <a:cubicBezTo>
                  <a:pt x="100" y="111"/>
                  <a:pt x="101" y="110"/>
                  <a:pt x="102" y="109"/>
                </a:cubicBezTo>
                <a:cubicBezTo>
                  <a:pt x="103" y="108"/>
                  <a:pt x="103" y="107"/>
                  <a:pt x="103" y="106"/>
                </a:cubicBezTo>
                <a:cubicBezTo>
                  <a:pt x="103" y="104"/>
                  <a:pt x="102" y="103"/>
                  <a:pt x="101" y="1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85"/>
          <p:cNvSpPr>
            <a:spLocks noEditPoints="1"/>
          </p:cNvSpPr>
          <p:nvPr/>
        </p:nvSpPr>
        <p:spPr bwMode="auto">
          <a:xfrm>
            <a:off x="6237619" y="4797606"/>
            <a:ext cx="509588" cy="438150"/>
          </a:xfrm>
          <a:custGeom>
            <a:avLst/>
            <a:gdLst>
              <a:gd name="T0" fmla="*/ 57 w 120"/>
              <a:gd name="T1" fmla="*/ 103 h 103"/>
              <a:gd name="T2" fmla="*/ 40 w 120"/>
              <a:gd name="T3" fmla="*/ 89 h 103"/>
              <a:gd name="T4" fmla="*/ 23 w 120"/>
              <a:gd name="T5" fmla="*/ 76 h 103"/>
              <a:gd name="T6" fmla="*/ 3 w 120"/>
              <a:gd name="T7" fmla="*/ 42 h 103"/>
              <a:gd name="T8" fmla="*/ 10 w 120"/>
              <a:gd name="T9" fmla="*/ 11 h 103"/>
              <a:gd name="T10" fmla="*/ 13 w 120"/>
              <a:gd name="T11" fmla="*/ 8 h 103"/>
              <a:gd name="T12" fmla="*/ 35 w 120"/>
              <a:gd name="T13" fmla="*/ 0 h 103"/>
              <a:gd name="T14" fmla="*/ 59 w 120"/>
              <a:gd name="T15" fmla="*/ 11 h 103"/>
              <a:gd name="T16" fmla="*/ 60 w 120"/>
              <a:gd name="T17" fmla="*/ 12 h 103"/>
              <a:gd name="T18" fmla="*/ 62 w 120"/>
              <a:gd name="T19" fmla="*/ 11 h 103"/>
              <a:gd name="T20" fmla="*/ 86 w 120"/>
              <a:gd name="T21" fmla="*/ 0 h 103"/>
              <a:gd name="T22" fmla="*/ 108 w 120"/>
              <a:gd name="T23" fmla="*/ 8 h 103"/>
              <a:gd name="T24" fmla="*/ 111 w 120"/>
              <a:gd name="T25" fmla="*/ 11 h 103"/>
              <a:gd name="T26" fmla="*/ 118 w 120"/>
              <a:gd name="T27" fmla="*/ 42 h 103"/>
              <a:gd name="T28" fmla="*/ 98 w 120"/>
              <a:gd name="T29" fmla="*/ 76 h 103"/>
              <a:gd name="T30" fmla="*/ 81 w 120"/>
              <a:gd name="T31" fmla="*/ 89 h 103"/>
              <a:gd name="T32" fmla="*/ 64 w 120"/>
              <a:gd name="T33" fmla="*/ 103 h 103"/>
              <a:gd name="T34" fmla="*/ 57 w 120"/>
              <a:gd name="T35" fmla="*/ 103 h 103"/>
              <a:gd name="T36" fmla="*/ 18 w 120"/>
              <a:gd name="T37" fmla="*/ 54 h 103"/>
              <a:gd name="T38" fmla="*/ 29 w 120"/>
              <a:gd name="T39" fmla="*/ 69 h 103"/>
              <a:gd name="T40" fmla="*/ 46 w 120"/>
              <a:gd name="T41" fmla="*/ 81 h 103"/>
              <a:gd name="T42" fmla="*/ 60 w 120"/>
              <a:gd name="T43" fmla="*/ 92 h 103"/>
              <a:gd name="T44" fmla="*/ 75 w 120"/>
              <a:gd name="T45" fmla="*/ 81 h 103"/>
              <a:gd name="T46" fmla="*/ 91 w 120"/>
              <a:gd name="T47" fmla="*/ 69 h 103"/>
              <a:gd name="T48" fmla="*/ 104 w 120"/>
              <a:gd name="T49" fmla="*/ 52 h 103"/>
              <a:gd name="T50" fmla="*/ 97 w 120"/>
              <a:gd name="T51" fmla="*/ 46 h 103"/>
              <a:gd name="T52" fmla="*/ 86 w 120"/>
              <a:gd name="T53" fmla="*/ 67 h 103"/>
              <a:gd name="T54" fmla="*/ 77 w 120"/>
              <a:gd name="T55" fmla="*/ 44 h 103"/>
              <a:gd name="T56" fmla="*/ 63 w 120"/>
              <a:gd name="T57" fmla="*/ 54 h 103"/>
              <a:gd name="T58" fmla="*/ 51 w 120"/>
              <a:gd name="T59" fmla="*/ 41 h 103"/>
              <a:gd name="T60" fmla="*/ 40 w 120"/>
              <a:gd name="T61" fmla="*/ 59 h 103"/>
              <a:gd name="T62" fmla="*/ 28 w 120"/>
              <a:gd name="T63" fmla="*/ 49 h 103"/>
              <a:gd name="T64" fmla="*/ 18 w 120"/>
              <a:gd name="T65" fmla="*/ 54 h 103"/>
              <a:gd name="T66" fmla="*/ 30 w 120"/>
              <a:gd name="T67" fmla="*/ 11 h 103"/>
              <a:gd name="T68" fmla="*/ 25 w 120"/>
              <a:gd name="T69" fmla="*/ 12 h 103"/>
              <a:gd name="T70" fmla="*/ 17 w 120"/>
              <a:gd name="T71" fmla="*/ 45 h 103"/>
              <a:gd name="T72" fmla="*/ 30 w 120"/>
              <a:gd name="T73" fmla="*/ 11 h 103"/>
              <a:gd name="T74" fmla="*/ 63 w 120"/>
              <a:gd name="T75" fmla="*/ 57 h 103"/>
              <a:gd name="T76" fmla="*/ 59 w 120"/>
              <a:gd name="T77" fmla="*/ 63 h 103"/>
              <a:gd name="T78" fmla="*/ 63 w 120"/>
              <a:gd name="T79" fmla="*/ 69 h 103"/>
              <a:gd name="T80" fmla="*/ 68 w 120"/>
              <a:gd name="T81" fmla="*/ 63 h 103"/>
              <a:gd name="T82" fmla="*/ 63 w 120"/>
              <a:gd name="T83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" h="103">
                <a:moveTo>
                  <a:pt x="57" y="103"/>
                </a:moveTo>
                <a:cubicBezTo>
                  <a:pt x="52" y="98"/>
                  <a:pt x="46" y="94"/>
                  <a:pt x="40" y="89"/>
                </a:cubicBezTo>
                <a:cubicBezTo>
                  <a:pt x="34" y="85"/>
                  <a:pt x="28" y="81"/>
                  <a:pt x="23" y="76"/>
                </a:cubicBezTo>
                <a:cubicBezTo>
                  <a:pt x="14" y="68"/>
                  <a:pt x="6" y="55"/>
                  <a:pt x="3" y="42"/>
                </a:cubicBezTo>
                <a:cubicBezTo>
                  <a:pt x="0" y="31"/>
                  <a:pt x="2" y="20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9" y="3"/>
                  <a:pt x="27" y="0"/>
                  <a:pt x="35" y="0"/>
                </a:cubicBezTo>
                <a:cubicBezTo>
                  <a:pt x="43" y="0"/>
                  <a:pt x="51" y="4"/>
                  <a:pt x="59" y="11"/>
                </a:cubicBezTo>
                <a:cubicBezTo>
                  <a:pt x="60" y="11"/>
                  <a:pt x="60" y="11"/>
                  <a:pt x="60" y="12"/>
                </a:cubicBezTo>
                <a:cubicBezTo>
                  <a:pt x="61" y="11"/>
                  <a:pt x="61" y="11"/>
                  <a:pt x="62" y="11"/>
                </a:cubicBezTo>
                <a:cubicBezTo>
                  <a:pt x="69" y="4"/>
                  <a:pt x="78" y="0"/>
                  <a:pt x="86" y="0"/>
                </a:cubicBezTo>
                <a:cubicBezTo>
                  <a:pt x="94" y="0"/>
                  <a:pt x="102" y="3"/>
                  <a:pt x="108" y="8"/>
                </a:cubicBezTo>
                <a:cubicBezTo>
                  <a:pt x="109" y="9"/>
                  <a:pt x="110" y="10"/>
                  <a:pt x="111" y="11"/>
                </a:cubicBezTo>
                <a:cubicBezTo>
                  <a:pt x="119" y="20"/>
                  <a:pt x="120" y="31"/>
                  <a:pt x="118" y="42"/>
                </a:cubicBezTo>
                <a:cubicBezTo>
                  <a:pt x="115" y="55"/>
                  <a:pt x="107" y="68"/>
                  <a:pt x="98" y="76"/>
                </a:cubicBezTo>
                <a:cubicBezTo>
                  <a:pt x="93" y="81"/>
                  <a:pt x="87" y="85"/>
                  <a:pt x="81" y="89"/>
                </a:cubicBezTo>
                <a:cubicBezTo>
                  <a:pt x="75" y="94"/>
                  <a:pt x="69" y="98"/>
                  <a:pt x="64" y="103"/>
                </a:cubicBezTo>
                <a:cubicBezTo>
                  <a:pt x="57" y="103"/>
                  <a:pt x="57" y="103"/>
                  <a:pt x="57" y="103"/>
                </a:cubicBezTo>
                <a:close/>
                <a:moveTo>
                  <a:pt x="18" y="54"/>
                </a:moveTo>
                <a:cubicBezTo>
                  <a:pt x="21" y="60"/>
                  <a:pt x="25" y="65"/>
                  <a:pt x="29" y="69"/>
                </a:cubicBezTo>
                <a:cubicBezTo>
                  <a:pt x="34" y="73"/>
                  <a:pt x="40" y="77"/>
                  <a:pt x="46" y="81"/>
                </a:cubicBezTo>
                <a:cubicBezTo>
                  <a:pt x="51" y="84"/>
                  <a:pt x="56" y="88"/>
                  <a:pt x="60" y="92"/>
                </a:cubicBezTo>
                <a:cubicBezTo>
                  <a:pt x="65" y="88"/>
                  <a:pt x="70" y="84"/>
                  <a:pt x="75" y="81"/>
                </a:cubicBezTo>
                <a:cubicBezTo>
                  <a:pt x="81" y="77"/>
                  <a:pt x="86" y="73"/>
                  <a:pt x="91" y="69"/>
                </a:cubicBezTo>
                <a:cubicBezTo>
                  <a:pt x="96" y="64"/>
                  <a:pt x="101" y="58"/>
                  <a:pt x="104" y="52"/>
                </a:cubicBezTo>
                <a:cubicBezTo>
                  <a:pt x="103" y="49"/>
                  <a:pt x="101" y="45"/>
                  <a:pt x="97" y="46"/>
                </a:cubicBezTo>
                <a:cubicBezTo>
                  <a:pt x="90" y="46"/>
                  <a:pt x="92" y="67"/>
                  <a:pt x="86" y="67"/>
                </a:cubicBezTo>
                <a:cubicBezTo>
                  <a:pt x="79" y="66"/>
                  <a:pt x="81" y="49"/>
                  <a:pt x="77" y="44"/>
                </a:cubicBezTo>
                <a:cubicBezTo>
                  <a:pt x="73" y="40"/>
                  <a:pt x="72" y="55"/>
                  <a:pt x="63" y="54"/>
                </a:cubicBezTo>
                <a:cubicBezTo>
                  <a:pt x="55" y="54"/>
                  <a:pt x="57" y="44"/>
                  <a:pt x="51" y="41"/>
                </a:cubicBezTo>
                <a:cubicBezTo>
                  <a:pt x="46" y="39"/>
                  <a:pt x="46" y="57"/>
                  <a:pt x="40" y="59"/>
                </a:cubicBezTo>
                <a:cubicBezTo>
                  <a:pt x="34" y="61"/>
                  <a:pt x="31" y="51"/>
                  <a:pt x="28" y="49"/>
                </a:cubicBezTo>
                <a:cubicBezTo>
                  <a:pt x="25" y="46"/>
                  <a:pt x="22" y="53"/>
                  <a:pt x="18" y="54"/>
                </a:cubicBezTo>
                <a:close/>
                <a:moveTo>
                  <a:pt x="30" y="11"/>
                </a:moveTo>
                <a:cubicBezTo>
                  <a:pt x="28" y="11"/>
                  <a:pt x="27" y="11"/>
                  <a:pt x="25" y="12"/>
                </a:cubicBezTo>
                <a:cubicBezTo>
                  <a:pt x="14" y="18"/>
                  <a:pt x="12" y="33"/>
                  <a:pt x="17" y="45"/>
                </a:cubicBezTo>
                <a:cubicBezTo>
                  <a:pt x="18" y="31"/>
                  <a:pt x="22" y="20"/>
                  <a:pt x="30" y="11"/>
                </a:cubicBezTo>
                <a:close/>
                <a:moveTo>
                  <a:pt x="63" y="57"/>
                </a:moveTo>
                <a:cubicBezTo>
                  <a:pt x="61" y="57"/>
                  <a:pt x="59" y="60"/>
                  <a:pt x="59" y="63"/>
                </a:cubicBezTo>
                <a:cubicBezTo>
                  <a:pt x="59" y="67"/>
                  <a:pt x="61" y="69"/>
                  <a:pt x="63" y="69"/>
                </a:cubicBezTo>
                <a:cubicBezTo>
                  <a:pt x="66" y="69"/>
                  <a:pt x="68" y="67"/>
                  <a:pt x="68" y="63"/>
                </a:cubicBezTo>
                <a:cubicBezTo>
                  <a:pt x="68" y="60"/>
                  <a:pt x="66" y="57"/>
                  <a:pt x="63" y="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Freeform 87"/>
          <p:cNvSpPr>
            <a:spLocks noEditPoints="1"/>
          </p:cNvSpPr>
          <p:nvPr/>
        </p:nvSpPr>
        <p:spPr bwMode="auto">
          <a:xfrm>
            <a:off x="4627894" y="5573100"/>
            <a:ext cx="520700" cy="519113"/>
          </a:xfrm>
          <a:custGeom>
            <a:avLst/>
            <a:gdLst>
              <a:gd name="T0" fmla="*/ 85 w 123"/>
              <a:gd name="T1" fmla="*/ 67 h 122"/>
              <a:gd name="T2" fmla="*/ 39 w 123"/>
              <a:gd name="T3" fmla="*/ 28 h 122"/>
              <a:gd name="T4" fmla="*/ 30 w 123"/>
              <a:gd name="T5" fmla="*/ 108 h 122"/>
              <a:gd name="T6" fmla="*/ 93 w 123"/>
              <a:gd name="T7" fmla="*/ 111 h 122"/>
              <a:gd name="T8" fmla="*/ 110 w 123"/>
              <a:gd name="T9" fmla="*/ 98 h 122"/>
              <a:gd name="T10" fmla="*/ 72 w 123"/>
              <a:gd name="T11" fmla="*/ 82 h 122"/>
              <a:gd name="T12" fmla="*/ 123 w 123"/>
              <a:gd name="T13" fmla="*/ 73 h 122"/>
              <a:gd name="T14" fmla="*/ 1 w 123"/>
              <a:gd name="T15" fmla="*/ 84 h 122"/>
              <a:gd name="T16" fmla="*/ 38 w 123"/>
              <a:gd name="T17" fmla="*/ 92 h 122"/>
              <a:gd name="T18" fmla="*/ 72 w 123"/>
              <a:gd name="T19" fmla="*/ 100 h 122"/>
              <a:gd name="T20" fmla="*/ 60 w 123"/>
              <a:gd name="T21" fmla="*/ 0 h 122"/>
              <a:gd name="T22" fmla="*/ 60 w 123"/>
              <a:gd name="T23" fmla="*/ 15 h 122"/>
              <a:gd name="T24" fmla="*/ 60 w 123"/>
              <a:gd name="T25" fmla="*/ 0 h 122"/>
              <a:gd name="T26" fmla="*/ 32 w 123"/>
              <a:gd name="T27" fmla="*/ 30 h 122"/>
              <a:gd name="T28" fmla="*/ 40 w 123"/>
              <a:gd name="T29" fmla="*/ 21 h 122"/>
              <a:gd name="T30" fmla="*/ 11 w 123"/>
              <a:gd name="T31" fmla="*/ 50 h 122"/>
              <a:gd name="T32" fmla="*/ 26 w 123"/>
              <a:gd name="T33" fmla="*/ 50 h 122"/>
              <a:gd name="T34" fmla="*/ 11 w 123"/>
              <a:gd name="T35" fmla="*/ 50 h 122"/>
              <a:gd name="T36" fmla="*/ 94 w 123"/>
              <a:gd name="T37" fmla="*/ 56 h 122"/>
              <a:gd name="T38" fmla="*/ 94 w 123"/>
              <a:gd name="T39" fmla="*/ 43 h 122"/>
              <a:gd name="T40" fmla="*/ 43 w 123"/>
              <a:gd name="T41" fmla="*/ 10 h 122"/>
              <a:gd name="T42" fmla="*/ 47 w 123"/>
              <a:gd name="T43" fmla="*/ 18 h 122"/>
              <a:gd name="T44" fmla="*/ 43 w 123"/>
              <a:gd name="T45" fmla="*/ 10 h 122"/>
              <a:gd name="T46" fmla="*/ 27 w 123"/>
              <a:gd name="T47" fmla="*/ 40 h 122"/>
              <a:gd name="T48" fmla="*/ 30 w 123"/>
              <a:gd name="T49" fmla="*/ 33 h 122"/>
              <a:gd name="T50" fmla="*/ 20 w 123"/>
              <a:gd name="T51" fmla="*/ 67 h 122"/>
              <a:gd name="T52" fmla="*/ 28 w 123"/>
              <a:gd name="T53" fmla="*/ 63 h 122"/>
              <a:gd name="T54" fmla="*/ 20 w 123"/>
              <a:gd name="T55" fmla="*/ 67 h 122"/>
              <a:gd name="T56" fmla="*/ 93 w 123"/>
              <a:gd name="T57" fmla="*/ 59 h 122"/>
              <a:gd name="T58" fmla="*/ 91 w 123"/>
              <a:gd name="T59" fmla="*/ 66 h 122"/>
              <a:gd name="T60" fmla="*/ 100 w 123"/>
              <a:gd name="T61" fmla="*/ 33 h 122"/>
              <a:gd name="T62" fmla="*/ 92 w 123"/>
              <a:gd name="T63" fmla="*/ 36 h 122"/>
              <a:gd name="T64" fmla="*/ 100 w 123"/>
              <a:gd name="T65" fmla="*/ 33 h 122"/>
              <a:gd name="T66" fmla="*/ 70 w 123"/>
              <a:gd name="T67" fmla="*/ 16 h 122"/>
              <a:gd name="T68" fmla="*/ 76 w 123"/>
              <a:gd name="T69" fmla="*/ 19 h 122"/>
              <a:gd name="T70" fmla="*/ 95 w 123"/>
              <a:gd name="T71" fmla="*/ 15 h 122"/>
              <a:gd name="T72" fmla="*/ 85 w 123"/>
              <a:gd name="T73" fmla="*/ 25 h 122"/>
              <a:gd name="T74" fmla="*/ 95 w 123"/>
              <a:gd name="T75" fmla="*/ 15 h 122"/>
              <a:gd name="T76" fmla="*/ 87 w 123"/>
              <a:gd name="T77" fmla="*/ 49 h 122"/>
              <a:gd name="T78" fmla="*/ 40 w 123"/>
              <a:gd name="T79" fmla="*/ 64 h 122"/>
              <a:gd name="T80" fmla="*/ 40 w 123"/>
              <a:gd name="T81" fmla="*/ 64 h 122"/>
              <a:gd name="T82" fmla="*/ 53 w 123"/>
              <a:gd name="T83" fmla="*/ 2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" h="122">
                <a:moveTo>
                  <a:pt x="81" y="28"/>
                </a:moveTo>
                <a:cubicBezTo>
                  <a:pt x="92" y="39"/>
                  <a:pt x="93" y="55"/>
                  <a:pt x="85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7" y="55"/>
                  <a:pt x="28" y="39"/>
                  <a:pt x="39" y="28"/>
                </a:cubicBezTo>
                <a:cubicBezTo>
                  <a:pt x="51" y="17"/>
                  <a:pt x="70" y="17"/>
                  <a:pt x="81" y="28"/>
                </a:cubicBezTo>
                <a:close/>
                <a:moveTo>
                  <a:pt x="30" y="108"/>
                </a:moveTo>
                <a:cubicBezTo>
                  <a:pt x="32" y="122"/>
                  <a:pt x="32" y="122"/>
                  <a:pt x="32" y="122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2" y="99"/>
                  <a:pt x="92" y="99"/>
                  <a:pt x="92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72" y="82"/>
                  <a:pt x="72" y="82"/>
                  <a:pt x="72" y="82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1" y="84"/>
                  <a:pt x="1" y="84"/>
                  <a:pt x="1" y="84"/>
                </a:cubicBezTo>
                <a:cubicBezTo>
                  <a:pt x="62" y="92"/>
                  <a:pt x="62" y="92"/>
                  <a:pt x="62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30" y="108"/>
                  <a:pt x="30" y="108"/>
                  <a:pt x="30" y="108"/>
                </a:cubicBezTo>
                <a:close/>
                <a:moveTo>
                  <a:pt x="60" y="0"/>
                </a:moveTo>
                <a:cubicBezTo>
                  <a:pt x="66" y="4"/>
                  <a:pt x="68" y="11"/>
                  <a:pt x="66" y="16"/>
                </a:cubicBezTo>
                <a:cubicBezTo>
                  <a:pt x="64" y="15"/>
                  <a:pt x="62" y="15"/>
                  <a:pt x="60" y="15"/>
                </a:cubicBezTo>
                <a:cubicBezTo>
                  <a:pt x="58" y="15"/>
                  <a:pt x="56" y="15"/>
                  <a:pt x="54" y="16"/>
                </a:cubicBezTo>
                <a:cubicBezTo>
                  <a:pt x="54" y="9"/>
                  <a:pt x="60" y="6"/>
                  <a:pt x="60" y="0"/>
                </a:cubicBezTo>
                <a:close/>
                <a:moveTo>
                  <a:pt x="25" y="15"/>
                </a:moveTo>
                <a:cubicBezTo>
                  <a:pt x="29" y="19"/>
                  <a:pt x="27" y="26"/>
                  <a:pt x="32" y="30"/>
                </a:cubicBezTo>
                <a:cubicBezTo>
                  <a:pt x="33" y="28"/>
                  <a:pt x="34" y="27"/>
                  <a:pt x="36" y="25"/>
                </a:cubicBezTo>
                <a:cubicBezTo>
                  <a:pt x="37" y="24"/>
                  <a:pt x="39" y="22"/>
                  <a:pt x="40" y="21"/>
                </a:cubicBezTo>
                <a:cubicBezTo>
                  <a:pt x="38" y="17"/>
                  <a:pt x="32" y="13"/>
                  <a:pt x="25" y="15"/>
                </a:cubicBezTo>
                <a:close/>
                <a:moveTo>
                  <a:pt x="11" y="50"/>
                </a:moveTo>
                <a:cubicBezTo>
                  <a:pt x="14" y="44"/>
                  <a:pt x="21" y="42"/>
                  <a:pt x="26" y="43"/>
                </a:cubicBezTo>
                <a:cubicBezTo>
                  <a:pt x="26" y="45"/>
                  <a:pt x="26" y="48"/>
                  <a:pt x="26" y="50"/>
                </a:cubicBezTo>
                <a:cubicBezTo>
                  <a:pt x="26" y="52"/>
                  <a:pt x="26" y="54"/>
                  <a:pt x="26" y="56"/>
                </a:cubicBezTo>
                <a:cubicBezTo>
                  <a:pt x="20" y="56"/>
                  <a:pt x="17" y="50"/>
                  <a:pt x="11" y="50"/>
                </a:cubicBezTo>
                <a:close/>
                <a:moveTo>
                  <a:pt x="109" y="49"/>
                </a:moveTo>
                <a:cubicBezTo>
                  <a:pt x="106" y="56"/>
                  <a:pt x="99" y="57"/>
                  <a:pt x="94" y="56"/>
                </a:cubicBezTo>
                <a:cubicBezTo>
                  <a:pt x="95" y="54"/>
                  <a:pt x="95" y="52"/>
                  <a:pt x="95" y="50"/>
                </a:cubicBezTo>
                <a:cubicBezTo>
                  <a:pt x="95" y="48"/>
                  <a:pt x="95" y="45"/>
                  <a:pt x="94" y="43"/>
                </a:cubicBezTo>
                <a:cubicBezTo>
                  <a:pt x="101" y="43"/>
                  <a:pt x="104" y="50"/>
                  <a:pt x="109" y="49"/>
                </a:cubicBezTo>
                <a:close/>
                <a:moveTo>
                  <a:pt x="43" y="10"/>
                </a:move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6" y="18"/>
                  <a:pt x="47" y="18"/>
                </a:cubicBezTo>
                <a:cubicBezTo>
                  <a:pt x="48" y="17"/>
                  <a:pt x="49" y="17"/>
                  <a:pt x="50" y="17"/>
                </a:cubicBezTo>
                <a:cubicBezTo>
                  <a:pt x="43" y="10"/>
                  <a:pt x="43" y="10"/>
                  <a:pt x="43" y="10"/>
                </a:cubicBezTo>
                <a:close/>
                <a:moveTo>
                  <a:pt x="20" y="33"/>
                </a:moveTo>
                <a:cubicBezTo>
                  <a:pt x="27" y="40"/>
                  <a:pt x="27" y="40"/>
                  <a:pt x="27" y="40"/>
                </a:cubicBezTo>
                <a:cubicBezTo>
                  <a:pt x="27" y="39"/>
                  <a:pt x="28" y="38"/>
                  <a:pt x="28" y="37"/>
                </a:cubicBezTo>
                <a:cubicBezTo>
                  <a:pt x="29" y="35"/>
                  <a:pt x="29" y="34"/>
                  <a:pt x="30" y="33"/>
                </a:cubicBezTo>
                <a:cubicBezTo>
                  <a:pt x="20" y="33"/>
                  <a:pt x="20" y="33"/>
                  <a:pt x="20" y="33"/>
                </a:cubicBezTo>
                <a:close/>
                <a:moveTo>
                  <a:pt x="20" y="67"/>
                </a:moveTo>
                <a:cubicBezTo>
                  <a:pt x="30" y="66"/>
                  <a:pt x="30" y="66"/>
                  <a:pt x="30" y="66"/>
                </a:cubicBezTo>
                <a:cubicBezTo>
                  <a:pt x="29" y="65"/>
                  <a:pt x="29" y="64"/>
                  <a:pt x="28" y="63"/>
                </a:cubicBezTo>
                <a:cubicBezTo>
                  <a:pt x="28" y="62"/>
                  <a:pt x="27" y="61"/>
                  <a:pt x="27" y="60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100" y="66"/>
                </a:moveTo>
                <a:cubicBezTo>
                  <a:pt x="93" y="59"/>
                  <a:pt x="93" y="59"/>
                  <a:pt x="93" y="59"/>
                </a:cubicBezTo>
                <a:cubicBezTo>
                  <a:pt x="93" y="60"/>
                  <a:pt x="93" y="62"/>
                  <a:pt x="92" y="63"/>
                </a:cubicBezTo>
                <a:cubicBezTo>
                  <a:pt x="92" y="64"/>
                  <a:pt x="91" y="65"/>
                  <a:pt x="91" y="66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10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1" y="34"/>
                  <a:pt x="92" y="35"/>
                  <a:pt x="92" y="36"/>
                </a:cubicBezTo>
                <a:cubicBezTo>
                  <a:pt x="93" y="37"/>
                  <a:pt x="93" y="38"/>
                  <a:pt x="93" y="40"/>
                </a:cubicBezTo>
                <a:cubicBezTo>
                  <a:pt x="100" y="33"/>
                  <a:pt x="100" y="33"/>
                  <a:pt x="100" y="33"/>
                </a:cubicBezTo>
                <a:close/>
                <a:moveTo>
                  <a:pt x="76" y="10"/>
                </a:moveTo>
                <a:cubicBezTo>
                  <a:pt x="70" y="16"/>
                  <a:pt x="70" y="16"/>
                  <a:pt x="70" y="16"/>
                </a:cubicBezTo>
                <a:cubicBezTo>
                  <a:pt x="71" y="17"/>
                  <a:pt x="72" y="17"/>
                  <a:pt x="73" y="18"/>
                </a:cubicBezTo>
                <a:cubicBezTo>
                  <a:pt x="74" y="18"/>
                  <a:pt x="75" y="19"/>
                  <a:pt x="76" y="19"/>
                </a:cubicBezTo>
                <a:cubicBezTo>
                  <a:pt x="76" y="10"/>
                  <a:pt x="76" y="10"/>
                  <a:pt x="76" y="10"/>
                </a:cubicBezTo>
                <a:close/>
                <a:moveTo>
                  <a:pt x="95" y="15"/>
                </a:moveTo>
                <a:cubicBezTo>
                  <a:pt x="91" y="19"/>
                  <a:pt x="84" y="17"/>
                  <a:pt x="80" y="21"/>
                </a:cubicBezTo>
                <a:cubicBezTo>
                  <a:pt x="82" y="22"/>
                  <a:pt x="83" y="24"/>
                  <a:pt x="85" y="25"/>
                </a:cubicBezTo>
                <a:cubicBezTo>
                  <a:pt x="86" y="27"/>
                  <a:pt x="87" y="28"/>
                  <a:pt x="89" y="30"/>
                </a:cubicBezTo>
                <a:cubicBezTo>
                  <a:pt x="93" y="27"/>
                  <a:pt x="97" y="22"/>
                  <a:pt x="95" y="15"/>
                </a:cubicBezTo>
                <a:close/>
                <a:moveTo>
                  <a:pt x="49" y="31"/>
                </a:moveTo>
                <a:cubicBezTo>
                  <a:pt x="66" y="26"/>
                  <a:pt x="78" y="33"/>
                  <a:pt x="87" y="49"/>
                </a:cubicBezTo>
                <a:cubicBezTo>
                  <a:pt x="85" y="30"/>
                  <a:pt x="63" y="16"/>
                  <a:pt x="49" y="31"/>
                </a:cubicBezTo>
                <a:close/>
                <a:moveTo>
                  <a:pt x="40" y="64"/>
                </a:moveTo>
                <a:cubicBezTo>
                  <a:pt x="35" y="53"/>
                  <a:pt x="35" y="45"/>
                  <a:pt x="36" y="39"/>
                </a:cubicBezTo>
                <a:cubicBezTo>
                  <a:pt x="32" y="41"/>
                  <a:pt x="31" y="59"/>
                  <a:pt x="40" y="64"/>
                </a:cubicBezTo>
                <a:close/>
                <a:moveTo>
                  <a:pt x="37" y="44"/>
                </a:moveTo>
                <a:cubicBezTo>
                  <a:pt x="42" y="33"/>
                  <a:pt x="47" y="28"/>
                  <a:pt x="53" y="24"/>
                </a:cubicBezTo>
                <a:cubicBezTo>
                  <a:pt x="49" y="23"/>
                  <a:pt x="34" y="34"/>
                  <a:pt x="37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88"/>
          <p:cNvSpPr>
            <a:spLocks noEditPoints="1"/>
          </p:cNvSpPr>
          <p:nvPr/>
        </p:nvSpPr>
        <p:spPr bwMode="auto">
          <a:xfrm>
            <a:off x="5508957" y="5565162"/>
            <a:ext cx="390525" cy="534988"/>
          </a:xfrm>
          <a:custGeom>
            <a:avLst/>
            <a:gdLst>
              <a:gd name="T0" fmla="*/ 64 w 92"/>
              <a:gd name="T1" fmla="*/ 64 h 126"/>
              <a:gd name="T2" fmla="*/ 46 w 92"/>
              <a:gd name="T3" fmla="*/ 0 h 126"/>
              <a:gd name="T4" fmla="*/ 13 w 92"/>
              <a:gd name="T5" fmla="*/ 80 h 126"/>
              <a:gd name="T6" fmla="*/ 46 w 92"/>
              <a:gd name="T7" fmla="*/ 126 h 126"/>
              <a:gd name="T8" fmla="*/ 46 w 92"/>
              <a:gd name="T9" fmla="*/ 126 h 126"/>
              <a:gd name="T10" fmla="*/ 46 w 92"/>
              <a:gd name="T11" fmla="*/ 126 h 126"/>
              <a:gd name="T12" fmla="*/ 46 w 92"/>
              <a:gd name="T13" fmla="*/ 126 h 126"/>
              <a:gd name="T14" fmla="*/ 79 w 92"/>
              <a:gd name="T15" fmla="*/ 80 h 126"/>
              <a:gd name="T16" fmla="*/ 92 w 92"/>
              <a:gd name="T17" fmla="*/ 48 h 126"/>
              <a:gd name="T18" fmla="*/ 85 w 92"/>
              <a:gd name="T19" fmla="*/ 38 h 126"/>
              <a:gd name="T20" fmla="*/ 87 w 92"/>
              <a:gd name="T21" fmla="*/ 32 h 126"/>
              <a:gd name="T22" fmla="*/ 74 w 92"/>
              <a:gd name="T23" fmla="*/ 33 h 126"/>
              <a:gd name="T24" fmla="*/ 65 w 92"/>
              <a:gd name="T25" fmla="*/ 22 h 126"/>
              <a:gd name="T26" fmla="*/ 68 w 92"/>
              <a:gd name="T27" fmla="*/ 10 h 126"/>
              <a:gd name="T28" fmla="*/ 70 w 92"/>
              <a:gd name="T29" fmla="*/ 4 h 126"/>
              <a:gd name="T30" fmla="*/ 24 w 92"/>
              <a:gd name="T31" fmla="*/ 90 h 126"/>
              <a:gd name="T32" fmla="*/ 21 w 92"/>
              <a:gd name="T33" fmla="*/ 91 h 126"/>
              <a:gd name="T34" fmla="*/ 30 w 92"/>
              <a:gd name="T35" fmla="*/ 96 h 126"/>
              <a:gd name="T36" fmla="*/ 32 w 92"/>
              <a:gd name="T37" fmla="*/ 89 h 126"/>
              <a:gd name="T38" fmla="*/ 32 w 92"/>
              <a:gd name="T39" fmla="*/ 96 h 126"/>
              <a:gd name="T40" fmla="*/ 46 w 92"/>
              <a:gd name="T41" fmla="*/ 88 h 126"/>
              <a:gd name="T42" fmla="*/ 39 w 92"/>
              <a:gd name="T43" fmla="*/ 88 h 126"/>
              <a:gd name="T44" fmla="*/ 55 w 92"/>
              <a:gd name="T45" fmla="*/ 96 h 126"/>
              <a:gd name="T46" fmla="*/ 57 w 92"/>
              <a:gd name="T47" fmla="*/ 88 h 126"/>
              <a:gd name="T48" fmla="*/ 57 w 92"/>
              <a:gd name="T49" fmla="*/ 96 h 126"/>
              <a:gd name="T50" fmla="*/ 68 w 92"/>
              <a:gd name="T51" fmla="*/ 90 h 126"/>
              <a:gd name="T52" fmla="*/ 65 w 92"/>
              <a:gd name="T53" fmla="*/ 89 h 126"/>
              <a:gd name="T54" fmla="*/ 72 w 92"/>
              <a:gd name="T55" fmla="*/ 96 h 126"/>
              <a:gd name="T56" fmla="*/ 72 w 92"/>
              <a:gd name="T57" fmla="*/ 98 h 126"/>
              <a:gd name="T58" fmla="*/ 70 w 92"/>
              <a:gd name="T59" fmla="*/ 98 h 126"/>
              <a:gd name="T60" fmla="*/ 65 w 92"/>
              <a:gd name="T61" fmla="*/ 105 h 126"/>
              <a:gd name="T62" fmla="*/ 68 w 92"/>
              <a:gd name="T63" fmla="*/ 104 h 126"/>
              <a:gd name="T64" fmla="*/ 57 w 92"/>
              <a:gd name="T65" fmla="*/ 98 h 126"/>
              <a:gd name="T66" fmla="*/ 55 w 92"/>
              <a:gd name="T67" fmla="*/ 107 h 126"/>
              <a:gd name="T68" fmla="*/ 55 w 92"/>
              <a:gd name="T69" fmla="*/ 98 h 126"/>
              <a:gd name="T70" fmla="*/ 39 w 92"/>
              <a:gd name="T71" fmla="*/ 107 h 126"/>
              <a:gd name="T72" fmla="*/ 46 w 92"/>
              <a:gd name="T73" fmla="*/ 108 h 126"/>
              <a:gd name="T74" fmla="*/ 32 w 92"/>
              <a:gd name="T75" fmla="*/ 98 h 126"/>
              <a:gd name="T76" fmla="*/ 30 w 92"/>
              <a:gd name="T77" fmla="*/ 105 h 126"/>
              <a:gd name="T78" fmla="*/ 30 w 92"/>
              <a:gd name="T79" fmla="*/ 98 h 126"/>
              <a:gd name="T80" fmla="*/ 21 w 92"/>
              <a:gd name="T81" fmla="*/ 102 h 126"/>
              <a:gd name="T82" fmla="*/ 24 w 92"/>
              <a:gd name="T83" fmla="*/ 103 h 126"/>
              <a:gd name="T84" fmla="*/ 27 w 92"/>
              <a:gd name="T85" fmla="*/ 5 h 126"/>
              <a:gd name="T86" fmla="*/ 23 w 92"/>
              <a:gd name="T87" fmla="*/ 27 h 126"/>
              <a:gd name="T88" fmla="*/ 24 w 92"/>
              <a:gd name="T89" fmla="*/ 32 h 126"/>
              <a:gd name="T90" fmla="*/ 20 w 92"/>
              <a:gd name="T91" fmla="*/ 35 h 126"/>
              <a:gd name="T92" fmla="*/ 16 w 92"/>
              <a:gd name="T93" fmla="*/ 34 h 126"/>
              <a:gd name="T94" fmla="*/ 12 w 92"/>
              <a:gd name="T95" fmla="*/ 31 h 126"/>
              <a:gd name="T96" fmla="*/ 14 w 92"/>
              <a:gd name="T97" fmla="*/ 27 h 126"/>
              <a:gd name="T98" fmla="*/ 19 w 92"/>
              <a:gd name="T99" fmla="*/ 25 h 126"/>
              <a:gd name="T100" fmla="*/ 23 w 92"/>
              <a:gd name="T101" fmla="*/ 27 h 126"/>
              <a:gd name="T102" fmla="*/ 3 w 92"/>
              <a:gd name="T103" fmla="*/ 54 h 126"/>
              <a:gd name="T104" fmla="*/ 27 w 92"/>
              <a:gd name="T105" fmla="*/ 45 h 126"/>
              <a:gd name="T106" fmla="*/ 18 w 92"/>
              <a:gd name="T107" fmla="*/ 54 h 126"/>
              <a:gd name="T108" fmla="*/ 48 w 92"/>
              <a:gd name="T109" fmla="*/ 80 h 126"/>
              <a:gd name="T110" fmla="*/ 40 w 92"/>
              <a:gd name="T111" fmla="*/ 7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" h="126">
                <a:moveTo>
                  <a:pt x="64" y="45"/>
                </a:moveTo>
                <a:cubicBezTo>
                  <a:pt x="69" y="45"/>
                  <a:pt x="74" y="49"/>
                  <a:pt x="74" y="54"/>
                </a:cubicBezTo>
                <a:cubicBezTo>
                  <a:pt x="74" y="60"/>
                  <a:pt x="69" y="64"/>
                  <a:pt x="64" y="64"/>
                </a:cubicBezTo>
                <a:cubicBezTo>
                  <a:pt x="59" y="64"/>
                  <a:pt x="54" y="60"/>
                  <a:pt x="54" y="54"/>
                </a:cubicBezTo>
                <a:cubicBezTo>
                  <a:pt x="54" y="49"/>
                  <a:pt x="59" y="45"/>
                  <a:pt x="64" y="45"/>
                </a:cubicBezTo>
                <a:close/>
                <a:moveTo>
                  <a:pt x="46" y="0"/>
                </a:moveTo>
                <a:cubicBezTo>
                  <a:pt x="5" y="0"/>
                  <a:pt x="0" y="23"/>
                  <a:pt x="0" y="51"/>
                </a:cubicBezTo>
                <a:cubicBezTo>
                  <a:pt x="0" y="62"/>
                  <a:pt x="3" y="72"/>
                  <a:pt x="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8"/>
                  <a:pt x="13" y="99"/>
                  <a:pt x="13" y="107"/>
                </a:cubicBezTo>
                <a:cubicBezTo>
                  <a:pt x="18" y="114"/>
                  <a:pt x="23" y="121"/>
                  <a:pt x="37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69" y="121"/>
                  <a:pt x="74" y="114"/>
                  <a:pt x="79" y="107"/>
                </a:cubicBezTo>
                <a:cubicBezTo>
                  <a:pt x="79" y="99"/>
                  <a:pt x="79" y="88"/>
                  <a:pt x="79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8" y="72"/>
                  <a:pt x="92" y="62"/>
                  <a:pt x="92" y="51"/>
                </a:cubicBezTo>
                <a:cubicBezTo>
                  <a:pt x="92" y="50"/>
                  <a:pt x="92" y="49"/>
                  <a:pt x="92" y="48"/>
                </a:cubicBezTo>
                <a:cubicBezTo>
                  <a:pt x="89" y="55"/>
                  <a:pt x="83" y="60"/>
                  <a:pt x="83" y="60"/>
                </a:cubicBezTo>
                <a:cubicBezTo>
                  <a:pt x="83" y="60"/>
                  <a:pt x="79" y="54"/>
                  <a:pt x="81" y="48"/>
                </a:cubicBezTo>
                <a:cubicBezTo>
                  <a:pt x="82" y="43"/>
                  <a:pt x="85" y="38"/>
                  <a:pt x="85" y="38"/>
                </a:cubicBezTo>
                <a:cubicBezTo>
                  <a:pt x="85" y="38"/>
                  <a:pt x="90" y="39"/>
                  <a:pt x="91" y="42"/>
                </a:cubicBezTo>
                <a:cubicBezTo>
                  <a:pt x="91" y="40"/>
                  <a:pt x="91" y="37"/>
                  <a:pt x="91" y="35"/>
                </a:cubicBezTo>
                <a:cubicBezTo>
                  <a:pt x="90" y="34"/>
                  <a:pt x="88" y="34"/>
                  <a:pt x="87" y="32"/>
                </a:cubicBezTo>
                <a:cubicBezTo>
                  <a:pt x="86" y="31"/>
                  <a:pt x="84" y="29"/>
                  <a:pt x="83" y="27"/>
                </a:cubicBezTo>
                <a:cubicBezTo>
                  <a:pt x="83" y="30"/>
                  <a:pt x="83" y="32"/>
                  <a:pt x="83" y="34"/>
                </a:cubicBezTo>
                <a:cubicBezTo>
                  <a:pt x="82" y="44"/>
                  <a:pt x="72" y="42"/>
                  <a:pt x="74" y="33"/>
                </a:cubicBezTo>
                <a:cubicBezTo>
                  <a:pt x="74" y="31"/>
                  <a:pt x="75" y="29"/>
                  <a:pt x="75" y="26"/>
                </a:cubicBezTo>
                <a:cubicBezTo>
                  <a:pt x="73" y="28"/>
                  <a:pt x="71" y="30"/>
                  <a:pt x="69" y="31"/>
                </a:cubicBezTo>
                <a:cubicBezTo>
                  <a:pt x="61" y="36"/>
                  <a:pt x="57" y="26"/>
                  <a:pt x="65" y="22"/>
                </a:cubicBezTo>
                <a:cubicBezTo>
                  <a:pt x="66" y="21"/>
                  <a:pt x="68" y="21"/>
                  <a:pt x="70" y="20"/>
                </a:cubicBezTo>
                <a:cubicBezTo>
                  <a:pt x="68" y="20"/>
                  <a:pt x="66" y="19"/>
                  <a:pt x="64" y="19"/>
                </a:cubicBezTo>
                <a:cubicBezTo>
                  <a:pt x="55" y="16"/>
                  <a:pt x="59" y="6"/>
                  <a:pt x="68" y="10"/>
                </a:cubicBezTo>
                <a:cubicBezTo>
                  <a:pt x="69" y="10"/>
                  <a:pt x="71" y="11"/>
                  <a:pt x="73" y="13"/>
                </a:cubicBezTo>
                <a:cubicBezTo>
                  <a:pt x="72" y="10"/>
                  <a:pt x="71" y="8"/>
                  <a:pt x="70" y="6"/>
                </a:cubicBezTo>
                <a:cubicBezTo>
                  <a:pt x="70" y="5"/>
                  <a:pt x="70" y="4"/>
                  <a:pt x="70" y="4"/>
                </a:cubicBezTo>
                <a:cubicBezTo>
                  <a:pt x="64" y="1"/>
                  <a:pt x="56" y="0"/>
                  <a:pt x="46" y="0"/>
                </a:cubicBezTo>
                <a:close/>
                <a:moveTo>
                  <a:pt x="21" y="91"/>
                </a:moveTo>
                <a:cubicBezTo>
                  <a:pt x="22" y="91"/>
                  <a:pt x="23" y="91"/>
                  <a:pt x="24" y="90"/>
                </a:cubicBezTo>
                <a:cubicBezTo>
                  <a:pt x="24" y="96"/>
                  <a:pt x="24" y="96"/>
                  <a:pt x="24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1"/>
                  <a:pt x="21" y="91"/>
                  <a:pt x="21" y="91"/>
                </a:cubicBezTo>
                <a:close/>
                <a:moveTo>
                  <a:pt x="26" y="90"/>
                </a:moveTo>
                <a:cubicBezTo>
                  <a:pt x="27" y="90"/>
                  <a:pt x="28" y="90"/>
                  <a:pt x="30" y="89"/>
                </a:cubicBezTo>
                <a:cubicBezTo>
                  <a:pt x="30" y="96"/>
                  <a:pt x="30" y="96"/>
                  <a:pt x="30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6" y="90"/>
                  <a:pt x="26" y="90"/>
                  <a:pt x="26" y="90"/>
                </a:cubicBezTo>
                <a:close/>
                <a:moveTo>
                  <a:pt x="32" y="89"/>
                </a:moveTo>
                <a:cubicBezTo>
                  <a:pt x="34" y="89"/>
                  <a:pt x="35" y="88"/>
                  <a:pt x="37" y="88"/>
                </a:cubicBezTo>
                <a:cubicBezTo>
                  <a:pt x="37" y="96"/>
                  <a:pt x="37" y="96"/>
                  <a:pt x="37" y="9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89"/>
                  <a:pt x="32" y="89"/>
                  <a:pt x="32" y="89"/>
                </a:cubicBezTo>
                <a:close/>
                <a:moveTo>
                  <a:pt x="39" y="88"/>
                </a:moveTo>
                <a:cubicBezTo>
                  <a:pt x="41" y="88"/>
                  <a:pt x="44" y="88"/>
                  <a:pt x="46" y="88"/>
                </a:cubicBezTo>
                <a:cubicBezTo>
                  <a:pt x="46" y="96"/>
                  <a:pt x="46" y="96"/>
                  <a:pt x="46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88"/>
                  <a:pt x="39" y="88"/>
                  <a:pt x="39" y="88"/>
                </a:cubicBezTo>
                <a:close/>
                <a:moveTo>
                  <a:pt x="48" y="88"/>
                </a:moveTo>
                <a:cubicBezTo>
                  <a:pt x="50" y="88"/>
                  <a:pt x="53" y="88"/>
                  <a:pt x="55" y="88"/>
                </a:cubicBezTo>
                <a:cubicBezTo>
                  <a:pt x="55" y="96"/>
                  <a:pt x="55" y="96"/>
                  <a:pt x="55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8"/>
                  <a:pt x="48" y="88"/>
                  <a:pt x="48" y="88"/>
                </a:cubicBezTo>
                <a:close/>
                <a:moveTo>
                  <a:pt x="57" y="88"/>
                </a:moveTo>
                <a:cubicBezTo>
                  <a:pt x="59" y="89"/>
                  <a:pt x="61" y="89"/>
                  <a:pt x="63" y="89"/>
                </a:cubicBezTo>
                <a:cubicBezTo>
                  <a:pt x="63" y="96"/>
                  <a:pt x="63" y="96"/>
                  <a:pt x="63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5" y="89"/>
                </a:moveTo>
                <a:cubicBezTo>
                  <a:pt x="66" y="90"/>
                  <a:pt x="67" y="90"/>
                  <a:pt x="68" y="90"/>
                </a:cubicBezTo>
                <a:cubicBezTo>
                  <a:pt x="68" y="96"/>
                  <a:pt x="68" y="96"/>
                  <a:pt x="68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89"/>
                  <a:pt x="65" y="89"/>
                  <a:pt x="65" y="89"/>
                </a:cubicBezTo>
                <a:close/>
                <a:moveTo>
                  <a:pt x="70" y="91"/>
                </a:moveTo>
                <a:cubicBezTo>
                  <a:pt x="71" y="91"/>
                  <a:pt x="72" y="91"/>
                  <a:pt x="72" y="91"/>
                </a:cubicBezTo>
                <a:cubicBezTo>
                  <a:pt x="72" y="96"/>
                  <a:pt x="72" y="96"/>
                  <a:pt x="72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1"/>
                  <a:pt x="70" y="91"/>
                  <a:pt x="70" y="91"/>
                </a:cubicBezTo>
                <a:close/>
                <a:moveTo>
                  <a:pt x="72" y="98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1" y="103"/>
                  <a:pt x="70" y="103"/>
                </a:cubicBezTo>
                <a:cubicBezTo>
                  <a:pt x="70" y="98"/>
                  <a:pt x="70" y="98"/>
                  <a:pt x="70" y="98"/>
                </a:cubicBezTo>
                <a:cubicBezTo>
                  <a:pt x="72" y="98"/>
                  <a:pt x="72" y="98"/>
                  <a:pt x="72" y="98"/>
                </a:cubicBezTo>
                <a:close/>
                <a:moveTo>
                  <a:pt x="68" y="104"/>
                </a:moveTo>
                <a:cubicBezTo>
                  <a:pt x="67" y="104"/>
                  <a:pt x="66" y="105"/>
                  <a:pt x="65" y="105"/>
                </a:cubicBezTo>
                <a:cubicBezTo>
                  <a:pt x="65" y="98"/>
                  <a:pt x="65" y="98"/>
                  <a:pt x="65" y="98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104"/>
                  <a:pt x="68" y="104"/>
                  <a:pt x="68" y="104"/>
                </a:cubicBezTo>
                <a:close/>
                <a:moveTo>
                  <a:pt x="63" y="106"/>
                </a:moveTo>
                <a:cubicBezTo>
                  <a:pt x="61" y="106"/>
                  <a:pt x="59" y="107"/>
                  <a:pt x="57" y="107"/>
                </a:cubicBezTo>
                <a:cubicBezTo>
                  <a:pt x="57" y="98"/>
                  <a:pt x="57" y="98"/>
                  <a:pt x="57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106"/>
                  <a:pt x="63" y="106"/>
                  <a:pt x="63" y="106"/>
                </a:cubicBezTo>
                <a:close/>
                <a:moveTo>
                  <a:pt x="55" y="107"/>
                </a:moveTo>
                <a:cubicBezTo>
                  <a:pt x="53" y="108"/>
                  <a:pt x="50" y="108"/>
                  <a:pt x="48" y="108"/>
                </a:cubicBezTo>
                <a:cubicBezTo>
                  <a:pt x="48" y="98"/>
                  <a:pt x="48" y="98"/>
                  <a:pt x="48" y="98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107"/>
                  <a:pt x="55" y="107"/>
                  <a:pt x="55" y="107"/>
                </a:cubicBezTo>
                <a:close/>
                <a:moveTo>
                  <a:pt x="46" y="108"/>
                </a:moveTo>
                <a:cubicBezTo>
                  <a:pt x="44" y="108"/>
                  <a:pt x="41" y="108"/>
                  <a:pt x="39" y="107"/>
                </a:cubicBezTo>
                <a:cubicBezTo>
                  <a:pt x="39" y="98"/>
                  <a:pt x="39" y="98"/>
                  <a:pt x="39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108"/>
                  <a:pt x="46" y="108"/>
                  <a:pt x="46" y="108"/>
                </a:cubicBezTo>
                <a:close/>
                <a:moveTo>
                  <a:pt x="37" y="107"/>
                </a:moveTo>
                <a:cubicBezTo>
                  <a:pt x="35" y="107"/>
                  <a:pt x="34" y="106"/>
                  <a:pt x="32" y="106"/>
                </a:cubicBezTo>
                <a:cubicBezTo>
                  <a:pt x="32" y="98"/>
                  <a:pt x="32" y="98"/>
                  <a:pt x="32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7"/>
                  <a:pt x="37" y="107"/>
                  <a:pt x="37" y="107"/>
                </a:cubicBezTo>
                <a:close/>
                <a:moveTo>
                  <a:pt x="30" y="105"/>
                </a:moveTo>
                <a:cubicBezTo>
                  <a:pt x="28" y="105"/>
                  <a:pt x="27" y="104"/>
                  <a:pt x="26" y="104"/>
                </a:cubicBezTo>
                <a:cubicBezTo>
                  <a:pt x="26" y="98"/>
                  <a:pt x="26" y="98"/>
                  <a:pt x="26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105"/>
                  <a:pt x="30" y="105"/>
                  <a:pt x="30" y="105"/>
                </a:cubicBezTo>
                <a:close/>
                <a:moveTo>
                  <a:pt x="24" y="103"/>
                </a:moveTo>
                <a:cubicBezTo>
                  <a:pt x="23" y="103"/>
                  <a:pt x="22" y="102"/>
                  <a:pt x="21" y="102"/>
                </a:cubicBezTo>
                <a:cubicBezTo>
                  <a:pt x="21" y="98"/>
                  <a:pt x="21" y="98"/>
                  <a:pt x="21" y="9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103"/>
                  <a:pt x="24" y="103"/>
                  <a:pt x="24" y="103"/>
                </a:cubicBezTo>
                <a:close/>
                <a:moveTo>
                  <a:pt x="20" y="18"/>
                </a:moveTo>
                <a:cubicBezTo>
                  <a:pt x="20" y="18"/>
                  <a:pt x="16" y="15"/>
                  <a:pt x="19" y="11"/>
                </a:cubicBezTo>
                <a:cubicBezTo>
                  <a:pt x="22" y="7"/>
                  <a:pt x="27" y="5"/>
                  <a:pt x="27" y="5"/>
                </a:cubicBezTo>
                <a:cubicBezTo>
                  <a:pt x="27" y="5"/>
                  <a:pt x="28" y="10"/>
                  <a:pt x="26" y="13"/>
                </a:cubicBezTo>
                <a:cubicBezTo>
                  <a:pt x="24" y="16"/>
                  <a:pt x="20" y="18"/>
                  <a:pt x="20" y="18"/>
                </a:cubicBezTo>
                <a:close/>
                <a:moveTo>
                  <a:pt x="23" y="27"/>
                </a:moveTo>
                <a:cubicBezTo>
                  <a:pt x="24" y="27"/>
                  <a:pt x="26" y="26"/>
                  <a:pt x="27" y="26"/>
                </a:cubicBezTo>
                <a:cubicBezTo>
                  <a:pt x="32" y="26"/>
                  <a:pt x="32" y="32"/>
                  <a:pt x="27" y="32"/>
                </a:cubicBezTo>
                <a:cubicBezTo>
                  <a:pt x="26" y="32"/>
                  <a:pt x="25" y="32"/>
                  <a:pt x="24" y="32"/>
                </a:cubicBezTo>
                <a:cubicBezTo>
                  <a:pt x="25" y="33"/>
                  <a:pt x="26" y="33"/>
                  <a:pt x="26" y="34"/>
                </a:cubicBezTo>
                <a:cubicBezTo>
                  <a:pt x="31" y="38"/>
                  <a:pt x="26" y="42"/>
                  <a:pt x="22" y="38"/>
                </a:cubicBezTo>
                <a:cubicBezTo>
                  <a:pt x="22" y="37"/>
                  <a:pt x="21" y="36"/>
                  <a:pt x="20" y="35"/>
                </a:cubicBezTo>
                <a:cubicBezTo>
                  <a:pt x="20" y="36"/>
                  <a:pt x="20" y="38"/>
                  <a:pt x="20" y="39"/>
                </a:cubicBezTo>
                <a:cubicBezTo>
                  <a:pt x="20" y="45"/>
                  <a:pt x="13" y="43"/>
                  <a:pt x="14" y="38"/>
                </a:cubicBezTo>
                <a:cubicBezTo>
                  <a:pt x="15" y="37"/>
                  <a:pt x="15" y="36"/>
                  <a:pt x="16" y="34"/>
                </a:cubicBezTo>
                <a:cubicBezTo>
                  <a:pt x="14" y="35"/>
                  <a:pt x="13" y="36"/>
                  <a:pt x="12" y="37"/>
                </a:cubicBezTo>
                <a:cubicBezTo>
                  <a:pt x="7" y="40"/>
                  <a:pt x="4" y="34"/>
                  <a:pt x="9" y="32"/>
                </a:cubicBezTo>
                <a:cubicBezTo>
                  <a:pt x="10" y="32"/>
                  <a:pt x="11" y="31"/>
                  <a:pt x="12" y="31"/>
                </a:cubicBezTo>
                <a:cubicBezTo>
                  <a:pt x="11" y="31"/>
                  <a:pt x="10" y="30"/>
                  <a:pt x="9" y="30"/>
                </a:cubicBezTo>
                <a:cubicBezTo>
                  <a:pt x="4" y="28"/>
                  <a:pt x="6" y="22"/>
                  <a:pt x="11" y="25"/>
                </a:cubicBezTo>
                <a:cubicBezTo>
                  <a:pt x="12" y="25"/>
                  <a:pt x="13" y="26"/>
                  <a:pt x="14" y="27"/>
                </a:cubicBezTo>
                <a:cubicBezTo>
                  <a:pt x="14" y="25"/>
                  <a:pt x="13" y="24"/>
                  <a:pt x="13" y="23"/>
                </a:cubicBezTo>
                <a:cubicBezTo>
                  <a:pt x="11" y="17"/>
                  <a:pt x="17" y="16"/>
                  <a:pt x="18" y="21"/>
                </a:cubicBezTo>
                <a:cubicBezTo>
                  <a:pt x="18" y="22"/>
                  <a:pt x="19" y="24"/>
                  <a:pt x="19" y="25"/>
                </a:cubicBezTo>
                <a:cubicBezTo>
                  <a:pt x="19" y="24"/>
                  <a:pt x="20" y="22"/>
                  <a:pt x="21" y="21"/>
                </a:cubicBezTo>
                <a:cubicBezTo>
                  <a:pt x="24" y="17"/>
                  <a:pt x="29" y="21"/>
                  <a:pt x="25" y="25"/>
                </a:cubicBezTo>
                <a:cubicBezTo>
                  <a:pt x="25" y="26"/>
                  <a:pt x="24" y="26"/>
                  <a:pt x="23" y="27"/>
                </a:cubicBezTo>
                <a:close/>
                <a:moveTo>
                  <a:pt x="10" y="40"/>
                </a:moveTo>
                <a:cubicBezTo>
                  <a:pt x="10" y="40"/>
                  <a:pt x="15" y="44"/>
                  <a:pt x="12" y="48"/>
                </a:cubicBezTo>
                <a:cubicBezTo>
                  <a:pt x="8" y="52"/>
                  <a:pt x="3" y="54"/>
                  <a:pt x="3" y="54"/>
                </a:cubicBezTo>
                <a:cubicBezTo>
                  <a:pt x="3" y="54"/>
                  <a:pt x="2" y="49"/>
                  <a:pt x="5" y="46"/>
                </a:cubicBezTo>
                <a:cubicBezTo>
                  <a:pt x="7" y="43"/>
                  <a:pt x="10" y="40"/>
                  <a:pt x="10" y="40"/>
                </a:cubicBezTo>
                <a:close/>
                <a:moveTo>
                  <a:pt x="27" y="45"/>
                </a:moveTo>
                <a:cubicBezTo>
                  <a:pt x="33" y="45"/>
                  <a:pt x="37" y="49"/>
                  <a:pt x="37" y="54"/>
                </a:cubicBezTo>
                <a:cubicBezTo>
                  <a:pt x="37" y="60"/>
                  <a:pt x="33" y="64"/>
                  <a:pt x="27" y="64"/>
                </a:cubicBezTo>
                <a:cubicBezTo>
                  <a:pt x="22" y="64"/>
                  <a:pt x="18" y="60"/>
                  <a:pt x="18" y="54"/>
                </a:cubicBezTo>
                <a:cubicBezTo>
                  <a:pt x="18" y="49"/>
                  <a:pt x="22" y="45"/>
                  <a:pt x="27" y="45"/>
                </a:cubicBezTo>
                <a:close/>
                <a:moveTo>
                  <a:pt x="53" y="76"/>
                </a:moveTo>
                <a:cubicBezTo>
                  <a:pt x="51" y="79"/>
                  <a:pt x="49" y="79"/>
                  <a:pt x="48" y="80"/>
                </a:cubicBezTo>
                <a:cubicBezTo>
                  <a:pt x="46" y="78"/>
                  <a:pt x="46" y="78"/>
                  <a:pt x="46" y="78"/>
                </a:cubicBezTo>
                <a:cubicBezTo>
                  <a:pt x="45" y="80"/>
                  <a:pt x="45" y="80"/>
                  <a:pt x="45" y="80"/>
                </a:cubicBezTo>
                <a:cubicBezTo>
                  <a:pt x="44" y="79"/>
                  <a:pt x="42" y="79"/>
                  <a:pt x="40" y="76"/>
                </a:cubicBezTo>
                <a:cubicBezTo>
                  <a:pt x="39" y="63"/>
                  <a:pt x="53" y="63"/>
                  <a:pt x="53" y="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Freeform 89"/>
          <p:cNvSpPr>
            <a:spLocks noEditPoints="1"/>
          </p:cNvSpPr>
          <p:nvPr/>
        </p:nvSpPr>
        <p:spPr bwMode="auto">
          <a:xfrm>
            <a:off x="7806069" y="5637394"/>
            <a:ext cx="590550" cy="390525"/>
          </a:xfrm>
          <a:custGeom>
            <a:avLst/>
            <a:gdLst>
              <a:gd name="T0" fmla="*/ 18 w 139"/>
              <a:gd name="T1" fmla="*/ 62 h 92"/>
              <a:gd name="T2" fmla="*/ 18 w 139"/>
              <a:gd name="T3" fmla="*/ 62 h 92"/>
              <a:gd name="T4" fmla="*/ 31 w 139"/>
              <a:gd name="T5" fmla="*/ 0 h 92"/>
              <a:gd name="T6" fmla="*/ 39 w 139"/>
              <a:gd name="T7" fmla="*/ 62 h 92"/>
              <a:gd name="T8" fmla="*/ 40 w 139"/>
              <a:gd name="T9" fmla="*/ 62 h 92"/>
              <a:gd name="T10" fmla="*/ 48 w 139"/>
              <a:gd name="T11" fmla="*/ 92 h 92"/>
              <a:gd name="T12" fmla="*/ 9 w 139"/>
              <a:gd name="T13" fmla="*/ 92 h 92"/>
              <a:gd name="T14" fmla="*/ 18 w 139"/>
              <a:gd name="T15" fmla="*/ 62 h 92"/>
              <a:gd name="T16" fmla="*/ 73 w 139"/>
              <a:gd name="T17" fmla="*/ 8 h 92"/>
              <a:gd name="T18" fmla="*/ 55 w 139"/>
              <a:gd name="T19" fmla="*/ 35 h 92"/>
              <a:gd name="T20" fmla="*/ 100 w 139"/>
              <a:gd name="T21" fmla="*/ 89 h 92"/>
              <a:gd name="T22" fmla="*/ 128 w 139"/>
              <a:gd name="T23" fmla="*/ 23 h 92"/>
              <a:gd name="T24" fmla="*/ 110 w 139"/>
              <a:gd name="T25" fmla="*/ 28 h 92"/>
              <a:gd name="T26" fmla="*/ 73 w 139"/>
              <a:gd name="T27" fmla="*/ 8 h 92"/>
              <a:gd name="T28" fmla="*/ 117 w 139"/>
              <a:gd name="T29" fmla="*/ 38 h 92"/>
              <a:gd name="T30" fmla="*/ 121 w 139"/>
              <a:gd name="T31" fmla="*/ 49 h 92"/>
              <a:gd name="T32" fmla="*/ 114 w 139"/>
              <a:gd name="T33" fmla="*/ 57 h 92"/>
              <a:gd name="T34" fmla="*/ 109 w 139"/>
              <a:gd name="T35" fmla="*/ 47 h 92"/>
              <a:gd name="T36" fmla="*/ 117 w 139"/>
              <a:gd name="T37" fmla="*/ 38 h 92"/>
              <a:gd name="T38" fmla="*/ 22 w 139"/>
              <a:gd name="T39" fmla="*/ 62 h 92"/>
              <a:gd name="T40" fmla="*/ 20 w 139"/>
              <a:gd name="T41" fmla="*/ 86 h 92"/>
              <a:gd name="T42" fmla="*/ 29 w 139"/>
              <a:gd name="T43" fmla="*/ 86 h 92"/>
              <a:gd name="T44" fmla="*/ 27 w 139"/>
              <a:gd name="T45" fmla="*/ 62 h 92"/>
              <a:gd name="T46" fmla="*/ 22 w 139"/>
              <a:gd name="T47" fmla="*/ 62 h 92"/>
              <a:gd name="T48" fmla="*/ 21 w 139"/>
              <a:gd name="T49" fmla="*/ 55 h 92"/>
              <a:gd name="T50" fmla="*/ 26 w 139"/>
              <a:gd name="T51" fmla="*/ 12 h 92"/>
              <a:gd name="T52" fmla="*/ 15 w 139"/>
              <a:gd name="T53" fmla="*/ 33 h 92"/>
              <a:gd name="T54" fmla="*/ 21 w 139"/>
              <a:gd name="T55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9" h="92">
                <a:moveTo>
                  <a:pt x="18" y="62"/>
                </a:moveTo>
                <a:cubicBezTo>
                  <a:pt x="18" y="62"/>
                  <a:pt x="18" y="62"/>
                  <a:pt x="18" y="62"/>
                </a:cubicBezTo>
                <a:cubicBezTo>
                  <a:pt x="2" y="51"/>
                  <a:pt x="0" y="17"/>
                  <a:pt x="31" y="0"/>
                </a:cubicBezTo>
                <a:cubicBezTo>
                  <a:pt x="27" y="22"/>
                  <a:pt x="75" y="3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8" y="92"/>
                  <a:pt x="48" y="92"/>
                  <a:pt x="4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8" y="62"/>
                  <a:pt x="18" y="62"/>
                  <a:pt x="18" y="62"/>
                </a:cubicBezTo>
                <a:close/>
                <a:moveTo>
                  <a:pt x="73" y="8"/>
                </a:moveTo>
                <a:cubicBezTo>
                  <a:pt x="57" y="8"/>
                  <a:pt x="55" y="20"/>
                  <a:pt x="55" y="35"/>
                </a:cubicBezTo>
                <a:cubicBezTo>
                  <a:pt x="56" y="59"/>
                  <a:pt x="71" y="92"/>
                  <a:pt x="100" y="89"/>
                </a:cubicBezTo>
                <a:cubicBezTo>
                  <a:pt x="139" y="84"/>
                  <a:pt x="138" y="27"/>
                  <a:pt x="128" y="23"/>
                </a:cubicBezTo>
                <a:cubicBezTo>
                  <a:pt x="119" y="20"/>
                  <a:pt x="117" y="25"/>
                  <a:pt x="110" y="28"/>
                </a:cubicBezTo>
                <a:cubicBezTo>
                  <a:pt x="90" y="35"/>
                  <a:pt x="98" y="7"/>
                  <a:pt x="73" y="8"/>
                </a:cubicBezTo>
                <a:close/>
                <a:moveTo>
                  <a:pt x="117" y="38"/>
                </a:moveTo>
                <a:cubicBezTo>
                  <a:pt x="120" y="39"/>
                  <a:pt x="122" y="43"/>
                  <a:pt x="121" y="49"/>
                </a:cubicBezTo>
                <a:cubicBezTo>
                  <a:pt x="120" y="54"/>
                  <a:pt x="117" y="58"/>
                  <a:pt x="114" y="57"/>
                </a:cubicBezTo>
                <a:cubicBezTo>
                  <a:pt x="111" y="57"/>
                  <a:pt x="109" y="52"/>
                  <a:pt x="109" y="47"/>
                </a:cubicBezTo>
                <a:cubicBezTo>
                  <a:pt x="110" y="42"/>
                  <a:pt x="113" y="38"/>
                  <a:pt x="117" y="38"/>
                </a:cubicBezTo>
                <a:close/>
                <a:moveTo>
                  <a:pt x="22" y="62"/>
                </a:moveTo>
                <a:cubicBezTo>
                  <a:pt x="20" y="86"/>
                  <a:pt x="20" y="86"/>
                  <a:pt x="20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7" y="62"/>
                  <a:pt x="27" y="62"/>
                  <a:pt x="27" y="62"/>
                </a:cubicBezTo>
                <a:cubicBezTo>
                  <a:pt x="22" y="62"/>
                  <a:pt x="22" y="62"/>
                  <a:pt x="22" y="62"/>
                </a:cubicBezTo>
                <a:close/>
                <a:moveTo>
                  <a:pt x="21" y="55"/>
                </a:moveTo>
                <a:cubicBezTo>
                  <a:pt x="22" y="35"/>
                  <a:pt x="42" y="38"/>
                  <a:pt x="26" y="12"/>
                </a:cubicBezTo>
                <a:cubicBezTo>
                  <a:pt x="26" y="12"/>
                  <a:pt x="17" y="21"/>
                  <a:pt x="15" y="33"/>
                </a:cubicBezTo>
                <a:cubicBezTo>
                  <a:pt x="14" y="45"/>
                  <a:pt x="21" y="55"/>
                  <a:pt x="21" y="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Freeform 90"/>
          <p:cNvSpPr>
            <a:spLocks noEditPoints="1"/>
          </p:cNvSpPr>
          <p:nvPr/>
        </p:nvSpPr>
        <p:spPr bwMode="auto">
          <a:xfrm>
            <a:off x="7848932" y="4773000"/>
            <a:ext cx="504825" cy="487363"/>
          </a:xfrm>
          <a:custGeom>
            <a:avLst/>
            <a:gdLst>
              <a:gd name="T0" fmla="*/ 81 w 119"/>
              <a:gd name="T1" fmla="*/ 13 h 115"/>
              <a:gd name="T2" fmla="*/ 105 w 119"/>
              <a:gd name="T3" fmla="*/ 22 h 115"/>
              <a:gd name="T4" fmla="*/ 85 w 119"/>
              <a:gd name="T5" fmla="*/ 78 h 115"/>
              <a:gd name="T6" fmla="*/ 61 w 119"/>
              <a:gd name="T7" fmla="*/ 69 h 115"/>
              <a:gd name="T8" fmla="*/ 81 w 119"/>
              <a:gd name="T9" fmla="*/ 13 h 115"/>
              <a:gd name="T10" fmla="*/ 0 w 119"/>
              <a:gd name="T11" fmla="*/ 86 h 115"/>
              <a:gd name="T12" fmla="*/ 22 w 119"/>
              <a:gd name="T13" fmla="*/ 70 h 115"/>
              <a:gd name="T14" fmla="*/ 20 w 119"/>
              <a:gd name="T15" fmla="*/ 77 h 115"/>
              <a:gd name="T16" fmla="*/ 18 w 119"/>
              <a:gd name="T17" fmla="*/ 90 h 115"/>
              <a:gd name="T18" fmla="*/ 25 w 119"/>
              <a:gd name="T19" fmla="*/ 85 h 115"/>
              <a:gd name="T20" fmla="*/ 38 w 119"/>
              <a:gd name="T21" fmla="*/ 80 h 115"/>
              <a:gd name="T22" fmla="*/ 41 w 119"/>
              <a:gd name="T23" fmla="*/ 86 h 115"/>
              <a:gd name="T24" fmla="*/ 33 w 119"/>
              <a:gd name="T25" fmla="*/ 97 h 115"/>
              <a:gd name="T26" fmla="*/ 26 w 119"/>
              <a:gd name="T27" fmla="*/ 105 h 115"/>
              <a:gd name="T28" fmla="*/ 31 w 119"/>
              <a:gd name="T29" fmla="*/ 102 h 115"/>
              <a:gd name="T30" fmla="*/ 38 w 119"/>
              <a:gd name="T31" fmla="*/ 98 h 115"/>
              <a:gd name="T32" fmla="*/ 44 w 119"/>
              <a:gd name="T33" fmla="*/ 103 h 115"/>
              <a:gd name="T34" fmla="*/ 57 w 119"/>
              <a:gd name="T35" fmla="*/ 103 h 115"/>
              <a:gd name="T36" fmla="*/ 58 w 119"/>
              <a:gd name="T37" fmla="*/ 111 h 115"/>
              <a:gd name="T38" fmla="*/ 37 w 119"/>
              <a:gd name="T39" fmla="*/ 107 h 115"/>
              <a:gd name="T40" fmla="*/ 36 w 119"/>
              <a:gd name="T41" fmla="*/ 108 h 115"/>
              <a:gd name="T42" fmla="*/ 21 w 119"/>
              <a:gd name="T43" fmla="*/ 113 h 115"/>
              <a:gd name="T44" fmla="*/ 17 w 119"/>
              <a:gd name="T45" fmla="*/ 105 h 115"/>
              <a:gd name="T46" fmla="*/ 23 w 119"/>
              <a:gd name="T47" fmla="*/ 96 h 115"/>
              <a:gd name="T48" fmla="*/ 18 w 119"/>
              <a:gd name="T49" fmla="*/ 99 h 115"/>
              <a:gd name="T50" fmla="*/ 11 w 119"/>
              <a:gd name="T51" fmla="*/ 95 h 115"/>
              <a:gd name="T52" fmla="*/ 13 w 119"/>
              <a:gd name="T53" fmla="*/ 77 h 115"/>
              <a:gd name="T54" fmla="*/ 7 w 119"/>
              <a:gd name="T55" fmla="*/ 90 h 115"/>
              <a:gd name="T56" fmla="*/ 0 w 119"/>
              <a:gd name="T57" fmla="*/ 86 h 115"/>
              <a:gd name="T58" fmla="*/ 60 w 119"/>
              <a:gd name="T59" fmla="*/ 74 h 115"/>
              <a:gd name="T60" fmla="*/ 60 w 119"/>
              <a:gd name="T61" fmla="*/ 97 h 115"/>
              <a:gd name="T62" fmla="*/ 62 w 119"/>
              <a:gd name="T63" fmla="*/ 98 h 115"/>
              <a:gd name="T64" fmla="*/ 61 w 119"/>
              <a:gd name="T65" fmla="*/ 105 h 115"/>
              <a:gd name="T66" fmla="*/ 65 w 119"/>
              <a:gd name="T67" fmla="*/ 106 h 115"/>
              <a:gd name="T68" fmla="*/ 69 w 119"/>
              <a:gd name="T69" fmla="*/ 100 h 115"/>
              <a:gd name="T70" fmla="*/ 70 w 119"/>
              <a:gd name="T71" fmla="*/ 101 h 115"/>
              <a:gd name="T72" fmla="*/ 84 w 119"/>
              <a:gd name="T73" fmla="*/ 83 h 115"/>
              <a:gd name="T74" fmla="*/ 60 w 119"/>
              <a:gd name="T75" fmla="*/ 74 h 115"/>
              <a:gd name="T76" fmla="*/ 104 w 119"/>
              <a:gd name="T77" fmla="*/ 7 h 115"/>
              <a:gd name="T78" fmla="*/ 103 w 119"/>
              <a:gd name="T79" fmla="*/ 4 h 115"/>
              <a:gd name="T80" fmla="*/ 93 w 119"/>
              <a:gd name="T81" fmla="*/ 0 h 115"/>
              <a:gd name="T82" fmla="*/ 83 w 119"/>
              <a:gd name="T83" fmla="*/ 8 h 115"/>
              <a:gd name="T84" fmla="*/ 94 w 119"/>
              <a:gd name="T85" fmla="*/ 12 h 115"/>
              <a:gd name="T86" fmla="*/ 107 w 119"/>
              <a:gd name="T87" fmla="*/ 17 h 115"/>
              <a:gd name="T88" fmla="*/ 111 w 119"/>
              <a:gd name="T89" fmla="*/ 18 h 115"/>
              <a:gd name="T90" fmla="*/ 100 w 119"/>
              <a:gd name="T91" fmla="*/ 54 h 115"/>
              <a:gd name="T92" fmla="*/ 106 w 119"/>
              <a:gd name="T93" fmla="*/ 58 h 115"/>
              <a:gd name="T94" fmla="*/ 119 w 119"/>
              <a:gd name="T95" fmla="*/ 15 h 115"/>
              <a:gd name="T96" fmla="*/ 119 w 119"/>
              <a:gd name="T97" fmla="*/ 12 h 115"/>
              <a:gd name="T98" fmla="*/ 117 w 119"/>
              <a:gd name="T99" fmla="*/ 11 h 115"/>
              <a:gd name="T100" fmla="*/ 104 w 119"/>
              <a:gd name="T101" fmla="*/ 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" h="115">
                <a:moveTo>
                  <a:pt x="81" y="13"/>
                </a:moveTo>
                <a:cubicBezTo>
                  <a:pt x="89" y="16"/>
                  <a:pt x="97" y="19"/>
                  <a:pt x="105" y="22"/>
                </a:cubicBezTo>
                <a:cubicBezTo>
                  <a:pt x="102" y="41"/>
                  <a:pt x="95" y="60"/>
                  <a:pt x="85" y="78"/>
                </a:cubicBezTo>
                <a:cubicBezTo>
                  <a:pt x="77" y="75"/>
                  <a:pt x="69" y="72"/>
                  <a:pt x="61" y="69"/>
                </a:cubicBezTo>
                <a:cubicBezTo>
                  <a:pt x="64" y="49"/>
                  <a:pt x="71" y="31"/>
                  <a:pt x="81" y="13"/>
                </a:cubicBezTo>
                <a:close/>
                <a:moveTo>
                  <a:pt x="0" y="86"/>
                </a:moveTo>
                <a:cubicBezTo>
                  <a:pt x="0" y="86"/>
                  <a:pt x="26" y="38"/>
                  <a:pt x="22" y="70"/>
                </a:cubicBezTo>
                <a:cubicBezTo>
                  <a:pt x="21" y="72"/>
                  <a:pt x="21" y="75"/>
                  <a:pt x="20" y="77"/>
                </a:cubicBezTo>
                <a:cubicBezTo>
                  <a:pt x="19" y="82"/>
                  <a:pt x="18" y="86"/>
                  <a:pt x="18" y="90"/>
                </a:cubicBezTo>
                <a:cubicBezTo>
                  <a:pt x="20" y="88"/>
                  <a:pt x="23" y="87"/>
                  <a:pt x="25" y="85"/>
                </a:cubicBezTo>
                <a:cubicBezTo>
                  <a:pt x="30" y="82"/>
                  <a:pt x="35" y="79"/>
                  <a:pt x="38" y="80"/>
                </a:cubicBezTo>
                <a:cubicBezTo>
                  <a:pt x="41" y="81"/>
                  <a:pt x="42" y="83"/>
                  <a:pt x="41" y="86"/>
                </a:cubicBezTo>
                <a:cubicBezTo>
                  <a:pt x="40" y="89"/>
                  <a:pt x="36" y="93"/>
                  <a:pt x="33" y="97"/>
                </a:cubicBezTo>
                <a:cubicBezTo>
                  <a:pt x="30" y="100"/>
                  <a:pt x="27" y="103"/>
                  <a:pt x="26" y="105"/>
                </a:cubicBezTo>
                <a:cubicBezTo>
                  <a:pt x="27" y="105"/>
                  <a:pt x="30" y="103"/>
                  <a:pt x="31" y="102"/>
                </a:cubicBezTo>
                <a:cubicBezTo>
                  <a:pt x="34" y="100"/>
                  <a:pt x="36" y="99"/>
                  <a:pt x="38" y="98"/>
                </a:cubicBezTo>
                <a:cubicBezTo>
                  <a:pt x="41" y="98"/>
                  <a:pt x="43" y="99"/>
                  <a:pt x="44" y="103"/>
                </a:cubicBezTo>
                <a:cubicBezTo>
                  <a:pt x="44" y="105"/>
                  <a:pt x="57" y="104"/>
                  <a:pt x="57" y="103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1"/>
                  <a:pt x="42" y="113"/>
                  <a:pt x="37" y="107"/>
                </a:cubicBezTo>
                <a:cubicBezTo>
                  <a:pt x="37" y="108"/>
                  <a:pt x="37" y="108"/>
                  <a:pt x="36" y="108"/>
                </a:cubicBezTo>
                <a:cubicBezTo>
                  <a:pt x="32" y="111"/>
                  <a:pt x="27" y="115"/>
                  <a:pt x="21" y="113"/>
                </a:cubicBezTo>
                <a:cubicBezTo>
                  <a:pt x="17" y="112"/>
                  <a:pt x="15" y="109"/>
                  <a:pt x="17" y="105"/>
                </a:cubicBezTo>
                <a:cubicBezTo>
                  <a:pt x="17" y="103"/>
                  <a:pt x="20" y="99"/>
                  <a:pt x="23" y="96"/>
                </a:cubicBezTo>
                <a:cubicBezTo>
                  <a:pt x="21" y="97"/>
                  <a:pt x="19" y="98"/>
                  <a:pt x="18" y="99"/>
                </a:cubicBezTo>
                <a:cubicBezTo>
                  <a:pt x="14" y="100"/>
                  <a:pt x="12" y="98"/>
                  <a:pt x="11" y="95"/>
                </a:cubicBezTo>
                <a:cubicBezTo>
                  <a:pt x="9" y="90"/>
                  <a:pt x="13" y="83"/>
                  <a:pt x="13" y="77"/>
                </a:cubicBezTo>
                <a:cubicBezTo>
                  <a:pt x="14" y="72"/>
                  <a:pt x="7" y="89"/>
                  <a:pt x="7" y="90"/>
                </a:cubicBezTo>
                <a:cubicBezTo>
                  <a:pt x="0" y="86"/>
                  <a:pt x="0" y="86"/>
                  <a:pt x="0" y="86"/>
                </a:cubicBezTo>
                <a:close/>
                <a:moveTo>
                  <a:pt x="60" y="74"/>
                </a:moveTo>
                <a:cubicBezTo>
                  <a:pt x="60" y="97"/>
                  <a:pt x="60" y="97"/>
                  <a:pt x="60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84" y="83"/>
                  <a:pt x="84" y="83"/>
                  <a:pt x="84" y="83"/>
                </a:cubicBezTo>
                <a:cubicBezTo>
                  <a:pt x="60" y="74"/>
                  <a:pt x="60" y="74"/>
                  <a:pt x="60" y="74"/>
                </a:cubicBezTo>
                <a:close/>
                <a:moveTo>
                  <a:pt x="104" y="7"/>
                </a:moveTo>
                <a:cubicBezTo>
                  <a:pt x="103" y="4"/>
                  <a:pt x="103" y="4"/>
                  <a:pt x="103" y="4"/>
                </a:cubicBezTo>
                <a:cubicBezTo>
                  <a:pt x="93" y="0"/>
                  <a:pt x="93" y="0"/>
                  <a:pt x="93" y="0"/>
                </a:cubicBezTo>
                <a:cubicBezTo>
                  <a:pt x="83" y="8"/>
                  <a:pt x="83" y="8"/>
                  <a:pt x="83" y="8"/>
                </a:cubicBezTo>
                <a:cubicBezTo>
                  <a:pt x="94" y="12"/>
                  <a:pt x="94" y="12"/>
                  <a:pt x="94" y="1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0" y="31"/>
                  <a:pt x="106" y="43"/>
                  <a:pt x="100" y="54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15" y="45"/>
                  <a:pt x="119" y="31"/>
                  <a:pt x="119" y="15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7" y="11"/>
                  <a:pt x="117" y="11"/>
                  <a:pt x="117" y="11"/>
                </a:cubicBezTo>
                <a:lnTo>
                  <a:pt x="104" y="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Freeform 91"/>
          <p:cNvSpPr>
            <a:spLocks noEditPoints="1"/>
          </p:cNvSpPr>
          <p:nvPr/>
        </p:nvSpPr>
        <p:spPr bwMode="auto">
          <a:xfrm>
            <a:off x="7069469" y="5582625"/>
            <a:ext cx="466725" cy="500063"/>
          </a:xfrm>
          <a:custGeom>
            <a:avLst/>
            <a:gdLst>
              <a:gd name="T0" fmla="*/ 25 w 110"/>
              <a:gd name="T1" fmla="*/ 39 h 118"/>
              <a:gd name="T2" fmla="*/ 25 w 110"/>
              <a:gd name="T3" fmla="*/ 38 h 118"/>
              <a:gd name="T4" fmla="*/ 32 w 110"/>
              <a:gd name="T5" fmla="*/ 38 h 118"/>
              <a:gd name="T6" fmla="*/ 42 w 110"/>
              <a:gd name="T7" fmla="*/ 69 h 118"/>
              <a:gd name="T8" fmla="*/ 42 w 110"/>
              <a:gd name="T9" fmla="*/ 67 h 118"/>
              <a:gd name="T10" fmla="*/ 44 w 110"/>
              <a:gd name="T11" fmla="*/ 63 h 118"/>
              <a:gd name="T12" fmla="*/ 44 w 110"/>
              <a:gd name="T13" fmla="*/ 63 h 118"/>
              <a:gd name="T14" fmla="*/ 44 w 110"/>
              <a:gd name="T15" fmla="*/ 63 h 118"/>
              <a:gd name="T16" fmla="*/ 48 w 110"/>
              <a:gd name="T17" fmla="*/ 61 h 118"/>
              <a:gd name="T18" fmla="*/ 61 w 110"/>
              <a:gd name="T19" fmla="*/ 61 h 118"/>
              <a:gd name="T20" fmla="*/ 65 w 110"/>
              <a:gd name="T21" fmla="*/ 63 h 118"/>
              <a:gd name="T22" fmla="*/ 65 w 110"/>
              <a:gd name="T23" fmla="*/ 63 h 118"/>
              <a:gd name="T24" fmla="*/ 67 w 110"/>
              <a:gd name="T25" fmla="*/ 67 h 118"/>
              <a:gd name="T26" fmla="*/ 67 w 110"/>
              <a:gd name="T27" fmla="*/ 69 h 118"/>
              <a:gd name="T28" fmla="*/ 73 w 110"/>
              <a:gd name="T29" fmla="*/ 55 h 118"/>
              <a:gd name="T30" fmla="*/ 76 w 110"/>
              <a:gd name="T31" fmla="*/ 44 h 118"/>
              <a:gd name="T32" fmla="*/ 23 w 110"/>
              <a:gd name="T33" fmla="*/ 28 h 118"/>
              <a:gd name="T34" fmla="*/ 61 w 110"/>
              <a:gd name="T35" fmla="*/ 11 h 118"/>
              <a:gd name="T36" fmla="*/ 65 w 110"/>
              <a:gd name="T37" fmla="*/ 5 h 118"/>
              <a:gd name="T38" fmla="*/ 71 w 110"/>
              <a:gd name="T39" fmla="*/ 8 h 118"/>
              <a:gd name="T40" fmla="*/ 67 w 110"/>
              <a:gd name="T41" fmla="*/ 14 h 118"/>
              <a:gd name="T42" fmla="*/ 74 w 110"/>
              <a:gd name="T43" fmla="*/ 17 h 118"/>
              <a:gd name="T44" fmla="*/ 88 w 110"/>
              <a:gd name="T45" fmla="*/ 47 h 118"/>
              <a:gd name="T46" fmla="*/ 82 w 110"/>
              <a:gd name="T47" fmla="*/ 46 h 118"/>
              <a:gd name="T48" fmla="*/ 80 w 110"/>
              <a:gd name="T49" fmla="*/ 57 h 118"/>
              <a:gd name="T50" fmla="*/ 69 w 110"/>
              <a:gd name="T51" fmla="*/ 78 h 118"/>
              <a:gd name="T52" fmla="*/ 68 w 110"/>
              <a:gd name="T53" fmla="*/ 78 h 118"/>
              <a:gd name="T54" fmla="*/ 67 w 110"/>
              <a:gd name="T55" fmla="*/ 79 h 118"/>
              <a:gd name="T56" fmla="*/ 55 w 110"/>
              <a:gd name="T57" fmla="*/ 80 h 118"/>
              <a:gd name="T58" fmla="*/ 42 w 110"/>
              <a:gd name="T59" fmla="*/ 79 h 118"/>
              <a:gd name="T60" fmla="*/ 41 w 110"/>
              <a:gd name="T61" fmla="*/ 78 h 118"/>
              <a:gd name="T62" fmla="*/ 40 w 110"/>
              <a:gd name="T63" fmla="*/ 78 h 118"/>
              <a:gd name="T64" fmla="*/ 29 w 110"/>
              <a:gd name="T65" fmla="*/ 58 h 118"/>
              <a:gd name="T66" fmla="*/ 25 w 110"/>
              <a:gd name="T67" fmla="*/ 39 h 118"/>
              <a:gd name="T68" fmla="*/ 50 w 110"/>
              <a:gd name="T69" fmla="*/ 69 h 118"/>
              <a:gd name="T70" fmla="*/ 59 w 110"/>
              <a:gd name="T71" fmla="*/ 69 h 118"/>
              <a:gd name="T72" fmla="*/ 59 w 110"/>
              <a:gd name="T73" fmla="*/ 72 h 118"/>
              <a:gd name="T74" fmla="*/ 62 w 110"/>
              <a:gd name="T75" fmla="*/ 72 h 118"/>
              <a:gd name="T76" fmla="*/ 62 w 110"/>
              <a:gd name="T77" fmla="*/ 67 h 118"/>
              <a:gd name="T78" fmla="*/ 62 w 110"/>
              <a:gd name="T79" fmla="*/ 66 h 118"/>
              <a:gd name="T80" fmla="*/ 62 w 110"/>
              <a:gd name="T81" fmla="*/ 66 h 118"/>
              <a:gd name="T82" fmla="*/ 61 w 110"/>
              <a:gd name="T83" fmla="*/ 66 h 118"/>
              <a:gd name="T84" fmla="*/ 48 w 110"/>
              <a:gd name="T85" fmla="*/ 66 h 118"/>
              <a:gd name="T86" fmla="*/ 47 w 110"/>
              <a:gd name="T87" fmla="*/ 66 h 118"/>
              <a:gd name="T88" fmla="*/ 47 w 110"/>
              <a:gd name="T89" fmla="*/ 66 h 118"/>
              <a:gd name="T90" fmla="*/ 47 w 110"/>
              <a:gd name="T91" fmla="*/ 67 h 118"/>
              <a:gd name="T92" fmla="*/ 47 w 110"/>
              <a:gd name="T93" fmla="*/ 72 h 118"/>
              <a:gd name="T94" fmla="*/ 50 w 110"/>
              <a:gd name="T95" fmla="*/ 72 h 118"/>
              <a:gd name="T96" fmla="*/ 50 w 110"/>
              <a:gd name="T97" fmla="*/ 69 h 118"/>
              <a:gd name="T98" fmla="*/ 11 w 110"/>
              <a:gd name="T99" fmla="*/ 87 h 118"/>
              <a:gd name="T100" fmla="*/ 43 w 110"/>
              <a:gd name="T101" fmla="*/ 84 h 118"/>
              <a:gd name="T102" fmla="*/ 53 w 110"/>
              <a:gd name="T103" fmla="*/ 118 h 118"/>
              <a:gd name="T104" fmla="*/ 1 w 110"/>
              <a:gd name="T105" fmla="*/ 118 h 118"/>
              <a:gd name="T106" fmla="*/ 11 w 110"/>
              <a:gd name="T107" fmla="*/ 87 h 118"/>
              <a:gd name="T108" fmla="*/ 68 w 110"/>
              <a:gd name="T109" fmla="*/ 84 h 118"/>
              <a:gd name="T110" fmla="*/ 100 w 110"/>
              <a:gd name="T111" fmla="*/ 87 h 118"/>
              <a:gd name="T112" fmla="*/ 110 w 110"/>
              <a:gd name="T113" fmla="*/ 118 h 118"/>
              <a:gd name="T114" fmla="*/ 57 w 110"/>
              <a:gd name="T115" fmla="*/ 118 h 118"/>
              <a:gd name="T116" fmla="*/ 68 w 110"/>
              <a:gd name="T117" fmla="*/ 8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118">
                <a:moveTo>
                  <a:pt x="25" y="39"/>
                </a:moveTo>
                <a:cubicBezTo>
                  <a:pt x="25" y="38"/>
                  <a:pt x="25" y="38"/>
                  <a:pt x="25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49"/>
                  <a:pt x="36" y="60"/>
                  <a:pt x="42" y="69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5" y="62"/>
                  <a:pt x="46" y="61"/>
                  <a:pt x="48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63" y="61"/>
                  <a:pt x="64" y="62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4"/>
                  <a:pt x="67" y="66"/>
                  <a:pt x="67" y="67"/>
                </a:cubicBezTo>
                <a:cubicBezTo>
                  <a:pt x="67" y="69"/>
                  <a:pt x="67" y="69"/>
                  <a:pt x="67" y="69"/>
                </a:cubicBezTo>
                <a:cubicBezTo>
                  <a:pt x="70" y="65"/>
                  <a:pt x="72" y="61"/>
                  <a:pt x="73" y="55"/>
                </a:cubicBezTo>
                <a:cubicBezTo>
                  <a:pt x="74" y="52"/>
                  <a:pt x="75" y="48"/>
                  <a:pt x="76" y="44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0"/>
                  <a:pt x="42" y="2"/>
                  <a:pt x="61" y="11"/>
                </a:cubicBezTo>
                <a:cubicBezTo>
                  <a:pt x="65" y="5"/>
                  <a:pt x="65" y="5"/>
                  <a:pt x="65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14"/>
                  <a:pt x="67" y="14"/>
                  <a:pt x="67" y="14"/>
                </a:cubicBezTo>
                <a:cubicBezTo>
                  <a:pt x="70" y="15"/>
                  <a:pt x="72" y="16"/>
                  <a:pt x="74" y="17"/>
                </a:cubicBezTo>
                <a:cubicBezTo>
                  <a:pt x="87" y="25"/>
                  <a:pt x="98" y="31"/>
                  <a:pt x="88" y="47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50"/>
                  <a:pt x="81" y="54"/>
                  <a:pt x="80" y="57"/>
                </a:cubicBezTo>
                <a:cubicBezTo>
                  <a:pt x="78" y="65"/>
                  <a:pt x="74" y="72"/>
                  <a:pt x="69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67" y="79"/>
                  <a:pt x="67" y="79"/>
                  <a:pt x="67" y="79"/>
                </a:cubicBezTo>
                <a:cubicBezTo>
                  <a:pt x="63" y="79"/>
                  <a:pt x="59" y="80"/>
                  <a:pt x="55" y="80"/>
                </a:cubicBezTo>
                <a:cubicBezTo>
                  <a:pt x="50" y="80"/>
                  <a:pt x="46" y="79"/>
                  <a:pt x="42" y="79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35" y="72"/>
                  <a:pt x="31" y="66"/>
                  <a:pt x="29" y="58"/>
                </a:cubicBezTo>
                <a:cubicBezTo>
                  <a:pt x="27" y="52"/>
                  <a:pt x="26" y="46"/>
                  <a:pt x="25" y="39"/>
                </a:cubicBezTo>
                <a:close/>
                <a:moveTo>
                  <a:pt x="50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1" y="72"/>
                  <a:pt x="62" y="72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72"/>
                  <a:pt x="47" y="72"/>
                  <a:pt x="47" y="72"/>
                </a:cubicBezTo>
                <a:cubicBezTo>
                  <a:pt x="48" y="72"/>
                  <a:pt x="49" y="72"/>
                  <a:pt x="50" y="72"/>
                </a:cubicBezTo>
                <a:cubicBezTo>
                  <a:pt x="50" y="69"/>
                  <a:pt x="50" y="69"/>
                  <a:pt x="50" y="69"/>
                </a:cubicBezTo>
                <a:close/>
                <a:moveTo>
                  <a:pt x="11" y="87"/>
                </a:moveTo>
                <a:cubicBezTo>
                  <a:pt x="43" y="84"/>
                  <a:pt x="43" y="84"/>
                  <a:pt x="43" y="84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1" y="118"/>
                  <a:pt x="1" y="118"/>
                  <a:pt x="1" y="118"/>
                </a:cubicBezTo>
                <a:cubicBezTo>
                  <a:pt x="0" y="106"/>
                  <a:pt x="3" y="95"/>
                  <a:pt x="11" y="87"/>
                </a:cubicBezTo>
                <a:close/>
                <a:moveTo>
                  <a:pt x="68" y="84"/>
                </a:moveTo>
                <a:cubicBezTo>
                  <a:pt x="100" y="87"/>
                  <a:pt x="100" y="87"/>
                  <a:pt x="100" y="87"/>
                </a:cubicBezTo>
                <a:cubicBezTo>
                  <a:pt x="108" y="95"/>
                  <a:pt x="110" y="106"/>
                  <a:pt x="110" y="118"/>
                </a:cubicBezTo>
                <a:cubicBezTo>
                  <a:pt x="57" y="118"/>
                  <a:pt x="57" y="118"/>
                  <a:pt x="57" y="118"/>
                </a:cubicBezTo>
                <a:lnTo>
                  <a:pt x="68" y="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Freeform 92"/>
          <p:cNvSpPr>
            <a:spLocks noEditPoints="1"/>
          </p:cNvSpPr>
          <p:nvPr/>
        </p:nvSpPr>
        <p:spPr bwMode="auto">
          <a:xfrm>
            <a:off x="4732669" y="3165488"/>
            <a:ext cx="428625" cy="519113"/>
          </a:xfrm>
          <a:custGeom>
            <a:avLst/>
            <a:gdLst>
              <a:gd name="T0" fmla="*/ 24 w 101"/>
              <a:gd name="T1" fmla="*/ 83 h 122"/>
              <a:gd name="T2" fmla="*/ 25 w 101"/>
              <a:gd name="T3" fmla="*/ 83 h 122"/>
              <a:gd name="T4" fmla="*/ 42 w 101"/>
              <a:gd name="T5" fmla="*/ 0 h 122"/>
              <a:gd name="T6" fmla="*/ 52 w 101"/>
              <a:gd name="T7" fmla="*/ 83 h 122"/>
              <a:gd name="T8" fmla="*/ 54 w 101"/>
              <a:gd name="T9" fmla="*/ 83 h 122"/>
              <a:gd name="T10" fmla="*/ 64 w 101"/>
              <a:gd name="T11" fmla="*/ 122 h 122"/>
              <a:gd name="T12" fmla="*/ 13 w 101"/>
              <a:gd name="T13" fmla="*/ 122 h 122"/>
              <a:gd name="T14" fmla="*/ 24 w 101"/>
              <a:gd name="T15" fmla="*/ 83 h 122"/>
              <a:gd name="T16" fmla="*/ 30 w 101"/>
              <a:gd name="T17" fmla="*/ 83 h 122"/>
              <a:gd name="T18" fmla="*/ 27 w 101"/>
              <a:gd name="T19" fmla="*/ 115 h 122"/>
              <a:gd name="T20" fmla="*/ 39 w 101"/>
              <a:gd name="T21" fmla="*/ 115 h 122"/>
              <a:gd name="T22" fmla="*/ 37 w 101"/>
              <a:gd name="T23" fmla="*/ 83 h 122"/>
              <a:gd name="T24" fmla="*/ 30 w 101"/>
              <a:gd name="T25" fmla="*/ 83 h 122"/>
              <a:gd name="T26" fmla="*/ 29 w 101"/>
              <a:gd name="T27" fmla="*/ 73 h 122"/>
              <a:gd name="T28" fmla="*/ 35 w 101"/>
              <a:gd name="T29" fmla="*/ 15 h 122"/>
              <a:gd name="T30" fmla="*/ 21 w 101"/>
              <a:gd name="T31" fmla="*/ 43 h 122"/>
              <a:gd name="T32" fmla="*/ 29 w 101"/>
              <a:gd name="T33" fmla="*/ 7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22">
                <a:moveTo>
                  <a:pt x="24" y="83"/>
                </a:moveTo>
                <a:cubicBezTo>
                  <a:pt x="25" y="83"/>
                  <a:pt x="25" y="83"/>
                  <a:pt x="25" y="83"/>
                </a:cubicBezTo>
                <a:cubicBezTo>
                  <a:pt x="3" y="68"/>
                  <a:pt x="0" y="21"/>
                  <a:pt x="42" y="0"/>
                </a:cubicBezTo>
                <a:cubicBezTo>
                  <a:pt x="37" y="28"/>
                  <a:pt x="101" y="43"/>
                  <a:pt x="52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24" y="83"/>
                  <a:pt x="24" y="83"/>
                  <a:pt x="24" y="83"/>
                </a:cubicBezTo>
                <a:close/>
                <a:moveTo>
                  <a:pt x="30" y="83"/>
                </a:moveTo>
                <a:cubicBezTo>
                  <a:pt x="27" y="115"/>
                  <a:pt x="27" y="115"/>
                  <a:pt x="27" y="115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lose/>
                <a:moveTo>
                  <a:pt x="29" y="73"/>
                </a:moveTo>
                <a:cubicBezTo>
                  <a:pt x="30" y="46"/>
                  <a:pt x="57" y="50"/>
                  <a:pt x="35" y="15"/>
                </a:cubicBezTo>
                <a:cubicBezTo>
                  <a:pt x="35" y="15"/>
                  <a:pt x="23" y="27"/>
                  <a:pt x="21" y="43"/>
                </a:cubicBezTo>
                <a:cubicBezTo>
                  <a:pt x="19" y="59"/>
                  <a:pt x="29" y="73"/>
                  <a:pt x="29" y="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93"/>
          <p:cNvSpPr>
            <a:spLocks noEditPoints="1"/>
          </p:cNvSpPr>
          <p:nvPr/>
        </p:nvSpPr>
        <p:spPr bwMode="auto">
          <a:xfrm>
            <a:off x="595644" y="2364900"/>
            <a:ext cx="525463" cy="509588"/>
          </a:xfrm>
          <a:custGeom>
            <a:avLst/>
            <a:gdLst>
              <a:gd name="T0" fmla="*/ 60 w 124"/>
              <a:gd name="T1" fmla="*/ 23 h 120"/>
              <a:gd name="T2" fmla="*/ 76 w 124"/>
              <a:gd name="T3" fmla="*/ 39 h 120"/>
              <a:gd name="T4" fmla="*/ 84 w 124"/>
              <a:gd name="T5" fmla="*/ 48 h 120"/>
              <a:gd name="T6" fmla="*/ 50 w 124"/>
              <a:gd name="T7" fmla="*/ 82 h 120"/>
              <a:gd name="T8" fmla="*/ 42 w 124"/>
              <a:gd name="T9" fmla="*/ 73 h 120"/>
              <a:gd name="T10" fmla="*/ 26 w 124"/>
              <a:gd name="T11" fmla="*/ 59 h 120"/>
              <a:gd name="T12" fmla="*/ 49 w 124"/>
              <a:gd name="T13" fmla="*/ 37 h 120"/>
              <a:gd name="T14" fmla="*/ 47 w 124"/>
              <a:gd name="T15" fmla="*/ 35 h 120"/>
              <a:gd name="T16" fmla="*/ 23 w 124"/>
              <a:gd name="T17" fmla="*/ 58 h 120"/>
              <a:gd name="T18" fmla="*/ 17 w 124"/>
              <a:gd name="T19" fmla="*/ 48 h 120"/>
              <a:gd name="T20" fmla="*/ 51 w 124"/>
              <a:gd name="T21" fmla="*/ 14 h 120"/>
              <a:gd name="T22" fmla="*/ 60 w 124"/>
              <a:gd name="T23" fmla="*/ 23 h 120"/>
              <a:gd name="T24" fmla="*/ 14 w 124"/>
              <a:gd name="T25" fmla="*/ 100 h 120"/>
              <a:gd name="T26" fmla="*/ 14 w 124"/>
              <a:gd name="T27" fmla="*/ 103 h 120"/>
              <a:gd name="T28" fmla="*/ 105 w 124"/>
              <a:gd name="T29" fmla="*/ 93 h 120"/>
              <a:gd name="T30" fmla="*/ 57 w 124"/>
              <a:gd name="T31" fmla="*/ 120 h 120"/>
              <a:gd name="T32" fmla="*/ 53 w 124"/>
              <a:gd name="T33" fmla="*/ 110 h 120"/>
              <a:gd name="T34" fmla="*/ 71 w 124"/>
              <a:gd name="T35" fmla="*/ 101 h 120"/>
              <a:gd name="T36" fmla="*/ 2 w 124"/>
              <a:gd name="T37" fmla="*/ 116 h 120"/>
              <a:gd name="T38" fmla="*/ 0 w 124"/>
              <a:gd name="T39" fmla="*/ 100 h 120"/>
              <a:gd name="T40" fmla="*/ 14 w 124"/>
              <a:gd name="T41" fmla="*/ 100 h 120"/>
              <a:gd name="T42" fmla="*/ 11 w 124"/>
              <a:gd name="T43" fmla="*/ 69 h 120"/>
              <a:gd name="T44" fmla="*/ 7 w 124"/>
              <a:gd name="T45" fmla="*/ 87 h 120"/>
              <a:gd name="T46" fmla="*/ 14 w 124"/>
              <a:gd name="T47" fmla="*/ 94 h 120"/>
              <a:gd name="T48" fmla="*/ 32 w 124"/>
              <a:gd name="T49" fmla="*/ 90 h 120"/>
              <a:gd name="T50" fmla="*/ 11 w 124"/>
              <a:gd name="T51" fmla="*/ 69 h 120"/>
              <a:gd name="T52" fmla="*/ 88 w 124"/>
              <a:gd name="T53" fmla="*/ 44 h 120"/>
              <a:gd name="T54" fmla="*/ 95 w 124"/>
              <a:gd name="T55" fmla="*/ 37 h 120"/>
              <a:gd name="T56" fmla="*/ 95 w 124"/>
              <a:gd name="T57" fmla="*/ 23 h 120"/>
              <a:gd name="T58" fmla="*/ 75 w 124"/>
              <a:gd name="T59" fmla="*/ 4 h 120"/>
              <a:gd name="T60" fmla="*/ 61 w 124"/>
              <a:gd name="T61" fmla="*/ 4 h 120"/>
              <a:gd name="T62" fmla="*/ 55 w 124"/>
              <a:gd name="T63" fmla="*/ 11 h 120"/>
              <a:gd name="T64" fmla="*/ 88 w 124"/>
              <a:gd name="T65" fmla="*/ 4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20">
                <a:moveTo>
                  <a:pt x="60" y="23"/>
                </a:moveTo>
                <a:cubicBezTo>
                  <a:pt x="76" y="39"/>
                  <a:pt x="76" y="39"/>
                  <a:pt x="76" y="39"/>
                </a:cubicBezTo>
                <a:cubicBezTo>
                  <a:pt x="84" y="48"/>
                  <a:pt x="84" y="48"/>
                  <a:pt x="84" y="48"/>
                </a:cubicBezTo>
                <a:cubicBezTo>
                  <a:pt x="50" y="82"/>
                  <a:pt x="50" y="82"/>
                  <a:pt x="50" y="82"/>
                </a:cubicBezTo>
                <a:cubicBezTo>
                  <a:pt x="42" y="84"/>
                  <a:pt x="40" y="80"/>
                  <a:pt x="42" y="73"/>
                </a:cubicBezTo>
                <a:cubicBezTo>
                  <a:pt x="33" y="72"/>
                  <a:pt x="27" y="68"/>
                  <a:pt x="26" y="5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5"/>
                  <a:pt x="47" y="35"/>
                  <a:pt x="47" y="35"/>
                </a:cubicBezTo>
                <a:cubicBezTo>
                  <a:pt x="23" y="58"/>
                  <a:pt x="23" y="58"/>
                  <a:pt x="23" y="58"/>
                </a:cubicBezTo>
                <a:cubicBezTo>
                  <a:pt x="17" y="58"/>
                  <a:pt x="16" y="54"/>
                  <a:pt x="17" y="48"/>
                </a:cubicBezTo>
                <a:cubicBezTo>
                  <a:pt x="28" y="37"/>
                  <a:pt x="39" y="26"/>
                  <a:pt x="51" y="14"/>
                </a:cubicBezTo>
                <a:cubicBezTo>
                  <a:pt x="60" y="23"/>
                  <a:pt x="60" y="23"/>
                  <a:pt x="60" y="23"/>
                </a:cubicBezTo>
                <a:close/>
                <a:moveTo>
                  <a:pt x="14" y="100"/>
                </a:moveTo>
                <a:cubicBezTo>
                  <a:pt x="14" y="103"/>
                  <a:pt x="14" y="103"/>
                  <a:pt x="14" y="103"/>
                </a:cubicBezTo>
                <a:cubicBezTo>
                  <a:pt x="37" y="99"/>
                  <a:pt x="99" y="90"/>
                  <a:pt x="105" y="93"/>
                </a:cubicBezTo>
                <a:cubicBezTo>
                  <a:pt x="124" y="102"/>
                  <a:pt x="57" y="120"/>
                  <a:pt x="57" y="120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10"/>
                  <a:pt x="79" y="105"/>
                  <a:pt x="71" y="101"/>
                </a:cubicBezTo>
                <a:cubicBezTo>
                  <a:pt x="48" y="106"/>
                  <a:pt x="25" y="113"/>
                  <a:pt x="2" y="116"/>
                </a:cubicBezTo>
                <a:cubicBezTo>
                  <a:pt x="0" y="100"/>
                  <a:pt x="0" y="100"/>
                  <a:pt x="0" y="100"/>
                </a:cubicBezTo>
                <a:cubicBezTo>
                  <a:pt x="14" y="100"/>
                  <a:pt x="14" y="100"/>
                  <a:pt x="14" y="100"/>
                </a:cubicBezTo>
                <a:close/>
                <a:moveTo>
                  <a:pt x="11" y="69"/>
                </a:moveTo>
                <a:cubicBezTo>
                  <a:pt x="7" y="87"/>
                  <a:pt x="7" y="87"/>
                  <a:pt x="7" y="87"/>
                </a:cubicBezTo>
                <a:cubicBezTo>
                  <a:pt x="14" y="94"/>
                  <a:pt x="14" y="94"/>
                  <a:pt x="14" y="94"/>
                </a:cubicBezTo>
                <a:cubicBezTo>
                  <a:pt x="32" y="90"/>
                  <a:pt x="32" y="90"/>
                  <a:pt x="32" y="90"/>
                </a:cubicBezTo>
                <a:cubicBezTo>
                  <a:pt x="11" y="69"/>
                  <a:pt x="11" y="69"/>
                  <a:pt x="11" y="69"/>
                </a:cubicBezTo>
                <a:close/>
                <a:moveTo>
                  <a:pt x="88" y="44"/>
                </a:moveTo>
                <a:cubicBezTo>
                  <a:pt x="95" y="37"/>
                  <a:pt x="95" y="37"/>
                  <a:pt x="95" y="37"/>
                </a:cubicBezTo>
                <a:cubicBezTo>
                  <a:pt x="99" y="33"/>
                  <a:pt x="99" y="27"/>
                  <a:pt x="95" y="23"/>
                </a:cubicBezTo>
                <a:cubicBezTo>
                  <a:pt x="75" y="4"/>
                  <a:pt x="75" y="4"/>
                  <a:pt x="75" y="4"/>
                </a:cubicBezTo>
                <a:cubicBezTo>
                  <a:pt x="71" y="0"/>
                  <a:pt x="65" y="0"/>
                  <a:pt x="61" y="4"/>
                </a:cubicBezTo>
                <a:cubicBezTo>
                  <a:pt x="55" y="11"/>
                  <a:pt x="55" y="11"/>
                  <a:pt x="55" y="11"/>
                </a:cubicBezTo>
                <a:lnTo>
                  <a:pt x="88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Freeform 94"/>
          <p:cNvSpPr>
            <a:spLocks noEditPoints="1"/>
          </p:cNvSpPr>
          <p:nvPr/>
        </p:nvSpPr>
        <p:spPr bwMode="auto">
          <a:xfrm>
            <a:off x="608344" y="5543731"/>
            <a:ext cx="461963" cy="577850"/>
          </a:xfrm>
          <a:custGeom>
            <a:avLst/>
            <a:gdLst>
              <a:gd name="T0" fmla="*/ 27 w 109"/>
              <a:gd name="T1" fmla="*/ 40 h 136"/>
              <a:gd name="T2" fmla="*/ 49 w 109"/>
              <a:gd name="T3" fmla="*/ 53 h 136"/>
              <a:gd name="T4" fmla="*/ 90 w 109"/>
              <a:gd name="T5" fmla="*/ 24 h 136"/>
              <a:gd name="T6" fmla="*/ 68 w 109"/>
              <a:gd name="T7" fmla="*/ 11 h 136"/>
              <a:gd name="T8" fmla="*/ 27 w 109"/>
              <a:gd name="T9" fmla="*/ 40 h 136"/>
              <a:gd name="T10" fmla="*/ 46 w 109"/>
              <a:gd name="T11" fmla="*/ 123 h 136"/>
              <a:gd name="T12" fmla="*/ 64 w 109"/>
              <a:gd name="T13" fmla="*/ 113 h 136"/>
              <a:gd name="T14" fmla="*/ 46 w 109"/>
              <a:gd name="T15" fmla="*/ 123 h 136"/>
              <a:gd name="T16" fmla="*/ 55 w 109"/>
              <a:gd name="T17" fmla="*/ 99 h 136"/>
              <a:gd name="T18" fmla="*/ 73 w 109"/>
              <a:gd name="T19" fmla="*/ 89 h 136"/>
              <a:gd name="T20" fmla="*/ 55 w 109"/>
              <a:gd name="T21" fmla="*/ 99 h 136"/>
              <a:gd name="T22" fmla="*/ 32 w 109"/>
              <a:gd name="T23" fmla="*/ 110 h 136"/>
              <a:gd name="T24" fmla="*/ 50 w 109"/>
              <a:gd name="T25" fmla="*/ 99 h 136"/>
              <a:gd name="T26" fmla="*/ 32 w 109"/>
              <a:gd name="T27" fmla="*/ 110 h 136"/>
              <a:gd name="T28" fmla="*/ 5 w 109"/>
              <a:gd name="T29" fmla="*/ 97 h 136"/>
              <a:gd name="T30" fmla="*/ 25 w 109"/>
              <a:gd name="T31" fmla="*/ 104 h 136"/>
              <a:gd name="T32" fmla="*/ 5 w 109"/>
              <a:gd name="T33" fmla="*/ 97 h 136"/>
              <a:gd name="T34" fmla="*/ 43 w 109"/>
              <a:gd name="T35" fmla="*/ 98 h 136"/>
              <a:gd name="T36" fmla="*/ 38 w 109"/>
              <a:gd name="T37" fmla="*/ 95 h 136"/>
              <a:gd name="T38" fmla="*/ 6 w 109"/>
              <a:gd name="T39" fmla="*/ 77 h 136"/>
              <a:gd name="T40" fmla="*/ 3 w 109"/>
              <a:gd name="T41" fmla="*/ 75 h 136"/>
              <a:gd name="T42" fmla="*/ 4 w 109"/>
              <a:gd name="T43" fmla="*/ 71 h 136"/>
              <a:gd name="T44" fmla="*/ 14 w 109"/>
              <a:gd name="T45" fmla="*/ 42 h 136"/>
              <a:gd name="T46" fmla="*/ 16 w 109"/>
              <a:gd name="T47" fmla="*/ 37 h 136"/>
              <a:gd name="T48" fmla="*/ 65 w 109"/>
              <a:gd name="T49" fmla="*/ 2 h 136"/>
              <a:gd name="T50" fmla="*/ 68 w 109"/>
              <a:gd name="T51" fmla="*/ 0 h 136"/>
              <a:gd name="T52" fmla="*/ 70 w 109"/>
              <a:gd name="T53" fmla="*/ 1 h 136"/>
              <a:gd name="T54" fmla="*/ 101 w 109"/>
              <a:gd name="T55" fmla="*/ 19 h 136"/>
              <a:gd name="T56" fmla="*/ 108 w 109"/>
              <a:gd name="T57" fmla="*/ 23 h 136"/>
              <a:gd name="T58" fmla="*/ 109 w 109"/>
              <a:gd name="T59" fmla="*/ 49 h 136"/>
              <a:gd name="T60" fmla="*/ 43 w 109"/>
              <a:gd name="T61" fmla="*/ 98 h 136"/>
              <a:gd name="T62" fmla="*/ 37 w 109"/>
              <a:gd name="T63" fmla="*/ 84 h 136"/>
              <a:gd name="T64" fmla="*/ 14 w 109"/>
              <a:gd name="T65" fmla="*/ 71 h 136"/>
              <a:gd name="T66" fmla="*/ 21 w 109"/>
              <a:gd name="T67" fmla="*/ 51 h 136"/>
              <a:gd name="T68" fmla="*/ 44 w 109"/>
              <a:gd name="T69" fmla="*/ 64 h 136"/>
              <a:gd name="T70" fmla="*/ 37 w 109"/>
              <a:gd name="T71" fmla="*/ 8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136">
                <a:moveTo>
                  <a:pt x="27" y="40"/>
                </a:moveTo>
                <a:cubicBezTo>
                  <a:pt x="49" y="53"/>
                  <a:pt x="49" y="53"/>
                  <a:pt x="49" y="53"/>
                </a:cubicBezTo>
                <a:cubicBezTo>
                  <a:pt x="90" y="24"/>
                  <a:pt x="90" y="24"/>
                  <a:pt x="90" y="24"/>
                </a:cubicBezTo>
                <a:cubicBezTo>
                  <a:pt x="68" y="11"/>
                  <a:pt x="68" y="11"/>
                  <a:pt x="68" y="11"/>
                </a:cubicBezTo>
                <a:cubicBezTo>
                  <a:pt x="27" y="40"/>
                  <a:pt x="27" y="40"/>
                  <a:pt x="27" y="40"/>
                </a:cubicBezTo>
                <a:close/>
                <a:moveTo>
                  <a:pt x="46" y="123"/>
                </a:moveTo>
                <a:cubicBezTo>
                  <a:pt x="53" y="126"/>
                  <a:pt x="64" y="107"/>
                  <a:pt x="64" y="113"/>
                </a:cubicBezTo>
                <a:cubicBezTo>
                  <a:pt x="65" y="127"/>
                  <a:pt x="55" y="136"/>
                  <a:pt x="46" y="123"/>
                </a:cubicBezTo>
                <a:close/>
                <a:moveTo>
                  <a:pt x="55" y="99"/>
                </a:moveTo>
                <a:cubicBezTo>
                  <a:pt x="64" y="112"/>
                  <a:pt x="74" y="104"/>
                  <a:pt x="73" y="89"/>
                </a:cubicBezTo>
                <a:cubicBezTo>
                  <a:pt x="73" y="84"/>
                  <a:pt x="62" y="102"/>
                  <a:pt x="55" y="99"/>
                </a:cubicBezTo>
                <a:close/>
                <a:moveTo>
                  <a:pt x="32" y="110"/>
                </a:moveTo>
                <a:cubicBezTo>
                  <a:pt x="41" y="123"/>
                  <a:pt x="51" y="114"/>
                  <a:pt x="50" y="99"/>
                </a:cubicBezTo>
                <a:cubicBezTo>
                  <a:pt x="50" y="94"/>
                  <a:pt x="39" y="112"/>
                  <a:pt x="32" y="110"/>
                </a:cubicBezTo>
                <a:close/>
                <a:moveTo>
                  <a:pt x="5" y="97"/>
                </a:moveTo>
                <a:cubicBezTo>
                  <a:pt x="7" y="104"/>
                  <a:pt x="29" y="101"/>
                  <a:pt x="25" y="104"/>
                </a:cubicBezTo>
                <a:cubicBezTo>
                  <a:pt x="13" y="114"/>
                  <a:pt x="0" y="112"/>
                  <a:pt x="5" y="97"/>
                </a:cubicBezTo>
                <a:close/>
                <a:moveTo>
                  <a:pt x="43" y="98"/>
                </a:moveTo>
                <a:cubicBezTo>
                  <a:pt x="38" y="95"/>
                  <a:pt x="38" y="95"/>
                  <a:pt x="38" y="95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5"/>
                  <a:pt x="3" y="75"/>
                  <a:pt x="3" y="75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7"/>
                  <a:pt x="16" y="37"/>
                  <a:pt x="16" y="37"/>
                </a:cubicBezTo>
                <a:cubicBezTo>
                  <a:pt x="65" y="2"/>
                  <a:pt x="65" y="2"/>
                  <a:pt x="65" y="2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37" y="84"/>
                </a:moveTo>
                <a:cubicBezTo>
                  <a:pt x="14" y="71"/>
                  <a:pt x="14" y="71"/>
                  <a:pt x="14" y="71"/>
                </a:cubicBezTo>
                <a:cubicBezTo>
                  <a:pt x="21" y="51"/>
                  <a:pt x="21" y="51"/>
                  <a:pt x="21" y="51"/>
                </a:cubicBezTo>
                <a:cubicBezTo>
                  <a:pt x="44" y="64"/>
                  <a:pt x="44" y="64"/>
                  <a:pt x="44" y="64"/>
                </a:cubicBezTo>
                <a:lnTo>
                  <a:pt x="37" y="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Freeform 95"/>
          <p:cNvSpPr>
            <a:spLocks noEditPoints="1"/>
          </p:cNvSpPr>
          <p:nvPr/>
        </p:nvSpPr>
        <p:spPr bwMode="auto">
          <a:xfrm>
            <a:off x="3062619" y="3174219"/>
            <a:ext cx="492125" cy="501650"/>
          </a:xfrm>
          <a:custGeom>
            <a:avLst/>
            <a:gdLst>
              <a:gd name="T0" fmla="*/ 25 w 116"/>
              <a:gd name="T1" fmla="*/ 2 h 118"/>
              <a:gd name="T2" fmla="*/ 1 w 116"/>
              <a:gd name="T3" fmla="*/ 39 h 118"/>
              <a:gd name="T4" fmla="*/ 62 w 116"/>
              <a:gd name="T5" fmla="*/ 113 h 118"/>
              <a:gd name="T6" fmla="*/ 101 w 116"/>
              <a:gd name="T7" fmla="*/ 23 h 118"/>
              <a:gd name="T8" fmla="*/ 75 w 116"/>
              <a:gd name="T9" fmla="*/ 30 h 118"/>
              <a:gd name="T10" fmla="*/ 25 w 116"/>
              <a:gd name="T11" fmla="*/ 2 h 118"/>
              <a:gd name="T12" fmla="*/ 85 w 116"/>
              <a:gd name="T13" fmla="*/ 44 h 118"/>
              <a:gd name="T14" fmla="*/ 91 w 116"/>
              <a:gd name="T15" fmla="*/ 58 h 118"/>
              <a:gd name="T16" fmla="*/ 82 w 116"/>
              <a:gd name="T17" fmla="*/ 70 h 118"/>
              <a:gd name="T18" fmla="*/ 75 w 116"/>
              <a:gd name="T19" fmla="*/ 56 h 118"/>
              <a:gd name="T20" fmla="*/ 85 w 116"/>
              <a:gd name="T21" fmla="*/ 4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18">
                <a:moveTo>
                  <a:pt x="25" y="2"/>
                </a:moveTo>
                <a:cubicBezTo>
                  <a:pt x="3" y="3"/>
                  <a:pt x="0" y="19"/>
                  <a:pt x="1" y="39"/>
                </a:cubicBezTo>
                <a:cubicBezTo>
                  <a:pt x="3" y="72"/>
                  <a:pt x="23" y="118"/>
                  <a:pt x="62" y="113"/>
                </a:cubicBezTo>
                <a:cubicBezTo>
                  <a:pt x="116" y="107"/>
                  <a:pt x="115" y="29"/>
                  <a:pt x="101" y="23"/>
                </a:cubicBezTo>
                <a:cubicBezTo>
                  <a:pt x="89" y="19"/>
                  <a:pt x="85" y="26"/>
                  <a:pt x="75" y="30"/>
                </a:cubicBezTo>
                <a:cubicBezTo>
                  <a:pt x="49" y="40"/>
                  <a:pt x="59" y="0"/>
                  <a:pt x="25" y="2"/>
                </a:cubicBezTo>
                <a:close/>
                <a:moveTo>
                  <a:pt x="85" y="44"/>
                </a:moveTo>
                <a:cubicBezTo>
                  <a:pt x="90" y="44"/>
                  <a:pt x="92" y="51"/>
                  <a:pt x="91" y="58"/>
                </a:cubicBezTo>
                <a:cubicBezTo>
                  <a:pt x="90" y="65"/>
                  <a:pt x="86" y="71"/>
                  <a:pt x="82" y="70"/>
                </a:cubicBezTo>
                <a:cubicBezTo>
                  <a:pt x="77" y="70"/>
                  <a:pt x="74" y="63"/>
                  <a:pt x="75" y="56"/>
                </a:cubicBezTo>
                <a:cubicBezTo>
                  <a:pt x="76" y="49"/>
                  <a:pt x="81" y="43"/>
                  <a:pt x="85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96"/>
          <p:cNvSpPr>
            <a:spLocks noEditPoints="1"/>
          </p:cNvSpPr>
          <p:nvPr/>
        </p:nvSpPr>
        <p:spPr bwMode="auto">
          <a:xfrm>
            <a:off x="3961144" y="3144850"/>
            <a:ext cx="301625" cy="560388"/>
          </a:xfrm>
          <a:custGeom>
            <a:avLst/>
            <a:gdLst>
              <a:gd name="T0" fmla="*/ 57 w 71"/>
              <a:gd name="T1" fmla="*/ 67 h 132"/>
              <a:gd name="T2" fmla="*/ 57 w 71"/>
              <a:gd name="T3" fmla="*/ 76 h 132"/>
              <a:gd name="T4" fmla="*/ 57 w 71"/>
              <a:gd name="T5" fmla="*/ 115 h 132"/>
              <a:gd name="T6" fmla="*/ 57 w 71"/>
              <a:gd name="T7" fmla="*/ 119 h 132"/>
              <a:gd name="T8" fmla="*/ 57 w 71"/>
              <a:gd name="T9" fmla="*/ 122 h 132"/>
              <a:gd name="T10" fmla="*/ 64 w 71"/>
              <a:gd name="T11" fmla="*/ 122 h 132"/>
              <a:gd name="T12" fmla="*/ 64 w 71"/>
              <a:gd name="T13" fmla="*/ 132 h 132"/>
              <a:gd name="T14" fmla="*/ 0 w 71"/>
              <a:gd name="T15" fmla="*/ 132 h 132"/>
              <a:gd name="T16" fmla="*/ 0 w 71"/>
              <a:gd name="T17" fmla="*/ 122 h 132"/>
              <a:gd name="T18" fmla="*/ 6 w 71"/>
              <a:gd name="T19" fmla="*/ 122 h 132"/>
              <a:gd name="T20" fmla="*/ 6 w 71"/>
              <a:gd name="T21" fmla="*/ 67 h 132"/>
              <a:gd name="T22" fmla="*/ 0 w 71"/>
              <a:gd name="T23" fmla="*/ 67 h 132"/>
              <a:gd name="T24" fmla="*/ 0 w 71"/>
              <a:gd name="T25" fmla="*/ 57 h 132"/>
              <a:gd name="T26" fmla="*/ 64 w 71"/>
              <a:gd name="T27" fmla="*/ 57 h 132"/>
              <a:gd name="T28" fmla="*/ 64 w 71"/>
              <a:gd name="T29" fmla="*/ 67 h 132"/>
              <a:gd name="T30" fmla="*/ 57 w 71"/>
              <a:gd name="T31" fmla="*/ 67 h 132"/>
              <a:gd name="T32" fmla="*/ 48 w 71"/>
              <a:gd name="T33" fmla="*/ 76 h 132"/>
              <a:gd name="T34" fmla="*/ 38 w 71"/>
              <a:gd name="T35" fmla="*/ 76 h 132"/>
              <a:gd name="T36" fmla="*/ 38 w 71"/>
              <a:gd name="T37" fmla="*/ 115 h 132"/>
              <a:gd name="T38" fmla="*/ 48 w 71"/>
              <a:gd name="T39" fmla="*/ 115 h 132"/>
              <a:gd name="T40" fmla="*/ 48 w 71"/>
              <a:gd name="T41" fmla="*/ 76 h 132"/>
              <a:gd name="T42" fmla="*/ 71 w 71"/>
              <a:gd name="T43" fmla="*/ 22 h 132"/>
              <a:gd name="T44" fmla="*/ 53 w 71"/>
              <a:gd name="T45" fmla="*/ 17 h 132"/>
              <a:gd name="T46" fmla="*/ 71 w 71"/>
              <a:gd name="T47" fmla="*/ 17 h 132"/>
              <a:gd name="T48" fmla="*/ 71 w 71"/>
              <a:gd name="T49" fmla="*/ 8 h 132"/>
              <a:gd name="T50" fmla="*/ 53 w 71"/>
              <a:gd name="T51" fmla="*/ 8 h 132"/>
              <a:gd name="T52" fmla="*/ 71 w 71"/>
              <a:gd name="T53" fmla="*/ 3 h 132"/>
              <a:gd name="T54" fmla="*/ 70 w 71"/>
              <a:gd name="T55" fmla="*/ 0 h 132"/>
              <a:gd name="T56" fmla="*/ 50 w 71"/>
              <a:gd name="T57" fmla="*/ 6 h 132"/>
              <a:gd name="T58" fmla="*/ 51 w 71"/>
              <a:gd name="T59" fmla="*/ 8 h 132"/>
              <a:gd name="T60" fmla="*/ 51 w 71"/>
              <a:gd name="T61" fmla="*/ 17 h 132"/>
              <a:gd name="T62" fmla="*/ 51 w 71"/>
              <a:gd name="T63" fmla="*/ 17 h 132"/>
              <a:gd name="T64" fmla="*/ 50 w 71"/>
              <a:gd name="T65" fmla="*/ 20 h 132"/>
              <a:gd name="T66" fmla="*/ 70 w 71"/>
              <a:gd name="T67" fmla="*/ 25 h 132"/>
              <a:gd name="T68" fmla="*/ 71 w 71"/>
              <a:gd name="T69" fmla="*/ 22 h 132"/>
              <a:gd name="T70" fmla="*/ 35 w 71"/>
              <a:gd name="T71" fmla="*/ 24 h 132"/>
              <a:gd name="T72" fmla="*/ 35 w 71"/>
              <a:gd name="T73" fmla="*/ 29 h 132"/>
              <a:gd name="T74" fmla="*/ 57 w 71"/>
              <a:gd name="T75" fmla="*/ 50 h 132"/>
              <a:gd name="T76" fmla="*/ 6 w 71"/>
              <a:gd name="T77" fmla="*/ 50 h 132"/>
              <a:gd name="T78" fmla="*/ 27 w 71"/>
              <a:gd name="T79" fmla="*/ 29 h 132"/>
              <a:gd name="T80" fmla="*/ 27 w 71"/>
              <a:gd name="T81" fmla="*/ 24 h 132"/>
              <a:gd name="T82" fmla="*/ 22 w 71"/>
              <a:gd name="T83" fmla="*/ 24 h 132"/>
              <a:gd name="T84" fmla="*/ 22 w 71"/>
              <a:gd name="T85" fmla="*/ 2 h 132"/>
              <a:gd name="T86" fmla="*/ 41 w 71"/>
              <a:gd name="T87" fmla="*/ 2 h 132"/>
              <a:gd name="T88" fmla="*/ 41 w 71"/>
              <a:gd name="T89" fmla="*/ 6 h 132"/>
              <a:gd name="T90" fmla="*/ 35 w 71"/>
              <a:gd name="T91" fmla="*/ 12 h 132"/>
              <a:gd name="T92" fmla="*/ 41 w 71"/>
              <a:gd name="T93" fmla="*/ 19 h 132"/>
              <a:gd name="T94" fmla="*/ 41 w 71"/>
              <a:gd name="T95" fmla="*/ 24 h 132"/>
              <a:gd name="T96" fmla="*/ 35 w 71"/>
              <a:gd name="T97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" h="132">
                <a:moveTo>
                  <a:pt x="57" y="67"/>
                </a:moveTo>
                <a:cubicBezTo>
                  <a:pt x="57" y="76"/>
                  <a:pt x="57" y="76"/>
                  <a:pt x="57" y="76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22"/>
                  <a:pt x="0" y="122"/>
                  <a:pt x="0" y="122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57"/>
                  <a:pt x="0" y="57"/>
                  <a:pt x="0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67"/>
                  <a:pt x="64" y="67"/>
                  <a:pt x="64" y="67"/>
                </a:cubicBezTo>
                <a:cubicBezTo>
                  <a:pt x="57" y="67"/>
                  <a:pt x="57" y="67"/>
                  <a:pt x="57" y="67"/>
                </a:cubicBezTo>
                <a:close/>
                <a:moveTo>
                  <a:pt x="48" y="76"/>
                </a:moveTo>
                <a:cubicBezTo>
                  <a:pt x="38" y="76"/>
                  <a:pt x="38" y="76"/>
                  <a:pt x="38" y="7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76"/>
                  <a:pt x="48" y="76"/>
                  <a:pt x="48" y="76"/>
                </a:cubicBezTo>
                <a:close/>
                <a:moveTo>
                  <a:pt x="71" y="22"/>
                </a:moveTo>
                <a:cubicBezTo>
                  <a:pt x="53" y="17"/>
                  <a:pt x="53" y="17"/>
                  <a:pt x="53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8"/>
                  <a:pt x="71" y="8"/>
                  <a:pt x="71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0" y="20"/>
                  <a:pt x="50" y="20"/>
                  <a:pt x="50" y="20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2"/>
                  <a:pt x="71" y="22"/>
                  <a:pt x="71" y="22"/>
                </a:cubicBezTo>
                <a:close/>
                <a:moveTo>
                  <a:pt x="35" y="24"/>
                </a:moveTo>
                <a:cubicBezTo>
                  <a:pt x="35" y="29"/>
                  <a:pt x="35" y="29"/>
                  <a:pt x="35" y="29"/>
                </a:cubicBezTo>
                <a:cubicBezTo>
                  <a:pt x="46" y="30"/>
                  <a:pt x="55" y="39"/>
                  <a:pt x="5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7" y="39"/>
                  <a:pt x="16" y="30"/>
                  <a:pt x="27" y="29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"/>
                  <a:pt x="22" y="2"/>
                  <a:pt x="2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6"/>
                  <a:pt x="41" y="6"/>
                  <a:pt x="41" y="6"/>
                </a:cubicBezTo>
                <a:cubicBezTo>
                  <a:pt x="38" y="7"/>
                  <a:pt x="35" y="9"/>
                  <a:pt x="35" y="12"/>
                </a:cubicBezTo>
                <a:cubicBezTo>
                  <a:pt x="35" y="16"/>
                  <a:pt x="38" y="18"/>
                  <a:pt x="41" y="19"/>
                </a:cubicBezTo>
                <a:cubicBezTo>
                  <a:pt x="41" y="24"/>
                  <a:pt x="41" y="24"/>
                  <a:pt x="41" y="24"/>
                </a:cubicBezTo>
                <a:lnTo>
                  <a:pt x="35" y="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97"/>
          <p:cNvSpPr>
            <a:spLocks noEditPoints="1"/>
          </p:cNvSpPr>
          <p:nvPr/>
        </p:nvSpPr>
        <p:spPr bwMode="auto">
          <a:xfrm>
            <a:off x="7861632" y="4017012"/>
            <a:ext cx="500063" cy="474663"/>
          </a:xfrm>
          <a:custGeom>
            <a:avLst/>
            <a:gdLst>
              <a:gd name="T0" fmla="*/ 60 w 118"/>
              <a:gd name="T1" fmla="*/ 21 h 112"/>
              <a:gd name="T2" fmla="*/ 99 w 118"/>
              <a:gd name="T3" fmla="*/ 61 h 112"/>
              <a:gd name="T4" fmla="*/ 103 w 118"/>
              <a:gd name="T5" fmla="*/ 64 h 112"/>
              <a:gd name="T6" fmla="*/ 116 w 118"/>
              <a:gd name="T7" fmla="*/ 77 h 112"/>
              <a:gd name="T8" fmla="*/ 118 w 118"/>
              <a:gd name="T9" fmla="*/ 79 h 112"/>
              <a:gd name="T10" fmla="*/ 117 w 118"/>
              <a:gd name="T11" fmla="*/ 82 h 112"/>
              <a:gd name="T12" fmla="*/ 102 w 118"/>
              <a:gd name="T13" fmla="*/ 105 h 112"/>
              <a:gd name="T14" fmla="*/ 76 w 118"/>
              <a:gd name="T15" fmla="*/ 111 h 112"/>
              <a:gd name="T16" fmla="*/ 74 w 118"/>
              <a:gd name="T17" fmla="*/ 110 h 112"/>
              <a:gd name="T18" fmla="*/ 73 w 118"/>
              <a:gd name="T19" fmla="*/ 109 h 112"/>
              <a:gd name="T20" fmla="*/ 65 w 118"/>
              <a:gd name="T21" fmla="*/ 102 h 112"/>
              <a:gd name="T22" fmla="*/ 62 w 118"/>
              <a:gd name="T23" fmla="*/ 98 h 112"/>
              <a:gd name="T24" fmla="*/ 65 w 118"/>
              <a:gd name="T25" fmla="*/ 94 h 112"/>
              <a:gd name="T26" fmla="*/ 68 w 118"/>
              <a:gd name="T27" fmla="*/ 92 h 112"/>
              <a:gd name="T28" fmla="*/ 28 w 118"/>
              <a:gd name="T29" fmla="*/ 52 h 112"/>
              <a:gd name="T30" fmla="*/ 26 w 118"/>
              <a:gd name="T31" fmla="*/ 50 h 112"/>
              <a:gd name="T32" fmla="*/ 27 w 118"/>
              <a:gd name="T33" fmla="*/ 47 h 112"/>
              <a:gd name="T34" fmla="*/ 31 w 118"/>
              <a:gd name="T35" fmla="*/ 33 h 112"/>
              <a:gd name="T36" fmla="*/ 23 w 118"/>
              <a:gd name="T37" fmla="*/ 37 h 112"/>
              <a:gd name="T38" fmla="*/ 13 w 118"/>
              <a:gd name="T39" fmla="*/ 27 h 112"/>
              <a:gd name="T40" fmla="*/ 38 w 118"/>
              <a:gd name="T41" fmla="*/ 13 h 112"/>
              <a:gd name="T42" fmla="*/ 47 w 118"/>
              <a:gd name="T43" fmla="*/ 22 h 112"/>
              <a:gd name="T44" fmla="*/ 55 w 118"/>
              <a:gd name="T45" fmla="*/ 20 h 112"/>
              <a:gd name="T46" fmla="*/ 58 w 118"/>
              <a:gd name="T47" fmla="*/ 19 h 112"/>
              <a:gd name="T48" fmla="*/ 60 w 118"/>
              <a:gd name="T49" fmla="*/ 21 h 112"/>
              <a:gd name="T50" fmla="*/ 79 w 118"/>
              <a:gd name="T51" fmla="*/ 57 h 112"/>
              <a:gd name="T52" fmla="*/ 65 w 118"/>
              <a:gd name="T53" fmla="*/ 57 h 112"/>
              <a:gd name="T54" fmla="*/ 65 w 118"/>
              <a:gd name="T55" fmla="*/ 71 h 112"/>
              <a:gd name="T56" fmla="*/ 79 w 118"/>
              <a:gd name="T57" fmla="*/ 71 h 112"/>
              <a:gd name="T58" fmla="*/ 79 w 118"/>
              <a:gd name="T59" fmla="*/ 57 h 112"/>
              <a:gd name="T60" fmla="*/ 25 w 118"/>
              <a:gd name="T61" fmla="*/ 0 h 112"/>
              <a:gd name="T62" fmla="*/ 0 w 118"/>
              <a:gd name="T63" fmla="*/ 14 h 112"/>
              <a:gd name="T64" fmla="*/ 10 w 118"/>
              <a:gd name="T65" fmla="*/ 24 h 112"/>
              <a:gd name="T66" fmla="*/ 35 w 118"/>
              <a:gd name="T67" fmla="*/ 10 h 112"/>
              <a:gd name="T68" fmla="*/ 25 w 118"/>
              <a:gd name="T69" fmla="*/ 0 h 112"/>
              <a:gd name="T70" fmla="*/ 92 w 118"/>
              <a:gd name="T71" fmla="*/ 68 h 112"/>
              <a:gd name="T72" fmla="*/ 54 w 118"/>
              <a:gd name="T73" fmla="*/ 30 h 112"/>
              <a:gd name="T74" fmla="*/ 41 w 118"/>
              <a:gd name="T75" fmla="*/ 33 h 112"/>
              <a:gd name="T76" fmla="*/ 38 w 118"/>
              <a:gd name="T77" fmla="*/ 47 h 112"/>
              <a:gd name="T78" fmla="*/ 75 w 118"/>
              <a:gd name="T79" fmla="*/ 85 h 112"/>
              <a:gd name="T80" fmla="*/ 84 w 118"/>
              <a:gd name="T81" fmla="*/ 76 h 112"/>
              <a:gd name="T82" fmla="*/ 92 w 118"/>
              <a:gd name="T83" fmla="*/ 6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8" h="112">
                <a:moveTo>
                  <a:pt x="60" y="21"/>
                </a:moveTo>
                <a:cubicBezTo>
                  <a:pt x="99" y="61"/>
                  <a:pt x="99" y="61"/>
                  <a:pt x="99" y="61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7" y="82"/>
                  <a:pt x="117" y="82"/>
                  <a:pt x="117" y="82"/>
                </a:cubicBezTo>
                <a:cubicBezTo>
                  <a:pt x="114" y="93"/>
                  <a:pt x="109" y="100"/>
                  <a:pt x="102" y="105"/>
                </a:cubicBezTo>
                <a:cubicBezTo>
                  <a:pt x="94" y="111"/>
                  <a:pt x="84" y="112"/>
                  <a:pt x="76" y="111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2" y="98"/>
                  <a:pt x="62" y="98"/>
                  <a:pt x="62" y="98"/>
                </a:cubicBezTo>
                <a:cubicBezTo>
                  <a:pt x="65" y="94"/>
                  <a:pt x="65" y="94"/>
                  <a:pt x="65" y="94"/>
                </a:cubicBezTo>
                <a:cubicBezTo>
                  <a:pt x="68" y="92"/>
                  <a:pt x="68" y="92"/>
                  <a:pt x="6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47"/>
                  <a:pt x="27" y="47"/>
                  <a:pt x="27" y="47"/>
                </a:cubicBezTo>
                <a:cubicBezTo>
                  <a:pt x="31" y="33"/>
                  <a:pt x="31" y="33"/>
                  <a:pt x="31" y="33"/>
                </a:cubicBezTo>
                <a:cubicBezTo>
                  <a:pt x="23" y="37"/>
                  <a:pt x="23" y="37"/>
                  <a:pt x="23" y="37"/>
                </a:cubicBezTo>
                <a:cubicBezTo>
                  <a:pt x="13" y="27"/>
                  <a:pt x="13" y="27"/>
                  <a:pt x="13" y="27"/>
                </a:cubicBezTo>
                <a:cubicBezTo>
                  <a:pt x="38" y="13"/>
                  <a:pt x="38" y="13"/>
                  <a:pt x="38" y="13"/>
                </a:cubicBezTo>
                <a:cubicBezTo>
                  <a:pt x="47" y="22"/>
                  <a:pt x="47" y="22"/>
                  <a:pt x="47" y="22"/>
                </a:cubicBezTo>
                <a:cubicBezTo>
                  <a:pt x="55" y="20"/>
                  <a:pt x="55" y="20"/>
                  <a:pt x="55" y="20"/>
                </a:cubicBezTo>
                <a:cubicBezTo>
                  <a:pt x="58" y="19"/>
                  <a:pt x="58" y="19"/>
                  <a:pt x="58" y="19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79" y="57"/>
                </a:moveTo>
                <a:cubicBezTo>
                  <a:pt x="75" y="53"/>
                  <a:pt x="69" y="53"/>
                  <a:pt x="65" y="57"/>
                </a:cubicBezTo>
                <a:cubicBezTo>
                  <a:pt x="61" y="61"/>
                  <a:pt x="61" y="67"/>
                  <a:pt x="65" y="71"/>
                </a:cubicBezTo>
                <a:cubicBezTo>
                  <a:pt x="69" y="74"/>
                  <a:pt x="75" y="74"/>
                  <a:pt x="79" y="71"/>
                </a:cubicBezTo>
                <a:cubicBezTo>
                  <a:pt x="82" y="67"/>
                  <a:pt x="82" y="61"/>
                  <a:pt x="79" y="57"/>
                </a:cubicBezTo>
                <a:close/>
                <a:moveTo>
                  <a:pt x="25" y="0"/>
                </a:moveTo>
                <a:cubicBezTo>
                  <a:pt x="0" y="14"/>
                  <a:pt x="0" y="14"/>
                  <a:pt x="0" y="14"/>
                </a:cubicBezTo>
                <a:cubicBezTo>
                  <a:pt x="10" y="24"/>
                  <a:pt x="10" y="24"/>
                  <a:pt x="10" y="24"/>
                </a:cubicBezTo>
                <a:cubicBezTo>
                  <a:pt x="35" y="10"/>
                  <a:pt x="35" y="10"/>
                  <a:pt x="35" y="10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92" y="68"/>
                </a:moveTo>
                <a:cubicBezTo>
                  <a:pt x="54" y="30"/>
                  <a:pt x="54" y="30"/>
                  <a:pt x="54" y="30"/>
                </a:cubicBezTo>
                <a:cubicBezTo>
                  <a:pt x="41" y="33"/>
                  <a:pt x="41" y="33"/>
                  <a:pt x="41" y="33"/>
                </a:cubicBezTo>
                <a:cubicBezTo>
                  <a:pt x="38" y="47"/>
                  <a:pt x="38" y="47"/>
                  <a:pt x="38" y="47"/>
                </a:cubicBezTo>
                <a:cubicBezTo>
                  <a:pt x="75" y="85"/>
                  <a:pt x="75" y="85"/>
                  <a:pt x="75" y="85"/>
                </a:cubicBezTo>
                <a:cubicBezTo>
                  <a:pt x="84" y="76"/>
                  <a:pt x="84" y="76"/>
                  <a:pt x="84" y="76"/>
                </a:cubicBezTo>
                <a:lnTo>
                  <a:pt x="92" y="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99"/>
          <p:cNvSpPr>
            <a:spLocks noEditPoints="1"/>
          </p:cNvSpPr>
          <p:nvPr/>
        </p:nvSpPr>
        <p:spPr bwMode="auto">
          <a:xfrm>
            <a:off x="6297944" y="5565162"/>
            <a:ext cx="431800" cy="534988"/>
          </a:xfrm>
          <a:custGeom>
            <a:avLst/>
            <a:gdLst>
              <a:gd name="T0" fmla="*/ 41 w 102"/>
              <a:gd name="T1" fmla="*/ 61 h 126"/>
              <a:gd name="T2" fmla="*/ 48 w 102"/>
              <a:gd name="T3" fmla="*/ 48 h 126"/>
              <a:gd name="T4" fmla="*/ 77 w 102"/>
              <a:gd name="T5" fmla="*/ 51 h 126"/>
              <a:gd name="T6" fmla="*/ 96 w 102"/>
              <a:gd name="T7" fmla="*/ 62 h 126"/>
              <a:gd name="T8" fmla="*/ 102 w 102"/>
              <a:gd name="T9" fmla="*/ 111 h 126"/>
              <a:gd name="T10" fmla="*/ 82 w 102"/>
              <a:gd name="T11" fmla="*/ 117 h 126"/>
              <a:gd name="T12" fmla="*/ 38 w 102"/>
              <a:gd name="T13" fmla="*/ 117 h 126"/>
              <a:gd name="T14" fmla="*/ 0 w 102"/>
              <a:gd name="T15" fmla="*/ 111 h 126"/>
              <a:gd name="T16" fmla="*/ 6 w 102"/>
              <a:gd name="T17" fmla="*/ 63 h 126"/>
              <a:gd name="T18" fmla="*/ 99 w 102"/>
              <a:gd name="T19" fmla="*/ 36 h 126"/>
              <a:gd name="T20" fmla="*/ 85 w 102"/>
              <a:gd name="T21" fmla="*/ 32 h 126"/>
              <a:gd name="T22" fmla="*/ 85 w 102"/>
              <a:gd name="T23" fmla="*/ 24 h 126"/>
              <a:gd name="T24" fmla="*/ 95 w 102"/>
              <a:gd name="T25" fmla="*/ 14 h 126"/>
              <a:gd name="T26" fmla="*/ 85 w 102"/>
              <a:gd name="T27" fmla="*/ 24 h 126"/>
              <a:gd name="T28" fmla="*/ 81 w 102"/>
              <a:gd name="T29" fmla="*/ 4 h 126"/>
              <a:gd name="T30" fmla="*/ 73 w 102"/>
              <a:gd name="T31" fmla="*/ 15 h 126"/>
              <a:gd name="T32" fmla="*/ 36 w 102"/>
              <a:gd name="T33" fmla="*/ 35 h 126"/>
              <a:gd name="T34" fmla="*/ 23 w 102"/>
              <a:gd name="T35" fmla="*/ 32 h 126"/>
              <a:gd name="T36" fmla="*/ 36 w 102"/>
              <a:gd name="T37" fmla="*/ 35 h 126"/>
              <a:gd name="T38" fmla="*/ 25 w 102"/>
              <a:gd name="T39" fmla="*/ 18 h 126"/>
              <a:gd name="T40" fmla="*/ 39 w 102"/>
              <a:gd name="T41" fmla="*/ 21 h 126"/>
              <a:gd name="T42" fmla="*/ 45 w 102"/>
              <a:gd name="T43" fmla="*/ 16 h 126"/>
              <a:gd name="T44" fmla="*/ 44 w 102"/>
              <a:gd name="T45" fmla="*/ 2 h 126"/>
              <a:gd name="T46" fmla="*/ 45 w 102"/>
              <a:gd name="T47" fmla="*/ 16 h 126"/>
              <a:gd name="T48" fmla="*/ 59 w 102"/>
              <a:gd name="T49" fmla="*/ 0 h 126"/>
              <a:gd name="T50" fmla="*/ 63 w 102"/>
              <a:gd name="T51" fmla="*/ 13 h 126"/>
              <a:gd name="T52" fmla="*/ 46 w 102"/>
              <a:gd name="T53" fmla="*/ 22 h 126"/>
              <a:gd name="T54" fmla="*/ 80 w 102"/>
              <a:gd name="T55" fmla="*/ 22 h 126"/>
              <a:gd name="T56" fmla="*/ 80 w 102"/>
              <a:gd name="T57" fmla="*/ 41 h 126"/>
              <a:gd name="T58" fmla="*/ 76 w 102"/>
              <a:gd name="T59" fmla="*/ 45 h 126"/>
              <a:gd name="T60" fmla="*/ 42 w 102"/>
              <a:gd name="T61" fmla="*/ 45 h 126"/>
              <a:gd name="T62" fmla="*/ 42 w 102"/>
              <a:gd name="T63" fmla="*/ 25 h 126"/>
              <a:gd name="T64" fmla="*/ 46 w 102"/>
              <a:gd name="T65" fmla="*/ 22 h 126"/>
              <a:gd name="T66" fmla="*/ 49 w 102"/>
              <a:gd name="T67" fmla="*/ 29 h 126"/>
              <a:gd name="T68" fmla="*/ 72 w 102"/>
              <a:gd name="T69" fmla="*/ 38 h 126"/>
              <a:gd name="T70" fmla="*/ 13 w 102"/>
              <a:gd name="T71" fmla="*/ 53 h 126"/>
              <a:gd name="T72" fmla="*/ 11 w 102"/>
              <a:gd name="T73" fmla="*/ 59 h 126"/>
              <a:gd name="T74" fmla="*/ 31 w 102"/>
              <a:gd name="T75" fmla="*/ 59 h 126"/>
              <a:gd name="T76" fmla="*/ 33 w 102"/>
              <a:gd name="T77" fmla="*/ 54 h 126"/>
              <a:gd name="T78" fmla="*/ 13 w 102"/>
              <a:gd name="T79" fmla="*/ 53 h 126"/>
              <a:gd name="T80" fmla="*/ 60 w 102"/>
              <a:gd name="T81" fmla="*/ 70 h 126"/>
              <a:gd name="T82" fmla="*/ 37 w 102"/>
              <a:gd name="T83" fmla="*/ 93 h 126"/>
              <a:gd name="T84" fmla="*/ 60 w 102"/>
              <a:gd name="T85" fmla="*/ 115 h 126"/>
              <a:gd name="T86" fmla="*/ 83 w 102"/>
              <a:gd name="T87" fmla="*/ 93 h 126"/>
              <a:gd name="T88" fmla="*/ 53 w 102"/>
              <a:gd name="T89" fmla="*/ 76 h 126"/>
              <a:gd name="T90" fmla="*/ 62 w 102"/>
              <a:gd name="T91" fmla="*/ 84 h 126"/>
              <a:gd name="T92" fmla="*/ 71 w 102"/>
              <a:gd name="T93" fmla="*/ 79 h 126"/>
              <a:gd name="T94" fmla="*/ 69 w 102"/>
              <a:gd name="T95" fmla="*/ 91 h 126"/>
              <a:gd name="T96" fmla="*/ 78 w 102"/>
              <a:gd name="T97" fmla="*/ 95 h 126"/>
              <a:gd name="T98" fmla="*/ 66 w 102"/>
              <a:gd name="T99" fmla="*/ 100 h 126"/>
              <a:gd name="T100" fmla="*/ 67 w 102"/>
              <a:gd name="T101" fmla="*/ 110 h 126"/>
              <a:gd name="T102" fmla="*/ 57 w 102"/>
              <a:gd name="T103" fmla="*/ 102 h 126"/>
              <a:gd name="T104" fmla="*/ 49 w 102"/>
              <a:gd name="T105" fmla="*/ 108 h 126"/>
              <a:gd name="T106" fmla="*/ 51 w 102"/>
              <a:gd name="T107" fmla="*/ 95 h 126"/>
              <a:gd name="T108" fmla="*/ 42 w 102"/>
              <a:gd name="T109" fmla="*/ 91 h 126"/>
              <a:gd name="T110" fmla="*/ 53 w 102"/>
              <a:gd name="T111" fmla="*/ 8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2" h="126">
                <a:moveTo>
                  <a:pt x="6" y="63"/>
                </a:moveTo>
                <a:cubicBezTo>
                  <a:pt x="15" y="62"/>
                  <a:pt x="28" y="61"/>
                  <a:pt x="41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49"/>
                  <a:pt x="47" y="48"/>
                  <a:pt x="48" y="48"/>
                </a:cubicBezTo>
                <a:cubicBezTo>
                  <a:pt x="57" y="48"/>
                  <a:pt x="65" y="48"/>
                  <a:pt x="74" y="48"/>
                </a:cubicBezTo>
                <a:cubicBezTo>
                  <a:pt x="75" y="48"/>
                  <a:pt x="77" y="49"/>
                  <a:pt x="77" y="51"/>
                </a:cubicBezTo>
                <a:cubicBezTo>
                  <a:pt x="81" y="61"/>
                  <a:pt x="81" y="61"/>
                  <a:pt x="81" y="61"/>
                </a:cubicBezTo>
                <a:cubicBezTo>
                  <a:pt x="86" y="61"/>
                  <a:pt x="92" y="62"/>
                  <a:pt x="96" y="62"/>
                </a:cubicBezTo>
                <a:cubicBezTo>
                  <a:pt x="99" y="62"/>
                  <a:pt x="102" y="65"/>
                  <a:pt x="102" y="68"/>
                </a:cubicBezTo>
                <a:cubicBezTo>
                  <a:pt x="102" y="82"/>
                  <a:pt x="102" y="97"/>
                  <a:pt x="102" y="111"/>
                </a:cubicBezTo>
                <a:cubicBezTo>
                  <a:pt x="102" y="114"/>
                  <a:pt x="99" y="117"/>
                  <a:pt x="96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76" y="122"/>
                  <a:pt x="69" y="126"/>
                  <a:pt x="60" y="126"/>
                </a:cubicBezTo>
                <a:cubicBezTo>
                  <a:pt x="51" y="126"/>
                  <a:pt x="44" y="122"/>
                  <a:pt x="38" y="117"/>
                </a:cubicBezTo>
                <a:cubicBezTo>
                  <a:pt x="6" y="117"/>
                  <a:pt x="6" y="117"/>
                  <a:pt x="6" y="117"/>
                </a:cubicBezTo>
                <a:cubicBezTo>
                  <a:pt x="3" y="117"/>
                  <a:pt x="0" y="114"/>
                  <a:pt x="0" y="111"/>
                </a:cubicBezTo>
                <a:cubicBezTo>
                  <a:pt x="0" y="97"/>
                  <a:pt x="0" y="83"/>
                  <a:pt x="0" y="69"/>
                </a:cubicBezTo>
                <a:cubicBezTo>
                  <a:pt x="0" y="66"/>
                  <a:pt x="3" y="64"/>
                  <a:pt x="6" y="63"/>
                </a:cubicBezTo>
                <a:close/>
                <a:moveTo>
                  <a:pt x="85" y="35"/>
                </a:moveTo>
                <a:cubicBezTo>
                  <a:pt x="99" y="36"/>
                  <a:pt x="99" y="36"/>
                  <a:pt x="99" y="36"/>
                </a:cubicBezTo>
                <a:cubicBezTo>
                  <a:pt x="99" y="32"/>
                  <a:pt x="99" y="32"/>
                  <a:pt x="99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35"/>
                  <a:pt x="85" y="35"/>
                  <a:pt x="85" y="35"/>
                </a:cubicBezTo>
                <a:close/>
                <a:moveTo>
                  <a:pt x="85" y="24"/>
                </a:moveTo>
                <a:cubicBezTo>
                  <a:pt x="96" y="18"/>
                  <a:pt x="96" y="18"/>
                  <a:pt x="96" y="18"/>
                </a:cubicBezTo>
                <a:cubicBezTo>
                  <a:pt x="95" y="14"/>
                  <a:pt x="95" y="14"/>
                  <a:pt x="95" y="14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24"/>
                  <a:pt x="85" y="24"/>
                  <a:pt x="85" y="24"/>
                </a:cubicBezTo>
                <a:close/>
                <a:moveTo>
                  <a:pt x="76" y="16"/>
                </a:moveTo>
                <a:cubicBezTo>
                  <a:pt x="81" y="4"/>
                  <a:pt x="81" y="4"/>
                  <a:pt x="81" y="4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15"/>
                  <a:pt x="73" y="15"/>
                  <a:pt x="73" y="15"/>
                </a:cubicBezTo>
                <a:cubicBezTo>
                  <a:pt x="76" y="16"/>
                  <a:pt x="76" y="16"/>
                  <a:pt x="76" y="16"/>
                </a:cubicBezTo>
                <a:close/>
                <a:moveTo>
                  <a:pt x="36" y="35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5"/>
                  <a:pt x="36" y="35"/>
                  <a:pt x="36" y="35"/>
                </a:cubicBezTo>
                <a:close/>
                <a:moveTo>
                  <a:pt x="37" y="24"/>
                </a:moveTo>
                <a:cubicBezTo>
                  <a:pt x="25" y="18"/>
                  <a:pt x="25" y="18"/>
                  <a:pt x="25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39" y="21"/>
                  <a:pt x="39" y="21"/>
                  <a:pt x="39" y="21"/>
                </a:cubicBezTo>
                <a:cubicBezTo>
                  <a:pt x="37" y="24"/>
                  <a:pt x="37" y="24"/>
                  <a:pt x="37" y="24"/>
                </a:cubicBezTo>
                <a:close/>
                <a:moveTo>
                  <a:pt x="45" y="16"/>
                </a:moveTo>
                <a:cubicBezTo>
                  <a:pt x="40" y="4"/>
                  <a:pt x="40" y="4"/>
                  <a:pt x="40" y="4"/>
                </a:cubicBezTo>
                <a:cubicBezTo>
                  <a:pt x="44" y="2"/>
                  <a:pt x="44" y="2"/>
                  <a:pt x="44" y="2"/>
                </a:cubicBezTo>
                <a:cubicBezTo>
                  <a:pt x="49" y="15"/>
                  <a:pt x="49" y="15"/>
                  <a:pt x="49" y="15"/>
                </a:cubicBezTo>
                <a:cubicBezTo>
                  <a:pt x="45" y="16"/>
                  <a:pt x="45" y="16"/>
                  <a:pt x="45" y="16"/>
                </a:cubicBezTo>
                <a:close/>
                <a:moveTo>
                  <a:pt x="59" y="13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"/>
                  <a:pt x="63" y="13"/>
                  <a:pt x="63" y="13"/>
                </a:cubicBezTo>
                <a:cubicBezTo>
                  <a:pt x="59" y="13"/>
                  <a:pt x="59" y="13"/>
                  <a:pt x="59" y="13"/>
                </a:cubicBezTo>
                <a:close/>
                <a:moveTo>
                  <a:pt x="46" y="22"/>
                </a:moveTo>
                <a:cubicBezTo>
                  <a:pt x="76" y="22"/>
                  <a:pt x="76" y="22"/>
                  <a:pt x="76" y="22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5"/>
                  <a:pt x="80" y="45"/>
                  <a:pt x="80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2"/>
                  <a:pt x="42" y="22"/>
                  <a:pt x="42" y="22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72" y="29"/>
                </a:moveTo>
                <a:cubicBezTo>
                  <a:pt x="49" y="29"/>
                  <a:pt x="49" y="29"/>
                  <a:pt x="49" y="29"/>
                </a:cubicBezTo>
                <a:cubicBezTo>
                  <a:pt x="49" y="38"/>
                  <a:pt x="49" y="38"/>
                  <a:pt x="49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13" y="53"/>
                </a:moveTo>
                <a:cubicBezTo>
                  <a:pt x="12" y="53"/>
                  <a:pt x="11" y="54"/>
                  <a:pt x="11" y="55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0"/>
                  <a:pt x="12" y="60"/>
                  <a:pt x="13" y="60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9"/>
                  <a:pt x="33" y="58"/>
                  <a:pt x="33" y="5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3"/>
                  <a:pt x="32" y="52"/>
                  <a:pt x="31" y="52"/>
                </a:cubicBezTo>
                <a:cubicBezTo>
                  <a:pt x="13" y="53"/>
                  <a:pt x="13" y="53"/>
                  <a:pt x="13" y="53"/>
                </a:cubicBezTo>
                <a:close/>
                <a:moveTo>
                  <a:pt x="76" y="76"/>
                </a:moveTo>
                <a:cubicBezTo>
                  <a:pt x="72" y="72"/>
                  <a:pt x="66" y="70"/>
                  <a:pt x="60" y="70"/>
                </a:cubicBezTo>
                <a:cubicBezTo>
                  <a:pt x="54" y="70"/>
                  <a:pt x="48" y="72"/>
                  <a:pt x="44" y="76"/>
                </a:cubicBezTo>
                <a:cubicBezTo>
                  <a:pt x="40" y="81"/>
                  <a:pt x="37" y="86"/>
                  <a:pt x="37" y="93"/>
                </a:cubicBezTo>
                <a:cubicBezTo>
                  <a:pt x="37" y="99"/>
                  <a:pt x="40" y="105"/>
                  <a:pt x="44" y="109"/>
                </a:cubicBezTo>
                <a:cubicBezTo>
                  <a:pt x="48" y="113"/>
                  <a:pt x="54" y="115"/>
                  <a:pt x="60" y="115"/>
                </a:cubicBezTo>
                <a:cubicBezTo>
                  <a:pt x="66" y="115"/>
                  <a:pt x="72" y="113"/>
                  <a:pt x="76" y="109"/>
                </a:cubicBezTo>
                <a:cubicBezTo>
                  <a:pt x="80" y="105"/>
                  <a:pt x="83" y="99"/>
                  <a:pt x="83" y="93"/>
                </a:cubicBezTo>
                <a:cubicBezTo>
                  <a:pt x="83" y="86"/>
                  <a:pt x="80" y="81"/>
                  <a:pt x="76" y="76"/>
                </a:cubicBezTo>
                <a:close/>
                <a:moveTo>
                  <a:pt x="53" y="76"/>
                </a:moveTo>
                <a:cubicBezTo>
                  <a:pt x="47" y="79"/>
                  <a:pt x="44" y="83"/>
                  <a:pt x="42" y="88"/>
                </a:cubicBezTo>
                <a:cubicBezTo>
                  <a:pt x="48" y="85"/>
                  <a:pt x="55" y="83"/>
                  <a:pt x="62" y="84"/>
                </a:cubicBezTo>
                <a:cubicBezTo>
                  <a:pt x="60" y="81"/>
                  <a:pt x="57" y="78"/>
                  <a:pt x="53" y="76"/>
                </a:cubicBezTo>
                <a:close/>
                <a:moveTo>
                  <a:pt x="71" y="79"/>
                </a:moveTo>
                <a:cubicBezTo>
                  <a:pt x="65" y="75"/>
                  <a:pt x="60" y="74"/>
                  <a:pt x="55" y="75"/>
                </a:cubicBezTo>
                <a:cubicBezTo>
                  <a:pt x="61" y="79"/>
                  <a:pt x="66" y="84"/>
                  <a:pt x="69" y="91"/>
                </a:cubicBezTo>
                <a:cubicBezTo>
                  <a:pt x="70" y="87"/>
                  <a:pt x="71" y="83"/>
                  <a:pt x="71" y="79"/>
                </a:cubicBezTo>
                <a:close/>
                <a:moveTo>
                  <a:pt x="78" y="95"/>
                </a:moveTo>
                <a:cubicBezTo>
                  <a:pt x="79" y="88"/>
                  <a:pt x="76" y="84"/>
                  <a:pt x="73" y="80"/>
                </a:cubicBezTo>
                <a:cubicBezTo>
                  <a:pt x="73" y="87"/>
                  <a:pt x="71" y="94"/>
                  <a:pt x="66" y="100"/>
                </a:cubicBezTo>
                <a:cubicBezTo>
                  <a:pt x="70" y="99"/>
                  <a:pt x="74" y="98"/>
                  <a:pt x="78" y="95"/>
                </a:cubicBezTo>
                <a:close/>
                <a:moveTo>
                  <a:pt x="67" y="110"/>
                </a:moveTo>
                <a:cubicBezTo>
                  <a:pt x="73" y="107"/>
                  <a:pt x="76" y="103"/>
                  <a:pt x="77" y="98"/>
                </a:cubicBezTo>
                <a:cubicBezTo>
                  <a:pt x="72" y="102"/>
                  <a:pt x="65" y="103"/>
                  <a:pt x="57" y="102"/>
                </a:cubicBezTo>
                <a:cubicBezTo>
                  <a:pt x="60" y="105"/>
                  <a:pt x="63" y="108"/>
                  <a:pt x="67" y="110"/>
                </a:cubicBezTo>
                <a:close/>
                <a:moveTo>
                  <a:pt x="49" y="108"/>
                </a:moveTo>
                <a:cubicBezTo>
                  <a:pt x="54" y="112"/>
                  <a:pt x="60" y="112"/>
                  <a:pt x="64" y="111"/>
                </a:cubicBezTo>
                <a:cubicBezTo>
                  <a:pt x="58" y="108"/>
                  <a:pt x="54" y="103"/>
                  <a:pt x="51" y="95"/>
                </a:cubicBezTo>
                <a:cubicBezTo>
                  <a:pt x="50" y="99"/>
                  <a:pt x="49" y="103"/>
                  <a:pt x="49" y="108"/>
                </a:cubicBezTo>
                <a:close/>
                <a:moveTo>
                  <a:pt x="42" y="91"/>
                </a:moveTo>
                <a:cubicBezTo>
                  <a:pt x="41" y="98"/>
                  <a:pt x="43" y="102"/>
                  <a:pt x="47" y="106"/>
                </a:cubicBezTo>
                <a:cubicBezTo>
                  <a:pt x="47" y="99"/>
                  <a:pt x="49" y="93"/>
                  <a:pt x="53" y="86"/>
                </a:cubicBezTo>
                <a:cubicBezTo>
                  <a:pt x="49" y="87"/>
                  <a:pt x="46" y="89"/>
                  <a:pt x="42" y="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100"/>
          <p:cNvSpPr>
            <a:spLocks noEditPoints="1"/>
          </p:cNvSpPr>
          <p:nvPr/>
        </p:nvSpPr>
        <p:spPr bwMode="auto">
          <a:xfrm>
            <a:off x="2262519" y="3170250"/>
            <a:ext cx="388938" cy="509588"/>
          </a:xfrm>
          <a:custGeom>
            <a:avLst/>
            <a:gdLst>
              <a:gd name="T0" fmla="*/ 46 w 92"/>
              <a:gd name="T1" fmla="*/ 0 h 120"/>
              <a:gd name="T2" fmla="*/ 76 w 92"/>
              <a:gd name="T3" fmla="*/ 2 h 120"/>
              <a:gd name="T4" fmla="*/ 92 w 92"/>
              <a:gd name="T5" fmla="*/ 14 h 120"/>
              <a:gd name="T6" fmla="*/ 76 w 92"/>
              <a:gd name="T7" fmla="*/ 25 h 120"/>
              <a:gd name="T8" fmla="*/ 46 w 92"/>
              <a:gd name="T9" fmla="*/ 28 h 120"/>
              <a:gd name="T10" fmla="*/ 16 w 92"/>
              <a:gd name="T11" fmla="*/ 25 h 120"/>
              <a:gd name="T12" fmla="*/ 22 w 92"/>
              <a:gd name="T13" fmla="*/ 41 h 120"/>
              <a:gd name="T14" fmla="*/ 36 w 92"/>
              <a:gd name="T15" fmla="*/ 44 h 120"/>
              <a:gd name="T16" fmla="*/ 47 w 92"/>
              <a:gd name="T17" fmla="*/ 71 h 120"/>
              <a:gd name="T18" fmla="*/ 58 w 92"/>
              <a:gd name="T19" fmla="*/ 40 h 120"/>
              <a:gd name="T20" fmla="*/ 71 w 92"/>
              <a:gd name="T21" fmla="*/ 50 h 120"/>
              <a:gd name="T22" fmla="*/ 83 w 92"/>
              <a:gd name="T23" fmla="*/ 39 h 120"/>
              <a:gd name="T24" fmla="*/ 84 w 92"/>
              <a:gd name="T25" fmla="*/ 39 h 120"/>
              <a:gd name="T26" fmla="*/ 84 w 92"/>
              <a:gd name="T27" fmla="*/ 90 h 120"/>
              <a:gd name="T28" fmla="*/ 90 w 92"/>
              <a:gd name="T29" fmla="*/ 97 h 120"/>
              <a:gd name="T30" fmla="*/ 82 w 92"/>
              <a:gd name="T31" fmla="*/ 106 h 120"/>
              <a:gd name="T32" fmla="*/ 86 w 92"/>
              <a:gd name="T33" fmla="*/ 109 h 120"/>
              <a:gd name="T34" fmla="*/ 77 w 92"/>
              <a:gd name="T35" fmla="*/ 113 h 120"/>
              <a:gd name="T36" fmla="*/ 68 w 92"/>
              <a:gd name="T37" fmla="*/ 109 h 120"/>
              <a:gd name="T38" fmla="*/ 68 w 92"/>
              <a:gd name="T39" fmla="*/ 109 h 120"/>
              <a:gd name="T40" fmla="*/ 46 w 92"/>
              <a:gd name="T41" fmla="*/ 111 h 120"/>
              <a:gd name="T42" fmla="*/ 16 w 92"/>
              <a:gd name="T43" fmla="*/ 108 h 120"/>
              <a:gd name="T44" fmla="*/ 1 w 92"/>
              <a:gd name="T45" fmla="*/ 97 h 120"/>
              <a:gd name="T46" fmla="*/ 7 w 92"/>
              <a:gd name="T47" fmla="*/ 90 h 120"/>
              <a:gd name="T48" fmla="*/ 7 w 92"/>
              <a:gd name="T49" fmla="*/ 23 h 120"/>
              <a:gd name="T50" fmla="*/ 0 w 92"/>
              <a:gd name="T51" fmla="*/ 14 h 120"/>
              <a:gd name="T52" fmla="*/ 16 w 92"/>
              <a:gd name="T53" fmla="*/ 2 h 120"/>
              <a:gd name="T54" fmla="*/ 46 w 92"/>
              <a:gd name="T55" fmla="*/ 0 h 120"/>
              <a:gd name="T56" fmla="*/ 63 w 92"/>
              <a:gd name="T57" fmla="*/ 113 h 120"/>
              <a:gd name="T58" fmla="*/ 54 w 92"/>
              <a:gd name="T59" fmla="*/ 116 h 120"/>
              <a:gd name="T60" fmla="*/ 63 w 92"/>
              <a:gd name="T61" fmla="*/ 120 h 120"/>
              <a:gd name="T62" fmla="*/ 72 w 92"/>
              <a:gd name="T63" fmla="*/ 116 h 120"/>
              <a:gd name="T64" fmla="*/ 63 w 92"/>
              <a:gd name="T65" fmla="*/ 113 h 120"/>
              <a:gd name="T66" fmla="*/ 73 w 92"/>
              <a:gd name="T67" fmla="*/ 13 h 120"/>
              <a:gd name="T68" fmla="*/ 46 w 92"/>
              <a:gd name="T69" fmla="*/ 11 h 120"/>
              <a:gd name="T70" fmla="*/ 18 w 92"/>
              <a:gd name="T71" fmla="*/ 13 h 120"/>
              <a:gd name="T72" fmla="*/ 18 w 92"/>
              <a:gd name="T73" fmla="*/ 14 h 120"/>
              <a:gd name="T74" fmla="*/ 46 w 92"/>
              <a:gd name="T75" fmla="*/ 17 h 120"/>
              <a:gd name="T76" fmla="*/ 73 w 92"/>
              <a:gd name="T77" fmla="*/ 14 h 120"/>
              <a:gd name="T78" fmla="*/ 73 w 92"/>
              <a:gd name="T79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" h="120">
                <a:moveTo>
                  <a:pt x="46" y="0"/>
                </a:moveTo>
                <a:cubicBezTo>
                  <a:pt x="57" y="0"/>
                  <a:pt x="68" y="1"/>
                  <a:pt x="76" y="2"/>
                </a:cubicBezTo>
                <a:cubicBezTo>
                  <a:pt x="86" y="4"/>
                  <a:pt x="92" y="8"/>
                  <a:pt x="92" y="14"/>
                </a:cubicBezTo>
                <a:cubicBezTo>
                  <a:pt x="92" y="19"/>
                  <a:pt x="86" y="23"/>
                  <a:pt x="76" y="25"/>
                </a:cubicBezTo>
                <a:cubicBezTo>
                  <a:pt x="68" y="27"/>
                  <a:pt x="57" y="28"/>
                  <a:pt x="46" y="28"/>
                </a:cubicBezTo>
                <a:cubicBezTo>
                  <a:pt x="34" y="28"/>
                  <a:pt x="24" y="27"/>
                  <a:pt x="16" y="25"/>
                </a:cubicBezTo>
                <a:cubicBezTo>
                  <a:pt x="16" y="31"/>
                  <a:pt x="17" y="38"/>
                  <a:pt x="22" y="41"/>
                </a:cubicBezTo>
                <a:cubicBezTo>
                  <a:pt x="31" y="46"/>
                  <a:pt x="35" y="40"/>
                  <a:pt x="36" y="44"/>
                </a:cubicBezTo>
                <a:cubicBezTo>
                  <a:pt x="38" y="49"/>
                  <a:pt x="40" y="75"/>
                  <a:pt x="47" y="71"/>
                </a:cubicBezTo>
                <a:cubicBezTo>
                  <a:pt x="55" y="67"/>
                  <a:pt x="55" y="37"/>
                  <a:pt x="58" y="40"/>
                </a:cubicBezTo>
                <a:cubicBezTo>
                  <a:pt x="62" y="44"/>
                  <a:pt x="64" y="56"/>
                  <a:pt x="71" y="50"/>
                </a:cubicBezTo>
                <a:cubicBezTo>
                  <a:pt x="78" y="44"/>
                  <a:pt x="78" y="37"/>
                  <a:pt x="83" y="39"/>
                </a:cubicBezTo>
                <a:cubicBezTo>
                  <a:pt x="83" y="39"/>
                  <a:pt x="84" y="39"/>
                  <a:pt x="84" y="39"/>
                </a:cubicBezTo>
                <a:cubicBezTo>
                  <a:pt x="84" y="90"/>
                  <a:pt x="84" y="90"/>
                  <a:pt x="84" y="90"/>
                </a:cubicBezTo>
                <a:cubicBezTo>
                  <a:pt x="88" y="92"/>
                  <a:pt x="90" y="94"/>
                  <a:pt x="90" y="97"/>
                </a:cubicBezTo>
                <a:cubicBezTo>
                  <a:pt x="90" y="101"/>
                  <a:pt x="87" y="104"/>
                  <a:pt x="82" y="106"/>
                </a:cubicBezTo>
                <a:cubicBezTo>
                  <a:pt x="85" y="106"/>
                  <a:pt x="86" y="108"/>
                  <a:pt x="86" y="109"/>
                </a:cubicBezTo>
                <a:cubicBezTo>
                  <a:pt x="86" y="111"/>
                  <a:pt x="82" y="113"/>
                  <a:pt x="77" y="113"/>
                </a:cubicBezTo>
                <a:cubicBezTo>
                  <a:pt x="72" y="113"/>
                  <a:pt x="68" y="111"/>
                  <a:pt x="68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2" y="110"/>
                  <a:pt x="54" y="111"/>
                  <a:pt x="46" y="111"/>
                </a:cubicBezTo>
                <a:cubicBezTo>
                  <a:pt x="34" y="111"/>
                  <a:pt x="24" y="110"/>
                  <a:pt x="16" y="108"/>
                </a:cubicBezTo>
                <a:cubicBezTo>
                  <a:pt x="7" y="106"/>
                  <a:pt x="1" y="102"/>
                  <a:pt x="1" y="97"/>
                </a:cubicBezTo>
                <a:cubicBezTo>
                  <a:pt x="1" y="94"/>
                  <a:pt x="4" y="92"/>
                  <a:pt x="7" y="90"/>
                </a:cubicBezTo>
                <a:cubicBezTo>
                  <a:pt x="7" y="23"/>
                  <a:pt x="7" y="23"/>
                  <a:pt x="7" y="23"/>
                </a:cubicBezTo>
                <a:cubicBezTo>
                  <a:pt x="2" y="21"/>
                  <a:pt x="0" y="17"/>
                  <a:pt x="0" y="14"/>
                </a:cubicBezTo>
                <a:cubicBezTo>
                  <a:pt x="0" y="8"/>
                  <a:pt x="6" y="4"/>
                  <a:pt x="16" y="2"/>
                </a:cubicBezTo>
                <a:cubicBezTo>
                  <a:pt x="24" y="1"/>
                  <a:pt x="34" y="0"/>
                  <a:pt x="46" y="0"/>
                </a:cubicBezTo>
                <a:close/>
                <a:moveTo>
                  <a:pt x="63" y="113"/>
                </a:moveTo>
                <a:cubicBezTo>
                  <a:pt x="58" y="113"/>
                  <a:pt x="54" y="114"/>
                  <a:pt x="54" y="116"/>
                </a:cubicBezTo>
                <a:cubicBezTo>
                  <a:pt x="54" y="119"/>
                  <a:pt x="58" y="120"/>
                  <a:pt x="63" y="120"/>
                </a:cubicBezTo>
                <a:cubicBezTo>
                  <a:pt x="68" y="120"/>
                  <a:pt x="72" y="119"/>
                  <a:pt x="72" y="116"/>
                </a:cubicBezTo>
                <a:cubicBezTo>
                  <a:pt x="72" y="114"/>
                  <a:pt x="68" y="113"/>
                  <a:pt x="63" y="113"/>
                </a:cubicBezTo>
                <a:close/>
                <a:moveTo>
                  <a:pt x="73" y="13"/>
                </a:moveTo>
                <a:cubicBezTo>
                  <a:pt x="66" y="12"/>
                  <a:pt x="57" y="11"/>
                  <a:pt x="46" y="11"/>
                </a:cubicBezTo>
                <a:cubicBezTo>
                  <a:pt x="35" y="11"/>
                  <a:pt x="25" y="12"/>
                  <a:pt x="18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25" y="16"/>
                  <a:pt x="35" y="17"/>
                  <a:pt x="46" y="17"/>
                </a:cubicBezTo>
                <a:cubicBezTo>
                  <a:pt x="57" y="17"/>
                  <a:pt x="66" y="16"/>
                  <a:pt x="73" y="14"/>
                </a:cubicBezTo>
                <a:lnTo>
                  <a:pt x="7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101"/>
          <p:cNvSpPr>
            <a:spLocks noEditPoints="1"/>
          </p:cNvSpPr>
          <p:nvPr/>
        </p:nvSpPr>
        <p:spPr bwMode="auto">
          <a:xfrm>
            <a:off x="7925132" y="3184538"/>
            <a:ext cx="377825" cy="481013"/>
          </a:xfrm>
          <a:custGeom>
            <a:avLst/>
            <a:gdLst>
              <a:gd name="T0" fmla="*/ 20 w 89"/>
              <a:gd name="T1" fmla="*/ 80 h 113"/>
              <a:gd name="T2" fmla="*/ 26 w 89"/>
              <a:gd name="T3" fmla="*/ 79 h 113"/>
              <a:gd name="T4" fmla="*/ 28 w 89"/>
              <a:gd name="T5" fmla="*/ 84 h 113"/>
              <a:gd name="T6" fmla="*/ 26 w 89"/>
              <a:gd name="T7" fmla="*/ 94 h 113"/>
              <a:gd name="T8" fmla="*/ 19 w 89"/>
              <a:gd name="T9" fmla="*/ 101 h 113"/>
              <a:gd name="T10" fmla="*/ 14 w 89"/>
              <a:gd name="T11" fmla="*/ 101 h 113"/>
              <a:gd name="T12" fmla="*/ 11 w 89"/>
              <a:gd name="T13" fmla="*/ 97 h 113"/>
              <a:gd name="T14" fmla="*/ 13 w 89"/>
              <a:gd name="T15" fmla="*/ 87 h 113"/>
              <a:gd name="T16" fmla="*/ 20 w 89"/>
              <a:gd name="T17" fmla="*/ 80 h 113"/>
              <a:gd name="T18" fmla="*/ 26 w 89"/>
              <a:gd name="T19" fmla="*/ 0 h 113"/>
              <a:gd name="T20" fmla="*/ 18 w 89"/>
              <a:gd name="T21" fmla="*/ 35 h 113"/>
              <a:gd name="T22" fmla="*/ 54 w 89"/>
              <a:gd name="T23" fmla="*/ 98 h 113"/>
              <a:gd name="T24" fmla="*/ 55 w 89"/>
              <a:gd name="T25" fmla="*/ 99 h 113"/>
              <a:gd name="T26" fmla="*/ 55 w 89"/>
              <a:gd name="T27" fmla="*/ 100 h 113"/>
              <a:gd name="T28" fmla="*/ 56 w 89"/>
              <a:gd name="T29" fmla="*/ 100 h 113"/>
              <a:gd name="T30" fmla="*/ 65 w 89"/>
              <a:gd name="T31" fmla="*/ 109 h 113"/>
              <a:gd name="T32" fmla="*/ 81 w 89"/>
              <a:gd name="T33" fmla="*/ 110 h 113"/>
              <a:gd name="T34" fmla="*/ 89 w 89"/>
              <a:gd name="T35" fmla="*/ 97 h 113"/>
              <a:gd name="T36" fmla="*/ 85 w 89"/>
              <a:gd name="T37" fmla="*/ 81 h 113"/>
              <a:gd name="T38" fmla="*/ 74 w 89"/>
              <a:gd name="T39" fmla="*/ 69 h 113"/>
              <a:gd name="T40" fmla="*/ 59 w 89"/>
              <a:gd name="T41" fmla="*/ 69 h 113"/>
              <a:gd name="T42" fmla="*/ 53 w 89"/>
              <a:gd name="T43" fmla="*/ 74 h 113"/>
              <a:gd name="T44" fmla="*/ 48 w 89"/>
              <a:gd name="T45" fmla="*/ 63 h 113"/>
              <a:gd name="T46" fmla="*/ 52 w 89"/>
              <a:gd name="T47" fmla="*/ 50 h 113"/>
              <a:gd name="T48" fmla="*/ 26 w 89"/>
              <a:gd name="T49" fmla="*/ 0 h 113"/>
              <a:gd name="T50" fmla="*/ 41 w 89"/>
              <a:gd name="T51" fmla="*/ 51 h 113"/>
              <a:gd name="T52" fmla="*/ 46 w 89"/>
              <a:gd name="T53" fmla="*/ 55 h 113"/>
              <a:gd name="T54" fmla="*/ 41 w 89"/>
              <a:gd name="T55" fmla="*/ 59 h 113"/>
              <a:gd name="T56" fmla="*/ 37 w 89"/>
              <a:gd name="T57" fmla="*/ 55 h 113"/>
              <a:gd name="T58" fmla="*/ 41 w 89"/>
              <a:gd name="T59" fmla="*/ 51 h 113"/>
              <a:gd name="T60" fmla="*/ 69 w 89"/>
              <a:gd name="T61" fmla="*/ 79 h 113"/>
              <a:gd name="T62" fmla="*/ 76 w 89"/>
              <a:gd name="T63" fmla="*/ 86 h 113"/>
              <a:gd name="T64" fmla="*/ 78 w 89"/>
              <a:gd name="T65" fmla="*/ 96 h 113"/>
              <a:gd name="T66" fmla="*/ 76 w 89"/>
              <a:gd name="T67" fmla="*/ 100 h 113"/>
              <a:gd name="T68" fmla="*/ 70 w 89"/>
              <a:gd name="T69" fmla="*/ 100 h 113"/>
              <a:gd name="T70" fmla="*/ 63 w 89"/>
              <a:gd name="T71" fmla="*/ 93 h 113"/>
              <a:gd name="T72" fmla="*/ 61 w 89"/>
              <a:gd name="T73" fmla="*/ 83 h 113"/>
              <a:gd name="T74" fmla="*/ 64 w 89"/>
              <a:gd name="T75" fmla="*/ 78 h 113"/>
              <a:gd name="T76" fmla="*/ 69 w 89"/>
              <a:gd name="T77" fmla="*/ 79 h 113"/>
              <a:gd name="T78" fmla="*/ 66 w 89"/>
              <a:gd name="T79" fmla="*/ 0 h 113"/>
              <a:gd name="T80" fmla="*/ 75 w 89"/>
              <a:gd name="T81" fmla="*/ 34 h 113"/>
              <a:gd name="T82" fmla="*/ 57 w 89"/>
              <a:gd name="T83" fmla="*/ 65 h 113"/>
              <a:gd name="T84" fmla="*/ 56 w 89"/>
              <a:gd name="T85" fmla="*/ 65 h 113"/>
              <a:gd name="T86" fmla="*/ 55 w 89"/>
              <a:gd name="T87" fmla="*/ 63 h 113"/>
              <a:gd name="T88" fmla="*/ 59 w 89"/>
              <a:gd name="T89" fmla="*/ 52 h 113"/>
              <a:gd name="T90" fmla="*/ 60 w 89"/>
              <a:gd name="T91" fmla="*/ 50 h 113"/>
              <a:gd name="T92" fmla="*/ 59 w 89"/>
              <a:gd name="T93" fmla="*/ 48 h 113"/>
              <a:gd name="T94" fmla="*/ 50 w 89"/>
              <a:gd name="T95" fmla="*/ 30 h 113"/>
              <a:gd name="T96" fmla="*/ 66 w 89"/>
              <a:gd name="T97" fmla="*/ 0 h 113"/>
              <a:gd name="T98" fmla="*/ 31 w 89"/>
              <a:gd name="T99" fmla="*/ 70 h 113"/>
              <a:gd name="T100" fmla="*/ 31 w 89"/>
              <a:gd name="T101" fmla="*/ 70 h 113"/>
              <a:gd name="T102" fmla="*/ 15 w 89"/>
              <a:gd name="T103" fmla="*/ 70 h 113"/>
              <a:gd name="T104" fmla="*/ 4 w 89"/>
              <a:gd name="T105" fmla="*/ 82 h 113"/>
              <a:gd name="T106" fmla="*/ 1 w 89"/>
              <a:gd name="T107" fmla="*/ 98 h 113"/>
              <a:gd name="T108" fmla="*/ 9 w 89"/>
              <a:gd name="T109" fmla="*/ 111 h 113"/>
              <a:gd name="T110" fmla="*/ 24 w 89"/>
              <a:gd name="T111" fmla="*/ 110 h 113"/>
              <a:gd name="T112" fmla="*/ 34 w 89"/>
              <a:gd name="T113" fmla="*/ 101 h 113"/>
              <a:gd name="T114" fmla="*/ 34 w 89"/>
              <a:gd name="T115" fmla="*/ 101 h 113"/>
              <a:gd name="T116" fmla="*/ 34 w 89"/>
              <a:gd name="T117" fmla="*/ 100 h 113"/>
              <a:gd name="T118" fmla="*/ 35 w 89"/>
              <a:gd name="T119" fmla="*/ 99 h 113"/>
              <a:gd name="T120" fmla="*/ 41 w 89"/>
              <a:gd name="T121" fmla="*/ 88 h 113"/>
              <a:gd name="T122" fmla="*/ 31 w 89"/>
              <a:gd name="T123" fmla="*/ 7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" h="113">
                <a:moveTo>
                  <a:pt x="20" y="80"/>
                </a:moveTo>
                <a:cubicBezTo>
                  <a:pt x="22" y="79"/>
                  <a:pt x="24" y="78"/>
                  <a:pt x="26" y="79"/>
                </a:cubicBezTo>
                <a:cubicBezTo>
                  <a:pt x="27" y="80"/>
                  <a:pt x="28" y="82"/>
                  <a:pt x="28" y="84"/>
                </a:cubicBezTo>
                <a:cubicBezTo>
                  <a:pt x="28" y="87"/>
                  <a:pt x="28" y="90"/>
                  <a:pt x="26" y="94"/>
                </a:cubicBezTo>
                <a:cubicBezTo>
                  <a:pt x="24" y="97"/>
                  <a:pt x="22" y="100"/>
                  <a:pt x="19" y="101"/>
                </a:cubicBezTo>
                <a:cubicBezTo>
                  <a:pt x="17" y="102"/>
                  <a:pt x="15" y="102"/>
                  <a:pt x="14" y="101"/>
                </a:cubicBezTo>
                <a:cubicBezTo>
                  <a:pt x="12" y="101"/>
                  <a:pt x="11" y="99"/>
                  <a:pt x="11" y="97"/>
                </a:cubicBezTo>
                <a:cubicBezTo>
                  <a:pt x="11" y="94"/>
                  <a:pt x="12" y="90"/>
                  <a:pt x="13" y="87"/>
                </a:cubicBezTo>
                <a:cubicBezTo>
                  <a:pt x="15" y="84"/>
                  <a:pt x="18" y="81"/>
                  <a:pt x="20" y="80"/>
                </a:cubicBezTo>
                <a:close/>
                <a:moveTo>
                  <a:pt x="26" y="0"/>
                </a:moveTo>
                <a:cubicBezTo>
                  <a:pt x="18" y="7"/>
                  <a:pt x="11" y="18"/>
                  <a:pt x="18" y="35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5" y="99"/>
                  <a:pt x="55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8" y="104"/>
                  <a:pt x="62" y="107"/>
                  <a:pt x="65" y="109"/>
                </a:cubicBezTo>
                <a:cubicBezTo>
                  <a:pt x="71" y="112"/>
                  <a:pt x="76" y="112"/>
                  <a:pt x="81" y="110"/>
                </a:cubicBezTo>
                <a:cubicBezTo>
                  <a:pt x="85" y="107"/>
                  <a:pt x="88" y="102"/>
                  <a:pt x="89" y="97"/>
                </a:cubicBezTo>
                <a:cubicBezTo>
                  <a:pt x="89" y="92"/>
                  <a:pt x="88" y="86"/>
                  <a:pt x="85" y="81"/>
                </a:cubicBezTo>
                <a:cubicBezTo>
                  <a:pt x="82" y="75"/>
                  <a:pt x="78" y="71"/>
                  <a:pt x="74" y="69"/>
                </a:cubicBezTo>
                <a:cubicBezTo>
                  <a:pt x="69" y="67"/>
                  <a:pt x="63" y="66"/>
                  <a:pt x="59" y="69"/>
                </a:cubicBezTo>
                <a:cubicBezTo>
                  <a:pt x="56" y="70"/>
                  <a:pt x="55" y="72"/>
                  <a:pt x="53" y="74"/>
                </a:cubicBezTo>
                <a:cubicBezTo>
                  <a:pt x="51" y="70"/>
                  <a:pt x="49" y="66"/>
                  <a:pt x="48" y="63"/>
                </a:cubicBezTo>
                <a:cubicBezTo>
                  <a:pt x="50" y="58"/>
                  <a:pt x="50" y="55"/>
                  <a:pt x="52" y="50"/>
                </a:cubicBezTo>
                <a:cubicBezTo>
                  <a:pt x="44" y="33"/>
                  <a:pt x="35" y="17"/>
                  <a:pt x="26" y="0"/>
                </a:cubicBezTo>
                <a:close/>
                <a:moveTo>
                  <a:pt x="41" y="51"/>
                </a:moveTo>
                <a:cubicBezTo>
                  <a:pt x="44" y="51"/>
                  <a:pt x="46" y="52"/>
                  <a:pt x="46" y="55"/>
                </a:cubicBezTo>
                <a:cubicBezTo>
                  <a:pt x="46" y="57"/>
                  <a:pt x="44" y="59"/>
                  <a:pt x="41" y="59"/>
                </a:cubicBezTo>
                <a:cubicBezTo>
                  <a:pt x="39" y="59"/>
                  <a:pt x="37" y="57"/>
                  <a:pt x="37" y="55"/>
                </a:cubicBezTo>
                <a:cubicBezTo>
                  <a:pt x="37" y="52"/>
                  <a:pt x="39" y="51"/>
                  <a:pt x="41" y="51"/>
                </a:cubicBezTo>
                <a:close/>
                <a:moveTo>
                  <a:pt x="69" y="79"/>
                </a:moveTo>
                <a:cubicBezTo>
                  <a:pt x="72" y="80"/>
                  <a:pt x="74" y="82"/>
                  <a:pt x="76" y="86"/>
                </a:cubicBezTo>
                <a:cubicBezTo>
                  <a:pt x="78" y="89"/>
                  <a:pt x="78" y="93"/>
                  <a:pt x="78" y="96"/>
                </a:cubicBezTo>
                <a:cubicBezTo>
                  <a:pt x="78" y="98"/>
                  <a:pt x="77" y="100"/>
                  <a:pt x="76" y="100"/>
                </a:cubicBezTo>
                <a:cubicBezTo>
                  <a:pt x="74" y="101"/>
                  <a:pt x="72" y="101"/>
                  <a:pt x="70" y="100"/>
                </a:cubicBezTo>
                <a:cubicBezTo>
                  <a:pt x="68" y="98"/>
                  <a:pt x="65" y="96"/>
                  <a:pt x="63" y="93"/>
                </a:cubicBezTo>
                <a:cubicBezTo>
                  <a:pt x="62" y="89"/>
                  <a:pt x="61" y="86"/>
                  <a:pt x="61" y="83"/>
                </a:cubicBezTo>
                <a:cubicBezTo>
                  <a:pt x="61" y="81"/>
                  <a:pt x="62" y="79"/>
                  <a:pt x="64" y="78"/>
                </a:cubicBezTo>
                <a:cubicBezTo>
                  <a:pt x="65" y="77"/>
                  <a:pt x="67" y="78"/>
                  <a:pt x="69" y="79"/>
                </a:cubicBezTo>
                <a:close/>
                <a:moveTo>
                  <a:pt x="66" y="0"/>
                </a:moveTo>
                <a:cubicBezTo>
                  <a:pt x="74" y="7"/>
                  <a:pt x="81" y="18"/>
                  <a:pt x="75" y="34"/>
                </a:cubicBezTo>
                <a:cubicBezTo>
                  <a:pt x="57" y="65"/>
                  <a:pt x="57" y="65"/>
                  <a:pt x="57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4"/>
                  <a:pt x="55" y="63"/>
                </a:cubicBezTo>
                <a:cubicBezTo>
                  <a:pt x="57" y="59"/>
                  <a:pt x="58" y="56"/>
                  <a:pt x="59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8"/>
                  <a:pt x="59" y="48"/>
                  <a:pt x="59" y="48"/>
                </a:cubicBezTo>
                <a:cubicBezTo>
                  <a:pt x="50" y="30"/>
                  <a:pt x="50" y="30"/>
                  <a:pt x="50" y="30"/>
                </a:cubicBezTo>
                <a:cubicBezTo>
                  <a:pt x="66" y="0"/>
                  <a:pt x="66" y="0"/>
                  <a:pt x="66" y="0"/>
                </a:cubicBezTo>
                <a:close/>
                <a:moveTo>
                  <a:pt x="31" y="70"/>
                </a:moveTo>
                <a:cubicBezTo>
                  <a:pt x="31" y="70"/>
                  <a:pt x="31" y="70"/>
                  <a:pt x="31" y="70"/>
                </a:cubicBezTo>
                <a:cubicBezTo>
                  <a:pt x="26" y="67"/>
                  <a:pt x="21" y="68"/>
                  <a:pt x="15" y="70"/>
                </a:cubicBezTo>
                <a:cubicBezTo>
                  <a:pt x="11" y="72"/>
                  <a:pt x="7" y="77"/>
                  <a:pt x="4" y="82"/>
                </a:cubicBezTo>
                <a:cubicBezTo>
                  <a:pt x="1" y="87"/>
                  <a:pt x="0" y="93"/>
                  <a:pt x="1" y="98"/>
                </a:cubicBezTo>
                <a:cubicBezTo>
                  <a:pt x="1" y="104"/>
                  <a:pt x="4" y="108"/>
                  <a:pt x="9" y="111"/>
                </a:cubicBezTo>
                <a:cubicBezTo>
                  <a:pt x="13" y="113"/>
                  <a:pt x="19" y="113"/>
                  <a:pt x="24" y="110"/>
                </a:cubicBezTo>
                <a:cubicBezTo>
                  <a:pt x="28" y="109"/>
                  <a:pt x="31" y="105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5" y="100"/>
                  <a:pt x="35" y="99"/>
                  <a:pt x="35" y="99"/>
                </a:cubicBezTo>
                <a:cubicBezTo>
                  <a:pt x="41" y="88"/>
                  <a:pt x="41" y="88"/>
                  <a:pt x="41" y="88"/>
                </a:cubicBezTo>
                <a:lnTo>
                  <a:pt x="3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102"/>
          <p:cNvSpPr>
            <a:spLocks/>
          </p:cNvSpPr>
          <p:nvPr/>
        </p:nvSpPr>
        <p:spPr bwMode="auto">
          <a:xfrm>
            <a:off x="3135644" y="5577862"/>
            <a:ext cx="317500" cy="509588"/>
          </a:xfrm>
          <a:custGeom>
            <a:avLst/>
            <a:gdLst>
              <a:gd name="T0" fmla="*/ 23 w 75"/>
              <a:gd name="T1" fmla="*/ 0 h 120"/>
              <a:gd name="T2" fmla="*/ 33 w 75"/>
              <a:gd name="T3" fmla="*/ 0 h 120"/>
              <a:gd name="T4" fmla="*/ 33 w 75"/>
              <a:gd name="T5" fmla="*/ 31 h 120"/>
              <a:gd name="T6" fmla="*/ 25 w 75"/>
              <a:gd name="T7" fmla="*/ 42 h 120"/>
              <a:gd name="T8" fmla="*/ 36 w 75"/>
              <a:gd name="T9" fmla="*/ 53 h 120"/>
              <a:gd name="T10" fmla="*/ 47 w 75"/>
              <a:gd name="T11" fmla="*/ 42 h 120"/>
              <a:gd name="T12" fmla="*/ 40 w 75"/>
              <a:gd name="T13" fmla="*/ 31 h 120"/>
              <a:gd name="T14" fmla="*/ 40 w 75"/>
              <a:gd name="T15" fmla="*/ 0 h 120"/>
              <a:gd name="T16" fmla="*/ 50 w 75"/>
              <a:gd name="T17" fmla="*/ 0 h 120"/>
              <a:gd name="T18" fmla="*/ 74 w 75"/>
              <a:gd name="T19" fmla="*/ 43 h 120"/>
              <a:gd name="T20" fmla="*/ 62 w 75"/>
              <a:gd name="T21" fmla="*/ 72 h 120"/>
              <a:gd name="T22" fmla="*/ 75 w 75"/>
              <a:gd name="T23" fmla="*/ 72 h 120"/>
              <a:gd name="T24" fmla="*/ 75 w 75"/>
              <a:gd name="T25" fmla="*/ 87 h 120"/>
              <a:gd name="T26" fmla="*/ 66 w 75"/>
              <a:gd name="T27" fmla="*/ 87 h 120"/>
              <a:gd name="T28" fmla="*/ 66 w 75"/>
              <a:gd name="T29" fmla="*/ 120 h 120"/>
              <a:gd name="T30" fmla="*/ 31 w 75"/>
              <a:gd name="T31" fmla="*/ 120 h 120"/>
              <a:gd name="T32" fmla="*/ 31 w 75"/>
              <a:gd name="T33" fmla="*/ 88 h 120"/>
              <a:gd name="T34" fmla="*/ 19 w 75"/>
              <a:gd name="T35" fmla="*/ 88 h 120"/>
              <a:gd name="T36" fmla="*/ 19 w 75"/>
              <a:gd name="T37" fmla="*/ 120 h 120"/>
              <a:gd name="T38" fmla="*/ 8 w 75"/>
              <a:gd name="T39" fmla="*/ 120 h 120"/>
              <a:gd name="T40" fmla="*/ 8 w 75"/>
              <a:gd name="T41" fmla="*/ 87 h 120"/>
              <a:gd name="T42" fmla="*/ 1 w 75"/>
              <a:gd name="T43" fmla="*/ 87 h 120"/>
              <a:gd name="T44" fmla="*/ 1 w 75"/>
              <a:gd name="T45" fmla="*/ 72 h 120"/>
              <a:gd name="T46" fmla="*/ 12 w 75"/>
              <a:gd name="T47" fmla="*/ 72 h 120"/>
              <a:gd name="T48" fmla="*/ 0 w 75"/>
              <a:gd name="T49" fmla="*/ 43 h 120"/>
              <a:gd name="T50" fmla="*/ 23 w 75"/>
              <a:gd name="T5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120">
                <a:moveTo>
                  <a:pt x="23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31"/>
                  <a:pt x="33" y="31"/>
                  <a:pt x="33" y="31"/>
                </a:cubicBezTo>
                <a:cubicBezTo>
                  <a:pt x="29" y="33"/>
                  <a:pt x="25" y="37"/>
                  <a:pt x="25" y="42"/>
                </a:cubicBezTo>
                <a:cubicBezTo>
                  <a:pt x="25" y="48"/>
                  <a:pt x="30" y="53"/>
                  <a:pt x="36" y="53"/>
                </a:cubicBezTo>
                <a:cubicBezTo>
                  <a:pt x="42" y="53"/>
                  <a:pt x="47" y="48"/>
                  <a:pt x="47" y="42"/>
                </a:cubicBezTo>
                <a:cubicBezTo>
                  <a:pt x="47" y="37"/>
                  <a:pt x="44" y="33"/>
                  <a:pt x="40" y="31"/>
                </a:cubicBezTo>
                <a:cubicBezTo>
                  <a:pt x="40" y="0"/>
                  <a:pt x="40" y="0"/>
                  <a:pt x="4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8" y="14"/>
                  <a:pt x="66" y="29"/>
                  <a:pt x="74" y="43"/>
                </a:cubicBezTo>
                <a:cubicBezTo>
                  <a:pt x="68" y="52"/>
                  <a:pt x="64" y="62"/>
                  <a:pt x="62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87"/>
                  <a:pt x="75" y="87"/>
                  <a:pt x="75" y="87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88"/>
                  <a:pt x="31" y="88"/>
                  <a:pt x="3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7"/>
                  <a:pt x="8" y="87"/>
                  <a:pt x="8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72"/>
                  <a:pt x="1" y="72"/>
                  <a:pt x="1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62"/>
                  <a:pt x="6" y="52"/>
                  <a:pt x="0" y="43"/>
                </a:cubicBezTo>
                <a:cubicBezTo>
                  <a:pt x="8" y="29"/>
                  <a:pt x="15" y="14"/>
                  <a:pt x="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104"/>
          <p:cNvSpPr>
            <a:spLocks noEditPoints="1"/>
          </p:cNvSpPr>
          <p:nvPr/>
        </p:nvSpPr>
        <p:spPr bwMode="auto">
          <a:xfrm>
            <a:off x="633744" y="4751569"/>
            <a:ext cx="347663" cy="530225"/>
          </a:xfrm>
          <a:custGeom>
            <a:avLst/>
            <a:gdLst>
              <a:gd name="T0" fmla="*/ 18 w 82"/>
              <a:gd name="T1" fmla="*/ 29 h 125"/>
              <a:gd name="T2" fmla="*/ 26 w 82"/>
              <a:gd name="T3" fmla="*/ 27 h 125"/>
              <a:gd name="T4" fmla="*/ 26 w 82"/>
              <a:gd name="T5" fmla="*/ 19 h 125"/>
              <a:gd name="T6" fmla="*/ 30 w 82"/>
              <a:gd name="T7" fmla="*/ 19 h 125"/>
              <a:gd name="T8" fmla="*/ 32 w 82"/>
              <a:gd name="T9" fmla="*/ 0 h 125"/>
              <a:gd name="T10" fmla="*/ 50 w 82"/>
              <a:gd name="T11" fmla="*/ 0 h 125"/>
              <a:gd name="T12" fmla="*/ 52 w 82"/>
              <a:gd name="T13" fmla="*/ 19 h 125"/>
              <a:gd name="T14" fmla="*/ 56 w 82"/>
              <a:gd name="T15" fmla="*/ 19 h 125"/>
              <a:gd name="T16" fmla="*/ 56 w 82"/>
              <a:gd name="T17" fmla="*/ 27 h 125"/>
              <a:gd name="T18" fmla="*/ 65 w 82"/>
              <a:gd name="T19" fmla="*/ 29 h 125"/>
              <a:gd name="T20" fmla="*/ 66 w 82"/>
              <a:gd name="T21" fmla="*/ 41 h 125"/>
              <a:gd name="T22" fmla="*/ 32 w 82"/>
              <a:gd name="T23" fmla="*/ 41 h 125"/>
              <a:gd name="T24" fmla="*/ 32 w 82"/>
              <a:gd name="T25" fmla="*/ 59 h 125"/>
              <a:gd name="T26" fmla="*/ 68 w 82"/>
              <a:gd name="T27" fmla="*/ 59 h 125"/>
              <a:gd name="T28" fmla="*/ 73 w 82"/>
              <a:gd name="T29" fmla="*/ 113 h 125"/>
              <a:gd name="T30" fmla="*/ 82 w 82"/>
              <a:gd name="T31" fmla="*/ 113 h 125"/>
              <a:gd name="T32" fmla="*/ 82 w 82"/>
              <a:gd name="T33" fmla="*/ 125 h 125"/>
              <a:gd name="T34" fmla="*/ 0 w 82"/>
              <a:gd name="T35" fmla="*/ 125 h 125"/>
              <a:gd name="T36" fmla="*/ 0 w 82"/>
              <a:gd name="T37" fmla="*/ 113 h 125"/>
              <a:gd name="T38" fmla="*/ 8 w 82"/>
              <a:gd name="T39" fmla="*/ 113 h 125"/>
              <a:gd name="T40" fmla="*/ 18 w 82"/>
              <a:gd name="T41" fmla="*/ 29 h 125"/>
              <a:gd name="T42" fmla="*/ 64 w 82"/>
              <a:gd name="T43" fmla="*/ 113 h 125"/>
              <a:gd name="T44" fmla="*/ 18 w 82"/>
              <a:gd name="T45" fmla="*/ 113 h 125"/>
              <a:gd name="T46" fmla="*/ 64 w 82"/>
              <a:gd name="T47" fmla="*/ 11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" h="125">
                <a:moveTo>
                  <a:pt x="18" y="29"/>
                </a:moveTo>
                <a:cubicBezTo>
                  <a:pt x="20" y="28"/>
                  <a:pt x="23" y="27"/>
                  <a:pt x="26" y="27"/>
                </a:cubicBezTo>
                <a:cubicBezTo>
                  <a:pt x="26" y="19"/>
                  <a:pt x="26" y="19"/>
                  <a:pt x="26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2" y="0"/>
                  <a:pt x="32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7"/>
                  <a:pt x="56" y="27"/>
                  <a:pt x="56" y="27"/>
                </a:cubicBezTo>
                <a:cubicBezTo>
                  <a:pt x="59" y="27"/>
                  <a:pt x="62" y="28"/>
                  <a:pt x="65" y="29"/>
                </a:cubicBezTo>
                <a:cubicBezTo>
                  <a:pt x="66" y="41"/>
                  <a:pt x="66" y="41"/>
                  <a:pt x="6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59"/>
                  <a:pt x="32" y="59"/>
                  <a:pt x="32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3"/>
                  <a:pt x="0" y="113"/>
                  <a:pt x="0" y="113"/>
                </a:cubicBezTo>
                <a:cubicBezTo>
                  <a:pt x="8" y="113"/>
                  <a:pt x="8" y="113"/>
                  <a:pt x="8" y="113"/>
                </a:cubicBezTo>
                <a:cubicBezTo>
                  <a:pt x="18" y="29"/>
                  <a:pt x="18" y="29"/>
                  <a:pt x="18" y="29"/>
                </a:cubicBezTo>
                <a:close/>
                <a:moveTo>
                  <a:pt x="64" y="113"/>
                </a:moveTo>
                <a:cubicBezTo>
                  <a:pt x="55" y="96"/>
                  <a:pt x="27" y="95"/>
                  <a:pt x="18" y="113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Freeform 149"/>
          <p:cNvSpPr>
            <a:spLocks noEditPoints="1"/>
          </p:cNvSpPr>
          <p:nvPr/>
        </p:nvSpPr>
        <p:spPr bwMode="auto">
          <a:xfrm>
            <a:off x="6957882" y="4810306"/>
            <a:ext cx="576262" cy="412750"/>
          </a:xfrm>
          <a:custGeom>
            <a:avLst/>
            <a:gdLst>
              <a:gd name="T0" fmla="*/ 21 w 136"/>
              <a:gd name="T1" fmla="*/ 53 h 97"/>
              <a:gd name="T2" fmla="*/ 41 w 136"/>
              <a:gd name="T3" fmla="*/ 48 h 97"/>
              <a:gd name="T4" fmla="*/ 28 w 136"/>
              <a:gd name="T5" fmla="*/ 37 h 97"/>
              <a:gd name="T6" fmla="*/ 28 w 136"/>
              <a:gd name="T7" fmla="*/ 12 h 97"/>
              <a:gd name="T8" fmla="*/ 77 w 136"/>
              <a:gd name="T9" fmla="*/ 2 h 97"/>
              <a:gd name="T10" fmla="*/ 127 w 136"/>
              <a:gd name="T11" fmla="*/ 34 h 97"/>
              <a:gd name="T12" fmla="*/ 83 w 136"/>
              <a:gd name="T13" fmla="*/ 90 h 97"/>
              <a:gd name="T14" fmla="*/ 11 w 136"/>
              <a:gd name="T15" fmla="*/ 69 h 97"/>
              <a:gd name="T16" fmla="*/ 21 w 136"/>
              <a:gd name="T17" fmla="*/ 53 h 97"/>
              <a:gd name="T18" fmla="*/ 34 w 136"/>
              <a:gd name="T19" fmla="*/ 26 h 97"/>
              <a:gd name="T20" fmla="*/ 52 w 136"/>
              <a:gd name="T21" fmla="*/ 34 h 97"/>
              <a:gd name="T22" fmla="*/ 67 w 136"/>
              <a:gd name="T23" fmla="*/ 23 h 97"/>
              <a:gd name="T24" fmla="*/ 34 w 136"/>
              <a:gd name="T25" fmla="*/ 26 h 97"/>
              <a:gd name="T26" fmla="*/ 35 w 136"/>
              <a:gd name="T27" fmla="*/ 61 h 97"/>
              <a:gd name="T28" fmla="*/ 24 w 136"/>
              <a:gd name="T29" fmla="*/ 67 h 97"/>
              <a:gd name="T30" fmla="*/ 35 w 136"/>
              <a:gd name="T31" fmla="*/ 72 h 97"/>
              <a:gd name="T32" fmla="*/ 45 w 136"/>
              <a:gd name="T33" fmla="*/ 67 h 97"/>
              <a:gd name="T34" fmla="*/ 35 w 136"/>
              <a:gd name="T35" fmla="*/ 61 h 97"/>
              <a:gd name="T36" fmla="*/ 109 w 136"/>
              <a:gd name="T37" fmla="*/ 33 h 97"/>
              <a:gd name="T38" fmla="*/ 99 w 136"/>
              <a:gd name="T39" fmla="*/ 39 h 97"/>
              <a:gd name="T40" fmla="*/ 109 w 136"/>
              <a:gd name="T41" fmla="*/ 44 h 97"/>
              <a:gd name="T42" fmla="*/ 120 w 136"/>
              <a:gd name="T43" fmla="*/ 39 h 97"/>
              <a:gd name="T44" fmla="*/ 109 w 136"/>
              <a:gd name="T45" fmla="*/ 33 h 97"/>
              <a:gd name="T46" fmla="*/ 107 w 136"/>
              <a:gd name="T47" fmla="*/ 50 h 97"/>
              <a:gd name="T48" fmla="*/ 97 w 136"/>
              <a:gd name="T49" fmla="*/ 56 h 97"/>
              <a:gd name="T50" fmla="*/ 107 w 136"/>
              <a:gd name="T51" fmla="*/ 61 h 97"/>
              <a:gd name="T52" fmla="*/ 118 w 136"/>
              <a:gd name="T53" fmla="*/ 56 h 97"/>
              <a:gd name="T54" fmla="*/ 107 w 136"/>
              <a:gd name="T55" fmla="*/ 50 h 97"/>
              <a:gd name="T56" fmla="*/ 90 w 136"/>
              <a:gd name="T57" fmla="*/ 64 h 97"/>
              <a:gd name="T58" fmla="*/ 79 w 136"/>
              <a:gd name="T59" fmla="*/ 70 h 97"/>
              <a:gd name="T60" fmla="*/ 90 w 136"/>
              <a:gd name="T61" fmla="*/ 75 h 97"/>
              <a:gd name="T62" fmla="*/ 100 w 136"/>
              <a:gd name="T63" fmla="*/ 70 h 97"/>
              <a:gd name="T64" fmla="*/ 90 w 136"/>
              <a:gd name="T65" fmla="*/ 64 h 97"/>
              <a:gd name="T66" fmla="*/ 61 w 136"/>
              <a:gd name="T67" fmla="*/ 70 h 97"/>
              <a:gd name="T68" fmla="*/ 50 w 136"/>
              <a:gd name="T69" fmla="*/ 76 h 97"/>
              <a:gd name="T70" fmla="*/ 61 w 136"/>
              <a:gd name="T71" fmla="*/ 81 h 97"/>
              <a:gd name="T72" fmla="*/ 71 w 136"/>
              <a:gd name="T73" fmla="*/ 76 h 97"/>
              <a:gd name="T74" fmla="*/ 61 w 136"/>
              <a:gd name="T75" fmla="*/ 7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97">
                <a:moveTo>
                  <a:pt x="21" y="53"/>
                </a:moveTo>
                <a:cubicBezTo>
                  <a:pt x="32" y="52"/>
                  <a:pt x="43" y="52"/>
                  <a:pt x="41" y="48"/>
                </a:cubicBezTo>
                <a:cubicBezTo>
                  <a:pt x="40" y="45"/>
                  <a:pt x="34" y="41"/>
                  <a:pt x="28" y="37"/>
                </a:cubicBezTo>
                <a:cubicBezTo>
                  <a:pt x="12" y="27"/>
                  <a:pt x="11" y="21"/>
                  <a:pt x="28" y="12"/>
                </a:cubicBezTo>
                <a:cubicBezTo>
                  <a:pt x="42" y="4"/>
                  <a:pt x="61" y="0"/>
                  <a:pt x="77" y="2"/>
                </a:cubicBezTo>
                <a:cubicBezTo>
                  <a:pt x="101" y="4"/>
                  <a:pt x="121" y="16"/>
                  <a:pt x="127" y="34"/>
                </a:cubicBezTo>
                <a:cubicBezTo>
                  <a:pt x="136" y="58"/>
                  <a:pt x="116" y="83"/>
                  <a:pt x="83" y="90"/>
                </a:cubicBezTo>
                <a:cubicBezTo>
                  <a:pt x="54" y="97"/>
                  <a:pt x="24" y="87"/>
                  <a:pt x="11" y="69"/>
                </a:cubicBezTo>
                <a:cubicBezTo>
                  <a:pt x="0" y="55"/>
                  <a:pt x="6" y="53"/>
                  <a:pt x="21" y="53"/>
                </a:cubicBezTo>
                <a:close/>
                <a:moveTo>
                  <a:pt x="34" y="26"/>
                </a:moveTo>
                <a:cubicBezTo>
                  <a:pt x="35" y="31"/>
                  <a:pt x="43" y="35"/>
                  <a:pt x="52" y="34"/>
                </a:cubicBezTo>
                <a:cubicBezTo>
                  <a:pt x="61" y="33"/>
                  <a:pt x="68" y="28"/>
                  <a:pt x="67" y="23"/>
                </a:cubicBezTo>
                <a:cubicBezTo>
                  <a:pt x="66" y="13"/>
                  <a:pt x="32" y="13"/>
                  <a:pt x="34" y="26"/>
                </a:cubicBezTo>
                <a:close/>
                <a:moveTo>
                  <a:pt x="35" y="61"/>
                </a:moveTo>
                <a:cubicBezTo>
                  <a:pt x="29" y="61"/>
                  <a:pt x="24" y="64"/>
                  <a:pt x="24" y="67"/>
                </a:cubicBezTo>
                <a:cubicBezTo>
                  <a:pt x="24" y="70"/>
                  <a:pt x="29" y="72"/>
                  <a:pt x="35" y="72"/>
                </a:cubicBezTo>
                <a:cubicBezTo>
                  <a:pt x="40" y="72"/>
                  <a:pt x="45" y="70"/>
                  <a:pt x="45" y="67"/>
                </a:cubicBezTo>
                <a:cubicBezTo>
                  <a:pt x="45" y="64"/>
                  <a:pt x="40" y="61"/>
                  <a:pt x="35" y="61"/>
                </a:cubicBezTo>
                <a:close/>
                <a:moveTo>
                  <a:pt x="109" y="33"/>
                </a:moveTo>
                <a:cubicBezTo>
                  <a:pt x="104" y="33"/>
                  <a:pt x="99" y="36"/>
                  <a:pt x="99" y="39"/>
                </a:cubicBezTo>
                <a:cubicBezTo>
                  <a:pt x="99" y="42"/>
                  <a:pt x="104" y="44"/>
                  <a:pt x="109" y="44"/>
                </a:cubicBezTo>
                <a:cubicBezTo>
                  <a:pt x="115" y="44"/>
                  <a:pt x="120" y="42"/>
                  <a:pt x="120" y="39"/>
                </a:cubicBezTo>
                <a:cubicBezTo>
                  <a:pt x="120" y="36"/>
                  <a:pt x="115" y="33"/>
                  <a:pt x="109" y="33"/>
                </a:cubicBezTo>
                <a:close/>
                <a:moveTo>
                  <a:pt x="107" y="50"/>
                </a:moveTo>
                <a:cubicBezTo>
                  <a:pt x="102" y="50"/>
                  <a:pt x="97" y="53"/>
                  <a:pt x="97" y="56"/>
                </a:cubicBezTo>
                <a:cubicBezTo>
                  <a:pt x="97" y="59"/>
                  <a:pt x="102" y="61"/>
                  <a:pt x="107" y="61"/>
                </a:cubicBezTo>
                <a:cubicBezTo>
                  <a:pt x="113" y="61"/>
                  <a:pt x="118" y="59"/>
                  <a:pt x="118" y="56"/>
                </a:cubicBezTo>
                <a:cubicBezTo>
                  <a:pt x="118" y="53"/>
                  <a:pt x="113" y="50"/>
                  <a:pt x="107" y="50"/>
                </a:cubicBezTo>
                <a:close/>
                <a:moveTo>
                  <a:pt x="90" y="64"/>
                </a:moveTo>
                <a:cubicBezTo>
                  <a:pt x="84" y="64"/>
                  <a:pt x="79" y="67"/>
                  <a:pt x="79" y="70"/>
                </a:cubicBezTo>
                <a:cubicBezTo>
                  <a:pt x="79" y="73"/>
                  <a:pt x="84" y="75"/>
                  <a:pt x="90" y="75"/>
                </a:cubicBezTo>
                <a:cubicBezTo>
                  <a:pt x="95" y="75"/>
                  <a:pt x="100" y="73"/>
                  <a:pt x="100" y="70"/>
                </a:cubicBezTo>
                <a:cubicBezTo>
                  <a:pt x="100" y="67"/>
                  <a:pt x="95" y="64"/>
                  <a:pt x="90" y="64"/>
                </a:cubicBezTo>
                <a:close/>
                <a:moveTo>
                  <a:pt x="61" y="70"/>
                </a:moveTo>
                <a:cubicBezTo>
                  <a:pt x="55" y="70"/>
                  <a:pt x="50" y="72"/>
                  <a:pt x="50" y="76"/>
                </a:cubicBezTo>
                <a:cubicBezTo>
                  <a:pt x="50" y="79"/>
                  <a:pt x="55" y="81"/>
                  <a:pt x="61" y="81"/>
                </a:cubicBezTo>
                <a:cubicBezTo>
                  <a:pt x="66" y="81"/>
                  <a:pt x="71" y="79"/>
                  <a:pt x="71" y="76"/>
                </a:cubicBezTo>
                <a:cubicBezTo>
                  <a:pt x="71" y="72"/>
                  <a:pt x="66" y="70"/>
                  <a:pt x="61" y="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150"/>
          <p:cNvSpPr>
            <a:spLocks noEditPoints="1"/>
          </p:cNvSpPr>
          <p:nvPr/>
        </p:nvSpPr>
        <p:spPr bwMode="auto">
          <a:xfrm>
            <a:off x="1362407" y="4742044"/>
            <a:ext cx="496887" cy="549275"/>
          </a:xfrm>
          <a:custGeom>
            <a:avLst/>
            <a:gdLst>
              <a:gd name="T0" fmla="*/ 84 w 117"/>
              <a:gd name="T1" fmla="*/ 38 h 129"/>
              <a:gd name="T2" fmla="*/ 94 w 117"/>
              <a:gd name="T3" fmla="*/ 39 h 129"/>
              <a:gd name="T4" fmla="*/ 99 w 117"/>
              <a:gd name="T5" fmla="*/ 53 h 129"/>
              <a:gd name="T6" fmla="*/ 81 w 117"/>
              <a:gd name="T7" fmla="*/ 85 h 129"/>
              <a:gd name="T8" fmla="*/ 83 w 117"/>
              <a:gd name="T9" fmla="*/ 88 h 129"/>
              <a:gd name="T10" fmla="*/ 96 w 117"/>
              <a:gd name="T11" fmla="*/ 89 h 129"/>
              <a:gd name="T12" fmla="*/ 116 w 117"/>
              <a:gd name="T13" fmla="*/ 117 h 129"/>
              <a:gd name="T14" fmla="*/ 107 w 117"/>
              <a:gd name="T15" fmla="*/ 128 h 129"/>
              <a:gd name="T16" fmla="*/ 81 w 117"/>
              <a:gd name="T17" fmla="*/ 101 h 129"/>
              <a:gd name="T18" fmla="*/ 68 w 117"/>
              <a:gd name="T19" fmla="*/ 100 h 129"/>
              <a:gd name="T20" fmla="*/ 79 w 117"/>
              <a:gd name="T21" fmla="*/ 89 h 129"/>
              <a:gd name="T22" fmla="*/ 76 w 117"/>
              <a:gd name="T23" fmla="*/ 80 h 129"/>
              <a:gd name="T24" fmla="*/ 96 w 117"/>
              <a:gd name="T25" fmla="*/ 46 h 129"/>
              <a:gd name="T26" fmla="*/ 87 w 117"/>
              <a:gd name="T27" fmla="*/ 41 h 129"/>
              <a:gd name="T28" fmla="*/ 90 w 117"/>
              <a:gd name="T29" fmla="*/ 45 h 129"/>
              <a:gd name="T30" fmla="*/ 36 w 117"/>
              <a:gd name="T31" fmla="*/ 96 h 129"/>
              <a:gd name="T32" fmla="*/ 26 w 117"/>
              <a:gd name="T33" fmla="*/ 91 h 129"/>
              <a:gd name="T34" fmla="*/ 20 w 117"/>
              <a:gd name="T35" fmla="*/ 91 h 129"/>
              <a:gd name="T36" fmla="*/ 20 w 117"/>
              <a:gd name="T37" fmla="*/ 84 h 129"/>
              <a:gd name="T38" fmla="*/ 74 w 117"/>
              <a:gd name="T39" fmla="*/ 33 h 129"/>
              <a:gd name="T40" fmla="*/ 19 w 117"/>
              <a:gd name="T41" fmla="*/ 40 h 129"/>
              <a:gd name="T42" fmla="*/ 7 w 117"/>
              <a:gd name="T43" fmla="*/ 43 h 129"/>
              <a:gd name="T44" fmla="*/ 14 w 117"/>
              <a:gd name="T45" fmla="*/ 73 h 129"/>
              <a:gd name="T46" fmla="*/ 35 w 117"/>
              <a:gd name="T47" fmla="*/ 56 h 129"/>
              <a:gd name="T48" fmla="*/ 55 w 117"/>
              <a:gd name="T49" fmla="*/ 40 h 129"/>
              <a:gd name="T50" fmla="*/ 62 w 117"/>
              <a:gd name="T51" fmla="*/ 33 h 129"/>
              <a:gd name="T52" fmla="*/ 54 w 117"/>
              <a:gd name="T53" fmla="*/ 4 h 129"/>
              <a:gd name="T54" fmla="*/ 43 w 117"/>
              <a:gd name="T55" fmla="*/ 3 h 129"/>
              <a:gd name="T56" fmla="*/ 47 w 117"/>
              <a:gd name="T57" fmla="*/ 19 h 129"/>
              <a:gd name="T58" fmla="*/ 43 w 117"/>
              <a:gd name="T59" fmla="*/ 21 h 129"/>
              <a:gd name="T60" fmla="*/ 37 w 117"/>
              <a:gd name="T61" fmla="*/ 18 h 129"/>
              <a:gd name="T62" fmla="*/ 18 w 117"/>
              <a:gd name="T63" fmla="*/ 16 h 129"/>
              <a:gd name="T64" fmla="*/ 19 w 117"/>
              <a:gd name="T65" fmla="*/ 40 h 129"/>
              <a:gd name="T66" fmla="*/ 29 w 117"/>
              <a:gd name="T67" fmla="*/ 79 h 129"/>
              <a:gd name="T68" fmla="*/ 73 w 117"/>
              <a:gd name="T69" fmla="*/ 3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7" h="129">
                <a:moveTo>
                  <a:pt x="80" y="34"/>
                </a:move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9" y="34"/>
                  <a:pt x="90" y="34"/>
                  <a:pt x="94" y="39"/>
                </a:cubicBezTo>
                <a:cubicBezTo>
                  <a:pt x="98" y="44"/>
                  <a:pt x="98" y="44"/>
                  <a:pt x="98" y="44"/>
                </a:cubicBezTo>
                <a:cubicBezTo>
                  <a:pt x="102" y="49"/>
                  <a:pt x="102" y="49"/>
                  <a:pt x="99" y="53"/>
                </a:cubicBezTo>
                <a:cubicBezTo>
                  <a:pt x="79" y="82"/>
                  <a:pt x="79" y="82"/>
                  <a:pt x="79" y="82"/>
                </a:cubicBezTo>
                <a:cubicBezTo>
                  <a:pt x="79" y="83"/>
                  <a:pt x="79" y="84"/>
                  <a:pt x="81" y="85"/>
                </a:cubicBezTo>
                <a:cubicBezTo>
                  <a:pt x="81" y="86"/>
                  <a:pt x="82" y="86"/>
                  <a:pt x="82" y="87"/>
                </a:cubicBezTo>
                <a:cubicBezTo>
                  <a:pt x="83" y="88"/>
                  <a:pt x="83" y="88"/>
                  <a:pt x="83" y="88"/>
                </a:cubicBezTo>
                <a:cubicBezTo>
                  <a:pt x="95" y="77"/>
                  <a:pt x="95" y="77"/>
                  <a:pt x="95" y="77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8"/>
                  <a:pt x="117" y="120"/>
                  <a:pt x="116" y="121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6" y="129"/>
                  <a:pt x="104" y="129"/>
                  <a:pt x="103" y="128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0" y="90"/>
                  <a:pt x="80" y="90"/>
                  <a:pt x="80" y="90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8"/>
                  <a:pt x="78" y="88"/>
                  <a:pt x="78" y="87"/>
                </a:cubicBezTo>
                <a:cubicBezTo>
                  <a:pt x="75" y="84"/>
                  <a:pt x="74" y="83"/>
                  <a:pt x="76" y="80"/>
                </a:cubicBezTo>
                <a:cubicBezTo>
                  <a:pt x="96" y="51"/>
                  <a:pt x="96" y="51"/>
                  <a:pt x="96" y="51"/>
                </a:cubicBezTo>
                <a:cubicBezTo>
                  <a:pt x="98" y="49"/>
                  <a:pt x="98" y="49"/>
                  <a:pt x="96" y="46"/>
                </a:cubicBezTo>
                <a:cubicBezTo>
                  <a:pt x="92" y="42"/>
                  <a:pt x="92" y="42"/>
                  <a:pt x="92" y="42"/>
                </a:cubicBezTo>
                <a:cubicBezTo>
                  <a:pt x="89" y="39"/>
                  <a:pt x="89" y="39"/>
                  <a:pt x="87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90" y="45"/>
                  <a:pt x="90" y="45"/>
                  <a:pt x="90" y="45"/>
                </a:cubicBezTo>
                <a:cubicBezTo>
                  <a:pt x="92" y="47"/>
                  <a:pt x="91" y="50"/>
                  <a:pt x="89" y="52"/>
                </a:cubicBezTo>
                <a:cubicBezTo>
                  <a:pt x="36" y="96"/>
                  <a:pt x="36" y="96"/>
                  <a:pt x="36" y="96"/>
                </a:cubicBezTo>
                <a:cubicBezTo>
                  <a:pt x="34" y="98"/>
                  <a:pt x="31" y="97"/>
                  <a:pt x="29" y="95"/>
                </a:cubicBezTo>
                <a:cubicBezTo>
                  <a:pt x="26" y="91"/>
                  <a:pt x="26" y="91"/>
                  <a:pt x="26" y="91"/>
                </a:cubicBezTo>
                <a:cubicBezTo>
                  <a:pt x="22" y="94"/>
                  <a:pt x="22" y="94"/>
                  <a:pt x="22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4" y="88"/>
                  <a:pt x="24" y="88"/>
                  <a:pt x="24" y="88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2"/>
                  <a:pt x="18" y="79"/>
                  <a:pt x="20" y="77"/>
                </a:cubicBezTo>
                <a:cubicBezTo>
                  <a:pt x="74" y="33"/>
                  <a:pt x="74" y="33"/>
                  <a:pt x="74" y="33"/>
                </a:cubicBezTo>
                <a:cubicBezTo>
                  <a:pt x="76" y="31"/>
                  <a:pt x="79" y="32"/>
                  <a:pt x="80" y="34"/>
                </a:cubicBezTo>
                <a:close/>
                <a:moveTo>
                  <a:pt x="19" y="40"/>
                </a:moveTo>
                <a:cubicBezTo>
                  <a:pt x="15" y="39"/>
                  <a:pt x="11" y="40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1" y="48"/>
                  <a:pt x="0" y="57"/>
                  <a:pt x="5" y="63"/>
                </a:cubicBezTo>
                <a:cubicBezTo>
                  <a:pt x="14" y="73"/>
                  <a:pt x="14" y="73"/>
                  <a:pt x="14" y="73"/>
                </a:cubicBezTo>
                <a:cubicBezTo>
                  <a:pt x="33" y="57"/>
                  <a:pt x="33" y="57"/>
                  <a:pt x="33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51" y="43"/>
                  <a:pt x="51" y="43"/>
                  <a:pt x="51" y="43"/>
                </a:cubicBezTo>
                <a:cubicBezTo>
                  <a:pt x="55" y="40"/>
                  <a:pt x="55" y="40"/>
                  <a:pt x="55" y="40"/>
                </a:cubicBezTo>
                <a:cubicBezTo>
                  <a:pt x="60" y="35"/>
                  <a:pt x="60" y="35"/>
                  <a:pt x="60" y="35"/>
                </a:cubicBezTo>
                <a:cubicBezTo>
                  <a:pt x="62" y="33"/>
                  <a:pt x="62" y="33"/>
                  <a:pt x="62" y="33"/>
                </a:cubicBezTo>
                <a:cubicBezTo>
                  <a:pt x="72" y="26"/>
                  <a:pt x="72" y="26"/>
                  <a:pt x="72" y="26"/>
                </a:cubicBezTo>
                <a:cubicBezTo>
                  <a:pt x="54" y="4"/>
                  <a:pt x="54" y="4"/>
                  <a:pt x="54" y="4"/>
                </a:cubicBezTo>
                <a:cubicBezTo>
                  <a:pt x="51" y="1"/>
                  <a:pt x="46" y="0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0" y="5"/>
                  <a:pt x="40" y="10"/>
                  <a:pt x="42" y="13"/>
                </a:cubicBezTo>
                <a:cubicBezTo>
                  <a:pt x="47" y="19"/>
                  <a:pt x="47" y="19"/>
                  <a:pt x="47" y="19"/>
                </a:cubicBezTo>
                <a:cubicBezTo>
                  <a:pt x="46" y="19"/>
                  <a:pt x="44" y="20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2"/>
                  <a:pt x="42" y="22"/>
                  <a:pt x="41" y="23"/>
                </a:cubicBezTo>
                <a:cubicBezTo>
                  <a:pt x="37" y="18"/>
                  <a:pt x="37" y="18"/>
                  <a:pt x="37" y="18"/>
                </a:cubicBezTo>
                <a:cubicBezTo>
                  <a:pt x="32" y="12"/>
                  <a:pt x="24" y="11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2" y="21"/>
                  <a:pt x="11" y="30"/>
                  <a:pt x="16" y="36"/>
                </a:cubicBezTo>
                <a:cubicBezTo>
                  <a:pt x="19" y="40"/>
                  <a:pt x="19" y="40"/>
                  <a:pt x="19" y="40"/>
                </a:cubicBezTo>
                <a:close/>
                <a:moveTo>
                  <a:pt x="26" y="76"/>
                </a:moveTo>
                <a:cubicBezTo>
                  <a:pt x="29" y="79"/>
                  <a:pt x="29" y="79"/>
                  <a:pt x="29" y="79"/>
                </a:cubicBezTo>
                <a:cubicBezTo>
                  <a:pt x="76" y="39"/>
                  <a:pt x="76" y="39"/>
                  <a:pt x="76" y="39"/>
                </a:cubicBezTo>
                <a:cubicBezTo>
                  <a:pt x="73" y="37"/>
                  <a:pt x="73" y="37"/>
                  <a:pt x="73" y="37"/>
                </a:cubicBezTo>
                <a:lnTo>
                  <a:pt x="26" y="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153"/>
          <p:cNvSpPr>
            <a:spLocks noEditPoints="1"/>
          </p:cNvSpPr>
          <p:nvPr/>
        </p:nvSpPr>
        <p:spPr bwMode="auto">
          <a:xfrm>
            <a:off x="9528507" y="4765856"/>
            <a:ext cx="377825" cy="501650"/>
          </a:xfrm>
          <a:custGeom>
            <a:avLst/>
            <a:gdLst>
              <a:gd name="T0" fmla="*/ 0 w 89"/>
              <a:gd name="T1" fmla="*/ 118 h 118"/>
              <a:gd name="T2" fmla="*/ 32 w 89"/>
              <a:gd name="T3" fmla="*/ 118 h 118"/>
              <a:gd name="T4" fmla="*/ 32 w 89"/>
              <a:gd name="T5" fmla="*/ 74 h 118"/>
              <a:gd name="T6" fmla="*/ 0 w 89"/>
              <a:gd name="T7" fmla="*/ 118 h 118"/>
              <a:gd name="T8" fmla="*/ 18 w 89"/>
              <a:gd name="T9" fmla="*/ 21 h 118"/>
              <a:gd name="T10" fmla="*/ 78 w 89"/>
              <a:gd name="T11" fmla="*/ 49 h 118"/>
              <a:gd name="T12" fmla="*/ 82 w 89"/>
              <a:gd name="T13" fmla="*/ 43 h 118"/>
              <a:gd name="T14" fmla="*/ 67 w 89"/>
              <a:gd name="T15" fmla="*/ 14 h 118"/>
              <a:gd name="T16" fmla="*/ 69 w 89"/>
              <a:gd name="T17" fmla="*/ 7 h 118"/>
              <a:gd name="T18" fmla="*/ 62 w 89"/>
              <a:gd name="T19" fmla="*/ 11 h 118"/>
              <a:gd name="T20" fmla="*/ 25 w 89"/>
              <a:gd name="T21" fmla="*/ 7 h 118"/>
              <a:gd name="T22" fmla="*/ 18 w 89"/>
              <a:gd name="T23" fmla="*/ 21 h 118"/>
              <a:gd name="T24" fmla="*/ 75 w 89"/>
              <a:gd name="T25" fmla="*/ 51 h 118"/>
              <a:gd name="T26" fmla="*/ 45 w 89"/>
              <a:gd name="T27" fmla="*/ 72 h 118"/>
              <a:gd name="T28" fmla="*/ 14 w 89"/>
              <a:gd name="T29" fmla="*/ 41 h 118"/>
              <a:gd name="T30" fmla="*/ 19 w 89"/>
              <a:gd name="T31" fmla="*/ 25 h 118"/>
              <a:gd name="T32" fmla="*/ 47 w 89"/>
              <a:gd name="T33" fmla="*/ 38 h 118"/>
              <a:gd name="T34" fmla="*/ 27 w 89"/>
              <a:gd name="T35" fmla="*/ 42 h 118"/>
              <a:gd name="T36" fmla="*/ 18 w 89"/>
              <a:gd name="T37" fmla="*/ 41 h 118"/>
              <a:gd name="T38" fmla="*/ 18 w 89"/>
              <a:gd name="T39" fmla="*/ 41 h 118"/>
              <a:gd name="T40" fmla="*/ 45 w 89"/>
              <a:gd name="T41" fmla="*/ 69 h 118"/>
              <a:gd name="T42" fmla="*/ 72 w 89"/>
              <a:gd name="T43" fmla="*/ 50 h 118"/>
              <a:gd name="T44" fmla="*/ 75 w 89"/>
              <a:gd name="T45" fmla="*/ 51 h 118"/>
              <a:gd name="T46" fmla="*/ 54 w 89"/>
              <a:gd name="T47" fmla="*/ 57 h 118"/>
              <a:gd name="T48" fmla="*/ 35 w 89"/>
              <a:gd name="T49" fmla="*/ 57 h 118"/>
              <a:gd name="T50" fmla="*/ 45 w 89"/>
              <a:gd name="T51" fmla="*/ 61 h 118"/>
              <a:gd name="T52" fmla="*/ 54 w 89"/>
              <a:gd name="T53" fmla="*/ 57 h 118"/>
              <a:gd name="T54" fmla="*/ 56 w 89"/>
              <a:gd name="T55" fmla="*/ 43 h 118"/>
              <a:gd name="T56" fmla="*/ 60 w 89"/>
              <a:gd name="T57" fmla="*/ 47 h 118"/>
              <a:gd name="T58" fmla="*/ 56 w 89"/>
              <a:gd name="T59" fmla="*/ 50 h 118"/>
              <a:gd name="T60" fmla="*/ 52 w 89"/>
              <a:gd name="T61" fmla="*/ 47 h 118"/>
              <a:gd name="T62" fmla="*/ 56 w 89"/>
              <a:gd name="T63" fmla="*/ 43 h 118"/>
              <a:gd name="T64" fmla="*/ 34 w 89"/>
              <a:gd name="T65" fmla="*/ 43 h 118"/>
              <a:gd name="T66" fmla="*/ 37 w 89"/>
              <a:gd name="T67" fmla="*/ 47 h 118"/>
              <a:gd name="T68" fmla="*/ 34 w 89"/>
              <a:gd name="T69" fmla="*/ 50 h 118"/>
              <a:gd name="T70" fmla="*/ 30 w 89"/>
              <a:gd name="T71" fmla="*/ 47 h 118"/>
              <a:gd name="T72" fmla="*/ 34 w 89"/>
              <a:gd name="T73" fmla="*/ 43 h 118"/>
              <a:gd name="T74" fmla="*/ 59 w 89"/>
              <a:gd name="T75" fmla="*/ 118 h 118"/>
              <a:gd name="T76" fmla="*/ 89 w 89"/>
              <a:gd name="T77" fmla="*/ 118 h 118"/>
              <a:gd name="T78" fmla="*/ 59 w 89"/>
              <a:gd name="T79" fmla="*/ 74 h 118"/>
              <a:gd name="T80" fmla="*/ 59 w 89"/>
              <a:gd name="T81" fmla="*/ 118 h 118"/>
              <a:gd name="T82" fmla="*/ 58 w 89"/>
              <a:gd name="T83" fmla="*/ 74 h 118"/>
              <a:gd name="T84" fmla="*/ 58 w 89"/>
              <a:gd name="T85" fmla="*/ 74 h 118"/>
              <a:gd name="T86" fmla="*/ 58 w 89"/>
              <a:gd name="T87" fmla="*/ 7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118">
                <a:moveTo>
                  <a:pt x="0" y="118"/>
                </a:moveTo>
                <a:cubicBezTo>
                  <a:pt x="32" y="118"/>
                  <a:pt x="32" y="118"/>
                  <a:pt x="32" y="118"/>
                </a:cubicBezTo>
                <a:cubicBezTo>
                  <a:pt x="32" y="74"/>
                  <a:pt x="32" y="74"/>
                  <a:pt x="32" y="74"/>
                </a:cubicBezTo>
                <a:cubicBezTo>
                  <a:pt x="14" y="80"/>
                  <a:pt x="1" y="97"/>
                  <a:pt x="0" y="118"/>
                </a:cubicBezTo>
                <a:close/>
                <a:moveTo>
                  <a:pt x="18" y="21"/>
                </a:moveTo>
                <a:cubicBezTo>
                  <a:pt x="40" y="31"/>
                  <a:pt x="55" y="39"/>
                  <a:pt x="78" y="49"/>
                </a:cubicBezTo>
                <a:cubicBezTo>
                  <a:pt x="81" y="49"/>
                  <a:pt x="82" y="46"/>
                  <a:pt x="82" y="43"/>
                </a:cubicBezTo>
                <a:cubicBezTo>
                  <a:pt x="83" y="32"/>
                  <a:pt x="76" y="22"/>
                  <a:pt x="67" y="14"/>
                </a:cubicBezTo>
                <a:cubicBezTo>
                  <a:pt x="68" y="12"/>
                  <a:pt x="71" y="9"/>
                  <a:pt x="69" y="7"/>
                </a:cubicBezTo>
                <a:cubicBezTo>
                  <a:pt x="68" y="6"/>
                  <a:pt x="64" y="9"/>
                  <a:pt x="62" y="11"/>
                </a:cubicBezTo>
                <a:cubicBezTo>
                  <a:pt x="50" y="3"/>
                  <a:pt x="35" y="0"/>
                  <a:pt x="25" y="7"/>
                </a:cubicBezTo>
                <a:cubicBezTo>
                  <a:pt x="20" y="9"/>
                  <a:pt x="18" y="15"/>
                  <a:pt x="18" y="21"/>
                </a:cubicBezTo>
                <a:close/>
                <a:moveTo>
                  <a:pt x="75" y="51"/>
                </a:moveTo>
                <a:cubicBezTo>
                  <a:pt x="70" y="63"/>
                  <a:pt x="59" y="72"/>
                  <a:pt x="45" y="72"/>
                </a:cubicBezTo>
                <a:cubicBezTo>
                  <a:pt x="28" y="72"/>
                  <a:pt x="14" y="58"/>
                  <a:pt x="14" y="41"/>
                </a:cubicBezTo>
                <a:cubicBezTo>
                  <a:pt x="14" y="35"/>
                  <a:pt x="16" y="29"/>
                  <a:pt x="19" y="25"/>
                </a:cubicBezTo>
                <a:cubicBezTo>
                  <a:pt x="47" y="38"/>
                  <a:pt x="47" y="38"/>
                  <a:pt x="47" y="38"/>
                </a:cubicBezTo>
                <a:cubicBezTo>
                  <a:pt x="41" y="40"/>
                  <a:pt x="34" y="42"/>
                  <a:pt x="27" y="42"/>
                </a:cubicBezTo>
                <a:cubicBezTo>
                  <a:pt x="24" y="42"/>
                  <a:pt x="21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56"/>
                  <a:pt x="30" y="69"/>
                  <a:pt x="45" y="69"/>
                </a:cubicBezTo>
                <a:cubicBezTo>
                  <a:pt x="57" y="69"/>
                  <a:pt x="68" y="61"/>
                  <a:pt x="72" y="50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54" y="57"/>
                </a:moveTo>
                <a:cubicBezTo>
                  <a:pt x="35" y="57"/>
                  <a:pt x="35" y="57"/>
                  <a:pt x="35" y="57"/>
                </a:cubicBezTo>
                <a:cubicBezTo>
                  <a:pt x="37" y="59"/>
                  <a:pt x="41" y="61"/>
                  <a:pt x="45" y="61"/>
                </a:cubicBezTo>
                <a:cubicBezTo>
                  <a:pt x="49" y="61"/>
                  <a:pt x="52" y="59"/>
                  <a:pt x="54" y="57"/>
                </a:cubicBezTo>
                <a:close/>
                <a:moveTo>
                  <a:pt x="56" y="43"/>
                </a:moveTo>
                <a:cubicBezTo>
                  <a:pt x="58" y="43"/>
                  <a:pt x="60" y="45"/>
                  <a:pt x="60" y="47"/>
                </a:cubicBezTo>
                <a:cubicBezTo>
                  <a:pt x="60" y="49"/>
                  <a:pt x="58" y="50"/>
                  <a:pt x="56" y="50"/>
                </a:cubicBezTo>
                <a:cubicBezTo>
                  <a:pt x="54" y="50"/>
                  <a:pt x="52" y="49"/>
                  <a:pt x="52" y="47"/>
                </a:cubicBezTo>
                <a:cubicBezTo>
                  <a:pt x="52" y="45"/>
                  <a:pt x="54" y="43"/>
                  <a:pt x="56" y="43"/>
                </a:cubicBezTo>
                <a:close/>
                <a:moveTo>
                  <a:pt x="34" y="43"/>
                </a:moveTo>
                <a:cubicBezTo>
                  <a:pt x="36" y="43"/>
                  <a:pt x="37" y="45"/>
                  <a:pt x="37" y="47"/>
                </a:cubicBezTo>
                <a:cubicBezTo>
                  <a:pt x="37" y="49"/>
                  <a:pt x="36" y="50"/>
                  <a:pt x="34" y="50"/>
                </a:cubicBezTo>
                <a:cubicBezTo>
                  <a:pt x="32" y="50"/>
                  <a:pt x="30" y="49"/>
                  <a:pt x="30" y="47"/>
                </a:cubicBezTo>
                <a:cubicBezTo>
                  <a:pt x="30" y="45"/>
                  <a:pt x="32" y="43"/>
                  <a:pt x="34" y="43"/>
                </a:cubicBezTo>
                <a:close/>
                <a:moveTo>
                  <a:pt x="5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98"/>
                  <a:pt x="76" y="80"/>
                  <a:pt x="59" y="74"/>
                </a:cubicBezTo>
                <a:cubicBezTo>
                  <a:pt x="59" y="118"/>
                  <a:pt x="59" y="118"/>
                  <a:pt x="59" y="118"/>
                </a:cubicBezTo>
                <a:close/>
                <a:moveTo>
                  <a:pt x="58" y="74"/>
                </a:moveTo>
                <a:cubicBezTo>
                  <a:pt x="58" y="74"/>
                  <a:pt x="58" y="74"/>
                  <a:pt x="58" y="74"/>
                </a:cubicBezTo>
                <a:cubicBezTo>
                  <a:pt x="58" y="74"/>
                  <a:pt x="58" y="74"/>
                  <a:pt x="58" y="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Freeform 154"/>
          <p:cNvSpPr>
            <a:spLocks noEditPoints="1"/>
          </p:cNvSpPr>
          <p:nvPr/>
        </p:nvSpPr>
        <p:spPr bwMode="auto">
          <a:xfrm>
            <a:off x="608345" y="1572806"/>
            <a:ext cx="411162" cy="476250"/>
          </a:xfrm>
          <a:custGeom>
            <a:avLst/>
            <a:gdLst>
              <a:gd name="T0" fmla="*/ 22 w 97"/>
              <a:gd name="T1" fmla="*/ 50 h 112"/>
              <a:gd name="T2" fmla="*/ 39 w 97"/>
              <a:gd name="T3" fmla="*/ 59 h 112"/>
              <a:gd name="T4" fmla="*/ 0 w 97"/>
              <a:gd name="T5" fmla="*/ 109 h 112"/>
              <a:gd name="T6" fmla="*/ 22 w 97"/>
              <a:gd name="T7" fmla="*/ 50 h 112"/>
              <a:gd name="T8" fmla="*/ 88 w 97"/>
              <a:gd name="T9" fmla="*/ 38 h 112"/>
              <a:gd name="T10" fmla="*/ 45 w 97"/>
              <a:gd name="T11" fmla="*/ 112 h 112"/>
              <a:gd name="T12" fmla="*/ 40 w 97"/>
              <a:gd name="T13" fmla="*/ 109 h 112"/>
              <a:gd name="T14" fmla="*/ 83 w 97"/>
              <a:gd name="T15" fmla="*/ 35 h 112"/>
              <a:gd name="T16" fmla="*/ 88 w 97"/>
              <a:gd name="T17" fmla="*/ 38 h 112"/>
              <a:gd name="T18" fmla="*/ 94 w 97"/>
              <a:gd name="T19" fmla="*/ 11 h 112"/>
              <a:gd name="T20" fmla="*/ 90 w 97"/>
              <a:gd name="T21" fmla="*/ 8 h 112"/>
              <a:gd name="T22" fmla="*/ 89 w 97"/>
              <a:gd name="T23" fmla="*/ 8 h 112"/>
              <a:gd name="T24" fmla="*/ 90 w 97"/>
              <a:gd name="T25" fmla="*/ 7 h 112"/>
              <a:gd name="T26" fmla="*/ 95 w 97"/>
              <a:gd name="T27" fmla="*/ 10 h 112"/>
              <a:gd name="T28" fmla="*/ 95 w 97"/>
              <a:gd name="T29" fmla="*/ 11 h 112"/>
              <a:gd name="T30" fmla="*/ 94 w 97"/>
              <a:gd name="T31" fmla="*/ 11 h 112"/>
              <a:gd name="T32" fmla="*/ 72 w 97"/>
              <a:gd name="T33" fmla="*/ 25 h 112"/>
              <a:gd name="T34" fmla="*/ 77 w 97"/>
              <a:gd name="T35" fmla="*/ 28 h 112"/>
              <a:gd name="T36" fmla="*/ 83 w 97"/>
              <a:gd name="T37" fmla="*/ 32 h 112"/>
              <a:gd name="T38" fmla="*/ 89 w 97"/>
              <a:gd name="T39" fmla="*/ 35 h 112"/>
              <a:gd name="T40" fmla="*/ 94 w 97"/>
              <a:gd name="T41" fmla="*/ 12 h 112"/>
              <a:gd name="T42" fmla="*/ 88 w 97"/>
              <a:gd name="T43" fmla="*/ 9 h 112"/>
              <a:gd name="T44" fmla="*/ 72 w 97"/>
              <a:gd name="T45" fmla="*/ 25 h 112"/>
              <a:gd name="T46" fmla="*/ 75 w 97"/>
              <a:gd name="T47" fmla="*/ 30 h 112"/>
              <a:gd name="T48" fmla="*/ 70 w 97"/>
              <a:gd name="T49" fmla="*/ 28 h 112"/>
              <a:gd name="T50" fmla="*/ 27 w 97"/>
              <a:gd name="T51" fmla="*/ 102 h 112"/>
              <a:gd name="T52" fmla="*/ 32 w 97"/>
              <a:gd name="T53" fmla="*/ 105 h 112"/>
              <a:gd name="T54" fmla="*/ 75 w 97"/>
              <a:gd name="T55" fmla="*/ 30 h 112"/>
              <a:gd name="T56" fmla="*/ 82 w 97"/>
              <a:gd name="T57" fmla="*/ 34 h 112"/>
              <a:gd name="T58" fmla="*/ 77 w 97"/>
              <a:gd name="T59" fmla="*/ 31 h 112"/>
              <a:gd name="T60" fmla="*/ 34 w 97"/>
              <a:gd name="T61" fmla="*/ 106 h 112"/>
              <a:gd name="T62" fmla="*/ 39 w 97"/>
              <a:gd name="T63" fmla="*/ 109 h 112"/>
              <a:gd name="T64" fmla="*/ 82 w 97"/>
              <a:gd name="T65" fmla="*/ 34 h 112"/>
              <a:gd name="T66" fmla="*/ 39 w 97"/>
              <a:gd name="T67" fmla="*/ 30 h 112"/>
              <a:gd name="T68" fmla="*/ 59 w 97"/>
              <a:gd name="T69" fmla="*/ 5 h 112"/>
              <a:gd name="T70" fmla="*/ 58 w 97"/>
              <a:gd name="T71" fmla="*/ 20 h 112"/>
              <a:gd name="T72" fmla="*/ 47 w 97"/>
              <a:gd name="T73" fmla="*/ 34 h 112"/>
              <a:gd name="T74" fmla="*/ 39 w 97"/>
              <a:gd name="T75" fmla="*/ 30 h 112"/>
              <a:gd name="T76" fmla="*/ 52 w 97"/>
              <a:gd name="T77" fmla="*/ 9 h 112"/>
              <a:gd name="T78" fmla="*/ 53 w 97"/>
              <a:gd name="T79" fmla="*/ 9 h 112"/>
              <a:gd name="T80" fmla="*/ 53 w 97"/>
              <a:gd name="T81" fmla="*/ 11 h 112"/>
              <a:gd name="T82" fmla="*/ 48 w 97"/>
              <a:gd name="T83" fmla="*/ 18 h 112"/>
              <a:gd name="T84" fmla="*/ 44 w 97"/>
              <a:gd name="T85" fmla="*/ 27 h 112"/>
              <a:gd name="T86" fmla="*/ 42 w 97"/>
              <a:gd name="T87" fmla="*/ 28 h 112"/>
              <a:gd name="T88" fmla="*/ 41 w 97"/>
              <a:gd name="T89" fmla="*/ 27 h 112"/>
              <a:gd name="T90" fmla="*/ 45 w 97"/>
              <a:gd name="T91" fmla="*/ 17 h 112"/>
              <a:gd name="T92" fmla="*/ 52 w 97"/>
              <a:gd name="T93" fmla="*/ 9 h 112"/>
              <a:gd name="T94" fmla="*/ 23 w 97"/>
              <a:gd name="T95" fmla="*/ 49 h 112"/>
              <a:gd name="T96" fmla="*/ 39 w 97"/>
              <a:gd name="T97" fmla="*/ 58 h 112"/>
              <a:gd name="T98" fmla="*/ 47 w 97"/>
              <a:gd name="T99" fmla="*/ 36 h 112"/>
              <a:gd name="T100" fmla="*/ 39 w 97"/>
              <a:gd name="T101" fmla="*/ 31 h 112"/>
              <a:gd name="T102" fmla="*/ 23 w 97"/>
              <a:gd name="T103" fmla="*/ 49 h 112"/>
              <a:gd name="T104" fmla="*/ 27 w 97"/>
              <a:gd name="T105" fmla="*/ 49 h 112"/>
              <a:gd name="T106" fmla="*/ 32 w 97"/>
              <a:gd name="T107" fmla="*/ 52 h 112"/>
              <a:gd name="T108" fmla="*/ 42 w 97"/>
              <a:gd name="T109" fmla="*/ 34 h 112"/>
              <a:gd name="T110" fmla="*/ 39 w 97"/>
              <a:gd name="T111" fmla="*/ 33 h 112"/>
              <a:gd name="T112" fmla="*/ 27 w 97"/>
              <a:gd name="T113" fmla="*/ 4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" h="112">
                <a:moveTo>
                  <a:pt x="22" y="50"/>
                </a:moveTo>
                <a:cubicBezTo>
                  <a:pt x="28" y="53"/>
                  <a:pt x="33" y="56"/>
                  <a:pt x="39" y="59"/>
                </a:cubicBezTo>
                <a:cubicBezTo>
                  <a:pt x="31" y="80"/>
                  <a:pt x="18" y="96"/>
                  <a:pt x="0" y="109"/>
                </a:cubicBezTo>
                <a:cubicBezTo>
                  <a:pt x="2" y="87"/>
                  <a:pt x="8" y="67"/>
                  <a:pt x="22" y="50"/>
                </a:cubicBezTo>
                <a:close/>
                <a:moveTo>
                  <a:pt x="88" y="38"/>
                </a:moveTo>
                <a:cubicBezTo>
                  <a:pt x="45" y="112"/>
                  <a:pt x="45" y="112"/>
                  <a:pt x="45" y="112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83" y="35"/>
                  <a:pt x="83" y="35"/>
                  <a:pt x="83" y="35"/>
                </a:cubicBezTo>
                <a:cubicBezTo>
                  <a:pt x="88" y="38"/>
                  <a:pt x="88" y="38"/>
                  <a:pt x="88" y="38"/>
                </a:cubicBezTo>
                <a:close/>
                <a:moveTo>
                  <a:pt x="94" y="11"/>
                </a:move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7"/>
                  <a:pt x="90" y="7"/>
                  <a:pt x="90" y="7"/>
                </a:cubicBezTo>
                <a:cubicBezTo>
                  <a:pt x="95" y="2"/>
                  <a:pt x="97" y="3"/>
                  <a:pt x="95" y="10"/>
                </a:cubicBezTo>
                <a:cubicBezTo>
                  <a:pt x="95" y="11"/>
                  <a:pt x="95" y="11"/>
                  <a:pt x="95" y="11"/>
                </a:cubicBezTo>
                <a:cubicBezTo>
                  <a:pt x="94" y="11"/>
                  <a:pt x="94" y="11"/>
                  <a:pt x="94" y="11"/>
                </a:cubicBezTo>
                <a:close/>
                <a:moveTo>
                  <a:pt x="72" y="25"/>
                </a:moveTo>
                <a:cubicBezTo>
                  <a:pt x="72" y="27"/>
                  <a:pt x="74" y="28"/>
                  <a:pt x="77" y="28"/>
                </a:cubicBezTo>
                <a:cubicBezTo>
                  <a:pt x="78" y="31"/>
                  <a:pt x="80" y="32"/>
                  <a:pt x="83" y="32"/>
                </a:cubicBezTo>
                <a:cubicBezTo>
                  <a:pt x="84" y="34"/>
                  <a:pt x="86" y="36"/>
                  <a:pt x="89" y="35"/>
                </a:cubicBezTo>
                <a:cubicBezTo>
                  <a:pt x="91" y="27"/>
                  <a:pt x="93" y="20"/>
                  <a:pt x="94" y="12"/>
                </a:cubicBezTo>
                <a:cubicBezTo>
                  <a:pt x="88" y="9"/>
                  <a:pt x="88" y="9"/>
                  <a:pt x="88" y="9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75" y="30"/>
                </a:moveTo>
                <a:cubicBezTo>
                  <a:pt x="70" y="28"/>
                  <a:pt x="70" y="28"/>
                  <a:pt x="70" y="28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75" y="30"/>
                  <a:pt x="75" y="30"/>
                  <a:pt x="75" y="30"/>
                </a:cubicBezTo>
                <a:close/>
                <a:moveTo>
                  <a:pt x="82" y="34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82" y="34"/>
                  <a:pt x="82" y="34"/>
                  <a:pt x="82" y="34"/>
                </a:cubicBezTo>
                <a:close/>
                <a:moveTo>
                  <a:pt x="39" y="30"/>
                </a:moveTo>
                <a:cubicBezTo>
                  <a:pt x="42" y="7"/>
                  <a:pt x="63" y="0"/>
                  <a:pt x="59" y="5"/>
                </a:cubicBezTo>
                <a:cubicBezTo>
                  <a:pt x="56" y="11"/>
                  <a:pt x="59" y="14"/>
                  <a:pt x="58" y="20"/>
                </a:cubicBezTo>
                <a:cubicBezTo>
                  <a:pt x="56" y="27"/>
                  <a:pt x="48" y="35"/>
                  <a:pt x="47" y="34"/>
                </a:cubicBezTo>
                <a:cubicBezTo>
                  <a:pt x="39" y="30"/>
                  <a:pt x="39" y="30"/>
                  <a:pt x="39" y="30"/>
                </a:cubicBezTo>
                <a:close/>
                <a:moveTo>
                  <a:pt x="52" y="9"/>
                </a:moveTo>
                <a:cubicBezTo>
                  <a:pt x="52" y="9"/>
                  <a:pt x="53" y="9"/>
                  <a:pt x="53" y="9"/>
                </a:cubicBezTo>
                <a:cubicBezTo>
                  <a:pt x="54" y="10"/>
                  <a:pt x="54" y="11"/>
                  <a:pt x="53" y="11"/>
                </a:cubicBezTo>
                <a:cubicBezTo>
                  <a:pt x="51" y="13"/>
                  <a:pt x="49" y="16"/>
                  <a:pt x="48" y="18"/>
                </a:cubicBezTo>
                <a:cubicBezTo>
                  <a:pt x="46" y="21"/>
                  <a:pt x="45" y="24"/>
                  <a:pt x="44" y="27"/>
                </a:cubicBezTo>
                <a:cubicBezTo>
                  <a:pt x="44" y="28"/>
                  <a:pt x="43" y="29"/>
                  <a:pt x="42" y="28"/>
                </a:cubicBezTo>
                <a:cubicBezTo>
                  <a:pt x="42" y="28"/>
                  <a:pt x="41" y="27"/>
                  <a:pt x="41" y="27"/>
                </a:cubicBezTo>
                <a:cubicBezTo>
                  <a:pt x="42" y="23"/>
                  <a:pt x="44" y="20"/>
                  <a:pt x="45" y="17"/>
                </a:cubicBezTo>
                <a:cubicBezTo>
                  <a:pt x="47" y="14"/>
                  <a:pt x="49" y="11"/>
                  <a:pt x="52" y="9"/>
                </a:cubicBezTo>
                <a:close/>
                <a:moveTo>
                  <a:pt x="23" y="49"/>
                </a:moveTo>
                <a:cubicBezTo>
                  <a:pt x="39" y="58"/>
                  <a:pt x="39" y="58"/>
                  <a:pt x="39" y="58"/>
                </a:cubicBezTo>
                <a:cubicBezTo>
                  <a:pt x="47" y="36"/>
                  <a:pt x="47" y="36"/>
                  <a:pt x="47" y="36"/>
                </a:cubicBezTo>
                <a:cubicBezTo>
                  <a:pt x="39" y="31"/>
                  <a:pt x="39" y="31"/>
                  <a:pt x="39" y="31"/>
                </a:cubicBezTo>
                <a:cubicBezTo>
                  <a:pt x="23" y="49"/>
                  <a:pt x="23" y="49"/>
                  <a:pt x="23" y="49"/>
                </a:cubicBezTo>
                <a:close/>
                <a:moveTo>
                  <a:pt x="27" y="49"/>
                </a:moveTo>
                <a:cubicBezTo>
                  <a:pt x="32" y="52"/>
                  <a:pt x="32" y="52"/>
                  <a:pt x="32" y="52"/>
                </a:cubicBezTo>
                <a:cubicBezTo>
                  <a:pt x="42" y="34"/>
                  <a:pt x="42" y="34"/>
                  <a:pt x="42" y="34"/>
                </a:cubicBezTo>
                <a:cubicBezTo>
                  <a:pt x="39" y="33"/>
                  <a:pt x="39" y="33"/>
                  <a:pt x="39" y="33"/>
                </a:cubicBezTo>
                <a:lnTo>
                  <a:pt x="27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Freeform 155"/>
          <p:cNvSpPr>
            <a:spLocks noEditPoints="1"/>
          </p:cNvSpPr>
          <p:nvPr/>
        </p:nvSpPr>
        <p:spPr bwMode="auto">
          <a:xfrm>
            <a:off x="1333832" y="1545025"/>
            <a:ext cx="576262" cy="531813"/>
          </a:xfrm>
          <a:custGeom>
            <a:avLst/>
            <a:gdLst>
              <a:gd name="T0" fmla="*/ 9 w 136"/>
              <a:gd name="T1" fmla="*/ 48 h 125"/>
              <a:gd name="T2" fmla="*/ 38 w 136"/>
              <a:gd name="T3" fmla="*/ 118 h 125"/>
              <a:gd name="T4" fmla="*/ 97 w 136"/>
              <a:gd name="T5" fmla="*/ 71 h 125"/>
              <a:gd name="T6" fmla="*/ 55 w 136"/>
              <a:gd name="T7" fmla="*/ 22 h 125"/>
              <a:gd name="T8" fmla="*/ 36 w 136"/>
              <a:gd name="T9" fmla="*/ 43 h 125"/>
              <a:gd name="T10" fmla="*/ 9 w 136"/>
              <a:gd name="T11" fmla="*/ 48 h 125"/>
              <a:gd name="T12" fmla="*/ 111 w 136"/>
              <a:gd name="T13" fmla="*/ 38 h 125"/>
              <a:gd name="T14" fmla="*/ 117 w 136"/>
              <a:gd name="T15" fmla="*/ 0 h 125"/>
              <a:gd name="T16" fmla="*/ 123 w 136"/>
              <a:gd name="T17" fmla="*/ 38 h 125"/>
              <a:gd name="T18" fmla="*/ 116 w 136"/>
              <a:gd name="T19" fmla="*/ 38 h 125"/>
              <a:gd name="T20" fmla="*/ 114 w 136"/>
              <a:gd name="T21" fmla="*/ 10 h 125"/>
              <a:gd name="T22" fmla="*/ 113 w 136"/>
              <a:gd name="T23" fmla="*/ 38 h 125"/>
              <a:gd name="T24" fmla="*/ 111 w 136"/>
              <a:gd name="T25" fmla="*/ 38 h 125"/>
              <a:gd name="T26" fmla="*/ 107 w 136"/>
              <a:gd name="T27" fmla="*/ 64 h 125"/>
              <a:gd name="T28" fmla="*/ 110 w 136"/>
              <a:gd name="T29" fmla="*/ 64 h 125"/>
              <a:gd name="T30" fmla="*/ 113 w 136"/>
              <a:gd name="T31" fmla="*/ 42 h 125"/>
              <a:gd name="T32" fmla="*/ 110 w 136"/>
              <a:gd name="T33" fmla="*/ 42 h 125"/>
              <a:gd name="T34" fmla="*/ 107 w 136"/>
              <a:gd name="T35" fmla="*/ 64 h 125"/>
              <a:gd name="T36" fmla="*/ 116 w 136"/>
              <a:gd name="T37" fmla="*/ 64 h 125"/>
              <a:gd name="T38" fmla="*/ 127 w 136"/>
              <a:gd name="T39" fmla="*/ 64 h 125"/>
              <a:gd name="T40" fmla="*/ 124 w 136"/>
              <a:gd name="T41" fmla="*/ 42 h 125"/>
              <a:gd name="T42" fmla="*/ 116 w 136"/>
              <a:gd name="T43" fmla="*/ 42 h 125"/>
              <a:gd name="T44" fmla="*/ 116 w 136"/>
              <a:gd name="T45" fmla="*/ 64 h 125"/>
              <a:gd name="T46" fmla="*/ 108 w 136"/>
              <a:gd name="T47" fmla="*/ 69 h 125"/>
              <a:gd name="T48" fmla="*/ 127 w 136"/>
              <a:gd name="T49" fmla="*/ 69 h 125"/>
              <a:gd name="T50" fmla="*/ 122 w 136"/>
              <a:gd name="T51" fmla="*/ 119 h 125"/>
              <a:gd name="T52" fmla="*/ 113 w 136"/>
              <a:gd name="T53" fmla="*/ 119 h 125"/>
              <a:gd name="T54" fmla="*/ 108 w 136"/>
              <a:gd name="T55" fmla="*/ 69 h 125"/>
              <a:gd name="T56" fmla="*/ 79 w 136"/>
              <a:gd name="T57" fmla="*/ 48 h 125"/>
              <a:gd name="T58" fmla="*/ 90 w 136"/>
              <a:gd name="T59" fmla="*/ 59 h 125"/>
              <a:gd name="T60" fmla="*/ 79 w 136"/>
              <a:gd name="T61" fmla="*/ 71 h 125"/>
              <a:gd name="T62" fmla="*/ 67 w 136"/>
              <a:gd name="T63" fmla="*/ 59 h 125"/>
              <a:gd name="T64" fmla="*/ 79 w 136"/>
              <a:gd name="T65" fmla="*/ 48 h 125"/>
              <a:gd name="T66" fmla="*/ 42 w 136"/>
              <a:gd name="T67" fmla="*/ 95 h 125"/>
              <a:gd name="T68" fmla="*/ 49 w 136"/>
              <a:gd name="T69" fmla="*/ 102 h 125"/>
              <a:gd name="T70" fmla="*/ 42 w 136"/>
              <a:gd name="T71" fmla="*/ 108 h 125"/>
              <a:gd name="T72" fmla="*/ 36 w 136"/>
              <a:gd name="T73" fmla="*/ 102 h 125"/>
              <a:gd name="T74" fmla="*/ 42 w 136"/>
              <a:gd name="T75" fmla="*/ 95 h 125"/>
              <a:gd name="T76" fmla="*/ 38 w 136"/>
              <a:gd name="T77" fmla="*/ 105 h 125"/>
              <a:gd name="T78" fmla="*/ 47 w 136"/>
              <a:gd name="T79" fmla="*/ 100 h 125"/>
              <a:gd name="T80" fmla="*/ 38 w 136"/>
              <a:gd name="T81" fmla="*/ 105 h 125"/>
              <a:gd name="T82" fmla="*/ 67 w 136"/>
              <a:gd name="T83" fmla="*/ 79 h 125"/>
              <a:gd name="T84" fmla="*/ 76 w 136"/>
              <a:gd name="T85" fmla="*/ 88 h 125"/>
              <a:gd name="T86" fmla="*/ 67 w 136"/>
              <a:gd name="T87" fmla="*/ 97 h 125"/>
              <a:gd name="T88" fmla="*/ 58 w 136"/>
              <a:gd name="T89" fmla="*/ 88 h 125"/>
              <a:gd name="T90" fmla="*/ 67 w 136"/>
              <a:gd name="T91" fmla="*/ 79 h 125"/>
              <a:gd name="T92" fmla="*/ 62 w 136"/>
              <a:gd name="T93" fmla="*/ 92 h 125"/>
              <a:gd name="T94" fmla="*/ 74 w 136"/>
              <a:gd name="T95" fmla="*/ 85 h 125"/>
              <a:gd name="T96" fmla="*/ 62 w 136"/>
              <a:gd name="T97" fmla="*/ 92 h 125"/>
              <a:gd name="T98" fmla="*/ 71 w 136"/>
              <a:gd name="T99" fmla="*/ 65 h 125"/>
              <a:gd name="T100" fmla="*/ 87 w 136"/>
              <a:gd name="T101" fmla="*/ 56 h 125"/>
              <a:gd name="T102" fmla="*/ 71 w 136"/>
              <a:gd name="T103" fmla="*/ 65 h 125"/>
              <a:gd name="T104" fmla="*/ 25 w 136"/>
              <a:gd name="T105" fmla="*/ 48 h 125"/>
              <a:gd name="T106" fmla="*/ 31 w 136"/>
              <a:gd name="T107" fmla="*/ 59 h 125"/>
              <a:gd name="T108" fmla="*/ 25 w 136"/>
              <a:gd name="T109" fmla="*/ 70 h 125"/>
              <a:gd name="T110" fmla="*/ 18 w 136"/>
              <a:gd name="T111" fmla="*/ 59 h 125"/>
              <a:gd name="T112" fmla="*/ 25 w 136"/>
              <a:gd name="T113" fmla="*/ 4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" h="125">
                <a:moveTo>
                  <a:pt x="9" y="48"/>
                </a:moveTo>
                <a:cubicBezTo>
                  <a:pt x="0" y="77"/>
                  <a:pt x="9" y="112"/>
                  <a:pt x="38" y="118"/>
                </a:cubicBezTo>
                <a:cubicBezTo>
                  <a:pt x="70" y="125"/>
                  <a:pt x="91" y="101"/>
                  <a:pt x="97" y="71"/>
                </a:cubicBezTo>
                <a:cubicBezTo>
                  <a:pt x="107" y="24"/>
                  <a:pt x="62" y="1"/>
                  <a:pt x="55" y="22"/>
                </a:cubicBezTo>
                <a:cubicBezTo>
                  <a:pt x="49" y="38"/>
                  <a:pt x="45" y="48"/>
                  <a:pt x="36" y="43"/>
                </a:cubicBezTo>
                <a:cubicBezTo>
                  <a:pt x="28" y="38"/>
                  <a:pt x="19" y="16"/>
                  <a:pt x="9" y="48"/>
                </a:cubicBezTo>
                <a:close/>
                <a:moveTo>
                  <a:pt x="111" y="38"/>
                </a:moveTo>
                <a:cubicBezTo>
                  <a:pt x="101" y="25"/>
                  <a:pt x="105" y="13"/>
                  <a:pt x="117" y="0"/>
                </a:cubicBezTo>
                <a:cubicBezTo>
                  <a:pt x="120" y="13"/>
                  <a:pt x="136" y="13"/>
                  <a:pt x="123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08" y="18"/>
                  <a:pt x="109" y="25"/>
                  <a:pt x="113" y="38"/>
                </a:cubicBezTo>
                <a:cubicBezTo>
                  <a:pt x="111" y="38"/>
                  <a:pt x="111" y="38"/>
                  <a:pt x="111" y="38"/>
                </a:cubicBezTo>
                <a:close/>
                <a:moveTo>
                  <a:pt x="107" y="64"/>
                </a:moveTo>
                <a:cubicBezTo>
                  <a:pt x="110" y="64"/>
                  <a:pt x="110" y="64"/>
                  <a:pt x="110" y="64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07" y="64"/>
                  <a:pt x="107" y="64"/>
                  <a:pt x="107" y="64"/>
                </a:cubicBezTo>
                <a:close/>
                <a:moveTo>
                  <a:pt x="116" y="64"/>
                </a:moveTo>
                <a:cubicBezTo>
                  <a:pt x="127" y="64"/>
                  <a:pt x="127" y="64"/>
                  <a:pt x="127" y="6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64"/>
                  <a:pt x="116" y="64"/>
                  <a:pt x="116" y="64"/>
                </a:cubicBezTo>
                <a:close/>
                <a:moveTo>
                  <a:pt x="108" y="69"/>
                </a:moveTo>
                <a:cubicBezTo>
                  <a:pt x="115" y="69"/>
                  <a:pt x="120" y="69"/>
                  <a:pt x="127" y="69"/>
                </a:cubicBezTo>
                <a:cubicBezTo>
                  <a:pt x="131" y="85"/>
                  <a:pt x="128" y="105"/>
                  <a:pt x="122" y="119"/>
                </a:cubicBezTo>
                <a:cubicBezTo>
                  <a:pt x="115" y="119"/>
                  <a:pt x="120" y="119"/>
                  <a:pt x="113" y="119"/>
                </a:cubicBezTo>
                <a:cubicBezTo>
                  <a:pt x="107" y="106"/>
                  <a:pt x="102" y="86"/>
                  <a:pt x="108" y="69"/>
                </a:cubicBezTo>
                <a:close/>
                <a:moveTo>
                  <a:pt x="79" y="48"/>
                </a:moveTo>
                <a:cubicBezTo>
                  <a:pt x="85" y="48"/>
                  <a:pt x="90" y="53"/>
                  <a:pt x="90" y="59"/>
                </a:cubicBezTo>
                <a:cubicBezTo>
                  <a:pt x="90" y="66"/>
                  <a:pt x="85" y="71"/>
                  <a:pt x="79" y="71"/>
                </a:cubicBezTo>
                <a:cubicBezTo>
                  <a:pt x="72" y="71"/>
                  <a:pt x="67" y="66"/>
                  <a:pt x="67" y="59"/>
                </a:cubicBezTo>
                <a:cubicBezTo>
                  <a:pt x="67" y="53"/>
                  <a:pt x="72" y="48"/>
                  <a:pt x="79" y="48"/>
                </a:cubicBezTo>
                <a:close/>
                <a:moveTo>
                  <a:pt x="42" y="95"/>
                </a:moveTo>
                <a:cubicBezTo>
                  <a:pt x="46" y="95"/>
                  <a:pt x="49" y="98"/>
                  <a:pt x="49" y="102"/>
                </a:cubicBezTo>
                <a:cubicBezTo>
                  <a:pt x="49" y="105"/>
                  <a:pt x="46" y="108"/>
                  <a:pt x="42" y="108"/>
                </a:cubicBezTo>
                <a:cubicBezTo>
                  <a:pt x="39" y="108"/>
                  <a:pt x="36" y="105"/>
                  <a:pt x="36" y="102"/>
                </a:cubicBezTo>
                <a:cubicBezTo>
                  <a:pt x="36" y="98"/>
                  <a:pt x="39" y="95"/>
                  <a:pt x="42" y="95"/>
                </a:cubicBezTo>
                <a:close/>
                <a:moveTo>
                  <a:pt x="38" y="105"/>
                </a:moveTo>
                <a:cubicBezTo>
                  <a:pt x="42" y="104"/>
                  <a:pt x="45" y="103"/>
                  <a:pt x="47" y="100"/>
                </a:cubicBezTo>
                <a:cubicBezTo>
                  <a:pt x="48" y="107"/>
                  <a:pt x="41" y="109"/>
                  <a:pt x="38" y="105"/>
                </a:cubicBezTo>
                <a:close/>
                <a:moveTo>
                  <a:pt x="67" y="79"/>
                </a:moveTo>
                <a:cubicBezTo>
                  <a:pt x="72" y="79"/>
                  <a:pt x="76" y="83"/>
                  <a:pt x="76" y="88"/>
                </a:cubicBezTo>
                <a:cubicBezTo>
                  <a:pt x="76" y="93"/>
                  <a:pt x="72" y="97"/>
                  <a:pt x="67" y="97"/>
                </a:cubicBezTo>
                <a:cubicBezTo>
                  <a:pt x="62" y="97"/>
                  <a:pt x="58" y="93"/>
                  <a:pt x="58" y="88"/>
                </a:cubicBezTo>
                <a:cubicBezTo>
                  <a:pt x="58" y="83"/>
                  <a:pt x="62" y="79"/>
                  <a:pt x="67" y="79"/>
                </a:cubicBezTo>
                <a:close/>
                <a:moveTo>
                  <a:pt x="62" y="92"/>
                </a:moveTo>
                <a:cubicBezTo>
                  <a:pt x="67" y="91"/>
                  <a:pt x="71" y="90"/>
                  <a:pt x="74" y="85"/>
                </a:cubicBezTo>
                <a:cubicBezTo>
                  <a:pt x="76" y="95"/>
                  <a:pt x="66" y="97"/>
                  <a:pt x="62" y="92"/>
                </a:cubicBezTo>
                <a:close/>
                <a:moveTo>
                  <a:pt x="71" y="65"/>
                </a:moveTo>
                <a:cubicBezTo>
                  <a:pt x="78" y="64"/>
                  <a:pt x="84" y="62"/>
                  <a:pt x="87" y="56"/>
                </a:cubicBezTo>
                <a:cubicBezTo>
                  <a:pt x="90" y="69"/>
                  <a:pt x="76" y="72"/>
                  <a:pt x="71" y="65"/>
                </a:cubicBezTo>
                <a:close/>
                <a:moveTo>
                  <a:pt x="25" y="48"/>
                </a:moveTo>
                <a:cubicBezTo>
                  <a:pt x="28" y="48"/>
                  <a:pt x="31" y="53"/>
                  <a:pt x="31" y="59"/>
                </a:cubicBezTo>
                <a:cubicBezTo>
                  <a:pt x="31" y="65"/>
                  <a:pt x="28" y="70"/>
                  <a:pt x="25" y="70"/>
                </a:cubicBezTo>
                <a:cubicBezTo>
                  <a:pt x="21" y="70"/>
                  <a:pt x="18" y="65"/>
                  <a:pt x="18" y="59"/>
                </a:cubicBezTo>
                <a:cubicBezTo>
                  <a:pt x="18" y="53"/>
                  <a:pt x="21" y="48"/>
                  <a:pt x="25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210132" y="1580744"/>
            <a:ext cx="492125" cy="460375"/>
            <a:chOff x="2108532" y="1591925"/>
            <a:chExt cx="492125" cy="460375"/>
          </a:xfrm>
          <a:solidFill>
            <a:schemeClr val="accent4"/>
          </a:solidFill>
        </p:grpSpPr>
        <p:sp>
          <p:nvSpPr>
            <p:cNvPr id="391" name="Freeform 156"/>
            <p:cNvSpPr>
              <a:spLocks/>
            </p:cNvSpPr>
            <p:nvPr/>
          </p:nvSpPr>
          <p:spPr bwMode="auto">
            <a:xfrm>
              <a:off x="2151395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57"/>
            <p:cNvSpPr>
              <a:spLocks noEditPoints="1"/>
            </p:cNvSpPr>
            <p:nvPr/>
          </p:nvSpPr>
          <p:spPr bwMode="auto">
            <a:xfrm>
              <a:off x="2130757" y="1664950"/>
              <a:ext cx="63500" cy="127000"/>
            </a:xfrm>
            <a:custGeom>
              <a:avLst/>
              <a:gdLst>
                <a:gd name="T0" fmla="*/ 7 w 15"/>
                <a:gd name="T1" fmla="*/ 0 h 30"/>
                <a:gd name="T2" fmla="*/ 15 w 15"/>
                <a:gd name="T3" fmla="*/ 15 h 30"/>
                <a:gd name="T4" fmla="*/ 7 w 15"/>
                <a:gd name="T5" fmla="*/ 30 h 30"/>
                <a:gd name="T6" fmla="*/ 0 w 15"/>
                <a:gd name="T7" fmla="*/ 15 h 30"/>
                <a:gd name="T8" fmla="*/ 7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4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7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7" y="30"/>
                  </a:cubicBezTo>
                  <a:cubicBezTo>
                    <a:pt x="3" y="30"/>
                    <a:pt x="0" y="23"/>
                    <a:pt x="0" y="15"/>
                  </a:cubicBezTo>
                  <a:cubicBezTo>
                    <a:pt x="0" y="7"/>
                    <a:pt x="3" y="0"/>
                    <a:pt x="7" y="0"/>
                  </a:cubicBezTo>
                  <a:close/>
                  <a:moveTo>
                    <a:pt x="8" y="2"/>
                  </a:moveTo>
                  <a:cubicBezTo>
                    <a:pt x="4" y="2"/>
                    <a:pt x="2" y="8"/>
                    <a:pt x="2" y="15"/>
                  </a:cubicBezTo>
                  <a:cubicBezTo>
                    <a:pt x="2" y="19"/>
                    <a:pt x="3" y="23"/>
                    <a:pt x="4" y="25"/>
                  </a:cubicBezTo>
                  <a:cubicBezTo>
                    <a:pt x="3" y="23"/>
                    <a:pt x="3" y="19"/>
                    <a:pt x="4" y="15"/>
                  </a:cubicBezTo>
                  <a:cubicBezTo>
                    <a:pt x="4" y="9"/>
                    <a:pt x="6" y="4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58"/>
            <p:cNvSpPr>
              <a:spLocks/>
            </p:cNvSpPr>
            <p:nvPr/>
          </p:nvSpPr>
          <p:spPr bwMode="auto">
            <a:xfrm>
              <a:off x="2232357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159"/>
            <p:cNvSpPr>
              <a:spLocks noEditPoints="1"/>
            </p:cNvSpPr>
            <p:nvPr/>
          </p:nvSpPr>
          <p:spPr bwMode="auto">
            <a:xfrm>
              <a:off x="2206957" y="1664950"/>
              <a:ext cx="63500" cy="127000"/>
            </a:xfrm>
            <a:custGeom>
              <a:avLst/>
              <a:gdLst>
                <a:gd name="T0" fmla="*/ 8 w 15"/>
                <a:gd name="T1" fmla="*/ 0 h 30"/>
                <a:gd name="T2" fmla="*/ 15 w 15"/>
                <a:gd name="T3" fmla="*/ 15 h 30"/>
                <a:gd name="T4" fmla="*/ 8 w 15"/>
                <a:gd name="T5" fmla="*/ 30 h 30"/>
                <a:gd name="T6" fmla="*/ 0 w 15"/>
                <a:gd name="T7" fmla="*/ 15 h 30"/>
                <a:gd name="T8" fmla="*/ 8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5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8" y="30"/>
                  </a:cubicBezTo>
                  <a:cubicBezTo>
                    <a:pt x="4" y="30"/>
                    <a:pt x="0" y="23"/>
                    <a:pt x="0" y="15"/>
                  </a:cubicBezTo>
                  <a:cubicBezTo>
                    <a:pt x="0" y="7"/>
                    <a:pt x="4" y="0"/>
                    <a:pt x="8" y="0"/>
                  </a:cubicBezTo>
                  <a:close/>
                  <a:moveTo>
                    <a:pt x="8" y="2"/>
                  </a:moveTo>
                  <a:cubicBezTo>
                    <a:pt x="5" y="2"/>
                    <a:pt x="2" y="8"/>
                    <a:pt x="2" y="15"/>
                  </a:cubicBezTo>
                  <a:cubicBezTo>
                    <a:pt x="2" y="19"/>
                    <a:pt x="3" y="23"/>
                    <a:pt x="5" y="25"/>
                  </a:cubicBezTo>
                  <a:cubicBezTo>
                    <a:pt x="4" y="23"/>
                    <a:pt x="3" y="19"/>
                    <a:pt x="4" y="15"/>
                  </a:cubicBezTo>
                  <a:cubicBezTo>
                    <a:pt x="5" y="9"/>
                    <a:pt x="7" y="4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60"/>
            <p:cNvSpPr>
              <a:spLocks/>
            </p:cNvSpPr>
            <p:nvPr/>
          </p:nvSpPr>
          <p:spPr bwMode="auto">
            <a:xfrm>
              <a:off x="2240295" y="1839575"/>
              <a:ext cx="127000" cy="212725"/>
            </a:xfrm>
            <a:custGeom>
              <a:avLst/>
              <a:gdLst>
                <a:gd name="T0" fmla="*/ 27 w 30"/>
                <a:gd name="T1" fmla="*/ 0 h 50"/>
                <a:gd name="T2" fmla="*/ 0 w 30"/>
                <a:gd name="T3" fmla="*/ 50 h 50"/>
                <a:gd name="T4" fmla="*/ 22 w 30"/>
                <a:gd name="T5" fmla="*/ 50 h 50"/>
                <a:gd name="T6" fmla="*/ 30 w 30"/>
                <a:gd name="T7" fmla="*/ 0 h 50"/>
                <a:gd name="T8" fmla="*/ 27 w 3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0">
                  <a:moveTo>
                    <a:pt x="27" y="0"/>
                  </a:moveTo>
                  <a:cubicBezTo>
                    <a:pt x="14" y="11"/>
                    <a:pt x="3" y="28"/>
                    <a:pt x="0" y="50"/>
                  </a:cubicBezTo>
                  <a:cubicBezTo>
                    <a:pt x="7" y="50"/>
                    <a:pt x="15" y="50"/>
                    <a:pt x="22" y="50"/>
                  </a:cubicBezTo>
                  <a:cubicBezTo>
                    <a:pt x="15" y="31"/>
                    <a:pt x="19" y="15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61"/>
            <p:cNvSpPr>
              <a:spLocks/>
            </p:cNvSpPr>
            <p:nvPr/>
          </p:nvSpPr>
          <p:spPr bwMode="auto">
            <a:xfrm>
              <a:off x="2321257" y="1839575"/>
              <a:ext cx="131762" cy="212725"/>
            </a:xfrm>
            <a:custGeom>
              <a:avLst/>
              <a:gdLst>
                <a:gd name="T0" fmla="*/ 15 w 31"/>
                <a:gd name="T1" fmla="*/ 0 h 50"/>
                <a:gd name="T2" fmla="*/ 9 w 31"/>
                <a:gd name="T3" fmla="*/ 50 h 50"/>
                <a:gd name="T4" fmla="*/ 31 w 31"/>
                <a:gd name="T5" fmla="*/ 50 h 50"/>
                <a:gd name="T6" fmla="*/ 18 w 31"/>
                <a:gd name="T7" fmla="*/ 0 h 50"/>
                <a:gd name="T8" fmla="*/ 15 w 3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15" y="0"/>
                  </a:moveTo>
                  <a:cubicBezTo>
                    <a:pt x="0" y="19"/>
                    <a:pt x="9" y="41"/>
                    <a:pt x="9" y="50"/>
                  </a:cubicBezTo>
                  <a:cubicBezTo>
                    <a:pt x="16" y="50"/>
                    <a:pt x="24" y="50"/>
                    <a:pt x="31" y="50"/>
                  </a:cubicBezTo>
                  <a:cubicBezTo>
                    <a:pt x="27" y="36"/>
                    <a:pt x="10" y="18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62"/>
            <p:cNvSpPr>
              <a:spLocks/>
            </p:cNvSpPr>
            <p:nvPr/>
          </p:nvSpPr>
          <p:spPr bwMode="auto">
            <a:xfrm>
              <a:off x="2379995" y="1839575"/>
              <a:ext cx="207962" cy="212725"/>
            </a:xfrm>
            <a:custGeom>
              <a:avLst/>
              <a:gdLst>
                <a:gd name="T0" fmla="*/ 9 w 49"/>
                <a:gd name="T1" fmla="*/ 0 h 50"/>
                <a:gd name="T2" fmla="*/ 27 w 49"/>
                <a:gd name="T3" fmla="*/ 50 h 50"/>
                <a:gd name="T4" fmla="*/ 49 w 49"/>
                <a:gd name="T5" fmla="*/ 50 h 50"/>
                <a:gd name="T6" fmla="*/ 12 w 49"/>
                <a:gd name="T7" fmla="*/ 0 h 50"/>
                <a:gd name="T8" fmla="*/ 9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9" y="0"/>
                  </a:moveTo>
                  <a:cubicBezTo>
                    <a:pt x="0" y="18"/>
                    <a:pt x="22" y="31"/>
                    <a:pt x="27" y="50"/>
                  </a:cubicBezTo>
                  <a:cubicBezTo>
                    <a:pt x="34" y="50"/>
                    <a:pt x="41" y="50"/>
                    <a:pt x="49" y="50"/>
                  </a:cubicBezTo>
                  <a:cubicBezTo>
                    <a:pt x="49" y="36"/>
                    <a:pt x="9" y="18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63"/>
            <p:cNvSpPr>
              <a:spLocks/>
            </p:cNvSpPr>
            <p:nvPr/>
          </p:nvSpPr>
          <p:spPr bwMode="auto">
            <a:xfrm>
              <a:off x="2113295" y="1842750"/>
              <a:ext cx="212725" cy="209550"/>
            </a:xfrm>
            <a:custGeom>
              <a:avLst/>
              <a:gdLst>
                <a:gd name="T0" fmla="*/ 44 w 50"/>
                <a:gd name="T1" fmla="*/ 0 h 49"/>
                <a:gd name="T2" fmla="*/ 0 w 50"/>
                <a:gd name="T3" fmla="*/ 49 h 49"/>
                <a:gd name="T4" fmla="*/ 24 w 50"/>
                <a:gd name="T5" fmla="*/ 49 h 49"/>
                <a:gd name="T6" fmla="*/ 50 w 50"/>
                <a:gd name="T7" fmla="*/ 0 h 49"/>
                <a:gd name="T8" fmla="*/ 44 w 5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44" y="0"/>
                  </a:moveTo>
                  <a:cubicBezTo>
                    <a:pt x="31" y="11"/>
                    <a:pt x="4" y="27"/>
                    <a:pt x="0" y="49"/>
                  </a:cubicBezTo>
                  <a:cubicBezTo>
                    <a:pt x="8" y="49"/>
                    <a:pt x="17" y="49"/>
                    <a:pt x="24" y="49"/>
                  </a:cubicBezTo>
                  <a:cubicBezTo>
                    <a:pt x="21" y="28"/>
                    <a:pt x="43" y="6"/>
                    <a:pt x="50" y="0"/>
                  </a:cubicBezTo>
                  <a:cubicBezTo>
                    <a:pt x="49" y="0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164"/>
            <p:cNvSpPr>
              <a:spLocks/>
            </p:cNvSpPr>
            <p:nvPr/>
          </p:nvSpPr>
          <p:spPr bwMode="auto">
            <a:xfrm>
              <a:off x="2108532" y="1842750"/>
              <a:ext cx="169862" cy="136525"/>
            </a:xfrm>
            <a:custGeom>
              <a:avLst/>
              <a:gdLst>
                <a:gd name="T0" fmla="*/ 0 w 40"/>
                <a:gd name="T1" fmla="*/ 32 h 32"/>
                <a:gd name="T2" fmla="*/ 40 w 40"/>
                <a:gd name="T3" fmla="*/ 0 h 32"/>
                <a:gd name="T4" fmla="*/ 30 w 40"/>
                <a:gd name="T5" fmla="*/ 0 h 32"/>
                <a:gd name="T6" fmla="*/ 0 w 40"/>
                <a:gd name="T7" fmla="*/ 9 h 32"/>
                <a:gd name="T8" fmla="*/ 0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cubicBezTo>
                    <a:pt x="7" y="19"/>
                    <a:pt x="24" y="9"/>
                    <a:pt x="40" y="0"/>
                  </a:cubicBezTo>
                  <a:cubicBezTo>
                    <a:pt x="38" y="0"/>
                    <a:pt x="32" y="0"/>
                    <a:pt x="30" y="0"/>
                  </a:cubicBezTo>
                  <a:cubicBezTo>
                    <a:pt x="19" y="2"/>
                    <a:pt x="9" y="5"/>
                    <a:pt x="0" y="9"/>
                  </a:cubicBezTo>
                  <a:cubicBezTo>
                    <a:pt x="0" y="16"/>
                    <a:pt x="0" y="24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65"/>
            <p:cNvSpPr>
              <a:spLocks/>
            </p:cNvSpPr>
            <p:nvPr/>
          </p:nvSpPr>
          <p:spPr bwMode="auto">
            <a:xfrm>
              <a:off x="2453020" y="1839575"/>
              <a:ext cx="134937" cy="157163"/>
            </a:xfrm>
            <a:custGeom>
              <a:avLst/>
              <a:gdLst>
                <a:gd name="T0" fmla="*/ 0 w 32"/>
                <a:gd name="T1" fmla="*/ 0 h 37"/>
                <a:gd name="T2" fmla="*/ 32 w 32"/>
                <a:gd name="T3" fmla="*/ 37 h 37"/>
                <a:gd name="T4" fmla="*/ 32 w 32"/>
                <a:gd name="T5" fmla="*/ 10 h 37"/>
                <a:gd name="T6" fmla="*/ 3 w 32"/>
                <a:gd name="T7" fmla="*/ 1 h 37"/>
                <a:gd name="T8" fmla="*/ 0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cubicBezTo>
                    <a:pt x="4" y="13"/>
                    <a:pt x="25" y="22"/>
                    <a:pt x="32" y="37"/>
                  </a:cubicBezTo>
                  <a:cubicBezTo>
                    <a:pt x="32" y="28"/>
                    <a:pt x="32" y="19"/>
                    <a:pt x="32" y="10"/>
                  </a:cubicBezTo>
                  <a:cubicBezTo>
                    <a:pt x="24" y="5"/>
                    <a:pt x="14" y="3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66"/>
            <p:cNvSpPr>
              <a:spLocks/>
            </p:cNvSpPr>
            <p:nvPr/>
          </p:nvSpPr>
          <p:spPr bwMode="auto">
            <a:xfrm>
              <a:off x="2295857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67"/>
            <p:cNvSpPr>
              <a:spLocks noEditPoints="1"/>
            </p:cNvSpPr>
            <p:nvPr/>
          </p:nvSpPr>
          <p:spPr bwMode="auto">
            <a:xfrm>
              <a:off x="2270457" y="1664950"/>
              <a:ext cx="63500" cy="127000"/>
            </a:xfrm>
            <a:custGeom>
              <a:avLst/>
              <a:gdLst>
                <a:gd name="T0" fmla="*/ 8 w 15"/>
                <a:gd name="T1" fmla="*/ 0 h 30"/>
                <a:gd name="T2" fmla="*/ 15 w 15"/>
                <a:gd name="T3" fmla="*/ 15 h 30"/>
                <a:gd name="T4" fmla="*/ 8 w 15"/>
                <a:gd name="T5" fmla="*/ 30 h 30"/>
                <a:gd name="T6" fmla="*/ 0 w 15"/>
                <a:gd name="T7" fmla="*/ 15 h 30"/>
                <a:gd name="T8" fmla="*/ 8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5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8" y="30"/>
                  </a:cubicBezTo>
                  <a:cubicBezTo>
                    <a:pt x="4" y="30"/>
                    <a:pt x="0" y="23"/>
                    <a:pt x="0" y="15"/>
                  </a:cubicBezTo>
                  <a:cubicBezTo>
                    <a:pt x="0" y="7"/>
                    <a:pt x="4" y="0"/>
                    <a:pt x="8" y="0"/>
                  </a:cubicBezTo>
                  <a:close/>
                  <a:moveTo>
                    <a:pt x="8" y="2"/>
                  </a:moveTo>
                  <a:cubicBezTo>
                    <a:pt x="5" y="2"/>
                    <a:pt x="2" y="8"/>
                    <a:pt x="2" y="15"/>
                  </a:cubicBezTo>
                  <a:cubicBezTo>
                    <a:pt x="2" y="19"/>
                    <a:pt x="3" y="23"/>
                    <a:pt x="5" y="25"/>
                  </a:cubicBezTo>
                  <a:cubicBezTo>
                    <a:pt x="4" y="23"/>
                    <a:pt x="3" y="19"/>
                    <a:pt x="4" y="15"/>
                  </a:cubicBezTo>
                  <a:cubicBezTo>
                    <a:pt x="4" y="9"/>
                    <a:pt x="7" y="4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168"/>
            <p:cNvSpPr>
              <a:spLocks noEditPoints="1"/>
            </p:cNvSpPr>
            <p:nvPr/>
          </p:nvSpPr>
          <p:spPr bwMode="auto">
            <a:xfrm>
              <a:off x="2354595" y="1591925"/>
              <a:ext cx="246062" cy="200025"/>
            </a:xfrm>
            <a:custGeom>
              <a:avLst/>
              <a:gdLst>
                <a:gd name="T0" fmla="*/ 57 w 58"/>
                <a:gd name="T1" fmla="*/ 27 h 47"/>
                <a:gd name="T2" fmla="*/ 50 w 58"/>
                <a:gd name="T3" fmla="*/ 31 h 47"/>
                <a:gd name="T4" fmla="*/ 15 w 58"/>
                <a:gd name="T5" fmla="*/ 16 h 47"/>
                <a:gd name="T6" fmla="*/ 14 w 58"/>
                <a:gd name="T7" fmla="*/ 0 h 47"/>
                <a:gd name="T8" fmla="*/ 20 w 58"/>
                <a:gd name="T9" fmla="*/ 0 h 47"/>
                <a:gd name="T10" fmla="*/ 21 w 58"/>
                <a:gd name="T11" fmla="*/ 9 h 47"/>
                <a:gd name="T12" fmla="*/ 23 w 58"/>
                <a:gd name="T13" fmla="*/ 0 h 47"/>
                <a:gd name="T14" fmla="*/ 57 w 58"/>
                <a:gd name="T15" fmla="*/ 0 h 47"/>
                <a:gd name="T16" fmla="*/ 57 w 58"/>
                <a:gd name="T17" fmla="*/ 27 h 47"/>
                <a:gd name="T18" fmla="*/ 0 w 58"/>
                <a:gd name="T19" fmla="*/ 22 h 47"/>
                <a:gd name="T20" fmla="*/ 14 w 58"/>
                <a:gd name="T21" fmla="*/ 22 h 47"/>
                <a:gd name="T22" fmla="*/ 12 w 58"/>
                <a:gd name="T23" fmla="*/ 18 h 47"/>
                <a:gd name="T24" fmla="*/ 10 w 58"/>
                <a:gd name="T25" fmla="*/ 12 h 47"/>
                <a:gd name="T26" fmla="*/ 0 w 58"/>
                <a:gd name="T27" fmla="*/ 22 h 47"/>
                <a:gd name="T28" fmla="*/ 23 w 58"/>
                <a:gd name="T29" fmla="*/ 46 h 47"/>
                <a:gd name="T30" fmla="*/ 33 w 58"/>
                <a:gd name="T31" fmla="*/ 36 h 47"/>
                <a:gd name="T32" fmla="*/ 28 w 58"/>
                <a:gd name="T33" fmla="*/ 34 h 47"/>
                <a:gd name="T34" fmla="*/ 23 w 58"/>
                <a:gd name="T35" fmla="*/ 32 h 47"/>
                <a:gd name="T36" fmla="*/ 23 w 58"/>
                <a:gd name="T37" fmla="*/ 46 h 47"/>
                <a:gd name="T38" fmla="*/ 56 w 58"/>
                <a:gd name="T39" fmla="*/ 47 h 47"/>
                <a:gd name="T40" fmla="*/ 56 w 58"/>
                <a:gd name="T41" fmla="*/ 32 h 47"/>
                <a:gd name="T42" fmla="*/ 51 w 58"/>
                <a:gd name="T43" fmla="*/ 35 h 47"/>
                <a:gd name="T44" fmla="*/ 46 w 58"/>
                <a:gd name="T45" fmla="*/ 36 h 47"/>
                <a:gd name="T46" fmla="*/ 56 w 58"/>
                <a:gd name="T47" fmla="*/ 47 h 47"/>
                <a:gd name="T48" fmla="*/ 2 w 58"/>
                <a:gd name="T49" fmla="*/ 6 h 47"/>
                <a:gd name="T50" fmla="*/ 10 w 58"/>
                <a:gd name="T51" fmla="*/ 3 h 47"/>
                <a:gd name="T52" fmla="*/ 10 w 58"/>
                <a:gd name="T53" fmla="*/ 6 h 47"/>
                <a:gd name="T54" fmla="*/ 10 w 58"/>
                <a:gd name="T55" fmla="*/ 9 h 47"/>
                <a:gd name="T56" fmla="*/ 2 w 58"/>
                <a:gd name="T57" fmla="*/ 6 h 47"/>
                <a:gd name="T58" fmla="*/ 13 w 58"/>
                <a:gd name="T59" fmla="*/ 33 h 47"/>
                <a:gd name="T60" fmla="*/ 21 w 58"/>
                <a:gd name="T61" fmla="*/ 30 h 47"/>
                <a:gd name="T62" fmla="*/ 18 w 58"/>
                <a:gd name="T63" fmla="*/ 28 h 47"/>
                <a:gd name="T64" fmla="*/ 16 w 58"/>
                <a:gd name="T65" fmla="*/ 25 h 47"/>
                <a:gd name="T66" fmla="*/ 13 w 58"/>
                <a:gd name="T67" fmla="*/ 33 h 47"/>
                <a:gd name="T68" fmla="*/ 40 w 58"/>
                <a:gd name="T69" fmla="*/ 45 h 47"/>
                <a:gd name="T70" fmla="*/ 37 w 58"/>
                <a:gd name="T71" fmla="*/ 37 h 47"/>
                <a:gd name="T72" fmla="*/ 40 w 58"/>
                <a:gd name="T73" fmla="*/ 37 h 47"/>
                <a:gd name="T74" fmla="*/ 43 w 58"/>
                <a:gd name="T75" fmla="*/ 37 h 47"/>
                <a:gd name="T76" fmla="*/ 40 w 58"/>
                <a:gd name="T77" fmla="*/ 45 h 47"/>
                <a:gd name="T78" fmla="*/ 44 w 58"/>
                <a:gd name="T79" fmla="*/ 27 h 47"/>
                <a:gd name="T80" fmla="*/ 23 w 58"/>
                <a:gd name="T81" fmla="*/ 22 h 47"/>
                <a:gd name="T82" fmla="*/ 44 w 58"/>
                <a:gd name="T83" fmla="*/ 27 h 47"/>
                <a:gd name="T84" fmla="*/ 27 w 58"/>
                <a:gd name="T85" fmla="*/ 23 h 47"/>
                <a:gd name="T86" fmla="*/ 17 w 58"/>
                <a:gd name="T87" fmla="*/ 4 h 47"/>
                <a:gd name="T88" fmla="*/ 27 w 58"/>
                <a:gd name="T8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47">
                  <a:moveTo>
                    <a:pt x="57" y="27"/>
                  </a:moveTo>
                  <a:cubicBezTo>
                    <a:pt x="55" y="29"/>
                    <a:pt x="53" y="30"/>
                    <a:pt x="50" y="31"/>
                  </a:cubicBezTo>
                  <a:cubicBezTo>
                    <a:pt x="36" y="37"/>
                    <a:pt x="21" y="30"/>
                    <a:pt x="15" y="16"/>
                  </a:cubicBezTo>
                  <a:cubicBezTo>
                    <a:pt x="13" y="11"/>
                    <a:pt x="13" y="5"/>
                    <a:pt x="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20" y="6"/>
                    <a:pt x="21" y="9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0" y="22"/>
                  </a:moveTo>
                  <a:cubicBezTo>
                    <a:pt x="4" y="20"/>
                    <a:pt x="9" y="25"/>
                    <a:pt x="14" y="22"/>
                  </a:cubicBezTo>
                  <a:cubicBezTo>
                    <a:pt x="13" y="21"/>
                    <a:pt x="12" y="19"/>
                    <a:pt x="12" y="18"/>
                  </a:cubicBezTo>
                  <a:cubicBezTo>
                    <a:pt x="11" y="16"/>
                    <a:pt x="11" y="14"/>
                    <a:pt x="10" y="12"/>
                  </a:cubicBezTo>
                  <a:cubicBezTo>
                    <a:pt x="6" y="13"/>
                    <a:pt x="1" y="16"/>
                    <a:pt x="0" y="22"/>
                  </a:cubicBezTo>
                  <a:close/>
                  <a:moveTo>
                    <a:pt x="23" y="46"/>
                  </a:moveTo>
                  <a:cubicBezTo>
                    <a:pt x="25" y="42"/>
                    <a:pt x="31" y="41"/>
                    <a:pt x="33" y="36"/>
                  </a:cubicBezTo>
                  <a:cubicBezTo>
                    <a:pt x="31" y="36"/>
                    <a:pt x="30" y="35"/>
                    <a:pt x="28" y="34"/>
                  </a:cubicBezTo>
                  <a:cubicBezTo>
                    <a:pt x="26" y="34"/>
                    <a:pt x="25" y="33"/>
                    <a:pt x="23" y="32"/>
                  </a:cubicBezTo>
                  <a:cubicBezTo>
                    <a:pt x="20" y="35"/>
                    <a:pt x="19" y="41"/>
                    <a:pt x="23" y="46"/>
                  </a:cubicBezTo>
                  <a:close/>
                  <a:moveTo>
                    <a:pt x="56" y="47"/>
                  </a:moveTo>
                  <a:cubicBezTo>
                    <a:pt x="54" y="42"/>
                    <a:pt x="58" y="38"/>
                    <a:pt x="56" y="32"/>
                  </a:cubicBezTo>
                  <a:cubicBezTo>
                    <a:pt x="55" y="33"/>
                    <a:pt x="53" y="34"/>
                    <a:pt x="51" y="35"/>
                  </a:cubicBezTo>
                  <a:cubicBezTo>
                    <a:pt x="49" y="35"/>
                    <a:pt x="48" y="36"/>
                    <a:pt x="46" y="36"/>
                  </a:cubicBezTo>
                  <a:cubicBezTo>
                    <a:pt x="47" y="41"/>
                    <a:pt x="50" y="46"/>
                    <a:pt x="56" y="47"/>
                  </a:cubicBezTo>
                  <a:close/>
                  <a:moveTo>
                    <a:pt x="2" y="6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13" y="33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19" y="28"/>
                    <a:pt x="18" y="28"/>
                  </a:cubicBezTo>
                  <a:cubicBezTo>
                    <a:pt x="17" y="27"/>
                    <a:pt x="17" y="26"/>
                    <a:pt x="16" y="25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40" y="45"/>
                  </a:move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7"/>
                    <a:pt x="40" y="37"/>
                  </a:cubicBezTo>
                  <a:cubicBezTo>
                    <a:pt x="41" y="37"/>
                    <a:pt x="42" y="37"/>
                    <a:pt x="43" y="37"/>
                  </a:cubicBezTo>
                  <a:cubicBezTo>
                    <a:pt x="40" y="45"/>
                    <a:pt x="40" y="45"/>
                    <a:pt x="40" y="45"/>
                  </a:cubicBezTo>
                  <a:close/>
                  <a:moveTo>
                    <a:pt x="44" y="27"/>
                  </a:moveTo>
                  <a:cubicBezTo>
                    <a:pt x="34" y="28"/>
                    <a:pt x="28" y="25"/>
                    <a:pt x="23" y="22"/>
                  </a:cubicBezTo>
                  <a:cubicBezTo>
                    <a:pt x="23" y="26"/>
                    <a:pt x="38" y="33"/>
                    <a:pt x="44" y="27"/>
                  </a:cubicBezTo>
                  <a:close/>
                  <a:moveTo>
                    <a:pt x="27" y="23"/>
                  </a:moveTo>
                  <a:cubicBezTo>
                    <a:pt x="20" y="15"/>
                    <a:pt x="18" y="9"/>
                    <a:pt x="17" y="4"/>
                  </a:cubicBezTo>
                  <a:cubicBezTo>
                    <a:pt x="15" y="6"/>
                    <a:pt x="19" y="22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4" name="Freeform 174"/>
          <p:cNvSpPr>
            <a:spLocks noEditPoints="1"/>
          </p:cNvSpPr>
          <p:nvPr/>
        </p:nvSpPr>
        <p:spPr bwMode="auto">
          <a:xfrm>
            <a:off x="10363070" y="4823006"/>
            <a:ext cx="509587" cy="387350"/>
          </a:xfrm>
          <a:custGeom>
            <a:avLst/>
            <a:gdLst>
              <a:gd name="T0" fmla="*/ 2 w 120"/>
              <a:gd name="T1" fmla="*/ 42 h 91"/>
              <a:gd name="T2" fmla="*/ 120 w 120"/>
              <a:gd name="T3" fmla="*/ 47 h 91"/>
              <a:gd name="T4" fmla="*/ 90 w 120"/>
              <a:gd name="T5" fmla="*/ 88 h 91"/>
              <a:gd name="T6" fmla="*/ 74 w 120"/>
              <a:gd name="T7" fmla="*/ 78 h 91"/>
              <a:gd name="T8" fmla="*/ 30 w 120"/>
              <a:gd name="T9" fmla="*/ 71 h 91"/>
              <a:gd name="T10" fmla="*/ 24 w 120"/>
              <a:gd name="T11" fmla="*/ 49 h 91"/>
              <a:gd name="T12" fmla="*/ 53 w 120"/>
              <a:gd name="T13" fmla="*/ 33 h 91"/>
              <a:gd name="T14" fmla="*/ 58 w 120"/>
              <a:gd name="T15" fmla="*/ 38 h 91"/>
              <a:gd name="T16" fmla="*/ 71 w 120"/>
              <a:gd name="T17" fmla="*/ 31 h 91"/>
              <a:gd name="T18" fmla="*/ 64 w 120"/>
              <a:gd name="T19" fmla="*/ 27 h 91"/>
              <a:gd name="T20" fmla="*/ 59 w 120"/>
              <a:gd name="T21" fmla="*/ 22 h 91"/>
              <a:gd name="T22" fmla="*/ 43 w 120"/>
              <a:gd name="T23" fmla="*/ 33 h 91"/>
              <a:gd name="T24" fmla="*/ 32 w 120"/>
              <a:gd name="T25" fmla="*/ 31 h 91"/>
              <a:gd name="T26" fmla="*/ 32 w 120"/>
              <a:gd name="T27" fmla="*/ 38 h 91"/>
              <a:gd name="T28" fmla="*/ 16 w 120"/>
              <a:gd name="T29" fmla="*/ 40 h 91"/>
              <a:gd name="T30" fmla="*/ 20 w 120"/>
              <a:gd name="T31" fmla="*/ 49 h 91"/>
              <a:gd name="T32" fmla="*/ 16 w 120"/>
              <a:gd name="T33" fmla="*/ 71 h 91"/>
              <a:gd name="T34" fmla="*/ 38 w 120"/>
              <a:gd name="T35" fmla="*/ 57 h 91"/>
              <a:gd name="T36" fmla="*/ 84 w 120"/>
              <a:gd name="T37" fmla="*/ 46 h 91"/>
              <a:gd name="T38" fmla="*/ 86 w 120"/>
              <a:gd name="T39" fmla="*/ 46 h 91"/>
              <a:gd name="T40" fmla="*/ 97 w 120"/>
              <a:gd name="T41" fmla="*/ 31 h 91"/>
              <a:gd name="T42" fmla="*/ 73 w 120"/>
              <a:gd name="T43" fmla="*/ 42 h 91"/>
              <a:gd name="T44" fmla="*/ 68 w 120"/>
              <a:gd name="T45" fmla="*/ 36 h 91"/>
              <a:gd name="T46" fmla="*/ 58 w 120"/>
              <a:gd name="T47" fmla="*/ 44 h 91"/>
              <a:gd name="T48" fmla="*/ 48 w 120"/>
              <a:gd name="T49" fmla="*/ 43 h 91"/>
              <a:gd name="T50" fmla="*/ 46 w 120"/>
              <a:gd name="T51" fmla="*/ 48 h 91"/>
              <a:gd name="T52" fmla="*/ 49 w 120"/>
              <a:gd name="T53" fmla="*/ 63 h 91"/>
              <a:gd name="T54" fmla="*/ 62 w 120"/>
              <a:gd name="T55" fmla="*/ 62 h 91"/>
              <a:gd name="T56" fmla="*/ 76 w 120"/>
              <a:gd name="T57" fmla="*/ 65 h 91"/>
              <a:gd name="T58" fmla="*/ 87 w 120"/>
              <a:gd name="T59" fmla="*/ 58 h 91"/>
              <a:gd name="T60" fmla="*/ 98 w 120"/>
              <a:gd name="T61" fmla="*/ 59 h 91"/>
              <a:gd name="T62" fmla="*/ 107 w 120"/>
              <a:gd name="T63" fmla="*/ 50 h 91"/>
              <a:gd name="T64" fmla="*/ 97 w 120"/>
              <a:gd name="T65" fmla="*/ 55 h 91"/>
              <a:gd name="T66" fmla="*/ 86 w 120"/>
              <a:gd name="T67" fmla="*/ 54 h 91"/>
              <a:gd name="T68" fmla="*/ 75 w 120"/>
              <a:gd name="T69" fmla="*/ 61 h 91"/>
              <a:gd name="T70" fmla="*/ 62 w 120"/>
              <a:gd name="T71" fmla="*/ 58 h 91"/>
              <a:gd name="T72" fmla="*/ 49 w 120"/>
              <a:gd name="T73" fmla="*/ 63 h 91"/>
              <a:gd name="T74" fmla="*/ 14 w 120"/>
              <a:gd name="T75" fmla="*/ 33 h 91"/>
              <a:gd name="T76" fmla="*/ 31 w 120"/>
              <a:gd name="T77" fmla="*/ 29 h 91"/>
              <a:gd name="T78" fmla="*/ 37 w 120"/>
              <a:gd name="T79" fmla="*/ 20 h 91"/>
              <a:gd name="T80" fmla="*/ 48 w 120"/>
              <a:gd name="T81" fmla="*/ 22 h 91"/>
              <a:gd name="T82" fmla="*/ 61 w 120"/>
              <a:gd name="T83" fmla="*/ 17 h 91"/>
              <a:gd name="T84" fmla="*/ 68 w 120"/>
              <a:gd name="T85" fmla="*/ 21 h 91"/>
              <a:gd name="T86" fmla="*/ 77 w 120"/>
              <a:gd name="T87" fmla="*/ 18 h 91"/>
              <a:gd name="T88" fmla="*/ 84 w 120"/>
              <a:gd name="T89" fmla="*/ 20 h 91"/>
              <a:gd name="T90" fmla="*/ 78 w 120"/>
              <a:gd name="T91" fmla="*/ 14 h 91"/>
              <a:gd name="T92" fmla="*/ 69 w 120"/>
              <a:gd name="T93" fmla="*/ 16 h 91"/>
              <a:gd name="T94" fmla="*/ 62 w 120"/>
              <a:gd name="T95" fmla="*/ 12 h 91"/>
              <a:gd name="T96" fmla="*/ 48 w 120"/>
              <a:gd name="T97" fmla="*/ 17 h 91"/>
              <a:gd name="T98" fmla="*/ 35 w 120"/>
              <a:gd name="T99" fmla="*/ 15 h 91"/>
              <a:gd name="T100" fmla="*/ 28 w 120"/>
              <a:gd name="T101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91">
                <a:moveTo>
                  <a:pt x="16" y="71"/>
                </a:moveTo>
                <a:cubicBezTo>
                  <a:pt x="5" y="66"/>
                  <a:pt x="0" y="56"/>
                  <a:pt x="2" y="42"/>
                </a:cubicBezTo>
                <a:cubicBezTo>
                  <a:pt x="1" y="37"/>
                  <a:pt x="13" y="16"/>
                  <a:pt x="49" y="8"/>
                </a:cubicBezTo>
                <a:cubicBezTo>
                  <a:pt x="85" y="0"/>
                  <a:pt x="120" y="31"/>
                  <a:pt x="120" y="47"/>
                </a:cubicBezTo>
                <a:cubicBezTo>
                  <a:pt x="120" y="58"/>
                  <a:pt x="105" y="68"/>
                  <a:pt x="88" y="74"/>
                </a:cubicBezTo>
                <a:cubicBezTo>
                  <a:pt x="90" y="88"/>
                  <a:pt x="90" y="88"/>
                  <a:pt x="9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74" y="78"/>
                  <a:pt x="74" y="78"/>
                  <a:pt x="74" y="78"/>
                </a:cubicBezTo>
                <a:cubicBezTo>
                  <a:pt x="60" y="81"/>
                  <a:pt x="47" y="81"/>
                  <a:pt x="42" y="79"/>
                </a:cubicBezTo>
                <a:cubicBezTo>
                  <a:pt x="35" y="77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6" y="66"/>
                  <a:pt x="24" y="55"/>
                  <a:pt x="24" y="49"/>
                </a:cubicBezTo>
                <a:cubicBezTo>
                  <a:pt x="30" y="44"/>
                  <a:pt x="37" y="40"/>
                  <a:pt x="45" y="36"/>
                </a:cubicBezTo>
                <a:cubicBezTo>
                  <a:pt x="47" y="35"/>
                  <a:pt x="50" y="34"/>
                  <a:pt x="53" y="33"/>
                </a:cubicBezTo>
                <a:cubicBezTo>
                  <a:pt x="54" y="39"/>
                  <a:pt x="54" y="39"/>
                  <a:pt x="54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6" y="31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9" y="27"/>
                  <a:pt x="67" y="27"/>
                  <a:pt x="64" y="27"/>
                </a:cubicBezTo>
                <a:cubicBezTo>
                  <a:pt x="64" y="21"/>
                  <a:pt x="64" y="21"/>
                  <a:pt x="64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8"/>
                  <a:pt x="60" y="28"/>
                  <a:pt x="60" y="28"/>
                </a:cubicBezTo>
                <a:cubicBezTo>
                  <a:pt x="54" y="29"/>
                  <a:pt x="48" y="30"/>
                  <a:pt x="43" y="33"/>
                </a:cubicBezTo>
                <a:cubicBezTo>
                  <a:pt x="40" y="34"/>
                  <a:pt x="38" y="35"/>
                  <a:pt x="35" y="36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1"/>
                  <a:pt x="25" y="43"/>
                  <a:pt x="22" y="46"/>
                </a:cubicBezTo>
                <a:cubicBezTo>
                  <a:pt x="16" y="40"/>
                  <a:pt x="16" y="40"/>
                  <a:pt x="16" y="40"/>
                </a:cubicBezTo>
                <a:cubicBezTo>
                  <a:pt x="13" y="44"/>
                  <a:pt x="13" y="44"/>
                  <a:pt x="13" y="44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5"/>
                  <a:pt x="22" y="65"/>
                  <a:pt x="25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36" y="54"/>
                </a:moveTo>
                <a:cubicBezTo>
                  <a:pt x="38" y="57"/>
                  <a:pt x="38" y="57"/>
                  <a:pt x="38" y="57"/>
                </a:cubicBezTo>
                <a:cubicBezTo>
                  <a:pt x="44" y="53"/>
                  <a:pt x="51" y="50"/>
                  <a:pt x="59" y="48"/>
                </a:cubicBezTo>
                <a:cubicBezTo>
                  <a:pt x="67" y="47"/>
                  <a:pt x="75" y="46"/>
                  <a:pt x="84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7" y="31"/>
                  <a:pt x="97" y="31"/>
                  <a:pt x="97" y="31"/>
                </a:cubicBezTo>
                <a:cubicBezTo>
                  <a:pt x="84" y="42"/>
                  <a:pt x="84" y="42"/>
                  <a:pt x="84" y="42"/>
                </a:cubicBezTo>
                <a:cubicBezTo>
                  <a:pt x="80" y="42"/>
                  <a:pt x="76" y="42"/>
                  <a:pt x="73" y="42"/>
                </a:cubicBezTo>
                <a:cubicBezTo>
                  <a:pt x="72" y="36"/>
                  <a:pt x="72" y="36"/>
                  <a:pt x="7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3"/>
                  <a:pt x="68" y="43"/>
                  <a:pt x="68" y="43"/>
                </a:cubicBezTo>
                <a:cubicBezTo>
                  <a:pt x="65" y="43"/>
                  <a:pt x="61" y="44"/>
                  <a:pt x="58" y="44"/>
                </a:cubicBezTo>
                <a:cubicBezTo>
                  <a:pt x="55" y="45"/>
                  <a:pt x="53" y="46"/>
                  <a:pt x="50" y="47"/>
                </a:cubicBezTo>
                <a:cubicBezTo>
                  <a:pt x="48" y="43"/>
                  <a:pt x="48" y="43"/>
                  <a:pt x="48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50"/>
                  <a:pt x="39" y="52"/>
                  <a:pt x="36" y="54"/>
                </a:cubicBezTo>
                <a:close/>
                <a:moveTo>
                  <a:pt x="49" y="63"/>
                </a:moveTo>
                <a:cubicBezTo>
                  <a:pt x="50" y="67"/>
                  <a:pt x="50" y="67"/>
                  <a:pt x="50" y="67"/>
                </a:cubicBezTo>
                <a:cubicBezTo>
                  <a:pt x="62" y="62"/>
                  <a:pt x="62" y="62"/>
                  <a:pt x="62" y="62"/>
                </a:cubicBezTo>
                <a:cubicBezTo>
                  <a:pt x="75" y="65"/>
                  <a:pt x="75" y="65"/>
                  <a:pt x="75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7" y="58"/>
                  <a:pt x="87" y="58"/>
                  <a:pt x="87" y="58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8"/>
                  <a:pt x="99" y="58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97" y="55"/>
                  <a:pt x="97" y="55"/>
                  <a:pt x="9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5" y="61"/>
                  <a:pt x="75" y="61"/>
                  <a:pt x="75" y="61"/>
                </a:cubicBezTo>
                <a:cubicBezTo>
                  <a:pt x="63" y="58"/>
                  <a:pt x="63" y="58"/>
                  <a:pt x="63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49" y="63"/>
                  <a:pt x="49" y="63"/>
                  <a:pt x="49" y="63"/>
                </a:cubicBezTo>
                <a:close/>
                <a:moveTo>
                  <a:pt x="13" y="29"/>
                </a:moveTo>
                <a:cubicBezTo>
                  <a:pt x="14" y="33"/>
                  <a:pt x="14" y="33"/>
                  <a:pt x="14" y="33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7" y="20"/>
                  <a:pt x="37" y="20"/>
                  <a:pt x="37" y="20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61" y="17"/>
                  <a:pt x="61" y="17"/>
                  <a:pt x="61" y="17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1" y="23"/>
                  <a:pt x="81" y="23"/>
                  <a:pt x="81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69" y="16"/>
                  <a:pt x="69" y="16"/>
                  <a:pt x="69" y="16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48" y="17"/>
                  <a:pt x="48" y="17"/>
                  <a:pt x="48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28" y="25"/>
                  <a:pt x="28" y="25"/>
                  <a:pt x="28" y="25"/>
                </a:cubicBezTo>
                <a:lnTo>
                  <a:pt x="13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175"/>
          <p:cNvSpPr>
            <a:spLocks noEditPoints="1"/>
          </p:cNvSpPr>
          <p:nvPr/>
        </p:nvSpPr>
        <p:spPr bwMode="auto">
          <a:xfrm>
            <a:off x="3034045" y="1585506"/>
            <a:ext cx="495300" cy="450850"/>
          </a:xfrm>
          <a:custGeom>
            <a:avLst/>
            <a:gdLst>
              <a:gd name="T0" fmla="*/ 240 w 312"/>
              <a:gd name="T1" fmla="*/ 0 h 284"/>
              <a:gd name="T2" fmla="*/ 253 w 312"/>
              <a:gd name="T3" fmla="*/ 14 h 284"/>
              <a:gd name="T4" fmla="*/ 229 w 312"/>
              <a:gd name="T5" fmla="*/ 83 h 284"/>
              <a:gd name="T6" fmla="*/ 53 w 312"/>
              <a:gd name="T7" fmla="*/ 24 h 284"/>
              <a:gd name="T8" fmla="*/ 66 w 312"/>
              <a:gd name="T9" fmla="*/ 35 h 284"/>
              <a:gd name="T10" fmla="*/ 88 w 312"/>
              <a:gd name="T11" fmla="*/ 54 h 284"/>
              <a:gd name="T12" fmla="*/ 53 w 312"/>
              <a:gd name="T13" fmla="*/ 67 h 284"/>
              <a:gd name="T14" fmla="*/ 66 w 312"/>
              <a:gd name="T15" fmla="*/ 75 h 284"/>
              <a:gd name="T16" fmla="*/ 88 w 312"/>
              <a:gd name="T17" fmla="*/ 94 h 284"/>
              <a:gd name="T18" fmla="*/ 53 w 312"/>
              <a:gd name="T19" fmla="*/ 107 h 284"/>
              <a:gd name="T20" fmla="*/ 66 w 312"/>
              <a:gd name="T21" fmla="*/ 118 h 284"/>
              <a:gd name="T22" fmla="*/ 88 w 312"/>
              <a:gd name="T23" fmla="*/ 134 h 284"/>
              <a:gd name="T24" fmla="*/ 53 w 312"/>
              <a:gd name="T25" fmla="*/ 150 h 284"/>
              <a:gd name="T26" fmla="*/ 66 w 312"/>
              <a:gd name="T27" fmla="*/ 158 h 284"/>
              <a:gd name="T28" fmla="*/ 88 w 312"/>
              <a:gd name="T29" fmla="*/ 174 h 284"/>
              <a:gd name="T30" fmla="*/ 53 w 312"/>
              <a:gd name="T31" fmla="*/ 190 h 284"/>
              <a:gd name="T32" fmla="*/ 66 w 312"/>
              <a:gd name="T33" fmla="*/ 201 h 284"/>
              <a:gd name="T34" fmla="*/ 88 w 312"/>
              <a:gd name="T35" fmla="*/ 217 h 284"/>
              <a:gd name="T36" fmla="*/ 53 w 312"/>
              <a:gd name="T37" fmla="*/ 233 h 284"/>
              <a:gd name="T38" fmla="*/ 53 w 312"/>
              <a:gd name="T39" fmla="*/ 260 h 284"/>
              <a:gd name="T40" fmla="*/ 229 w 312"/>
              <a:gd name="T41" fmla="*/ 207 h 284"/>
              <a:gd name="T42" fmla="*/ 253 w 312"/>
              <a:gd name="T43" fmla="*/ 273 h 284"/>
              <a:gd name="T44" fmla="*/ 240 w 312"/>
              <a:gd name="T45" fmla="*/ 284 h 284"/>
              <a:gd name="T46" fmla="*/ 29 w 312"/>
              <a:gd name="T47" fmla="*/ 284 h 284"/>
              <a:gd name="T48" fmla="*/ 29 w 312"/>
              <a:gd name="T49" fmla="*/ 252 h 284"/>
              <a:gd name="T50" fmla="*/ 0 w 312"/>
              <a:gd name="T51" fmla="*/ 231 h 284"/>
              <a:gd name="T52" fmla="*/ 29 w 312"/>
              <a:gd name="T53" fmla="*/ 209 h 284"/>
              <a:gd name="T54" fmla="*/ 0 w 312"/>
              <a:gd name="T55" fmla="*/ 188 h 284"/>
              <a:gd name="T56" fmla="*/ 29 w 312"/>
              <a:gd name="T57" fmla="*/ 169 h 284"/>
              <a:gd name="T58" fmla="*/ 0 w 312"/>
              <a:gd name="T59" fmla="*/ 148 h 284"/>
              <a:gd name="T60" fmla="*/ 29 w 312"/>
              <a:gd name="T61" fmla="*/ 129 h 284"/>
              <a:gd name="T62" fmla="*/ 0 w 312"/>
              <a:gd name="T63" fmla="*/ 105 h 284"/>
              <a:gd name="T64" fmla="*/ 29 w 312"/>
              <a:gd name="T65" fmla="*/ 89 h 284"/>
              <a:gd name="T66" fmla="*/ 0 w 312"/>
              <a:gd name="T67" fmla="*/ 65 h 284"/>
              <a:gd name="T68" fmla="*/ 29 w 312"/>
              <a:gd name="T69" fmla="*/ 14 h 284"/>
              <a:gd name="T70" fmla="*/ 42 w 312"/>
              <a:gd name="T71" fmla="*/ 0 h 284"/>
              <a:gd name="T72" fmla="*/ 144 w 312"/>
              <a:gd name="T73" fmla="*/ 228 h 284"/>
              <a:gd name="T74" fmla="*/ 181 w 312"/>
              <a:gd name="T75" fmla="*/ 225 h 284"/>
              <a:gd name="T76" fmla="*/ 146 w 312"/>
              <a:gd name="T77" fmla="*/ 188 h 284"/>
              <a:gd name="T78" fmla="*/ 144 w 312"/>
              <a:gd name="T79" fmla="*/ 228 h 284"/>
              <a:gd name="T80" fmla="*/ 277 w 312"/>
              <a:gd name="T81" fmla="*/ 62 h 284"/>
              <a:gd name="T82" fmla="*/ 197 w 312"/>
              <a:gd name="T83" fmla="*/ 209 h 284"/>
              <a:gd name="T84" fmla="*/ 277 w 312"/>
              <a:gd name="T85" fmla="*/ 6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2" h="284">
                <a:moveTo>
                  <a:pt x="42" y="0"/>
                </a:moveTo>
                <a:lnTo>
                  <a:pt x="240" y="0"/>
                </a:lnTo>
                <a:lnTo>
                  <a:pt x="253" y="0"/>
                </a:lnTo>
                <a:lnTo>
                  <a:pt x="253" y="14"/>
                </a:lnTo>
                <a:lnTo>
                  <a:pt x="253" y="59"/>
                </a:lnTo>
                <a:lnTo>
                  <a:pt x="229" y="83"/>
                </a:lnTo>
                <a:lnTo>
                  <a:pt x="229" y="24"/>
                </a:lnTo>
                <a:lnTo>
                  <a:pt x="53" y="24"/>
                </a:lnTo>
                <a:lnTo>
                  <a:pt x="53" y="41"/>
                </a:lnTo>
                <a:lnTo>
                  <a:pt x="66" y="35"/>
                </a:lnTo>
                <a:lnTo>
                  <a:pt x="77" y="33"/>
                </a:lnTo>
                <a:lnTo>
                  <a:pt x="88" y="54"/>
                </a:lnTo>
                <a:lnTo>
                  <a:pt x="77" y="59"/>
                </a:lnTo>
                <a:lnTo>
                  <a:pt x="53" y="67"/>
                </a:lnTo>
                <a:lnTo>
                  <a:pt x="53" y="81"/>
                </a:lnTo>
                <a:lnTo>
                  <a:pt x="66" y="75"/>
                </a:lnTo>
                <a:lnTo>
                  <a:pt x="77" y="73"/>
                </a:lnTo>
                <a:lnTo>
                  <a:pt x="88" y="94"/>
                </a:lnTo>
                <a:lnTo>
                  <a:pt x="77" y="99"/>
                </a:lnTo>
                <a:lnTo>
                  <a:pt x="53" y="107"/>
                </a:lnTo>
                <a:lnTo>
                  <a:pt x="53" y="124"/>
                </a:lnTo>
                <a:lnTo>
                  <a:pt x="66" y="118"/>
                </a:lnTo>
                <a:lnTo>
                  <a:pt x="77" y="113"/>
                </a:lnTo>
                <a:lnTo>
                  <a:pt x="88" y="134"/>
                </a:lnTo>
                <a:lnTo>
                  <a:pt x="77" y="140"/>
                </a:lnTo>
                <a:lnTo>
                  <a:pt x="53" y="150"/>
                </a:lnTo>
                <a:lnTo>
                  <a:pt x="53" y="164"/>
                </a:lnTo>
                <a:lnTo>
                  <a:pt x="66" y="158"/>
                </a:lnTo>
                <a:lnTo>
                  <a:pt x="77" y="153"/>
                </a:lnTo>
                <a:lnTo>
                  <a:pt x="88" y="174"/>
                </a:lnTo>
                <a:lnTo>
                  <a:pt x="77" y="180"/>
                </a:lnTo>
                <a:lnTo>
                  <a:pt x="53" y="190"/>
                </a:lnTo>
                <a:lnTo>
                  <a:pt x="53" y="207"/>
                </a:lnTo>
                <a:lnTo>
                  <a:pt x="66" y="201"/>
                </a:lnTo>
                <a:lnTo>
                  <a:pt x="77" y="196"/>
                </a:lnTo>
                <a:lnTo>
                  <a:pt x="88" y="217"/>
                </a:lnTo>
                <a:lnTo>
                  <a:pt x="77" y="223"/>
                </a:lnTo>
                <a:lnTo>
                  <a:pt x="53" y="233"/>
                </a:lnTo>
                <a:lnTo>
                  <a:pt x="53" y="252"/>
                </a:lnTo>
                <a:lnTo>
                  <a:pt x="53" y="260"/>
                </a:lnTo>
                <a:lnTo>
                  <a:pt x="229" y="260"/>
                </a:lnTo>
                <a:lnTo>
                  <a:pt x="229" y="207"/>
                </a:lnTo>
                <a:lnTo>
                  <a:pt x="253" y="182"/>
                </a:lnTo>
                <a:lnTo>
                  <a:pt x="253" y="273"/>
                </a:lnTo>
                <a:lnTo>
                  <a:pt x="253" y="284"/>
                </a:lnTo>
                <a:lnTo>
                  <a:pt x="240" y="284"/>
                </a:lnTo>
                <a:lnTo>
                  <a:pt x="42" y="284"/>
                </a:lnTo>
                <a:lnTo>
                  <a:pt x="29" y="284"/>
                </a:lnTo>
                <a:lnTo>
                  <a:pt x="29" y="273"/>
                </a:lnTo>
                <a:lnTo>
                  <a:pt x="29" y="252"/>
                </a:lnTo>
                <a:lnTo>
                  <a:pt x="5" y="252"/>
                </a:lnTo>
                <a:lnTo>
                  <a:pt x="0" y="231"/>
                </a:lnTo>
                <a:lnTo>
                  <a:pt x="29" y="217"/>
                </a:lnTo>
                <a:lnTo>
                  <a:pt x="29" y="209"/>
                </a:lnTo>
                <a:lnTo>
                  <a:pt x="5" y="209"/>
                </a:lnTo>
                <a:lnTo>
                  <a:pt x="0" y="188"/>
                </a:lnTo>
                <a:lnTo>
                  <a:pt x="29" y="174"/>
                </a:lnTo>
                <a:lnTo>
                  <a:pt x="29" y="169"/>
                </a:lnTo>
                <a:lnTo>
                  <a:pt x="5" y="169"/>
                </a:lnTo>
                <a:lnTo>
                  <a:pt x="0" y="148"/>
                </a:lnTo>
                <a:lnTo>
                  <a:pt x="29" y="134"/>
                </a:lnTo>
                <a:lnTo>
                  <a:pt x="29" y="129"/>
                </a:lnTo>
                <a:lnTo>
                  <a:pt x="5" y="129"/>
                </a:lnTo>
                <a:lnTo>
                  <a:pt x="0" y="105"/>
                </a:lnTo>
                <a:lnTo>
                  <a:pt x="29" y="91"/>
                </a:lnTo>
                <a:lnTo>
                  <a:pt x="29" y="89"/>
                </a:lnTo>
                <a:lnTo>
                  <a:pt x="5" y="89"/>
                </a:lnTo>
                <a:lnTo>
                  <a:pt x="0" y="65"/>
                </a:lnTo>
                <a:lnTo>
                  <a:pt x="29" y="51"/>
                </a:lnTo>
                <a:lnTo>
                  <a:pt x="29" y="14"/>
                </a:lnTo>
                <a:lnTo>
                  <a:pt x="29" y="0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144" y="228"/>
                </a:moveTo>
                <a:lnTo>
                  <a:pt x="162" y="225"/>
                </a:lnTo>
                <a:lnTo>
                  <a:pt x="181" y="225"/>
                </a:lnTo>
                <a:lnTo>
                  <a:pt x="165" y="207"/>
                </a:lnTo>
                <a:lnTo>
                  <a:pt x="146" y="188"/>
                </a:lnTo>
                <a:lnTo>
                  <a:pt x="144" y="207"/>
                </a:lnTo>
                <a:lnTo>
                  <a:pt x="144" y="228"/>
                </a:lnTo>
                <a:lnTo>
                  <a:pt x="144" y="228"/>
                </a:lnTo>
                <a:close/>
                <a:moveTo>
                  <a:pt x="277" y="62"/>
                </a:moveTo>
                <a:lnTo>
                  <a:pt x="162" y="174"/>
                </a:lnTo>
                <a:lnTo>
                  <a:pt x="197" y="209"/>
                </a:lnTo>
                <a:lnTo>
                  <a:pt x="312" y="99"/>
                </a:lnTo>
                <a:lnTo>
                  <a:pt x="277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176"/>
          <p:cNvSpPr>
            <a:spLocks noEditPoints="1"/>
          </p:cNvSpPr>
          <p:nvPr/>
        </p:nvSpPr>
        <p:spPr bwMode="auto">
          <a:xfrm>
            <a:off x="3965907" y="1556137"/>
            <a:ext cx="284162" cy="509588"/>
          </a:xfrm>
          <a:custGeom>
            <a:avLst/>
            <a:gdLst>
              <a:gd name="T0" fmla="*/ 0 w 67"/>
              <a:gd name="T1" fmla="*/ 62 h 120"/>
              <a:gd name="T2" fmla="*/ 5 w 67"/>
              <a:gd name="T3" fmla="*/ 62 h 120"/>
              <a:gd name="T4" fmla="*/ 1 w 67"/>
              <a:gd name="T5" fmla="*/ 43 h 120"/>
              <a:gd name="T6" fmla="*/ 0 w 67"/>
              <a:gd name="T7" fmla="*/ 39 h 120"/>
              <a:gd name="T8" fmla="*/ 4 w 67"/>
              <a:gd name="T9" fmla="*/ 38 h 120"/>
              <a:gd name="T10" fmla="*/ 5 w 67"/>
              <a:gd name="T11" fmla="*/ 38 h 120"/>
              <a:gd name="T12" fmla="*/ 4 w 67"/>
              <a:gd name="T13" fmla="*/ 32 h 120"/>
              <a:gd name="T14" fmla="*/ 8 w 67"/>
              <a:gd name="T15" fmla="*/ 31 h 120"/>
              <a:gd name="T16" fmla="*/ 6 w 67"/>
              <a:gd name="T17" fmla="*/ 22 h 120"/>
              <a:gd name="T18" fmla="*/ 19 w 67"/>
              <a:gd name="T19" fmla="*/ 24 h 120"/>
              <a:gd name="T20" fmla="*/ 20 w 67"/>
              <a:gd name="T21" fmla="*/ 29 h 120"/>
              <a:gd name="T22" fmla="*/ 24 w 67"/>
              <a:gd name="T23" fmla="*/ 28 h 120"/>
              <a:gd name="T24" fmla="*/ 25 w 67"/>
              <a:gd name="T25" fmla="*/ 34 h 120"/>
              <a:gd name="T26" fmla="*/ 27 w 67"/>
              <a:gd name="T27" fmla="*/ 33 h 120"/>
              <a:gd name="T28" fmla="*/ 29 w 67"/>
              <a:gd name="T29" fmla="*/ 33 h 120"/>
              <a:gd name="T30" fmla="*/ 29 w 67"/>
              <a:gd name="T31" fmla="*/ 26 h 120"/>
              <a:gd name="T32" fmla="*/ 34 w 67"/>
              <a:gd name="T33" fmla="*/ 0 h 120"/>
              <a:gd name="T34" fmla="*/ 41 w 67"/>
              <a:gd name="T35" fmla="*/ 26 h 120"/>
              <a:gd name="T36" fmla="*/ 42 w 67"/>
              <a:gd name="T37" fmla="*/ 31 h 120"/>
              <a:gd name="T38" fmla="*/ 48 w 67"/>
              <a:gd name="T39" fmla="*/ 26 h 120"/>
              <a:gd name="T40" fmla="*/ 65 w 67"/>
              <a:gd name="T41" fmla="*/ 32 h 120"/>
              <a:gd name="T42" fmla="*/ 67 w 67"/>
              <a:gd name="T43" fmla="*/ 39 h 120"/>
              <a:gd name="T44" fmla="*/ 67 w 67"/>
              <a:gd name="T45" fmla="*/ 40 h 120"/>
              <a:gd name="T46" fmla="*/ 67 w 67"/>
              <a:gd name="T47" fmla="*/ 41 h 120"/>
              <a:gd name="T48" fmla="*/ 60 w 67"/>
              <a:gd name="T49" fmla="*/ 62 h 120"/>
              <a:gd name="T50" fmla="*/ 67 w 67"/>
              <a:gd name="T51" fmla="*/ 62 h 120"/>
              <a:gd name="T52" fmla="*/ 56 w 67"/>
              <a:gd name="T53" fmla="*/ 120 h 120"/>
              <a:gd name="T54" fmla="*/ 13 w 67"/>
              <a:gd name="T55" fmla="*/ 120 h 120"/>
              <a:gd name="T56" fmla="*/ 0 w 67"/>
              <a:gd name="T57" fmla="*/ 62 h 120"/>
              <a:gd name="T58" fmla="*/ 32 w 67"/>
              <a:gd name="T59" fmla="*/ 25 h 120"/>
              <a:gd name="T60" fmla="*/ 36 w 67"/>
              <a:gd name="T61" fmla="*/ 25 h 120"/>
              <a:gd name="T62" fmla="*/ 33 w 67"/>
              <a:gd name="T63" fmla="*/ 7 h 120"/>
              <a:gd name="T64" fmla="*/ 32 w 67"/>
              <a:gd name="T65" fmla="*/ 25 h 120"/>
              <a:gd name="T66" fmla="*/ 51 w 67"/>
              <a:gd name="T67" fmla="*/ 24 h 120"/>
              <a:gd name="T68" fmla="*/ 64 w 67"/>
              <a:gd name="T69" fmla="*/ 28 h 120"/>
              <a:gd name="T70" fmla="*/ 61 w 67"/>
              <a:gd name="T71" fmla="*/ 17 h 120"/>
              <a:gd name="T72" fmla="*/ 51 w 67"/>
              <a:gd name="T73" fmla="*/ 24 h 120"/>
              <a:gd name="T74" fmla="*/ 13 w 67"/>
              <a:gd name="T75" fmla="*/ 62 h 120"/>
              <a:gd name="T76" fmla="*/ 29 w 67"/>
              <a:gd name="T77" fmla="*/ 62 h 120"/>
              <a:gd name="T78" fmla="*/ 25 w 67"/>
              <a:gd name="T79" fmla="*/ 42 h 120"/>
              <a:gd name="T80" fmla="*/ 9 w 67"/>
              <a:gd name="T81" fmla="*/ 45 h 120"/>
              <a:gd name="T82" fmla="*/ 13 w 67"/>
              <a:gd name="T83" fmla="*/ 62 h 120"/>
              <a:gd name="T84" fmla="*/ 39 w 67"/>
              <a:gd name="T85" fmla="*/ 62 h 120"/>
              <a:gd name="T86" fmla="*/ 52 w 67"/>
              <a:gd name="T87" fmla="*/ 62 h 120"/>
              <a:gd name="T88" fmla="*/ 59 w 67"/>
              <a:gd name="T89" fmla="*/ 40 h 120"/>
              <a:gd name="T90" fmla="*/ 48 w 67"/>
              <a:gd name="T91" fmla="*/ 36 h 120"/>
              <a:gd name="T92" fmla="*/ 39 w 67"/>
              <a:gd name="T93" fmla="*/ 62 h 120"/>
              <a:gd name="T94" fmla="*/ 13 w 67"/>
              <a:gd name="T95" fmla="*/ 70 h 120"/>
              <a:gd name="T96" fmla="*/ 21 w 67"/>
              <a:gd name="T97" fmla="*/ 109 h 120"/>
              <a:gd name="T98" fmla="*/ 29 w 67"/>
              <a:gd name="T99" fmla="*/ 109 h 120"/>
              <a:gd name="T100" fmla="*/ 21 w 67"/>
              <a:gd name="T101" fmla="*/ 70 h 120"/>
              <a:gd name="T102" fmla="*/ 13 w 67"/>
              <a:gd name="T103" fmla="*/ 7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20">
                <a:moveTo>
                  <a:pt x="0" y="62"/>
                </a:moveTo>
                <a:cubicBezTo>
                  <a:pt x="5" y="62"/>
                  <a:pt x="5" y="62"/>
                  <a:pt x="5" y="62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2"/>
                  <a:pt x="4" y="32"/>
                  <a:pt x="4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22"/>
                  <a:pt x="6" y="22"/>
                  <a:pt x="6" y="22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9"/>
                  <a:pt x="20" y="29"/>
                  <a:pt x="20" y="29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34"/>
                  <a:pt x="25" y="34"/>
                  <a:pt x="25" y="34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26"/>
                  <a:pt x="29" y="26"/>
                  <a:pt x="29" y="26"/>
                </a:cubicBezTo>
                <a:cubicBezTo>
                  <a:pt x="18" y="18"/>
                  <a:pt x="25" y="9"/>
                  <a:pt x="34" y="0"/>
                </a:cubicBezTo>
                <a:cubicBezTo>
                  <a:pt x="36" y="11"/>
                  <a:pt x="53" y="11"/>
                  <a:pt x="41" y="26"/>
                </a:cubicBezTo>
                <a:cubicBezTo>
                  <a:pt x="42" y="31"/>
                  <a:pt x="42" y="31"/>
                  <a:pt x="42" y="31"/>
                </a:cubicBezTo>
                <a:cubicBezTo>
                  <a:pt x="48" y="26"/>
                  <a:pt x="48" y="26"/>
                  <a:pt x="48" y="26"/>
                </a:cubicBezTo>
                <a:cubicBezTo>
                  <a:pt x="65" y="32"/>
                  <a:pt x="65" y="32"/>
                  <a:pt x="65" y="32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60" y="62"/>
                  <a:pt x="60" y="62"/>
                  <a:pt x="60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0" y="62"/>
                  <a:pt x="0" y="62"/>
                  <a:pt x="0" y="62"/>
                </a:cubicBezTo>
                <a:close/>
                <a:moveTo>
                  <a:pt x="32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1"/>
                  <a:pt x="31" y="15"/>
                  <a:pt x="33" y="7"/>
                </a:cubicBezTo>
                <a:cubicBezTo>
                  <a:pt x="26" y="13"/>
                  <a:pt x="29" y="20"/>
                  <a:pt x="32" y="25"/>
                </a:cubicBezTo>
                <a:close/>
                <a:moveTo>
                  <a:pt x="51" y="24"/>
                </a:moveTo>
                <a:cubicBezTo>
                  <a:pt x="64" y="28"/>
                  <a:pt x="64" y="28"/>
                  <a:pt x="64" y="28"/>
                </a:cubicBezTo>
                <a:cubicBezTo>
                  <a:pt x="61" y="17"/>
                  <a:pt x="61" y="17"/>
                  <a:pt x="61" y="17"/>
                </a:cubicBezTo>
                <a:cubicBezTo>
                  <a:pt x="51" y="24"/>
                  <a:pt x="51" y="24"/>
                  <a:pt x="51" y="24"/>
                </a:cubicBezTo>
                <a:close/>
                <a:moveTo>
                  <a:pt x="13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5" y="42"/>
                  <a:pt x="25" y="42"/>
                  <a:pt x="25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3" y="62"/>
                  <a:pt x="13" y="62"/>
                  <a:pt x="13" y="62"/>
                </a:cubicBezTo>
                <a:close/>
                <a:moveTo>
                  <a:pt x="39" y="62"/>
                </a:moveTo>
                <a:cubicBezTo>
                  <a:pt x="52" y="62"/>
                  <a:pt x="52" y="62"/>
                  <a:pt x="52" y="62"/>
                </a:cubicBezTo>
                <a:cubicBezTo>
                  <a:pt x="59" y="40"/>
                  <a:pt x="59" y="40"/>
                  <a:pt x="59" y="40"/>
                </a:cubicBezTo>
                <a:cubicBezTo>
                  <a:pt x="48" y="36"/>
                  <a:pt x="48" y="36"/>
                  <a:pt x="48" y="36"/>
                </a:cubicBezTo>
                <a:cubicBezTo>
                  <a:pt x="39" y="62"/>
                  <a:pt x="39" y="62"/>
                  <a:pt x="39" y="62"/>
                </a:cubicBezTo>
                <a:close/>
                <a:moveTo>
                  <a:pt x="13" y="70"/>
                </a:moveTo>
                <a:cubicBezTo>
                  <a:pt x="21" y="109"/>
                  <a:pt x="21" y="109"/>
                  <a:pt x="21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1" y="70"/>
                  <a:pt x="21" y="70"/>
                  <a:pt x="21" y="70"/>
                </a:cubicBezTo>
                <a:lnTo>
                  <a:pt x="13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177"/>
          <p:cNvSpPr>
            <a:spLocks noEditPoints="1"/>
          </p:cNvSpPr>
          <p:nvPr/>
        </p:nvSpPr>
        <p:spPr bwMode="auto">
          <a:xfrm>
            <a:off x="4673932" y="1547406"/>
            <a:ext cx="428625" cy="527050"/>
          </a:xfrm>
          <a:custGeom>
            <a:avLst/>
            <a:gdLst>
              <a:gd name="T0" fmla="*/ 51 w 101"/>
              <a:gd name="T1" fmla="*/ 49 h 124"/>
              <a:gd name="T2" fmla="*/ 21 w 101"/>
              <a:gd name="T3" fmla="*/ 41 h 124"/>
              <a:gd name="T4" fmla="*/ 7 w 101"/>
              <a:gd name="T5" fmla="*/ 79 h 124"/>
              <a:gd name="T6" fmla="*/ 22 w 101"/>
              <a:gd name="T7" fmla="*/ 104 h 124"/>
              <a:gd name="T8" fmla="*/ 23 w 101"/>
              <a:gd name="T9" fmla="*/ 112 h 124"/>
              <a:gd name="T10" fmla="*/ 50 w 101"/>
              <a:gd name="T11" fmla="*/ 119 h 124"/>
              <a:gd name="T12" fmla="*/ 77 w 101"/>
              <a:gd name="T13" fmla="*/ 112 h 124"/>
              <a:gd name="T14" fmla="*/ 78 w 101"/>
              <a:gd name="T15" fmla="*/ 104 h 124"/>
              <a:gd name="T16" fmla="*/ 94 w 101"/>
              <a:gd name="T17" fmla="*/ 79 h 124"/>
              <a:gd name="T18" fmla="*/ 80 w 101"/>
              <a:gd name="T19" fmla="*/ 41 h 124"/>
              <a:gd name="T20" fmla="*/ 51 w 101"/>
              <a:gd name="T21" fmla="*/ 49 h 124"/>
              <a:gd name="T22" fmla="*/ 53 w 101"/>
              <a:gd name="T23" fmla="*/ 18 h 124"/>
              <a:gd name="T24" fmla="*/ 97 w 101"/>
              <a:gd name="T25" fmla="*/ 15 h 124"/>
              <a:gd name="T26" fmla="*/ 55 w 101"/>
              <a:gd name="T27" fmla="*/ 27 h 124"/>
              <a:gd name="T28" fmla="*/ 52 w 101"/>
              <a:gd name="T29" fmla="*/ 45 h 124"/>
              <a:gd name="T30" fmla="*/ 50 w 101"/>
              <a:gd name="T31" fmla="*/ 45 h 124"/>
              <a:gd name="T32" fmla="*/ 34 w 101"/>
              <a:gd name="T33" fmla="*/ 14 h 124"/>
              <a:gd name="T34" fmla="*/ 44 w 101"/>
              <a:gd name="T35" fmla="*/ 6 h 124"/>
              <a:gd name="T36" fmla="*/ 53 w 101"/>
              <a:gd name="T37" fmla="*/ 18 h 124"/>
              <a:gd name="T38" fmla="*/ 20 w 101"/>
              <a:gd name="T39" fmla="*/ 79 h 124"/>
              <a:gd name="T40" fmla="*/ 17 w 101"/>
              <a:gd name="T41" fmla="*/ 61 h 124"/>
              <a:gd name="T42" fmla="*/ 25 w 101"/>
              <a:gd name="T43" fmla="*/ 61 h 124"/>
              <a:gd name="T44" fmla="*/ 33 w 101"/>
              <a:gd name="T45" fmla="*/ 75 h 124"/>
              <a:gd name="T46" fmla="*/ 20 w 101"/>
              <a:gd name="T47" fmla="*/ 79 h 124"/>
              <a:gd name="T48" fmla="*/ 25 w 101"/>
              <a:gd name="T49" fmla="*/ 58 h 124"/>
              <a:gd name="T50" fmla="*/ 18 w 101"/>
              <a:gd name="T51" fmla="*/ 58 h 124"/>
              <a:gd name="T52" fmla="*/ 25 w 101"/>
              <a:gd name="T53" fmla="*/ 51 h 124"/>
              <a:gd name="T54" fmla="*/ 25 w 101"/>
              <a:gd name="T55" fmla="*/ 5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1" h="124">
                <a:moveTo>
                  <a:pt x="51" y="49"/>
                </a:moveTo>
                <a:cubicBezTo>
                  <a:pt x="46" y="45"/>
                  <a:pt x="33" y="36"/>
                  <a:pt x="21" y="41"/>
                </a:cubicBezTo>
                <a:cubicBezTo>
                  <a:pt x="5" y="46"/>
                  <a:pt x="0" y="64"/>
                  <a:pt x="7" y="79"/>
                </a:cubicBezTo>
                <a:cubicBezTo>
                  <a:pt x="15" y="93"/>
                  <a:pt x="20" y="100"/>
                  <a:pt x="22" y="104"/>
                </a:cubicBezTo>
                <a:cubicBezTo>
                  <a:pt x="23" y="106"/>
                  <a:pt x="23" y="109"/>
                  <a:pt x="23" y="112"/>
                </a:cubicBezTo>
                <a:cubicBezTo>
                  <a:pt x="25" y="122"/>
                  <a:pt x="44" y="124"/>
                  <a:pt x="50" y="119"/>
                </a:cubicBezTo>
                <a:cubicBezTo>
                  <a:pt x="56" y="124"/>
                  <a:pt x="75" y="122"/>
                  <a:pt x="77" y="112"/>
                </a:cubicBezTo>
                <a:cubicBezTo>
                  <a:pt x="77" y="109"/>
                  <a:pt x="77" y="106"/>
                  <a:pt x="78" y="104"/>
                </a:cubicBezTo>
                <a:cubicBezTo>
                  <a:pt x="80" y="100"/>
                  <a:pt x="86" y="93"/>
                  <a:pt x="94" y="79"/>
                </a:cubicBezTo>
                <a:cubicBezTo>
                  <a:pt x="101" y="64"/>
                  <a:pt x="96" y="46"/>
                  <a:pt x="80" y="41"/>
                </a:cubicBezTo>
                <a:cubicBezTo>
                  <a:pt x="68" y="36"/>
                  <a:pt x="55" y="45"/>
                  <a:pt x="51" y="49"/>
                </a:cubicBezTo>
                <a:close/>
                <a:moveTo>
                  <a:pt x="53" y="18"/>
                </a:moveTo>
                <a:cubicBezTo>
                  <a:pt x="61" y="0"/>
                  <a:pt x="80" y="8"/>
                  <a:pt x="97" y="15"/>
                </a:cubicBezTo>
                <a:cubicBezTo>
                  <a:pt x="89" y="25"/>
                  <a:pt x="68" y="33"/>
                  <a:pt x="55" y="27"/>
                </a:cubicBezTo>
                <a:cubicBezTo>
                  <a:pt x="55" y="33"/>
                  <a:pt x="53" y="39"/>
                  <a:pt x="5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31"/>
                  <a:pt x="45" y="23"/>
                  <a:pt x="34" y="14"/>
                </a:cubicBezTo>
                <a:cubicBezTo>
                  <a:pt x="44" y="6"/>
                  <a:pt x="44" y="6"/>
                  <a:pt x="44" y="6"/>
                </a:cubicBezTo>
                <a:cubicBezTo>
                  <a:pt x="49" y="9"/>
                  <a:pt x="52" y="13"/>
                  <a:pt x="53" y="18"/>
                </a:cubicBezTo>
                <a:close/>
                <a:moveTo>
                  <a:pt x="20" y="79"/>
                </a:moveTo>
                <a:cubicBezTo>
                  <a:pt x="17" y="73"/>
                  <a:pt x="16" y="67"/>
                  <a:pt x="17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7" y="66"/>
                  <a:pt x="30" y="71"/>
                  <a:pt x="33" y="75"/>
                </a:cubicBezTo>
                <a:cubicBezTo>
                  <a:pt x="20" y="79"/>
                  <a:pt x="20" y="79"/>
                  <a:pt x="20" y="79"/>
                </a:cubicBezTo>
                <a:close/>
                <a:moveTo>
                  <a:pt x="25" y="58"/>
                </a:moveTo>
                <a:cubicBezTo>
                  <a:pt x="18" y="58"/>
                  <a:pt x="18" y="58"/>
                  <a:pt x="18" y="58"/>
                </a:cubicBezTo>
                <a:cubicBezTo>
                  <a:pt x="19" y="55"/>
                  <a:pt x="21" y="53"/>
                  <a:pt x="25" y="51"/>
                </a:cubicBezTo>
                <a:cubicBezTo>
                  <a:pt x="24" y="53"/>
                  <a:pt x="24" y="55"/>
                  <a:pt x="25" y="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178"/>
          <p:cNvSpPr>
            <a:spLocks/>
          </p:cNvSpPr>
          <p:nvPr/>
        </p:nvSpPr>
        <p:spPr bwMode="auto">
          <a:xfrm>
            <a:off x="5458157" y="1598206"/>
            <a:ext cx="454025" cy="425450"/>
          </a:xfrm>
          <a:custGeom>
            <a:avLst/>
            <a:gdLst>
              <a:gd name="T0" fmla="*/ 67 w 107"/>
              <a:gd name="T1" fmla="*/ 38 h 100"/>
              <a:gd name="T2" fmla="*/ 38 w 107"/>
              <a:gd name="T3" fmla="*/ 0 h 100"/>
              <a:gd name="T4" fmla="*/ 24 w 107"/>
              <a:gd name="T5" fmla="*/ 23 h 100"/>
              <a:gd name="T6" fmla="*/ 40 w 107"/>
              <a:gd name="T7" fmla="*/ 37 h 100"/>
              <a:gd name="T8" fmla="*/ 8 w 107"/>
              <a:gd name="T9" fmla="*/ 37 h 100"/>
              <a:gd name="T10" fmla="*/ 0 w 107"/>
              <a:gd name="T11" fmla="*/ 46 h 100"/>
              <a:gd name="T12" fmla="*/ 0 w 107"/>
              <a:gd name="T13" fmla="*/ 46 h 100"/>
              <a:gd name="T14" fmla="*/ 5 w 107"/>
              <a:gd name="T15" fmla="*/ 54 h 100"/>
              <a:gd name="T16" fmla="*/ 0 w 107"/>
              <a:gd name="T17" fmla="*/ 61 h 100"/>
              <a:gd name="T18" fmla="*/ 0 w 107"/>
              <a:gd name="T19" fmla="*/ 61 h 100"/>
              <a:gd name="T20" fmla="*/ 7 w 107"/>
              <a:gd name="T21" fmla="*/ 70 h 100"/>
              <a:gd name="T22" fmla="*/ 5 w 107"/>
              <a:gd name="T23" fmla="*/ 76 h 100"/>
              <a:gd name="T24" fmla="*/ 5 w 107"/>
              <a:gd name="T25" fmla="*/ 76 h 100"/>
              <a:gd name="T26" fmla="*/ 14 w 107"/>
              <a:gd name="T27" fmla="*/ 84 h 100"/>
              <a:gd name="T28" fmla="*/ 14 w 107"/>
              <a:gd name="T29" fmla="*/ 84 h 100"/>
              <a:gd name="T30" fmla="*/ 11 w 107"/>
              <a:gd name="T31" fmla="*/ 91 h 100"/>
              <a:gd name="T32" fmla="*/ 11 w 107"/>
              <a:gd name="T33" fmla="*/ 91 h 100"/>
              <a:gd name="T34" fmla="*/ 20 w 107"/>
              <a:gd name="T35" fmla="*/ 99 h 100"/>
              <a:gd name="T36" fmla="*/ 59 w 107"/>
              <a:gd name="T37" fmla="*/ 99 h 100"/>
              <a:gd name="T38" fmla="*/ 67 w 107"/>
              <a:gd name="T39" fmla="*/ 92 h 100"/>
              <a:gd name="T40" fmla="*/ 86 w 107"/>
              <a:gd name="T41" fmla="*/ 89 h 100"/>
              <a:gd name="T42" fmla="*/ 86 w 107"/>
              <a:gd name="T43" fmla="*/ 100 h 100"/>
              <a:gd name="T44" fmla="*/ 107 w 107"/>
              <a:gd name="T45" fmla="*/ 100 h 100"/>
              <a:gd name="T46" fmla="*/ 107 w 107"/>
              <a:gd name="T47" fmla="*/ 34 h 100"/>
              <a:gd name="T48" fmla="*/ 86 w 107"/>
              <a:gd name="T49" fmla="*/ 34 h 100"/>
              <a:gd name="T50" fmla="*/ 86 w 107"/>
              <a:gd name="T51" fmla="*/ 38 h 100"/>
              <a:gd name="T52" fmla="*/ 87 w 107"/>
              <a:gd name="T53" fmla="*/ 65 h 100"/>
              <a:gd name="T54" fmla="*/ 83 w 107"/>
              <a:gd name="T55" fmla="*/ 65 h 100"/>
              <a:gd name="T56" fmla="*/ 80 w 107"/>
              <a:gd name="T57" fmla="*/ 41 h 100"/>
              <a:gd name="T58" fmla="*/ 67 w 107"/>
              <a:gd name="T59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100">
                <a:moveTo>
                  <a:pt x="67" y="38"/>
                </a:moveTo>
                <a:cubicBezTo>
                  <a:pt x="61" y="22"/>
                  <a:pt x="44" y="20"/>
                  <a:pt x="38" y="0"/>
                </a:cubicBezTo>
                <a:cubicBezTo>
                  <a:pt x="26" y="0"/>
                  <a:pt x="15" y="11"/>
                  <a:pt x="24" y="23"/>
                </a:cubicBezTo>
                <a:cubicBezTo>
                  <a:pt x="28" y="28"/>
                  <a:pt x="35" y="32"/>
                  <a:pt x="4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37"/>
                  <a:pt x="0" y="41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2"/>
                  <a:pt x="5" y="54"/>
                </a:cubicBezTo>
                <a:cubicBezTo>
                  <a:pt x="2" y="55"/>
                  <a:pt x="0" y="58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9"/>
                  <a:pt x="7" y="70"/>
                </a:cubicBezTo>
                <a:cubicBezTo>
                  <a:pt x="6" y="71"/>
                  <a:pt x="5" y="73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0"/>
                  <a:pt x="9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6"/>
                  <a:pt x="11" y="88"/>
                  <a:pt x="11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1" y="95"/>
                  <a:pt x="15" y="99"/>
                  <a:pt x="20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7" y="92"/>
                  <a:pt x="67" y="92"/>
                  <a:pt x="67" y="92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8"/>
                  <a:pt x="86" y="38"/>
                  <a:pt x="86" y="38"/>
                </a:cubicBezTo>
                <a:cubicBezTo>
                  <a:pt x="87" y="65"/>
                  <a:pt x="87" y="65"/>
                  <a:pt x="8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0" y="41"/>
                  <a:pt x="80" y="41"/>
                  <a:pt x="80" y="41"/>
                </a:cubicBezTo>
                <a:lnTo>
                  <a:pt x="67" y="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179"/>
          <p:cNvSpPr>
            <a:spLocks noEditPoints="1"/>
          </p:cNvSpPr>
          <p:nvPr/>
        </p:nvSpPr>
        <p:spPr bwMode="auto">
          <a:xfrm>
            <a:off x="6326520" y="1568044"/>
            <a:ext cx="369887" cy="485775"/>
          </a:xfrm>
          <a:custGeom>
            <a:avLst/>
            <a:gdLst>
              <a:gd name="T0" fmla="*/ 47 w 87"/>
              <a:gd name="T1" fmla="*/ 0 h 114"/>
              <a:gd name="T2" fmla="*/ 50 w 87"/>
              <a:gd name="T3" fmla="*/ 1 h 114"/>
              <a:gd name="T4" fmla="*/ 87 w 87"/>
              <a:gd name="T5" fmla="*/ 28 h 114"/>
              <a:gd name="T6" fmla="*/ 87 w 87"/>
              <a:gd name="T7" fmla="*/ 109 h 114"/>
              <a:gd name="T8" fmla="*/ 82 w 87"/>
              <a:gd name="T9" fmla="*/ 114 h 114"/>
              <a:gd name="T10" fmla="*/ 14 w 87"/>
              <a:gd name="T11" fmla="*/ 114 h 114"/>
              <a:gd name="T12" fmla="*/ 2 w 87"/>
              <a:gd name="T13" fmla="*/ 105 h 114"/>
              <a:gd name="T14" fmla="*/ 0 w 87"/>
              <a:gd name="T15" fmla="*/ 101 h 114"/>
              <a:gd name="T16" fmla="*/ 0 w 87"/>
              <a:gd name="T17" fmla="*/ 0 h 114"/>
              <a:gd name="T18" fmla="*/ 22 w 87"/>
              <a:gd name="T19" fmla="*/ 90 h 114"/>
              <a:gd name="T20" fmla="*/ 33 w 87"/>
              <a:gd name="T21" fmla="*/ 67 h 114"/>
              <a:gd name="T22" fmla="*/ 43 w 87"/>
              <a:gd name="T23" fmla="*/ 74 h 114"/>
              <a:gd name="T24" fmla="*/ 25 w 87"/>
              <a:gd name="T25" fmla="*/ 92 h 114"/>
              <a:gd name="T26" fmla="*/ 52 w 87"/>
              <a:gd name="T27" fmla="*/ 84 h 114"/>
              <a:gd name="T28" fmla="*/ 55 w 87"/>
              <a:gd name="T29" fmla="*/ 56 h 114"/>
              <a:gd name="T30" fmla="*/ 55 w 87"/>
              <a:gd name="T31" fmla="*/ 56 h 114"/>
              <a:gd name="T32" fmla="*/ 55 w 87"/>
              <a:gd name="T33" fmla="*/ 56 h 114"/>
              <a:gd name="T34" fmla="*/ 54 w 87"/>
              <a:gd name="T35" fmla="*/ 56 h 114"/>
              <a:gd name="T36" fmla="*/ 54 w 87"/>
              <a:gd name="T37" fmla="*/ 56 h 114"/>
              <a:gd name="T38" fmla="*/ 54 w 87"/>
              <a:gd name="T39" fmla="*/ 55 h 114"/>
              <a:gd name="T40" fmla="*/ 53 w 87"/>
              <a:gd name="T41" fmla="*/ 55 h 114"/>
              <a:gd name="T42" fmla="*/ 53 w 87"/>
              <a:gd name="T43" fmla="*/ 55 h 114"/>
              <a:gd name="T44" fmla="*/ 53 w 87"/>
              <a:gd name="T45" fmla="*/ 55 h 114"/>
              <a:gd name="T46" fmla="*/ 53 w 87"/>
              <a:gd name="T47" fmla="*/ 55 h 114"/>
              <a:gd name="T48" fmla="*/ 52 w 87"/>
              <a:gd name="T49" fmla="*/ 54 h 114"/>
              <a:gd name="T50" fmla="*/ 52 w 87"/>
              <a:gd name="T51" fmla="*/ 54 h 114"/>
              <a:gd name="T52" fmla="*/ 52 w 87"/>
              <a:gd name="T53" fmla="*/ 54 h 114"/>
              <a:gd name="T54" fmla="*/ 49 w 87"/>
              <a:gd name="T55" fmla="*/ 52 h 114"/>
              <a:gd name="T56" fmla="*/ 49 w 87"/>
              <a:gd name="T57" fmla="*/ 52 h 114"/>
              <a:gd name="T58" fmla="*/ 48 w 87"/>
              <a:gd name="T59" fmla="*/ 51 h 114"/>
              <a:gd name="T60" fmla="*/ 48 w 87"/>
              <a:gd name="T61" fmla="*/ 51 h 114"/>
              <a:gd name="T62" fmla="*/ 48 w 87"/>
              <a:gd name="T63" fmla="*/ 51 h 114"/>
              <a:gd name="T64" fmla="*/ 47 w 87"/>
              <a:gd name="T65" fmla="*/ 51 h 114"/>
              <a:gd name="T66" fmla="*/ 47 w 87"/>
              <a:gd name="T67" fmla="*/ 51 h 114"/>
              <a:gd name="T68" fmla="*/ 47 w 87"/>
              <a:gd name="T69" fmla="*/ 50 h 114"/>
              <a:gd name="T70" fmla="*/ 47 w 87"/>
              <a:gd name="T71" fmla="*/ 50 h 114"/>
              <a:gd name="T72" fmla="*/ 46 w 87"/>
              <a:gd name="T73" fmla="*/ 50 h 114"/>
              <a:gd name="T74" fmla="*/ 46 w 87"/>
              <a:gd name="T75" fmla="*/ 50 h 114"/>
              <a:gd name="T76" fmla="*/ 46 w 87"/>
              <a:gd name="T77" fmla="*/ 50 h 114"/>
              <a:gd name="T78" fmla="*/ 45 w 87"/>
              <a:gd name="T79" fmla="*/ 49 h 114"/>
              <a:gd name="T80" fmla="*/ 40 w 87"/>
              <a:gd name="T81" fmla="*/ 45 h 114"/>
              <a:gd name="T82" fmla="*/ 20 w 87"/>
              <a:gd name="T83" fmla="*/ 88 h 114"/>
              <a:gd name="T84" fmla="*/ 38 w 87"/>
              <a:gd name="T85" fmla="*/ 93 h 114"/>
              <a:gd name="T86" fmla="*/ 69 w 87"/>
              <a:gd name="T87" fmla="*/ 87 h 114"/>
              <a:gd name="T88" fmla="*/ 38 w 87"/>
              <a:gd name="T89" fmla="*/ 93 h 114"/>
              <a:gd name="T90" fmla="*/ 71 w 87"/>
              <a:gd name="T91" fmla="*/ 52 h 114"/>
              <a:gd name="T92" fmla="*/ 37 w 87"/>
              <a:gd name="T93" fmla="*/ 40 h 114"/>
              <a:gd name="T94" fmla="*/ 11 w 87"/>
              <a:gd name="T95" fmla="*/ 99 h 114"/>
              <a:gd name="T96" fmla="*/ 20 w 87"/>
              <a:gd name="T97" fmla="*/ 104 h 114"/>
              <a:gd name="T98" fmla="*/ 77 w 87"/>
              <a:gd name="T99" fmla="*/ 34 h 114"/>
              <a:gd name="T100" fmla="*/ 46 w 87"/>
              <a:gd name="T101" fmla="*/ 11 h 114"/>
              <a:gd name="T102" fmla="*/ 10 w 87"/>
              <a:gd name="T103" fmla="*/ 10 h 114"/>
              <a:gd name="T104" fmla="*/ 11 w 87"/>
              <a:gd name="T105" fmla="*/ 9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" h="114">
                <a:moveTo>
                  <a:pt x="5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2" y="105"/>
                  <a:pt x="2" y="105"/>
                  <a:pt x="2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22" y="90"/>
                </a:moveTo>
                <a:cubicBezTo>
                  <a:pt x="33" y="75"/>
                  <a:pt x="33" y="75"/>
                  <a:pt x="33" y="75"/>
                </a:cubicBezTo>
                <a:cubicBezTo>
                  <a:pt x="31" y="73"/>
                  <a:pt x="31" y="69"/>
                  <a:pt x="33" y="67"/>
                </a:cubicBezTo>
                <a:cubicBezTo>
                  <a:pt x="35" y="64"/>
                  <a:pt x="39" y="63"/>
                  <a:pt x="41" y="65"/>
                </a:cubicBezTo>
                <a:cubicBezTo>
                  <a:pt x="44" y="67"/>
                  <a:pt x="45" y="71"/>
                  <a:pt x="43" y="74"/>
                </a:cubicBezTo>
                <a:cubicBezTo>
                  <a:pt x="41" y="77"/>
                  <a:pt x="38" y="78"/>
                  <a:pt x="36" y="77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2"/>
                  <a:pt x="26" y="93"/>
                  <a:pt x="27" y="93"/>
                </a:cubicBezTo>
                <a:cubicBezTo>
                  <a:pt x="35" y="90"/>
                  <a:pt x="44" y="87"/>
                  <a:pt x="52" y="84"/>
                </a:cubicBezTo>
                <a:cubicBezTo>
                  <a:pt x="52" y="76"/>
                  <a:pt x="55" y="68"/>
                  <a:pt x="61" y="60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0" y="45"/>
                  <a:pt x="40" y="45"/>
                  <a:pt x="40" y="45"/>
                </a:cubicBezTo>
                <a:cubicBezTo>
                  <a:pt x="34" y="53"/>
                  <a:pt x="28" y="59"/>
                  <a:pt x="20" y="62"/>
                </a:cubicBezTo>
                <a:cubicBezTo>
                  <a:pt x="20" y="71"/>
                  <a:pt x="20" y="79"/>
                  <a:pt x="20" y="88"/>
                </a:cubicBezTo>
                <a:cubicBezTo>
                  <a:pt x="21" y="89"/>
                  <a:pt x="21" y="89"/>
                  <a:pt x="22" y="90"/>
                </a:cubicBezTo>
                <a:close/>
                <a:moveTo>
                  <a:pt x="38" y="93"/>
                </a:moveTo>
                <a:cubicBezTo>
                  <a:pt x="69" y="93"/>
                  <a:pt x="69" y="93"/>
                  <a:pt x="69" y="93"/>
                </a:cubicBezTo>
                <a:cubicBezTo>
                  <a:pt x="69" y="87"/>
                  <a:pt x="69" y="87"/>
                  <a:pt x="69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38" y="93"/>
                  <a:pt x="38" y="93"/>
                  <a:pt x="38" y="93"/>
                </a:cubicBezTo>
                <a:close/>
                <a:moveTo>
                  <a:pt x="66" y="60"/>
                </a:moveTo>
                <a:cubicBezTo>
                  <a:pt x="71" y="52"/>
                  <a:pt x="71" y="52"/>
                  <a:pt x="71" y="52"/>
                </a:cubicBezTo>
                <a:cubicBezTo>
                  <a:pt x="43" y="32"/>
                  <a:pt x="43" y="32"/>
                  <a:pt x="43" y="32"/>
                </a:cubicBezTo>
                <a:cubicBezTo>
                  <a:pt x="37" y="40"/>
                  <a:pt x="37" y="40"/>
                  <a:pt x="37" y="40"/>
                </a:cubicBezTo>
                <a:cubicBezTo>
                  <a:pt x="66" y="60"/>
                  <a:pt x="66" y="60"/>
                  <a:pt x="66" y="60"/>
                </a:cubicBezTo>
                <a:close/>
                <a:moveTo>
                  <a:pt x="11" y="99"/>
                </a:moveTo>
                <a:cubicBezTo>
                  <a:pt x="20" y="98"/>
                  <a:pt x="20" y="98"/>
                  <a:pt x="20" y="98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7" y="34"/>
                  <a:pt x="77" y="34"/>
                  <a:pt x="77" y="34"/>
                </a:cubicBezTo>
                <a:cubicBezTo>
                  <a:pt x="47" y="24"/>
                  <a:pt x="47" y="24"/>
                  <a:pt x="47" y="24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9"/>
                  <a:pt x="10" y="99"/>
                  <a:pt x="10" y="99"/>
                </a:cubicBezTo>
                <a:lnTo>
                  <a:pt x="11" y="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182"/>
          <p:cNvSpPr>
            <a:spLocks noEditPoints="1"/>
          </p:cNvSpPr>
          <p:nvPr/>
        </p:nvSpPr>
        <p:spPr bwMode="auto">
          <a:xfrm>
            <a:off x="7052007" y="1549787"/>
            <a:ext cx="479425" cy="522288"/>
          </a:xfrm>
          <a:custGeom>
            <a:avLst/>
            <a:gdLst>
              <a:gd name="T0" fmla="*/ 182 w 302"/>
              <a:gd name="T1" fmla="*/ 0 h 329"/>
              <a:gd name="T2" fmla="*/ 273 w 302"/>
              <a:gd name="T3" fmla="*/ 53 h 329"/>
              <a:gd name="T4" fmla="*/ 171 w 302"/>
              <a:gd name="T5" fmla="*/ 225 h 329"/>
              <a:gd name="T6" fmla="*/ 123 w 302"/>
              <a:gd name="T7" fmla="*/ 254 h 329"/>
              <a:gd name="T8" fmla="*/ 75 w 302"/>
              <a:gd name="T9" fmla="*/ 257 h 329"/>
              <a:gd name="T10" fmla="*/ 80 w 302"/>
              <a:gd name="T11" fmla="*/ 168 h 329"/>
              <a:gd name="T12" fmla="*/ 182 w 302"/>
              <a:gd name="T13" fmla="*/ 0 h 329"/>
              <a:gd name="T14" fmla="*/ 182 w 302"/>
              <a:gd name="T15" fmla="*/ 0 h 329"/>
              <a:gd name="T16" fmla="*/ 270 w 302"/>
              <a:gd name="T17" fmla="*/ 324 h 329"/>
              <a:gd name="T18" fmla="*/ 275 w 302"/>
              <a:gd name="T19" fmla="*/ 291 h 329"/>
              <a:gd name="T20" fmla="*/ 176 w 302"/>
              <a:gd name="T21" fmla="*/ 289 h 329"/>
              <a:gd name="T22" fmla="*/ 302 w 302"/>
              <a:gd name="T23" fmla="*/ 281 h 329"/>
              <a:gd name="T24" fmla="*/ 299 w 302"/>
              <a:gd name="T25" fmla="*/ 267 h 329"/>
              <a:gd name="T26" fmla="*/ 265 w 302"/>
              <a:gd name="T27" fmla="*/ 265 h 329"/>
              <a:gd name="T28" fmla="*/ 299 w 302"/>
              <a:gd name="T29" fmla="*/ 259 h 329"/>
              <a:gd name="T30" fmla="*/ 286 w 302"/>
              <a:gd name="T31" fmla="*/ 233 h 329"/>
              <a:gd name="T32" fmla="*/ 195 w 302"/>
              <a:gd name="T33" fmla="*/ 222 h 329"/>
              <a:gd name="T34" fmla="*/ 192 w 302"/>
              <a:gd name="T35" fmla="*/ 249 h 329"/>
              <a:gd name="T36" fmla="*/ 232 w 302"/>
              <a:gd name="T37" fmla="*/ 257 h 329"/>
              <a:gd name="T38" fmla="*/ 0 w 302"/>
              <a:gd name="T39" fmla="*/ 267 h 329"/>
              <a:gd name="T40" fmla="*/ 3 w 302"/>
              <a:gd name="T41" fmla="*/ 291 h 329"/>
              <a:gd name="T42" fmla="*/ 152 w 302"/>
              <a:gd name="T43" fmla="*/ 310 h 329"/>
              <a:gd name="T44" fmla="*/ 94 w 302"/>
              <a:gd name="T45" fmla="*/ 310 h 329"/>
              <a:gd name="T46" fmla="*/ 96 w 302"/>
              <a:gd name="T47" fmla="*/ 329 h 329"/>
              <a:gd name="T48" fmla="*/ 270 w 302"/>
              <a:gd name="T49" fmla="*/ 324 h 329"/>
              <a:gd name="T50" fmla="*/ 270 w 302"/>
              <a:gd name="T51" fmla="*/ 324 h 329"/>
              <a:gd name="T52" fmla="*/ 118 w 302"/>
              <a:gd name="T53" fmla="*/ 235 h 329"/>
              <a:gd name="T54" fmla="*/ 152 w 302"/>
              <a:gd name="T55" fmla="*/ 214 h 329"/>
              <a:gd name="T56" fmla="*/ 96 w 302"/>
              <a:gd name="T57" fmla="*/ 179 h 329"/>
              <a:gd name="T58" fmla="*/ 94 w 302"/>
              <a:gd name="T59" fmla="*/ 222 h 329"/>
              <a:gd name="T60" fmla="*/ 118 w 302"/>
              <a:gd name="T61" fmla="*/ 235 h 329"/>
              <a:gd name="T62" fmla="*/ 118 w 302"/>
              <a:gd name="T63" fmla="*/ 235 h 329"/>
              <a:gd name="T64" fmla="*/ 240 w 302"/>
              <a:gd name="T65" fmla="*/ 53 h 329"/>
              <a:gd name="T66" fmla="*/ 158 w 302"/>
              <a:gd name="T67" fmla="*/ 190 h 329"/>
              <a:gd name="T68" fmla="*/ 168 w 302"/>
              <a:gd name="T69" fmla="*/ 195 h 329"/>
              <a:gd name="T70" fmla="*/ 251 w 302"/>
              <a:gd name="T71" fmla="*/ 59 h 329"/>
              <a:gd name="T72" fmla="*/ 240 w 302"/>
              <a:gd name="T73" fmla="*/ 53 h 329"/>
              <a:gd name="T74" fmla="*/ 240 w 302"/>
              <a:gd name="T75" fmla="*/ 53 h 329"/>
              <a:gd name="T76" fmla="*/ 190 w 302"/>
              <a:gd name="T77" fmla="*/ 21 h 329"/>
              <a:gd name="T78" fmla="*/ 107 w 302"/>
              <a:gd name="T79" fmla="*/ 158 h 329"/>
              <a:gd name="T80" fmla="*/ 126 w 302"/>
              <a:gd name="T81" fmla="*/ 168 h 329"/>
              <a:gd name="T82" fmla="*/ 208 w 302"/>
              <a:gd name="T83" fmla="*/ 32 h 329"/>
              <a:gd name="T84" fmla="*/ 190 w 302"/>
              <a:gd name="T8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" h="329">
                <a:moveTo>
                  <a:pt x="182" y="0"/>
                </a:moveTo>
                <a:lnTo>
                  <a:pt x="273" y="53"/>
                </a:lnTo>
                <a:lnTo>
                  <a:pt x="171" y="225"/>
                </a:lnTo>
                <a:lnTo>
                  <a:pt x="123" y="254"/>
                </a:lnTo>
                <a:lnTo>
                  <a:pt x="75" y="257"/>
                </a:lnTo>
                <a:lnTo>
                  <a:pt x="80" y="168"/>
                </a:lnTo>
                <a:lnTo>
                  <a:pt x="182" y="0"/>
                </a:lnTo>
                <a:lnTo>
                  <a:pt x="182" y="0"/>
                </a:lnTo>
                <a:close/>
                <a:moveTo>
                  <a:pt x="270" y="324"/>
                </a:moveTo>
                <a:lnTo>
                  <a:pt x="275" y="291"/>
                </a:lnTo>
                <a:lnTo>
                  <a:pt x="176" y="289"/>
                </a:lnTo>
                <a:lnTo>
                  <a:pt x="302" y="281"/>
                </a:lnTo>
                <a:lnTo>
                  <a:pt x="299" y="267"/>
                </a:lnTo>
                <a:lnTo>
                  <a:pt x="265" y="265"/>
                </a:lnTo>
                <a:lnTo>
                  <a:pt x="299" y="259"/>
                </a:lnTo>
                <a:lnTo>
                  <a:pt x="286" y="233"/>
                </a:lnTo>
                <a:lnTo>
                  <a:pt x="195" y="222"/>
                </a:lnTo>
                <a:lnTo>
                  <a:pt x="192" y="249"/>
                </a:lnTo>
                <a:lnTo>
                  <a:pt x="232" y="257"/>
                </a:lnTo>
                <a:lnTo>
                  <a:pt x="0" y="267"/>
                </a:lnTo>
                <a:lnTo>
                  <a:pt x="3" y="291"/>
                </a:lnTo>
                <a:lnTo>
                  <a:pt x="152" y="310"/>
                </a:lnTo>
                <a:lnTo>
                  <a:pt x="94" y="310"/>
                </a:lnTo>
                <a:lnTo>
                  <a:pt x="96" y="329"/>
                </a:lnTo>
                <a:lnTo>
                  <a:pt x="270" y="324"/>
                </a:lnTo>
                <a:lnTo>
                  <a:pt x="270" y="324"/>
                </a:lnTo>
                <a:close/>
                <a:moveTo>
                  <a:pt x="118" y="235"/>
                </a:moveTo>
                <a:lnTo>
                  <a:pt x="152" y="214"/>
                </a:lnTo>
                <a:lnTo>
                  <a:pt x="96" y="179"/>
                </a:lnTo>
                <a:lnTo>
                  <a:pt x="94" y="222"/>
                </a:lnTo>
                <a:lnTo>
                  <a:pt x="118" y="235"/>
                </a:lnTo>
                <a:lnTo>
                  <a:pt x="118" y="235"/>
                </a:lnTo>
                <a:close/>
                <a:moveTo>
                  <a:pt x="240" y="53"/>
                </a:moveTo>
                <a:lnTo>
                  <a:pt x="158" y="190"/>
                </a:lnTo>
                <a:lnTo>
                  <a:pt x="168" y="195"/>
                </a:lnTo>
                <a:lnTo>
                  <a:pt x="251" y="59"/>
                </a:lnTo>
                <a:lnTo>
                  <a:pt x="240" y="53"/>
                </a:lnTo>
                <a:lnTo>
                  <a:pt x="240" y="53"/>
                </a:lnTo>
                <a:close/>
                <a:moveTo>
                  <a:pt x="190" y="21"/>
                </a:moveTo>
                <a:lnTo>
                  <a:pt x="107" y="158"/>
                </a:lnTo>
                <a:lnTo>
                  <a:pt x="126" y="168"/>
                </a:lnTo>
                <a:lnTo>
                  <a:pt x="208" y="32"/>
                </a:lnTo>
                <a:lnTo>
                  <a:pt x="190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183"/>
          <p:cNvSpPr>
            <a:spLocks noEditPoints="1"/>
          </p:cNvSpPr>
          <p:nvPr/>
        </p:nvSpPr>
        <p:spPr bwMode="auto">
          <a:xfrm>
            <a:off x="7874332" y="1545819"/>
            <a:ext cx="484187" cy="530225"/>
          </a:xfrm>
          <a:custGeom>
            <a:avLst/>
            <a:gdLst>
              <a:gd name="T0" fmla="*/ 0 w 114"/>
              <a:gd name="T1" fmla="*/ 125 h 125"/>
              <a:gd name="T2" fmla="*/ 16 w 114"/>
              <a:gd name="T3" fmla="*/ 93 h 125"/>
              <a:gd name="T4" fmla="*/ 16 w 114"/>
              <a:gd name="T5" fmla="*/ 53 h 125"/>
              <a:gd name="T6" fmla="*/ 15 w 114"/>
              <a:gd name="T7" fmla="*/ 51 h 125"/>
              <a:gd name="T8" fmla="*/ 16 w 114"/>
              <a:gd name="T9" fmla="*/ 50 h 125"/>
              <a:gd name="T10" fmla="*/ 59 w 114"/>
              <a:gd name="T11" fmla="*/ 16 h 125"/>
              <a:gd name="T12" fmla="*/ 109 w 114"/>
              <a:gd name="T13" fmla="*/ 1 h 125"/>
              <a:gd name="T14" fmla="*/ 114 w 114"/>
              <a:gd name="T15" fmla="*/ 0 h 125"/>
              <a:gd name="T16" fmla="*/ 113 w 114"/>
              <a:gd name="T17" fmla="*/ 6 h 125"/>
              <a:gd name="T18" fmla="*/ 99 w 114"/>
              <a:gd name="T19" fmla="*/ 46 h 125"/>
              <a:gd name="T20" fmla="*/ 67 w 114"/>
              <a:gd name="T21" fmla="*/ 86 h 125"/>
              <a:gd name="T22" fmla="*/ 67 w 114"/>
              <a:gd name="T23" fmla="*/ 86 h 125"/>
              <a:gd name="T24" fmla="*/ 66 w 114"/>
              <a:gd name="T25" fmla="*/ 87 h 125"/>
              <a:gd name="T26" fmla="*/ 34 w 114"/>
              <a:gd name="T27" fmla="*/ 94 h 125"/>
              <a:gd name="T28" fmla="*/ 27 w 114"/>
              <a:gd name="T29" fmla="*/ 110 h 125"/>
              <a:gd name="T30" fmla="*/ 0 w 114"/>
              <a:gd name="T31" fmla="*/ 125 h 125"/>
              <a:gd name="T32" fmla="*/ 52 w 114"/>
              <a:gd name="T33" fmla="*/ 29 h 125"/>
              <a:gd name="T34" fmla="*/ 23 w 114"/>
              <a:gd name="T35" fmla="*/ 53 h 125"/>
              <a:gd name="T36" fmla="*/ 24 w 114"/>
              <a:gd name="T37" fmla="*/ 82 h 125"/>
              <a:gd name="T38" fmla="*/ 93 w 114"/>
              <a:gd name="T39" fmla="*/ 17 h 125"/>
              <a:gd name="T40" fmla="*/ 97 w 114"/>
              <a:gd name="T41" fmla="*/ 20 h 125"/>
              <a:gd name="T42" fmla="*/ 39 w 114"/>
              <a:gd name="T43" fmla="*/ 86 h 125"/>
              <a:gd name="T44" fmla="*/ 63 w 114"/>
              <a:gd name="T45" fmla="*/ 80 h 125"/>
              <a:gd name="T46" fmla="*/ 69 w 114"/>
              <a:gd name="T47" fmla="*/ 74 h 125"/>
              <a:gd name="T48" fmla="*/ 50 w 114"/>
              <a:gd name="T49" fmla="*/ 73 h 125"/>
              <a:gd name="T50" fmla="*/ 53 w 114"/>
              <a:gd name="T51" fmla="*/ 69 h 125"/>
              <a:gd name="T52" fmla="*/ 76 w 114"/>
              <a:gd name="T53" fmla="*/ 67 h 125"/>
              <a:gd name="T54" fmla="*/ 77 w 114"/>
              <a:gd name="T55" fmla="*/ 65 h 125"/>
              <a:gd name="T56" fmla="*/ 61 w 114"/>
              <a:gd name="T57" fmla="*/ 65 h 125"/>
              <a:gd name="T58" fmla="*/ 65 w 114"/>
              <a:gd name="T59" fmla="*/ 62 h 125"/>
              <a:gd name="T60" fmla="*/ 80 w 114"/>
              <a:gd name="T61" fmla="*/ 61 h 125"/>
              <a:gd name="T62" fmla="*/ 92 w 114"/>
              <a:gd name="T63" fmla="*/ 43 h 125"/>
              <a:gd name="T64" fmla="*/ 105 w 114"/>
              <a:gd name="T65" fmla="*/ 10 h 125"/>
              <a:gd name="T66" fmla="*/ 62 w 114"/>
              <a:gd name="T67" fmla="*/ 23 h 125"/>
              <a:gd name="T68" fmla="*/ 57 w 114"/>
              <a:gd name="T69" fmla="*/ 25 h 125"/>
              <a:gd name="T70" fmla="*/ 57 w 114"/>
              <a:gd name="T71" fmla="*/ 40 h 125"/>
              <a:gd name="T72" fmla="*/ 54 w 114"/>
              <a:gd name="T73" fmla="*/ 41 h 125"/>
              <a:gd name="T74" fmla="*/ 52 w 114"/>
              <a:gd name="T75" fmla="*/ 2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4" h="125">
                <a:moveTo>
                  <a:pt x="0" y="125"/>
                </a:moveTo>
                <a:cubicBezTo>
                  <a:pt x="4" y="114"/>
                  <a:pt x="10" y="103"/>
                  <a:pt x="16" y="93"/>
                </a:cubicBezTo>
                <a:cubicBezTo>
                  <a:pt x="17" y="82"/>
                  <a:pt x="16" y="53"/>
                  <a:pt x="16" y="53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29" y="34"/>
                  <a:pt x="43" y="24"/>
                  <a:pt x="59" y="16"/>
                </a:cubicBezTo>
                <a:cubicBezTo>
                  <a:pt x="75" y="9"/>
                  <a:pt x="92" y="4"/>
                  <a:pt x="109" y="1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6"/>
                  <a:pt x="113" y="6"/>
                  <a:pt x="113" y="6"/>
                </a:cubicBezTo>
                <a:cubicBezTo>
                  <a:pt x="110" y="19"/>
                  <a:pt x="106" y="33"/>
                  <a:pt x="99" y="46"/>
                </a:cubicBezTo>
                <a:cubicBezTo>
                  <a:pt x="91" y="59"/>
                  <a:pt x="81" y="73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7"/>
                  <a:pt x="66" y="87"/>
                  <a:pt x="66" y="87"/>
                </a:cubicBezTo>
                <a:cubicBezTo>
                  <a:pt x="34" y="94"/>
                  <a:pt x="34" y="94"/>
                  <a:pt x="34" y="94"/>
                </a:cubicBezTo>
                <a:cubicBezTo>
                  <a:pt x="32" y="99"/>
                  <a:pt x="29" y="104"/>
                  <a:pt x="27" y="110"/>
                </a:cubicBezTo>
                <a:cubicBezTo>
                  <a:pt x="18" y="115"/>
                  <a:pt x="9" y="120"/>
                  <a:pt x="0" y="125"/>
                </a:cubicBezTo>
                <a:close/>
                <a:moveTo>
                  <a:pt x="52" y="29"/>
                </a:moveTo>
                <a:cubicBezTo>
                  <a:pt x="41" y="35"/>
                  <a:pt x="32" y="43"/>
                  <a:pt x="23" y="53"/>
                </a:cubicBezTo>
                <a:cubicBezTo>
                  <a:pt x="23" y="58"/>
                  <a:pt x="24" y="71"/>
                  <a:pt x="24" y="82"/>
                </a:cubicBezTo>
                <a:cubicBezTo>
                  <a:pt x="41" y="58"/>
                  <a:pt x="64" y="36"/>
                  <a:pt x="93" y="17"/>
                </a:cubicBezTo>
                <a:cubicBezTo>
                  <a:pt x="95" y="18"/>
                  <a:pt x="96" y="19"/>
                  <a:pt x="97" y="20"/>
                </a:cubicBezTo>
                <a:cubicBezTo>
                  <a:pt x="80" y="33"/>
                  <a:pt x="58" y="50"/>
                  <a:pt x="39" y="86"/>
                </a:cubicBezTo>
                <a:cubicBezTo>
                  <a:pt x="63" y="80"/>
                  <a:pt x="63" y="80"/>
                  <a:pt x="63" y="80"/>
                </a:cubicBezTo>
                <a:cubicBezTo>
                  <a:pt x="65" y="78"/>
                  <a:pt x="67" y="76"/>
                  <a:pt x="69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53" y="69"/>
                  <a:pt x="53" y="69"/>
                  <a:pt x="53" y="69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6"/>
                  <a:pt x="76" y="66"/>
                  <a:pt x="77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2"/>
                  <a:pt x="65" y="62"/>
                  <a:pt x="65" y="62"/>
                </a:cubicBezTo>
                <a:cubicBezTo>
                  <a:pt x="80" y="61"/>
                  <a:pt x="80" y="61"/>
                  <a:pt x="80" y="61"/>
                </a:cubicBezTo>
                <a:cubicBezTo>
                  <a:pt x="85" y="55"/>
                  <a:pt x="89" y="49"/>
                  <a:pt x="92" y="43"/>
                </a:cubicBezTo>
                <a:cubicBezTo>
                  <a:pt x="98" y="32"/>
                  <a:pt x="102" y="21"/>
                  <a:pt x="105" y="10"/>
                </a:cubicBezTo>
                <a:cubicBezTo>
                  <a:pt x="90" y="12"/>
                  <a:pt x="75" y="16"/>
                  <a:pt x="62" y="23"/>
                </a:cubicBezTo>
                <a:cubicBezTo>
                  <a:pt x="60" y="24"/>
                  <a:pt x="59" y="25"/>
                  <a:pt x="57" y="25"/>
                </a:cubicBezTo>
                <a:cubicBezTo>
                  <a:pt x="57" y="40"/>
                  <a:pt x="57" y="40"/>
                  <a:pt x="57" y="40"/>
                </a:cubicBezTo>
                <a:cubicBezTo>
                  <a:pt x="54" y="41"/>
                  <a:pt x="54" y="41"/>
                  <a:pt x="54" y="41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191"/>
          <p:cNvSpPr>
            <a:spLocks noEditPoints="1"/>
          </p:cNvSpPr>
          <p:nvPr/>
        </p:nvSpPr>
        <p:spPr bwMode="auto">
          <a:xfrm>
            <a:off x="7005970" y="4003518"/>
            <a:ext cx="546100" cy="501650"/>
          </a:xfrm>
          <a:custGeom>
            <a:avLst/>
            <a:gdLst>
              <a:gd name="T0" fmla="*/ 112 w 129"/>
              <a:gd name="T1" fmla="*/ 89 h 118"/>
              <a:gd name="T2" fmla="*/ 116 w 129"/>
              <a:gd name="T3" fmla="*/ 55 h 118"/>
              <a:gd name="T4" fmla="*/ 66 w 129"/>
              <a:gd name="T5" fmla="*/ 54 h 118"/>
              <a:gd name="T6" fmla="*/ 129 w 129"/>
              <a:gd name="T7" fmla="*/ 49 h 118"/>
              <a:gd name="T8" fmla="*/ 129 w 129"/>
              <a:gd name="T9" fmla="*/ 41 h 118"/>
              <a:gd name="T10" fmla="*/ 111 w 129"/>
              <a:gd name="T11" fmla="*/ 38 h 118"/>
              <a:gd name="T12" fmla="*/ 128 w 129"/>
              <a:gd name="T13" fmla="*/ 35 h 118"/>
              <a:gd name="T14" fmla="*/ 125 w 129"/>
              <a:gd name="T15" fmla="*/ 7 h 118"/>
              <a:gd name="T16" fmla="*/ 15 w 129"/>
              <a:gd name="T17" fmla="*/ 0 h 118"/>
              <a:gd name="T18" fmla="*/ 10 w 129"/>
              <a:gd name="T19" fmla="*/ 27 h 118"/>
              <a:gd name="T20" fmla="*/ 19 w 129"/>
              <a:gd name="T21" fmla="*/ 28 h 118"/>
              <a:gd name="T22" fmla="*/ 19 w 129"/>
              <a:gd name="T23" fmla="*/ 38 h 118"/>
              <a:gd name="T24" fmla="*/ 22 w 129"/>
              <a:gd name="T25" fmla="*/ 40 h 118"/>
              <a:gd name="T26" fmla="*/ 22 w 129"/>
              <a:gd name="T27" fmla="*/ 40 h 118"/>
              <a:gd name="T28" fmla="*/ 25 w 129"/>
              <a:gd name="T29" fmla="*/ 38 h 118"/>
              <a:gd name="T30" fmla="*/ 25 w 129"/>
              <a:gd name="T31" fmla="*/ 28 h 118"/>
              <a:gd name="T32" fmla="*/ 94 w 129"/>
              <a:gd name="T33" fmla="*/ 34 h 118"/>
              <a:gd name="T34" fmla="*/ 0 w 129"/>
              <a:gd name="T35" fmla="*/ 44 h 118"/>
              <a:gd name="T36" fmla="*/ 2 w 129"/>
              <a:gd name="T37" fmla="*/ 59 h 118"/>
              <a:gd name="T38" fmla="*/ 54 w 129"/>
              <a:gd name="T39" fmla="*/ 66 h 118"/>
              <a:gd name="T40" fmla="*/ 25 w 129"/>
              <a:gd name="T41" fmla="*/ 67 h 118"/>
              <a:gd name="T42" fmla="*/ 26 w 129"/>
              <a:gd name="T43" fmla="*/ 92 h 118"/>
              <a:gd name="T44" fmla="*/ 72 w 129"/>
              <a:gd name="T45" fmla="*/ 90 h 118"/>
              <a:gd name="T46" fmla="*/ 72 w 129"/>
              <a:gd name="T47" fmla="*/ 114 h 118"/>
              <a:gd name="T48" fmla="*/ 77 w 129"/>
              <a:gd name="T49" fmla="*/ 118 h 118"/>
              <a:gd name="T50" fmla="*/ 77 w 129"/>
              <a:gd name="T51" fmla="*/ 118 h 118"/>
              <a:gd name="T52" fmla="*/ 81 w 129"/>
              <a:gd name="T53" fmla="*/ 114 h 118"/>
              <a:gd name="T54" fmla="*/ 81 w 129"/>
              <a:gd name="T55" fmla="*/ 90 h 118"/>
              <a:gd name="T56" fmla="*/ 84 w 129"/>
              <a:gd name="T57" fmla="*/ 90 h 118"/>
              <a:gd name="T58" fmla="*/ 84 w 129"/>
              <a:gd name="T59" fmla="*/ 103 h 118"/>
              <a:gd name="T60" fmla="*/ 87 w 129"/>
              <a:gd name="T61" fmla="*/ 105 h 118"/>
              <a:gd name="T62" fmla="*/ 87 w 129"/>
              <a:gd name="T63" fmla="*/ 105 h 118"/>
              <a:gd name="T64" fmla="*/ 90 w 129"/>
              <a:gd name="T65" fmla="*/ 103 h 118"/>
              <a:gd name="T66" fmla="*/ 90 w 129"/>
              <a:gd name="T67" fmla="*/ 89 h 118"/>
              <a:gd name="T68" fmla="*/ 112 w 129"/>
              <a:gd name="T69" fmla="*/ 89 h 118"/>
              <a:gd name="T70" fmla="*/ 120 w 129"/>
              <a:gd name="T71" fmla="*/ 83 h 118"/>
              <a:gd name="T72" fmla="*/ 123 w 129"/>
              <a:gd name="T73" fmla="*/ 87 h 118"/>
              <a:gd name="T74" fmla="*/ 120 w 129"/>
              <a:gd name="T75" fmla="*/ 90 h 118"/>
              <a:gd name="T76" fmla="*/ 116 w 129"/>
              <a:gd name="T77" fmla="*/ 87 h 118"/>
              <a:gd name="T78" fmla="*/ 120 w 129"/>
              <a:gd name="T79" fmla="*/ 83 h 118"/>
              <a:gd name="T80" fmla="*/ 4 w 129"/>
              <a:gd name="T81" fmla="*/ 30 h 118"/>
              <a:gd name="T82" fmla="*/ 6 w 129"/>
              <a:gd name="T83" fmla="*/ 32 h 118"/>
              <a:gd name="T84" fmla="*/ 4 w 129"/>
              <a:gd name="T85" fmla="*/ 35 h 118"/>
              <a:gd name="T86" fmla="*/ 1 w 129"/>
              <a:gd name="T87" fmla="*/ 32 h 118"/>
              <a:gd name="T88" fmla="*/ 4 w 129"/>
              <a:gd name="T89" fmla="*/ 30 h 118"/>
              <a:gd name="T90" fmla="*/ 12 w 129"/>
              <a:gd name="T91" fmla="*/ 31 h 118"/>
              <a:gd name="T92" fmla="*/ 15 w 129"/>
              <a:gd name="T93" fmla="*/ 34 h 118"/>
              <a:gd name="T94" fmla="*/ 12 w 129"/>
              <a:gd name="T95" fmla="*/ 38 h 118"/>
              <a:gd name="T96" fmla="*/ 8 w 129"/>
              <a:gd name="T97" fmla="*/ 34 h 118"/>
              <a:gd name="T98" fmla="*/ 12 w 129"/>
              <a:gd name="T99" fmla="*/ 31 h 118"/>
              <a:gd name="T100" fmla="*/ 56 w 129"/>
              <a:gd name="T101" fmla="*/ 94 h 118"/>
              <a:gd name="T102" fmla="*/ 59 w 129"/>
              <a:gd name="T103" fmla="*/ 96 h 118"/>
              <a:gd name="T104" fmla="*/ 56 w 129"/>
              <a:gd name="T105" fmla="*/ 99 h 118"/>
              <a:gd name="T106" fmla="*/ 54 w 129"/>
              <a:gd name="T107" fmla="*/ 96 h 118"/>
              <a:gd name="T108" fmla="*/ 56 w 129"/>
              <a:gd name="T109" fmla="*/ 94 h 118"/>
              <a:gd name="T110" fmla="*/ 64 w 129"/>
              <a:gd name="T111" fmla="*/ 95 h 118"/>
              <a:gd name="T112" fmla="*/ 68 w 129"/>
              <a:gd name="T113" fmla="*/ 98 h 118"/>
              <a:gd name="T114" fmla="*/ 64 w 129"/>
              <a:gd name="T115" fmla="*/ 102 h 118"/>
              <a:gd name="T116" fmla="*/ 61 w 129"/>
              <a:gd name="T117" fmla="*/ 98 h 118"/>
              <a:gd name="T118" fmla="*/ 64 w 129"/>
              <a:gd name="T119" fmla="*/ 9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18">
                <a:moveTo>
                  <a:pt x="112" y="89"/>
                </a:moveTo>
                <a:cubicBezTo>
                  <a:pt x="116" y="55"/>
                  <a:pt x="116" y="55"/>
                  <a:pt x="116" y="55"/>
                </a:cubicBezTo>
                <a:cubicBezTo>
                  <a:pt x="66" y="54"/>
                  <a:pt x="66" y="54"/>
                  <a:pt x="66" y="54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5" y="7"/>
                  <a:pt x="125" y="7"/>
                  <a:pt x="12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27"/>
                  <a:pt x="10" y="27"/>
                  <a:pt x="10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40"/>
                  <a:pt x="25" y="39"/>
                  <a:pt x="25" y="38"/>
                </a:cubicBezTo>
                <a:cubicBezTo>
                  <a:pt x="25" y="28"/>
                  <a:pt x="25" y="28"/>
                  <a:pt x="25" y="28"/>
                </a:cubicBezTo>
                <a:cubicBezTo>
                  <a:pt x="94" y="34"/>
                  <a:pt x="94" y="34"/>
                  <a:pt x="94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59"/>
                  <a:pt x="2" y="59"/>
                  <a:pt x="2" y="59"/>
                </a:cubicBezTo>
                <a:cubicBezTo>
                  <a:pt x="54" y="66"/>
                  <a:pt x="54" y="66"/>
                  <a:pt x="54" y="66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92"/>
                  <a:pt x="26" y="92"/>
                  <a:pt x="26" y="92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6"/>
                  <a:pt x="74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9" y="118"/>
                  <a:pt x="81" y="116"/>
                  <a:pt x="81" y="114"/>
                </a:cubicBezTo>
                <a:cubicBezTo>
                  <a:pt x="81" y="90"/>
                  <a:pt x="81" y="90"/>
                  <a:pt x="81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4"/>
                  <a:pt x="86" y="105"/>
                  <a:pt x="87" y="105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5"/>
                  <a:pt x="90" y="104"/>
                  <a:pt x="90" y="103"/>
                </a:cubicBezTo>
                <a:cubicBezTo>
                  <a:pt x="90" y="89"/>
                  <a:pt x="90" y="89"/>
                  <a:pt x="90" y="89"/>
                </a:cubicBezTo>
                <a:cubicBezTo>
                  <a:pt x="112" y="89"/>
                  <a:pt x="112" y="89"/>
                  <a:pt x="112" y="89"/>
                </a:cubicBezTo>
                <a:close/>
                <a:moveTo>
                  <a:pt x="120" y="83"/>
                </a:moveTo>
                <a:cubicBezTo>
                  <a:pt x="122" y="83"/>
                  <a:pt x="123" y="85"/>
                  <a:pt x="123" y="87"/>
                </a:cubicBezTo>
                <a:cubicBezTo>
                  <a:pt x="123" y="89"/>
                  <a:pt x="122" y="90"/>
                  <a:pt x="120" y="90"/>
                </a:cubicBezTo>
                <a:cubicBezTo>
                  <a:pt x="118" y="90"/>
                  <a:pt x="116" y="89"/>
                  <a:pt x="116" y="87"/>
                </a:cubicBezTo>
                <a:cubicBezTo>
                  <a:pt x="116" y="85"/>
                  <a:pt x="118" y="83"/>
                  <a:pt x="120" y="83"/>
                </a:cubicBezTo>
                <a:close/>
                <a:moveTo>
                  <a:pt x="4" y="30"/>
                </a:moveTo>
                <a:cubicBezTo>
                  <a:pt x="5" y="30"/>
                  <a:pt x="6" y="31"/>
                  <a:pt x="6" y="32"/>
                </a:cubicBezTo>
                <a:cubicBezTo>
                  <a:pt x="6" y="34"/>
                  <a:pt x="5" y="35"/>
                  <a:pt x="4" y="35"/>
                </a:cubicBezTo>
                <a:cubicBezTo>
                  <a:pt x="2" y="35"/>
                  <a:pt x="1" y="34"/>
                  <a:pt x="1" y="32"/>
                </a:cubicBezTo>
                <a:cubicBezTo>
                  <a:pt x="1" y="31"/>
                  <a:pt x="2" y="30"/>
                  <a:pt x="4" y="30"/>
                </a:cubicBezTo>
                <a:close/>
                <a:moveTo>
                  <a:pt x="12" y="31"/>
                </a:moveTo>
                <a:cubicBezTo>
                  <a:pt x="13" y="31"/>
                  <a:pt x="15" y="32"/>
                  <a:pt x="15" y="34"/>
                </a:cubicBezTo>
                <a:cubicBezTo>
                  <a:pt x="15" y="36"/>
                  <a:pt x="13" y="38"/>
                  <a:pt x="12" y="38"/>
                </a:cubicBezTo>
                <a:cubicBezTo>
                  <a:pt x="10" y="38"/>
                  <a:pt x="8" y="36"/>
                  <a:pt x="8" y="34"/>
                </a:cubicBezTo>
                <a:cubicBezTo>
                  <a:pt x="8" y="32"/>
                  <a:pt x="10" y="31"/>
                  <a:pt x="12" y="31"/>
                </a:cubicBezTo>
                <a:close/>
                <a:moveTo>
                  <a:pt x="56" y="94"/>
                </a:moveTo>
                <a:cubicBezTo>
                  <a:pt x="57" y="94"/>
                  <a:pt x="59" y="95"/>
                  <a:pt x="59" y="96"/>
                </a:cubicBezTo>
                <a:cubicBezTo>
                  <a:pt x="59" y="97"/>
                  <a:pt x="57" y="99"/>
                  <a:pt x="56" y="99"/>
                </a:cubicBezTo>
                <a:cubicBezTo>
                  <a:pt x="55" y="99"/>
                  <a:pt x="54" y="97"/>
                  <a:pt x="54" y="96"/>
                </a:cubicBezTo>
                <a:cubicBezTo>
                  <a:pt x="54" y="95"/>
                  <a:pt x="55" y="94"/>
                  <a:pt x="56" y="94"/>
                </a:cubicBezTo>
                <a:close/>
                <a:moveTo>
                  <a:pt x="64" y="95"/>
                </a:moveTo>
                <a:cubicBezTo>
                  <a:pt x="66" y="95"/>
                  <a:pt x="68" y="96"/>
                  <a:pt x="68" y="98"/>
                </a:cubicBezTo>
                <a:cubicBezTo>
                  <a:pt x="68" y="100"/>
                  <a:pt x="66" y="102"/>
                  <a:pt x="64" y="102"/>
                </a:cubicBezTo>
                <a:cubicBezTo>
                  <a:pt x="62" y="102"/>
                  <a:pt x="61" y="100"/>
                  <a:pt x="61" y="98"/>
                </a:cubicBezTo>
                <a:cubicBezTo>
                  <a:pt x="61" y="96"/>
                  <a:pt x="62" y="95"/>
                  <a:pt x="64" y="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194"/>
          <p:cNvSpPr>
            <a:spLocks noEditPoints="1"/>
          </p:cNvSpPr>
          <p:nvPr/>
        </p:nvSpPr>
        <p:spPr bwMode="auto">
          <a:xfrm>
            <a:off x="9498675" y="5565162"/>
            <a:ext cx="449262" cy="534988"/>
          </a:xfrm>
          <a:custGeom>
            <a:avLst/>
            <a:gdLst>
              <a:gd name="T0" fmla="*/ 6 w 106"/>
              <a:gd name="T1" fmla="*/ 110 h 126"/>
              <a:gd name="T2" fmla="*/ 10 w 106"/>
              <a:gd name="T3" fmla="*/ 124 h 126"/>
              <a:gd name="T4" fmla="*/ 22 w 106"/>
              <a:gd name="T5" fmla="*/ 122 h 126"/>
              <a:gd name="T6" fmla="*/ 6 w 106"/>
              <a:gd name="T7" fmla="*/ 110 h 126"/>
              <a:gd name="T8" fmla="*/ 33 w 106"/>
              <a:gd name="T9" fmla="*/ 116 h 126"/>
              <a:gd name="T10" fmla="*/ 34 w 106"/>
              <a:gd name="T11" fmla="*/ 123 h 126"/>
              <a:gd name="T12" fmla="*/ 34 w 106"/>
              <a:gd name="T13" fmla="*/ 123 h 126"/>
              <a:gd name="T14" fmla="*/ 29 w 106"/>
              <a:gd name="T15" fmla="*/ 124 h 126"/>
              <a:gd name="T16" fmla="*/ 3 w 106"/>
              <a:gd name="T17" fmla="*/ 104 h 126"/>
              <a:gd name="T18" fmla="*/ 2 w 106"/>
              <a:gd name="T19" fmla="*/ 98 h 126"/>
              <a:gd name="T20" fmla="*/ 2 w 106"/>
              <a:gd name="T21" fmla="*/ 98 h 126"/>
              <a:gd name="T22" fmla="*/ 7 w 106"/>
              <a:gd name="T23" fmla="*/ 97 h 126"/>
              <a:gd name="T24" fmla="*/ 33 w 106"/>
              <a:gd name="T25" fmla="*/ 116 h 126"/>
              <a:gd name="T26" fmla="*/ 90 w 106"/>
              <a:gd name="T27" fmla="*/ 62 h 126"/>
              <a:gd name="T28" fmla="*/ 106 w 106"/>
              <a:gd name="T29" fmla="*/ 62 h 126"/>
              <a:gd name="T30" fmla="*/ 106 w 106"/>
              <a:gd name="T31" fmla="*/ 54 h 126"/>
              <a:gd name="T32" fmla="*/ 90 w 106"/>
              <a:gd name="T33" fmla="*/ 54 h 126"/>
              <a:gd name="T34" fmla="*/ 90 w 106"/>
              <a:gd name="T35" fmla="*/ 62 h 126"/>
              <a:gd name="T36" fmla="*/ 31 w 106"/>
              <a:gd name="T37" fmla="*/ 19 h 126"/>
              <a:gd name="T38" fmla="*/ 23 w 106"/>
              <a:gd name="T39" fmla="*/ 5 h 126"/>
              <a:gd name="T40" fmla="*/ 16 w 106"/>
              <a:gd name="T41" fmla="*/ 9 h 126"/>
              <a:gd name="T42" fmla="*/ 24 w 106"/>
              <a:gd name="T43" fmla="*/ 23 h 126"/>
              <a:gd name="T44" fmla="*/ 31 w 106"/>
              <a:gd name="T45" fmla="*/ 19 h 126"/>
              <a:gd name="T46" fmla="*/ 52 w 106"/>
              <a:gd name="T47" fmla="*/ 16 h 126"/>
              <a:gd name="T48" fmla="*/ 52 w 106"/>
              <a:gd name="T49" fmla="*/ 0 h 126"/>
              <a:gd name="T50" fmla="*/ 45 w 106"/>
              <a:gd name="T51" fmla="*/ 0 h 126"/>
              <a:gd name="T52" fmla="*/ 45 w 106"/>
              <a:gd name="T53" fmla="*/ 16 h 126"/>
              <a:gd name="T54" fmla="*/ 52 w 106"/>
              <a:gd name="T55" fmla="*/ 16 h 126"/>
              <a:gd name="T56" fmla="*/ 86 w 106"/>
              <a:gd name="T57" fmla="*/ 40 h 126"/>
              <a:gd name="T58" fmla="*/ 100 w 106"/>
              <a:gd name="T59" fmla="*/ 32 h 126"/>
              <a:gd name="T60" fmla="*/ 96 w 106"/>
              <a:gd name="T61" fmla="*/ 26 h 126"/>
              <a:gd name="T62" fmla="*/ 83 w 106"/>
              <a:gd name="T63" fmla="*/ 34 h 126"/>
              <a:gd name="T64" fmla="*/ 86 w 106"/>
              <a:gd name="T65" fmla="*/ 40 h 126"/>
              <a:gd name="T66" fmla="*/ 72 w 106"/>
              <a:gd name="T67" fmla="*/ 24 h 126"/>
              <a:gd name="T68" fmla="*/ 81 w 106"/>
              <a:gd name="T69" fmla="*/ 10 h 126"/>
              <a:gd name="T70" fmla="*/ 74 w 106"/>
              <a:gd name="T71" fmla="*/ 6 h 126"/>
              <a:gd name="T72" fmla="*/ 66 w 106"/>
              <a:gd name="T73" fmla="*/ 20 h 126"/>
              <a:gd name="T74" fmla="*/ 72 w 106"/>
              <a:gd name="T75" fmla="*/ 24 h 126"/>
              <a:gd name="T76" fmla="*/ 39 w 106"/>
              <a:gd name="T77" fmla="*/ 105 h 126"/>
              <a:gd name="T78" fmla="*/ 41 w 106"/>
              <a:gd name="T79" fmla="*/ 112 h 126"/>
              <a:gd name="T80" fmla="*/ 41 w 106"/>
              <a:gd name="T81" fmla="*/ 112 h 126"/>
              <a:gd name="T82" fmla="*/ 35 w 106"/>
              <a:gd name="T83" fmla="*/ 113 h 126"/>
              <a:gd name="T84" fmla="*/ 9 w 106"/>
              <a:gd name="T85" fmla="*/ 93 h 126"/>
              <a:gd name="T86" fmla="*/ 8 w 106"/>
              <a:gd name="T87" fmla="*/ 87 h 126"/>
              <a:gd name="T88" fmla="*/ 8 w 106"/>
              <a:gd name="T89" fmla="*/ 87 h 126"/>
              <a:gd name="T90" fmla="*/ 14 w 106"/>
              <a:gd name="T91" fmla="*/ 86 h 126"/>
              <a:gd name="T92" fmla="*/ 39 w 106"/>
              <a:gd name="T93" fmla="*/ 105 h 126"/>
              <a:gd name="T94" fmla="*/ 65 w 106"/>
              <a:gd name="T95" fmla="*/ 29 h 126"/>
              <a:gd name="T96" fmla="*/ 23 w 106"/>
              <a:gd name="T97" fmla="*/ 38 h 126"/>
              <a:gd name="T98" fmla="*/ 18 w 106"/>
              <a:gd name="T99" fmla="*/ 83 h 126"/>
              <a:gd name="T100" fmla="*/ 42 w 106"/>
              <a:gd name="T101" fmla="*/ 96 h 126"/>
              <a:gd name="T102" fmla="*/ 78 w 106"/>
              <a:gd name="T103" fmla="*/ 70 h 126"/>
              <a:gd name="T104" fmla="*/ 65 w 106"/>
              <a:gd name="T105" fmla="*/ 29 h 126"/>
              <a:gd name="T106" fmla="*/ 29 w 106"/>
              <a:gd name="T107" fmla="*/ 68 h 126"/>
              <a:gd name="T108" fmla="*/ 58 w 106"/>
              <a:gd name="T109" fmla="*/ 34 h 126"/>
              <a:gd name="T110" fmla="*/ 29 w 106"/>
              <a:gd name="T111" fmla="*/ 6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26">
                <a:moveTo>
                  <a:pt x="6" y="110"/>
                </a:moveTo>
                <a:cubicBezTo>
                  <a:pt x="3" y="115"/>
                  <a:pt x="5" y="121"/>
                  <a:pt x="10" y="124"/>
                </a:cubicBezTo>
                <a:cubicBezTo>
                  <a:pt x="14" y="126"/>
                  <a:pt x="19" y="125"/>
                  <a:pt x="22" y="122"/>
                </a:cubicBezTo>
                <a:cubicBezTo>
                  <a:pt x="6" y="110"/>
                  <a:pt x="6" y="110"/>
                  <a:pt x="6" y="110"/>
                </a:cubicBezTo>
                <a:close/>
                <a:moveTo>
                  <a:pt x="33" y="116"/>
                </a:moveTo>
                <a:cubicBezTo>
                  <a:pt x="35" y="118"/>
                  <a:pt x="36" y="120"/>
                  <a:pt x="34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3" y="125"/>
                  <a:pt x="31" y="125"/>
                  <a:pt x="29" y="12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3"/>
                  <a:pt x="0" y="100"/>
                  <a:pt x="2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3" y="96"/>
                  <a:pt x="5" y="95"/>
                  <a:pt x="7" y="97"/>
                </a:cubicBezTo>
                <a:cubicBezTo>
                  <a:pt x="33" y="116"/>
                  <a:pt x="33" y="116"/>
                  <a:pt x="33" y="116"/>
                </a:cubicBezTo>
                <a:close/>
                <a:moveTo>
                  <a:pt x="90" y="62"/>
                </a:moveTo>
                <a:cubicBezTo>
                  <a:pt x="106" y="62"/>
                  <a:pt x="106" y="62"/>
                  <a:pt x="106" y="62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62"/>
                  <a:pt x="90" y="62"/>
                  <a:pt x="90" y="62"/>
                </a:cubicBezTo>
                <a:close/>
                <a:moveTo>
                  <a:pt x="31" y="19"/>
                </a:moveTo>
                <a:cubicBezTo>
                  <a:pt x="23" y="5"/>
                  <a:pt x="23" y="5"/>
                  <a:pt x="23" y="5"/>
                </a:cubicBezTo>
                <a:cubicBezTo>
                  <a:pt x="16" y="9"/>
                  <a:pt x="16" y="9"/>
                  <a:pt x="16" y="9"/>
                </a:cubicBezTo>
                <a:cubicBezTo>
                  <a:pt x="24" y="23"/>
                  <a:pt x="24" y="23"/>
                  <a:pt x="24" y="23"/>
                </a:cubicBezTo>
                <a:cubicBezTo>
                  <a:pt x="31" y="19"/>
                  <a:pt x="31" y="19"/>
                  <a:pt x="31" y="19"/>
                </a:cubicBezTo>
                <a:close/>
                <a:moveTo>
                  <a:pt x="52" y="16"/>
                </a:moveTo>
                <a:cubicBezTo>
                  <a:pt x="52" y="0"/>
                  <a:pt x="52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16"/>
                  <a:pt x="52" y="16"/>
                  <a:pt x="52" y="16"/>
                </a:cubicBezTo>
                <a:close/>
                <a:moveTo>
                  <a:pt x="86" y="40"/>
                </a:moveTo>
                <a:cubicBezTo>
                  <a:pt x="100" y="32"/>
                  <a:pt x="100" y="32"/>
                  <a:pt x="100" y="32"/>
                </a:cubicBezTo>
                <a:cubicBezTo>
                  <a:pt x="96" y="26"/>
                  <a:pt x="96" y="26"/>
                  <a:pt x="96" y="26"/>
                </a:cubicBezTo>
                <a:cubicBezTo>
                  <a:pt x="83" y="34"/>
                  <a:pt x="83" y="34"/>
                  <a:pt x="83" y="34"/>
                </a:cubicBezTo>
                <a:cubicBezTo>
                  <a:pt x="86" y="40"/>
                  <a:pt x="86" y="40"/>
                  <a:pt x="86" y="40"/>
                </a:cubicBezTo>
                <a:close/>
                <a:moveTo>
                  <a:pt x="72" y="24"/>
                </a:moveTo>
                <a:cubicBezTo>
                  <a:pt x="81" y="10"/>
                  <a:pt x="81" y="10"/>
                  <a:pt x="81" y="10"/>
                </a:cubicBezTo>
                <a:cubicBezTo>
                  <a:pt x="74" y="6"/>
                  <a:pt x="74" y="6"/>
                  <a:pt x="74" y="6"/>
                </a:cubicBezTo>
                <a:cubicBezTo>
                  <a:pt x="66" y="20"/>
                  <a:pt x="66" y="20"/>
                  <a:pt x="66" y="20"/>
                </a:cubicBezTo>
                <a:cubicBezTo>
                  <a:pt x="72" y="24"/>
                  <a:pt x="72" y="24"/>
                  <a:pt x="72" y="24"/>
                </a:cubicBezTo>
                <a:close/>
                <a:moveTo>
                  <a:pt x="39" y="105"/>
                </a:moveTo>
                <a:cubicBezTo>
                  <a:pt x="41" y="107"/>
                  <a:pt x="42" y="109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39" y="114"/>
                  <a:pt x="37" y="114"/>
                  <a:pt x="35" y="113"/>
                </a:cubicBezTo>
                <a:cubicBezTo>
                  <a:pt x="9" y="93"/>
                  <a:pt x="9" y="93"/>
                  <a:pt x="9" y="93"/>
                </a:cubicBezTo>
                <a:cubicBezTo>
                  <a:pt x="7" y="92"/>
                  <a:pt x="7" y="89"/>
                  <a:pt x="8" y="87"/>
                </a:cubicBezTo>
                <a:cubicBezTo>
                  <a:pt x="8" y="87"/>
                  <a:pt x="8" y="87"/>
                  <a:pt x="8" y="87"/>
                </a:cubicBezTo>
                <a:cubicBezTo>
                  <a:pt x="9" y="85"/>
                  <a:pt x="12" y="84"/>
                  <a:pt x="14" y="86"/>
                </a:cubicBezTo>
                <a:cubicBezTo>
                  <a:pt x="39" y="105"/>
                  <a:pt x="39" y="105"/>
                  <a:pt x="39" y="105"/>
                </a:cubicBezTo>
                <a:close/>
                <a:moveTo>
                  <a:pt x="65" y="29"/>
                </a:moveTo>
                <a:cubicBezTo>
                  <a:pt x="50" y="20"/>
                  <a:pt x="31" y="25"/>
                  <a:pt x="23" y="38"/>
                </a:cubicBezTo>
                <a:cubicBezTo>
                  <a:pt x="15" y="52"/>
                  <a:pt x="26" y="68"/>
                  <a:pt x="18" y="83"/>
                </a:cubicBezTo>
                <a:cubicBezTo>
                  <a:pt x="42" y="96"/>
                  <a:pt x="42" y="96"/>
                  <a:pt x="42" y="96"/>
                </a:cubicBezTo>
                <a:cubicBezTo>
                  <a:pt x="51" y="83"/>
                  <a:pt x="70" y="84"/>
                  <a:pt x="78" y="70"/>
                </a:cubicBezTo>
                <a:cubicBezTo>
                  <a:pt x="86" y="56"/>
                  <a:pt x="80" y="38"/>
                  <a:pt x="65" y="29"/>
                </a:cubicBezTo>
                <a:close/>
                <a:moveTo>
                  <a:pt x="29" y="68"/>
                </a:moveTo>
                <a:cubicBezTo>
                  <a:pt x="27" y="43"/>
                  <a:pt x="31" y="27"/>
                  <a:pt x="58" y="34"/>
                </a:cubicBezTo>
                <a:cubicBezTo>
                  <a:pt x="39" y="45"/>
                  <a:pt x="35" y="46"/>
                  <a:pt x="29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195"/>
          <p:cNvSpPr>
            <a:spLocks noEditPoints="1"/>
          </p:cNvSpPr>
          <p:nvPr/>
        </p:nvSpPr>
        <p:spPr bwMode="auto">
          <a:xfrm>
            <a:off x="11148087" y="4776969"/>
            <a:ext cx="377825" cy="479425"/>
          </a:xfrm>
          <a:custGeom>
            <a:avLst/>
            <a:gdLst>
              <a:gd name="T0" fmla="*/ 77 w 89"/>
              <a:gd name="T1" fmla="*/ 23 h 113"/>
              <a:gd name="T2" fmla="*/ 72 w 89"/>
              <a:gd name="T3" fmla="*/ 57 h 113"/>
              <a:gd name="T4" fmla="*/ 72 w 89"/>
              <a:gd name="T5" fmla="*/ 57 h 113"/>
              <a:gd name="T6" fmla="*/ 78 w 89"/>
              <a:gd name="T7" fmla="*/ 72 h 113"/>
              <a:gd name="T8" fmla="*/ 74 w 89"/>
              <a:gd name="T9" fmla="*/ 85 h 113"/>
              <a:gd name="T10" fmla="*/ 82 w 89"/>
              <a:gd name="T11" fmla="*/ 87 h 113"/>
              <a:gd name="T12" fmla="*/ 79 w 89"/>
              <a:gd name="T13" fmla="*/ 99 h 113"/>
              <a:gd name="T14" fmla="*/ 0 w 89"/>
              <a:gd name="T15" fmla="*/ 78 h 113"/>
              <a:gd name="T16" fmla="*/ 4 w 89"/>
              <a:gd name="T17" fmla="*/ 66 h 113"/>
              <a:gd name="T18" fmla="*/ 11 w 89"/>
              <a:gd name="T19" fmla="*/ 68 h 113"/>
              <a:gd name="T20" fmla="*/ 14 w 89"/>
              <a:gd name="T21" fmla="*/ 55 h 113"/>
              <a:gd name="T22" fmla="*/ 27 w 89"/>
              <a:gd name="T23" fmla="*/ 45 h 113"/>
              <a:gd name="T24" fmla="*/ 39 w 89"/>
              <a:gd name="T25" fmla="*/ 13 h 113"/>
              <a:gd name="T26" fmla="*/ 31 w 89"/>
              <a:gd name="T27" fmla="*/ 11 h 113"/>
              <a:gd name="T28" fmla="*/ 34 w 89"/>
              <a:gd name="T29" fmla="*/ 0 h 113"/>
              <a:gd name="T30" fmla="*/ 89 w 89"/>
              <a:gd name="T31" fmla="*/ 14 h 113"/>
              <a:gd name="T32" fmla="*/ 86 w 89"/>
              <a:gd name="T33" fmla="*/ 26 h 113"/>
              <a:gd name="T34" fmla="*/ 77 w 89"/>
              <a:gd name="T35" fmla="*/ 23 h 113"/>
              <a:gd name="T36" fmla="*/ 32 w 89"/>
              <a:gd name="T37" fmla="*/ 90 h 113"/>
              <a:gd name="T38" fmla="*/ 28 w 89"/>
              <a:gd name="T39" fmla="*/ 113 h 113"/>
              <a:gd name="T40" fmla="*/ 39 w 89"/>
              <a:gd name="T41" fmla="*/ 113 h 113"/>
              <a:gd name="T42" fmla="*/ 47 w 89"/>
              <a:gd name="T43" fmla="*/ 94 h 113"/>
              <a:gd name="T44" fmla="*/ 32 w 89"/>
              <a:gd name="T45" fmla="*/ 90 h 113"/>
              <a:gd name="T46" fmla="*/ 25 w 89"/>
              <a:gd name="T47" fmla="*/ 57 h 113"/>
              <a:gd name="T48" fmla="*/ 22 w 89"/>
              <a:gd name="T49" fmla="*/ 71 h 113"/>
              <a:gd name="T50" fmla="*/ 37 w 89"/>
              <a:gd name="T51" fmla="*/ 75 h 113"/>
              <a:gd name="T52" fmla="*/ 41 w 89"/>
              <a:gd name="T53" fmla="*/ 62 h 113"/>
              <a:gd name="T54" fmla="*/ 25 w 89"/>
              <a:gd name="T55" fmla="*/ 57 h 113"/>
              <a:gd name="T56" fmla="*/ 47 w 89"/>
              <a:gd name="T57" fmla="*/ 16 h 113"/>
              <a:gd name="T58" fmla="*/ 36 w 89"/>
              <a:gd name="T59" fmla="*/ 47 h 113"/>
              <a:gd name="T60" fmla="*/ 46 w 89"/>
              <a:gd name="T61" fmla="*/ 50 h 113"/>
              <a:gd name="T62" fmla="*/ 57 w 89"/>
              <a:gd name="T63" fmla="*/ 19 h 113"/>
              <a:gd name="T64" fmla="*/ 47 w 89"/>
              <a:gd name="T65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13">
                <a:moveTo>
                  <a:pt x="77" y="23"/>
                </a:move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7" y="61"/>
                  <a:pt x="79" y="66"/>
                  <a:pt x="78" y="72"/>
                </a:cubicBezTo>
                <a:cubicBezTo>
                  <a:pt x="74" y="85"/>
                  <a:pt x="74" y="85"/>
                  <a:pt x="74" y="85"/>
                </a:cubicBezTo>
                <a:cubicBezTo>
                  <a:pt x="82" y="87"/>
                  <a:pt x="82" y="87"/>
                  <a:pt x="82" y="87"/>
                </a:cubicBezTo>
                <a:cubicBezTo>
                  <a:pt x="79" y="99"/>
                  <a:pt x="79" y="99"/>
                  <a:pt x="79" y="99"/>
                </a:cubicBezTo>
                <a:cubicBezTo>
                  <a:pt x="0" y="78"/>
                  <a:pt x="0" y="78"/>
                  <a:pt x="0" y="78"/>
                </a:cubicBezTo>
                <a:cubicBezTo>
                  <a:pt x="4" y="66"/>
                  <a:pt x="4" y="66"/>
                  <a:pt x="4" y="66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55"/>
                  <a:pt x="14" y="55"/>
                  <a:pt x="14" y="55"/>
                </a:cubicBezTo>
                <a:cubicBezTo>
                  <a:pt x="16" y="49"/>
                  <a:pt x="20" y="45"/>
                  <a:pt x="27" y="45"/>
                </a:cubicBezTo>
                <a:cubicBezTo>
                  <a:pt x="39" y="13"/>
                  <a:pt x="39" y="13"/>
                  <a:pt x="39" y="13"/>
                </a:cubicBezTo>
                <a:cubicBezTo>
                  <a:pt x="31" y="11"/>
                  <a:pt x="31" y="11"/>
                  <a:pt x="31" y="11"/>
                </a:cubicBezTo>
                <a:cubicBezTo>
                  <a:pt x="34" y="0"/>
                  <a:pt x="34" y="0"/>
                  <a:pt x="34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86" y="26"/>
                  <a:pt x="86" y="26"/>
                  <a:pt x="86" y="26"/>
                </a:cubicBezTo>
                <a:cubicBezTo>
                  <a:pt x="77" y="23"/>
                  <a:pt x="77" y="23"/>
                  <a:pt x="77" y="23"/>
                </a:cubicBezTo>
                <a:close/>
                <a:moveTo>
                  <a:pt x="32" y="90"/>
                </a:moveTo>
                <a:cubicBezTo>
                  <a:pt x="28" y="113"/>
                  <a:pt x="28" y="113"/>
                  <a:pt x="28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47" y="94"/>
                  <a:pt x="47" y="94"/>
                  <a:pt x="47" y="94"/>
                </a:cubicBezTo>
                <a:cubicBezTo>
                  <a:pt x="32" y="90"/>
                  <a:pt x="32" y="90"/>
                  <a:pt x="32" y="90"/>
                </a:cubicBezTo>
                <a:close/>
                <a:moveTo>
                  <a:pt x="25" y="57"/>
                </a:moveTo>
                <a:cubicBezTo>
                  <a:pt x="22" y="71"/>
                  <a:pt x="22" y="71"/>
                  <a:pt x="22" y="71"/>
                </a:cubicBezTo>
                <a:cubicBezTo>
                  <a:pt x="37" y="75"/>
                  <a:pt x="37" y="75"/>
                  <a:pt x="37" y="75"/>
                </a:cubicBezTo>
                <a:cubicBezTo>
                  <a:pt x="41" y="62"/>
                  <a:pt x="41" y="62"/>
                  <a:pt x="41" y="62"/>
                </a:cubicBezTo>
                <a:cubicBezTo>
                  <a:pt x="25" y="57"/>
                  <a:pt x="25" y="57"/>
                  <a:pt x="25" y="57"/>
                </a:cubicBezTo>
                <a:close/>
                <a:moveTo>
                  <a:pt x="47" y="16"/>
                </a:moveTo>
                <a:cubicBezTo>
                  <a:pt x="36" y="47"/>
                  <a:pt x="36" y="47"/>
                  <a:pt x="36" y="47"/>
                </a:cubicBezTo>
                <a:cubicBezTo>
                  <a:pt x="46" y="50"/>
                  <a:pt x="46" y="50"/>
                  <a:pt x="46" y="50"/>
                </a:cubicBezTo>
                <a:cubicBezTo>
                  <a:pt x="57" y="19"/>
                  <a:pt x="57" y="19"/>
                  <a:pt x="57" y="19"/>
                </a:cubicBezTo>
                <a:lnTo>
                  <a:pt x="47" y="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196"/>
          <p:cNvSpPr>
            <a:spLocks noEditPoints="1"/>
          </p:cNvSpPr>
          <p:nvPr/>
        </p:nvSpPr>
        <p:spPr bwMode="auto">
          <a:xfrm>
            <a:off x="10328607" y="5596912"/>
            <a:ext cx="419100" cy="471488"/>
          </a:xfrm>
          <a:custGeom>
            <a:avLst/>
            <a:gdLst>
              <a:gd name="T0" fmla="*/ 5 w 99"/>
              <a:gd name="T1" fmla="*/ 73 h 111"/>
              <a:gd name="T2" fmla="*/ 30 w 99"/>
              <a:gd name="T3" fmla="*/ 63 h 111"/>
              <a:gd name="T4" fmla="*/ 30 w 99"/>
              <a:gd name="T5" fmla="*/ 64 h 111"/>
              <a:gd name="T6" fmla="*/ 50 w 99"/>
              <a:gd name="T7" fmla="*/ 83 h 111"/>
              <a:gd name="T8" fmla="*/ 69 w 99"/>
              <a:gd name="T9" fmla="*/ 64 h 111"/>
              <a:gd name="T10" fmla="*/ 69 w 99"/>
              <a:gd name="T11" fmla="*/ 63 h 111"/>
              <a:gd name="T12" fmla="*/ 94 w 99"/>
              <a:gd name="T13" fmla="*/ 73 h 111"/>
              <a:gd name="T14" fmla="*/ 99 w 99"/>
              <a:gd name="T15" fmla="*/ 111 h 111"/>
              <a:gd name="T16" fmla="*/ 1 w 99"/>
              <a:gd name="T17" fmla="*/ 111 h 111"/>
              <a:gd name="T18" fmla="*/ 5 w 99"/>
              <a:gd name="T19" fmla="*/ 73 h 111"/>
              <a:gd name="T20" fmla="*/ 59 w 99"/>
              <a:gd name="T21" fmla="*/ 52 h 111"/>
              <a:gd name="T22" fmla="*/ 56 w 99"/>
              <a:gd name="T23" fmla="*/ 47 h 111"/>
              <a:gd name="T24" fmla="*/ 50 w 99"/>
              <a:gd name="T25" fmla="*/ 47 h 111"/>
              <a:gd name="T26" fmla="*/ 44 w 99"/>
              <a:gd name="T27" fmla="*/ 47 h 111"/>
              <a:gd name="T28" fmla="*/ 40 w 99"/>
              <a:gd name="T29" fmla="*/ 52 h 111"/>
              <a:gd name="T30" fmla="*/ 34 w 99"/>
              <a:gd name="T31" fmla="*/ 44 h 111"/>
              <a:gd name="T32" fmla="*/ 32 w 99"/>
              <a:gd name="T33" fmla="*/ 46 h 111"/>
              <a:gd name="T34" fmla="*/ 40 w 99"/>
              <a:gd name="T35" fmla="*/ 63 h 111"/>
              <a:gd name="T36" fmla="*/ 60 w 99"/>
              <a:gd name="T37" fmla="*/ 63 h 111"/>
              <a:gd name="T38" fmla="*/ 66 w 99"/>
              <a:gd name="T39" fmla="*/ 46 h 111"/>
              <a:gd name="T40" fmla="*/ 65 w 99"/>
              <a:gd name="T41" fmla="*/ 44 h 111"/>
              <a:gd name="T42" fmla="*/ 59 w 99"/>
              <a:gd name="T43" fmla="*/ 52 h 111"/>
              <a:gd name="T44" fmla="*/ 50 w 99"/>
              <a:gd name="T45" fmla="*/ 50 h 111"/>
              <a:gd name="T46" fmla="*/ 56 w 99"/>
              <a:gd name="T47" fmla="*/ 51 h 111"/>
              <a:gd name="T48" fmla="*/ 58 w 99"/>
              <a:gd name="T49" fmla="*/ 54 h 111"/>
              <a:gd name="T50" fmla="*/ 42 w 99"/>
              <a:gd name="T51" fmla="*/ 54 h 111"/>
              <a:gd name="T52" fmla="*/ 44 w 99"/>
              <a:gd name="T53" fmla="*/ 51 h 111"/>
              <a:gd name="T54" fmla="*/ 50 w 99"/>
              <a:gd name="T55" fmla="*/ 50 h 111"/>
              <a:gd name="T56" fmla="*/ 50 w 99"/>
              <a:gd name="T57" fmla="*/ 50 h 111"/>
              <a:gd name="T58" fmla="*/ 31 w 99"/>
              <a:gd name="T59" fmla="*/ 35 h 111"/>
              <a:gd name="T60" fmla="*/ 32 w 99"/>
              <a:gd name="T61" fmla="*/ 18 h 111"/>
              <a:gd name="T62" fmla="*/ 66 w 99"/>
              <a:gd name="T63" fmla="*/ 18 h 111"/>
              <a:gd name="T64" fmla="*/ 68 w 99"/>
              <a:gd name="T65" fmla="*/ 35 h 111"/>
              <a:gd name="T66" fmla="*/ 74 w 99"/>
              <a:gd name="T67" fmla="*/ 27 h 111"/>
              <a:gd name="T68" fmla="*/ 71 w 99"/>
              <a:gd name="T69" fmla="*/ 12 h 111"/>
              <a:gd name="T70" fmla="*/ 28 w 99"/>
              <a:gd name="T71" fmla="*/ 10 h 111"/>
              <a:gd name="T72" fmla="*/ 26 w 99"/>
              <a:gd name="T73" fmla="*/ 30 h 111"/>
              <a:gd name="T74" fmla="*/ 31 w 99"/>
              <a:gd name="T75" fmla="*/ 3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111">
                <a:moveTo>
                  <a:pt x="5" y="73"/>
                </a:move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0" y="64"/>
                  <a:pt x="30" y="64"/>
                </a:cubicBezTo>
                <a:cubicBezTo>
                  <a:pt x="30" y="74"/>
                  <a:pt x="39" y="83"/>
                  <a:pt x="50" y="83"/>
                </a:cubicBezTo>
                <a:cubicBezTo>
                  <a:pt x="60" y="83"/>
                  <a:pt x="69" y="74"/>
                  <a:pt x="69" y="64"/>
                </a:cubicBezTo>
                <a:cubicBezTo>
                  <a:pt x="69" y="64"/>
                  <a:pt x="69" y="64"/>
                  <a:pt x="69" y="63"/>
                </a:cubicBezTo>
                <a:cubicBezTo>
                  <a:pt x="94" y="73"/>
                  <a:pt x="94" y="73"/>
                  <a:pt x="94" y="73"/>
                </a:cubicBezTo>
                <a:cubicBezTo>
                  <a:pt x="99" y="83"/>
                  <a:pt x="99" y="97"/>
                  <a:pt x="99" y="111"/>
                </a:cubicBezTo>
                <a:cubicBezTo>
                  <a:pt x="66" y="111"/>
                  <a:pt x="33" y="111"/>
                  <a:pt x="1" y="111"/>
                </a:cubicBezTo>
                <a:cubicBezTo>
                  <a:pt x="0" y="93"/>
                  <a:pt x="1" y="80"/>
                  <a:pt x="5" y="73"/>
                </a:cubicBezTo>
                <a:close/>
                <a:moveTo>
                  <a:pt x="59" y="52"/>
                </a:moveTo>
                <a:cubicBezTo>
                  <a:pt x="59" y="50"/>
                  <a:pt x="57" y="47"/>
                  <a:pt x="56" y="47"/>
                </a:cubicBezTo>
                <a:cubicBezTo>
                  <a:pt x="55" y="47"/>
                  <a:pt x="51" y="47"/>
                  <a:pt x="50" y="47"/>
                </a:cubicBezTo>
                <a:cubicBezTo>
                  <a:pt x="49" y="47"/>
                  <a:pt x="45" y="47"/>
                  <a:pt x="44" y="47"/>
                </a:cubicBezTo>
                <a:cubicBezTo>
                  <a:pt x="43" y="47"/>
                  <a:pt x="41" y="50"/>
                  <a:pt x="40" y="52"/>
                </a:cubicBezTo>
                <a:cubicBezTo>
                  <a:pt x="38" y="50"/>
                  <a:pt x="35" y="48"/>
                  <a:pt x="34" y="44"/>
                </a:cubicBezTo>
                <a:cubicBezTo>
                  <a:pt x="33" y="45"/>
                  <a:pt x="33" y="46"/>
                  <a:pt x="32" y="46"/>
                </a:cubicBezTo>
                <a:cubicBezTo>
                  <a:pt x="34" y="53"/>
                  <a:pt x="36" y="59"/>
                  <a:pt x="40" y="63"/>
                </a:cubicBezTo>
                <a:cubicBezTo>
                  <a:pt x="46" y="63"/>
                  <a:pt x="54" y="63"/>
                  <a:pt x="60" y="63"/>
                </a:cubicBezTo>
                <a:cubicBezTo>
                  <a:pt x="64" y="59"/>
                  <a:pt x="65" y="53"/>
                  <a:pt x="66" y="46"/>
                </a:cubicBezTo>
                <a:cubicBezTo>
                  <a:pt x="66" y="46"/>
                  <a:pt x="66" y="45"/>
                  <a:pt x="65" y="44"/>
                </a:cubicBezTo>
                <a:cubicBezTo>
                  <a:pt x="64" y="47"/>
                  <a:pt x="61" y="50"/>
                  <a:pt x="59" y="52"/>
                </a:cubicBezTo>
                <a:close/>
                <a:moveTo>
                  <a:pt x="50" y="50"/>
                </a:moveTo>
                <a:cubicBezTo>
                  <a:pt x="52" y="50"/>
                  <a:pt x="56" y="51"/>
                  <a:pt x="56" y="51"/>
                </a:cubicBezTo>
                <a:cubicBezTo>
                  <a:pt x="56" y="51"/>
                  <a:pt x="57" y="52"/>
                  <a:pt x="58" y="54"/>
                </a:cubicBezTo>
                <a:cubicBezTo>
                  <a:pt x="54" y="57"/>
                  <a:pt x="46" y="57"/>
                  <a:pt x="42" y="54"/>
                </a:cubicBezTo>
                <a:cubicBezTo>
                  <a:pt x="43" y="53"/>
                  <a:pt x="44" y="51"/>
                  <a:pt x="44" y="51"/>
                </a:cubicBezTo>
                <a:cubicBezTo>
                  <a:pt x="44" y="51"/>
                  <a:pt x="49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lose/>
                <a:moveTo>
                  <a:pt x="31" y="35"/>
                </a:moveTo>
                <a:cubicBezTo>
                  <a:pt x="30" y="27"/>
                  <a:pt x="30" y="24"/>
                  <a:pt x="32" y="18"/>
                </a:cubicBezTo>
                <a:cubicBezTo>
                  <a:pt x="42" y="12"/>
                  <a:pt x="60" y="13"/>
                  <a:pt x="66" y="18"/>
                </a:cubicBezTo>
                <a:cubicBezTo>
                  <a:pt x="68" y="25"/>
                  <a:pt x="68" y="26"/>
                  <a:pt x="68" y="35"/>
                </a:cubicBezTo>
                <a:cubicBezTo>
                  <a:pt x="68" y="35"/>
                  <a:pt x="73" y="31"/>
                  <a:pt x="74" y="27"/>
                </a:cubicBezTo>
                <a:cubicBezTo>
                  <a:pt x="75" y="23"/>
                  <a:pt x="73" y="14"/>
                  <a:pt x="71" y="12"/>
                </a:cubicBezTo>
                <a:cubicBezTo>
                  <a:pt x="64" y="0"/>
                  <a:pt x="36" y="0"/>
                  <a:pt x="28" y="10"/>
                </a:cubicBezTo>
                <a:cubicBezTo>
                  <a:pt x="26" y="12"/>
                  <a:pt x="23" y="27"/>
                  <a:pt x="26" y="30"/>
                </a:cubicBezTo>
                <a:cubicBezTo>
                  <a:pt x="28" y="33"/>
                  <a:pt x="31" y="35"/>
                  <a:pt x="31" y="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198"/>
          <p:cNvSpPr>
            <a:spLocks noEditPoints="1"/>
          </p:cNvSpPr>
          <p:nvPr/>
        </p:nvSpPr>
        <p:spPr bwMode="auto">
          <a:xfrm>
            <a:off x="11178250" y="5565162"/>
            <a:ext cx="369887" cy="534988"/>
          </a:xfrm>
          <a:custGeom>
            <a:avLst/>
            <a:gdLst>
              <a:gd name="T0" fmla="*/ 20 w 87"/>
              <a:gd name="T1" fmla="*/ 91 h 126"/>
              <a:gd name="T2" fmla="*/ 69 w 87"/>
              <a:gd name="T3" fmla="*/ 91 h 126"/>
              <a:gd name="T4" fmla="*/ 62 w 87"/>
              <a:gd name="T5" fmla="*/ 119 h 126"/>
              <a:gd name="T6" fmla="*/ 54 w 87"/>
              <a:gd name="T7" fmla="*/ 119 h 126"/>
              <a:gd name="T8" fmla="*/ 45 w 87"/>
              <a:gd name="T9" fmla="*/ 126 h 126"/>
              <a:gd name="T10" fmla="*/ 35 w 87"/>
              <a:gd name="T11" fmla="*/ 119 h 126"/>
              <a:gd name="T12" fmla="*/ 26 w 87"/>
              <a:gd name="T13" fmla="*/ 119 h 126"/>
              <a:gd name="T14" fmla="*/ 20 w 87"/>
              <a:gd name="T15" fmla="*/ 91 h 126"/>
              <a:gd name="T16" fmla="*/ 62 w 87"/>
              <a:gd name="T17" fmla="*/ 34 h 126"/>
              <a:gd name="T18" fmla="*/ 63 w 87"/>
              <a:gd name="T19" fmla="*/ 41 h 126"/>
              <a:gd name="T20" fmla="*/ 61 w 87"/>
              <a:gd name="T21" fmla="*/ 43 h 126"/>
              <a:gd name="T22" fmla="*/ 63 w 87"/>
              <a:gd name="T23" fmla="*/ 45 h 126"/>
              <a:gd name="T24" fmla="*/ 62 w 87"/>
              <a:gd name="T25" fmla="*/ 49 h 126"/>
              <a:gd name="T26" fmla="*/ 61 w 87"/>
              <a:gd name="T27" fmla="*/ 50 h 126"/>
              <a:gd name="T28" fmla="*/ 62 w 87"/>
              <a:gd name="T29" fmla="*/ 51 h 126"/>
              <a:gd name="T30" fmla="*/ 61 w 87"/>
              <a:gd name="T31" fmla="*/ 55 h 126"/>
              <a:gd name="T32" fmla="*/ 59 w 87"/>
              <a:gd name="T33" fmla="*/ 56 h 126"/>
              <a:gd name="T34" fmla="*/ 61 w 87"/>
              <a:gd name="T35" fmla="*/ 58 h 126"/>
              <a:gd name="T36" fmla="*/ 60 w 87"/>
              <a:gd name="T37" fmla="*/ 62 h 126"/>
              <a:gd name="T38" fmla="*/ 57 w 87"/>
              <a:gd name="T39" fmla="*/ 64 h 126"/>
              <a:gd name="T40" fmla="*/ 35 w 87"/>
              <a:gd name="T41" fmla="*/ 58 h 126"/>
              <a:gd name="T42" fmla="*/ 26 w 87"/>
              <a:gd name="T43" fmla="*/ 58 h 126"/>
              <a:gd name="T44" fmla="*/ 26 w 87"/>
              <a:gd name="T45" fmla="*/ 37 h 126"/>
              <a:gd name="T46" fmla="*/ 34 w 87"/>
              <a:gd name="T47" fmla="*/ 37 h 126"/>
              <a:gd name="T48" fmla="*/ 51 w 87"/>
              <a:gd name="T49" fmla="*/ 18 h 126"/>
              <a:gd name="T50" fmla="*/ 46 w 87"/>
              <a:gd name="T51" fmla="*/ 35 h 126"/>
              <a:gd name="T52" fmla="*/ 62 w 87"/>
              <a:gd name="T53" fmla="*/ 34 h 126"/>
              <a:gd name="T54" fmla="*/ 18 w 87"/>
              <a:gd name="T55" fmla="*/ 84 h 126"/>
              <a:gd name="T56" fmla="*/ 30 w 87"/>
              <a:gd name="T57" fmla="*/ 84 h 126"/>
              <a:gd name="T58" fmla="*/ 21 w 87"/>
              <a:gd name="T59" fmla="*/ 57 h 126"/>
              <a:gd name="T60" fmla="*/ 14 w 87"/>
              <a:gd name="T61" fmla="*/ 34 h 126"/>
              <a:gd name="T62" fmla="*/ 28 w 87"/>
              <a:gd name="T63" fmla="*/ 15 h 126"/>
              <a:gd name="T64" fmla="*/ 44 w 87"/>
              <a:gd name="T65" fmla="*/ 12 h 126"/>
              <a:gd name="T66" fmla="*/ 60 w 87"/>
              <a:gd name="T67" fmla="*/ 16 h 126"/>
              <a:gd name="T68" fmla="*/ 74 w 87"/>
              <a:gd name="T69" fmla="*/ 33 h 126"/>
              <a:gd name="T70" fmla="*/ 67 w 87"/>
              <a:gd name="T71" fmla="*/ 56 h 126"/>
              <a:gd name="T72" fmla="*/ 58 w 87"/>
              <a:gd name="T73" fmla="*/ 84 h 126"/>
              <a:gd name="T74" fmla="*/ 70 w 87"/>
              <a:gd name="T75" fmla="*/ 84 h 126"/>
              <a:gd name="T76" fmla="*/ 78 w 87"/>
              <a:gd name="T77" fmla="*/ 61 h 126"/>
              <a:gd name="T78" fmla="*/ 85 w 87"/>
              <a:gd name="T79" fmla="*/ 31 h 126"/>
              <a:gd name="T80" fmla="*/ 66 w 87"/>
              <a:gd name="T81" fmla="*/ 5 h 126"/>
              <a:gd name="T82" fmla="*/ 45 w 87"/>
              <a:gd name="T83" fmla="*/ 0 h 126"/>
              <a:gd name="T84" fmla="*/ 23 w 87"/>
              <a:gd name="T85" fmla="*/ 5 h 126"/>
              <a:gd name="T86" fmla="*/ 3 w 87"/>
              <a:gd name="T87" fmla="*/ 31 h 126"/>
              <a:gd name="T88" fmla="*/ 10 w 87"/>
              <a:gd name="T89" fmla="*/ 62 h 126"/>
              <a:gd name="T90" fmla="*/ 18 w 87"/>
              <a:gd name="T91" fmla="*/ 8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7" h="126">
                <a:moveTo>
                  <a:pt x="20" y="91"/>
                </a:moveTo>
                <a:cubicBezTo>
                  <a:pt x="69" y="91"/>
                  <a:pt x="69" y="91"/>
                  <a:pt x="69" y="91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23"/>
                  <a:pt x="49" y="126"/>
                  <a:pt x="45" y="126"/>
                </a:cubicBezTo>
                <a:cubicBezTo>
                  <a:pt x="40" y="126"/>
                  <a:pt x="36" y="123"/>
                  <a:pt x="35" y="119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0" y="91"/>
                  <a:pt x="20" y="91"/>
                  <a:pt x="20" y="91"/>
                </a:cubicBezTo>
                <a:close/>
                <a:moveTo>
                  <a:pt x="62" y="34"/>
                </a:moveTo>
                <a:cubicBezTo>
                  <a:pt x="63" y="41"/>
                  <a:pt x="63" y="41"/>
                  <a:pt x="63" y="41"/>
                </a:cubicBezTo>
                <a:cubicBezTo>
                  <a:pt x="61" y="43"/>
                  <a:pt x="61" y="43"/>
                  <a:pt x="61" y="43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5"/>
                  <a:pt x="61" y="55"/>
                  <a:pt x="61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61" y="58"/>
                  <a:pt x="61" y="58"/>
                  <a:pt x="61" y="58"/>
                </a:cubicBezTo>
                <a:cubicBezTo>
                  <a:pt x="60" y="62"/>
                  <a:pt x="60" y="62"/>
                  <a:pt x="60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35" y="58"/>
                  <a:pt x="35" y="58"/>
                  <a:pt x="3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37"/>
                  <a:pt x="26" y="37"/>
                  <a:pt x="26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51" y="18"/>
                  <a:pt x="51" y="18"/>
                  <a:pt x="51" y="18"/>
                </a:cubicBezTo>
                <a:cubicBezTo>
                  <a:pt x="60" y="25"/>
                  <a:pt x="52" y="31"/>
                  <a:pt x="46" y="35"/>
                </a:cubicBezTo>
                <a:cubicBezTo>
                  <a:pt x="62" y="34"/>
                  <a:pt x="62" y="34"/>
                  <a:pt x="62" y="34"/>
                </a:cubicBezTo>
                <a:close/>
                <a:moveTo>
                  <a:pt x="18" y="84"/>
                </a:moveTo>
                <a:cubicBezTo>
                  <a:pt x="30" y="84"/>
                  <a:pt x="30" y="84"/>
                  <a:pt x="30" y="84"/>
                </a:cubicBezTo>
                <a:cubicBezTo>
                  <a:pt x="29" y="73"/>
                  <a:pt x="25" y="65"/>
                  <a:pt x="21" y="57"/>
                </a:cubicBezTo>
                <a:cubicBezTo>
                  <a:pt x="17" y="48"/>
                  <a:pt x="13" y="40"/>
                  <a:pt x="14" y="34"/>
                </a:cubicBezTo>
                <a:cubicBezTo>
                  <a:pt x="16" y="25"/>
                  <a:pt x="21" y="19"/>
                  <a:pt x="28" y="15"/>
                </a:cubicBezTo>
                <a:cubicBezTo>
                  <a:pt x="33" y="13"/>
                  <a:pt x="39" y="12"/>
                  <a:pt x="44" y="12"/>
                </a:cubicBezTo>
                <a:cubicBezTo>
                  <a:pt x="50" y="12"/>
                  <a:pt x="56" y="13"/>
                  <a:pt x="60" y="16"/>
                </a:cubicBezTo>
                <a:cubicBezTo>
                  <a:pt x="67" y="19"/>
                  <a:pt x="72" y="25"/>
                  <a:pt x="74" y="33"/>
                </a:cubicBezTo>
                <a:cubicBezTo>
                  <a:pt x="75" y="40"/>
                  <a:pt x="71" y="48"/>
                  <a:pt x="67" y="56"/>
                </a:cubicBezTo>
                <a:cubicBezTo>
                  <a:pt x="63" y="65"/>
                  <a:pt x="59" y="73"/>
                  <a:pt x="58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1" y="76"/>
                  <a:pt x="75" y="68"/>
                  <a:pt x="78" y="61"/>
                </a:cubicBezTo>
                <a:cubicBezTo>
                  <a:pt x="83" y="51"/>
                  <a:pt x="87" y="42"/>
                  <a:pt x="85" y="31"/>
                </a:cubicBezTo>
                <a:cubicBezTo>
                  <a:pt x="83" y="19"/>
                  <a:pt x="76" y="11"/>
                  <a:pt x="66" y="5"/>
                </a:cubicBezTo>
                <a:cubicBezTo>
                  <a:pt x="59" y="2"/>
                  <a:pt x="52" y="0"/>
                  <a:pt x="45" y="0"/>
                </a:cubicBezTo>
                <a:cubicBezTo>
                  <a:pt x="37" y="0"/>
                  <a:pt x="30" y="2"/>
                  <a:pt x="23" y="5"/>
                </a:cubicBezTo>
                <a:cubicBezTo>
                  <a:pt x="13" y="10"/>
                  <a:pt x="5" y="18"/>
                  <a:pt x="3" y="31"/>
                </a:cubicBezTo>
                <a:cubicBezTo>
                  <a:pt x="0" y="42"/>
                  <a:pt x="5" y="51"/>
                  <a:pt x="10" y="62"/>
                </a:cubicBezTo>
                <a:cubicBezTo>
                  <a:pt x="13" y="69"/>
                  <a:pt x="17" y="76"/>
                  <a:pt x="18" y="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Freeform 148"/>
          <p:cNvSpPr>
            <a:spLocks noEditPoints="1"/>
          </p:cNvSpPr>
          <p:nvPr/>
        </p:nvSpPr>
        <p:spPr bwMode="auto">
          <a:xfrm>
            <a:off x="8676020" y="4783319"/>
            <a:ext cx="512762" cy="466725"/>
          </a:xfrm>
          <a:custGeom>
            <a:avLst/>
            <a:gdLst>
              <a:gd name="T0" fmla="*/ 121 w 121"/>
              <a:gd name="T1" fmla="*/ 43 h 110"/>
              <a:gd name="T2" fmla="*/ 118 w 121"/>
              <a:gd name="T3" fmla="*/ 47 h 110"/>
              <a:gd name="T4" fmla="*/ 118 w 121"/>
              <a:gd name="T5" fmla="*/ 103 h 110"/>
              <a:gd name="T6" fmla="*/ 121 w 121"/>
              <a:gd name="T7" fmla="*/ 106 h 110"/>
              <a:gd name="T8" fmla="*/ 83 w 121"/>
              <a:gd name="T9" fmla="*/ 110 h 110"/>
              <a:gd name="T10" fmla="*/ 80 w 121"/>
              <a:gd name="T11" fmla="*/ 106 h 110"/>
              <a:gd name="T12" fmla="*/ 84 w 121"/>
              <a:gd name="T13" fmla="*/ 103 h 110"/>
              <a:gd name="T14" fmla="*/ 83 w 121"/>
              <a:gd name="T15" fmla="*/ 47 h 110"/>
              <a:gd name="T16" fmla="*/ 80 w 121"/>
              <a:gd name="T17" fmla="*/ 43 h 110"/>
              <a:gd name="T18" fmla="*/ 94 w 121"/>
              <a:gd name="T19" fmla="*/ 25 h 110"/>
              <a:gd name="T20" fmla="*/ 109 w 121"/>
              <a:gd name="T21" fmla="*/ 22 h 110"/>
              <a:gd name="T22" fmla="*/ 118 w 121"/>
              <a:gd name="T23" fmla="*/ 40 h 110"/>
              <a:gd name="T24" fmla="*/ 52 w 121"/>
              <a:gd name="T25" fmla="*/ 32 h 110"/>
              <a:gd name="T26" fmla="*/ 53 w 121"/>
              <a:gd name="T27" fmla="*/ 36 h 110"/>
              <a:gd name="T28" fmla="*/ 56 w 121"/>
              <a:gd name="T29" fmla="*/ 72 h 110"/>
              <a:gd name="T30" fmla="*/ 54 w 121"/>
              <a:gd name="T31" fmla="*/ 83 h 110"/>
              <a:gd name="T32" fmla="*/ 51 w 121"/>
              <a:gd name="T33" fmla="*/ 80 h 110"/>
              <a:gd name="T34" fmla="*/ 48 w 121"/>
              <a:gd name="T35" fmla="*/ 71 h 110"/>
              <a:gd name="T36" fmla="*/ 45 w 121"/>
              <a:gd name="T37" fmla="*/ 88 h 110"/>
              <a:gd name="T38" fmla="*/ 43 w 121"/>
              <a:gd name="T39" fmla="*/ 85 h 110"/>
              <a:gd name="T40" fmla="*/ 39 w 121"/>
              <a:gd name="T41" fmla="*/ 66 h 110"/>
              <a:gd name="T42" fmla="*/ 30 w 121"/>
              <a:gd name="T43" fmla="*/ 89 h 110"/>
              <a:gd name="T44" fmla="*/ 28 w 121"/>
              <a:gd name="T45" fmla="*/ 92 h 110"/>
              <a:gd name="T46" fmla="*/ 25 w 121"/>
              <a:gd name="T47" fmla="*/ 73 h 110"/>
              <a:gd name="T48" fmla="*/ 21 w 121"/>
              <a:gd name="T49" fmla="*/ 74 h 110"/>
              <a:gd name="T50" fmla="*/ 18 w 121"/>
              <a:gd name="T51" fmla="*/ 103 h 110"/>
              <a:gd name="T52" fmla="*/ 14 w 121"/>
              <a:gd name="T53" fmla="*/ 99 h 110"/>
              <a:gd name="T54" fmla="*/ 11 w 121"/>
              <a:gd name="T55" fmla="*/ 71 h 110"/>
              <a:gd name="T56" fmla="*/ 8 w 121"/>
              <a:gd name="T57" fmla="*/ 80 h 110"/>
              <a:gd name="T58" fmla="*/ 6 w 121"/>
              <a:gd name="T59" fmla="*/ 77 h 110"/>
              <a:gd name="T60" fmla="*/ 0 w 121"/>
              <a:gd name="T61" fmla="*/ 51 h 110"/>
              <a:gd name="T62" fmla="*/ 35 w 121"/>
              <a:gd name="T63" fmla="*/ 15 h 110"/>
              <a:gd name="T64" fmla="*/ 29 w 121"/>
              <a:gd name="T65" fmla="*/ 12 h 110"/>
              <a:gd name="T66" fmla="*/ 24 w 121"/>
              <a:gd name="T67" fmla="*/ 12 h 110"/>
              <a:gd name="T68" fmla="*/ 17 w 121"/>
              <a:gd name="T69" fmla="*/ 9 h 110"/>
              <a:gd name="T70" fmla="*/ 17 w 121"/>
              <a:gd name="T71" fmla="*/ 18 h 110"/>
              <a:gd name="T72" fmla="*/ 17 w 121"/>
              <a:gd name="T73" fmla="*/ 9 h 110"/>
              <a:gd name="T74" fmla="*/ 10 w 121"/>
              <a:gd name="T75" fmla="*/ 24 h 110"/>
              <a:gd name="T76" fmla="*/ 14 w 121"/>
              <a:gd name="T77" fmla="*/ 24 h 110"/>
              <a:gd name="T78" fmla="*/ 84 w 121"/>
              <a:gd name="T79" fmla="*/ 7 h 110"/>
              <a:gd name="T80" fmla="*/ 83 w 121"/>
              <a:gd name="T81" fmla="*/ 10 h 110"/>
              <a:gd name="T82" fmla="*/ 57 w 121"/>
              <a:gd name="T83" fmla="*/ 1 h 110"/>
              <a:gd name="T84" fmla="*/ 84 w 121"/>
              <a:gd name="T85" fmla="*/ 7 h 110"/>
              <a:gd name="T86" fmla="*/ 58 w 121"/>
              <a:gd name="T87" fmla="*/ 23 h 110"/>
              <a:gd name="T88" fmla="*/ 59 w 121"/>
              <a:gd name="T89" fmla="*/ 26 h 110"/>
              <a:gd name="T90" fmla="*/ 85 w 121"/>
              <a:gd name="T91" fmla="*/ 17 h 110"/>
              <a:gd name="T92" fmla="*/ 83 w 121"/>
              <a:gd name="T93" fmla="*/ 12 h 110"/>
              <a:gd name="T94" fmla="*/ 55 w 121"/>
              <a:gd name="T95" fmla="*/ 13 h 110"/>
              <a:gd name="T96" fmla="*/ 83 w 121"/>
              <a:gd name="T97" fmla="*/ 15 h 110"/>
              <a:gd name="T98" fmla="*/ 83 w 121"/>
              <a:gd name="T99" fmla="*/ 12 h 110"/>
              <a:gd name="T100" fmla="*/ 101 w 121"/>
              <a:gd name="T101" fmla="*/ 13 h 110"/>
              <a:gd name="T102" fmla="*/ 97 w 121"/>
              <a:gd name="T103" fmla="*/ 13 h 110"/>
              <a:gd name="T104" fmla="*/ 96 w 121"/>
              <a:gd name="T105" fmla="*/ 6 h 110"/>
              <a:gd name="T106" fmla="*/ 106 w 121"/>
              <a:gd name="T107" fmla="*/ 20 h 110"/>
              <a:gd name="T108" fmla="*/ 96 w 121"/>
              <a:gd name="T109" fmla="*/ 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" h="110">
                <a:moveTo>
                  <a:pt x="118" y="40"/>
                </a:moveTo>
                <a:cubicBezTo>
                  <a:pt x="120" y="40"/>
                  <a:pt x="121" y="42"/>
                  <a:pt x="121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6"/>
                  <a:pt x="120" y="47"/>
                  <a:pt x="118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0" y="103"/>
                  <a:pt x="121" y="105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9"/>
                  <a:pt x="120" y="110"/>
                  <a:pt x="118" y="110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1" y="110"/>
                  <a:pt x="80" y="109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104"/>
                  <a:pt x="81" y="103"/>
                  <a:pt x="83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0" y="46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1"/>
                  <a:pt x="81" y="40"/>
                  <a:pt x="83" y="40"/>
                </a:cubicBezTo>
                <a:cubicBezTo>
                  <a:pt x="84" y="33"/>
                  <a:pt x="88" y="28"/>
                  <a:pt x="94" y="25"/>
                </a:cubicBezTo>
                <a:cubicBezTo>
                  <a:pt x="94" y="22"/>
                  <a:pt x="94" y="22"/>
                  <a:pt x="94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4" y="28"/>
                  <a:pt x="118" y="34"/>
                  <a:pt x="118" y="40"/>
                </a:cubicBezTo>
                <a:close/>
                <a:moveTo>
                  <a:pt x="35" y="15"/>
                </a:moveTo>
                <a:cubicBezTo>
                  <a:pt x="45" y="15"/>
                  <a:pt x="52" y="23"/>
                  <a:pt x="52" y="32"/>
                </a:cubicBezTo>
                <a:cubicBezTo>
                  <a:pt x="52" y="33"/>
                  <a:pt x="52" y="35"/>
                  <a:pt x="52" y="36"/>
                </a:cubicBezTo>
                <a:cubicBezTo>
                  <a:pt x="52" y="36"/>
                  <a:pt x="53" y="36"/>
                  <a:pt x="53" y="36"/>
                </a:cubicBezTo>
                <a:cubicBezTo>
                  <a:pt x="63" y="36"/>
                  <a:pt x="71" y="44"/>
                  <a:pt x="71" y="54"/>
                </a:cubicBezTo>
                <a:cubicBezTo>
                  <a:pt x="71" y="63"/>
                  <a:pt x="65" y="70"/>
                  <a:pt x="56" y="72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5" y="83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2" y="83"/>
                  <a:pt x="51" y="81"/>
                  <a:pt x="51" y="80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2"/>
                  <a:pt x="49" y="72"/>
                  <a:pt x="48" y="71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87"/>
                  <a:pt x="47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88"/>
                  <a:pt x="43" y="87"/>
                  <a:pt x="43" y="85"/>
                </a:cubicBezTo>
                <a:cubicBezTo>
                  <a:pt x="43" y="69"/>
                  <a:pt x="43" y="69"/>
                  <a:pt x="43" y="69"/>
                </a:cubicBezTo>
                <a:cubicBezTo>
                  <a:pt x="41" y="68"/>
                  <a:pt x="40" y="67"/>
                  <a:pt x="39" y="66"/>
                </a:cubicBezTo>
                <a:cubicBezTo>
                  <a:pt x="37" y="69"/>
                  <a:pt x="34" y="71"/>
                  <a:pt x="30" y="72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90"/>
                  <a:pt x="29" y="92"/>
                  <a:pt x="28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6" y="92"/>
                  <a:pt x="25" y="90"/>
                  <a:pt x="25" y="89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4"/>
                  <a:pt x="23" y="74"/>
                  <a:pt x="22" y="74"/>
                </a:cubicBezTo>
                <a:cubicBezTo>
                  <a:pt x="22" y="74"/>
                  <a:pt x="22" y="74"/>
                  <a:pt x="21" y="74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1"/>
                  <a:pt x="20" y="103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6" y="103"/>
                  <a:pt x="14" y="101"/>
                  <a:pt x="14" y="99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2"/>
                  <a:pt x="12" y="71"/>
                  <a:pt x="11" y="71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9"/>
                  <a:pt x="10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7" y="80"/>
                  <a:pt x="6" y="79"/>
                  <a:pt x="6" y="77"/>
                </a:cubicBezTo>
                <a:cubicBezTo>
                  <a:pt x="6" y="67"/>
                  <a:pt x="6" y="67"/>
                  <a:pt x="6" y="67"/>
                </a:cubicBezTo>
                <a:cubicBezTo>
                  <a:pt x="2" y="63"/>
                  <a:pt x="0" y="57"/>
                  <a:pt x="0" y="51"/>
                </a:cubicBezTo>
                <a:cubicBezTo>
                  <a:pt x="0" y="40"/>
                  <a:pt x="8" y="31"/>
                  <a:pt x="18" y="29"/>
                </a:cubicBezTo>
                <a:cubicBezTo>
                  <a:pt x="19" y="21"/>
                  <a:pt x="27" y="15"/>
                  <a:pt x="35" y="15"/>
                </a:cubicBezTo>
                <a:close/>
                <a:moveTo>
                  <a:pt x="27" y="9"/>
                </a:moveTo>
                <a:cubicBezTo>
                  <a:pt x="28" y="9"/>
                  <a:pt x="29" y="10"/>
                  <a:pt x="29" y="12"/>
                </a:cubicBezTo>
                <a:cubicBezTo>
                  <a:pt x="29" y="13"/>
                  <a:pt x="28" y="14"/>
                  <a:pt x="27" y="14"/>
                </a:cubicBezTo>
                <a:cubicBezTo>
                  <a:pt x="25" y="14"/>
                  <a:pt x="24" y="13"/>
                  <a:pt x="24" y="12"/>
                </a:cubicBezTo>
                <a:cubicBezTo>
                  <a:pt x="24" y="10"/>
                  <a:pt x="25" y="9"/>
                  <a:pt x="27" y="9"/>
                </a:cubicBezTo>
                <a:close/>
                <a:moveTo>
                  <a:pt x="17" y="9"/>
                </a:moveTo>
                <a:cubicBezTo>
                  <a:pt x="14" y="9"/>
                  <a:pt x="12" y="11"/>
                  <a:pt x="12" y="14"/>
                </a:cubicBezTo>
                <a:cubicBezTo>
                  <a:pt x="12" y="16"/>
                  <a:pt x="14" y="18"/>
                  <a:pt x="17" y="18"/>
                </a:cubicBezTo>
                <a:cubicBezTo>
                  <a:pt x="19" y="18"/>
                  <a:pt x="22" y="16"/>
                  <a:pt x="22" y="14"/>
                </a:cubicBezTo>
                <a:cubicBezTo>
                  <a:pt x="22" y="11"/>
                  <a:pt x="19" y="9"/>
                  <a:pt x="17" y="9"/>
                </a:cubicBezTo>
                <a:close/>
                <a:moveTo>
                  <a:pt x="12" y="22"/>
                </a:moveTo>
                <a:cubicBezTo>
                  <a:pt x="11" y="22"/>
                  <a:pt x="10" y="23"/>
                  <a:pt x="10" y="24"/>
                </a:cubicBezTo>
                <a:cubicBezTo>
                  <a:pt x="10" y="25"/>
                  <a:pt x="11" y="26"/>
                  <a:pt x="12" y="26"/>
                </a:cubicBezTo>
                <a:cubicBezTo>
                  <a:pt x="14" y="26"/>
                  <a:pt x="14" y="25"/>
                  <a:pt x="14" y="24"/>
                </a:cubicBezTo>
                <a:cubicBezTo>
                  <a:pt x="14" y="23"/>
                  <a:pt x="14" y="22"/>
                  <a:pt x="12" y="22"/>
                </a:cubicBezTo>
                <a:close/>
                <a:moveTo>
                  <a:pt x="84" y="7"/>
                </a:moveTo>
                <a:cubicBezTo>
                  <a:pt x="85" y="7"/>
                  <a:pt x="85" y="8"/>
                  <a:pt x="85" y="9"/>
                </a:cubicBezTo>
                <a:cubicBezTo>
                  <a:pt x="85" y="10"/>
                  <a:pt x="84" y="11"/>
                  <a:pt x="83" y="10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3"/>
                  <a:pt x="56" y="2"/>
                  <a:pt x="57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83" y="16"/>
                </a:moveTo>
                <a:cubicBezTo>
                  <a:pt x="58" y="23"/>
                  <a:pt x="58" y="23"/>
                  <a:pt x="58" y="23"/>
                </a:cubicBezTo>
                <a:cubicBezTo>
                  <a:pt x="57" y="23"/>
                  <a:pt x="56" y="24"/>
                  <a:pt x="57" y="25"/>
                </a:cubicBezTo>
                <a:cubicBezTo>
                  <a:pt x="57" y="26"/>
                  <a:pt x="58" y="27"/>
                  <a:pt x="59" y="26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19"/>
                  <a:pt x="86" y="18"/>
                  <a:pt x="85" y="17"/>
                </a:cubicBezTo>
                <a:cubicBezTo>
                  <a:pt x="85" y="17"/>
                  <a:pt x="84" y="16"/>
                  <a:pt x="83" y="16"/>
                </a:cubicBezTo>
                <a:close/>
                <a:moveTo>
                  <a:pt x="83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6" y="12"/>
                  <a:pt x="55" y="12"/>
                  <a:pt x="55" y="13"/>
                </a:cubicBezTo>
                <a:cubicBezTo>
                  <a:pt x="55" y="14"/>
                  <a:pt x="56" y="15"/>
                  <a:pt x="57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5"/>
                  <a:pt x="85" y="14"/>
                  <a:pt x="85" y="13"/>
                </a:cubicBezTo>
                <a:cubicBezTo>
                  <a:pt x="85" y="12"/>
                  <a:pt x="84" y="12"/>
                  <a:pt x="83" y="12"/>
                </a:cubicBezTo>
                <a:close/>
                <a:moveTo>
                  <a:pt x="99" y="11"/>
                </a:moveTo>
                <a:cubicBezTo>
                  <a:pt x="100" y="11"/>
                  <a:pt x="101" y="12"/>
                  <a:pt x="101" y="13"/>
                </a:cubicBezTo>
                <a:cubicBezTo>
                  <a:pt x="101" y="14"/>
                  <a:pt x="100" y="15"/>
                  <a:pt x="99" y="15"/>
                </a:cubicBezTo>
                <a:cubicBezTo>
                  <a:pt x="98" y="15"/>
                  <a:pt x="97" y="14"/>
                  <a:pt x="97" y="13"/>
                </a:cubicBezTo>
                <a:cubicBezTo>
                  <a:pt x="97" y="12"/>
                  <a:pt x="98" y="11"/>
                  <a:pt x="99" y="11"/>
                </a:cubicBezTo>
                <a:close/>
                <a:moveTo>
                  <a:pt x="96" y="6"/>
                </a:moveTo>
                <a:cubicBezTo>
                  <a:pt x="96" y="20"/>
                  <a:pt x="96" y="20"/>
                  <a:pt x="9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6"/>
                  <a:pt x="106" y="6"/>
                  <a:pt x="106" y="6"/>
                </a:cubicBezTo>
                <a:lnTo>
                  <a:pt x="96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Freeform 152"/>
          <p:cNvSpPr>
            <a:spLocks noEditPoints="1"/>
          </p:cNvSpPr>
          <p:nvPr/>
        </p:nvSpPr>
        <p:spPr bwMode="auto">
          <a:xfrm>
            <a:off x="8706182" y="5583419"/>
            <a:ext cx="496887" cy="498475"/>
          </a:xfrm>
          <a:custGeom>
            <a:avLst/>
            <a:gdLst>
              <a:gd name="T0" fmla="*/ 38 w 117"/>
              <a:gd name="T1" fmla="*/ 0 h 117"/>
              <a:gd name="T2" fmla="*/ 64 w 117"/>
              <a:gd name="T3" fmla="*/ 2 h 117"/>
              <a:gd name="T4" fmla="*/ 76 w 117"/>
              <a:gd name="T5" fmla="*/ 11 h 117"/>
              <a:gd name="T6" fmla="*/ 64 w 117"/>
              <a:gd name="T7" fmla="*/ 20 h 117"/>
              <a:gd name="T8" fmla="*/ 38 w 117"/>
              <a:gd name="T9" fmla="*/ 23 h 117"/>
              <a:gd name="T10" fmla="*/ 12 w 117"/>
              <a:gd name="T11" fmla="*/ 20 h 117"/>
              <a:gd name="T12" fmla="*/ 0 w 117"/>
              <a:gd name="T13" fmla="*/ 11 h 117"/>
              <a:gd name="T14" fmla="*/ 12 w 117"/>
              <a:gd name="T15" fmla="*/ 2 h 117"/>
              <a:gd name="T16" fmla="*/ 38 w 117"/>
              <a:gd name="T17" fmla="*/ 0 h 117"/>
              <a:gd name="T18" fmla="*/ 79 w 117"/>
              <a:gd name="T19" fmla="*/ 26 h 117"/>
              <a:gd name="T20" fmla="*/ 105 w 117"/>
              <a:gd name="T21" fmla="*/ 29 h 117"/>
              <a:gd name="T22" fmla="*/ 117 w 117"/>
              <a:gd name="T23" fmla="*/ 37 h 117"/>
              <a:gd name="T24" fmla="*/ 105 w 117"/>
              <a:gd name="T25" fmla="*/ 46 h 117"/>
              <a:gd name="T26" fmla="*/ 79 w 117"/>
              <a:gd name="T27" fmla="*/ 49 h 117"/>
              <a:gd name="T28" fmla="*/ 53 w 117"/>
              <a:gd name="T29" fmla="*/ 46 h 117"/>
              <a:gd name="T30" fmla="*/ 41 w 117"/>
              <a:gd name="T31" fmla="*/ 37 h 117"/>
              <a:gd name="T32" fmla="*/ 53 w 117"/>
              <a:gd name="T33" fmla="*/ 29 h 117"/>
              <a:gd name="T34" fmla="*/ 79 w 117"/>
              <a:gd name="T35" fmla="*/ 26 h 117"/>
              <a:gd name="T36" fmla="*/ 112 w 117"/>
              <a:gd name="T37" fmla="*/ 47 h 117"/>
              <a:gd name="T38" fmla="*/ 108 w 117"/>
              <a:gd name="T39" fmla="*/ 49 h 117"/>
              <a:gd name="T40" fmla="*/ 99 w 117"/>
              <a:gd name="T41" fmla="*/ 84 h 117"/>
              <a:gd name="T42" fmla="*/ 86 w 117"/>
              <a:gd name="T43" fmla="*/ 65 h 117"/>
              <a:gd name="T44" fmla="*/ 65 w 117"/>
              <a:gd name="T45" fmla="*/ 72 h 117"/>
              <a:gd name="T46" fmla="*/ 59 w 117"/>
              <a:gd name="T47" fmla="*/ 51 h 117"/>
              <a:gd name="T48" fmla="*/ 53 w 117"/>
              <a:gd name="T49" fmla="*/ 50 h 117"/>
              <a:gd name="T50" fmla="*/ 47 w 117"/>
              <a:gd name="T51" fmla="*/ 47 h 117"/>
              <a:gd name="T52" fmla="*/ 47 w 117"/>
              <a:gd name="T53" fmla="*/ 107 h 117"/>
              <a:gd name="T54" fmla="*/ 79 w 117"/>
              <a:gd name="T55" fmla="*/ 117 h 117"/>
              <a:gd name="T56" fmla="*/ 112 w 117"/>
              <a:gd name="T57" fmla="*/ 107 h 117"/>
              <a:gd name="T58" fmla="*/ 112 w 117"/>
              <a:gd name="T59" fmla="*/ 47 h 117"/>
              <a:gd name="T60" fmla="*/ 104 w 117"/>
              <a:gd name="T61" fmla="*/ 33 h 117"/>
              <a:gd name="T62" fmla="*/ 79 w 117"/>
              <a:gd name="T63" fmla="*/ 30 h 117"/>
              <a:gd name="T64" fmla="*/ 54 w 117"/>
              <a:gd name="T65" fmla="*/ 33 h 117"/>
              <a:gd name="T66" fmla="*/ 45 w 117"/>
              <a:gd name="T67" fmla="*/ 37 h 117"/>
              <a:gd name="T68" fmla="*/ 54 w 117"/>
              <a:gd name="T69" fmla="*/ 42 h 117"/>
              <a:gd name="T70" fmla="*/ 79 w 117"/>
              <a:gd name="T71" fmla="*/ 45 h 117"/>
              <a:gd name="T72" fmla="*/ 104 w 117"/>
              <a:gd name="T73" fmla="*/ 42 h 117"/>
              <a:gd name="T74" fmla="*/ 113 w 117"/>
              <a:gd name="T75" fmla="*/ 37 h 117"/>
              <a:gd name="T76" fmla="*/ 104 w 117"/>
              <a:gd name="T77" fmla="*/ 33 h 117"/>
              <a:gd name="T78" fmla="*/ 41 w 117"/>
              <a:gd name="T79" fmla="*/ 91 h 117"/>
              <a:gd name="T80" fmla="*/ 41 w 117"/>
              <a:gd name="T81" fmla="*/ 47 h 117"/>
              <a:gd name="T82" fmla="*/ 35 w 117"/>
              <a:gd name="T83" fmla="*/ 37 h 117"/>
              <a:gd name="T84" fmla="*/ 43 w 117"/>
              <a:gd name="T85" fmla="*/ 26 h 117"/>
              <a:gd name="T86" fmla="*/ 38 w 117"/>
              <a:gd name="T87" fmla="*/ 26 h 117"/>
              <a:gd name="T88" fmla="*/ 12 w 117"/>
              <a:gd name="T89" fmla="*/ 24 h 117"/>
              <a:gd name="T90" fmla="*/ 5 w 117"/>
              <a:gd name="T91" fmla="*/ 21 h 117"/>
              <a:gd name="T92" fmla="*/ 5 w 117"/>
              <a:gd name="T93" fmla="*/ 81 h 117"/>
              <a:gd name="T94" fmla="*/ 38 w 117"/>
              <a:gd name="T95" fmla="*/ 91 h 117"/>
              <a:gd name="T96" fmla="*/ 41 w 117"/>
              <a:gd name="T97" fmla="*/ 91 h 117"/>
              <a:gd name="T98" fmla="*/ 63 w 117"/>
              <a:gd name="T99" fmla="*/ 7 h 117"/>
              <a:gd name="T100" fmla="*/ 38 w 117"/>
              <a:gd name="T101" fmla="*/ 4 h 117"/>
              <a:gd name="T102" fmla="*/ 13 w 117"/>
              <a:gd name="T103" fmla="*/ 7 h 117"/>
              <a:gd name="T104" fmla="*/ 4 w 117"/>
              <a:gd name="T105" fmla="*/ 11 h 117"/>
              <a:gd name="T106" fmla="*/ 13 w 117"/>
              <a:gd name="T107" fmla="*/ 16 h 117"/>
              <a:gd name="T108" fmla="*/ 38 w 117"/>
              <a:gd name="T109" fmla="*/ 19 h 117"/>
              <a:gd name="T110" fmla="*/ 63 w 117"/>
              <a:gd name="T111" fmla="*/ 16 h 117"/>
              <a:gd name="T112" fmla="*/ 71 w 117"/>
              <a:gd name="T113" fmla="*/ 11 h 117"/>
              <a:gd name="T114" fmla="*/ 63 w 117"/>
              <a:gd name="T115" fmla="*/ 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7" h="117">
                <a:moveTo>
                  <a:pt x="38" y="0"/>
                </a:moveTo>
                <a:cubicBezTo>
                  <a:pt x="48" y="0"/>
                  <a:pt x="57" y="1"/>
                  <a:pt x="64" y="2"/>
                </a:cubicBezTo>
                <a:cubicBezTo>
                  <a:pt x="71" y="4"/>
                  <a:pt x="76" y="8"/>
                  <a:pt x="76" y="11"/>
                </a:cubicBezTo>
                <a:cubicBezTo>
                  <a:pt x="76" y="15"/>
                  <a:pt x="71" y="18"/>
                  <a:pt x="64" y="20"/>
                </a:cubicBezTo>
                <a:cubicBezTo>
                  <a:pt x="57" y="22"/>
                  <a:pt x="48" y="23"/>
                  <a:pt x="38" y="23"/>
                </a:cubicBezTo>
                <a:cubicBezTo>
                  <a:pt x="28" y="23"/>
                  <a:pt x="18" y="22"/>
                  <a:pt x="12" y="20"/>
                </a:cubicBezTo>
                <a:cubicBezTo>
                  <a:pt x="4" y="18"/>
                  <a:pt x="0" y="15"/>
                  <a:pt x="0" y="11"/>
                </a:cubicBezTo>
                <a:cubicBezTo>
                  <a:pt x="0" y="8"/>
                  <a:pt x="4" y="4"/>
                  <a:pt x="12" y="2"/>
                </a:cubicBezTo>
                <a:cubicBezTo>
                  <a:pt x="18" y="1"/>
                  <a:pt x="28" y="0"/>
                  <a:pt x="38" y="0"/>
                </a:cubicBezTo>
                <a:close/>
                <a:moveTo>
                  <a:pt x="79" y="26"/>
                </a:moveTo>
                <a:cubicBezTo>
                  <a:pt x="89" y="26"/>
                  <a:pt x="98" y="27"/>
                  <a:pt x="105" y="29"/>
                </a:cubicBezTo>
                <a:cubicBezTo>
                  <a:pt x="112" y="31"/>
                  <a:pt x="117" y="34"/>
                  <a:pt x="117" y="37"/>
                </a:cubicBezTo>
                <a:cubicBezTo>
                  <a:pt x="117" y="41"/>
                  <a:pt x="112" y="44"/>
                  <a:pt x="105" y="46"/>
                </a:cubicBezTo>
                <a:cubicBezTo>
                  <a:pt x="98" y="48"/>
                  <a:pt x="89" y="49"/>
                  <a:pt x="79" y="49"/>
                </a:cubicBezTo>
                <a:cubicBezTo>
                  <a:pt x="69" y="49"/>
                  <a:pt x="60" y="48"/>
                  <a:pt x="53" y="46"/>
                </a:cubicBezTo>
                <a:cubicBezTo>
                  <a:pt x="45" y="44"/>
                  <a:pt x="41" y="41"/>
                  <a:pt x="41" y="37"/>
                </a:cubicBezTo>
                <a:cubicBezTo>
                  <a:pt x="41" y="34"/>
                  <a:pt x="45" y="31"/>
                  <a:pt x="53" y="29"/>
                </a:cubicBezTo>
                <a:cubicBezTo>
                  <a:pt x="60" y="27"/>
                  <a:pt x="69" y="26"/>
                  <a:pt x="79" y="26"/>
                </a:cubicBezTo>
                <a:close/>
                <a:moveTo>
                  <a:pt x="112" y="47"/>
                </a:moveTo>
                <a:cubicBezTo>
                  <a:pt x="111" y="47"/>
                  <a:pt x="110" y="48"/>
                  <a:pt x="108" y="49"/>
                </a:cubicBezTo>
                <a:cubicBezTo>
                  <a:pt x="108" y="58"/>
                  <a:pt x="107" y="85"/>
                  <a:pt x="99" y="84"/>
                </a:cubicBezTo>
                <a:cubicBezTo>
                  <a:pt x="91" y="82"/>
                  <a:pt x="91" y="58"/>
                  <a:pt x="86" y="65"/>
                </a:cubicBezTo>
                <a:cubicBezTo>
                  <a:pt x="80" y="71"/>
                  <a:pt x="70" y="77"/>
                  <a:pt x="65" y="72"/>
                </a:cubicBezTo>
                <a:cubicBezTo>
                  <a:pt x="60" y="67"/>
                  <a:pt x="59" y="53"/>
                  <a:pt x="59" y="51"/>
                </a:cubicBezTo>
                <a:cubicBezTo>
                  <a:pt x="57" y="51"/>
                  <a:pt x="55" y="50"/>
                  <a:pt x="53" y="50"/>
                </a:cubicBezTo>
                <a:cubicBezTo>
                  <a:pt x="50" y="49"/>
                  <a:pt x="48" y="48"/>
                  <a:pt x="47" y="4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7" y="112"/>
                  <a:pt x="61" y="117"/>
                  <a:pt x="79" y="117"/>
                </a:cubicBezTo>
                <a:cubicBezTo>
                  <a:pt x="98" y="117"/>
                  <a:pt x="112" y="112"/>
                  <a:pt x="112" y="107"/>
                </a:cubicBezTo>
                <a:cubicBezTo>
                  <a:pt x="112" y="47"/>
                  <a:pt x="112" y="47"/>
                  <a:pt x="112" y="47"/>
                </a:cubicBezTo>
                <a:close/>
                <a:moveTo>
                  <a:pt x="104" y="33"/>
                </a:moveTo>
                <a:cubicBezTo>
                  <a:pt x="97" y="31"/>
                  <a:pt x="89" y="30"/>
                  <a:pt x="79" y="30"/>
                </a:cubicBezTo>
                <a:cubicBezTo>
                  <a:pt x="69" y="30"/>
                  <a:pt x="60" y="31"/>
                  <a:pt x="54" y="33"/>
                </a:cubicBezTo>
                <a:cubicBezTo>
                  <a:pt x="48" y="34"/>
                  <a:pt x="45" y="36"/>
                  <a:pt x="45" y="37"/>
                </a:cubicBezTo>
                <a:cubicBezTo>
                  <a:pt x="45" y="39"/>
                  <a:pt x="48" y="41"/>
                  <a:pt x="54" y="42"/>
                </a:cubicBezTo>
                <a:cubicBezTo>
                  <a:pt x="60" y="44"/>
                  <a:pt x="69" y="45"/>
                  <a:pt x="79" y="45"/>
                </a:cubicBezTo>
                <a:cubicBezTo>
                  <a:pt x="89" y="45"/>
                  <a:pt x="97" y="44"/>
                  <a:pt x="104" y="42"/>
                </a:cubicBezTo>
                <a:cubicBezTo>
                  <a:pt x="109" y="41"/>
                  <a:pt x="113" y="39"/>
                  <a:pt x="113" y="37"/>
                </a:cubicBezTo>
                <a:cubicBezTo>
                  <a:pt x="113" y="36"/>
                  <a:pt x="109" y="34"/>
                  <a:pt x="104" y="33"/>
                </a:cubicBezTo>
                <a:close/>
                <a:moveTo>
                  <a:pt x="41" y="91"/>
                </a:moveTo>
                <a:cubicBezTo>
                  <a:pt x="41" y="47"/>
                  <a:pt x="41" y="47"/>
                  <a:pt x="41" y="47"/>
                </a:cubicBezTo>
                <a:cubicBezTo>
                  <a:pt x="38" y="45"/>
                  <a:pt x="35" y="42"/>
                  <a:pt x="35" y="37"/>
                </a:cubicBezTo>
                <a:cubicBezTo>
                  <a:pt x="35" y="32"/>
                  <a:pt x="39" y="29"/>
                  <a:pt x="43" y="26"/>
                </a:cubicBezTo>
                <a:cubicBezTo>
                  <a:pt x="41" y="26"/>
                  <a:pt x="39" y="26"/>
                  <a:pt x="38" y="26"/>
                </a:cubicBezTo>
                <a:cubicBezTo>
                  <a:pt x="28" y="26"/>
                  <a:pt x="18" y="25"/>
                  <a:pt x="12" y="24"/>
                </a:cubicBezTo>
                <a:cubicBezTo>
                  <a:pt x="9" y="23"/>
                  <a:pt x="7" y="22"/>
                  <a:pt x="5" y="2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6"/>
                  <a:pt x="20" y="91"/>
                  <a:pt x="38" y="91"/>
                </a:cubicBezTo>
                <a:cubicBezTo>
                  <a:pt x="39" y="91"/>
                  <a:pt x="40" y="91"/>
                  <a:pt x="41" y="91"/>
                </a:cubicBezTo>
                <a:close/>
                <a:moveTo>
                  <a:pt x="63" y="7"/>
                </a:moveTo>
                <a:cubicBezTo>
                  <a:pt x="56" y="5"/>
                  <a:pt x="47" y="4"/>
                  <a:pt x="38" y="4"/>
                </a:cubicBezTo>
                <a:cubicBezTo>
                  <a:pt x="28" y="4"/>
                  <a:pt x="19" y="5"/>
                  <a:pt x="13" y="7"/>
                </a:cubicBezTo>
                <a:cubicBezTo>
                  <a:pt x="7" y="8"/>
                  <a:pt x="4" y="10"/>
                  <a:pt x="4" y="11"/>
                </a:cubicBezTo>
                <a:cubicBezTo>
                  <a:pt x="4" y="13"/>
                  <a:pt x="7" y="15"/>
                  <a:pt x="13" y="16"/>
                </a:cubicBezTo>
                <a:cubicBezTo>
                  <a:pt x="19" y="18"/>
                  <a:pt x="28" y="19"/>
                  <a:pt x="38" y="19"/>
                </a:cubicBezTo>
                <a:cubicBezTo>
                  <a:pt x="47" y="19"/>
                  <a:pt x="56" y="18"/>
                  <a:pt x="63" y="16"/>
                </a:cubicBezTo>
                <a:cubicBezTo>
                  <a:pt x="68" y="15"/>
                  <a:pt x="71" y="13"/>
                  <a:pt x="71" y="11"/>
                </a:cubicBezTo>
                <a:cubicBezTo>
                  <a:pt x="71" y="10"/>
                  <a:pt x="68" y="8"/>
                  <a:pt x="63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Freeform 169"/>
          <p:cNvSpPr>
            <a:spLocks noEditPoints="1"/>
          </p:cNvSpPr>
          <p:nvPr/>
        </p:nvSpPr>
        <p:spPr bwMode="auto">
          <a:xfrm>
            <a:off x="9552319" y="1573600"/>
            <a:ext cx="461962" cy="474663"/>
          </a:xfrm>
          <a:custGeom>
            <a:avLst/>
            <a:gdLst>
              <a:gd name="T0" fmla="*/ 88 w 109"/>
              <a:gd name="T1" fmla="*/ 75 h 112"/>
              <a:gd name="T2" fmla="*/ 63 w 109"/>
              <a:gd name="T3" fmla="*/ 84 h 112"/>
              <a:gd name="T4" fmla="*/ 74 w 109"/>
              <a:gd name="T5" fmla="*/ 71 h 112"/>
              <a:gd name="T6" fmla="*/ 76 w 109"/>
              <a:gd name="T7" fmla="*/ 21 h 112"/>
              <a:gd name="T8" fmla="*/ 62 w 109"/>
              <a:gd name="T9" fmla="*/ 72 h 112"/>
              <a:gd name="T10" fmla="*/ 68 w 109"/>
              <a:gd name="T11" fmla="*/ 13 h 112"/>
              <a:gd name="T12" fmla="*/ 62 w 109"/>
              <a:gd name="T13" fmla="*/ 22 h 112"/>
              <a:gd name="T14" fmla="*/ 62 w 109"/>
              <a:gd name="T15" fmla="*/ 33 h 112"/>
              <a:gd name="T16" fmla="*/ 53 w 109"/>
              <a:gd name="T17" fmla="*/ 27 h 112"/>
              <a:gd name="T18" fmla="*/ 6 w 109"/>
              <a:gd name="T19" fmla="*/ 28 h 112"/>
              <a:gd name="T20" fmla="*/ 4 w 109"/>
              <a:gd name="T21" fmla="*/ 31 h 112"/>
              <a:gd name="T22" fmla="*/ 0 w 109"/>
              <a:gd name="T23" fmla="*/ 42 h 112"/>
              <a:gd name="T24" fmla="*/ 5 w 109"/>
              <a:gd name="T25" fmla="*/ 109 h 112"/>
              <a:gd name="T26" fmla="*/ 44 w 109"/>
              <a:gd name="T27" fmla="*/ 112 h 112"/>
              <a:gd name="T28" fmla="*/ 68 w 109"/>
              <a:gd name="T29" fmla="*/ 109 h 112"/>
              <a:gd name="T30" fmla="*/ 109 w 109"/>
              <a:gd name="T31" fmla="*/ 104 h 112"/>
              <a:gd name="T32" fmla="*/ 105 w 109"/>
              <a:gd name="T33" fmla="*/ 37 h 112"/>
              <a:gd name="T34" fmla="*/ 103 w 109"/>
              <a:gd name="T35" fmla="*/ 28 h 112"/>
              <a:gd name="T36" fmla="*/ 96 w 109"/>
              <a:gd name="T37" fmla="*/ 15 h 112"/>
              <a:gd name="T38" fmla="*/ 96 w 109"/>
              <a:gd name="T39" fmla="*/ 15 h 112"/>
              <a:gd name="T40" fmla="*/ 76 w 109"/>
              <a:gd name="T41" fmla="*/ 13 h 112"/>
              <a:gd name="T42" fmla="*/ 76 w 109"/>
              <a:gd name="T43" fmla="*/ 5 h 112"/>
              <a:gd name="T44" fmla="*/ 70 w 109"/>
              <a:gd name="T45" fmla="*/ 1 h 112"/>
              <a:gd name="T46" fmla="*/ 53 w 109"/>
              <a:gd name="T47" fmla="*/ 27 h 112"/>
              <a:gd name="T48" fmla="*/ 48 w 109"/>
              <a:gd name="T49" fmla="*/ 106 h 112"/>
              <a:gd name="T50" fmla="*/ 51 w 109"/>
              <a:gd name="T51" fmla="*/ 98 h 112"/>
              <a:gd name="T52" fmla="*/ 61 w 109"/>
              <a:gd name="T53" fmla="*/ 98 h 112"/>
              <a:gd name="T54" fmla="*/ 64 w 109"/>
              <a:gd name="T55" fmla="*/ 105 h 112"/>
              <a:gd name="T56" fmla="*/ 59 w 109"/>
              <a:gd name="T57" fmla="*/ 101 h 112"/>
              <a:gd name="T58" fmla="*/ 53 w 109"/>
              <a:gd name="T59" fmla="*/ 101 h 112"/>
              <a:gd name="T60" fmla="*/ 45 w 109"/>
              <a:gd name="T61" fmla="*/ 69 h 112"/>
              <a:gd name="T62" fmla="*/ 17 w 109"/>
              <a:gd name="T63" fmla="*/ 69 h 112"/>
              <a:gd name="T64" fmla="*/ 15 w 109"/>
              <a:gd name="T65" fmla="*/ 65 h 112"/>
              <a:gd name="T66" fmla="*/ 46 w 109"/>
              <a:gd name="T67" fmla="*/ 65 h 112"/>
              <a:gd name="T68" fmla="*/ 45 w 109"/>
              <a:gd name="T69" fmla="*/ 69 h 112"/>
              <a:gd name="T70" fmla="*/ 31 w 109"/>
              <a:gd name="T71" fmla="*/ 57 h 112"/>
              <a:gd name="T72" fmla="*/ 14 w 109"/>
              <a:gd name="T73" fmla="*/ 58 h 112"/>
              <a:gd name="T74" fmla="*/ 31 w 109"/>
              <a:gd name="T75" fmla="*/ 53 h 112"/>
              <a:gd name="T76" fmla="*/ 47 w 109"/>
              <a:gd name="T77" fmla="*/ 58 h 112"/>
              <a:gd name="T78" fmla="*/ 45 w 109"/>
              <a:gd name="T79" fmla="*/ 50 h 112"/>
              <a:gd name="T80" fmla="*/ 17 w 109"/>
              <a:gd name="T81" fmla="*/ 50 h 112"/>
              <a:gd name="T82" fmla="*/ 15 w 109"/>
              <a:gd name="T83" fmla="*/ 46 h 112"/>
              <a:gd name="T84" fmla="*/ 46 w 109"/>
              <a:gd name="T85" fmla="*/ 46 h 112"/>
              <a:gd name="T86" fmla="*/ 45 w 109"/>
              <a:gd name="T87" fmla="*/ 50 h 112"/>
              <a:gd name="T88" fmla="*/ 31 w 109"/>
              <a:gd name="T89" fmla="*/ 37 h 112"/>
              <a:gd name="T90" fmla="*/ 14 w 109"/>
              <a:gd name="T91" fmla="*/ 39 h 112"/>
              <a:gd name="T92" fmla="*/ 31 w 109"/>
              <a:gd name="T93" fmla="*/ 34 h 112"/>
              <a:gd name="T94" fmla="*/ 47 w 109"/>
              <a:gd name="T95" fmla="*/ 39 h 112"/>
              <a:gd name="T96" fmla="*/ 96 w 109"/>
              <a:gd name="T97" fmla="*/ 32 h 112"/>
              <a:gd name="T98" fmla="*/ 92 w 109"/>
              <a:gd name="T99" fmla="*/ 83 h 112"/>
              <a:gd name="T100" fmla="*/ 74 w 109"/>
              <a:gd name="T101" fmla="*/ 87 h 112"/>
              <a:gd name="T102" fmla="*/ 78 w 109"/>
              <a:gd name="T103" fmla="*/ 89 h 112"/>
              <a:gd name="T104" fmla="*/ 99 w 109"/>
              <a:gd name="T105" fmla="*/ 33 h 112"/>
              <a:gd name="T106" fmla="*/ 31 w 109"/>
              <a:gd name="T107" fmla="*/ 28 h 112"/>
              <a:gd name="T108" fmla="*/ 51 w 109"/>
              <a:gd name="T109" fmla="*/ 93 h 112"/>
              <a:gd name="T110" fmla="*/ 11 w 109"/>
              <a:gd name="T111" fmla="*/ 93 h 112"/>
              <a:gd name="T112" fmla="*/ 31 w 109"/>
              <a:gd name="T113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" h="112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Freeform 170"/>
          <p:cNvSpPr>
            <a:spLocks noEditPoints="1"/>
          </p:cNvSpPr>
          <p:nvPr/>
        </p:nvSpPr>
        <p:spPr bwMode="auto">
          <a:xfrm>
            <a:off x="8729994" y="1549787"/>
            <a:ext cx="428625" cy="522288"/>
          </a:xfrm>
          <a:custGeom>
            <a:avLst/>
            <a:gdLst>
              <a:gd name="T0" fmla="*/ 17 w 101"/>
              <a:gd name="T1" fmla="*/ 16 h 123"/>
              <a:gd name="T2" fmla="*/ 66 w 101"/>
              <a:gd name="T3" fmla="*/ 10 h 123"/>
              <a:gd name="T4" fmla="*/ 73 w 101"/>
              <a:gd name="T5" fmla="*/ 16 h 123"/>
              <a:gd name="T6" fmla="*/ 73 w 101"/>
              <a:gd name="T7" fmla="*/ 18 h 123"/>
              <a:gd name="T8" fmla="*/ 28 w 101"/>
              <a:gd name="T9" fmla="*/ 24 h 123"/>
              <a:gd name="T10" fmla="*/ 23 w 101"/>
              <a:gd name="T11" fmla="*/ 31 h 123"/>
              <a:gd name="T12" fmla="*/ 23 w 101"/>
              <a:gd name="T13" fmla="*/ 99 h 123"/>
              <a:gd name="T14" fmla="*/ 17 w 101"/>
              <a:gd name="T15" fmla="*/ 99 h 123"/>
              <a:gd name="T16" fmla="*/ 17 w 101"/>
              <a:gd name="T17" fmla="*/ 16 h 123"/>
              <a:gd name="T18" fmla="*/ 54 w 101"/>
              <a:gd name="T19" fmla="*/ 49 h 123"/>
              <a:gd name="T20" fmla="*/ 54 w 101"/>
              <a:gd name="T21" fmla="*/ 66 h 123"/>
              <a:gd name="T22" fmla="*/ 92 w 101"/>
              <a:gd name="T23" fmla="*/ 61 h 123"/>
              <a:gd name="T24" fmla="*/ 92 w 101"/>
              <a:gd name="T25" fmla="*/ 44 h 123"/>
              <a:gd name="T26" fmla="*/ 54 w 101"/>
              <a:gd name="T27" fmla="*/ 49 h 123"/>
              <a:gd name="T28" fmla="*/ 45 w 101"/>
              <a:gd name="T29" fmla="*/ 38 h 123"/>
              <a:gd name="T30" fmla="*/ 45 w 101"/>
              <a:gd name="T31" fmla="*/ 121 h 123"/>
              <a:gd name="T32" fmla="*/ 93 w 101"/>
              <a:gd name="T33" fmla="*/ 115 h 123"/>
              <a:gd name="T34" fmla="*/ 101 w 101"/>
              <a:gd name="T35" fmla="*/ 107 h 123"/>
              <a:gd name="T36" fmla="*/ 101 w 101"/>
              <a:gd name="T37" fmla="*/ 38 h 123"/>
              <a:gd name="T38" fmla="*/ 93 w 101"/>
              <a:gd name="T39" fmla="*/ 32 h 123"/>
              <a:gd name="T40" fmla="*/ 45 w 101"/>
              <a:gd name="T41" fmla="*/ 38 h 123"/>
              <a:gd name="T42" fmla="*/ 30 w 101"/>
              <a:gd name="T43" fmla="*/ 29 h 123"/>
              <a:gd name="T44" fmla="*/ 27 w 101"/>
              <a:gd name="T45" fmla="*/ 31 h 123"/>
              <a:gd name="T46" fmla="*/ 27 w 101"/>
              <a:gd name="T47" fmla="*/ 111 h 123"/>
              <a:gd name="T48" fmla="*/ 30 w 101"/>
              <a:gd name="T49" fmla="*/ 116 h 123"/>
              <a:gd name="T50" fmla="*/ 38 w 101"/>
              <a:gd name="T51" fmla="*/ 122 h 123"/>
              <a:gd name="T52" fmla="*/ 41 w 101"/>
              <a:gd name="T53" fmla="*/ 119 h 123"/>
              <a:gd name="T54" fmla="*/ 41 w 101"/>
              <a:gd name="T55" fmla="*/ 39 h 123"/>
              <a:gd name="T56" fmla="*/ 38 w 101"/>
              <a:gd name="T57" fmla="*/ 34 h 123"/>
              <a:gd name="T58" fmla="*/ 30 w 101"/>
              <a:gd name="T59" fmla="*/ 29 h 123"/>
              <a:gd name="T60" fmla="*/ 36 w 101"/>
              <a:gd name="T61" fmla="*/ 27 h 123"/>
              <a:gd name="T62" fmla="*/ 41 w 101"/>
              <a:gd name="T63" fmla="*/ 31 h 123"/>
              <a:gd name="T64" fmla="*/ 42 w 101"/>
              <a:gd name="T65" fmla="*/ 31 h 123"/>
              <a:gd name="T66" fmla="*/ 88 w 101"/>
              <a:gd name="T67" fmla="*/ 25 h 123"/>
              <a:gd name="T68" fmla="*/ 81 w 101"/>
              <a:gd name="T69" fmla="*/ 22 h 123"/>
              <a:gd name="T70" fmla="*/ 36 w 101"/>
              <a:gd name="T71" fmla="*/ 27 h 123"/>
              <a:gd name="T72" fmla="*/ 2 w 101"/>
              <a:gd name="T73" fmla="*/ 7 h 123"/>
              <a:gd name="T74" fmla="*/ 11 w 101"/>
              <a:gd name="T75" fmla="*/ 13 h 123"/>
              <a:gd name="T76" fmla="*/ 13 w 101"/>
              <a:gd name="T77" fmla="*/ 18 h 123"/>
              <a:gd name="T78" fmla="*/ 13 w 101"/>
              <a:gd name="T79" fmla="*/ 98 h 123"/>
              <a:gd name="T80" fmla="*/ 11 w 101"/>
              <a:gd name="T81" fmla="*/ 100 h 123"/>
              <a:gd name="T82" fmla="*/ 2 w 101"/>
              <a:gd name="T83" fmla="*/ 95 h 123"/>
              <a:gd name="T84" fmla="*/ 0 w 101"/>
              <a:gd name="T85" fmla="*/ 89 h 123"/>
              <a:gd name="T86" fmla="*/ 0 w 101"/>
              <a:gd name="T87" fmla="*/ 9 h 123"/>
              <a:gd name="T88" fmla="*/ 2 w 101"/>
              <a:gd name="T89" fmla="*/ 7 h 123"/>
              <a:gd name="T90" fmla="*/ 8 w 101"/>
              <a:gd name="T91" fmla="*/ 6 h 123"/>
              <a:gd name="T92" fmla="*/ 13 w 101"/>
              <a:gd name="T93" fmla="*/ 9 h 123"/>
              <a:gd name="T94" fmla="*/ 14 w 101"/>
              <a:gd name="T95" fmla="*/ 10 h 123"/>
              <a:gd name="T96" fmla="*/ 60 w 101"/>
              <a:gd name="T97" fmla="*/ 4 h 123"/>
              <a:gd name="T98" fmla="*/ 53 w 101"/>
              <a:gd name="T99" fmla="*/ 0 h 123"/>
              <a:gd name="T100" fmla="*/ 8 w 101"/>
              <a:gd name="T101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123">
                <a:moveTo>
                  <a:pt x="17" y="16"/>
                </a:moveTo>
                <a:cubicBezTo>
                  <a:pt x="66" y="10"/>
                  <a:pt x="66" y="10"/>
                  <a:pt x="66" y="10"/>
                </a:cubicBezTo>
                <a:cubicBezTo>
                  <a:pt x="70" y="10"/>
                  <a:pt x="73" y="12"/>
                  <a:pt x="73" y="16"/>
                </a:cubicBezTo>
                <a:cubicBezTo>
                  <a:pt x="73" y="18"/>
                  <a:pt x="73" y="18"/>
                  <a:pt x="73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5"/>
                  <a:pt x="23" y="27"/>
                  <a:pt x="23" y="31"/>
                </a:cubicBezTo>
                <a:cubicBezTo>
                  <a:pt x="23" y="99"/>
                  <a:pt x="23" y="99"/>
                  <a:pt x="2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54" y="49"/>
                </a:moveTo>
                <a:cubicBezTo>
                  <a:pt x="54" y="66"/>
                  <a:pt x="54" y="66"/>
                  <a:pt x="54" y="66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44"/>
                  <a:pt x="92" y="44"/>
                  <a:pt x="92" y="44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45" y="38"/>
                </a:moveTo>
                <a:cubicBezTo>
                  <a:pt x="45" y="121"/>
                  <a:pt x="45" y="121"/>
                  <a:pt x="45" y="12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7" y="114"/>
                  <a:pt x="101" y="111"/>
                  <a:pt x="101" y="107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4"/>
                  <a:pt x="97" y="31"/>
                  <a:pt x="93" y="32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30" y="29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7" y="113"/>
                  <a:pt x="28" y="115"/>
                  <a:pt x="30" y="116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3"/>
                  <a:pt x="41" y="122"/>
                  <a:pt x="41" y="11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5"/>
                  <a:pt x="38" y="34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6" y="27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4" y="21"/>
                  <a:pt x="81" y="22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2" y="7"/>
                </a:moveTo>
                <a:cubicBezTo>
                  <a:pt x="11" y="13"/>
                  <a:pt x="11" y="13"/>
                  <a:pt x="11" y="13"/>
                </a:cubicBezTo>
                <a:cubicBezTo>
                  <a:pt x="12" y="14"/>
                  <a:pt x="13" y="16"/>
                  <a:pt x="13" y="1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00"/>
                  <a:pt x="12" y="101"/>
                  <a:pt x="11" y="100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4"/>
                  <a:pt x="0" y="92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6"/>
                  <a:pt x="2" y="7"/>
                </a:cubicBezTo>
                <a:close/>
                <a:moveTo>
                  <a:pt x="8" y="6"/>
                </a:moveTo>
                <a:cubicBezTo>
                  <a:pt x="13" y="9"/>
                  <a:pt x="13" y="9"/>
                  <a:pt x="13" y="9"/>
                </a:cubicBezTo>
                <a:cubicBezTo>
                  <a:pt x="14" y="9"/>
                  <a:pt x="14" y="9"/>
                  <a:pt x="14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1"/>
                  <a:pt x="56" y="0"/>
                  <a:pt x="53" y="0"/>
                </a:cubicBezTo>
                <a:lnTo>
                  <a:pt x="8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Freeform 171"/>
          <p:cNvSpPr>
            <a:spLocks noEditPoints="1"/>
          </p:cNvSpPr>
          <p:nvPr/>
        </p:nvSpPr>
        <p:spPr bwMode="auto">
          <a:xfrm>
            <a:off x="8739519" y="2370457"/>
            <a:ext cx="487362" cy="498475"/>
          </a:xfrm>
          <a:custGeom>
            <a:avLst/>
            <a:gdLst>
              <a:gd name="T0" fmla="*/ 33 w 115"/>
              <a:gd name="T1" fmla="*/ 43 h 117"/>
              <a:gd name="T2" fmla="*/ 32 w 115"/>
              <a:gd name="T3" fmla="*/ 43 h 117"/>
              <a:gd name="T4" fmla="*/ 31 w 115"/>
              <a:gd name="T5" fmla="*/ 43 h 117"/>
              <a:gd name="T6" fmla="*/ 31 w 115"/>
              <a:gd name="T7" fmla="*/ 44 h 117"/>
              <a:gd name="T8" fmla="*/ 30 w 115"/>
              <a:gd name="T9" fmla="*/ 44 h 117"/>
              <a:gd name="T10" fmla="*/ 30 w 115"/>
              <a:gd name="T11" fmla="*/ 44 h 117"/>
              <a:gd name="T12" fmla="*/ 30 w 115"/>
              <a:gd name="T13" fmla="*/ 44 h 117"/>
              <a:gd name="T14" fmla="*/ 29 w 115"/>
              <a:gd name="T15" fmla="*/ 45 h 117"/>
              <a:gd name="T16" fmla="*/ 29 w 115"/>
              <a:gd name="T17" fmla="*/ 45 h 117"/>
              <a:gd name="T18" fmla="*/ 29 w 115"/>
              <a:gd name="T19" fmla="*/ 45 h 117"/>
              <a:gd name="T20" fmla="*/ 28 w 115"/>
              <a:gd name="T21" fmla="*/ 45 h 117"/>
              <a:gd name="T22" fmla="*/ 28 w 115"/>
              <a:gd name="T23" fmla="*/ 45 h 117"/>
              <a:gd name="T24" fmla="*/ 28 w 115"/>
              <a:gd name="T25" fmla="*/ 46 h 117"/>
              <a:gd name="T26" fmla="*/ 27 w 115"/>
              <a:gd name="T27" fmla="*/ 46 h 117"/>
              <a:gd name="T28" fmla="*/ 27 w 115"/>
              <a:gd name="T29" fmla="*/ 46 h 117"/>
              <a:gd name="T30" fmla="*/ 27 w 115"/>
              <a:gd name="T31" fmla="*/ 46 h 117"/>
              <a:gd name="T32" fmla="*/ 27 w 115"/>
              <a:gd name="T33" fmla="*/ 47 h 117"/>
              <a:gd name="T34" fmla="*/ 21 w 115"/>
              <a:gd name="T35" fmla="*/ 57 h 117"/>
              <a:gd name="T36" fmla="*/ 61 w 115"/>
              <a:gd name="T37" fmla="*/ 77 h 117"/>
              <a:gd name="T38" fmla="*/ 33 w 115"/>
              <a:gd name="T39" fmla="*/ 43 h 117"/>
              <a:gd name="T40" fmla="*/ 96 w 115"/>
              <a:gd name="T41" fmla="*/ 0 h 117"/>
              <a:gd name="T42" fmla="*/ 84 w 115"/>
              <a:gd name="T43" fmla="*/ 92 h 117"/>
              <a:gd name="T44" fmla="*/ 108 w 115"/>
              <a:gd name="T45" fmla="*/ 75 h 117"/>
              <a:gd name="T46" fmla="*/ 23 w 115"/>
              <a:gd name="T47" fmla="*/ 21 h 117"/>
              <a:gd name="T48" fmla="*/ 19 w 115"/>
              <a:gd name="T49" fmla="*/ 27 h 117"/>
              <a:gd name="T50" fmla="*/ 0 w 115"/>
              <a:gd name="T51" fmla="*/ 30 h 117"/>
              <a:gd name="T52" fmla="*/ 81 w 115"/>
              <a:gd name="T53" fmla="*/ 117 h 117"/>
              <a:gd name="T54" fmla="*/ 0 w 115"/>
              <a:gd name="T55" fmla="*/ 30 h 117"/>
              <a:gd name="T56" fmla="*/ 76 w 115"/>
              <a:gd name="T57" fmla="*/ 35 h 117"/>
              <a:gd name="T58" fmla="*/ 5 w 115"/>
              <a:gd name="T59" fmla="*/ 106 h 117"/>
              <a:gd name="T60" fmla="*/ 26 w 115"/>
              <a:gd name="T61" fmla="*/ 58 h 117"/>
              <a:gd name="T62" fmla="*/ 41 w 115"/>
              <a:gd name="T63" fmla="*/ 50 h 117"/>
              <a:gd name="T64" fmla="*/ 43 w 115"/>
              <a:gd name="T65" fmla="*/ 59 h 117"/>
              <a:gd name="T66" fmla="*/ 45 w 115"/>
              <a:gd name="T67" fmla="*/ 59 h 117"/>
              <a:gd name="T68" fmla="*/ 54 w 115"/>
              <a:gd name="T69" fmla="*/ 60 h 117"/>
              <a:gd name="T70" fmla="*/ 25 w 115"/>
              <a:gd name="T71" fmla="*/ 60 h 117"/>
              <a:gd name="T72" fmla="*/ 26 w 115"/>
              <a:gd name="T73" fmla="*/ 58 h 117"/>
              <a:gd name="T74" fmla="*/ 47 w 115"/>
              <a:gd name="T75" fmla="*/ 63 h 117"/>
              <a:gd name="T76" fmla="*/ 43 w 115"/>
              <a:gd name="T77" fmla="*/ 63 h 117"/>
              <a:gd name="T78" fmla="*/ 34 w 115"/>
              <a:gd name="T79" fmla="*/ 61 h 117"/>
              <a:gd name="T80" fmla="*/ 34 w 115"/>
              <a:gd name="T81" fmla="*/ 65 h 117"/>
              <a:gd name="T82" fmla="*/ 34 w 115"/>
              <a:gd name="T83" fmla="*/ 61 h 117"/>
              <a:gd name="T84" fmla="*/ 38 w 115"/>
              <a:gd name="T85" fmla="*/ 101 h 117"/>
              <a:gd name="T86" fmla="*/ 63 w 115"/>
              <a:gd name="T87" fmla="*/ 101 h 117"/>
              <a:gd name="T88" fmla="*/ 41 w 115"/>
              <a:gd name="T89" fmla="*/ 86 h 117"/>
              <a:gd name="T90" fmla="*/ 18 w 115"/>
              <a:gd name="T91" fmla="*/ 10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" h="117"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4"/>
                  <a:pt x="29" y="44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4" y="49"/>
                  <a:pt x="22" y="53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0" y="63"/>
                  <a:pt x="27" y="73"/>
                  <a:pt x="18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64"/>
                  <a:pt x="60" y="40"/>
                  <a:pt x="40" y="41"/>
                </a:cubicBezTo>
                <a:cubicBezTo>
                  <a:pt x="37" y="41"/>
                  <a:pt x="35" y="42"/>
                  <a:pt x="33" y="43"/>
                </a:cubicBezTo>
                <a:close/>
                <a:moveTo>
                  <a:pt x="17" y="17"/>
                </a:moveTo>
                <a:cubicBezTo>
                  <a:pt x="96" y="0"/>
                  <a:pt x="96" y="0"/>
                  <a:pt x="96" y="0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80"/>
                  <a:pt x="84" y="80"/>
                  <a:pt x="84" y="80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93" y="6"/>
                  <a:pt x="93" y="6"/>
                  <a:pt x="93" y="6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7"/>
                  <a:pt x="24" y="27"/>
                  <a:pt x="2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17"/>
                  <a:pt x="17" y="17"/>
                  <a:pt x="17" y="17"/>
                </a:cubicBezTo>
                <a:close/>
                <a:moveTo>
                  <a:pt x="0" y="30"/>
                </a:moveTo>
                <a:cubicBezTo>
                  <a:pt x="81" y="30"/>
                  <a:pt x="81" y="30"/>
                  <a:pt x="81" y="30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30"/>
                  <a:pt x="0" y="30"/>
                  <a:pt x="0" y="30"/>
                </a:cubicBezTo>
                <a:close/>
                <a:moveTo>
                  <a:pt x="5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26" y="58"/>
                </a:moveTo>
                <a:cubicBezTo>
                  <a:pt x="40" y="59"/>
                  <a:pt x="40" y="59"/>
                  <a:pt x="40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4"/>
                  <a:pt x="44" y="54"/>
                  <a:pt x="44" y="54"/>
                </a:cubicBezTo>
                <a:cubicBezTo>
                  <a:pt x="45" y="59"/>
                  <a:pt x="45" y="59"/>
                  <a:pt x="45" y="59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9"/>
                  <a:pt x="54" y="60"/>
                  <a:pt x="54" y="60"/>
                </a:cubicBezTo>
                <a:cubicBezTo>
                  <a:pt x="54" y="68"/>
                  <a:pt x="48" y="75"/>
                  <a:pt x="40" y="75"/>
                </a:cubicBezTo>
                <a:cubicBezTo>
                  <a:pt x="32" y="75"/>
                  <a:pt x="25" y="68"/>
                  <a:pt x="25" y="60"/>
                </a:cubicBezTo>
                <a:cubicBezTo>
                  <a:pt x="25" y="59"/>
                  <a:pt x="25" y="58"/>
                  <a:pt x="26" y="57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45" y="61"/>
                </a:moveTo>
                <a:cubicBezTo>
                  <a:pt x="46" y="61"/>
                  <a:pt x="47" y="62"/>
                  <a:pt x="47" y="63"/>
                </a:cubicBezTo>
                <a:cubicBezTo>
                  <a:pt x="47" y="65"/>
                  <a:pt x="46" y="65"/>
                  <a:pt x="45" y="65"/>
                </a:cubicBezTo>
                <a:cubicBezTo>
                  <a:pt x="44" y="65"/>
                  <a:pt x="43" y="65"/>
                  <a:pt x="43" y="63"/>
                </a:cubicBezTo>
                <a:cubicBezTo>
                  <a:pt x="43" y="62"/>
                  <a:pt x="44" y="61"/>
                  <a:pt x="45" y="61"/>
                </a:cubicBezTo>
                <a:close/>
                <a:moveTo>
                  <a:pt x="34" y="61"/>
                </a:moveTo>
                <a:cubicBezTo>
                  <a:pt x="35" y="61"/>
                  <a:pt x="36" y="62"/>
                  <a:pt x="36" y="63"/>
                </a:cubicBezTo>
                <a:cubicBezTo>
                  <a:pt x="36" y="65"/>
                  <a:pt x="35" y="65"/>
                  <a:pt x="34" y="65"/>
                </a:cubicBezTo>
                <a:cubicBezTo>
                  <a:pt x="33" y="65"/>
                  <a:pt x="32" y="65"/>
                  <a:pt x="32" y="63"/>
                </a:cubicBezTo>
                <a:cubicBezTo>
                  <a:pt x="32" y="62"/>
                  <a:pt x="33" y="61"/>
                  <a:pt x="34" y="61"/>
                </a:cubicBezTo>
                <a:close/>
                <a:moveTo>
                  <a:pt x="18" y="101"/>
                </a:moveTo>
                <a:cubicBezTo>
                  <a:pt x="38" y="101"/>
                  <a:pt x="38" y="101"/>
                  <a:pt x="38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2" y="90"/>
                  <a:pt x="56" y="81"/>
                  <a:pt x="46" y="78"/>
                </a:cubicBezTo>
                <a:cubicBezTo>
                  <a:pt x="41" y="86"/>
                  <a:pt x="41" y="86"/>
                  <a:pt x="41" y="86"/>
                </a:cubicBezTo>
                <a:cubicBezTo>
                  <a:pt x="35" y="78"/>
                  <a:pt x="35" y="78"/>
                  <a:pt x="35" y="78"/>
                </a:cubicBezTo>
                <a:cubicBezTo>
                  <a:pt x="26" y="81"/>
                  <a:pt x="19" y="90"/>
                  <a:pt x="18" y="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Freeform 172"/>
          <p:cNvSpPr>
            <a:spLocks noEditPoints="1"/>
          </p:cNvSpPr>
          <p:nvPr/>
        </p:nvSpPr>
        <p:spPr bwMode="auto">
          <a:xfrm>
            <a:off x="9515806" y="2352200"/>
            <a:ext cx="538162" cy="534988"/>
          </a:xfrm>
          <a:custGeom>
            <a:avLst/>
            <a:gdLst>
              <a:gd name="T0" fmla="*/ 126 w 127"/>
              <a:gd name="T1" fmla="*/ 35 h 126"/>
              <a:gd name="T2" fmla="*/ 112 w 127"/>
              <a:gd name="T3" fmla="*/ 113 h 126"/>
              <a:gd name="T4" fmla="*/ 105 w 127"/>
              <a:gd name="T5" fmla="*/ 119 h 126"/>
              <a:gd name="T6" fmla="*/ 70 w 127"/>
              <a:gd name="T7" fmla="*/ 97 h 126"/>
              <a:gd name="T8" fmla="*/ 88 w 127"/>
              <a:gd name="T9" fmla="*/ 15 h 126"/>
              <a:gd name="T10" fmla="*/ 118 w 127"/>
              <a:gd name="T11" fmla="*/ 15 h 126"/>
              <a:gd name="T12" fmla="*/ 41 w 127"/>
              <a:gd name="T13" fmla="*/ 115 h 126"/>
              <a:gd name="T14" fmla="*/ 58 w 127"/>
              <a:gd name="T15" fmla="*/ 119 h 126"/>
              <a:gd name="T16" fmla="*/ 48 w 127"/>
              <a:gd name="T17" fmla="*/ 2 h 126"/>
              <a:gd name="T18" fmla="*/ 65 w 127"/>
              <a:gd name="T19" fmla="*/ 35 h 126"/>
              <a:gd name="T20" fmla="*/ 65 w 127"/>
              <a:gd name="T21" fmla="*/ 113 h 126"/>
              <a:gd name="T22" fmla="*/ 50 w 127"/>
              <a:gd name="T23" fmla="*/ 126 h 126"/>
              <a:gd name="T24" fmla="*/ 35 w 127"/>
              <a:gd name="T25" fmla="*/ 113 h 126"/>
              <a:gd name="T26" fmla="*/ 33 w 127"/>
              <a:gd name="T27" fmla="*/ 107 h 126"/>
              <a:gd name="T28" fmla="*/ 36 w 127"/>
              <a:gd name="T29" fmla="*/ 35 h 126"/>
              <a:gd name="T30" fmla="*/ 36 w 127"/>
              <a:gd name="T31" fmla="*/ 35 h 126"/>
              <a:gd name="T32" fmla="*/ 36 w 127"/>
              <a:gd name="T33" fmla="*/ 35 h 126"/>
              <a:gd name="T34" fmla="*/ 36 w 127"/>
              <a:gd name="T35" fmla="*/ 35 h 126"/>
              <a:gd name="T36" fmla="*/ 36 w 127"/>
              <a:gd name="T37" fmla="*/ 35 h 126"/>
              <a:gd name="T38" fmla="*/ 36 w 127"/>
              <a:gd name="T39" fmla="*/ 35 h 126"/>
              <a:gd name="T40" fmla="*/ 36 w 127"/>
              <a:gd name="T41" fmla="*/ 35 h 126"/>
              <a:gd name="T42" fmla="*/ 36 w 127"/>
              <a:gd name="T43" fmla="*/ 35 h 126"/>
              <a:gd name="T44" fmla="*/ 36 w 127"/>
              <a:gd name="T45" fmla="*/ 35 h 126"/>
              <a:gd name="T46" fmla="*/ 36 w 127"/>
              <a:gd name="T47" fmla="*/ 35 h 126"/>
              <a:gd name="T48" fmla="*/ 36 w 127"/>
              <a:gd name="T49" fmla="*/ 35 h 126"/>
              <a:gd name="T50" fmla="*/ 36 w 127"/>
              <a:gd name="T51" fmla="*/ 35 h 126"/>
              <a:gd name="T52" fmla="*/ 36 w 127"/>
              <a:gd name="T53" fmla="*/ 35 h 126"/>
              <a:gd name="T54" fmla="*/ 36 w 127"/>
              <a:gd name="T55" fmla="*/ 35 h 126"/>
              <a:gd name="T56" fmla="*/ 36 w 127"/>
              <a:gd name="T57" fmla="*/ 35 h 126"/>
              <a:gd name="T58" fmla="*/ 36 w 127"/>
              <a:gd name="T59" fmla="*/ 35 h 126"/>
              <a:gd name="T60" fmla="*/ 36 w 127"/>
              <a:gd name="T61" fmla="*/ 35 h 126"/>
              <a:gd name="T62" fmla="*/ 36 w 127"/>
              <a:gd name="T63" fmla="*/ 35 h 126"/>
              <a:gd name="T64" fmla="*/ 36 w 127"/>
              <a:gd name="T65" fmla="*/ 35 h 126"/>
              <a:gd name="T66" fmla="*/ 36 w 127"/>
              <a:gd name="T67" fmla="*/ 34 h 126"/>
              <a:gd name="T68" fmla="*/ 36 w 127"/>
              <a:gd name="T69" fmla="*/ 34 h 126"/>
              <a:gd name="T70" fmla="*/ 62 w 127"/>
              <a:gd name="T71" fmla="*/ 92 h 126"/>
              <a:gd name="T72" fmla="*/ 53 w 127"/>
              <a:gd name="T73" fmla="*/ 37 h 126"/>
              <a:gd name="T74" fmla="*/ 55 w 127"/>
              <a:gd name="T75" fmla="*/ 21 h 126"/>
              <a:gd name="T76" fmla="*/ 55 w 127"/>
              <a:gd name="T77" fmla="*/ 21 h 126"/>
              <a:gd name="T78" fmla="*/ 42 w 127"/>
              <a:gd name="T79" fmla="*/ 109 h 126"/>
              <a:gd name="T80" fmla="*/ 45 w 127"/>
              <a:gd name="T81" fmla="*/ 109 h 126"/>
              <a:gd name="T82" fmla="*/ 52 w 127"/>
              <a:gd name="T83" fmla="*/ 99 h 126"/>
              <a:gd name="T84" fmla="*/ 62 w 127"/>
              <a:gd name="T85" fmla="*/ 99 h 126"/>
              <a:gd name="T86" fmla="*/ 62 w 127"/>
              <a:gd name="T87" fmla="*/ 99 h 126"/>
              <a:gd name="T88" fmla="*/ 37 w 127"/>
              <a:gd name="T89" fmla="*/ 100 h 126"/>
              <a:gd name="T90" fmla="*/ 38 w 127"/>
              <a:gd name="T91" fmla="*/ 110 h 126"/>
              <a:gd name="T92" fmla="*/ 64 w 127"/>
              <a:gd name="T93" fmla="*/ 107 h 126"/>
              <a:gd name="T94" fmla="*/ 14 w 127"/>
              <a:gd name="T95" fmla="*/ 0 h 126"/>
              <a:gd name="T96" fmla="*/ 16 w 127"/>
              <a:gd name="T97" fmla="*/ 21 h 126"/>
              <a:gd name="T98" fmla="*/ 19 w 127"/>
              <a:gd name="T99" fmla="*/ 0 h 126"/>
              <a:gd name="T100" fmla="*/ 16 w 127"/>
              <a:gd name="T101" fmla="*/ 34 h 126"/>
              <a:gd name="T102" fmla="*/ 4 w 127"/>
              <a:gd name="T103" fmla="*/ 62 h 126"/>
              <a:gd name="T104" fmla="*/ 4 w 127"/>
              <a:gd name="T105" fmla="*/ 62 h 126"/>
              <a:gd name="T106" fmla="*/ 16 w 127"/>
              <a:gd name="T107" fmla="*/ 60 h 126"/>
              <a:gd name="T108" fmla="*/ 22 w 127"/>
              <a:gd name="T109" fmla="*/ 123 h 126"/>
              <a:gd name="T110" fmla="*/ 75 w 127"/>
              <a:gd name="T111" fmla="*/ 97 h 126"/>
              <a:gd name="T112" fmla="*/ 100 w 127"/>
              <a:gd name="T113" fmla="*/ 96 h 126"/>
              <a:gd name="T114" fmla="*/ 75 w 127"/>
              <a:gd name="T115" fmla="*/ 95 h 126"/>
              <a:gd name="T116" fmla="*/ 114 w 127"/>
              <a:gd name="T117" fmla="*/ 19 h 126"/>
              <a:gd name="T118" fmla="*/ 113 w 127"/>
              <a:gd name="T119" fmla="*/ 18 h 126"/>
              <a:gd name="T120" fmla="*/ 80 w 127"/>
              <a:gd name="T121" fmla="*/ 68 h 126"/>
              <a:gd name="T122" fmla="*/ 121 w 127"/>
              <a:gd name="T123" fmla="*/ 3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" h="126">
                <a:moveTo>
                  <a:pt x="118" y="16"/>
                </a:moveTo>
                <a:cubicBezTo>
                  <a:pt x="118" y="16"/>
                  <a:pt x="118" y="16"/>
                  <a:pt x="118" y="16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21" y="23"/>
                  <a:pt x="124" y="29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7" y="37"/>
                  <a:pt x="127" y="39"/>
                  <a:pt x="127" y="42"/>
                </a:cubicBezTo>
                <a:cubicBezTo>
                  <a:pt x="122" y="65"/>
                  <a:pt x="117" y="89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1" y="116"/>
                  <a:pt x="109" y="118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98" y="119"/>
                  <a:pt x="91" y="119"/>
                  <a:pt x="84" y="119"/>
                </a:cubicBezTo>
                <a:cubicBezTo>
                  <a:pt x="82" y="119"/>
                  <a:pt x="80" y="118"/>
                  <a:pt x="79" y="116"/>
                </a:cubicBezTo>
                <a:cubicBezTo>
                  <a:pt x="76" y="110"/>
                  <a:pt x="73" y="103"/>
                  <a:pt x="70" y="97"/>
                </a:cubicBezTo>
                <a:cubicBezTo>
                  <a:pt x="70" y="96"/>
                  <a:pt x="70" y="95"/>
                  <a:pt x="70" y="94"/>
                </a:cubicBezTo>
                <a:cubicBezTo>
                  <a:pt x="70" y="94"/>
                  <a:pt x="70" y="93"/>
                  <a:pt x="70" y="93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8"/>
                  <a:pt x="86" y="17"/>
                  <a:pt x="88" y="15"/>
                </a:cubicBezTo>
                <a:cubicBezTo>
                  <a:pt x="89" y="14"/>
                  <a:pt x="91" y="13"/>
                  <a:pt x="9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4" y="13"/>
                  <a:pt x="114" y="13"/>
                </a:cubicBezTo>
                <a:cubicBezTo>
                  <a:pt x="115" y="13"/>
                  <a:pt x="117" y="14"/>
                  <a:pt x="118" y="15"/>
                </a:cubicBezTo>
                <a:cubicBezTo>
                  <a:pt x="118" y="15"/>
                  <a:pt x="118" y="15"/>
                  <a:pt x="118" y="16"/>
                </a:cubicBezTo>
                <a:close/>
                <a:moveTo>
                  <a:pt x="60" y="115"/>
                </a:move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0" y="115"/>
                  <a:pt x="40" y="115"/>
                  <a:pt x="39" y="115"/>
                </a:cubicBezTo>
                <a:cubicBezTo>
                  <a:pt x="40" y="117"/>
                  <a:pt x="41" y="118"/>
                  <a:pt x="42" y="119"/>
                </a:cubicBezTo>
                <a:cubicBezTo>
                  <a:pt x="44" y="121"/>
                  <a:pt x="47" y="122"/>
                  <a:pt x="50" y="122"/>
                </a:cubicBezTo>
                <a:cubicBezTo>
                  <a:pt x="54" y="122"/>
                  <a:pt x="56" y="121"/>
                  <a:pt x="58" y="119"/>
                </a:cubicBezTo>
                <a:cubicBezTo>
                  <a:pt x="60" y="118"/>
                  <a:pt x="61" y="117"/>
                  <a:pt x="61" y="115"/>
                </a:cubicBezTo>
                <a:cubicBezTo>
                  <a:pt x="61" y="115"/>
                  <a:pt x="60" y="115"/>
                  <a:pt x="60" y="115"/>
                </a:cubicBezTo>
                <a:close/>
                <a:moveTo>
                  <a:pt x="36" y="34"/>
                </a:move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50" y="0"/>
                  <a:pt x="50" y="1"/>
                </a:cubicBezTo>
                <a:cubicBezTo>
                  <a:pt x="51" y="1"/>
                  <a:pt x="51" y="1"/>
                  <a:pt x="52" y="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94"/>
                  <a:pt x="65" y="94"/>
                  <a:pt x="65" y="94"/>
                </a:cubicBezTo>
                <a:cubicBezTo>
                  <a:pt x="67" y="96"/>
                  <a:pt x="67" y="98"/>
                  <a:pt x="67" y="100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0"/>
                  <a:pt x="67" y="111"/>
                  <a:pt x="65" y="113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7"/>
                  <a:pt x="63" y="120"/>
                  <a:pt x="61" y="122"/>
                </a:cubicBezTo>
                <a:cubicBezTo>
                  <a:pt x="58" y="124"/>
                  <a:pt x="54" y="126"/>
                  <a:pt x="50" y="126"/>
                </a:cubicBezTo>
                <a:cubicBezTo>
                  <a:pt x="46" y="126"/>
                  <a:pt x="43" y="124"/>
                  <a:pt x="40" y="122"/>
                </a:cubicBezTo>
                <a:cubicBezTo>
                  <a:pt x="37" y="120"/>
                  <a:pt x="36" y="117"/>
                  <a:pt x="36" y="114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4" y="111"/>
                  <a:pt x="33" y="110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98"/>
                  <a:pt x="34" y="96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lose/>
                <a:moveTo>
                  <a:pt x="57" y="37"/>
                </a:moveTo>
                <a:cubicBezTo>
                  <a:pt x="57" y="92"/>
                  <a:pt x="57" y="92"/>
                  <a:pt x="57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2"/>
                  <a:pt x="61" y="92"/>
                  <a:pt x="62" y="92"/>
                </a:cubicBezTo>
                <a:cubicBezTo>
                  <a:pt x="62" y="37"/>
                  <a:pt x="62" y="37"/>
                  <a:pt x="62" y="37"/>
                </a:cubicBezTo>
                <a:cubicBezTo>
                  <a:pt x="57" y="37"/>
                  <a:pt x="57" y="37"/>
                  <a:pt x="57" y="37"/>
                </a:cubicBezTo>
                <a:close/>
                <a:moveTo>
                  <a:pt x="53" y="92"/>
                </a:moveTo>
                <a:cubicBezTo>
                  <a:pt x="53" y="37"/>
                  <a:pt x="53" y="37"/>
                  <a:pt x="53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92"/>
                  <a:pt x="45" y="92"/>
                  <a:pt x="45" y="92"/>
                </a:cubicBezTo>
                <a:cubicBezTo>
                  <a:pt x="53" y="92"/>
                  <a:pt x="53" y="92"/>
                  <a:pt x="53" y="92"/>
                </a:cubicBezTo>
                <a:close/>
                <a:moveTo>
                  <a:pt x="55" y="21"/>
                </a:moveTo>
                <a:cubicBezTo>
                  <a:pt x="45" y="21"/>
                  <a:pt x="45" y="21"/>
                  <a:pt x="45" y="21"/>
                </a:cubicBezTo>
                <a:cubicBezTo>
                  <a:pt x="40" y="33"/>
                  <a:pt x="40" y="33"/>
                  <a:pt x="40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55" y="21"/>
                  <a:pt x="55" y="21"/>
                  <a:pt x="55" y="21"/>
                </a:cubicBezTo>
                <a:close/>
                <a:moveTo>
                  <a:pt x="42" y="99"/>
                </a:moveTo>
                <a:cubicBezTo>
                  <a:pt x="38" y="99"/>
                  <a:pt x="38" y="99"/>
                  <a:pt x="38" y="99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49" y="99"/>
                </a:moveTo>
                <a:cubicBezTo>
                  <a:pt x="45" y="99"/>
                  <a:pt x="45" y="99"/>
                  <a:pt x="45" y="9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9" y="99"/>
                  <a:pt x="49" y="99"/>
                  <a:pt x="49" y="99"/>
                </a:cubicBezTo>
                <a:close/>
                <a:moveTo>
                  <a:pt x="56" y="99"/>
                </a:moveTo>
                <a:cubicBezTo>
                  <a:pt x="52" y="99"/>
                  <a:pt x="52" y="99"/>
                  <a:pt x="52" y="99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99"/>
                  <a:pt x="56" y="99"/>
                  <a:pt x="56" y="99"/>
                </a:cubicBezTo>
                <a:close/>
                <a:moveTo>
                  <a:pt x="62" y="99"/>
                </a:moveTo>
                <a:cubicBezTo>
                  <a:pt x="59" y="99"/>
                  <a:pt x="59" y="99"/>
                  <a:pt x="59" y="9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99"/>
                  <a:pt x="62" y="99"/>
                  <a:pt x="62" y="99"/>
                </a:cubicBezTo>
                <a:close/>
                <a:moveTo>
                  <a:pt x="62" y="96"/>
                </a:moveTo>
                <a:cubicBezTo>
                  <a:pt x="39" y="96"/>
                  <a:pt x="39" y="96"/>
                  <a:pt x="39" y="96"/>
                </a:cubicBezTo>
                <a:cubicBezTo>
                  <a:pt x="38" y="97"/>
                  <a:pt x="38" y="97"/>
                  <a:pt x="38" y="97"/>
                </a:cubicBezTo>
                <a:cubicBezTo>
                  <a:pt x="37" y="98"/>
                  <a:pt x="37" y="99"/>
                  <a:pt x="37" y="100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8"/>
                  <a:pt x="37" y="109"/>
                  <a:pt x="38" y="110"/>
                </a:cubicBezTo>
                <a:cubicBezTo>
                  <a:pt x="38" y="110"/>
                  <a:pt x="39" y="111"/>
                  <a:pt x="39" y="111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111"/>
                  <a:pt x="62" y="110"/>
                  <a:pt x="63" y="110"/>
                </a:cubicBezTo>
                <a:cubicBezTo>
                  <a:pt x="63" y="109"/>
                  <a:pt x="64" y="108"/>
                  <a:pt x="64" y="107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99"/>
                  <a:pt x="63" y="98"/>
                  <a:pt x="63" y="97"/>
                </a:cubicBezTo>
                <a:cubicBezTo>
                  <a:pt x="62" y="97"/>
                  <a:pt x="62" y="97"/>
                  <a:pt x="62" y="96"/>
                </a:cubicBezTo>
                <a:close/>
                <a:moveTo>
                  <a:pt x="14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11"/>
                  <a:pt x="15" y="11"/>
                  <a:pt x="15" y="11"/>
                </a:cubicBezTo>
                <a:cubicBezTo>
                  <a:pt x="13" y="12"/>
                  <a:pt x="11" y="14"/>
                  <a:pt x="11" y="16"/>
                </a:cubicBezTo>
                <a:cubicBezTo>
                  <a:pt x="11" y="19"/>
                  <a:pt x="14" y="21"/>
                  <a:pt x="16" y="21"/>
                </a:cubicBezTo>
                <a:cubicBezTo>
                  <a:pt x="19" y="21"/>
                  <a:pt x="21" y="19"/>
                  <a:pt x="21" y="16"/>
                </a:cubicBezTo>
                <a:cubicBezTo>
                  <a:pt x="21" y="14"/>
                  <a:pt x="20" y="12"/>
                  <a:pt x="17" y="11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6"/>
                  <a:pt x="23" y="11"/>
                  <a:pt x="27" y="15"/>
                </a:cubicBezTo>
                <a:cubicBezTo>
                  <a:pt x="23" y="34"/>
                  <a:pt x="23" y="34"/>
                  <a:pt x="2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1"/>
                  <a:pt x="14" y="6"/>
                  <a:pt x="14" y="0"/>
                </a:cubicBezTo>
                <a:close/>
                <a:moveTo>
                  <a:pt x="4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3" y="36"/>
                  <a:pt x="23" y="36"/>
                  <a:pt x="23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4" y="62"/>
                  <a:pt x="4" y="62"/>
                  <a:pt x="4" y="62"/>
                </a:cubicBezTo>
                <a:close/>
                <a:moveTo>
                  <a:pt x="8" y="60"/>
                </a:moveTo>
                <a:cubicBezTo>
                  <a:pt x="12" y="37"/>
                  <a:pt x="12" y="37"/>
                  <a:pt x="1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60"/>
                  <a:pt x="16" y="60"/>
                  <a:pt x="16" y="60"/>
                </a:cubicBezTo>
                <a:cubicBezTo>
                  <a:pt x="8" y="60"/>
                  <a:pt x="8" y="60"/>
                  <a:pt x="8" y="60"/>
                </a:cubicBezTo>
                <a:close/>
                <a:moveTo>
                  <a:pt x="3" y="63"/>
                </a:moveTo>
                <a:cubicBezTo>
                  <a:pt x="12" y="63"/>
                  <a:pt x="21" y="63"/>
                  <a:pt x="29" y="63"/>
                </a:cubicBezTo>
                <a:cubicBezTo>
                  <a:pt x="33" y="84"/>
                  <a:pt x="31" y="104"/>
                  <a:pt x="22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3" y="105"/>
                  <a:pt x="0" y="85"/>
                  <a:pt x="3" y="63"/>
                </a:cubicBezTo>
                <a:close/>
                <a:moveTo>
                  <a:pt x="75" y="95"/>
                </a:moveTo>
                <a:cubicBezTo>
                  <a:pt x="75" y="97"/>
                  <a:pt x="75" y="97"/>
                  <a:pt x="75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95"/>
                  <a:pt x="98" y="95"/>
                  <a:pt x="98" y="95"/>
                </a:cubicBezTo>
                <a:cubicBezTo>
                  <a:pt x="75" y="95"/>
                  <a:pt x="75" y="95"/>
                  <a:pt x="75" y="95"/>
                </a:cubicBezTo>
                <a:close/>
                <a:moveTo>
                  <a:pt x="80" y="68"/>
                </a:moveTo>
                <a:cubicBezTo>
                  <a:pt x="104" y="68"/>
                  <a:pt x="104" y="68"/>
                  <a:pt x="104" y="68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2" y="19"/>
                  <a:pt x="91" y="19"/>
                </a:cubicBezTo>
                <a:cubicBezTo>
                  <a:pt x="91" y="20"/>
                  <a:pt x="90" y="20"/>
                  <a:pt x="90" y="21"/>
                </a:cubicBezTo>
                <a:cubicBezTo>
                  <a:pt x="80" y="68"/>
                  <a:pt x="80" y="68"/>
                  <a:pt x="80" y="68"/>
                </a:cubicBezTo>
                <a:close/>
                <a:moveTo>
                  <a:pt x="108" y="71"/>
                </a:moveTo>
                <a:cubicBezTo>
                  <a:pt x="113" y="83"/>
                  <a:pt x="113" y="83"/>
                  <a:pt x="113" y="83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2" y="38"/>
                  <a:pt x="122" y="37"/>
                  <a:pt x="121" y="36"/>
                </a:cubicBezTo>
                <a:cubicBezTo>
                  <a:pt x="117" y="27"/>
                  <a:pt x="117" y="27"/>
                  <a:pt x="117" y="27"/>
                </a:cubicBezTo>
                <a:lnTo>
                  <a:pt x="108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173"/>
          <p:cNvSpPr>
            <a:spLocks noEditPoints="1"/>
          </p:cNvSpPr>
          <p:nvPr/>
        </p:nvSpPr>
        <p:spPr bwMode="auto">
          <a:xfrm>
            <a:off x="10358769" y="2353788"/>
            <a:ext cx="522287" cy="531813"/>
          </a:xfrm>
          <a:custGeom>
            <a:avLst/>
            <a:gdLst>
              <a:gd name="T0" fmla="*/ 27 w 123"/>
              <a:gd name="T1" fmla="*/ 107 h 125"/>
              <a:gd name="T2" fmla="*/ 122 w 123"/>
              <a:gd name="T3" fmla="*/ 45 h 125"/>
              <a:gd name="T4" fmla="*/ 43 w 123"/>
              <a:gd name="T5" fmla="*/ 125 h 125"/>
              <a:gd name="T6" fmla="*/ 28 w 123"/>
              <a:gd name="T7" fmla="*/ 60 h 125"/>
              <a:gd name="T8" fmla="*/ 12 w 123"/>
              <a:gd name="T9" fmla="*/ 76 h 125"/>
              <a:gd name="T10" fmla="*/ 26 w 123"/>
              <a:gd name="T11" fmla="*/ 97 h 125"/>
              <a:gd name="T12" fmla="*/ 27 w 123"/>
              <a:gd name="T13" fmla="*/ 96 h 125"/>
              <a:gd name="T14" fmla="*/ 26 w 123"/>
              <a:gd name="T15" fmla="*/ 87 h 125"/>
              <a:gd name="T16" fmla="*/ 26 w 123"/>
              <a:gd name="T17" fmla="*/ 83 h 125"/>
              <a:gd name="T18" fmla="*/ 39 w 123"/>
              <a:gd name="T19" fmla="*/ 84 h 125"/>
              <a:gd name="T20" fmla="*/ 40 w 123"/>
              <a:gd name="T21" fmla="*/ 83 h 125"/>
              <a:gd name="T22" fmla="*/ 39 w 123"/>
              <a:gd name="T23" fmla="*/ 74 h 125"/>
              <a:gd name="T24" fmla="*/ 39 w 123"/>
              <a:gd name="T25" fmla="*/ 70 h 125"/>
              <a:gd name="T26" fmla="*/ 52 w 123"/>
              <a:gd name="T27" fmla="*/ 71 h 125"/>
              <a:gd name="T28" fmla="*/ 53 w 123"/>
              <a:gd name="T29" fmla="*/ 70 h 125"/>
              <a:gd name="T30" fmla="*/ 52 w 123"/>
              <a:gd name="T31" fmla="*/ 61 h 125"/>
              <a:gd name="T32" fmla="*/ 52 w 123"/>
              <a:gd name="T33" fmla="*/ 57 h 125"/>
              <a:gd name="T34" fmla="*/ 65 w 123"/>
              <a:gd name="T35" fmla="*/ 58 h 125"/>
              <a:gd name="T36" fmla="*/ 67 w 123"/>
              <a:gd name="T37" fmla="*/ 56 h 125"/>
              <a:gd name="T38" fmla="*/ 65 w 123"/>
              <a:gd name="T39" fmla="*/ 48 h 125"/>
              <a:gd name="T40" fmla="*/ 66 w 123"/>
              <a:gd name="T41" fmla="*/ 43 h 125"/>
              <a:gd name="T42" fmla="*/ 78 w 123"/>
              <a:gd name="T43" fmla="*/ 45 h 125"/>
              <a:gd name="T44" fmla="*/ 79 w 123"/>
              <a:gd name="T45" fmla="*/ 43 h 125"/>
              <a:gd name="T46" fmla="*/ 78 w 123"/>
              <a:gd name="T47" fmla="*/ 35 h 125"/>
              <a:gd name="T48" fmla="*/ 79 w 123"/>
              <a:gd name="T49" fmla="*/ 30 h 125"/>
              <a:gd name="T50" fmla="*/ 92 w 123"/>
              <a:gd name="T51" fmla="*/ 31 h 125"/>
              <a:gd name="T52" fmla="*/ 93 w 123"/>
              <a:gd name="T53" fmla="*/ 30 h 125"/>
              <a:gd name="T54" fmla="*/ 91 w 123"/>
              <a:gd name="T55" fmla="*/ 21 h 125"/>
              <a:gd name="T56" fmla="*/ 83 w 123"/>
              <a:gd name="T57" fmla="*/ 5 h 125"/>
              <a:gd name="T58" fmla="*/ 104 w 123"/>
              <a:gd name="T59" fmla="*/ 42 h 125"/>
              <a:gd name="T60" fmla="*/ 105 w 123"/>
              <a:gd name="T61" fmla="*/ 32 h 125"/>
              <a:gd name="T62" fmla="*/ 49 w 123"/>
              <a:gd name="T63" fmla="*/ 116 h 125"/>
              <a:gd name="T64" fmla="*/ 52 w 123"/>
              <a:gd name="T65" fmla="*/ 114 h 125"/>
              <a:gd name="T66" fmla="*/ 50 w 123"/>
              <a:gd name="T67" fmla="*/ 98 h 125"/>
              <a:gd name="T68" fmla="*/ 58 w 123"/>
              <a:gd name="T69" fmla="*/ 97 h 125"/>
              <a:gd name="T70" fmla="*/ 70 w 123"/>
              <a:gd name="T71" fmla="*/ 95 h 125"/>
              <a:gd name="T72" fmla="*/ 72 w 123"/>
              <a:gd name="T73" fmla="*/ 93 h 125"/>
              <a:gd name="T74" fmla="*/ 74 w 123"/>
              <a:gd name="T75" fmla="*/ 80 h 125"/>
              <a:gd name="T76" fmla="*/ 75 w 123"/>
              <a:gd name="T77" fmla="*/ 72 h 125"/>
              <a:gd name="T78" fmla="*/ 91 w 123"/>
              <a:gd name="T79" fmla="*/ 74 h 125"/>
              <a:gd name="T80" fmla="*/ 93 w 123"/>
              <a:gd name="T81" fmla="*/ 72 h 125"/>
              <a:gd name="T82" fmla="*/ 91 w 123"/>
              <a:gd name="T83" fmla="*/ 56 h 125"/>
              <a:gd name="T84" fmla="*/ 99 w 123"/>
              <a:gd name="T85" fmla="*/ 55 h 125"/>
              <a:gd name="T86" fmla="*/ 111 w 123"/>
              <a:gd name="T87" fmla="*/ 5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3" h="125">
                <a:moveTo>
                  <a:pt x="43" y="125"/>
                </a:moveTo>
                <a:cubicBezTo>
                  <a:pt x="27" y="109"/>
                  <a:pt x="27" y="109"/>
                  <a:pt x="27" y="109"/>
                </a:cubicBezTo>
                <a:cubicBezTo>
                  <a:pt x="27" y="108"/>
                  <a:pt x="27" y="107"/>
                  <a:pt x="27" y="107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5" y="28"/>
                  <a:pt x="106" y="28"/>
                  <a:pt x="106" y="29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3" y="45"/>
                  <a:pt x="123" y="46"/>
                  <a:pt x="122" y="47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5" y="125"/>
                  <a:pt x="44" y="125"/>
                  <a:pt x="43" y="125"/>
                </a:cubicBezTo>
                <a:close/>
                <a:moveTo>
                  <a:pt x="60" y="28"/>
                </a:moveTo>
                <a:cubicBezTo>
                  <a:pt x="51" y="24"/>
                  <a:pt x="40" y="26"/>
                  <a:pt x="33" y="33"/>
                </a:cubicBezTo>
                <a:cubicBezTo>
                  <a:pt x="26" y="40"/>
                  <a:pt x="24" y="51"/>
                  <a:pt x="28" y="60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18" y="18"/>
                </a:moveTo>
                <a:cubicBezTo>
                  <a:pt x="2" y="34"/>
                  <a:pt x="0" y="58"/>
                  <a:pt x="12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6" y="97"/>
                  <a:pt x="26" y="97"/>
                  <a:pt x="26" y="97"/>
                </a:cubicBezTo>
                <a:cubicBezTo>
                  <a:pt x="21" y="92"/>
                  <a:pt x="21" y="92"/>
                  <a:pt x="21" y="92"/>
                </a:cubicBezTo>
                <a:cubicBezTo>
                  <a:pt x="22" y="91"/>
                  <a:pt x="22" y="91"/>
                  <a:pt x="22" y="91"/>
                </a:cubicBezTo>
                <a:cubicBezTo>
                  <a:pt x="27" y="96"/>
                  <a:pt x="27" y="96"/>
                  <a:pt x="27" y="96"/>
                </a:cubicBezTo>
                <a:cubicBezTo>
                  <a:pt x="29" y="94"/>
                  <a:pt x="29" y="94"/>
                  <a:pt x="29" y="94"/>
                </a:cubicBezTo>
                <a:cubicBezTo>
                  <a:pt x="24" y="89"/>
                  <a:pt x="24" y="89"/>
                  <a:pt x="24" y="89"/>
                </a:cubicBezTo>
                <a:cubicBezTo>
                  <a:pt x="26" y="87"/>
                  <a:pt x="26" y="87"/>
                  <a:pt x="26" y="87"/>
                </a:cubicBezTo>
                <a:cubicBezTo>
                  <a:pt x="31" y="92"/>
                  <a:pt x="31" y="92"/>
                  <a:pt x="31" y="92"/>
                </a:cubicBezTo>
                <a:cubicBezTo>
                  <a:pt x="33" y="90"/>
                  <a:pt x="33" y="90"/>
                  <a:pt x="33" y="90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1"/>
                  <a:pt x="29" y="81"/>
                  <a:pt x="29" y="81"/>
                </a:cubicBezTo>
                <a:cubicBezTo>
                  <a:pt x="36" y="87"/>
                  <a:pt x="36" y="87"/>
                  <a:pt x="36" y="87"/>
                </a:cubicBezTo>
                <a:cubicBezTo>
                  <a:pt x="39" y="84"/>
                  <a:pt x="39" y="84"/>
                  <a:pt x="39" y="84"/>
                </a:cubicBezTo>
                <a:cubicBezTo>
                  <a:pt x="34" y="79"/>
                  <a:pt x="34" y="79"/>
                  <a:pt x="34" y="79"/>
                </a:cubicBezTo>
                <a:cubicBezTo>
                  <a:pt x="35" y="78"/>
                  <a:pt x="35" y="78"/>
                  <a:pt x="35" y="78"/>
                </a:cubicBezTo>
                <a:cubicBezTo>
                  <a:pt x="40" y="83"/>
                  <a:pt x="40" y="83"/>
                  <a:pt x="40" y="83"/>
                </a:cubicBezTo>
                <a:cubicBezTo>
                  <a:pt x="43" y="80"/>
                  <a:pt x="43" y="80"/>
                  <a:pt x="43" y="80"/>
                </a:cubicBezTo>
                <a:cubicBezTo>
                  <a:pt x="38" y="75"/>
                  <a:pt x="38" y="75"/>
                  <a:pt x="38" y="75"/>
                </a:cubicBezTo>
                <a:cubicBezTo>
                  <a:pt x="39" y="74"/>
                  <a:pt x="39" y="74"/>
                  <a:pt x="39" y="74"/>
                </a:cubicBezTo>
                <a:cubicBezTo>
                  <a:pt x="44" y="79"/>
                  <a:pt x="44" y="79"/>
                  <a:pt x="44" y="79"/>
                </a:cubicBezTo>
                <a:cubicBezTo>
                  <a:pt x="46" y="77"/>
                  <a:pt x="46" y="77"/>
                  <a:pt x="46" y="77"/>
                </a:cubicBezTo>
                <a:cubicBezTo>
                  <a:pt x="39" y="70"/>
                  <a:pt x="39" y="70"/>
                  <a:pt x="39" y="70"/>
                </a:cubicBezTo>
                <a:cubicBezTo>
                  <a:pt x="42" y="67"/>
                  <a:pt x="42" y="67"/>
                  <a:pt x="42" y="67"/>
                </a:cubicBezTo>
                <a:cubicBezTo>
                  <a:pt x="49" y="74"/>
                  <a:pt x="49" y="74"/>
                  <a:pt x="49" y="74"/>
                </a:cubicBezTo>
                <a:cubicBezTo>
                  <a:pt x="52" y="71"/>
                  <a:pt x="52" y="71"/>
                  <a:pt x="52" y="71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67"/>
                  <a:pt x="55" y="67"/>
                  <a:pt x="55" y="67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57"/>
                  <a:pt x="52" y="57"/>
                  <a:pt x="52" y="57"/>
                </a:cubicBezTo>
                <a:cubicBezTo>
                  <a:pt x="55" y="54"/>
                  <a:pt x="55" y="54"/>
                  <a:pt x="55" y="54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58"/>
                  <a:pt x="65" y="58"/>
                  <a:pt x="65" y="58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56"/>
                  <a:pt x="67" y="56"/>
                  <a:pt x="67" y="56"/>
                </a:cubicBezTo>
                <a:cubicBezTo>
                  <a:pt x="69" y="54"/>
                  <a:pt x="69" y="54"/>
                  <a:pt x="69" y="54"/>
                </a:cubicBezTo>
                <a:cubicBezTo>
                  <a:pt x="64" y="49"/>
                  <a:pt x="64" y="49"/>
                  <a:pt x="64" y="49"/>
                </a:cubicBezTo>
                <a:cubicBezTo>
                  <a:pt x="65" y="48"/>
                  <a:pt x="65" y="48"/>
                  <a:pt x="65" y="48"/>
                </a:cubicBezTo>
                <a:cubicBezTo>
                  <a:pt x="70" y="53"/>
                  <a:pt x="70" y="53"/>
                  <a:pt x="70" y="53"/>
                </a:cubicBezTo>
                <a:cubicBezTo>
                  <a:pt x="73" y="50"/>
                  <a:pt x="73" y="50"/>
                  <a:pt x="73" y="50"/>
                </a:cubicBezTo>
                <a:cubicBezTo>
                  <a:pt x="66" y="43"/>
                  <a:pt x="66" y="43"/>
                  <a:pt x="66" y="43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48"/>
                  <a:pt x="75" y="48"/>
                  <a:pt x="75" y="48"/>
                </a:cubicBezTo>
                <a:cubicBezTo>
                  <a:pt x="78" y="45"/>
                  <a:pt x="78" y="45"/>
                  <a:pt x="78" y="45"/>
                </a:cubicBezTo>
                <a:cubicBezTo>
                  <a:pt x="73" y="40"/>
                  <a:pt x="73" y="40"/>
                  <a:pt x="73" y="40"/>
                </a:cubicBezTo>
                <a:cubicBezTo>
                  <a:pt x="74" y="38"/>
                  <a:pt x="74" y="38"/>
                  <a:pt x="74" y="38"/>
                </a:cubicBezTo>
                <a:cubicBezTo>
                  <a:pt x="79" y="43"/>
                  <a:pt x="79" y="43"/>
                  <a:pt x="79" y="43"/>
                </a:cubicBezTo>
                <a:cubicBezTo>
                  <a:pt x="82" y="41"/>
                  <a:pt x="82" y="41"/>
                  <a:pt x="82" y="41"/>
                </a:cubicBezTo>
                <a:cubicBezTo>
                  <a:pt x="77" y="36"/>
                  <a:pt x="77" y="36"/>
                  <a:pt x="77" y="36"/>
                </a:cubicBezTo>
                <a:cubicBezTo>
                  <a:pt x="78" y="35"/>
                  <a:pt x="78" y="35"/>
                  <a:pt x="78" y="35"/>
                </a:cubicBezTo>
                <a:cubicBezTo>
                  <a:pt x="83" y="40"/>
                  <a:pt x="83" y="40"/>
                  <a:pt x="83" y="40"/>
                </a:cubicBezTo>
                <a:cubicBezTo>
                  <a:pt x="86" y="37"/>
                  <a:pt x="86" y="37"/>
                  <a:pt x="86" y="37"/>
                </a:cubicBezTo>
                <a:cubicBezTo>
                  <a:pt x="79" y="30"/>
                  <a:pt x="79" y="30"/>
                  <a:pt x="79" y="30"/>
                </a:cubicBezTo>
                <a:cubicBezTo>
                  <a:pt x="81" y="28"/>
                  <a:pt x="81" y="28"/>
                  <a:pt x="81" y="28"/>
                </a:cubicBezTo>
                <a:cubicBezTo>
                  <a:pt x="88" y="35"/>
                  <a:pt x="88" y="35"/>
                  <a:pt x="88" y="35"/>
                </a:cubicBezTo>
                <a:cubicBezTo>
                  <a:pt x="92" y="31"/>
                  <a:pt x="92" y="31"/>
                  <a:pt x="92" y="31"/>
                </a:cubicBezTo>
                <a:cubicBezTo>
                  <a:pt x="87" y="26"/>
                  <a:pt x="87" y="26"/>
                  <a:pt x="87" y="26"/>
                </a:cubicBezTo>
                <a:cubicBezTo>
                  <a:pt x="88" y="25"/>
                  <a:pt x="88" y="25"/>
                  <a:pt x="88" y="25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1"/>
                  <a:pt x="91" y="21"/>
                  <a:pt x="91" y="21"/>
                </a:cubicBezTo>
                <a:cubicBezTo>
                  <a:pt x="97" y="26"/>
                  <a:pt x="97" y="26"/>
                  <a:pt x="97" y="26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83" y="5"/>
                  <a:pt x="83" y="5"/>
                  <a:pt x="83" y="5"/>
                </a:cubicBezTo>
                <a:cubicBezTo>
                  <a:pt x="76" y="12"/>
                  <a:pt x="76" y="12"/>
                  <a:pt x="76" y="12"/>
                </a:cubicBezTo>
                <a:cubicBezTo>
                  <a:pt x="58" y="0"/>
                  <a:pt x="34" y="2"/>
                  <a:pt x="18" y="18"/>
                </a:cubicBezTo>
                <a:close/>
                <a:moveTo>
                  <a:pt x="104" y="42"/>
                </a:moveTo>
                <a:cubicBezTo>
                  <a:pt x="113" y="51"/>
                  <a:pt x="113" y="51"/>
                  <a:pt x="113" y="51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50" y="98"/>
                  <a:pt x="50" y="98"/>
                  <a:pt x="50" y="98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97"/>
                  <a:pt x="58" y="97"/>
                  <a:pt x="58" y="97"/>
                </a:cubicBezTo>
                <a:cubicBezTo>
                  <a:pt x="60" y="94"/>
                  <a:pt x="60" y="94"/>
                  <a:pt x="60" y="94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70" y="95"/>
                  <a:pt x="70" y="95"/>
                  <a:pt x="70" y="95"/>
                </a:cubicBezTo>
                <a:cubicBezTo>
                  <a:pt x="61" y="86"/>
                  <a:pt x="61" y="86"/>
                  <a:pt x="61" y="86"/>
                </a:cubicBezTo>
                <a:cubicBezTo>
                  <a:pt x="63" y="84"/>
                  <a:pt x="63" y="84"/>
                  <a:pt x="63" y="84"/>
                </a:cubicBezTo>
                <a:cubicBezTo>
                  <a:pt x="72" y="93"/>
                  <a:pt x="72" y="93"/>
                  <a:pt x="72" y="93"/>
                </a:cubicBezTo>
                <a:cubicBezTo>
                  <a:pt x="77" y="88"/>
                  <a:pt x="77" y="88"/>
                  <a:pt x="77" y="88"/>
                </a:cubicBezTo>
                <a:cubicBezTo>
                  <a:pt x="71" y="83"/>
                  <a:pt x="71" y="83"/>
                  <a:pt x="71" y="83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6"/>
                  <a:pt x="79" y="86"/>
                  <a:pt x="79" y="86"/>
                </a:cubicBezTo>
                <a:cubicBezTo>
                  <a:pt x="84" y="81"/>
                  <a:pt x="84" y="81"/>
                  <a:pt x="84" y="81"/>
                </a:cubicBezTo>
                <a:cubicBezTo>
                  <a:pt x="75" y="72"/>
                  <a:pt x="75" y="72"/>
                  <a:pt x="75" y="72"/>
                </a:cubicBezTo>
                <a:cubicBezTo>
                  <a:pt x="77" y="70"/>
                  <a:pt x="77" y="70"/>
                  <a:pt x="77" y="70"/>
                </a:cubicBezTo>
                <a:cubicBezTo>
                  <a:pt x="86" y="79"/>
                  <a:pt x="86" y="79"/>
                  <a:pt x="86" y="79"/>
                </a:cubicBezTo>
                <a:cubicBezTo>
                  <a:pt x="91" y="74"/>
                  <a:pt x="91" y="74"/>
                  <a:pt x="91" y="74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67"/>
                  <a:pt x="87" y="67"/>
                  <a:pt x="87" y="67"/>
                </a:cubicBezTo>
                <a:cubicBezTo>
                  <a:pt x="93" y="72"/>
                  <a:pt x="93" y="72"/>
                  <a:pt x="93" y="72"/>
                </a:cubicBezTo>
                <a:cubicBezTo>
                  <a:pt x="97" y="67"/>
                  <a:pt x="97" y="67"/>
                  <a:pt x="97" y="67"/>
                </a:cubicBezTo>
                <a:cubicBezTo>
                  <a:pt x="88" y="58"/>
                  <a:pt x="88" y="58"/>
                  <a:pt x="88" y="58"/>
                </a:cubicBezTo>
                <a:cubicBezTo>
                  <a:pt x="91" y="56"/>
                  <a:pt x="91" y="56"/>
                  <a:pt x="91" y="56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99" y="55"/>
                  <a:pt x="99" y="55"/>
                  <a:pt x="99" y="55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02" y="45"/>
                  <a:pt x="102" y="45"/>
                  <a:pt x="102" y="45"/>
                </a:cubicBezTo>
                <a:lnTo>
                  <a:pt x="104" y="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180"/>
          <p:cNvSpPr>
            <a:spLocks noEditPoints="1"/>
          </p:cNvSpPr>
          <p:nvPr/>
        </p:nvSpPr>
        <p:spPr bwMode="auto">
          <a:xfrm>
            <a:off x="8722388" y="3174219"/>
            <a:ext cx="461962" cy="501650"/>
          </a:xfrm>
          <a:custGeom>
            <a:avLst/>
            <a:gdLst>
              <a:gd name="T0" fmla="*/ 0 w 109"/>
              <a:gd name="T1" fmla="*/ 25 h 118"/>
              <a:gd name="T2" fmla="*/ 28 w 109"/>
              <a:gd name="T3" fmla="*/ 25 h 118"/>
              <a:gd name="T4" fmla="*/ 18 w 109"/>
              <a:gd name="T5" fmla="*/ 13 h 118"/>
              <a:gd name="T6" fmla="*/ 12 w 109"/>
              <a:gd name="T7" fmla="*/ 6 h 118"/>
              <a:gd name="T8" fmla="*/ 18 w 109"/>
              <a:gd name="T9" fmla="*/ 0 h 118"/>
              <a:gd name="T10" fmla="*/ 25 w 109"/>
              <a:gd name="T11" fmla="*/ 6 h 118"/>
              <a:gd name="T12" fmla="*/ 25 w 109"/>
              <a:gd name="T13" fmla="*/ 8 h 118"/>
              <a:gd name="T14" fmla="*/ 35 w 109"/>
              <a:gd name="T15" fmla="*/ 22 h 118"/>
              <a:gd name="T16" fmla="*/ 47 w 109"/>
              <a:gd name="T17" fmla="*/ 9 h 118"/>
              <a:gd name="T18" fmla="*/ 47 w 109"/>
              <a:gd name="T19" fmla="*/ 6 h 118"/>
              <a:gd name="T20" fmla="*/ 53 w 109"/>
              <a:gd name="T21" fmla="*/ 0 h 118"/>
              <a:gd name="T22" fmla="*/ 60 w 109"/>
              <a:gd name="T23" fmla="*/ 6 h 118"/>
              <a:gd name="T24" fmla="*/ 54 w 109"/>
              <a:gd name="T25" fmla="*/ 13 h 118"/>
              <a:gd name="T26" fmla="*/ 43 w 109"/>
              <a:gd name="T27" fmla="*/ 25 h 118"/>
              <a:gd name="T28" fmla="*/ 109 w 109"/>
              <a:gd name="T29" fmla="*/ 25 h 118"/>
              <a:gd name="T30" fmla="*/ 109 w 109"/>
              <a:gd name="T31" fmla="*/ 107 h 118"/>
              <a:gd name="T32" fmla="*/ 101 w 109"/>
              <a:gd name="T33" fmla="*/ 107 h 118"/>
              <a:gd name="T34" fmla="*/ 101 w 109"/>
              <a:gd name="T35" fmla="*/ 118 h 118"/>
              <a:gd name="T36" fmla="*/ 91 w 109"/>
              <a:gd name="T37" fmla="*/ 118 h 118"/>
              <a:gd name="T38" fmla="*/ 91 w 109"/>
              <a:gd name="T39" fmla="*/ 107 h 118"/>
              <a:gd name="T40" fmla="*/ 16 w 109"/>
              <a:gd name="T41" fmla="*/ 107 h 118"/>
              <a:gd name="T42" fmla="*/ 16 w 109"/>
              <a:gd name="T43" fmla="*/ 118 h 118"/>
              <a:gd name="T44" fmla="*/ 5 w 109"/>
              <a:gd name="T45" fmla="*/ 118 h 118"/>
              <a:gd name="T46" fmla="*/ 5 w 109"/>
              <a:gd name="T47" fmla="*/ 107 h 118"/>
              <a:gd name="T48" fmla="*/ 0 w 109"/>
              <a:gd name="T49" fmla="*/ 107 h 118"/>
              <a:gd name="T50" fmla="*/ 0 w 109"/>
              <a:gd name="T51" fmla="*/ 25 h 118"/>
              <a:gd name="T52" fmla="*/ 92 w 109"/>
              <a:gd name="T53" fmla="*/ 80 h 118"/>
              <a:gd name="T54" fmla="*/ 86 w 109"/>
              <a:gd name="T55" fmla="*/ 86 h 118"/>
              <a:gd name="T56" fmla="*/ 92 w 109"/>
              <a:gd name="T57" fmla="*/ 92 h 118"/>
              <a:gd name="T58" fmla="*/ 98 w 109"/>
              <a:gd name="T59" fmla="*/ 86 h 118"/>
              <a:gd name="T60" fmla="*/ 92 w 109"/>
              <a:gd name="T61" fmla="*/ 80 h 118"/>
              <a:gd name="T62" fmla="*/ 12 w 109"/>
              <a:gd name="T63" fmla="*/ 38 h 118"/>
              <a:gd name="T64" fmla="*/ 12 w 109"/>
              <a:gd name="T65" fmla="*/ 93 h 118"/>
              <a:gd name="T66" fmla="*/ 78 w 109"/>
              <a:gd name="T67" fmla="*/ 93 h 118"/>
              <a:gd name="T68" fmla="*/ 78 w 109"/>
              <a:gd name="T69" fmla="*/ 38 h 118"/>
              <a:gd name="T70" fmla="*/ 12 w 109"/>
              <a:gd name="T71" fmla="*/ 38 h 118"/>
              <a:gd name="T72" fmla="*/ 92 w 109"/>
              <a:gd name="T73" fmla="*/ 64 h 118"/>
              <a:gd name="T74" fmla="*/ 86 w 109"/>
              <a:gd name="T75" fmla="*/ 70 h 118"/>
              <a:gd name="T76" fmla="*/ 92 w 109"/>
              <a:gd name="T77" fmla="*/ 76 h 118"/>
              <a:gd name="T78" fmla="*/ 98 w 109"/>
              <a:gd name="T79" fmla="*/ 70 h 118"/>
              <a:gd name="T80" fmla="*/ 92 w 109"/>
              <a:gd name="T81" fmla="*/ 6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" h="118">
                <a:moveTo>
                  <a:pt x="0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18" y="13"/>
                  <a:pt x="18" y="13"/>
                  <a:pt x="18" y="13"/>
                </a:cubicBezTo>
                <a:cubicBezTo>
                  <a:pt x="15" y="13"/>
                  <a:pt x="12" y="10"/>
                  <a:pt x="12" y="6"/>
                </a:cubicBezTo>
                <a:cubicBezTo>
                  <a:pt x="12" y="3"/>
                  <a:pt x="15" y="0"/>
                  <a:pt x="18" y="0"/>
                </a:cubicBezTo>
                <a:cubicBezTo>
                  <a:pt x="22" y="0"/>
                  <a:pt x="25" y="3"/>
                  <a:pt x="25" y="6"/>
                </a:cubicBezTo>
                <a:cubicBezTo>
                  <a:pt x="25" y="7"/>
                  <a:pt x="25" y="8"/>
                  <a:pt x="25" y="8"/>
                </a:cubicBezTo>
                <a:cubicBezTo>
                  <a:pt x="35" y="22"/>
                  <a:pt x="35" y="22"/>
                  <a:pt x="35" y="22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7" y="7"/>
                  <a:pt x="47" y="6"/>
                </a:cubicBezTo>
                <a:cubicBezTo>
                  <a:pt x="47" y="3"/>
                  <a:pt x="50" y="0"/>
                  <a:pt x="53" y="0"/>
                </a:cubicBezTo>
                <a:cubicBezTo>
                  <a:pt x="57" y="0"/>
                  <a:pt x="60" y="3"/>
                  <a:pt x="60" y="6"/>
                </a:cubicBezTo>
                <a:cubicBezTo>
                  <a:pt x="60" y="10"/>
                  <a:pt x="57" y="13"/>
                  <a:pt x="54" y="13"/>
                </a:cubicBezTo>
                <a:cubicBezTo>
                  <a:pt x="43" y="25"/>
                  <a:pt x="43" y="25"/>
                  <a:pt x="43" y="25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5" y="118"/>
                  <a:pt x="5" y="118"/>
                  <a:pt x="5" y="118"/>
                </a:cubicBezTo>
                <a:cubicBezTo>
                  <a:pt x="5" y="107"/>
                  <a:pt x="5" y="107"/>
                  <a:pt x="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25"/>
                  <a:pt x="0" y="25"/>
                  <a:pt x="0" y="25"/>
                </a:cubicBezTo>
                <a:close/>
                <a:moveTo>
                  <a:pt x="92" y="80"/>
                </a:moveTo>
                <a:cubicBezTo>
                  <a:pt x="89" y="80"/>
                  <a:pt x="86" y="83"/>
                  <a:pt x="86" y="86"/>
                </a:cubicBezTo>
                <a:cubicBezTo>
                  <a:pt x="86" y="89"/>
                  <a:pt x="89" y="92"/>
                  <a:pt x="92" y="92"/>
                </a:cubicBezTo>
                <a:cubicBezTo>
                  <a:pt x="95" y="92"/>
                  <a:pt x="98" y="89"/>
                  <a:pt x="98" y="86"/>
                </a:cubicBezTo>
                <a:cubicBezTo>
                  <a:pt x="98" y="83"/>
                  <a:pt x="95" y="80"/>
                  <a:pt x="92" y="80"/>
                </a:cubicBezTo>
                <a:close/>
                <a:moveTo>
                  <a:pt x="12" y="38"/>
                </a:moveTo>
                <a:cubicBezTo>
                  <a:pt x="12" y="93"/>
                  <a:pt x="12" y="93"/>
                  <a:pt x="12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38"/>
                  <a:pt x="78" y="38"/>
                  <a:pt x="78" y="38"/>
                </a:cubicBezTo>
                <a:cubicBezTo>
                  <a:pt x="12" y="38"/>
                  <a:pt x="12" y="38"/>
                  <a:pt x="12" y="38"/>
                </a:cubicBezTo>
                <a:close/>
                <a:moveTo>
                  <a:pt x="92" y="64"/>
                </a:moveTo>
                <a:cubicBezTo>
                  <a:pt x="89" y="64"/>
                  <a:pt x="86" y="67"/>
                  <a:pt x="86" y="70"/>
                </a:cubicBezTo>
                <a:cubicBezTo>
                  <a:pt x="86" y="73"/>
                  <a:pt x="89" y="76"/>
                  <a:pt x="92" y="76"/>
                </a:cubicBezTo>
                <a:cubicBezTo>
                  <a:pt x="95" y="76"/>
                  <a:pt x="98" y="73"/>
                  <a:pt x="98" y="70"/>
                </a:cubicBezTo>
                <a:cubicBezTo>
                  <a:pt x="98" y="67"/>
                  <a:pt x="95" y="64"/>
                  <a:pt x="92" y="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Freeform 181"/>
          <p:cNvSpPr>
            <a:spLocks noEditPoints="1"/>
          </p:cNvSpPr>
          <p:nvPr/>
        </p:nvSpPr>
        <p:spPr bwMode="auto">
          <a:xfrm>
            <a:off x="11168394" y="1549787"/>
            <a:ext cx="466725" cy="522288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184"/>
          <p:cNvSpPr>
            <a:spLocks noEditPoints="1"/>
          </p:cNvSpPr>
          <p:nvPr/>
        </p:nvSpPr>
        <p:spPr bwMode="auto">
          <a:xfrm>
            <a:off x="10325763" y="3156757"/>
            <a:ext cx="487362" cy="536575"/>
          </a:xfrm>
          <a:custGeom>
            <a:avLst/>
            <a:gdLst>
              <a:gd name="T0" fmla="*/ 187 w 307"/>
              <a:gd name="T1" fmla="*/ 0 h 338"/>
              <a:gd name="T2" fmla="*/ 277 w 307"/>
              <a:gd name="T3" fmla="*/ 54 h 338"/>
              <a:gd name="T4" fmla="*/ 173 w 307"/>
              <a:gd name="T5" fmla="*/ 228 h 338"/>
              <a:gd name="T6" fmla="*/ 123 w 307"/>
              <a:gd name="T7" fmla="*/ 260 h 338"/>
              <a:gd name="T8" fmla="*/ 74 w 307"/>
              <a:gd name="T9" fmla="*/ 263 h 338"/>
              <a:gd name="T10" fmla="*/ 80 w 307"/>
              <a:gd name="T11" fmla="*/ 175 h 338"/>
              <a:gd name="T12" fmla="*/ 187 w 307"/>
              <a:gd name="T13" fmla="*/ 0 h 338"/>
              <a:gd name="T14" fmla="*/ 187 w 307"/>
              <a:gd name="T15" fmla="*/ 0 h 338"/>
              <a:gd name="T16" fmla="*/ 275 w 307"/>
              <a:gd name="T17" fmla="*/ 333 h 338"/>
              <a:gd name="T18" fmla="*/ 280 w 307"/>
              <a:gd name="T19" fmla="*/ 298 h 338"/>
              <a:gd name="T20" fmla="*/ 179 w 307"/>
              <a:gd name="T21" fmla="*/ 295 h 338"/>
              <a:gd name="T22" fmla="*/ 307 w 307"/>
              <a:gd name="T23" fmla="*/ 287 h 338"/>
              <a:gd name="T24" fmla="*/ 307 w 307"/>
              <a:gd name="T25" fmla="*/ 274 h 338"/>
              <a:gd name="T26" fmla="*/ 269 w 307"/>
              <a:gd name="T27" fmla="*/ 271 h 338"/>
              <a:gd name="T28" fmla="*/ 304 w 307"/>
              <a:gd name="T29" fmla="*/ 266 h 338"/>
              <a:gd name="T30" fmla="*/ 291 w 307"/>
              <a:gd name="T31" fmla="*/ 239 h 338"/>
              <a:gd name="T32" fmla="*/ 197 w 307"/>
              <a:gd name="T33" fmla="*/ 228 h 338"/>
              <a:gd name="T34" fmla="*/ 195 w 307"/>
              <a:gd name="T35" fmla="*/ 255 h 338"/>
              <a:gd name="T36" fmla="*/ 235 w 307"/>
              <a:gd name="T37" fmla="*/ 263 h 338"/>
              <a:gd name="T38" fmla="*/ 0 w 307"/>
              <a:gd name="T39" fmla="*/ 276 h 338"/>
              <a:gd name="T40" fmla="*/ 2 w 307"/>
              <a:gd name="T41" fmla="*/ 300 h 338"/>
              <a:gd name="T42" fmla="*/ 155 w 307"/>
              <a:gd name="T43" fmla="*/ 316 h 338"/>
              <a:gd name="T44" fmla="*/ 96 w 307"/>
              <a:gd name="T45" fmla="*/ 319 h 338"/>
              <a:gd name="T46" fmla="*/ 99 w 307"/>
              <a:gd name="T47" fmla="*/ 338 h 338"/>
              <a:gd name="T48" fmla="*/ 275 w 307"/>
              <a:gd name="T49" fmla="*/ 333 h 338"/>
              <a:gd name="T50" fmla="*/ 275 w 307"/>
              <a:gd name="T51" fmla="*/ 333 h 338"/>
              <a:gd name="T52" fmla="*/ 120 w 307"/>
              <a:gd name="T53" fmla="*/ 241 h 338"/>
              <a:gd name="T54" fmla="*/ 155 w 307"/>
              <a:gd name="T55" fmla="*/ 217 h 338"/>
              <a:gd name="T56" fmla="*/ 99 w 307"/>
              <a:gd name="T57" fmla="*/ 185 h 338"/>
              <a:gd name="T58" fmla="*/ 96 w 307"/>
              <a:gd name="T59" fmla="*/ 225 h 338"/>
              <a:gd name="T60" fmla="*/ 120 w 307"/>
              <a:gd name="T61" fmla="*/ 241 h 338"/>
              <a:gd name="T62" fmla="*/ 120 w 307"/>
              <a:gd name="T63" fmla="*/ 241 h 338"/>
              <a:gd name="T64" fmla="*/ 245 w 307"/>
              <a:gd name="T65" fmla="*/ 54 h 338"/>
              <a:gd name="T66" fmla="*/ 160 w 307"/>
              <a:gd name="T67" fmla="*/ 196 h 338"/>
              <a:gd name="T68" fmla="*/ 171 w 307"/>
              <a:gd name="T69" fmla="*/ 201 h 338"/>
              <a:gd name="T70" fmla="*/ 253 w 307"/>
              <a:gd name="T71" fmla="*/ 59 h 338"/>
              <a:gd name="T72" fmla="*/ 245 w 307"/>
              <a:gd name="T73" fmla="*/ 54 h 338"/>
              <a:gd name="T74" fmla="*/ 245 w 307"/>
              <a:gd name="T75" fmla="*/ 54 h 338"/>
              <a:gd name="T76" fmla="*/ 192 w 307"/>
              <a:gd name="T77" fmla="*/ 22 h 338"/>
              <a:gd name="T78" fmla="*/ 109 w 307"/>
              <a:gd name="T79" fmla="*/ 164 h 338"/>
              <a:gd name="T80" fmla="*/ 125 w 307"/>
              <a:gd name="T81" fmla="*/ 175 h 338"/>
              <a:gd name="T82" fmla="*/ 211 w 307"/>
              <a:gd name="T83" fmla="*/ 33 h 338"/>
              <a:gd name="T84" fmla="*/ 192 w 307"/>
              <a:gd name="T85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7" h="338">
                <a:moveTo>
                  <a:pt x="187" y="0"/>
                </a:moveTo>
                <a:lnTo>
                  <a:pt x="277" y="54"/>
                </a:lnTo>
                <a:lnTo>
                  <a:pt x="173" y="228"/>
                </a:lnTo>
                <a:lnTo>
                  <a:pt x="123" y="260"/>
                </a:lnTo>
                <a:lnTo>
                  <a:pt x="74" y="263"/>
                </a:lnTo>
                <a:lnTo>
                  <a:pt x="80" y="175"/>
                </a:lnTo>
                <a:lnTo>
                  <a:pt x="187" y="0"/>
                </a:lnTo>
                <a:lnTo>
                  <a:pt x="187" y="0"/>
                </a:lnTo>
                <a:close/>
                <a:moveTo>
                  <a:pt x="275" y="333"/>
                </a:moveTo>
                <a:lnTo>
                  <a:pt x="280" y="298"/>
                </a:lnTo>
                <a:lnTo>
                  <a:pt x="179" y="295"/>
                </a:lnTo>
                <a:lnTo>
                  <a:pt x="307" y="287"/>
                </a:lnTo>
                <a:lnTo>
                  <a:pt x="307" y="274"/>
                </a:lnTo>
                <a:lnTo>
                  <a:pt x="269" y="271"/>
                </a:lnTo>
                <a:lnTo>
                  <a:pt x="304" y="266"/>
                </a:lnTo>
                <a:lnTo>
                  <a:pt x="291" y="239"/>
                </a:lnTo>
                <a:lnTo>
                  <a:pt x="197" y="228"/>
                </a:lnTo>
                <a:lnTo>
                  <a:pt x="195" y="255"/>
                </a:lnTo>
                <a:lnTo>
                  <a:pt x="235" y="263"/>
                </a:lnTo>
                <a:lnTo>
                  <a:pt x="0" y="276"/>
                </a:lnTo>
                <a:lnTo>
                  <a:pt x="2" y="300"/>
                </a:lnTo>
                <a:lnTo>
                  <a:pt x="155" y="316"/>
                </a:lnTo>
                <a:lnTo>
                  <a:pt x="96" y="319"/>
                </a:lnTo>
                <a:lnTo>
                  <a:pt x="99" y="338"/>
                </a:lnTo>
                <a:lnTo>
                  <a:pt x="275" y="333"/>
                </a:lnTo>
                <a:lnTo>
                  <a:pt x="275" y="333"/>
                </a:lnTo>
                <a:close/>
                <a:moveTo>
                  <a:pt x="120" y="241"/>
                </a:moveTo>
                <a:lnTo>
                  <a:pt x="155" y="217"/>
                </a:lnTo>
                <a:lnTo>
                  <a:pt x="99" y="185"/>
                </a:lnTo>
                <a:lnTo>
                  <a:pt x="96" y="225"/>
                </a:lnTo>
                <a:lnTo>
                  <a:pt x="120" y="241"/>
                </a:lnTo>
                <a:lnTo>
                  <a:pt x="120" y="241"/>
                </a:lnTo>
                <a:close/>
                <a:moveTo>
                  <a:pt x="245" y="54"/>
                </a:moveTo>
                <a:lnTo>
                  <a:pt x="160" y="196"/>
                </a:lnTo>
                <a:lnTo>
                  <a:pt x="171" y="201"/>
                </a:lnTo>
                <a:lnTo>
                  <a:pt x="253" y="59"/>
                </a:lnTo>
                <a:lnTo>
                  <a:pt x="245" y="54"/>
                </a:lnTo>
                <a:lnTo>
                  <a:pt x="245" y="54"/>
                </a:lnTo>
                <a:close/>
                <a:moveTo>
                  <a:pt x="192" y="22"/>
                </a:moveTo>
                <a:lnTo>
                  <a:pt x="109" y="164"/>
                </a:lnTo>
                <a:lnTo>
                  <a:pt x="125" y="175"/>
                </a:lnTo>
                <a:lnTo>
                  <a:pt x="211" y="33"/>
                </a:lnTo>
                <a:lnTo>
                  <a:pt x="192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185"/>
          <p:cNvSpPr>
            <a:spLocks noEditPoints="1"/>
          </p:cNvSpPr>
          <p:nvPr/>
        </p:nvSpPr>
        <p:spPr bwMode="auto">
          <a:xfrm>
            <a:off x="9498675" y="3180569"/>
            <a:ext cx="512762" cy="48895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Freeform 186"/>
          <p:cNvSpPr>
            <a:spLocks noEditPoints="1"/>
          </p:cNvSpPr>
          <p:nvPr/>
        </p:nvSpPr>
        <p:spPr bwMode="auto">
          <a:xfrm>
            <a:off x="10270200" y="4003518"/>
            <a:ext cx="568325" cy="501650"/>
          </a:xfrm>
          <a:custGeom>
            <a:avLst/>
            <a:gdLst>
              <a:gd name="T0" fmla="*/ 10 w 134"/>
              <a:gd name="T1" fmla="*/ 63 h 118"/>
              <a:gd name="T2" fmla="*/ 7 w 134"/>
              <a:gd name="T3" fmla="*/ 65 h 118"/>
              <a:gd name="T4" fmla="*/ 97 w 134"/>
              <a:gd name="T5" fmla="*/ 78 h 118"/>
              <a:gd name="T6" fmla="*/ 119 w 134"/>
              <a:gd name="T7" fmla="*/ 0 h 118"/>
              <a:gd name="T8" fmla="*/ 129 w 134"/>
              <a:gd name="T9" fmla="*/ 78 h 118"/>
              <a:gd name="T10" fmla="*/ 131 w 134"/>
              <a:gd name="T11" fmla="*/ 82 h 118"/>
              <a:gd name="T12" fmla="*/ 129 w 134"/>
              <a:gd name="T13" fmla="*/ 109 h 118"/>
              <a:gd name="T14" fmla="*/ 134 w 134"/>
              <a:gd name="T15" fmla="*/ 116 h 118"/>
              <a:gd name="T16" fmla="*/ 95 w 134"/>
              <a:gd name="T17" fmla="*/ 109 h 118"/>
              <a:gd name="T18" fmla="*/ 119 w 134"/>
              <a:gd name="T19" fmla="*/ 82 h 118"/>
              <a:gd name="T20" fmla="*/ 97 w 134"/>
              <a:gd name="T21" fmla="*/ 78 h 118"/>
              <a:gd name="T22" fmla="*/ 103 w 134"/>
              <a:gd name="T23" fmla="*/ 76 h 118"/>
              <a:gd name="T24" fmla="*/ 118 w 134"/>
              <a:gd name="T25" fmla="*/ 25 h 118"/>
              <a:gd name="T26" fmla="*/ 55 w 134"/>
              <a:gd name="T27" fmla="*/ 1 h 118"/>
              <a:gd name="T28" fmla="*/ 55 w 134"/>
              <a:gd name="T29" fmla="*/ 27 h 118"/>
              <a:gd name="T30" fmla="*/ 55 w 134"/>
              <a:gd name="T31" fmla="*/ 1 h 118"/>
              <a:gd name="T32" fmla="*/ 71 w 134"/>
              <a:gd name="T33" fmla="*/ 31 h 118"/>
              <a:gd name="T34" fmla="*/ 25 w 134"/>
              <a:gd name="T35" fmla="*/ 49 h 118"/>
              <a:gd name="T36" fmla="*/ 8 w 134"/>
              <a:gd name="T37" fmla="*/ 58 h 118"/>
              <a:gd name="T38" fmla="*/ 21 w 134"/>
              <a:gd name="T39" fmla="*/ 76 h 118"/>
              <a:gd name="T40" fmla="*/ 39 w 134"/>
              <a:gd name="T41" fmla="*/ 53 h 118"/>
              <a:gd name="T42" fmla="*/ 38 w 134"/>
              <a:gd name="T43" fmla="*/ 118 h 118"/>
              <a:gd name="T44" fmla="*/ 52 w 134"/>
              <a:gd name="T45" fmla="*/ 79 h 118"/>
              <a:gd name="T46" fmla="*/ 59 w 134"/>
              <a:gd name="T47" fmla="*/ 118 h 118"/>
              <a:gd name="T48" fmla="*/ 69 w 134"/>
              <a:gd name="T49" fmla="*/ 72 h 118"/>
              <a:gd name="T50" fmla="*/ 49 w 134"/>
              <a:gd name="T51" fmla="*/ 71 h 118"/>
              <a:gd name="T52" fmla="*/ 70 w 134"/>
              <a:gd name="T53" fmla="*/ 50 h 118"/>
              <a:gd name="T54" fmla="*/ 82 w 134"/>
              <a:gd name="T55" fmla="*/ 75 h 118"/>
              <a:gd name="T56" fmla="*/ 93 w 134"/>
              <a:gd name="T57" fmla="*/ 50 h 118"/>
              <a:gd name="T58" fmla="*/ 83 w 134"/>
              <a:gd name="T59" fmla="*/ 50 h 118"/>
              <a:gd name="T60" fmla="*/ 90 w 134"/>
              <a:gd name="T61" fmla="*/ 36 h 118"/>
              <a:gd name="T62" fmla="*/ 94 w 134"/>
              <a:gd name="T63" fmla="*/ 48 h 118"/>
              <a:gd name="T64" fmla="*/ 84 w 134"/>
              <a:gd name="T65" fmla="*/ 46 h 118"/>
              <a:gd name="T66" fmla="*/ 88 w 134"/>
              <a:gd name="T67" fmla="*/ 35 h 118"/>
              <a:gd name="T68" fmla="*/ 84 w 134"/>
              <a:gd name="T69" fmla="*/ 46 h 118"/>
              <a:gd name="T70" fmla="*/ 89 w 134"/>
              <a:gd name="T71" fmla="*/ 34 h 118"/>
              <a:gd name="T72" fmla="*/ 90 w 134"/>
              <a:gd name="T73" fmla="*/ 34 h 118"/>
              <a:gd name="T74" fmla="*/ 93 w 134"/>
              <a:gd name="T75" fmla="*/ 14 h 118"/>
              <a:gd name="T76" fmla="*/ 21 w 134"/>
              <a:gd name="T77" fmla="*/ 58 h 118"/>
              <a:gd name="T78" fmla="*/ 21 w 134"/>
              <a:gd name="T79" fmla="*/ 58 h 118"/>
              <a:gd name="T80" fmla="*/ 25 w 134"/>
              <a:gd name="T81" fmla="*/ 62 h 118"/>
              <a:gd name="T82" fmla="*/ 22 w 134"/>
              <a:gd name="T83" fmla="*/ 62 h 118"/>
              <a:gd name="T84" fmla="*/ 25 w 134"/>
              <a:gd name="T85" fmla="*/ 66 h 118"/>
              <a:gd name="T86" fmla="*/ 22 w 134"/>
              <a:gd name="T87" fmla="*/ 62 h 118"/>
              <a:gd name="T88" fmla="*/ 21 w 134"/>
              <a:gd name="T89" fmla="*/ 70 h 118"/>
              <a:gd name="T90" fmla="*/ 19 w 134"/>
              <a:gd name="T91" fmla="*/ 70 h 118"/>
              <a:gd name="T92" fmla="*/ 21 w 134"/>
              <a:gd name="T93" fmla="*/ 73 h 118"/>
              <a:gd name="T94" fmla="*/ 19 w 134"/>
              <a:gd name="T95" fmla="*/ 70 h 118"/>
              <a:gd name="T96" fmla="*/ 25 w 134"/>
              <a:gd name="T97" fmla="*/ 53 h 118"/>
              <a:gd name="T98" fmla="*/ 19 w 134"/>
              <a:gd name="T99" fmla="*/ 5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" h="118">
                <a:moveTo>
                  <a:pt x="7" y="61"/>
                </a:moveTo>
                <a:cubicBezTo>
                  <a:pt x="8" y="60"/>
                  <a:pt x="9" y="61"/>
                  <a:pt x="10" y="63"/>
                </a:cubicBezTo>
                <a:cubicBezTo>
                  <a:pt x="11" y="64"/>
                  <a:pt x="11" y="66"/>
                  <a:pt x="10" y="66"/>
                </a:cubicBezTo>
                <a:cubicBezTo>
                  <a:pt x="9" y="67"/>
                  <a:pt x="8" y="66"/>
                  <a:pt x="7" y="65"/>
                </a:cubicBezTo>
                <a:cubicBezTo>
                  <a:pt x="6" y="63"/>
                  <a:pt x="6" y="62"/>
                  <a:pt x="7" y="61"/>
                </a:cubicBezTo>
                <a:close/>
                <a:moveTo>
                  <a:pt x="97" y="78"/>
                </a:moveTo>
                <a:cubicBezTo>
                  <a:pt x="119" y="78"/>
                  <a:pt x="119" y="78"/>
                  <a:pt x="119" y="78"/>
                </a:cubicBezTo>
                <a:cubicBezTo>
                  <a:pt x="119" y="0"/>
                  <a:pt x="119" y="0"/>
                  <a:pt x="11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7" y="78"/>
                  <a:pt x="97" y="78"/>
                  <a:pt x="97" y="78"/>
                </a:cubicBezTo>
                <a:close/>
                <a:moveTo>
                  <a:pt x="109" y="24"/>
                </a:moveTo>
                <a:cubicBezTo>
                  <a:pt x="103" y="76"/>
                  <a:pt x="103" y="76"/>
                  <a:pt x="103" y="76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09" y="24"/>
                  <a:pt x="109" y="24"/>
                  <a:pt x="109" y="24"/>
                </a:cubicBezTo>
                <a:close/>
                <a:moveTo>
                  <a:pt x="55" y="1"/>
                </a:moveTo>
                <a:cubicBezTo>
                  <a:pt x="62" y="1"/>
                  <a:pt x="68" y="6"/>
                  <a:pt x="68" y="14"/>
                </a:cubicBezTo>
                <a:cubicBezTo>
                  <a:pt x="68" y="21"/>
                  <a:pt x="62" y="27"/>
                  <a:pt x="55" y="27"/>
                </a:cubicBezTo>
                <a:cubicBezTo>
                  <a:pt x="47" y="27"/>
                  <a:pt x="41" y="21"/>
                  <a:pt x="41" y="14"/>
                </a:cubicBezTo>
                <a:cubicBezTo>
                  <a:pt x="41" y="6"/>
                  <a:pt x="47" y="1"/>
                  <a:pt x="55" y="1"/>
                </a:cubicBezTo>
                <a:close/>
                <a:moveTo>
                  <a:pt x="83" y="50"/>
                </a:moveTo>
                <a:cubicBezTo>
                  <a:pt x="71" y="31"/>
                  <a:pt x="71" y="31"/>
                  <a:pt x="71" y="31"/>
                </a:cubicBezTo>
                <a:cubicBezTo>
                  <a:pt x="35" y="31"/>
                  <a:pt x="74" y="31"/>
                  <a:pt x="38" y="31"/>
                </a:cubicBezTo>
                <a:cubicBezTo>
                  <a:pt x="25" y="49"/>
                  <a:pt x="25" y="49"/>
                  <a:pt x="25" y="49"/>
                </a:cubicBezTo>
                <a:cubicBezTo>
                  <a:pt x="18" y="42"/>
                  <a:pt x="8" y="44"/>
                  <a:pt x="10" y="50"/>
                </a:cubicBezTo>
                <a:cubicBezTo>
                  <a:pt x="11" y="55"/>
                  <a:pt x="11" y="58"/>
                  <a:pt x="8" y="58"/>
                </a:cubicBezTo>
                <a:cubicBezTo>
                  <a:pt x="6" y="58"/>
                  <a:pt x="0" y="54"/>
                  <a:pt x="3" y="63"/>
                </a:cubicBezTo>
                <a:cubicBezTo>
                  <a:pt x="5" y="72"/>
                  <a:pt x="13" y="79"/>
                  <a:pt x="21" y="76"/>
                </a:cubicBezTo>
                <a:cubicBezTo>
                  <a:pt x="29" y="73"/>
                  <a:pt x="31" y="66"/>
                  <a:pt x="29" y="59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2" y="79"/>
                  <a:pt x="52" y="79"/>
                  <a:pt x="52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50"/>
                  <a:pt x="70" y="50"/>
                  <a:pt x="70" y="5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6"/>
                  <a:pt x="81" y="71"/>
                  <a:pt x="82" y="75"/>
                </a:cubicBezTo>
                <a:cubicBezTo>
                  <a:pt x="86" y="76"/>
                  <a:pt x="83" y="75"/>
                  <a:pt x="87" y="76"/>
                </a:cubicBezTo>
                <a:cubicBezTo>
                  <a:pt x="91" y="69"/>
                  <a:pt x="94" y="59"/>
                  <a:pt x="93" y="50"/>
                </a:cubicBezTo>
                <a:cubicBezTo>
                  <a:pt x="90" y="50"/>
                  <a:pt x="87" y="49"/>
                  <a:pt x="83" y="49"/>
                </a:cubicBezTo>
                <a:cubicBezTo>
                  <a:pt x="83" y="49"/>
                  <a:pt x="83" y="49"/>
                  <a:pt x="83" y="50"/>
                </a:cubicBezTo>
                <a:close/>
                <a:moveTo>
                  <a:pt x="88" y="47"/>
                </a:moveTo>
                <a:cubicBezTo>
                  <a:pt x="90" y="36"/>
                  <a:pt x="90" y="36"/>
                  <a:pt x="90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94" y="48"/>
                  <a:pt x="94" y="48"/>
                  <a:pt x="94" y="48"/>
                </a:cubicBezTo>
                <a:cubicBezTo>
                  <a:pt x="88" y="47"/>
                  <a:pt x="88" y="47"/>
                  <a:pt x="88" y="47"/>
                </a:cubicBezTo>
                <a:close/>
                <a:moveTo>
                  <a:pt x="84" y="46"/>
                </a:moveTo>
                <a:cubicBezTo>
                  <a:pt x="87" y="35"/>
                  <a:pt x="87" y="35"/>
                  <a:pt x="87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4" y="46"/>
                  <a:pt x="84" y="46"/>
                  <a:pt x="84" y="46"/>
                </a:cubicBezTo>
                <a:close/>
                <a:moveTo>
                  <a:pt x="87" y="33"/>
                </a:moveTo>
                <a:cubicBezTo>
                  <a:pt x="89" y="34"/>
                  <a:pt x="89" y="34"/>
                  <a:pt x="89" y="34"/>
                </a:cubicBezTo>
                <a:cubicBezTo>
                  <a:pt x="87" y="27"/>
                  <a:pt x="88" y="23"/>
                  <a:pt x="91" y="19"/>
                </a:cubicBezTo>
                <a:cubicBezTo>
                  <a:pt x="90" y="34"/>
                  <a:pt x="90" y="34"/>
                  <a:pt x="90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102" y="22"/>
                  <a:pt x="94" y="21"/>
                  <a:pt x="93" y="14"/>
                </a:cubicBezTo>
                <a:cubicBezTo>
                  <a:pt x="87" y="20"/>
                  <a:pt x="83" y="26"/>
                  <a:pt x="87" y="33"/>
                </a:cubicBezTo>
                <a:close/>
                <a:moveTo>
                  <a:pt x="21" y="58"/>
                </a:moveTo>
                <a:cubicBezTo>
                  <a:pt x="22" y="56"/>
                  <a:pt x="23" y="55"/>
                  <a:pt x="23" y="53"/>
                </a:cubicBezTo>
                <a:cubicBezTo>
                  <a:pt x="26" y="55"/>
                  <a:pt x="23" y="58"/>
                  <a:pt x="21" y="58"/>
                </a:cubicBezTo>
                <a:close/>
                <a:moveTo>
                  <a:pt x="23" y="66"/>
                </a:moveTo>
                <a:cubicBezTo>
                  <a:pt x="24" y="65"/>
                  <a:pt x="25" y="64"/>
                  <a:pt x="25" y="62"/>
                </a:cubicBezTo>
                <a:cubicBezTo>
                  <a:pt x="27" y="64"/>
                  <a:pt x="25" y="66"/>
                  <a:pt x="23" y="66"/>
                </a:cubicBezTo>
                <a:close/>
                <a:moveTo>
                  <a:pt x="22" y="62"/>
                </a:moveTo>
                <a:cubicBezTo>
                  <a:pt x="23" y="61"/>
                  <a:pt x="25" y="61"/>
                  <a:pt x="26" y="62"/>
                </a:cubicBezTo>
                <a:cubicBezTo>
                  <a:pt x="27" y="63"/>
                  <a:pt x="26" y="65"/>
                  <a:pt x="25" y="66"/>
                </a:cubicBezTo>
                <a:cubicBezTo>
                  <a:pt x="24" y="67"/>
                  <a:pt x="22" y="66"/>
                  <a:pt x="21" y="65"/>
                </a:cubicBezTo>
                <a:cubicBezTo>
                  <a:pt x="21" y="64"/>
                  <a:pt x="21" y="62"/>
                  <a:pt x="22" y="62"/>
                </a:cubicBezTo>
                <a:close/>
                <a:moveTo>
                  <a:pt x="19" y="73"/>
                </a:moveTo>
                <a:cubicBezTo>
                  <a:pt x="20" y="72"/>
                  <a:pt x="21" y="71"/>
                  <a:pt x="21" y="70"/>
                </a:cubicBezTo>
                <a:cubicBezTo>
                  <a:pt x="22" y="72"/>
                  <a:pt x="21" y="73"/>
                  <a:pt x="19" y="73"/>
                </a:cubicBezTo>
                <a:close/>
                <a:moveTo>
                  <a:pt x="19" y="70"/>
                </a:moveTo>
                <a:cubicBezTo>
                  <a:pt x="20" y="69"/>
                  <a:pt x="21" y="69"/>
                  <a:pt x="21" y="70"/>
                </a:cubicBezTo>
                <a:cubicBezTo>
                  <a:pt x="22" y="71"/>
                  <a:pt x="22" y="72"/>
                  <a:pt x="21" y="73"/>
                </a:cubicBezTo>
                <a:cubicBezTo>
                  <a:pt x="20" y="74"/>
                  <a:pt x="19" y="73"/>
                  <a:pt x="18" y="72"/>
                </a:cubicBezTo>
                <a:cubicBezTo>
                  <a:pt x="18" y="72"/>
                  <a:pt x="18" y="70"/>
                  <a:pt x="19" y="70"/>
                </a:cubicBezTo>
                <a:close/>
                <a:moveTo>
                  <a:pt x="20" y="52"/>
                </a:moveTo>
                <a:cubicBezTo>
                  <a:pt x="21" y="51"/>
                  <a:pt x="24" y="51"/>
                  <a:pt x="25" y="53"/>
                </a:cubicBezTo>
                <a:cubicBezTo>
                  <a:pt x="26" y="55"/>
                  <a:pt x="25" y="57"/>
                  <a:pt x="24" y="58"/>
                </a:cubicBezTo>
                <a:cubicBezTo>
                  <a:pt x="22" y="59"/>
                  <a:pt x="20" y="58"/>
                  <a:pt x="19" y="57"/>
                </a:cubicBezTo>
                <a:cubicBezTo>
                  <a:pt x="18" y="55"/>
                  <a:pt x="18" y="53"/>
                  <a:pt x="20" y="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Freeform 187"/>
          <p:cNvSpPr>
            <a:spLocks noEditPoints="1"/>
          </p:cNvSpPr>
          <p:nvPr/>
        </p:nvSpPr>
        <p:spPr bwMode="auto">
          <a:xfrm>
            <a:off x="9482800" y="3993199"/>
            <a:ext cx="533400" cy="522288"/>
          </a:xfrm>
          <a:custGeom>
            <a:avLst/>
            <a:gdLst>
              <a:gd name="T0" fmla="*/ 8 w 126"/>
              <a:gd name="T1" fmla="*/ 52 h 123"/>
              <a:gd name="T2" fmla="*/ 41 w 126"/>
              <a:gd name="T3" fmla="*/ 87 h 123"/>
              <a:gd name="T4" fmla="*/ 33 w 126"/>
              <a:gd name="T5" fmla="*/ 94 h 123"/>
              <a:gd name="T6" fmla="*/ 0 w 126"/>
              <a:gd name="T7" fmla="*/ 59 h 123"/>
              <a:gd name="T8" fmla="*/ 8 w 126"/>
              <a:gd name="T9" fmla="*/ 52 h 123"/>
              <a:gd name="T10" fmla="*/ 54 w 126"/>
              <a:gd name="T11" fmla="*/ 90 h 123"/>
              <a:gd name="T12" fmla="*/ 96 w 126"/>
              <a:gd name="T13" fmla="*/ 114 h 123"/>
              <a:gd name="T14" fmla="*/ 90 w 126"/>
              <a:gd name="T15" fmla="*/ 123 h 123"/>
              <a:gd name="T16" fmla="*/ 49 w 126"/>
              <a:gd name="T17" fmla="*/ 99 h 123"/>
              <a:gd name="T18" fmla="*/ 54 w 126"/>
              <a:gd name="T19" fmla="*/ 90 h 123"/>
              <a:gd name="T20" fmla="*/ 99 w 126"/>
              <a:gd name="T21" fmla="*/ 32 h 123"/>
              <a:gd name="T22" fmla="*/ 58 w 126"/>
              <a:gd name="T23" fmla="*/ 91 h 123"/>
              <a:gd name="T24" fmla="*/ 65 w 126"/>
              <a:gd name="T25" fmla="*/ 87 h 123"/>
              <a:gd name="T26" fmla="*/ 96 w 126"/>
              <a:gd name="T27" fmla="*/ 43 h 123"/>
              <a:gd name="T28" fmla="*/ 100 w 126"/>
              <a:gd name="T29" fmla="*/ 45 h 123"/>
              <a:gd name="T30" fmla="*/ 72 w 126"/>
              <a:gd name="T31" fmla="*/ 85 h 123"/>
              <a:gd name="T32" fmla="*/ 83 w 126"/>
              <a:gd name="T33" fmla="*/ 88 h 123"/>
              <a:gd name="T34" fmla="*/ 93 w 126"/>
              <a:gd name="T35" fmla="*/ 111 h 123"/>
              <a:gd name="T36" fmla="*/ 121 w 126"/>
              <a:gd name="T37" fmla="*/ 45 h 123"/>
              <a:gd name="T38" fmla="*/ 99 w 126"/>
              <a:gd name="T39" fmla="*/ 32 h 123"/>
              <a:gd name="T40" fmla="*/ 120 w 126"/>
              <a:gd name="T41" fmla="*/ 40 h 123"/>
              <a:gd name="T42" fmla="*/ 105 w 126"/>
              <a:gd name="T43" fmla="*/ 32 h 123"/>
              <a:gd name="T44" fmla="*/ 116 w 126"/>
              <a:gd name="T45" fmla="*/ 17 h 123"/>
              <a:gd name="T46" fmla="*/ 126 w 126"/>
              <a:gd name="T47" fmla="*/ 23 h 123"/>
              <a:gd name="T48" fmla="*/ 120 w 126"/>
              <a:gd name="T49" fmla="*/ 40 h 123"/>
              <a:gd name="T50" fmla="*/ 68 w 126"/>
              <a:gd name="T51" fmla="*/ 10 h 123"/>
              <a:gd name="T52" fmla="*/ 12 w 126"/>
              <a:gd name="T53" fmla="*/ 54 h 123"/>
              <a:gd name="T54" fmla="*/ 20 w 126"/>
              <a:gd name="T55" fmla="*/ 52 h 123"/>
              <a:gd name="T56" fmla="*/ 62 w 126"/>
              <a:gd name="T57" fmla="*/ 19 h 123"/>
              <a:gd name="T58" fmla="*/ 68 w 126"/>
              <a:gd name="T59" fmla="*/ 25 h 123"/>
              <a:gd name="T60" fmla="*/ 31 w 126"/>
              <a:gd name="T61" fmla="*/ 55 h 123"/>
              <a:gd name="T62" fmla="*/ 40 w 126"/>
              <a:gd name="T63" fmla="*/ 83 h 123"/>
              <a:gd name="T64" fmla="*/ 86 w 126"/>
              <a:gd name="T65" fmla="*/ 28 h 123"/>
              <a:gd name="T66" fmla="*/ 68 w 126"/>
              <a:gd name="T67" fmla="*/ 10 h 123"/>
              <a:gd name="T68" fmla="*/ 85 w 126"/>
              <a:gd name="T69" fmla="*/ 24 h 123"/>
              <a:gd name="T70" fmla="*/ 73 w 126"/>
              <a:gd name="T71" fmla="*/ 11 h 123"/>
              <a:gd name="T72" fmla="*/ 89 w 126"/>
              <a:gd name="T73" fmla="*/ 0 h 123"/>
              <a:gd name="T74" fmla="*/ 97 w 126"/>
              <a:gd name="T75" fmla="*/ 8 h 123"/>
              <a:gd name="T76" fmla="*/ 85 w 126"/>
              <a:gd name="T77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23">
                <a:moveTo>
                  <a:pt x="8" y="52"/>
                </a:moveTo>
                <a:cubicBezTo>
                  <a:pt x="41" y="87"/>
                  <a:pt x="41" y="87"/>
                  <a:pt x="41" y="87"/>
                </a:cubicBezTo>
                <a:cubicBezTo>
                  <a:pt x="33" y="94"/>
                  <a:pt x="33" y="94"/>
                  <a:pt x="33" y="94"/>
                </a:cubicBezTo>
                <a:cubicBezTo>
                  <a:pt x="0" y="59"/>
                  <a:pt x="0" y="59"/>
                  <a:pt x="0" y="59"/>
                </a:cubicBezTo>
                <a:cubicBezTo>
                  <a:pt x="8" y="52"/>
                  <a:pt x="8" y="52"/>
                  <a:pt x="8" y="52"/>
                </a:cubicBezTo>
                <a:close/>
                <a:moveTo>
                  <a:pt x="54" y="90"/>
                </a:moveTo>
                <a:cubicBezTo>
                  <a:pt x="96" y="114"/>
                  <a:pt x="96" y="114"/>
                  <a:pt x="96" y="114"/>
                </a:cubicBezTo>
                <a:cubicBezTo>
                  <a:pt x="90" y="123"/>
                  <a:pt x="90" y="123"/>
                  <a:pt x="90" y="123"/>
                </a:cubicBezTo>
                <a:cubicBezTo>
                  <a:pt x="49" y="99"/>
                  <a:pt x="49" y="99"/>
                  <a:pt x="49" y="99"/>
                </a:cubicBezTo>
                <a:cubicBezTo>
                  <a:pt x="54" y="90"/>
                  <a:pt x="54" y="90"/>
                  <a:pt x="54" y="90"/>
                </a:cubicBezTo>
                <a:close/>
                <a:moveTo>
                  <a:pt x="99" y="32"/>
                </a:moveTo>
                <a:cubicBezTo>
                  <a:pt x="58" y="91"/>
                  <a:pt x="58" y="91"/>
                  <a:pt x="58" y="91"/>
                </a:cubicBezTo>
                <a:cubicBezTo>
                  <a:pt x="60" y="89"/>
                  <a:pt x="63" y="87"/>
                  <a:pt x="65" y="87"/>
                </a:cubicBezTo>
                <a:cubicBezTo>
                  <a:pt x="96" y="43"/>
                  <a:pt x="96" y="43"/>
                  <a:pt x="96" y="43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72" y="85"/>
                  <a:pt x="72" y="85"/>
                  <a:pt x="72" y="85"/>
                </a:cubicBezTo>
                <a:cubicBezTo>
                  <a:pt x="76" y="85"/>
                  <a:pt x="79" y="86"/>
                  <a:pt x="83" y="88"/>
                </a:cubicBezTo>
                <a:cubicBezTo>
                  <a:pt x="91" y="93"/>
                  <a:pt x="95" y="102"/>
                  <a:pt x="93" y="111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99" y="32"/>
                  <a:pt x="99" y="32"/>
                  <a:pt x="99" y="32"/>
                </a:cubicBezTo>
                <a:close/>
                <a:moveTo>
                  <a:pt x="120" y="40"/>
                </a:moveTo>
                <a:cubicBezTo>
                  <a:pt x="105" y="32"/>
                  <a:pt x="105" y="32"/>
                  <a:pt x="105" y="32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0" y="40"/>
                  <a:pt x="120" y="40"/>
                  <a:pt x="120" y="40"/>
                </a:cubicBezTo>
                <a:close/>
                <a:moveTo>
                  <a:pt x="68" y="10"/>
                </a:moveTo>
                <a:cubicBezTo>
                  <a:pt x="12" y="54"/>
                  <a:pt x="12" y="54"/>
                  <a:pt x="12" y="54"/>
                </a:cubicBezTo>
                <a:cubicBezTo>
                  <a:pt x="14" y="52"/>
                  <a:pt x="17" y="52"/>
                  <a:pt x="20" y="52"/>
                </a:cubicBezTo>
                <a:cubicBezTo>
                  <a:pt x="62" y="19"/>
                  <a:pt x="62" y="19"/>
                  <a:pt x="62" y="19"/>
                </a:cubicBezTo>
                <a:cubicBezTo>
                  <a:pt x="64" y="21"/>
                  <a:pt x="66" y="23"/>
                  <a:pt x="68" y="25"/>
                </a:cubicBezTo>
                <a:cubicBezTo>
                  <a:pt x="31" y="55"/>
                  <a:pt x="31" y="55"/>
                  <a:pt x="31" y="55"/>
                </a:cubicBezTo>
                <a:cubicBezTo>
                  <a:pt x="41" y="60"/>
                  <a:pt x="44" y="74"/>
                  <a:pt x="40" y="83"/>
                </a:cubicBezTo>
                <a:cubicBezTo>
                  <a:pt x="86" y="28"/>
                  <a:pt x="86" y="28"/>
                  <a:pt x="86" y="28"/>
                </a:cubicBezTo>
                <a:cubicBezTo>
                  <a:pt x="68" y="10"/>
                  <a:pt x="68" y="10"/>
                  <a:pt x="68" y="10"/>
                </a:cubicBezTo>
                <a:close/>
                <a:moveTo>
                  <a:pt x="85" y="24"/>
                </a:moveTo>
                <a:cubicBezTo>
                  <a:pt x="73" y="11"/>
                  <a:pt x="73" y="11"/>
                  <a:pt x="73" y="11"/>
                </a:cubicBezTo>
                <a:cubicBezTo>
                  <a:pt x="89" y="0"/>
                  <a:pt x="89" y="0"/>
                  <a:pt x="89" y="0"/>
                </a:cubicBezTo>
                <a:cubicBezTo>
                  <a:pt x="97" y="8"/>
                  <a:pt x="97" y="8"/>
                  <a:pt x="97" y="8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Freeform 189"/>
          <p:cNvSpPr>
            <a:spLocks noEditPoints="1"/>
          </p:cNvSpPr>
          <p:nvPr/>
        </p:nvSpPr>
        <p:spPr bwMode="auto">
          <a:xfrm>
            <a:off x="11148087" y="3965418"/>
            <a:ext cx="509587" cy="577850"/>
          </a:xfrm>
          <a:custGeom>
            <a:avLst/>
            <a:gdLst>
              <a:gd name="T0" fmla="*/ 39 w 120"/>
              <a:gd name="T1" fmla="*/ 21 h 136"/>
              <a:gd name="T2" fmla="*/ 1 w 120"/>
              <a:gd name="T3" fmla="*/ 48 h 136"/>
              <a:gd name="T4" fmla="*/ 10 w 120"/>
              <a:gd name="T5" fmla="*/ 85 h 136"/>
              <a:gd name="T6" fmla="*/ 85 w 120"/>
              <a:gd name="T7" fmla="*/ 123 h 136"/>
              <a:gd name="T8" fmla="*/ 114 w 120"/>
              <a:gd name="T9" fmla="*/ 45 h 136"/>
              <a:gd name="T10" fmla="*/ 73 w 120"/>
              <a:gd name="T11" fmla="*/ 28 h 136"/>
              <a:gd name="T12" fmla="*/ 39 w 120"/>
              <a:gd name="T13" fmla="*/ 21 h 136"/>
              <a:gd name="T14" fmla="*/ 24 w 120"/>
              <a:gd name="T15" fmla="*/ 30 h 136"/>
              <a:gd name="T16" fmla="*/ 34 w 120"/>
              <a:gd name="T17" fmla="*/ 44 h 136"/>
              <a:gd name="T18" fmla="*/ 24 w 120"/>
              <a:gd name="T19" fmla="*/ 57 h 136"/>
              <a:gd name="T20" fmla="*/ 15 w 120"/>
              <a:gd name="T21" fmla="*/ 44 h 136"/>
              <a:gd name="T22" fmla="*/ 24 w 120"/>
              <a:gd name="T23" fmla="*/ 30 h 136"/>
              <a:gd name="T24" fmla="*/ 32 w 120"/>
              <a:gd name="T25" fmla="*/ 78 h 136"/>
              <a:gd name="T26" fmla="*/ 39 w 120"/>
              <a:gd name="T27" fmla="*/ 84 h 136"/>
              <a:gd name="T28" fmla="*/ 32 w 120"/>
              <a:gd name="T29" fmla="*/ 91 h 136"/>
              <a:gd name="T30" fmla="*/ 26 w 120"/>
              <a:gd name="T31" fmla="*/ 84 h 136"/>
              <a:gd name="T32" fmla="*/ 32 w 120"/>
              <a:gd name="T33" fmla="*/ 78 h 136"/>
              <a:gd name="T34" fmla="*/ 51 w 120"/>
              <a:gd name="T35" fmla="*/ 96 h 136"/>
              <a:gd name="T36" fmla="*/ 58 w 120"/>
              <a:gd name="T37" fmla="*/ 102 h 136"/>
              <a:gd name="T38" fmla="*/ 51 w 120"/>
              <a:gd name="T39" fmla="*/ 109 h 136"/>
              <a:gd name="T40" fmla="*/ 45 w 120"/>
              <a:gd name="T41" fmla="*/ 102 h 136"/>
              <a:gd name="T42" fmla="*/ 51 w 120"/>
              <a:gd name="T43" fmla="*/ 96 h 136"/>
              <a:gd name="T44" fmla="*/ 80 w 120"/>
              <a:gd name="T45" fmla="*/ 96 h 136"/>
              <a:gd name="T46" fmla="*/ 87 w 120"/>
              <a:gd name="T47" fmla="*/ 103 h 136"/>
              <a:gd name="T48" fmla="*/ 80 w 120"/>
              <a:gd name="T49" fmla="*/ 109 h 136"/>
              <a:gd name="T50" fmla="*/ 73 w 120"/>
              <a:gd name="T51" fmla="*/ 103 h 136"/>
              <a:gd name="T52" fmla="*/ 80 w 120"/>
              <a:gd name="T53" fmla="*/ 96 h 136"/>
              <a:gd name="T54" fmla="*/ 97 w 120"/>
              <a:gd name="T55" fmla="*/ 79 h 136"/>
              <a:gd name="T56" fmla="*/ 103 w 120"/>
              <a:gd name="T57" fmla="*/ 86 h 136"/>
              <a:gd name="T58" fmla="*/ 97 w 120"/>
              <a:gd name="T59" fmla="*/ 92 h 136"/>
              <a:gd name="T60" fmla="*/ 90 w 120"/>
              <a:gd name="T61" fmla="*/ 86 h 136"/>
              <a:gd name="T62" fmla="*/ 97 w 120"/>
              <a:gd name="T63" fmla="*/ 79 h 136"/>
              <a:gd name="T64" fmla="*/ 97 w 120"/>
              <a:gd name="T65" fmla="*/ 52 h 136"/>
              <a:gd name="T66" fmla="*/ 103 w 120"/>
              <a:gd name="T67" fmla="*/ 59 h 136"/>
              <a:gd name="T68" fmla="*/ 97 w 120"/>
              <a:gd name="T69" fmla="*/ 65 h 136"/>
              <a:gd name="T70" fmla="*/ 90 w 120"/>
              <a:gd name="T71" fmla="*/ 59 h 136"/>
              <a:gd name="T72" fmla="*/ 97 w 120"/>
              <a:gd name="T73" fmla="*/ 5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136">
                <a:moveTo>
                  <a:pt x="39" y="21"/>
                </a:moveTo>
                <a:cubicBezTo>
                  <a:pt x="20" y="3"/>
                  <a:pt x="0" y="16"/>
                  <a:pt x="1" y="48"/>
                </a:cubicBezTo>
                <a:cubicBezTo>
                  <a:pt x="1" y="62"/>
                  <a:pt x="5" y="74"/>
                  <a:pt x="10" y="85"/>
                </a:cubicBezTo>
                <a:cubicBezTo>
                  <a:pt x="23" y="111"/>
                  <a:pt x="53" y="136"/>
                  <a:pt x="85" y="123"/>
                </a:cubicBezTo>
                <a:cubicBezTo>
                  <a:pt x="107" y="114"/>
                  <a:pt x="120" y="81"/>
                  <a:pt x="114" y="45"/>
                </a:cubicBezTo>
                <a:cubicBezTo>
                  <a:pt x="109" y="19"/>
                  <a:pt x="94" y="0"/>
                  <a:pt x="73" y="28"/>
                </a:cubicBezTo>
                <a:cubicBezTo>
                  <a:pt x="65" y="38"/>
                  <a:pt x="56" y="36"/>
                  <a:pt x="39" y="21"/>
                </a:cubicBezTo>
                <a:close/>
                <a:moveTo>
                  <a:pt x="24" y="30"/>
                </a:moveTo>
                <a:cubicBezTo>
                  <a:pt x="30" y="30"/>
                  <a:pt x="34" y="36"/>
                  <a:pt x="34" y="44"/>
                </a:cubicBezTo>
                <a:cubicBezTo>
                  <a:pt x="34" y="51"/>
                  <a:pt x="30" y="57"/>
                  <a:pt x="24" y="57"/>
                </a:cubicBezTo>
                <a:cubicBezTo>
                  <a:pt x="19" y="57"/>
                  <a:pt x="15" y="51"/>
                  <a:pt x="15" y="44"/>
                </a:cubicBezTo>
                <a:cubicBezTo>
                  <a:pt x="15" y="36"/>
                  <a:pt x="19" y="30"/>
                  <a:pt x="24" y="30"/>
                </a:cubicBezTo>
                <a:close/>
                <a:moveTo>
                  <a:pt x="32" y="78"/>
                </a:moveTo>
                <a:cubicBezTo>
                  <a:pt x="36" y="78"/>
                  <a:pt x="39" y="81"/>
                  <a:pt x="39" y="84"/>
                </a:cubicBezTo>
                <a:cubicBezTo>
                  <a:pt x="39" y="88"/>
                  <a:pt x="36" y="91"/>
                  <a:pt x="32" y="91"/>
                </a:cubicBezTo>
                <a:cubicBezTo>
                  <a:pt x="29" y="91"/>
                  <a:pt x="26" y="88"/>
                  <a:pt x="26" y="84"/>
                </a:cubicBezTo>
                <a:cubicBezTo>
                  <a:pt x="26" y="81"/>
                  <a:pt x="29" y="78"/>
                  <a:pt x="32" y="78"/>
                </a:cubicBezTo>
                <a:close/>
                <a:moveTo>
                  <a:pt x="51" y="96"/>
                </a:moveTo>
                <a:cubicBezTo>
                  <a:pt x="55" y="96"/>
                  <a:pt x="58" y="99"/>
                  <a:pt x="58" y="102"/>
                </a:cubicBezTo>
                <a:cubicBezTo>
                  <a:pt x="58" y="106"/>
                  <a:pt x="55" y="109"/>
                  <a:pt x="51" y="109"/>
                </a:cubicBezTo>
                <a:cubicBezTo>
                  <a:pt x="48" y="109"/>
                  <a:pt x="45" y="106"/>
                  <a:pt x="45" y="102"/>
                </a:cubicBezTo>
                <a:cubicBezTo>
                  <a:pt x="45" y="99"/>
                  <a:pt x="48" y="96"/>
                  <a:pt x="51" y="96"/>
                </a:cubicBezTo>
                <a:close/>
                <a:moveTo>
                  <a:pt x="80" y="96"/>
                </a:moveTo>
                <a:cubicBezTo>
                  <a:pt x="84" y="96"/>
                  <a:pt x="87" y="99"/>
                  <a:pt x="87" y="103"/>
                </a:cubicBezTo>
                <a:cubicBezTo>
                  <a:pt x="87" y="106"/>
                  <a:pt x="84" y="109"/>
                  <a:pt x="80" y="109"/>
                </a:cubicBezTo>
                <a:cubicBezTo>
                  <a:pt x="76" y="109"/>
                  <a:pt x="73" y="106"/>
                  <a:pt x="73" y="103"/>
                </a:cubicBezTo>
                <a:cubicBezTo>
                  <a:pt x="73" y="99"/>
                  <a:pt x="76" y="96"/>
                  <a:pt x="80" y="96"/>
                </a:cubicBezTo>
                <a:close/>
                <a:moveTo>
                  <a:pt x="97" y="79"/>
                </a:moveTo>
                <a:cubicBezTo>
                  <a:pt x="100" y="79"/>
                  <a:pt x="103" y="82"/>
                  <a:pt x="103" y="86"/>
                </a:cubicBezTo>
                <a:cubicBezTo>
                  <a:pt x="103" y="89"/>
                  <a:pt x="100" y="92"/>
                  <a:pt x="97" y="92"/>
                </a:cubicBezTo>
                <a:cubicBezTo>
                  <a:pt x="93" y="92"/>
                  <a:pt x="90" y="89"/>
                  <a:pt x="90" y="86"/>
                </a:cubicBezTo>
                <a:cubicBezTo>
                  <a:pt x="90" y="82"/>
                  <a:pt x="93" y="79"/>
                  <a:pt x="97" y="79"/>
                </a:cubicBezTo>
                <a:close/>
                <a:moveTo>
                  <a:pt x="97" y="52"/>
                </a:moveTo>
                <a:cubicBezTo>
                  <a:pt x="100" y="52"/>
                  <a:pt x="103" y="55"/>
                  <a:pt x="103" y="59"/>
                </a:cubicBezTo>
                <a:cubicBezTo>
                  <a:pt x="103" y="62"/>
                  <a:pt x="100" y="65"/>
                  <a:pt x="97" y="65"/>
                </a:cubicBezTo>
                <a:cubicBezTo>
                  <a:pt x="93" y="65"/>
                  <a:pt x="90" y="62"/>
                  <a:pt x="90" y="59"/>
                </a:cubicBezTo>
                <a:cubicBezTo>
                  <a:pt x="90" y="55"/>
                  <a:pt x="93" y="52"/>
                  <a:pt x="97" y="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Freeform 192"/>
          <p:cNvSpPr>
            <a:spLocks noEditPoints="1"/>
          </p:cNvSpPr>
          <p:nvPr/>
        </p:nvSpPr>
        <p:spPr bwMode="auto">
          <a:xfrm>
            <a:off x="8777950" y="3982087"/>
            <a:ext cx="415925" cy="544513"/>
          </a:xfrm>
          <a:custGeom>
            <a:avLst/>
            <a:gdLst>
              <a:gd name="T0" fmla="*/ 0 w 262"/>
              <a:gd name="T1" fmla="*/ 46 h 343"/>
              <a:gd name="T2" fmla="*/ 56 w 262"/>
              <a:gd name="T3" fmla="*/ 46 h 343"/>
              <a:gd name="T4" fmla="*/ 59 w 262"/>
              <a:gd name="T5" fmla="*/ 0 h 343"/>
              <a:gd name="T6" fmla="*/ 91 w 262"/>
              <a:gd name="T7" fmla="*/ 0 h 343"/>
              <a:gd name="T8" fmla="*/ 88 w 262"/>
              <a:gd name="T9" fmla="*/ 46 h 343"/>
              <a:gd name="T10" fmla="*/ 171 w 262"/>
              <a:gd name="T11" fmla="*/ 46 h 343"/>
              <a:gd name="T12" fmla="*/ 169 w 262"/>
              <a:gd name="T13" fmla="*/ 0 h 343"/>
              <a:gd name="T14" fmla="*/ 201 w 262"/>
              <a:gd name="T15" fmla="*/ 0 h 343"/>
              <a:gd name="T16" fmla="*/ 203 w 262"/>
              <a:gd name="T17" fmla="*/ 46 h 343"/>
              <a:gd name="T18" fmla="*/ 262 w 262"/>
              <a:gd name="T19" fmla="*/ 46 h 343"/>
              <a:gd name="T20" fmla="*/ 262 w 262"/>
              <a:gd name="T21" fmla="*/ 204 h 343"/>
              <a:gd name="T22" fmla="*/ 209 w 262"/>
              <a:gd name="T23" fmla="*/ 204 h 343"/>
              <a:gd name="T24" fmla="*/ 211 w 262"/>
              <a:gd name="T25" fmla="*/ 241 h 343"/>
              <a:gd name="T26" fmla="*/ 227 w 262"/>
              <a:gd name="T27" fmla="*/ 241 h 343"/>
              <a:gd name="T28" fmla="*/ 227 w 262"/>
              <a:gd name="T29" fmla="*/ 254 h 343"/>
              <a:gd name="T30" fmla="*/ 211 w 262"/>
              <a:gd name="T31" fmla="*/ 254 h 343"/>
              <a:gd name="T32" fmla="*/ 217 w 262"/>
              <a:gd name="T33" fmla="*/ 343 h 343"/>
              <a:gd name="T34" fmla="*/ 185 w 262"/>
              <a:gd name="T35" fmla="*/ 343 h 343"/>
              <a:gd name="T36" fmla="*/ 179 w 262"/>
              <a:gd name="T37" fmla="*/ 254 h 343"/>
              <a:gd name="T38" fmla="*/ 80 w 262"/>
              <a:gd name="T39" fmla="*/ 254 h 343"/>
              <a:gd name="T40" fmla="*/ 75 w 262"/>
              <a:gd name="T41" fmla="*/ 343 h 343"/>
              <a:gd name="T42" fmla="*/ 43 w 262"/>
              <a:gd name="T43" fmla="*/ 343 h 343"/>
              <a:gd name="T44" fmla="*/ 48 w 262"/>
              <a:gd name="T45" fmla="*/ 254 h 343"/>
              <a:gd name="T46" fmla="*/ 35 w 262"/>
              <a:gd name="T47" fmla="*/ 254 h 343"/>
              <a:gd name="T48" fmla="*/ 35 w 262"/>
              <a:gd name="T49" fmla="*/ 241 h 343"/>
              <a:gd name="T50" fmla="*/ 48 w 262"/>
              <a:gd name="T51" fmla="*/ 241 h 343"/>
              <a:gd name="T52" fmla="*/ 51 w 262"/>
              <a:gd name="T53" fmla="*/ 204 h 343"/>
              <a:gd name="T54" fmla="*/ 0 w 262"/>
              <a:gd name="T55" fmla="*/ 204 h 343"/>
              <a:gd name="T56" fmla="*/ 0 w 262"/>
              <a:gd name="T57" fmla="*/ 46 h 343"/>
              <a:gd name="T58" fmla="*/ 0 w 262"/>
              <a:gd name="T59" fmla="*/ 46 h 343"/>
              <a:gd name="T60" fmla="*/ 201 w 262"/>
              <a:gd name="T61" fmla="*/ 80 h 343"/>
              <a:gd name="T62" fmla="*/ 96 w 262"/>
              <a:gd name="T63" fmla="*/ 70 h 343"/>
              <a:gd name="T64" fmla="*/ 94 w 262"/>
              <a:gd name="T65" fmla="*/ 88 h 343"/>
              <a:gd name="T66" fmla="*/ 131 w 262"/>
              <a:gd name="T67" fmla="*/ 91 h 343"/>
              <a:gd name="T68" fmla="*/ 38 w 262"/>
              <a:gd name="T69" fmla="*/ 102 h 343"/>
              <a:gd name="T70" fmla="*/ 35 w 262"/>
              <a:gd name="T71" fmla="*/ 126 h 343"/>
              <a:gd name="T72" fmla="*/ 179 w 262"/>
              <a:gd name="T73" fmla="*/ 145 h 343"/>
              <a:gd name="T74" fmla="*/ 155 w 262"/>
              <a:gd name="T75" fmla="*/ 153 h 343"/>
              <a:gd name="T76" fmla="*/ 155 w 262"/>
              <a:gd name="T77" fmla="*/ 177 h 343"/>
              <a:gd name="T78" fmla="*/ 214 w 262"/>
              <a:gd name="T79" fmla="*/ 171 h 343"/>
              <a:gd name="T80" fmla="*/ 222 w 262"/>
              <a:gd name="T81" fmla="*/ 147 h 343"/>
              <a:gd name="T82" fmla="*/ 198 w 262"/>
              <a:gd name="T83" fmla="*/ 139 h 343"/>
              <a:gd name="T84" fmla="*/ 222 w 262"/>
              <a:gd name="T85" fmla="*/ 137 h 343"/>
              <a:gd name="T86" fmla="*/ 222 w 262"/>
              <a:gd name="T87" fmla="*/ 126 h 343"/>
              <a:gd name="T88" fmla="*/ 145 w 262"/>
              <a:gd name="T89" fmla="*/ 113 h 343"/>
              <a:gd name="T90" fmla="*/ 206 w 262"/>
              <a:gd name="T91" fmla="*/ 115 h 343"/>
              <a:gd name="T92" fmla="*/ 201 w 262"/>
              <a:gd name="T93" fmla="*/ 80 h 343"/>
              <a:gd name="T94" fmla="*/ 201 w 262"/>
              <a:gd name="T95" fmla="*/ 80 h 343"/>
              <a:gd name="T96" fmla="*/ 179 w 262"/>
              <a:gd name="T97" fmla="*/ 241 h 343"/>
              <a:gd name="T98" fmla="*/ 179 w 262"/>
              <a:gd name="T99" fmla="*/ 204 h 343"/>
              <a:gd name="T100" fmla="*/ 80 w 262"/>
              <a:gd name="T101" fmla="*/ 204 h 343"/>
              <a:gd name="T102" fmla="*/ 80 w 262"/>
              <a:gd name="T103" fmla="*/ 241 h 343"/>
              <a:gd name="T104" fmla="*/ 179 w 262"/>
              <a:gd name="T105" fmla="*/ 24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2" h="343">
                <a:moveTo>
                  <a:pt x="0" y="46"/>
                </a:moveTo>
                <a:lnTo>
                  <a:pt x="56" y="46"/>
                </a:lnTo>
                <a:lnTo>
                  <a:pt x="59" y="0"/>
                </a:lnTo>
                <a:lnTo>
                  <a:pt x="91" y="0"/>
                </a:lnTo>
                <a:lnTo>
                  <a:pt x="88" y="46"/>
                </a:lnTo>
                <a:lnTo>
                  <a:pt x="171" y="46"/>
                </a:lnTo>
                <a:lnTo>
                  <a:pt x="169" y="0"/>
                </a:lnTo>
                <a:lnTo>
                  <a:pt x="201" y="0"/>
                </a:lnTo>
                <a:lnTo>
                  <a:pt x="203" y="46"/>
                </a:lnTo>
                <a:lnTo>
                  <a:pt x="262" y="46"/>
                </a:lnTo>
                <a:lnTo>
                  <a:pt x="262" y="204"/>
                </a:lnTo>
                <a:lnTo>
                  <a:pt x="209" y="204"/>
                </a:lnTo>
                <a:lnTo>
                  <a:pt x="211" y="241"/>
                </a:lnTo>
                <a:lnTo>
                  <a:pt x="227" y="241"/>
                </a:lnTo>
                <a:lnTo>
                  <a:pt x="227" y="254"/>
                </a:lnTo>
                <a:lnTo>
                  <a:pt x="211" y="254"/>
                </a:lnTo>
                <a:lnTo>
                  <a:pt x="217" y="343"/>
                </a:lnTo>
                <a:lnTo>
                  <a:pt x="185" y="343"/>
                </a:lnTo>
                <a:lnTo>
                  <a:pt x="179" y="254"/>
                </a:lnTo>
                <a:lnTo>
                  <a:pt x="80" y="254"/>
                </a:lnTo>
                <a:lnTo>
                  <a:pt x="75" y="343"/>
                </a:lnTo>
                <a:lnTo>
                  <a:pt x="43" y="343"/>
                </a:lnTo>
                <a:lnTo>
                  <a:pt x="48" y="254"/>
                </a:lnTo>
                <a:lnTo>
                  <a:pt x="35" y="254"/>
                </a:lnTo>
                <a:lnTo>
                  <a:pt x="35" y="241"/>
                </a:lnTo>
                <a:lnTo>
                  <a:pt x="48" y="241"/>
                </a:lnTo>
                <a:lnTo>
                  <a:pt x="51" y="204"/>
                </a:lnTo>
                <a:lnTo>
                  <a:pt x="0" y="204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201" y="80"/>
                </a:moveTo>
                <a:lnTo>
                  <a:pt x="96" y="70"/>
                </a:lnTo>
                <a:lnTo>
                  <a:pt x="94" y="88"/>
                </a:lnTo>
                <a:lnTo>
                  <a:pt x="131" y="91"/>
                </a:lnTo>
                <a:lnTo>
                  <a:pt x="38" y="102"/>
                </a:lnTo>
                <a:lnTo>
                  <a:pt x="35" y="126"/>
                </a:lnTo>
                <a:lnTo>
                  <a:pt x="179" y="145"/>
                </a:lnTo>
                <a:lnTo>
                  <a:pt x="155" y="153"/>
                </a:lnTo>
                <a:lnTo>
                  <a:pt x="155" y="177"/>
                </a:lnTo>
                <a:lnTo>
                  <a:pt x="214" y="171"/>
                </a:lnTo>
                <a:lnTo>
                  <a:pt x="222" y="147"/>
                </a:lnTo>
                <a:lnTo>
                  <a:pt x="198" y="139"/>
                </a:lnTo>
                <a:lnTo>
                  <a:pt x="222" y="137"/>
                </a:lnTo>
                <a:lnTo>
                  <a:pt x="222" y="126"/>
                </a:lnTo>
                <a:lnTo>
                  <a:pt x="145" y="113"/>
                </a:lnTo>
                <a:lnTo>
                  <a:pt x="206" y="115"/>
                </a:lnTo>
                <a:lnTo>
                  <a:pt x="201" y="80"/>
                </a:lnTo>
                <a:lnTo>
                  <a:pt x="201" y="80"/>
                </a:lnTo>
                <a:close/>
                <a:moveTo>
                  <a:pt x="179" y="241"/>
                </a:moveTo>
                <a:lnTo>
                  <a:pt x="179" y="204"/>
                </a:lnTo>
                <a:lnTo>
                  <a:pt x="80" y="204"/>
                </a:lnTo>
                <a:lnTo>
                  <a:pt x="80" y="241"/>
                </a:lnTo>
                <a:lnTo>
                  <a:pt x="179" y="2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Freeform 193"/>
          <p:cNvSpPr>
            <a:spLocks noEditPoints="1"/>
          </p:cNvSpPr>
          <p:nvPr/>
        </p:nvSpPr>
        <p:spPr bwMode="auto">
          <a:xfrm>
            <a:off x="11125863" y="3194857"/>
            <a:ext cx="504825" cy="460375"/>
          </a:xfrm>
          <a:custGeom>
            <a:avLst/>
            <a:gdLst>
              <a:gd name="T0" fmla="*/ 8 w 119"/>
              <a:gd name="T1" fmla="*/ 24 h 108"/>
              <a:gd name="T2" fmla="*/ 4 w 119"/>
              <a:gd name="T3" fmla="*/ 35 h 108"/>
              <a:gd name="T4" fmla="*/ 4 w 119"/>
              <a:gd name="T5" fmla="*/ 46 h 108"/>
              <a:gd name="T6" fmla="*/ 1 w 119"/>
              <a:gd name="T7" fmla="*/ 72 h 108"/>
              <a:gd name="T8" fmla="*/ 36 w 119"/>
              <a:gd name="T9" fmla="*/ 78 h 108"/>
              <a:gd name="T10" fmla="*/ 32 w 119"/>
              <a:gd name="T11" fmla="*/ 52 h 108"/>
              <a:gd name="T12" fmla="*/ 42 w 119"/>
              <a:gd name="T13" fmla="*/ 35 h 108"/>
              <a:gd name="T14" fmla="*/ 38 w 119"/>
              <a:gd name="T15" fmla="*/ 24 h 108"/>
              <a:gd name="T16" fmla="*/ 85 w 119"/>
              <a:gd name="T17" fmla="*/ 9 h 108"/>
              <a:gd name="T18" fmla="*/ 119 w 119"/>
              <a:gd name="T19" fmla="*/ 19 h 108"/>
              <a:gd name="T20" fmla="*/ 90 w 119"/>
              <a:gd name="T21" fmla="*/ 12 h 108"/>
              <a:gd name="T22" fmla="*/ 117 w 119"/>
              <a:gd name="T23" fmla="*/ 4 h 108"/>
              <a:gd name="T24" fmla="*/ 85 w 119"/>
              <a:gd name="T25" fmla="*/ 9 h 108"/>
              <a:gd name="T26" fmla="*/ 52 w 119"/>
              <a:gd name="T27" fmla="*/ 34 h 108"/>
              <a:gd name="T28" fmla="*/ 55 w 119"/>
              <a:gd name="T29" fmla="*/ 18 h 108"/>
              <a:gd name="T30" fmla="*/ 82 w 119"/>
              <a:gd name="T31" fmla="*/ 10 h 108"/>
              <a:gd name="T32" fmla="*/ 63 w 119"/>
              <a:gd name="T33" fmla="*/ 14 h 108"/>
              <a:gd name="T34" fmla="*/ 84 w 119"/>
              <a:gd name="T35" fmla="*/ 19 h 108"/>
              <a:gd name="T36" fmla="*/ 66 w 119"/>
              <a:gd name="T37" fmla="*/ 36 h 108"/>
              <a:gd name="T38" fmla="*/ 59 w 119"/>
              <a:gd name="T39" fmla="*/ 37 h 108"/>
              <a:gd name="T40" fmla="*/ 64 w 119"/>
              <a:gd name="T41" fmla="*/ 44 h 108"/>
              <a:gd name="T42" fmla="*/ 91 w 119"/>
              <a:gd name="T43" fmla="*/ 52 h 108"/>
              <a:gd name="T44" fmla="*/ 86 w 119"/>
              <a:gd name="T45" fmla="*/ 67 h 108"/>
              <a:gd name="T46" fmla="*/ 86 w 119"/>
              <a:gd name="T47" fmla="*/ 96 h 108"/>
              <a:gd name="T48" fmla="*/ 64 w 119"/>
              <a:gd name="T49" fmla="*/ 108 h 108"/>
              <a:gd name="T50" fmla="*/ 38 w 119"/>
              <a:gd name="T51" fmla="*/ 101 h 108"/>
              <a:gd name="T52" fmla="*/ 42 w 119"/>
              <a:gd name="T53" fmla="*/ 57 h 108"/>
              <a:gd name="T54" fmla="*/ 47 w 119"/>
              <a:gd name="T55" fmla="*/ 45 h 108"/>
              <a:gd name="T56" fmla="*/ 49 w 119"/>
              <a:gd name="T57" fmla="*/ 62 h 108"/>
              <a:gd name="T58" fmla="*/ 55 w 119"/>
              <a:gd name="T59" fmla="*/ 100 h 108"/>
              <a:gd name="T60" fmla="*/ 49 w 119"/>
              <a:gd name="T61" fmla="*/ 62 h 108"/>
              <a:gd name="T62" fmla="*/ 64 w 119"/>
              <a:gd name="T63" fmla="*/ 50 h 108"/>
              <a:gd name="T64" fmla="*/ 48 w 119"/>
              <a:gd name="T65" fmla="*/ 52 h 108"/>
              <a:gd name="T66" fmla="*/ 80 w 119"/>
              <a:gd name="T67" fmla="*/ 52 h 108"/>
              <a:gd name="T68" fmla="*/ 9 w 119"/>
              <a:gd name="T69" fmla="*/ 37 h 108"/>
              <a:gd name="T70" fmla="*/ 15 w 119"/>
              <a:gd name="T71" fmla="*/ 70 h 108"/>
              <a:gd name="T72" fmla="*/ 9 w 119"/>
              <a:gd name="T73" fmla="*/ 37 h 108"/>
              <a:gd name="T74" fmla="*/ 23 w 119"/>
              <a:gd name="T75" fmla="*/ 29 h 108"/>
              <a:gd name="T76" fmla="*/ 37 w 119"/>
              <a:gd name="T77" fmla="*/ 31 h 108"/>
              <a:gd name="T78" fmla="*/ 9 w 119"/>
              <a:gd name="T79" fmla="*/ 3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108">
                <a:moveTo>
                  <a:pt x="23" y="23"/>
                </a:moveTo>
                <a:cubicBezTo>
                  <a:pt x="17" y="23"/>
                  <a:pt x="12" y="24"/>
                  <a:pt x="8" y="24"/>
                </a:cubicBezTo>
                <a:cubicBezTo>
                  <a:pt x="3" y="26"/>
                  <a:pt x="0" y="28"/>
                  <a:pt x="0" y="30"/>
                </a:cubicBezTo>
                <a:cubicBezTo>
                  <a:pt x="0" y="32"/>
                  <a:pt x="1" y="34"/>
                  <a:pt x="4" y="35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69"/>
                  <a:pt x="4" y="69"/>
                  <a:pt x="4" y="69"/>
                </a:cubicBezTo>
                <a:cubicBezTo>
                  <a:pt x="2" y="70"/>
                  <a:pt x="1" y="71"/>
                  <a:pt x="1" y="72"/>
                </a:cubicBezTo>
                <a:cubicBezTo>
                  <a:pt x="1" y="78"/>
                  <a:pt x="13" y="79"/>
                  <a:pt x="23" y="79"/>
                </a:cubicBezTo>
                <a:cubicBezTo>
                  <a:pt x="28" y="79"/>
                  <a:pt x="33" y="79"/>
                  <a:pt x="36" y="78"/>
                </a:cubicBezTo>
                <a:cubicBezTo>
                  <a:pt x="36" y="60"/>
                  <a:pt x="36" y="60"/>
                  <a:pt x="36" y="60"/>
                </a:cubicBezTo>
                <a:cubicBezTo>
                  <a:pt x="34" y="58"/>
                  <a:pt x="32" y="56"/>
                  <a:pt x="32" y="52"/>
                </a:cubicBezTo>
                <a:cubicBezTo>
                  <a:pt x="32" y="46"/>
                  <a:pt x="37" y="42"/>
                  <a:pt x="42" y="41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4"/>
                  <a:pt x="46" y="32"/>
                  <a:pt x="46" y="30"/>
                </a:cubicBezTo>
                <a:cubicBezTo>
                  <a:pt x="46" y="28"/>
                  <a:pt x="43" y="26"/>
                  <a:pt x="38" y="24"/>
                </a:cubicBezTo>
                <a:cubicBezTo>
                  <a:pt x="34" y="24"/>
                  <a:pt x="29" y="23"/>
                  <a:pt x="23" y="23"/>
                </a:cubicBezTo>
                <a:close/>
                <a:moveTo>
                  <a:pt x="85" y="9"/>
                </a:moveTo>
                <a:cubicBezTo>
                  <a:pt x="86" y="19"/>
                  <a:pt x="86" y="19"/>
                  <a:pt x="86" y="1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8" y="7"/>
                  <a:pt x="118" y="7"/>
                  <a:pt x="118" y="7"/>
                </a:cubicBezTo>
                <a:cubicBezTo>
                  <a:pt x="90" y="12"/>
                  <a:pt x="90" y="12"/>
                  <a:pt x="90" y="12"/>
                </a:cubicBezTo>
                <a:cubicBezTo>
                  <a:pt x="90" y="11"/>
                  <a:pt x="90" y="11"/>
                  <a:pt x="90" y="11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1"/>
                  <a:pt x="117" y="1"/>
                  <a:pt x="117" y="1"/>
                </a:cubicBezTo>
                <a:cubicBezTo>
                  <a:pt x="85" y="9"/>
                  <a:pt x="85" y="9"/>
                  <a:pt x="85" y="9"/>
                </a:cubicBezTo>
                <a:close/>
                <a:moveTo>
                  <a:pt x="66" y="36"/>
                </a:moveTo>
                <a:cubicBezTo>
                  <a:pt x="63" y="39"/>
                  <a:pt x="53" y="40"/>
                  <a:pt x="52" y="34"/>
                </a:cubicBezTo>
                <a:cubicBezTo>
                  <a:pt x="52" y="33"/>
                  <a:pt x="52" y="32"/>
                  <a:pt x="53" y="31"/>
                </a:cubicBezTo>
                <a:cubicBezTo>
                  <a:pt x="56" y="24"/>
                  <a:pt x="53" y="22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63" y="8"/>
                  <a:pt x="71" y="0"/>
                  <a:pt x="82" y="10"/>
                </a:cubicBezTo>
                <a:cubicBezTo>
                  <a:pt x="83" y="12"/>
                  <a:pt x="83" y="12"/>
                  <a:pt x="83" y="12"/>
                </a:cubicBezTo>
                <a:cubicBezTo>
                  <a:pt x="76" y="8"/>
                  <a:pt x="69" y="7"/>
                  <a:pt x="63" y="14"/>
                </a:cubicBezTo>
                <a:cubicBezTo>
                  <a:pt x="72" y="10"/>
                  <a:pt x="80" y="12"/>
                  <a:pt x="83" y="14"/>
                </a:cubicBezTo>
                <a:cubicBezTo>
                  <a:pt x="84" y="19"/>
                  <a:pt x="84" y="19"/>
                  <a:pt x="84" y="19"/>
                </a:cubicBezTo>
                <a:cubicBezTo>
                  <a:pt x="73" y="30"/>
                  <a:pt x="69" y="24"/>
                  <a:pt x="62" y="20"/>
                </a:cubicBezTo>
                <a:cubicBezTo>
                  <a:pt x="59" y="24"/>
                  <a:pt x="68" y="31"/>
                  <a:pt x="66" y="36"/>
                </a:cubicBezTo>
                <a:close/>
                <a:moveTo>
                  <a:pt x="56" y="30"/>
                </a:moveTo>
                <a:cubicBezTo>
                  <a:pt x="54" y="32"/>
                  <a:pt x="53" y="36"/>
                  <a:pt x="59" y="37"/>
                </a:cubicBezTo>
                <a:cubicBezTo>
                  <a:pt x="57" y="35"/>
                  <a:pt x="56" y="32"/>
                  <a:pt x="56" y="30"/>
                </a:cubicBezTo>
                <a:close/>
                <a:moveTo>
                  <a:pt x="64" y="44"/>
                </a:moveTo>
                <a:cubicBezTo>
                  <a:pt x="71" y="44"/>
                  <a:pt x="77" y="44"/>
                  <a:pt x="81" y="45"/>
                </a:cubicBezTo>
                <a:cubicBezTo>
                  <a:pt x="87" y="46"/>
                  <a:pt x="91" y="49"/>
                  <a:pt x="91" y="52"/>
                </a:cubicBezTo>
                <a:cubicBezTo>
                  <a:pt x="91" y="54"/>
                  <a:pt x="89" y="56"/>
                  <a:pt x="86" y="57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96"/>
                  <a:pt x="86" y="96"/>
                  <a:pt x="86" y="96"/>
                </a:cubicBezTo>
                <a:cubicBezTo>
                  <a:pt x="88" y="97"/>
                  <a:pt x="90" y="99"/>
                  <a:pt x="90" y="101"/>
                </a:cubicBezTo>
                <a:cubicBezTo>
                  <a:pt x="89" y="107"/>
                  <a:pt x="75" y="108"/>
                  <a:pt x="64" y="108"/>
                </a:cubicBezTo>
                <a:cubicBezTo>
                  <a:pt x="57" y="108"/>
                  <a:pt x="51" y="108"/>
                  <a:pt x="47" y="107"/>
                </a:cubicBezTo>
                <a:cubicBezTo>
                  <a:pt x="42" y="105"/>
                  <a:pt x="38" y="103"/>
                  <a:pt x="38" y="101"/>
                </a:cubicBezTo>
                <a:cubicBezTo>
                  <a:pt x="38" y="99"/>
                  <a:pt x="39" y="97"/>
                  <a:pt x="42" y="96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6"/>
                  <a:pt x="37" y="54"/>
                  <a:pt x="37" y="52"/>
                </a:cubicBezTo>
                <a:cubicBezTo>
                  <a:pt x="37" y="49"/>
                  <a:pt x="41" y="46"/>
                  <a:pt x="47" y="45"/>
                </a:cubicBezTo>
                <a:cubicBezTo>
                  <a:pt x="51" y="44"/>
                  <a:pt x="57" y="44"/>
                  <a:pt x="64" y="44"/>
                </a:cubicBezTo>
                <a:close/>
                <a:moveTo>
                  <a:pt x="49" y="62"/>
                </a:moveTo>
                <a:cubicBezTo>
                  <a:pt x="49" y="74"/>
                  <a:pt x="49" y="86"/>
                  <a:pt x="49" y="99"/>
                </a:cubicBezTo>
                <a:cubicBezTo>
                  <a:pt x="51" y="100"/>
                  <a:pt x="53" y="100"/>
                  <a:pt x="55" y="100"/>
                </a:cubicBezTo>
                <a:cubicBezTo>
                  <a:pt x="55" y="88"/>
                  <a:pt x="55" y="75"/>
                  <a:pt x="55" y="63"/>
                </a:cubicBezTo>
                <a:cubicBezTo>
                  <a:pt x="53" y="63"/>
                  <a:pt x="51" y="62"/>
                  <a:pt x="49" y="62"/>
                </a:cubicBezTo>
                <a:close/>
                <a:moveTo>
                  <a:pt x="80" y="52"/>
                </a:moveTo>
                <a:cubicBezTo>
                  <a:pt x="76" y="51"/>
                  <a:pt x="70" y="50"/>
                  <a:pt x="64" y="50"/>
                </a:cubicBezTo>
                <a:cubicBezTo>
                  <a:pt x="58" y="50"/>
                  <a:pt x="52" y="51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52" y="53"/>
                  <a:pt x="58" y="54"/>
                  <a:pt x="64" y="54"/>
                </a:cubicBezTo>
                <a:cubicBezTo>
                  <a:pt x="70" y="54"/>
                  <a:pt x="76" y="53"/>
                  <a:pt x="80" y="52"/>
                </a:cubicBezTo>
                <a:cubicBezTo>
                  <a:pt x="80" y="52"/>
                  <a:pt x="80" y="52"/>
                  <a:pt x="80" y="52"/>
                </a:cubicBezTo>
                <a:close/>
                <a:moveTo>
                  <a:pt x="9" y="37"/>
                </a:moveTo>
                <a:cubicBezTo>
                  <a:pt x="11" y="37"/>
                  <a:pt x="13" y="38"/>
                  <a:pt x="15" y="38"/>
                </a:cubicBezTo>
                <a:cubicBezTo>
                  <a:pt x="15" y="49"/>
                  <a:pt x="15" y="59"/>
                  <a:pt x="15" y="70"/>
                </a:cubicBezTo>
                <a:cubicBezTo>
                  <a:pt x="13" y="70"/>
                  <a:pt x="11" y="70"/>
                  <a:pt x="9" y="69"/>
                </a:cubicBezTo>
                <a:cubicBezTo>
                  <a:pt x="9" y="58"/>
                  <a:pt x="9" y="48"/>
                  <a:pt x="9" y="37"/>
                </a:cubicBezTo>
                <a:close/>
                <a:moveTo>
                  <a:pt x="9" y="30"/>
                </a:moveTo>
                <a:cubicBezTo>
                  <a:pt x="13" y="29"/>
                  <a:pt x="18" y="29"/>
                  <a:pt x="23" y="29"/>
                </a:cubicBezTo>
                <a:cubicBezTo>
                  <a:pt x="28" y="29"/>
                  <a:pt x="33" y="29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3" y="31"/>
                  <a:pt x="28" y="32"/>
                  <a:pt x="23" y="32"/>
                </a:cubicBezTo>
                <a:cubicBezTo>
                  <a:pt x="18" y="32"/>
                  <a:pt x="13" y="31"/>
                  <a:pt x="9" y="31"/>
                </a:cubicBezTo>
                <a:lnTo>
                  <a:pt x="9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" name="Freeform 197"/>
          <p:cNvSpPr>
            <a:spLocks noEditPoints="1"/>
          </p:cNvSpPr>
          <p:nvPr/>
        </p:nvSpPr>
        <p:spPr bwMode="auto">
          <a:xfrm>
            <a:off x="11181094" y="2356169"/>
            <a:ext cx="461962" cy="527050"/>
          </a:xfrm>
          <a:custGeom>
            <a:avLst/>
            <a:gdLst>
              <a:gd name="T0" fmla="*/ 5 w 109"/>
              <a:gd name="T1" fmla="*/ 87 h 124"/>
              <a:gd name="T2" fmla="*/ 33 w 109"/>
              <a:gd name="T3" fmla="*/ 78 h 124"/>
              <a:gd name="T4" fmla="*/ 34 w 109"/>
              <a:gd name="T5" fmla="*/ 78 h 124"/>
              <a:gd name="T6" fmla="*/ 35 w 109"/>
              <a:gd name="T7" fmla="*/ 76 h 124"/>
              <a:gd name="T8" fmla="*/ 33 w 109"/>
              <a:gd name="T9" fmla="*/ 76 h 124"/>
              <a:gd name="T10" fmla="*/ 33 w 109"/>
              <a:gd name="T11" fmla="*/ 68 h 124"/>
              <a:gd name="T12" fmla="*/ 78 w 109"/>
              <a:gd name="T13" fmla="*/ 68 h 124"/>
              <a:gd name="T14" fmla="*/ 78 w 109"/>
              <a:gd name="T15" fmla="*/ 76 h 124"/>
              <a:gd name="T16" fmla="*/ 75 w 109"/>
              <a:gd name="T17" fmla="*/ 76 h 124"/>
              <a:gd name="T18" fmla="*/ 76 w 109"/>
              <a:gd name="T19" fmla="*/ 78 h 124"/>
              <a:gd name="T20" fmla="*/ 104 w 109"/>
              <a:gd name="T21" fmla="*/ 83 h 124"/>
              <a:gd name="T22" fmla="*/ 109 w 109"/>
              <a:gd name="T23" fmla="*/ 124 h 124"/>
              <a:gd name="T24" fmla="*/ 1 w 109"/>
              <a:gd name="T25" fmla="*/ 124 h 124"/>
              <a:gd name="T26" fmla="*/ 5 w 109"/>
              <a:gd name="T27" fmla="*/ 87 h 124"/>
              <a:gd name="T28" fmla="*/ 55 w 109"/>
              <a:gd name="T29" fmla="*/ 0 h 124"/>
              <a:gd name="T30" fmla="*/ 80 w 109"/>
              <a:gd name="T31" fmla="*/ 30 h 124"/>
              <a:gd name="T32" fmla="*/ 78 w 109"/>
              <a:gd name="T33" fmla="*/ 30 h 124"/>
              <a:gd name="T34" fmla="*/ 55 w 109"/>
              <a:gd name="T35" fmla="*/ 5 h 124"/>
              <a:gd name="T36" fmla="*/ 31 w 109"/>
              <a:gd name="T37" fmla="*/ 30 h 124"/>
              <a:gd name="T38" fmla="*/ 29 w 109"/>
              <a:gd name="T39" fmla="*/ 30 h 124"/>
              <a:gd name="T40" fmla="*/ 55 w 109"/>
              <a:gd name="T41" fmla="*/ 0 h 124"/>
              <a:gd name="T42" fmla="*/ 67 w 109"/>
              <a:gd name="T43" fmla="*/ 52 h 124"/>
              <a:gd name="T44" fmla="*/ 63 w 109"/>
              <a:gd name="T45" fmla="*/ 45 h 124"/>
              <a:gd name="T46" fmla="*/ 55 w 109"/>
              <a:gd name="T47" fmla="*/ 45 h 124"/>
              <a:gd name="T48" fmla="*/ 47 w 109"/>
              <a:gd name="T49" fmla="*/ 45 h 124"/>
              <a:gd name="T50" fmla="*/ 43 w 109"/>
              <a:gd name="T51" fmla="*/ 52 h 124"/>
              <a:gd name="T52" fmla="*/ 35 w 109"/>
              <a:gd name="T53" fmla="*/ 43 h 124"/>
              <a:gd name="T54" fmla="*/ 34 w 109"/>
              <a:gd name="T55" fmla="*/ 45 h 124"/>
              <a:gd name="T56" fmla="*/ 43 w 109"/>
              <a:gd name="T57" fmla="*/ 65 h 124"/>
              <a:gd name="T58" fmla="*/ 68 w 109"/>
              <a:gd name="T59" fmla="*/ 65 h 124"/>
              <a:gd name="T60" fmla="*/ 76 w 109"/>
              <a:gd name="T61" fmla="*/ 45 h 124"/>
              <a:gd name="T62" fmla="*/ 74 w 109"/>
              <a:gd name="T63" fmla="*/ 43 h 124"/>
              <a:gd name="T64" fmla="*/ 67 w 109"/>
              <a:gd name="T65" fmla="*/ 52 h 124"/>
              <a:gd name="T66" fmla="*/ 45 w 109"/>
              <a:gd name="T67" fmla="*/ 54 h 124"/>
              <a:gd name="T68" fmla="*/ 48 w 109"/>
              <a:gd name="T69" fmla="*/ 50 h 124"/>
              <a:gd name="T70" fmla="*/ 55 w 109"/>
              <a:gd name="T71" fmla="*/ 49 h 124"/>
              <a:gd name="T72" fmla="*/ 55 w 109"/>
              <a:gd name="T73" fmla="*/ 49 h 124"/>
              <a:gd name="T74" fmla="*/ 63 w 109"/>
              <a:gd name="T75" fmla="*/ 50 h 124"/>
              <a:gd name="T76" fmla="*/ 65 w 109"/>
              <a:gd name="T77" fmla="*/ 54 h 124"/>
              <a:gd name="T78" fmla="*/ 45 w 109"/>
              <a:gd name="T79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124">
                <a:moveTo>
                  <a:pt x="5" y="87"/>
                </a:moveTo>
                <a:cubicBezTo>
                  <a:pt x="17" y="83"/>
                  <a:pt x="28" y="78"/>
                  <a:pt x="33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6"/>
                  <a:pt x="35" y="76"/>
                  <a:pt x="35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68"/>
                  <a:pt x="33" y="68"/>
                  <a:pt x="33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76"/>
                  <a:pt x="78" y="76"/>
                  <a:pt x="78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6" y="78"/>
                  <a:pt x="76" y="78"/>
                  <a:pt x="76" y="78"/>
                </a:cubicBezTo>
                <a:cubicBezTo>
                  <a:pt x="82" y="77"/>
                  <a:pt x="94" y="81"/>
                  <a:pt x="104" y="83"/>
                </a:cubicBezTo>
                <a:cubicBezTo>
                  <a:pt x="109" y="94"/>
                  <a:pt x="109" y="108"/>
                  <a:pt x="109" y="124"/>
                </a:cubicBezTo>
                <a:cubicBezTo>
                  <a:pt x="73" y="124"/>
                  <a:pt x="37" y="124"/>
                  <a:pt x="1" y="124"/>
                </a:cubicBezTo>
                <a:cubicBezTo>
                  <a:pt x="0" y="104"/>
                  <a:pt x="1" y="94"/>
                  <a:pt x="5" y="87"/>
                </a:cubicBezTo>
                <a:close/>
                <a:moveTo>
                  <a:pt x="55" y="0"/>
                </a:moveTo>
                <a:cubicBezTo>
                  <a:pt x="76" y="0"/>
                  <a:pt x="80" y="13"/>
                  <a:pt x="80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16"/>
                  <a:pt x="74" y="5"/>
                  <a:pt x="55" y="5"/>
                </a:cubicBezTo>
                <a:cubicBezTo>
                  <a:pt x="35" y="5"/>
                  <a:pt x="32" y="16"/>
                  <a:pt x="31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3"/>
                  <a:pt x="33" y="0"/>
                  <a:pt x="55" y="0"/>
                </a:cubicBezTo>
                <a:close/>
                <a:moveTo>
                  <a:pt x="67" y="52"/>
                </a:moveTo>
                <a:cubicBezTo>
                  <a:pt x="66" y="49"/>
                  <a:pt x="65" y="45"/>
                  <a:pt x="63" y="45"/>
                </a:cubicBezTo>
                <a:cubicBezTo>
                  <a:pt x="62" y="45"/>
                  <a:pt x="57" y="45"/>
                  <a:pt x="55" y="45"/>
                </a:cubicBezTo>
                <a:cubicBezTo>
                  <a:pt x="53" y="45"/>
                  <a:pt x="49" y="45"/>
                  <a:pt x="47" y="45"/>
                </a:cubicBezTo>
                <a:cubicBezTo>
                  <a:pt x="46" y="45"/>
                  <a:pt x="44" y="50"/>
                  <a:pt x="43" y="52"/>
                </a:cubicBezTo>
                <a:cubicBezTo>
                  <a:pt x="40" y="50"/>
                  <a:pt x="37" y="47"/>
                  <a:pt x="35" y="43"/>
                </a:cubicBezTo>
                <a:cubicBezTo>
                  <a:pt x="35" y="43"/>
                  <a:pt x="34" y="44"/>
                  <a:pt x="34" y="45"/>
                </a:cubicBezTo>
                <a:cubicBezTo>
                  <a:pt x="36" y="54"/>
                  <a:pt x="38" y="60"/>
                  <a:pt x="43" y="65"/>
                </a:cubicBezTo>
                <a:cubicBezTo>
                  <a:pt x="50" y="65"/>
                  <a:pt x="61" y="65"/>
                  <a:pt x="68" y="65"/>
                </a:cubicBezTo>
                <a:cubicBezTo>
                  <a:pt x="73" y="60"/>
                  <a:pt x="74" y="54"/>
                  <a:pt x="76" y="45"/>
                </a:cubicBezTo>
                <a:cubicBezTo>
                  <a:pt x="75" y="44"/>
                  <a:pt x="75" y="43"/>
                  <a:pt x="74" y="43"/>
                </a:cubicBezTo>
                <a:cubicBezTo>
                  <a:pt x="72" y="46"/>
                  <a:pt x="70" y="49"/>
                  <a:pt x="67" y="52"/>
                </a:cubicBezTo>
                <a:close/>
                <a:moveTo>
                  <a:pt x="45" y="54"/>
                </a:moveTo>
                <a:cubicBezTo>
                  <a:pt x="46" y="53"/>
                  <a:pt x="47" y="50"/>
                  <a:pt x="48" y="50"/>
                </a:cubicBezTo>
                <a:cubicBezTo>
                  <a:pt x="48" y="49"/>
                  <a:pt x="53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7" y="49"/>
                  <a:pt x="62" y="49"/>
                  <a:pt x="63" y="50"/>
                </a:cubicBezTo>
                <a:cubicBezTo>
                  <a:pt x="63" y="50"/>
                  <a:pt x="64" y="52"/>
                  <a:pt x="65" y="54"/>
                </a:cubicBezTo>
                <a:cubicBezTo>
                  <a:pt x="60" y="58"/>
                  <a:pt x="50" y="58"/>
                  <a:pt x="45" y="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Freeform 199"/>
          <p:cNvSpPr>
            <a:spLocks/>
          </p:cNvSpPr>
          <p:nvPr/>
        </p:nvSpPr>
        <p:spPr bwMode="auto">
          <a:xfrm>
            <a:off x="10427032" y="1575187"/>
            <a:ext cx="320675" cy="471488"/>
          </a:xfrm>
          <a:custGeom>
            <a:avLst/>
            <a:gdLst>
              <a:gd name="T0" fmla="*/ 0 w 202"/>
              <a:gd name="T1" fmla="*/ 152 h 297"/>
              <a:gd name="T2" fmla="*/ 16 w 202"/>
              <a:gd name="T3" fmla="*/ 152 h 297"/>
              <a:gd name="T4" fmla="*/ 16 w 202"/>
              <a:gd name="T5" fmla="*/ 99 h 297"/>
              <a:gd name="T6" fmla="*/ 82 w 202"/>
              <a:gd name="T7" fmla="*/ 99 h 297"/>
              <a:gd name="T8" fmla="*/ 82 w 202"/>
              <a:gd name="T9" fmla="*/ 85 h 297"/>
              <a:gd name="T10" fmla="*/ 50 w 202"/>
              <a:gd name="T11" fmla="*/ 85 h 297"/>
              <a:gd name="T12" fmla="*/ 50 w 202"/>
              <a:gd name="T13" fmla="*/ 40 h 297"/>
              <a:gd name="T14" fmla="*/ 149 w 202"/>
              <a:gd name="T15" fmla="*/ 0 h 297"/>
              <a:gd name="T16" fmla="*/ 149 w 202"/>
              <a:gd name="T17" fmla="*/ 99 h 297"/>
              <a:gd name="T18" fmla="*/ 186 w 202"/>
              <a:gd name="T19" fmla="*/ 99 h 297"/>
              <a:gd name="T20" fmla="*/ 186 w 202"/>
              <a:gd name="T21" fmla="*/ 152 h 297"/>
              <a:gd name="T22" fmla="*/ 202 w 202"/>
              <a:gd name="T23" fmla="*/ 152 h 297"/>
              <a:gd name="T24" fmla="*/ 202 w 202"/>
              <a:gd name="T25" fmla="*/ 297 h 297"/>
              <a:gd name="T26" fmla="*/ 72 w 202"/>
              <a:gd name="T27" fmla="*/ 297 h 297"/>
              <a:gd name="T28" fmla="*/ 72 w 202"/>
              <a:gd name="T29" fmla="*/ 176 h 297"/>
              <a:gd name="T30" fmla="*/ 26 w 202"/>
              <a:gd name="T31" fmla="*/ 176 h 297"/>
              <a:gd name="T32" fmla="*/ 26 w 202"/>
              <a:gd name="T33" fmla="*/ 297 h 297"/>
              <a:gd name="T34" fmla="*/ 0 w 202"/>
              <a:gd name="T35" fmla="*/ 297 h 297"/>
              <a:gd name="T36" fmla="*/ 0 w 202"/>
              <a:gd name="T37" fmla="*/ 15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" h="297">
                <a:moveTo>
                  <a:pt x="0" y="152"/>
                </a:moveTo>
                <a:lnTo>
                  <a:pt x="16" y="152"/>
                </a:lnTo>
                <a:lnTo>
                  <a:pt x="16" y="99"/>
                </a:lnTo>
                <a:lnTo>
                  <a:pt x="82" y="99"/>
                </a:lnTo>
                <a:lnTo>
                  <a:pt x="82" y="85"/>
                </a:lnTo>
                <a:lnTo>
                  <a:pt x="50" y="85"/>
                </a:lnTo>
                <a:lnTo>
                  <a:pt x="50" y="40"/>
                </a:lnTo>
                <a:lnTo>
                  <a:pt x="149" y="0"/>
                </a:lnTo>
                <a:lnTo>
                  <a:pt x="149" y="99"/>
                </a:lnTo>
                <a:lnTo>
                  <a:pt x="186" y="99"/>
                </a:lnTo>
                <a:lnTo>
                  <a:pt x="186" y="152"/>
                </a:lnTo>
                <a:lnTo>
                  <a:pt x="202" y="152"/>
                </a:lnTo>
                <a:lnTo>
                  <a:pt x="202" y="297"/>
                </a:lnTo>
                <a:lnTo>
                  <a:pt x="72" y="297"/>
                </a:lnTo>
                <a:lnTo>
                  <a:pt x="72" y="176"/>
                </a:lnTo>
                <a:lnTo>
                  <a:pt x="26" y="176"/>
                </a:lnTo>
                <a:lnTo>
                  <a:pt x="26" y="297"/>
                </a:lnTo>
                <a:lnTo>
                  <a:pt x="0" y="297"/>
                </a:lnTo>
                <a:lnTo>
                  <a:pt x="0" y="1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121301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赠送儿童卡通人物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517682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 PRACTICAL TEACHING ICON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>
          <a:xfrm>
            <a:off x="4306910" y="367875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cxnSpLocks/>
          </p:cNvCxnSpPr>
          <p:nvPr/>
        </p:nvCxnSpPr>
        <p:spPr>
          <a:xfrm>
            <a:off x="460301" y="820667"/>
            <a:ext cx="11363399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cxnSpLocks/>
          </p:cNvCxnSpPr>
          <p:nvPr/>
        </p:nvCxnSpPr>
        <p:spPr>
          <a:xfrm>
            <a:off x="7354304" y="367875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E288FFE1-71D8-44ED-8C07-3D3C8E963DD4}"/>
              </a:ext>
            </a:extLst>
          </p:cNvPr>
          <p:cNvGrpSpPr/>
          <p:nvPr/>
        </p:nvGrpSpPr>
        <p:grpSpPr>
          <a:xfrm>
            <a:off x="6142000" y="1044289"/>
            <a:ext cx="1378876" cy="2862200"/>
            <a:chOff x="9445626" y="1898651"/>
            <a:chExt cx="2389186" cy="4959349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3A83CCE-796D-46FC-8A40-4AE2F1DAA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26" y="6537325"/>
              <a:ext cx="1716087" cy="320675"/>
            </a:xfrm>
            <a:custGeom>
              <a:avLst/>
              <a:gdLst>
                <a:gd name="T0" fmla="*/ 174 w 611"/>
                <a:gd name="T1" fmla="*/ 0 h 114"/>
                <a:gd name="T2" fmla="*/ 16 w 611"/>
                <a:gd name="T3" fmla="*/ 22 h 114"/>
                <a:gd name="T4" fmla="*/ 135 w 611"/>
                <a:gd name="T5" fmla="*/ 94 h 114"/>
                <a:gd name="T6" fmla="*/ 147 w 611"/>
                <a:gd name="T7" fmla="*/ 94 h 114"/>
                <a:gd name="T8" fmla="*/ 318 w 611"/>
                <a:gd name="T9" fmla="*/ 67 h 114"/>
                <a:gd name="T10" fmla="*/ 330 w 611"/>
                <a:gd name="T11" fmla="*/ 69 h 114"/>
                <a:gd name="T12" fmla="*/ 372 w 611"/>
                <a:gd name="T13" fmla="*/ 101 h 114"/>
                <a:gd name="T14" fmla="*/ 426 w 611"/>
                <a:gd name="T15" fmla="*/ 114 h 114"/>
                <a:gd name="T16" fmla="*/ 609 w 611"/>
                <a:gd name="T17" fmla="*/ 28 h 114"/>
                <a:gd name="T18" fmla="*/ 558 w 611"/>
                <a:gd name="T19" fmla="*/ 3 h 114"/>
                <a:gd name="T20" fmla="*/ 448 w 611"/>
                <a:gd name="T21" fmla="*/ 18 h 114"/>
                <a:gd name="T22" fmla="*/ 446 w 611"/>
                <a:gd name="T23" fmla="*/ 3 h 114"/>
                <a:gd name="T24" fmla="*/ 435 w 611"/>
                <a:gd name="T25" fmla="*/ 3 h 114"/>
                <a:gd name="T26" fmla="*/ 369 w 611"/>
                <a:gd name="T27" fmla="*/ 5 h 114"/>
                <a:gd name="T28" fmla="*/ 350 w 611"/>
                <a:gd name="T29" fmla="*/ 4 h 114"/>
                <a:gd name="T30" fmla="*/ 249 w 611"/>
                <a:gd name="T31" fmla="*/ 1 h 114"/>
                <a:gd name="T32" fmla="*/ 248 w 611"/>
                <a:gd name="T33" fmla="*/ 13 h 114"/>
                <a:gd name="T34" fmla="*/ 247 w 611"/>
                <a:gd name="T35" fmla="*/ 12 h 114"/>
                <a:gd name="T36" fmla="*/ 239 w 611"/>
                <a:gd name="T37" fmla="*/ 13 h 114"/>
                <a:gd name="T38" fmla="*/ 174 w 611"/>
                <a:gd name="T3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1" h="114">
                  <a:moveTo>
                    <a:pt x="174" y="0"/>
                  </a:moveTo>
                  <a:cubicBezTo>
                    <a:pt x="97" y="1"/>
                    <a:pt x="25" y="5"/>
                    <a:pt x="16" y="22"/>
                  </a:cubicBezTo>
                  <a:cubicBezTo>
                    <a:pt x="0" y="51"/>
                    <a:pt x="21" y="94"/>
                    <a:pt x="135" y="94"/>
                  </a:cubicBezTo>
                  <a:cubicBezTo>
                    <a:pt x="139" y="94"/>
                    <a:pt x="143" y="94"/>
                    <a:pt x="147" y="94"/>
                  </a:cubicBezTo>
                  <a:cubicBezTo>
                    <a:pt x="253" y="91"/>
                    <a:pt x="294" y="67"/>
                    <a:pt x="318" y="67"/>
                  </a:cubicBezTo>
                  <a:cubicBezTo>
                    <a:pt x="322" y="67"/>
                    <a:pt x="326" y="67"/>
                    <a:pt x="330" y="69"/>
                  </a:cubicBezTo>
                  <a:cubicBezTo>
                    <a:pt x="353" y="81"/>
                    <a:pt x="353" y="89"/>
                    <a:pt x="372" y="101"/>
                  </a:cubicBezTo>
                  <a:cubicBezTo>
                    <a:pt x="386" y="110"/>
                    <a:pt x="405" y="114"/>
                    <a:pt x="426" y="114"/>
                  </a:cubicBezTo>
                  <a:cubicBezTo>
                    <a:pt x="502" y="114"/>
                    <a:pt x="605" y="61"/>
                    <a:pt x="609" y="28"/>
                  </a:cubicBezTo>
                  <a:cubicBezTo>
                    <a:pt x="611" y="13"/>
                    <a:pt x="590" y="6"/>
                    <a:pt x="558" y="3"/>
                  </a:cubicBezTo>
                  <a:cubicBezTo>
                    <a:pt x="530" y="18"/>
                    <a:pt x="448" y="18"/>
                    <a:pt x="448" y="18"/>
                  </a:cubicBezTo>
                  <a:cubicBezTo>
                    <a:pt x="446" y="3"/>
                    <a:pt x="446" y="3"/>
                    <a:pt x="446" y="3"/>
                  </a:cubicBezTo>
                  <a:cubicBezTo>
                    <a:pt x="442" y="3"/>
                    <a:pt x="439" y="3"/>
                    <a:pt x="435" y="3"/>
                  </a:cubicBezTo>
                  <a:cubicBezTo>
                    <a:pt x="411" y="4"/>
                    <a:pt x="388" y="5"/>
                    <a:pt x="369" y="5"/>
                  </a:cubicBezTo>
                  <a:cubicBezTo>
                    <a:pt x="362" y="5"/>
                    <a:pt x="356" y="4"/>
                    <a:pt x="350" y="4"/>
                  </a:cubicBezTo>
                  <a:cubicBezTo>
                    <a:pt x="326" y="3"/>
                    <a:pt x="289" y="2"/>
                    <a:pt x="249" y="1"/>
                  </a:cubicBezTo>
                  <a:cubicBezTo>
                    <a:pt x="249" y="5"/>
                    <a:pt x="249" y="9"/>
                    <a:pt x="248" y="13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4" y="13"/>
                    <a:pt x="242" y="13"/>
                    <a:pt x="239" y="13"/>
                  </a:cubicBezTo>
                  <a:cubicBezTo>
                    <a:pt x="219" y="13"/>
                    <a:pt x="192" y="6"/>
                    <a:pt x="174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DB057A27-B20D-4110-BEA1-6D1A2340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0" y="3976688"/>
              <a:ext cx="207962" cy="350837"/>
            </a:xfrm>
            <a:custGeom>
              <a:avLst/>
              <a:gdLst>
                <a:gd name="T0" fmla="*/ 1 w 74"/>
                <a:gd name="T1" fmla="*/ 117 h 125"/>
                <a:gd name="T2" fmla="*/ 0 w 74"/>
                <a:gd name="T3" fmla="*/ 117 h 125"/>
                <a:gd name="T4" fmla="*/ 54 w 74"/>
                <a:gd name="T5" fmla="*/ 12 h 125"/>
                <a:gd name="T6" fmla="*/ 74 w 74"/>
                <a:gd name="T7" fmla="*/ 2 h 125"/>
                <a:gd name="T8" fmla="*/ 73 w 74"/>
                <a:gd name="T9" fmla="*/ 7 h 125"/>
                <a:gd name="T10" fmla="*/ 18 w 74"/>
                <a:gd name="T11" fmla="*/ 121 h 125"/>
                <a:gd name="T12" fmla="*/ 9 w 74"/>
                <a:gd name="T13" fmla="*/ 124 h 125"/>
                <a:gd name="T14" fmla="*/ 1 w 74"/>
                <a:gd name="T15" fmla="*/ 1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25">
                  <a:moveTo>
                    <a:pt x="1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9" y="73"/>
                    <a:pt x="45" y="21"/>
                    <a:pt x="54" y="12"/>
                  </a:cubicBezTo>
                  <a:cubicBezTo>
                    <a:pt x="65" y="0"/>
                    <a:pt x="72" y="2"/>
                    <a:pt x="74" y="2"/>
                  </a:cubicBezTo>
                  <a:cubicBezTo>
                    <a:pt x="73" y="5"/>
                    <a:pt x="73" y="7"/>
                    <a:pt x="73" y="7"/>
                  </a:cubicBezTo>
                  <a:cubicBezTo>
                    <a:pt x="73" y="7"/>
                    <a:pt x="41" y="80"/>
                    <a:pt x="18" y="121"/>
                  </a:cubicBezTo>
                  <a:cubicBezTo>
                    <a:pt x="18" y="121"/>
                    <a:pt x="16" y="125"/>
                    <a:pt x="9" y="124"/>
                  </a:cubicBezTo>
                  <a:cubicBezTo>
                    <a:pt x="3" y="122"/>
                    <a:pt x="1" y="117"/>
                    <a:pt x="1" y="117"/>
                  </a:cubicBezTo>
                  <a:close/>
                </a:path>
              </a:pathLst>
            </a:custGeom>
            <a:solidFill>
              <a:srgbClr val="004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AD1C0350-26D1-4404-83F5-589EDE35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7575" y="4038600"/>
              <a:ext cx="1522412" cy="1404937"/>
            </a:xfrm>
            <a:custGeom>
              <a:avLst/>
              <a:gdLst>
                <a:gd name="T0" fmla="*/ 85 w 542"/>
                <a:gd name="T1" fmla="*/ 464 h 501"/>
                <a:gd name="T2" fmla="*/ 23 w 542"/>
                <a:gd name="T3" fmla="*/ 435 h 501"/>
                <a:gd name="T4" fmla="*/ 23 w 542"/>
                <a:gd name="T5" fmla="*/ 435 h 501"/>
                <a:gd name="T6" fmla="*/ 0 w 542"/>
                <a:gd name="T7" fmla="*/ 420 h 501"/>
                <a:gd name="T8" fmla="*/ 59 w 542"/>
                <a:gd name="T9" fmla="*/ 257 h 501"/>
                <a:gd name="T10" fmla="*/ 59 w 542"/>
                <a:gd name="T11" fmla="*/ 256 h 501"/>
                <a:gd name="T12" fmla="*/ 152 w 542"/>
                <a:gd name="T13" fmla="*/ 40 h 501"/>
                <a:gd name="T14" fmla="*/ 176 w 542"/>
                <a:gd name="T15" fmla="*/ 8 h 501"/>
                <a:gd name="T16" fmla="*/ 206 w 542"/>
                <a:gd name="T17" fmla="*/ 15 h 501"/>
                <a:gd name="T18" fmla="*/ 235 w 542"/>
                <a:gd name="T19" fmla="*/ 64 h 501"/>
                <a:gd name="T20" fmla="*/ 291 w 542"/>
                <a:gd name="T21" fmla="*/ 25 h 501"/>
                <a:gd name="T22" fmla="*/ 380 w 542"/>
                <a:gd name="T23" fmla="*/ 12 h 501"/>
                <a:gd name="T24" fmla="*/ 381 w 542"/>
                <a:gd name="T25" fmla="*/ 13 h 501"/>
                <a:gd name="T26" fmla="*/ 442 w 542"/>
                <a:gd name="T27" fmla="*/ 5 h 501"/>
                <a:gd name="T28" fmla="*/ 542 w 542"/>
                <a:gd name="T29" fmla="*/ 168 h 501"/>
                <a:gd name="T30" fmla="*/ 442 w 542"/>
                <a:gd name="T31" fmla="*/ 242 h 501"/>
                <a:gd name="T32" fmla="*/ 442 w 542"/>
                <a:gd name="T33" fmla="*/ 242 h 501"/>
                <a:gd name="T34" fmla="*/ 426 w 542"/>
                <a:gd name="T35" fmla="*/ 213 h 501"/>
                <a:gd name="T36" fmla="*/ 428 w 542"/>
                <a:gd name="T37" fmla="*/ 496 h 501"/>
                <a:gd name="T38" fmla="*/ 403 w 542"/>
                <a:gd name="T39" fmla="*/ 498 h 501"/>
                <a:gd name="T40" fmla="*/ 320 w 542"/>
                <a:gd name="T41" fmla="*/ 500 h 501"/>
                <a:gd name="T42" fmla="*/ 85 w 542"/>
                <a:gd name="T43" fmla="*/ 46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2" h="501">
                  <a:moveTo>
                    <a:pt x="85" y="464"/>
                  </a:moveTo>
                  <a:cubicBezTo>
                    <a:pt x="63" y="456"/>
                    <a:pt x="42" y="447"/>
                    <a:pt x="23" y="435"/>
                  </a:cubicBezTo>
                  <a:cubicBezTo>
                    <a:pt x="23" y="435"/>
                    <a:pt x="23" y="435"/>
                    <a:pt x="23" y="435"/>
                  </a:cubicBezTo>
                  <a:cubicBezTo>
                    <a:pt x="15" y="431"/>
                    <a:pt x="7" y="426"/>
                    <a:pt x="0" y="420"/>
                  </a:cubicBezTo>
                  <a:cubicBezTo>
                    <a:pt x="0" y="420"/>
                    <a:pt x="40" y="289"/>
                    <a:pt x="59" y="257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109" y="218"/>
                    <a:pt x="152" y="40"/>
                    <a:pt x="152" y="40"/>
                  </a:cubicBezTo>
                  <a:cubicBezTo>
                    <a:pt x="169" y="30"/>
                    <a:pt x="174" y="16"/>
                    <a:pt x="176" y="8"/>
                  </a:cubicBezTo>
                  <a:cubicBezTo>
                    <a:pt x="177" y="8"/>
                    <a:pt x="189" y="12"/>
                    <a:pt x="206" y="15"/>
                  </a:cubicBezTo>
                  <a:cubicBezTo>
                    <a:pt x="205" y="22"/>
                    <a:pt x="202" y="52"/>
                    <a:pt x="235" y="64"/>
                  </a:cubicBezTo>
                  <a:cubicBezTo>
                    <a:pt x="272" y="77"/>
                    <a:pt x="290" y="29"/>
                    <a:pt x="291" y="25"/>
                  </a:cubicBezTo>
                  <a:cubicBezTo>
                    <a:pt x="323" y="26"/>
                    <a:pt x="355" y="23"/>
                    <a:pt x="380" y="12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97" y="5"/>
                    <a:pt x="418" y="0"/>
                    <a:pt x="442" y="5"/>
                  </a:cubicBezTo>
                  <a:cubicBezTo>
                    <a:pt x="466" y="11"/>
                    <a:pt x="505" y="86"/>
                    <a:pt x="542" y="168"/>
                  </a:cubicBezTo>
                  <a:cubicBezTo>
                    <a:pt x="535" y="179"/>
                    <a:pt x="499" y="229"/>
                    <a:pt x="442" y="242"/>
                  </a:cubicBezTo>
                  <a:cubicBezTo>
                    <a:pt x="442" y="242"/>
                    <a:pt x="442" y="242"/>
                    <a:pt x="442" y="242"/>
                  </a:cubicBezTo>
                  <a:cubicBezTo>
                    <a:pt x="436" y="232"/>
                    <a:pt x="431" y="222"/>
                    <a:pt x="426" y="213"/>
                  </a:cubicBezTo>
                  <a:cubicBezTo>
                    <a:pt x="425" y="219"/>
                    <a:pt x="413" y="468"/>
                    <a:pt x="428" y="496"/>
                  </a:cubicBezTo>
                  <a:cubicBezTo>
                    <a:pt x="428" y="496"/>
                    <a:pt x="419" y="497"/>
                    <a:pt x="403" y="498"/>
                  </a:cubicBezTo>
                  <a:cubicBezTo>
                    <a:pt x="384" y="499"/>
                    <a:pt x="355" y="501"/>
                    <a:pt x="320" y="500"/>
                  </a:cubicBezTo>
                  <a:cubicBezTo>
                    <a:pt x="252" y="499"/>
                    <a:pt x="162" y="491"/>
                    <a:pt x="85" y="464"/>
                  </a:cubicBezTo>
                </a:path>
              </a:pathLst>
            </a:custGeom>
            <a:solidFill>
              <a:srgbClr val="004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32D02DE9-9BF0-448A-8809-352B5ABF8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5" y="4071938"/>
              <a:ext cx="217487" cy="36512"/>
            </a:xfrm>
            <a:custGeom>
              <a:avLst/>
              <a:gdLst>
                <a:gd name="T0" fmla="*/ 0 w 77"/>
                <a:gd name="T1" fmla="*/ 13 h 13"/>
                <a:gd name="T2" fmla="*/ 0 w 77"/>
                <a:gd name="T3" fmla="*/ 13 h 13"/>
                <a:gd name="T4" fmla="*/ 0 w 77"/>
                <a:gd name="T5" fmla="*/ 13 h 13"/>
                <a:gd name="T6" fmla="*/ 0 w 77"/>
                <a:gd name="T7" fmla="*/ 13 h 13"/>
                <a:gd name="T8" fmla="*/ 77 w 77"/>
                <a:gd name="T9" fmla="*/ 0 h 13"/>
                <a:gd name="T10" fmla="*/ 0 w 77"/>
                <a:gd name="T11" fmla="*/ 13 h 13"/>
                <a:gd name="T12" fmla="*/ 77 w 7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77" y="0"/>
                  </a:moveTo>
                  <a:cubicBezTo>
                    <a:pt x="55" y="10"/>
                    <a:pt x="28" y="13"/>
                    <a:pt x="0" y="13"/>
                  </a:cubicBezTo>
                  <a:cubicBezTo>
                    <a:pt x="28" y="13"/>
                    <a:pt x="55" y="10"/>
                    <a:pt x="7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726BABD9-00FE-475F-859E-CF403EFD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1963" y="4071938"/>
              <a:ext cx="252412" cy="68262"/>
            </a:xfrm>
            <a:custGeom>
              <a:avLst/>
              <a:gdLst>
                <a:gd name="T0" fmla="*/ 90 w 90"/>
                <a:gd name="T1" fmla="*/ 0 h 24"/>
                <a:gd name="T2" fmla="*/ 90 w 90"/>
                <a:gd name="T3" fmla="*/ 0 h 24"/>
                <a:gd name="T4" fmla="*/ 88 w 90"/>
                <a:gd name="T5" fmla="*/ 0 h 24"/>
                <a:gd name="T6" fmla="*/ 11 w 90"/>
                <a:gd name="T7" fmla="*/ 13 h 24"/>
                <a:gd name="T8" fmla="*/ 11 w 90"/>
                <a:gd name="T9" fmla="*/ 13 h 24"/>
                <a:gd name="T10" fmla="*/ 11 w 90"/>
                <a:gd name="T11" fmla="*/ 13 h 24"/>
                <a:gd name="T12" fmla="*/ 11 w 90"/>
                <a:gd name="T13" fmla="*/ 13 h 24"/>
                <a:gd name="T14" fmla="*/ 11 w 90"/>
                <a:gd name="T15" fmla="*/ 13 h 24"/>
                <a:gd name="T16" fmla="*/ 1 w 90"/>
                <a:gd name="T17" fmla="*/ 13 h 24"/>
                <a:gd name="T18" fmla="*/ 1 w 90"/>
                <a:gd name="T19" fmla="*/ 13 h 24"/>
                <a:gd name="T20" fmla="*/ 1 w 90"/>
                <a:gd name="T21" fmla="*/ 13 h 24"/>
                <a:gd name="T22" fmla="*/ 1 w 90"/>
                <a:gd name="T23" fmla="*/ 15 h 24"/>
                <a:gd name="T24" fmla="*/ 0 w 90"/>
                <a:gd name="T25" fmla="*/ 17 h 24"/>
                <a:gd name="T26" fmla="*/ 31 w 90"/>
                <a:gd name="T27" fmla="*/ 24 h 24"/>
                <a:gd name="T28" fmla="*/ 90 w 90"/>
                <a:gd name="T29" fmla="*/ 0 h 24"/>
                <a:gd name="T30" fmla="*/ 90 w 90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4">
                  <a:moveTo>
                    <a:pt x="9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66" y="10"/>
                    <a:pt x="39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3" y="24"/>
                    <a:pt x="72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rgbClr val="003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D2676987-426B-4F3B-A527-7726A19A1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9625" y="4648200"/>
              <a:ext cx="39687" cy="784225"/>
            </a:xfrm>
            <a:custGeom>
              <a:avLst/>
              <a:gdLst>
                <a:gd name="T0" fmla="*/ 14 w 14"/>
                <a:gd name="T1" fmla="*/ 279 h 280"/>
                <a:gd name="T2" fmla="*/ 8 w 14"/>
                <a:gd name="T3" fmla="*/ 280 h 280"/>
                <a:gd name="T4" fmla="*/ 14 w 14"/>
                <a:gd name="T5" fmla="*/ 279 h 280"/>
                <a:gd name="T6" fmla="*/ 14 w 14"/>
                <a:gd name="T7" fmla="*/ 279 h 280"/>
                <a:gd name="T8" fmla="*/ 14 w 14"/>
                <a:gd name="T9" fmla="*/ 279 h 280"/>
                <a:gd name="T10" fmla="*/ 14 w 14"/>
                <a:gd name="T11" fmla="*/ 279 h 280"/>
                <a:gd name="T12" fmla="*/ 12 w 14"/>
                <a:gd name="T13" fmla="*/ 0 h 280"/>
                <a:gd name="T14" fmla="*/ 14 w 14"/>
                <a:gd name="T15" fmla="*/ 279 h 280"/>
                <a:gd name="T16" fmla="*/ 12 w 14"/>
                <a:gd name="T17" fmla="*/ 0 h 280"/>
                <a:gd name="T18" fmla="*/ 12 w 14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80">
                  <a:moveTo>
                    <a:pt x="14" y="279"/>
                  </a:moveTo>
                  <a:cubicBezTo>
                    <a:pt x="14" y="279"/>
                    <a:pt x="12" y="280"/>
                    <a:pt x="8" y="280"/>
                  </a:cubicBezTo>
                  <a:cubicBezTo>
                    <a:pt x="12" y="280"/>
                    <a:pt x="14" y="279"/>
                    <a:pt x="14" y="279"/>
                  </a:cubicBezTo>
                  <a:moveTo>
                    <a:pt x="14" y="279"/>
                  </a:moveTo>
                  <a:cubicBezTo>
                    <a:pt x="14" y="279"/>
                    <a:pt x="14" y="279"/>
                    <a:pt x="14" y="279"/>
                  </a:cubicBezTo>
                  <a:cubicBezTo>
                    <a:pt x="14" y="279"/>
                    <a:pt x="14" y="279"/>
                    <a:pt x="14" y="279"/>
                  </a:cubicBezTo>
                  <a:moveTo>
                    <a:pt x="12" y="0"/>
                  </a:moveTo>
                  <a:cubicBezTo>
                    <a:pt x="10" y="35"/>
                    <a:pt x="0" y="252"/>
                    <a:pt x="14" y="279"/>
                  </a:cubicBezTo>
                  <a:cubicBezTo>
                    <a:pt x="0" y="252"/>
                    <a:pt x="10" y="3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2A62E51E-A218-4ADE-8179-01B83FE9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3263" y="4518025"/>
              <a:ext cx="146050" cy="917575"/>
            </a:xfrm>
            <a:custGeom>
              <a:avLst/>
              <a:gdLst>
                <a:gd name="T0" fmla="*/ 28 w 52"/>
                <a:gd name="T1" fmla="*/ 0 h 327"/>
                <a:gd name="T2" fmla="*/ 36 w 52"/>
                <a:gd name="T3" fmla="*/ 327 h 327"/>
                <a:gd name="T4" fmla="*/ 46 w 52"/>
                <a:gd name="T5" fmla="*/ 326 h 327"/>
                <a:gd name="T6" fmla="*/ 52 w 52"/>
                <a:gd name="T7" fmla="*/ 325 h 327"/>
                <a:gd name="T8" fmla="*/ 52 w 52"/>
                <a:gd name="T9" fmla="*/ 325 h 327"/>
                <a:gd name="T10" fmla="*/ 52 w 52"/>
                <a:gd name="T11" fmla="*/ 325 h 327"/>
                <a:gd name="T12" fmla="*/ 52 w 52"/>
                <a:gd name="T13" fmla="*/ 325 h 327"/>
                <a:gd name="T14" fmla="*/ 52 w 52"/>
                <a:gd name="T15" fmla="*/ 325 h 327"/>
                <a:gd name="T16" fmla="*/ 52 w 52"/>
                <a:gd name="T17" fmla="*/ 325 h 327"/>
                <a:gd name="T18" fmla="*/ 50 w 52"/>
                <a:gd name="T19" fmla="*/ 46 h 327"/>
                <a:gd name="T20" fmla="*/ 28 w 52"/>
                <a:gd name="T2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27">
                  <a:moveTo>
                    <a:pt x="28" y="0"/>
                  </a:moveTo>
                  <a:cubicBezTo>
                    <a:pt x="32" y="107"/>
                    <a:pt x="0" y="223"/>
                    <a:pt x="36" y="327"/>
                  </a:cubicBezTo>
                  <a:cubicBezTo>
                    <a:pt x="40" y="326"/>
                    <a:pt x="44" y="326"/>
                    <a:pt x="46" y="326"/>
                  </a:cubicBezTo>
                  <a:cubicBezTo>
                    <a:pt x="50" y="326"/>
                    <a:pt x="52" y="325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38" y="298"/>
                    <a:pt x="48" y="81"/>
                    <a:pt x="50" y="46"/>
                  </a:cubicBezTo>
                  <a:cubicBezTo>
                    <a:pt x="44" y="31"/>
                    <a:pt x="39" y="14"/>
                    <a:pt x="28" y="0"/>
                  </a:cubicBezTo>
                </a:path>
              </a:pathLst>
            </a:custGeom>
            <a:solidFill>
              <a:srgbClr val="003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9F53F8EC-E9D5-419A-A74B-2905C80C3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0" y="4060825"/>
              <a:ext cx="427037" cy="704850"/>
            </a:xfrm>
            <a:custGeom>
              <a:avLst/>
              <a:gdLst>
                <a:gd name="T0" fmla="*/ 118 w 152"/>
                <a:gd name="T1" fmla="*/ 0 h 251"/>
                <a:gd name="T2" fmla="*/ 94 w 152"/>
                <a:gd name="T3" fmla="*/ 32 h 251"/>
                <a:gd name="T4" fmla="*/ 1 w 152"/>
                <a:gd name="T5" fmla="*/ 248 h 251"/>
                <a:gd name="T6" fmla="*/ 1 w 152"/>
                <a:gd name="T7" fmla="*/ 249 h 251"/>
                <a:gd name="T8" fmla="*/ 1 w 152"/>
                <a:gd name="T9" fmla="*/ 249 h 251"/>
                <a:gd name="T10" fmla="*/ 1 w 152"/>
                <a:gd name="T11" fmla="*/ 249 h 251"/>
                <a:gd name="T12" fmla="*/ 0 w 152"/>
                <a:gd name="T13" fmla="*/ 251 h 251"/>
                <a:gd name="T14" fmla="*/ 118 w 152"/>
                <a:gd name="T15" fmla="*/ 47 h 251"/>
                <a:gd name="T16" fmla="*/ 152 w 152"/>
                <a:gd name="T17" fmla="*/ 34 h 251"/>
                <a:gd name="T18" fmla="*/ 148 w 152"/>
                <a:gd name="T19" fmla="*/ 16 h 251"/>
                <a:gd name="T20" fmla="*/ 148 w 152"/>
                <a:gd name="T21" fmla="*/ 8 h 251"/>
                <a:gd name="T22" fmla="*/ 148 w 152"/>
                <a:gd name="T23" fmla="*/ 7 h 251"/>
                <a:gd name="T24" fmla="*/ 148 w 152"/>
                <a:gd name="T25" fmla="*/ 7 h 251"/>
                <a:gd name="T26" fmla="*/ 118 w 152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51">
                  <a:moveTo>
                    <a:pt x="118" y="0"/>
                  </a:moveTo>
                  <a:cubicBezTo>
                    <a:pt x="116" y="8"/>
                    <a:pt x="111" y="22"/>
                    <a:pt x="94" y="32"/>
                  </a:cubicBezTo>
                  <a:cubicBezTo>
                    <a:pt x="94" y="32"/>
                    <a:pt x="51" y="210"/>
                    <a:pt x="1" y="248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0" y="250"/>
                    <a:pt x="0" y="251"/>
                  </a:cubicBezTo>
                  <a:cubicBezTo>
                    <a:pt x="68" y="218"/>
                    <a:pt x="78" y="115"/>
                    <a:pt x="118" y="47"/>
                  </a:cubicBezTo>
                  <a:cubicBezTo>
                    <a:pt x="121" y="40"/>
                    <a:pt x="137" y="36"/>
                    <a:pt x="152" y="34"/>
                  </a:cubicBezTo>
                  <a:cubicBezTo>
                    <a:pt x="149" y="28"/>
                    <a:pt x="148" y="21"/>
                    <a:pt x="148" y="16"/>
                  </a:cubicBezTo>
                  <a:cubicBezTo>
                    <a:pt x="148" y="13"/>
                    <a:pt x="148" y="10"/>
                    <a:pt x="148" y="8"/>
                  </a:cubicBezTo>
                  <a:cubicBezTo>
                    <a:pt x="148" y="8"/>
                    <a:pt x="148" y="7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31" y="4"/>
                    <a:pt x="119" y="0"/>
                    <a:pt x="118" y="0"/>
                  </a:cubicBezTo>
                </a:path>
              </a:pathLst>
            </a:custGeom>
            <a:solidFill>
              <a:srgbClr val="003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C6957B7E-1D71-488D-8062-CA713388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2998788"/>
              <a:ext cx="127000" cy="431800"/>
            </a:xfrm>
            <a:custGeom>
              <a:avLst/>
              <a:gdLst>
                <a:gd name="T0" fmla="*/ 43 w 45"/>
                <a:gd name="T1" fmla="*/ 0 h 154"/>
                <a:gd name="T2" fmla="*/ 45 w 45"/>
                <a:gd name="T3" fmla="*/ 5 h 154"/>
                <a:gd name="T4" fmla="*/ 31 w 45"/>
                <a:gd name="T5" fmla="*/ 154 h 154"/>
                <a:gd name="T6" fmla="*/ 30 w 45"/>
                <a:gd name="T7" fmla="*/ 154 h 154"/>
                <a:gd name="T8" fmla="*/ 15 w 45"/>
                <a:gd name="T9" fmla="*/ 16 h 154"/>
                <a:gd name="T10" fmla="*/ 43 w 45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4">
                  <a:moveTo>
                    <a:pt x="43" y="0"/>
                  </a:moveTo>
                  <a:cubicBezTo>
                    <a:pt x="43" y="0"/>
                    <a:pt x="43" y="3"/>
                    <a:pt x="45" y="5"/>
                  </a:cubicBezTo>
                  <a:cubicBezTo>
                    <a:pt x="45" y="9"/>
                    <a:pt x="34" y="81"/>
                    <a:pt x="31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129"/>
                    <a:pt x="14" y="28"/>
                    <a:pt x="15" y="16"/>
                  </a:cubicBezTo>
                  <a:cubicBezTo>
                    <a:pt x="31" y="12"/>
                    <a:pt x="43" y="0"/>
                    <a:pt x="43" y="0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ACD2D57-4BCA-42FF-8C77-EBF551E6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7725" y="2293938"/>
              <a:ext cx="1670050" cy="1265237"/>
            </a:xfrm>
            <a:custGeom>
              <a:avLst/>
              <a:gdLst>
                <a:gd name="T0" fmla="*/ 90 w 595"/>
                <a:gd name="T1" fmla="*/ 256 h 451"/>
                <a:gd name="T2" fmla="*/ 88 w 595"/>
                <a:gd name="T3" fmla="*/ 251 h 451"/>
                <a:gd name="T4" fmla="*/ 60 w 595"/>
                <a:gd name="T5" fmla="*/ 267 h 451"/>
                <a:gd name="T6" fmla="*/ 25 w 595"/>
                <a:gd name="T7" fmla="*/ 254 h 451"/>
                <a:gd name="T8" fmla="*/ 48 w 595"/>
                <a:gd name="T9" fmla="*/ 189 h 451"/>
                <a:gd name="T10" fmla="*/ 32 w 595"/>
                <a:gd name="T11" fmla="*/ 136 h 451"/>
                <a:gd name="T12" fmla="*/ 152 w 595"/>
                <a:gd name="T13" fmla="*/ 96 h 451"/>
                <a:gd name="T14" fmla="*/ 188 w 595"/>
                <a:gd name="T15" fmla="*/ 33 h 451"/>
                <a:gd name="T16" fmla="*/ 340 w 595"/>
                <a:gd name="T17" fmla="*/ 68 h 451"/>
                <a:gd name="T18" fmla="*/ 362 w 595"/>
                <a:gd name="T19" fmla="*/ 60 h 451"/>
                <a:gd name="T20" fmla="*/ 408 w 595"/>
                <a:gd name="T21" fmla="*/ 53 h 451"/>
                <a:gd name="T22" fmla="*/ 523 w 595"/>
                <a:gd name="T23" fmla="*/ 174 h 451"/>
                <a:gd name="T24" fmla="*/ 570 w 595"/>
                <a:gd name="T25" fmla="*/ 199 h 451"/>
                <a:gd name="T26" fmla="*/ 527 w 595"/>
                <a:gd name="T27" fmla="*/ 449 h 451"/>
                <a:gd name="T28" fmla="*/ 527 w 595"/>
                <a:gd name="T29" fmla="*/ 449 h 451"/>
                <a:gd name="T30" fmla="*/ 518 w 595"/>
                <a:gd name="T31" fmla="*/ 451 h 451"/>
                <a:gd name="T32" fmla="*/ 518 w 595"/>
                <a:gd name="T33" fmla="*/ 451 h 451"/>
                <a:gd name="T34" fmla="*/ 534 w 595"/>
                <a:gd name="T35" fmla="*/ 245 h 451"/>
                <a:gd name="T36" fmla="*/ 486 w 595"/>
                <a:gd name="T37" fmla="*/ 272 h 451"/>
                <a:gd name="T38" fmla="*/ 460 w 595"/>
                <a:gd name="T39" fmla="*/ 221 h 451"/>
                <a:gd name="T40" fmla="*/ 411 w 595"/>
                <a:gd name="T41" fmla="*/ 251 h 451"/>
                <a:gd name="T42" fmla="*/ 381 w 595"/>
                <a:gd name="T43" fmla="*/ 221 h 451"/>
                <a:gd name="T44" fmla="*/ 308 w 595"/>
                <a:gd name="T45" fmla="*/ 258 h 451"/>
                <a:gd name="T46" fmla="*/ 276 w 595"/>
                <a:gd name="T47" fmla="*/ 210 h 451"/>
                <a:gd name="T48" fmla="*/ 279 w 595"/>
                <a:gd name="T49" fmla="*/ 201 h 451"/>
                <a:gd name="T50" fmla="*/ 276 w 595"/>
                <a:gd name="T51" fmla="*/ 210 h 451"/>
                <a:gd name="T52" fmla="*/ 237 w 595"/>
                <a:gd name="T53" fmla="*/ 239 h 451"/>
                <a:gd name="T54" fmla="*/ 205 w 595"/>
                <a:gd name="T55" fmla="*/ 213 h 451"/>
                <a:gd name="T56" fmla="*/ 139 w 595"/>
                <a:gd name="T57" fmla="*/ 269 h 451"/>
                <a:gd name="T58" fmla="*/ 90 w 595"/>
                <a:gd name="T59" fmla="*/ 25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5" h="451">
                  <a:moveTo>
                    <a:pt x="90" y="256"/>
                  </a:moveTo>
                  <a:cubicBezTo>
                    <a:pt x="88" y="254"/>
                    <a:pt x="88" y="251"/>
                    <a:pt x="88" y="251"/>
                  </a:cubicBezTo>
                  <a:cubicBezTo>
                    <a:pt x="88" y="251"/>
                    <a:pt x="76" y="263"/>
                    <a:pt x="60" y="267"/>
                  </a:cubicBezTo>
                  <a:cubicBezTo>
                    <a:pt x="49" y="270"/>
                    <a:pt x="36" y="268"/>
                    <a:pt x="25" y="254"/>
                  </a:cubicBezTo>
                  <a:cubicBezTo>
                    <a:pt x="0" y="222"/>
                    <a:pt x="42" y="199"/>
                    <a:pt x="48" y="189"/>
                  </a:cubicBezTo>
                  <a:cubicBezTo>
                    <a:pt x="54" y="178"/>
                    <a:pt x="11" y="183"/>
                    <a:pt x="32" y="136"/>
                  </a:cubicBezTo>
                  <a:cubicBezTo>
                    <a:pt x="53" y="90"/>
                    <a:pt x="141" y="102"/>
                    <a:pt x="152" y="96"/>
                  </a:cubicBezTo>
                  <a:cubicBezTo>
                    <a:pt x="162" y="91"/>
                    <a:pt x="118" y="65"/>
                    <a:pt x="188" y="33"/>
                  </a:cubicBezTo>
                  <a:cubicBezTo>
                    <a:pt x="258" y="0"/>
                    <a:pt x="317" y="63"/>
                    <a:pt x="340" y="68"/>
                  </a:cubicBezTo>
                  <a:cubicBezTo>
                    <a:pt x="351" y="70"/>
                    <a:pt x="355" y="65"/>
                    <a:pt x="362" y="60"/>
                  </a:cubicBezTo>
                  <a:cubicBezTo>
                    <a:pt x="370" y="54"/>
                    <a:pt x="381" y="49"/>
                    <a:pt x="408" y="53"/>
                  </a:cubicBezTo>
                  <a:cubicBezTo>
                    <a:pt x="459" y="60"/>
                    <a:pt x="523" y="174"/>
                    <a:pt x="523" y="174"/>
                  </a:cubicBezTo>
                  <a:cubicBezTo>
                    <a:pt x="523" y="174"/>
                    <a:pt x="550" y="171"/>
                    <a:pt x="570" y="199"/>
                  </a:cubicBezTo>
                  <a:cubicBezTo>
                    <a:pt x="595" y="233"/>
                    <a:pt x="576" y="365"/>
                    <a:pt x="527" y="449"/>
                  </a:cubicBezTo>
                  <a:cubicBezTo>
                    <a:pt x="527" y="449"/>
                    <a:pt x="527" y="449"/>
                    <a:pt x="527" y="449"/>
                  </a:cubicBezTo>
                  <a:cubicBezTo>
                    <a:pt x="524" y="450"/>
                    <a:pt x="521" y="451"/>
                    <a:pt x="518" y="451"/>
                  </a:cubicBezTo>
                  <a:cubicBezTo>
                    <a:pt x="518" y="451"/>
                    <a:pt x="518" y="451"/>
                    <a:pt x="518" y="451"/>
                  </a:cubicBezTo>
                  <a:cubicBezTo>
                    <a:pt x="501" y="365"/>
                    <a:pt x="534" y="245"/>
                    <a:pt x="534" y="245"/>
                  </a:cubicBezTo>
                  <a:cubicBezTo>
                    <a:pt x="534" y="245"/>
                    <a:pt x="527" y="268"/>
                    <a:pt x="486" y="272"/>
                  </a:cubicBezTo>
                  <a:cubicBezTo>
                    <a:pt x="446" y="277"/>
                    <a:pt x="459" y="224"/>
                    <a:pt x="460" y="221"/>
                  </a:cubicBezTo>
                  <a:cubicBezTo>
                    <a:pt x="458" y="223"/>
                    <a:pt x="438" y="255"/>
                    <a:pt x="411" y="251"/>
                  </a:cubicBezTo>
                  <a:cubicBezTo>
                    <a:pt x="384" y="248"/>
                    <a:pt x="381" y="221"/>
                    <a:pt x="381" y="221"/>
                  </a:cubicBezTo>
                  <a:cubicBezTo>
                    <a:pt x="381" y="221"/>
                    <a:pt x="361" y="258"/>
                    <a:pt x="308" y="258"/>
                  </a:cubicBezTo>
                  <a:cubicBezTo>
                    <a:pt x="268" y="258"/>
                    <a:pt x="272" y="226"/>
                    <a:pt x="276" y="210"/>
                  </a:cubicBezTo>
                  <a:cubicBezTo>
                    <a:pt x="278" y="206"/>
                    <a:pt x="279" y="202"/>
                    <a:pt x="279" y="201"/>
                  </a:cubicBezTo>
                  <a:cubicBezTo>
                    <a:pt x="279" y="202"/>
                    <a:pt x="278" y="205"/>
                    <a:pt x="276" y="210"/>
                  </a:cubicBezTo>
                  <a:cubicBezTo>
                    <a:pt x="271" y="222"/>
                    <a:pt x="260" y="240"/>
                    <a:pt x="237" y="239"/>
                  </a:cubicBezTo>
                  <a:cubicBezTo>
                    <a:pt x="202" y="238"/>
                    <a:pt x="205" y="213"/>
                    <a:pt x="205" y="213"/>
                  </a:cubicBezTo>
                  <a:cubicBezTo>
                    <a:pt x="205" y="213"/>
                    <a:pt x="186" y="262"/>
                    <a:pt x="139" y="269"/>
                  </a:cubicBezTo>
                  <a:cubicBezTo>
                    <a:pt x="105" y="273"/>
                    <a:pt x="94" y="263"/>
                    <a:pt x="90" y="256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1E7B70E-A8AD-4500-BAF4-413B5820B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7988" y="6540500"/>
              <a:ext cx="477837" cy="255587"/>
            </a:xfrm>
            <a:custGeom>
              <a:avLst/>
              <a:gdLst>
                <a:gd name="T0" fmla="*/ 165 w 170"/>
                <a:gd name="T1" fmla="*/ 23 h 91"/>
                <a:gd name="T2" fmla="*/ 5 w 170"/>
                <a:gd name="T3" fmla="*/ 74 h 91"/>
                <a:gd name="T4" fmla="*/ 48 w 170"/>
                <a:gd name="T5" fmla="*/ 17 h 91"/>
                <a:gd name="T6" fmla="*/ 162 w 170"/>
                <a:gd name="T7" fmla="*/ 0 h 91"/>
                <a:gd name="T8" fmla="*/ 163 w 170"/>
                <a:gd name="T9" fmla="*/ 0 h 91"/>
                <a:gd name="T10" fmla="*/ 165 w 170"/>
                <a:gd name="T11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91">
                  <a:moveTo>
                    <a:pt x="165" y="23"/>
                  </a:moveTo>
                  <a:cubicBezTo>
                    <a:pt x="170" y="65"/>
                    <a:pt x="10" y="91"/>
                    <a:pt x="5" y="74"/>
                  </a:cubicBezTo>
                  <a:cubicBezTo>
                    <a:pt x="0" y="56"/>
                    <a:pt x="48" y="17"/>
                    <a:pt x="48" y="17"/>
                  </a:cubicBezTo>
                  <a:cubicBezTo>
                    <a:pt x="48" y="17"/>
                    <a:pt x="140" y="17"/>
                    <a:pt x="16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4" y="10"/>
                    <a:pt x="164" y="18"/>
                    <a:pt x="1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A269A9BE-24A7-4358-9ADE-A81EB7140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7400" y="6518275"/>
              <a:ext cx="463550" cy="223837"/>
            </a:xfrm>
            <a:custGeom>
              <a:avLst/>
              <a:gdLst>
                <a:gd name="T0" fmla="*/ 165 w 165"/>
                <a:gd name="T1" fmla="*/ 20 h 80"/>
                <a:gd name="T2" fmla="*/ 164 w 165"/>
                <a:gd name="T3" fmla="*/ 51 h 80"/>
                <a:gd name="T4" fmla="*/ 3 w 165"/>
                <a:gd name="T5" fmla="*/ 64 h 80"/>
                <a:gd name="T6" fmla="*/ 71 w 165"/>
                <a:gd name="T7" fmla="*/ 0 h 80"/>
                <a:gd name="T8" fmla="*/ 164 w 165"/>
                <a:gd name="T9" fmla="*/ 19 h 80"/>
                <a:gd name="T10" fmla="*/ 165 w 165"/>
                <a:gd name="T11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80">
                  <a:moveTo>
                    <a:pt x="165" y="20"/>
                  </a:moveTo>
                  <a:cubicBezTo>
                    <a:pt x="164" y="36"/>
                    <a:pt x="164" y="47"/>
                    <a:pt x="164" y="51"/>
                  </a:cubicBezTo>
                  <a:cubicBezTo>
                    <a:pt x="164" y="71"/>
                    <a:pt x="5" y="80"/>
                    <a:pt x="3" y="64"/>
                  </a:cubicBezTo>
                  <a:cubicBezTo>
                    <a:pt x="0" y="47"/>
                    <a:pt x="71" y="0"/>
                    <a:pt x="71" y="0"/>
                  </a:cubicBezTo>
                  <a:cubicBezTo>
                    <a:pt x="71" y="0"/>
                    <a:pt x="132" y="23"/>
                    <a:pt x="164" y="19"/>
                  </a:cubicBezTo>
                  <a:lnTo>
                    <a:pt x="1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A2FE1F87-93EC-4E76-879F-A69C84AB3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5259388"/>
              <a:ext cx="185737" cy="274637"/>
            </a:xfrm>
            <a:custGeom>
              <a:avLst/>
              <a:gdLst>
                <a:gd name="T0" fmla="*/ 66 w 66"/>
                <a:gd name="T1" fmla="*/ 29 h 98"/>
                <a:gd name="T2" fmla="*/ 0 w 66"/>
                <a:gd name="T3" fmla="*/ 98 h 98"/>
                <a:gd name="T4" fmla="*/ 4 w 66"/>
                <a:gd name="T5" fmla="*/ 0 h 98"/>
                <a:gd name="T6" fmla="*/ 66 w 66"/>
                <a:gd name="T7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98">
                  <a:moveTo>
                    <a:pt x="66" y="29"/>
                  </a:moveTo>
                  <a:cubicBezTo>
                    <a:pt x="52" y="75"/>
                    <a:pt x="2" y="97"/>
                    <a:pt x="0" y="98"/>
                  </a:cubicBezTo>
                  <a:cubicBezTo>
                    <a:pt x="1" y="46"/>
                    <a:pt x="3" y="7"/>
                    <a:pt x="4" y="0"/>
                  </a:cubicBezTo>
                  <a:cubicBezTo>
                    <a:pt x="23" y="12"/>
                    <a:pt x="44" y="21"/>
                    <a:pt x="66" y="29"/>
                  </a:cubicBezTo>
                </a:path>
              </a:pathLst>
            </a:custGeom>
            <a:solidFill>
              <a:srgbClr val="477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5186DF2F-EA39-44DB-BA51-8BC7BE924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5435600"/>
              <a:ext cx="244475" cy="241300"/>
            </a:xfrm>
            <a:custGeom>
              <a:avLst/>
              <a:gdLst>
                <a:gd name="T0" fmla="*/ 83 w 87"/>
                <a:gd name="T1" fmla="*/ 0 h 86"/>
                <a:gd name="T2" fmla="*/ 87 w 87"/>
                <a:gd name="T3" fmla="*/ 86 h 86"/>
                <a:gd name="T4" fmla="*/ 0 w 87"/>
                <a:gd name="T5" fmla="*/ 2 h 86"/>
                <a:gd name="T6" fmla="*/ 83 w 8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6">
                  <a:moveTo>
                    <a:pt x="83" y="0"/>
                  </a:moveTo>
                  <a:cubicBezTo>
                    <a:pt x="83" y="16"/>
                    <a:pt x="85" y="47"/>
                    <a:pt x="87" y="86"/>
                  </a:cubicBezTo>
                  <a:cubicBezTo>
                    <a:pt x="34" y="70"/>
                    <a:pt x="6" y="14"/>
                    <a:pt x="0" y="2"/>
                  </a:cubicBezTo>
                  <a:cubicBezTo>
                    <a:pt x="35" y="3"/>
                    <a:pt x="64" y="1"/>
                    <a:pt x="83" y="0"/>
                  </a:cubicBezTo>
                </a:path>
              </a:pathLst>
            </a:custGeom>
            <a:solidFill>
              <a:srgbClr val="477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9339D29A-9A81-45FE-B950-0B0FF03E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738" y="5340350"/>
              <a:ext cx="1189037" cy="1247775"/>
            </a:xfrm>
            <a:custGeom>
              <a:avLst/>
              <a:gdLst>
                <a:gd name="T0" fmla="*/ 135 w 423"/>
                <a:gd name="T1" fmla="*/ 75 h 445"/>
                <a:gd name="T2" fmla="*/ 135 w 423"/>
                <a:gd name="T3" fmla="*/ 76 h 445"/>
                <a:gd name="T4" fmla="*/ 108 w 423"/>
                <a:gd name="T5" fmla="*/ 440 h 445"/>
                <a:gd name="T6" fmla="*/ 107 w 423"/>
                <a:gd name="T7" fmla="*/ 439 h 445"/>
                <a:gd name="T8" fmla="*/ 14 w 423"/>
                <a:gd name="T9" fmla="*/ 420 h 445"/>
                <a:gd name="T10" fmla="*/ 8 w 423"/>
                <a:gd name="T11" fmla="*/ 69 h 445"/>
                <a:gd name="T12" fmla="*/ 74 w 423"/>
                <a:gd name="T13" fmla="*/ 0 h 445"/>
                <a:gd name="T14" fmla="*/ 309 w 423"/>
                <a:gd name="T15" fmla="*/ 36 h 445"/>
                <a:gd name="T16" fmla="*/ 396 w 423"/>
                <a:gd name="T17" fmla="*/ 120 h 445"/>
                <a:gd name="T18" fmla="*/ 423 w 423"/>
                <a:gd name="T19" fmla="*/ 428 h 445"/>
                <a:gd name="T20" fmla="*/ 422 w 423"/>
                <a:gd name="T21" fmla="*/ 428 h 445"/>
                <a:gd name="T22" fmla="*/ 308 w 423"/>
                <a:gd name="T23" fmla="*/ 445 h 445"/>
                <a:gd name="T24" fmla="*/ 247 w 423"/>
                <a:gd name="T25" fmla="*/ 98 h 445"/>
                <a:gd name="T26" fmla="*/ 135 w 423"/>
                <a:gd name="T27" fmla="*/ 7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45">
                  <a:moveTo>
                    <a:pt x="135" y="75"/>
                  </a:moveTo>
                  <a:cubicBezTo>
                    <a:pt x="135" y="76"/>
                    <a:pt x="135" y="76"/>
                    <a:pt x="135" y="76"/>
                  </a:cubicBezTo>
                  <a:cubicBezTo>
                    <a:pt x="127" y="184"/>
                    <a:pt x="113" y="366"/>
                    <a:pt x="108" y="440"/>
                  </a:cubicBezTo>
                  <a:cubicBezTo>
                    <a:pt x="107" y="439"/>
                    <a:pt x="107" y="439"/>
                    <a:pt x="107" y="439"/>
                  </a:cubicBezTo>
                  <a:cubicBezTo>
                    <a:pt x="75" y="443"/>
                    <a:pt x="14" y="420"/>
                    <a:pt x="14" y="420"/>
                  </a:cubicBezTo>
                  <a:cubicBezTo>
                    <a:pt x="0" y="374"/>
                    <a:pt x="4" y="187"/>
                    <a:pt x="8" y="69"/>
                  </a:cubicBezTo>
                  <a:cubicBezTo>
                    <a:pt x="10" y="68"/>
                    <a:pt x="60" y="46"/>
                    <a:pt x="74" y="0"/>
                  </a:cubicBezTo>
                  <a:cubicBezTo>
                    <a:pt x="151" y="27"/>
                    <a:pt x="241" y="35"/>
                    <a:pt x="309" y="36"/>
                  </a:cubicBezTo>
                  <a:cubicBezTo>
                    <a:pt x="315" y="48"/>
                    <a:pt x="343" y="104"/>
                    <a:pt x="396" y="120"/>
                  </a:cubicBezTo>
                  <a:cubicBezTo>
                    <a:pt x="403" y="219"/>
                    <a:pt x="416" y="367"/>
                    <a:pt x="423" y="428"/>
                  </a:cubicBezTo>
                  <a:cubicBezTo>
                    <a:pt x="422" y="428"/>
                    <a:pt x="422" y="428"/>
                    <a:pt x="422" y="428"/>
                  </a:cubicBezTo>
                  <a:cubicBezTo>
                    <a:pt x="400" y="445"/>
                    <a:pt x="308" y="445"/>
                    <a:pt x="308" y="445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10" y="96"/>
                    <a:pt x="164" y="84"/>
                    <a:pt x="135" y="75"/>
                  </a:cubicBezTo>
                </a:path>
              </a:pathLst>
            </a:custGeom>
            <a:solidFill>
              <a:srgbClr val="608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492801D0-85AD-4768-B484-835F07DEC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5297488"/>
              <a:ext cx="169862" cy="236537"/>
            </a:xfrm>
            <a:custGeom>
              <a:avLst/>
              <a:gdLst>
                <a:gd name="T0" fmla="*/ 0 w 60"/>
                <a:gd name="T1" fmla="*/ 84 h 84"/>
                <a:gd name="T2" fmla="*/ 60 w 60"/>
                <a:gd name="T3" fmla="*/ 28 h 84"/>
                <a:gd name="T4" fmla="*/ 3 w 60"/>
                <a:gd name="T5" fmla="*/ 0 h 84"/>
                <a:gd name="T6" fmla="*/ 0 w 60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4">
                  <a:moveTo>
                    <a:pt x="0" y="84"/>
                  </a:moveTo>
                  <a:cubicBezTo>
                    <a:pt x="2" y="83"/>
                    <a:pt x="42" y="65"/>
                    <a:pt x="60" y="28"/>
                  </a:cubicBezTo>
                  <a:cubicBezTo>
                    <a:pt x="40" y="20"/>
                    <a:pt x="21" y="10"/>
                    <a:pt x="3" y="0"/>
                  </a:cubicBezTo>
                  <a:cubicBezTo>
                    <a:pt x="2" y="17"/>
                    <a:pt x="1" y="47"/>
                    <a:pt x="0" y="84"/>
                  </a:cubicBezTo>
                </a:path>
              </a:pathLst>
            </a:custGeom>
            <a:solidFill>
              <a:srgbClr val="477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B1D28C2E-7545-4EEC-83C9-D2460CB3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150" y="5435600"/>
              <a:ext cx="225425" cy="241300"/>
            </a:xfrm>
            <a:custGeom>
              <a:avLst/>
              <a:gdLst>
                <a:gd name="T0" fmla="*/ 68 w 80"/>
                <a:gd name="T1" fmla="*/ 1 h 86"/>
                <a:gd name="T2" fmla="*/ 0 w 80"/>
                <a:gd name="T3" fmla="*/ 14 h 86"/>
                <a:gd name="T4" fmla="*/ 80 w 80"/>
                <a:gd name="T5" fmla="*/ 86 h 86"/>
                <a:gd name="T6" fmla="*/ 76 w 80"/>
                <a:gd name="T7" fmla="*/ 0 h 86"/>
                <a:gd name="T8" fmla="*/ 68 w 80"/>
                <a:gd name="T9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6">
                  <a:moveTo>
                    <a:pt x="68" y="1"/>
                  </a:moveTo>
                  <a:cubicBezTo>
                    <a:pt x="46" y="7"/>
                    <a:pt x="23" y="12"/>
                    <a:pt x="0" y="14"/>
                  </a:cubicBezTo>
                  <a:cubicBezTo>
                    <a:pt x="11" y="35"/>
                    <a:pt x="38" y="73"/>
                    <a:pt x="80" y="86"/>
                  </a:cubicBezTo>
                  <a:cubicBezTo>
                    <a:pt x="78" y="47"/>
                    <a:pt x="76" y="16"/>
                    <a:pt x="76" y="0"/>
                  </a:cubicBezTo>
                  <a:cubicBezTo>
                    <a:pt x="74" y="0"/>
                    <a:pt x="71" y="1"/>
                    <a:pt x="68" y="1"/>
                  </a:cubicBezTo>
                </a:path>
              </a:pathLst>
            </a:custGeom>
            <a:solidFill>
              <a:srgbClr val="477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46F1F1B2-ED6F-4932-87FF-F4A7FCB7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5" y="5259388"/>
              <a:ext cx="877887" cy="182562"/>
            </a:xfrm>
            <a:custGeom>
              <a:avLst/>
              <a:gdLst>
                <a:gd name="T0" fmla="*/ 0 w 312"/>
                <a:gd name="T1" fmla="*/ 0 h 65"/>
                <a:gd name="T2" fmla="*/ 0 w 312"/>
                <a:gd name="T3" fmla="*/ 0 h 65"/>
                <a:gd name="T4" fmla="*/ 0 w 312"/>
                <a:gd name="T5" fmla="*/ 0 h 65"/>
                <a:gd name="T6" fmla="*/ 62 w 312"/>
                <a:gd name="T7" fmla="*/ 29 h 65"/>
                <a:gd name="T8" fmla="*/ 62 w 312"/>
                <a:gd name="T9" fmla="*/ 29 h 65"/>
                <a:gd name="T10" fmla="*/ 297 w 312"/>
                <a:gd name="T11" fmla="*/ 65 h 65"/>
                <a:gd name="T12" fmla="*/ 297 w 312"/>
                <a:gd name="T13" fmla="*/ 65 h 65"/>
                <a:gd name="T14" fmla="*/ 312 w 312"/>
                <a:gd name="T15" fmla="*/ 65 h 65"/>
                <a:gd name="T16" fmla="*/ 297 w 312"/>
                <a:gd name="T17" fmla="*/ 65 h 65"/>
                <a:gd name="T18" fmla="*/ 62 w 312"/>
                <a:gd name="T19" fmla="*/ 29 h 65"/>
                <a:gd name="T20" fmla="*/ 0 w 312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6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2"/>
                    <a:pt x="40" y="21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139" y="56"/>
                    <a:pt x="229" y="64"/>
                    <a:pt x="297" y="65"/>
                  </a:cubicBezTo>
                  <a:cubicBezTo>
                    <a:pt x="297" y="65"/>
                    <a:pt x="297" y="65"/>
                    <a:pt x="297" y="65"/>
                  </a:cubicBezTo>
                  <a:cubicBezTo>
                    <a:pt x="303" y="65"/>
                    <a:pt x="308" y="65"/>
                    <a:pt x="312" y="65"/>
                  </a:cubicBezTo>
                  <a:cubicBezTo>
                    <a:pt x="308" y="65"/>
                    <a:pt x="303" y="65"/>
                    <a:pt x="297" y="65"/>
                  </a:cubicBezTo>
                  <a:cubicBezTo>
                    <a:pt x="229" y="64"/>
                    <a:pt x="139" y="56"/>
                    <a:pt x="62" y="29"/>
                  </a:cubicBezTo>
                  <a:cubicBezTo>
                    <a:pt x="40" y="21"/>
                    <a:pt x="19" y="12"/>
                    <a:pt x="0" y="0"/>
                  </a:cubicBezTo>
                </a:path>
              </a:pathLst>
            </a:custGeom>
            <a:solidFill>
              <a:srgbClr val="004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72A8D4A4-0760-4C19-A585-DE918170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5289550"/>
              <a:ext cx="0" cy="7937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D64265C8-F928-4D30-9D88-D1B51C6C5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5259388"/>
              <a:ext cx="176212" cy="117475"/>
            </a:xfrm>
            <a:custGeom>
              <a:avLst/>
              <a:gdLst>
                <a:gd name="T0" fmla="*/ 1 w 63"/>
                <a:gd name="T1" fmla="*/ 0 h 42"/>
                <a:gd name="T2" fmla="*/ 1 w 63"/>
                <a:gd name="T3" fmla="*/ 0 h 42"/>
                <a:gd name="T4" fmla="*/ 1 w 63"/>
                <a:gd name="T5" fmla="*/ 0 h 42"/>
                <a:gd name="T6" fmla="*/ 0 w 63"/>
                <a:gd name="T7" fmla="*/ 11 h 42"/>
                <a:gd name="T8" fmla="*/ 0 w 63"/>
                <a:gd name="T9" fmla="*/ 14 h 42"/>
                <a:gd name="T10" fmla="*/ 57 w 63"/>
                <a:gd name="T11" fmla="*/ 42 h 42"/>
                <a:gd name="T12" fmla="*/ 57 w 63"/>
                <a:gd name="T13" fmla="*/ 42 h 42"/>
                <a:gd name="T14" fmla="*/ 63 w 63"/>
                <a:gd name="T15" fmla="*/ 29 h 42"/>
                <a:gd name="T16" fmla="*/ 1 w 63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6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8" y="24"/>
                    <a:pt x="37" y="34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9" y="38"/>
                    <a:pt x="61" y="33"/>
                    <a:pt x="63" y="29"/>
                  </a:cubicBezTo>
                  <a:cubicBezTo>
                    <a:pt x="41" y="21"/>
                    <a:pt x="20" y="12"/>
                    <a:pt x="1" y="0"/>
                  </a:cubicBezTo>
                </a:path>
              </a:pathLst>
            </a:custGeom>
            <a:solidFill>
              <a:srgbClr val="436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4C4C7333-DB2F-4123-9C16-92FA0F93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5438775"/>
              <a:ext cx="211137" cy="36512"/>
            </a:xfrm>
            <a:custGeom>
              <a:avLst/>
              <a:gdLst>
                <a:gd name="T0" fmla="*/ 75 w 75"/>
                <a:gd name="T1" fmla="*/ 0 h 13"/>
                <a:gd name="T2" fmla="*/ 18 w 75"/>
                <a:gd name="T3" fmla="*/ 1 h 13"/>
                <a:gd name="T4" fmla="*/ 15 w 75"/>
                <a:gd name="T5" fmla="*/ 1 h 13"/>
                <a:gd name="T6" fmla="*/ 0 w 75"/>
                <a:gd name="T7" fmla="*/ 1 h 13"/>
                <a:gd name="T8" fmla="*/ 7 w 75"/>
                <a:gd name="T9" fmla="*/ 13 h 13"/>
                <a:gd name="T10" fmla="*/ 7 w 75"/>
                <a:gd name="T11" fmla="*/ 13 h 13"/>
                <a:gd name="T12" fmla="*/ 75 w 7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">
                  <a:moveTo>
                    <a:pt x="75" y="0"/>
                  </a:moveTo>
                  <a:cubicBezTo>
                    <a:pt x="60" y="1"/>
                    <a:pt x="41" y="1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1" y="1"/>
                    <a:pt x="6" y="1"/>
                    <a:pt x="0" y="1"/>
                  </a:cubicBezTo>
                  <a:cubicBezTo>
                    <a:pt x="1" y="4"/>
                    <a:pt x="4" y="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0" y="11"/>
                    <a:pt x="53" y="6"/>
                    <a:pt x="75" y="0"/>
                  </a:cubicBezTo>
                </a:path>
              </a:pathLst>
            </a:custGeom>
            <a:solidFill>
              <a:srgbClr val="436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96B4CB11-0245-4854-AD33-DFCFD77A2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825" y="5340350"/>
              <a:ext cx="695325" cy="142875"/>
            </a:xfrm>
            <a:custGeom>
              <a:avLst/>
              <a:gdLst>
                <a:gd name="T0" fmla="*/ 6 w 248"/>
                <a:gd name="T1" fmla="*/ 0 h 51"/>
                <a:gd name="T2" fmla="*/ 6 w 248"/>
                <a:gd name="T3" fmla="*/ 0 h 51"/>
                <a:gd name="T4" fmla="*/ 0 w 248"/>
                <a:gd name="T5" fmla="*/ 13 h 51"/>
                <a:gd name="T6" fmla="*/ 195 w 248"/>
                <a:gd name="T7" fmla="*/ 51 h 51"/>
                <a:gd name="T8" fmla="*/ 248 w 248"/>
                <a:gd name="T9" fmla="*/ 48 h 51"/>
                <a:gd name="T10" fmla="*/ 241 w 248"/>
                <a:gd name="T11" fmla="*/ 36 h 51"/>
                <a:gd name="T12" fmla="*/ 241 w 248"/>
                <a:gd name="T13" fmla="*/ 36 h 51"/>
                <a:gd name="T14" fmla="*/ 6 w 248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5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3"/>
                  </a:cubicBezTo>
                  <a:cubicBezTo>
                    <a:pt x="61" y="38"/>
                    <a:pt x="129" y="51"/>
                    <a:pt x="195" y="51"/>
                  </a:cubicBezTo>
                  <a:cubicBezTo>
                    <a:pt x="213" y="51"/>
                    <a:pt x="230" y="50"/>
                    <a:pt x="248" y="48"/>
                  </a:cubicBezTo>
                  <a:cubicBezTo>
                    <a:pt x="245" y="43"/>
                    <a:pt x="242" y="39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173" y="35"/>
                    <a:pt x="83" y="27"/>
                    <a:pt x="6" y="0"/>
                  </a:cubicBezTo>
                </a:path>
              </a:pathLst>
            </a:custGeom>
            <a:solidFill>
              <a:srgbClr val="5A7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8AB9E315-2446-489C-8E6D-71F7190C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738" y="5376863"/>
              <a:ext cx="1189037" cy="1211262"/>
            </a:xfrm>
            <a:custGeom>
              <a:avLst/>
              <a:gdLst>
                <a:gd name="T0" fmla="*/ 316 w 423"/>
                <a:gd name="T1" fmla="*/ 35 h 432"/>
                <a:gd name="T2" fmla="*/ 68 w 423"/>
                <a:gd name="T3" fmla="*/ 0 h 432"/>
                <a:gd name="T4" fmla="*/ 8 w 423"/>
                <a:gd name="T5" fmla="*/ 56 h 432"/>
                <a:gd name="T6" fmla="*/ 14 w 423"/>
                <a:gd name="T7" fmla="*/ 407 h 432"/>
                <a:gd name="T8" fmla="*/ 107 w 423"/>
                <a:gd name="T9" fmla="*/ 426 h 432"/>
                <a:gd name="T10" fmla="*/ 108 w 423"/>
                <a:gd name="T11" fmla="*/ 427 h 432"/>
                <a:gd name="T12" fmla="*/ 135 w 423"/>
                <a:gd name="T13" fmla="*/ 63 h 432"/>
                <a:gd name="T14" fmla="*/ 135 w 423"/>
                <a:gd name="T15" fmla="*/ 62 h 432"/>
                <a:gd name="T16" fmla="*/ 247 w 423"/>
                <a:gd name="T17" fmla="*/ 85 h 432"/>
                <a:gd name="T18" fmla="*/ 308 w 423"/>
                <a:gd name="T19" fmla="*/ 432 h 432"/>
                <a:gd name="T20" fmla="*/ 422 w 423"/>
                <a:gd name="T21" fmla="*/ 415 h 432"/>
                <a:gd name="T22" fmla="*/ 423 w 423"/>
                <a:gd name="T23" fmla="*/ 415 h 432"/>
                <a:gd name="T24" fmla="*/ 396 w 423"/>
                <a:gd name="T25" fmla="*/ 107 h 432"/>
                <a:gd name="T26" fmla="*/ 316 w 423"/>
                <a:gd name="T27" fmla="*/ 3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32">
                  <a:moveTo>
                    <a:pt x="316" y="35"/>
                  </a:moveTo>
                  <a:cubicBezTo>
                    <a:pt x="233" y="45"/>
                    <a:pt x="145" y="31"/>
                    <a:pt x="68" y="0"/>
                  </a:cubicBezTo>
                  <a:cubicBezTo>
                    <a:pt x="50" y="37"/>
                    <a:pt x="10" y="55"/>
                    <a:pt x="8" y="56"/>
                  </a:cubicBezTo>
                  <a:cubicBezTo>
                    <a:pt x="4" y="174"/>
                    <a:pt x="0" y="361"/>
                    <a:pt x="14" y="407"/>
                  </a:cubicBezTo>
                  <a:cubicBezTo>
                    <a:pt x="14" y="407"/>
                    <a:pt x="75" y="430"/>
                    <a:pt x="107" y="426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13" y="353"/>
                    <a:pt x="127" y="171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64" y="71"/>
                    <a:pt x="210" y="83"/>
                    <a:pt x="247" y="85"/>
                  </a:cubicBezTo>
                  <a:cubicBezTo>
                    <a:pt x="308" y="432"/>
                    <a:pt x="308" y="432"/>
                    <a:pt x="308" y="432"/>
                  </a:cubicBezTo>
                  <a:cubicBezTo>
                    <a:pt x="308" y="432"/>
                    <a:pt x="400" y="432"/>
                    <a:pt x="422" y="415"/>
                  </a:cubicBezTo>
                  <a:cubicBezTo>
                    <a:pt x="423" y="415"/>
                    <a:pt x="423" y="415"/>
                    <a:pt x="423" y="415"/>
                  </a:cubicBezTo>
                  <a:cubicBezTo>
                    <a:pt x="416" y="354"/>
                    <a:pt x="403" y="206"/>
                    <a:pt x="396" y="107"/>
                  </a:cubicBezTo>
                  <a:cubicBezTo>
                    <a:pt x="354" y="94"/>
                    <a:pt x="327" y="56"/>
                    <a:pt x="316" y="35"/>
                  </a:cubicBezTo>
                  <a:close/>
                </a:path>
              </a:pathLst>
            </a:custGeom>
            <a:solidFill>
              <a:srgbClr val="608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77422BBB-1066-4EB5-9850-4CBEB108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425" y="3687763"/>
              <a:ext cx="595312" cy="1089025"/>
            </a:xfrm>
            <a:custGeom>
              <a:avLst/>
              <a:gdLst>
                <a:gd name="T0" fmla="*/ 54 w 212"/>
                <a:gd name="T1" fmla="*/ 226 h 388"/>
                <a:gd name="T2" fmla="*/ 55 w 212"/>
                <a:gd name="T3" fmla="*/ 224 h 388"/>
                <a:gd name="T4" fmla="*/ 110 w 212"/>
                <a:gd name="T5" fmla="*/ 110 h 388"/>
                <a:gd name="T6" fmla="*/ 111 w 212"/>
                <a:gd name="T7" fmla="*/ 105 h 388"/>
                <a:gd name="T8" fmla="*/ 114 w 212"/>
                <a:gd name="T9" fmla="*/ 92 h 388"/>
                <a:gd name="T10" fmla="*/ 159 w 212"/>
                <a:gd name="T11" fmla="*/ 0 h 388"/>
                <a:gd name="T12" fmla="*/ 154 w 212"/>
                <a:gd name="T13" fmla="*/ 59 h 388"/>
                <a:gd name="T14" fmla="*/ 186 w 212"/>
                <a:gd name="T15" fmla="*/ 64 h 388"/>
                <a:gd name="T16" fmla="*/ 187 w 212"/>
                <a:gd name="T17" fmla="*/ 86 h 388"/>
                <a:gd name="T18" fmla="*/ 212 w 212"/>
                <a:gd name="T19" fmla="*/ 103 h 388"/>
                <a:gd name="T20" fmla="*/ 196 w 212"/>
                <a:gd name="T21" fmla="*/ 127 h 388"/>
                <a:gd name="T22" fmla="*/ 196 w 212"/>
                <a:gd name="T23" fmla="*/ 133 h 388"/>
                <a:gd name="T24" fmla="*/ 172 w 212"/>
                <a:gd name="T25" fmla="*/ 165 h 388"/>
                <a:gd name="T26" fmla="*/ 79 w 212"/>
                <a:gd name="T27" fmla="*/ 381 h 388"/>
                <a:gd name="T28" fmla="*/ 59 w 212"/>
                <a:gd name="T29" fmla="*/ 388 h 388"/>
                <a:gd name="T30" fmla="*/ 15 w 212"/>
                <a:gd name="T31" fmla="*/ 274 h 388"/>
                <a:gd name="T32" fmla="*/ 37 w 212"/>
                <a:gd name="T33" fmla="*/ 220 h 388"/>
                <a:gd name="T34" fmla="*/ 38 w 212"/>
                <a:gd name="T35" fmla="*/ 220 h 388"/>
                <a:gd name="T36" fmla="*/ 38 w 212"/>
                <a:gd name="T37" fmla="*/ 220 h 388"/>
                <a:gd name="T38" fmla="*/ 54 w 212"/>
                <a:gd name="T39" fmla="*/ 22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388">
                  <a:moveTo>
                    <a:pt x="54" y="226"/>
                  </a:moveTo>
                  <a:cubicBezTo>
                    <a:pt x="55" y="226"/>
                    <a:pt x="55" y="224"/>
                    <a:pt x="55" y="224"/>
                  </a:cubicBezTo>
                  <a:cubicBezTo>
                    <a:pt x="78" y="183"/>
                    <a:pt x="110" y="110"/>
                    <a:pt x="110" y="110"/>
                  </a:cubicBezTo>
                  <a:cubicBezTo>
                    <a:pt x="110" y="110"/>
                    <a:pt x="110" y="108"/>
                    <a:pt x="111" y="105"/>
                  </a:cubicBezTo>
                  <a:cubicBezTo>
                    <a:pt x="112" y="102"/>
                    <a:pt x="113" y="98"/>
                    <a:pt x="114" y="92"/>
                  </a:cubicBezTo>
                  <a:cubicBezTo>
                    <a:pt x="122" y="61"/>
                    <a:pt x="140" y="0"/>
                    <a:pt x="159" y="0"/>
                  </a:cubicBezTo>
                  <a:cubicBezTo>
                    <a:pt x="185" y="0"/>
                    <a:pt x="154" y="59"/>
                    <a:pt x="154" y="59"/>
                  </a:cubicBezTo>
                  <a:cubicBezTo>
                    <a:pt x="154" y="59"/>
                    <a:pt x="177" y="53"/>
                    <a:pt x="186" y="64"/>
                  </a:cubicBezTo>
                  <a:cubicBezTo>
                    <a:pt x="194" y="74"/>
                    <a:pt x="187" y="86"/>
                    <a:pt x="187" y="86"/>
                  </a:cubicBezTo>
                  <a:cubicBezTo>
                    <a:pt x="187" y="86"/>
                    <a:pt x="212" y="88"/>
                    <a:pt x="212" y="103"/>
                  </a:cubicBezTo>
                  <a:cubicBezTo>
                    <a:pt x="212" y="119"/>
                    <a:pt x="196" y="127"/>
                    <a:pt x="196" y="127"/>
                  </a:cubicBezTo>
                  <a:cubicBezTo>
                    <a:pt x="196" y="127"/>
                    <a:pt x="196" y="130"/>
                    <a:pt x="196" y="133"/>
                  </a:cubicBezTo>
                  <a:cubicBezTo>
                    <a:pt x="194" y="141"/>
                    <a:pt x="189" y="155"/>
                    <a:pt x="172" y="165"/>
                  </a:cubicBezTo>
                  <a:cubicBezTo>
                    <a:pt x="172" y="165"/>
                    <a:pt x="129" y="343"/>
                    <a:pt x="79" y="381"/>
                  </a:cubicBezTo>
                  <a:cubicBezTo>
                    <a:pt x="72" y="385"/>
                    <a:pt x="66" y="388"/>
                    <a:pt x="59" y="388"/>
                  </a:cubicBezTo>
                  <a:cubicBezTo>
                    <a:pt x="0" y="386"/>
                    <a:pt x="5" y="306"/>
                    <a:pt x="15" y="274"/>
                  </a:cubicBezTo>
                  <a:cubicBezTo>
                    <a:pt x="18" y="263"/>
                    <a:pt x="27" y="243"/>
                    <a:pt x="37" y="220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39" y="221"/>
                    <a:pt x="47" y="227"/>
                    <a:pt x="54" y="22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87182DEF-73D2-49AC-B651-47CCEC5A6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4081463"/>
              <a:ext cx="250825" cy="173037"/>
            </a:xfrm>
            <a:custGeom>
              <a:avLst/>
              <a:gdLst>
                <a:gd name="T0" fmla="*/ 89 w 89"/>
                <a:gd name="T1" fmla="*/ 10 h 62"/>
                <a:gd name="T2" fmla="*/ 33 w 89"/>
                <a:gd name="T3" fmla="*/ 49 h 62"/>
                <a:gd name="T4" fmla="*/ 4 w 89"/>
                <a:gd name="T5" fmla="*/ 0 h 62"/>
                <a:gd name="T6" fmla="*/ 89 w 89"/>
                <a:gd name="T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2">
                  <a:moveTo>
                    <a:pt x="89" y="10"/>
                  </a:moveTo>
                  <a:cubicBezTo>
                    <a:pt x="88" y="14"/>
                    <a:pt x="70" y="62"/>
                    <a:pt x="33" y="49"/>
                  </a:cubicBezTo>
                  <a:cubicBezTo>
                    <a:pt x="0" y="37"/>
                    <a:pt x="3" y="7"/>
                    <a:pt x="4" y="0"/>
                  </a:cubicBezTo>
                  <a:cubicBezTo>
                    <a:pt x="26" y="4"/>
                    <a:pt x="57" y="9"/>
                    <a:pt x="89" y="10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D2161C3C-0FBD-42CE-A620-3F10C106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4108450"/>
              <a:ext cx="228600" cy="146050"/>
            </a:xfrm>
            <a:custGeom>
              <a:avLst/>
              <a:gdLst>
                <a:gd name="T0" fmla="*/ 0 w 81"/>
                <a:gd name="T1" fmla="*/ 18 h 52"/>
                <a:gd name="T2" fmla="*/ 25 w 81"/>
                <a:gd name="T3" fmla="*/ 39 h 52"/>
                <a:gd name="T4" fmla="*/ 81 w 81"/>
                <a:gd name="T5" fmla="*/ 0 h 52"/>
                <a:gd name="T6" fmla="*/ 76 w 81"/>
                <a:gd name="T7" fmla="*/ 0 h 52"/>
                <a:gd name="T8" fmla="*/ 0 w 81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2">
                  <a:moveTo>
                    <a:pt x="0" y="18"/>
                  </a:moveTo>
                  <a:cubicBezTo>
                    <a:pt x="4" y="26"/>
                    <a:pt x="11" y="34"/>
                    <a:pt x="25" y="39"/>
                  </a:cubicBezTo>
                  <a:cubicBezTo>
                    <a:pt x="62" y="52"/>
                    <a:pt x="80" y="4"/>
                    <a:pt x="81" y="0"/>
                  </a:cubicBezTo>
                  <a:cubicBezTo>
                    <a:pt x="80" y="0"/>
                    <a:pt x="78" y="0"/>
                    <a:pt x="76" y="0"/>
                  </a:cubicBezTo>
                  <a:cubicBezTo>
                    <a:pt x="51" y="12"/>
                    <a:pt x="26" y="17"/>
                    <a:pt x="0" y="18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639437DB-8193-4AA4-BFC2-23A8C692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4081463"/>
              <a:ext cx="230187" cy="77787"/>
            </a:xfrm>
            <a:custGeom>
              <a:avLst/>
              <a:gdLst>
                <a:gd name="T0" fmla="*/ 2 w 82"/>
                <a:gd name="T1" fmla="*/ 0 h 28"/>
                <a:gd name="T2" fmla="*/ 2 w 82"/>
                <a:gd name="T3" fmla="*/ 0 h 28"/>
                <a:gd name="T4" fmla="*/ 2 w 82"/>
                <a:gd name="T5" fmla="*/ 0 h 28"/>
                <a:gd name="T6" fmla="*/ 2 w 82"/>
                <a:gd name="T7" fmla="*/ 0 h 28"/>
                <a:gd name="T8" fmla="*/ 6 w 82"/>
                <a:gd name="T9" fmla="*/ 28 h 28"/>
                <a:gd name="T10" fmla="*/ 82 w 82"/>
                <a:gd name="T11" fmla="*/ 10 h 28"/>
                <a:gd name="T12" fmla="*/ 7 w 82"/>
                <a:gd name="T13" fmla="*/ 1 h 28"/>
                <a:gd name="T14" fmla="*/ 2 w 82"/>
                <a:gd name="T15" fmla="*/ 0 h 28"/>
                <a:gd name="T16" fmla="*/ 2 w 8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0" y="16"/>
                    <a:pt x="6" y="28"/>
                  </a:cubicBezTo>
                  <a:cubicBezTo>
                    <a:pt x="32" y="27"/>
                    <a:pt x="57" y="22"/>
                    <a:pt x="82" y="10"/>
                  </a:cubicBezTo>
                  <a:cubicBezTo>
                    <a:pt x="54" y="9"/>
                    <a:pt x="27" y="5"/>
                    <a:pt x="7" y="1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E8964961-1652-40CD-893B-064B9E18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4510088"/>
              <a:ext cx="665162" cy="954087"/>
            </a:xfrm>
            <a:custGeom>
              <a:avLst/>
              <a:gdLst>
                <a:gd name="T0" fmla="*/ 206 w 237"/>
                <a:gd name="T1" fmla="*/ 261 h 340"/>
                <a:gd name="T2" fmla="*/ 216 w 237"/>
                <a:gd name="T3" fmla="*/ 317 h 340"/>
                <a:gd name="T4" fmla="*/ 182 w 237"/>
                <a:gd name="T5" fmla="*/ 288 h 340"/>
                <a:gd name="T6" fmla="*/ 178 w 237"/>
                <a:gd name="T7" fmla="*/ 339 h 340"/>
                <a:gd name="T8" fmla="*/ 140 w 237"/>
                <a:gd name="T9" fmla="*/ 284 h 340"/>
                <a:gd name="T10" fmla="*/ 119 w 237"/>
                <a:gd name="T11" fmla="*/ 322 h 340"/>
                <a:gd name="T12" fmla="*/ 116 w 237"/>
                <a:gd name="T13" fmla="*/ 259 h 340"/>
                <a:gd name="T14" fmla="*/ 0 w 237"/>
                <a:gd name="T15" fmla="*/ 74 h 340"/>
                <a:gd name="T16" fmla="*/ 0 w 237"/>
                <a:gd name="T17" fmla="*/ 74 h 340"/>
                <a:gd name="T18" fmla="*/ 100 w 237"/>
                <a:gd name="T19" fmla="*/ 0 h 340"/>
                <a:gd name="T20" fmla="*/ 194 w 237"/>
                <a:gd name="T21" fmla="*/ 214 h 340"/>
                <a:gd name="T22" fmla="*/ 236 w 237"/>
                <a:gd name="T23" fmla="*/ 270 h 340"/>
                <a:gd name="T24" fmla="*/ 206 w 237"/>
                <a:gd name="T25" fmla="*/ 26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340">
                  <a:moveTo>
                    <a:pt x="206" y="261"/>
                  </a:moveTo>
                  <a:cubicBezTo>
                    <a:pt x="207" y="264"/>
                    <a:pt x="226" y="307"/>
                    <a:pt x="216" y="317"/>
                  </a:cubicBezTo>
                  <a:cubicBezTo>
                    <a:pt x="206" y="327"/>
                    <a:pt x="182" y="288"/>
                    <a:pt x="182" y="288"/>
                  </a:cubicBezTo>
                  <a:cubicBezTo>
                    <a:pt x="182" y="288"/>
                    <a:pt x="189" y="337"/>
                    <a:pt x="178" y="339"/>
                  </a:cubicBezTo>
                  <a:cubicBezTo>
                    <a:pt x="166" y="340"/>
                    <a:pt x="140" y="284"/>
                    <a:pt x="140" y="284"/>
                  </a:cubicBezTo>
                  <a:cubicBezTo>
                    <a:pt x="140" y="284"/>
                    <a:pt x="136" y="323"/>
                    <a:pt x="119" y="322"/>
                  </a:cubicBezTo>
                  <a:cubicBezTo>
                    <a:pt x="103" y="321"/>
                    <a:pt x="116" y="259"/>
                    <a:pt x="116" y="259"/>
                  </a:cubicBezTo>
                  <a:cubicBezTo>
                    <a:pt x="116" y="259"/>
                    <a:pt x="49" y="159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7" y="61"/>
                    <a:pt x="93" y="11"/>
                    <a:pt x="100" y="0"/>
                  </a:cubicBezTo>
                  <a:cubicBezTo>
                    <a:pt x="141" y="91"/>
                    <a:pt x="180" y="190"/>
                    <a:pt x="194" y="214"/>
                  </a:cubicBezTo>
                  <a:cubicBezTo>
                    <a:pt x="194" y="214"/>
                    <a:pt x="237" y="252"/>
                    <a:pt x="236" y="270"/>
                  </a:cubicBezTo>
                  <a:cubicBezTo>
                    <a:pt x="235" y="287"/>
                    <a:pt x="207" y="262"/>
                    <a:pt x="206" y="261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DEA27180-0BAF-4C48-AE4B-8A28C0F18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2882900"/>
              <a:ext cx="1454150" cy="1228725"/>
            </a:xfrm>
            <a:custGeom>
              <a:avLst/>
              <a:gdLst>
                <a:gd name="T0" fmla="*/ 243 w 518"/>
                <a:gd name="T1" fmla="*/ 437 h 438"/>
                <a:gd name="T2" fmla="*/ 158 w 518"/>
                <a:gd name="T3" fmla="*/ 427 h 438"/>
                <a:gd name="T4" fmla="*/ 128 w 518"/>
                <a:gd name="T5" fmla="*/ 420 h 438"/>
                <a:gd name="T6" fmla="*/ 128 w 518"/>
                <a:gd name="T7" fmla="*/ 414 h 438"/>
                <a:gd name="T8" fmla="*/ 144 w 518"/>
                <a:gd name="T9" fmla="*/ 390 h 438"/>
                <a:gd name="T10" fmla="*/ 119 w 518"/>
                <a:gd name="T11" fmla="*/ 373 h 438"/>
                <a:gd name="T12" fmla="*/ 118 w 518"/>
                <a:gd name="T13" fmla="*/ 351 h 438"/>
                <a:gd name="T14" fmla="*/ 86 w 518"/>
                <a:gd name="T15" fmla="*/ 346 h 438"/>
                <a:gd name="T16" fmla="*/ 91 w 518"/>
                <a:gd name="T17" fmla="*/ 287 h 438"/>
                <a:gd name="T18" fmla="*/ 46 w 518"/>
                <a:gd name="T19" fmla="*/ 379 h 438"/>
                <a:gd name="T20" fmla="*/ 45 w 518"/>
                <a:gd name="T21" fmla="*/ 379 h 438"/>
                <a:gd name="T22" fmla="*/ 8 w 518"/>
                <a:gd name="T23" fmla="*/ 310 h 438"/>
                <a:gd name="T24" fmla="*/ 3 w 518"/>
                <a:gd name="T25" fmla="*/ 195 h 438"/>
                <a:gd name="T26" fmla="*/ 17 w 518"/>
                <a:gd name="T27" fmla="*/ 46 h 438"/>
                <a:gd name="T28" fmla="*/ 66 w 518"/>
                <a:gd name="T29" fmla="*/ 59 h 438"/>
                <a:gd name="T30" fmla="*/ 132 w 518"/>
                <a:gd name="T31" fmla="*/ 3 h 438"/>
                <a:gd name="T32" fmla="*/ 164 w 518"/>
                <a:gd name="T33" fmla="*/ 29 h 438"/>
                <a:gd name="T34" fmla="*/ 203 w 518"/>
                <a:gd name="T35" fmla="*/ 0 h 438"/>
                <a:gd name="T36" fmla="*/ 235 w 518"/>
                <a:gd name="T37" fmla="*/ 48 h 438"/>
                <a:gd name="T38" fmla="*/ 308 w 518"/>
                <a:gd name="T39" fmla="*/ 11 h 438"/>
                <a:gd name="T40" fmla="*/ 338 w 518"/>
                <a:gd name="T41" fmla="*/ 41 h 438"/>
                <a:gd name="T42" fmla="*/ 387 w 518"/>
                <a:gd name="T43" fmla="*/ 11 h 438"/>
                <a:gd name="T44" fmla="*/ 413 w 518"/>
                <a:gd name="T45" fmla="*/ 62 h 438"/>
                <a:gd name="T46" fmla="*/ 461 w 518"/>
                <a:gd name="T47" fmla="*/ 35 h 438"/>
                <a:gd name="T48" fmla="*/ 445 w 518"/>
                <a:gd name="T49" fmla="*/ 241 h 438"/>
                <a:gd name="T50" fmla="*/ 445 w 518"/>
                <a:gd name="T51" fmla="*/ 241 h 438"/>
                <a:gd name="T52" fmla="*/ 454 w 518"/>
                <a:gd name="T53" fmla="*/ 239 h 438"/>
                <a:gd name="T54" fmla="*/ 497 w 518"/>
                <a:gd name="T55" fmla="*/ 257 h 438"/>
                <a:gd name="T56" fmla="*/ 406 w 518"/>
                <a:gd name="T57" fmla="*/ 346 h 438"/>
                <a:gd name="T58" fmla="*/ 351 w 518"/>
                <a:gd name="T59" fmla="*/ 412 h 438"/>
                <a:gd name="T60" fmla="*/ 332 w 518"/>
                <a:gd name="T61" fmla="*/ 424 h 438"/>
                <a:gd name="T62" fmla="*/ 243 w 518"/>
                <a:gd name="T63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438">
                  <a:moveTo>
                    <a:pt x="243" y="437"/>
                  </a:moveTo>
                  <a:cubicBezTo>
                    <a:pt x="211" y="436"/>
                    <a:pt x="180" y="431"/>
                    <a:pt x="158" y="427"/>
                  </a:cubicBezTo>
                  <a:cubicBezTo>
                    <a:pt x="141" y="424"/>
                    <a:pt x="129" y="420"/>
                    <a:pt x="128" y="420"/>
                  </a:cubicBezTo>
                  <a:cubicBezTo>
                    <a:pt x="128" y="417"/>
                    <a:pt x="128" y="414"/>
                    <a:pt x="128" y="414"/>
                  </a:cubicBezTo>
                  <a:cubicBezTo>
                    <a:pt x="128" y="414"/>
                    <a:pt x="144" y="406"/>
                    <a:pt x="144" y="390"/>
                  </a:cubicBezTo>
                  <a:cubicBezTo>
                    <a:pt x="144" y="375"/>
                    <a:pt x="119" y="373"/>
                    <a:pt x="119" y="373"/>
                  </a:cubicBezTo>
                  <a:cubicBezTo>
                    <a:pt x="119" y="373"/>
                    <a:pt x="126" y="361"/>
                    <a:pt x="118" y="351"/>
                  </a:cubicBezTo>
                  <a:cubicBezTo>
                    <a:pt x="109" y="340"/>
                    <a:pt x="86" y="346"/>
                    <a:pt x="86" y="346"/>
                  </a:cubicBezTo>
                  <a:cubicBezTo>
                    <a:pt x="86" y="346"/>
                    <a:pt x="117" y="287"/>
                    <a:pt x="91" y="287"/>
                  </a:cubicBezTo>
                  <a:cubicBezTo>
                    <a:pt x="72" y="287"/>
                    <a:pt x="54" y="348"/>
                    <a:pt x="46" y="379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5" y="379"/>
                    <a:pt x="17" y="349"/>
                    <a:pt x="8" y="310"/>
                  </a:cubicBezTo>
                  <a:cubicBezTo>
                    <a:pt x="1" y="282"/>
                    <a:pt x="0" y="238"/>
                    <a:pt x="3" y="195"/>
                  </a:cubicBezTo>
                  <a:cubicBezTo>
                    <a:pt x="6" y="122"/>
                    <a:pt x="17" y="50"/>
                    <a:pt x="17" y="46"/>
                  </a:cubicBezTo>
                  <a:cubicBezTo>
                    <a:pt x="21" y="53"/>
                    <a:pt x="32" y="63"/>
                    <a:pt x="66" y="59"/>
                  </a:cubicBezTo>
                  <a:cubicBezTo>
                    <a:pt x="113" y="52"/>
                    <a:pt x="132" y="3"/>
                    <a:pt x="132" y="3"/>
                  </a:cubicBezTo>
                  <a:cubicBezTo>
                    <a:pt x="132" y="3"/>
                    <a:pt x="129" y="28"/>
                    <a:pt x="164" y="29"/>
                  </a:cubicBezTo>
                  <a:cubicBezTo>
                    <a:pt x="187" y="30"/>
                    <a:pt x="198" y="12"/>
                    <a:pt x="203" y="0"/>
                  </a:cubicBezTo>
                  <a:cubicBezTo>
                    <a:pt x="199" y="16"/>
                    <a:pt x="195" y="48"/>
                    <a:pt x="235" y="48"/>
                  </a:cubicBezTo>
                  <a:cubicBezTo>
                    <a:pt x="288" y="48"/>
                    <a:pt x="308" y="11"/>
                    <a:pt x="308" y="11"/>
                  </a:cubicBezTo>
                  <a:cubicBezTo>
                    <a:pt x="308" y="11"/>
                    <a:pt x="311" y="38"/>
                    <a:pt x="338" y="41"/>
                  </a:cubicBezTo>
                  <a:cubicBezTo>
                    <a:pt x="365" y="45"/>
                    <a:pt x="385" y="13"/>
                    <a:pt x="387" y="11"/>
                  </a:cubicBezTo>
                  <a:cubicBezTo>
                    <a:pt x="386" y="14"/>
                    <a:pt x="373" y="67"/>
                    <a:pt x="413" y="62"/>
                  </a:cubicBezTo>
                  <a:cubicBezTo>
                    <a:pt x="454" y="58"/>
                    <a:pt x="461" y="35"/>
                    <a:pt x="461" y="35"/>
                  </a:cubicBezTo>
                  <a:cubicBezTo>
                    <a:pt x="461" y="35"/>
                    <a:pt x="428" y="155"/>
                    <a:pt x="445" y="241"/>
                  </a:cubicBezTo>
                  <a:cubicBezTo>
                    <a:pt x="445" y="241"/>
                    <a:pt x="445" y="241"/>
                    <a:pt x="445" y="241"/>
                  </a:cubicBezTo>
                  <a:cubicBezTo>
                    <a:pt x="448" y="241"/>
                    <a:pt x="451" y="240"/>
                    <a:pt x="454" y="239"/>
                  </a:cubicBezTo>
                  <a:cubicBezTo>
                    <a:pt x="466" y="236"/>
                    <a:pt x="485" y="237"/>
                    <a:pt x="497" y="257"/>
                  </a:cubicBezTo>
                  <a:cubicBezTo>
                    <a:pt x="518" y="291"/>
                    <a:pt x="496" y="371"/>
                    <a:pt x="406" y="346"/>
                  </a:cubicBezTo>
                  <a:cubicBezTo>
                    <a:pt x="406" y="346"/>
                    <a:pt x="395" y="377"/>
                    <a:pt x="351" y="412"/>
                  </a:cubicBezTo>
                  <a:cubicBezTo>
                    <a:pt x="345" y="417"/>
                    <a:pt x="339" y="421"/>
                    <a:pt x="332" y="424"/>
                  </a:cubicBezTo>
                  <a:cubicBezTo>
                    <a:pt x="307" y="435"/>
                    <a:pt x="275" y="438"/>
                    <a:pt x="243" y="437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96F47E6E-167F-4BBC-B4F0-483819730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425" y="2930525"/>
              <a:ext cx="6350" cy="39687"/>
            </a:xfrm>
            <a:custGeom>
              <a:avLst/>
              <a:gdLst>
                <a:gd name="T0" fmla="*/ 2 w 2"/>
                <a:gd name="T1" fmla="*/ 0 h 14"/>
                <a:gd name="T2" fmla="*/ 2 w 2"/>
                <a:gd name="T3" fmla="*/ 0 h 14"/>
                <a:gd name="T4" fmla="*/ 0 w 2"/>
                <a:gd name="T5" fmla="*/ 14 h 14"/>
                <a:gd name="T6" fmla="*/ 0 w 2"/>
                <a:gd name="T7" fmla="*/ 14 h 14"/>
                <a:gd name="T8" fmla="*/ 2 w 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" y="4"/>
                    <a:pt x="2" y="0"/>
                  </a:cubicBezTo>
                </a:path>
              </a:pathLst>
            </a:custGeom>
            <a:solidFill>
              <a:srgbClr val="4A2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CD152C0A-B89D-4900-91FF-B5356B73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0" y="2930525"/>
              <a:ext cx="244475" cy="101600"/>
            </a:xfrm>
            <a:custGeom>
              <a:avLst/>
              <a:gdLst>
                <a:gd name="T0" fmla="*/ 87 w 87"/>
                <a:gd name="T1" fmla="*/ 0 h 36"/>
                <a:gd name="T2" fmla="*/ 72 w 87"/>
                <a:gd name="T3" fmla="*/ 16 h 36"/>
                <a:gd name="T4" fmla="*/ 67 w 87"/>
                <a:gd name="T5" fmla="*/ 20 h 36"/>
                <a:gd name="T6" fmla="*/ 64 w 87"/>
                <a:gd name="T7" fmla="*/ 22 h 36"/>
                <a:gd name="T8" fmla="*/ 60 w 87"/>
                <a:gd name="T9" fmla="*/ 24 h 36"/>
                <a:gd name="T10" fmla="*/ 54 w 87"/>
                <a:gd name="T11" fmla="*/ 27 h 36"/>
                <a:gd name="T12" fmla="*/ 50 w 87"/>
                <a:gd name="T13" fmla="*/ 27 h 36"/>
                <a:gd name="T14" fmla="*/ 47 w 87"/>
                <a:gd name="T15" fmla="*/ 28 h 36"/>
                <a:gd name="T16" fmla="*/ 44 w 87"/>
                <a:gd name="T17" fmla="*/ 28 h 36"/>
                <a:gd name="T18" fmla="*/ 39 w 87"/>
                <a:gd name="T19" fmla="*/ 28 h 36"/>
                <a:gd name="T20" fmla="*/ 32 w 87"/>
                <a:gd name="T21" fmla="*/ 27 h 36"/>
                <a:gd name="T22" fmla="*/ 29 w 87"/>
                <a:gd name="T23" fmla="*/ 25 h 36"/>
                <a:gd name="T24" fmla="*/ 25 w 87"/>
                <a:gd name="T25" fmla="*/ 24 h 36"/>
                <a:gd name="T26" fmla="*/ 19 w 87"/>
                <a:gd name="T27" fmla="*/ 20 h 36"/>
                <a:gd name="T28" fmla="*/ 16 w 87"/>
                <a:gd name="T29" fmla="*/ 17 h 36"/>
                <a:gd name="T30" fmla="*/ 14 w 87"/>
                <a:gd name="T31" fmla="*/ 14 h 36"/>
                <a:gd name="T32" fmla="*/ 10 w 87"/>
                <a:gd name="T33" fmla="*/ 8 h 36"/>
                <a:gd name="T34" fmla="*/ 7 w 87"/>
                <a:gd name="T35" fmla="*/ 3 h 36"/>
                <a:gd name="T36" fmla="*/ 6 w 87"/>
                <a:gd name="T37" fmla="*/ 5 h 36"/>
                <a:gd name="T38" fmla="*/ 0 w 87"/>
                <a:gd name="T39" fmla="*/ 11 h 36"/>
                <a:gd name="T40" fmla="*/ 43 w 87"/>
                <a:gd name="T41" fmla="*/ 36 h 36"/>
                <a:gd name="T42" fmla="*/ 70 w 87"/>
                <a:gd name="T43" fmla="*/ 25 h 36"/>
                <a:gd name="T44" fmla="*/ 85 w 87"/>
                <a:gd name="T45" fmla="*/ 14 h 36"/>
                <a:gd name="T46" fmla="*/ 87 w 87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36">
                  <a:moveTo>
                    <a:pt x="87" y="0"/>
                  </a:moveTo>
                  <a:cubicBezTo>
                    <a:pt x="83" y="6"/>
                    <a:pt x="78" y="11"/>
                    <a:pt x="72" y="16"/>
                  </a:cubicBezTo>
                  <a:cubicBezTo>
                    <a:pt x="70" y="18"/>
                    <a:pt x="69" y="19"/>
                    <a:pt x="67" y="2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5"/>
                    <a:pt x="56" y="26"/>
                    <a:pt x="54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8" y="28"/>
                    <a:pt x="47" y="28"/>
                  </a:cubicBezTo>
                  <a:cubicBezTo>
                    <a:pt x="46" y="28"/>
                    <a:pt x="45" y="28"/>
                    <a:pt x="44" y="28"/>
                  </a:cubicBezTo>
                  <a:cubicBezTo>
                    <a:pt x="42" y="28"/>
                    <a:pt x="41" y="28"/>
                    <a:pt x="39" y="28"/>
                  </a:cubicBezTo>
                  <a:cubicBezTo>
                    <a:pt x="37" y="27"/>
                    <a:pt x="35" y="27"/>
                    <a:pt x="32" y="27"/>
                  </a:cubicBezTo>
                  <a:cubicBezTo>
                    <a:pt x="31" y="26"/>
                    <a:pt x="30" y="26"/>
                    <a:pt x="29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3" y="23"/>
                    <a:pt x="21" y="21"/>
                    <a:pt x="19" y="20"/>
                  </a:cubicBezTo>
                  <a:cubicBezTo>
                    <a:pt x="18" y="19"/>
                    <a:pt x="17" y="18"/>
                    <a:pt x="16" y="17"/>
                  </a:cubicBezTo>
                  <a:cubicBezTo>
                    <a:pt x="16" y="16"/>
                    <a:pt x="15" y="15"/>
                    <a:pt x="14" y="14"/>
                  </a:cubicBezTo>
                  <a:cubicBezTo>
                    <a:pt x="12" y="13"/>
                    <a:pt x="11" y="11"/>
                    <a:pt x="10" y="8"/>
                  </a:cubicBezTo>
                  <a:cubicBezTo>
                    <a:pt x="9" y="7"/>
                    <a:pt x="8" y="5"/>
                    <a:pt x="7" y="3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4" y="7"/>
                    <a:pt x="2" y="9"/>
                    <a:pt x="0" y="11"/>
                  </a:cubicBezTo>
                  <a:cubicBezTo>
                    <a:pt x="11" y="26"/>
                    <a:pt x="26" y="36"/>
                    <a:pt x="43" y="36"/>
                  </a:cubicBezTo>
                  <a:cubicBezTo>
                    <a:pt x="52" y="36"/>
                    <a:pt x="61" y="33"/>
                    <a:pt x="70" y="25"/>
                  </a:cubicBezTo>
                  <a:cubicBezTo>
                    <a:pt x="75" y="21"/>
                    <a:pt x="80" y="18"/>
                    <a:pt x="85" y="14"/>
                  </a:cubicBezTo>
                  <a:cubicBezTo>
                    <a:pt x="85" y="8"/>
                    <a:pt x="86" y="4"/>
                    <a:pt x="87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8B1CB669-34D7-469A-B83D-695E9276B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3350" y="2922588"/>
              <a:ext cx="204787" cy="69850"/>
            </a:xfrm>
            <a:custGeom>
              <a:avLst/>
              <a:gdLst>
                <a:gd name="T0" fmla="*/ 73 w 73"/>
                <a:gd name="T1" fmla="*/ 0 h 25"/>
                <a:gd name="T2" fmla="*/ 71 w 73"/>
                <a:gd name="T3" fmla="*/ 3 h 25"/>
                <a:gd name="T4" fmla="*/ 60 w 73"/>
                <a:gd name="T5" fmla="*/ 12 h 25"/>
                <a:gd name="T6" fmla="*/ 54 w 73"/>
                <a:gd name="T7" fmla="*/ 15 h 25"/>
                <a:gd name="T8" fmla="*/ 47 w 73"/>
                <a:gd name="T9" fmla="*/ 17 h 25"/>
                <a:gd name="T10" fmla="*/ 40 w 73"/>
                <a:gd name="T11" fmla="*/ 18 h 25"/>
                <a:gd name="T12" fmla="*/ 39 w 73"/>
                <a:gd name="T13" fmla="*/ 18 h 25"/>
                <a:gd name="T14" fmla="*/ 38 w 73"/>
                <a:gd name="T15" fmla="*/ 18 h 25"/>
                <a:gd name="T16" fmla="*/ 36 w 73"/>
                <a:gd name="T17" fmla="*/ 18 h 25"/>
                <a:gd name="T18" fmla="*/ 33 w 73"/>
                <a:gd name="T19" fmla="*/ 18 h 25"/>
                <a:gd name="T20" fmla="*/ 26 w 73"/>
                <a:gd name="T21" fmla="*/ 17 h 25"/>
                <a:gd name="T22" fmla="*/ 22 w 73"/>
                <a:gd name="T23" fmla="*/ 16 h 25"/>
                <a:gd name="T24" fmla="*/ 19 w 73"/>
                <a:gd name="T25" fmla="*/ 14 h 25"/>
                <a:gd name="T26" fmla="*/ 15 w 73"/>
                <a:gd name="T27" fmla="*/ 12 h 25"/>
                <a:gd name="T28" fmla="*/ 12 w 73"/>
                <a:gd name="T29" fmla="*/ 10 h 25"/>
                <a:gd name="T30" fmla="*/ 7 w 73"/>
                <a:gd name="T31" fmla="*/ 4 h 25"/>
                <a:gd name="T32" fmla="*/ 6 w 73"/>
                <a:gd name="T33" fmla="*/ 1 h 25"/>
                <a:gd name="T34" fmla="*/ 2 w 73"/>
                <a:gd name="T35" fmla="*/ 8 h 25"/>
                <a:gd name="T36" fmla="*/ 0 w 73"/>
                <a:gd name="T37" fmla="*/ 9 h 25"/>
                <a:gd name="T38" fmla="*/ 1 w 73"/>
                <a:gd name="T39" fmla="*/ 10 h 25"/>
                <a:gd name="T40" fmla="*/ 1 w 73"/>
                <a:gd name="T41" fmla="*/ 10 h 25"/>
                <a:gd name="T42" fmla="*/ 1 w 73"/>
                <a:gd name="T43" fmla="*/ 10 h 25"/>
                <a:gd name="T44" fmla="*/ 1 w 73"/>
                <a:gd name="T45" fmla="*/ 10 h 25"/>
                <a:gd name="T46" fmla="*/ 31 w 73"/>
                <a:gd name="T47" fmla="*/ 25 h 25"/>
                <a:gd name="T48" fmla="*/ 73 w 73"/>
                <a:gd name="T49" fmla="*/ 5 h 25"/>
                <a:gd name="T50" fmla="*/ 73 w 73"/>
                <a:gd name="T5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5">
                  <a:moveTo>
                    <a:pt x="73" y="0"/>
                  </a:moveTo>
                  <a:cubicBezTo>
                    <a:pt x="72" y="1"/>
                    <a:pt x="72" y="2"/>
                    <a:pt x="71" y="3"/>
                  </a:cubicBezTo>
                  <a:cubicBezTo>
                    <a:pt x="68" y="6"/>
                    <a:pt x="65" y="10"/>
                    <a:pt x="60" y="12"/>
                  </a:cubicBezTo>
                  <a:cubicBezTo>
                    <a:pt x="58" y="13"/>
                    <a:pt x="56" y="15"/>
                    <a:pt x="54" y="15"/>
                  </a:cubicBezTo>
                  <a:cubicBezTo>
                    <a:pt x="52" y="16"/>
                    <a:pt x="49" y="17"/>
                    <a:pt x="47" y="17"/>
                  </a:cubicBezTo>
                  <a:cubicBezTo>
                    <a:pt x="45" y="18"/>
                    <a:pt x="42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1" y="18"/>
                    <a:pt x="28" y="17"/>
                    <a:pt x="26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4"/>
                  </a:cubicBezTo>
                  <a:cubicBezTo>
                    <a:pt x="17" y="14"/>
                    <a:pt x="16" y="13"/>
                    <a:pt x="15" y="12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0" y="9"/>
                    <a:pt x="9" y="6"/>
                    <a:pt x="7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4" y="3"/>
                    <a:pt x="3" y="6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20"/>
                    <a:pt x="20" y="25"/>
                    <a:pt x="31" y="25"/>
                  </a:cubicBezTo>
                  <a:cubicBezTo>
                    <a:pt x="45" y="25"/>
                    <a:pt x="61" y="17"/>
                    <a:pt x="73" y="5"/>
                  </a:cubicBezTo>
                  <a:cubicBezTo>
                    <a:pt x="73" y="3"/>
                    <a:pt x="73" y="2"/>
                    <a:pt x="73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A9777D29-ED2F-4297-85A0-F3E3FB10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2944813"/>
              <a:ext cx="204787" cy="101600"/>
            </a:xfrm>
            <a:custGeom>
              <a:avLst/>
              <a:gdLst>
                <a:gd name="T0" fmla="*/ 1 w 73"/>
                <a:gd name="T1" fmla="*/ 0 h 36"/>
                <a:gd name="T2" fmla="*/ 7 w 73"/>
                <a:gd name="T3" fmla="*/ 25 h 36"/>
                <a:gd name="T4" fmla="*/ 37 w 73"/>
                <a:gd name="T5" fmla="*/ 36 h 36"/>
                <a:gd name="T6" fmla="*/ 73 w 73"/>
                <a:gd name="T7" fmla="*/ 24 h 36"/>
                <a:gd name="T8" fmla="*/ 73 w 73"/>
                <a:gd name="T9" fmla="*/ 24 h 36"/>
                <a:gd name="T10" fmla="*/ 62 w 73"/>
                <a:gd name="T11" fmla="*/ 27 h 36"/>
                <a:gd name="T12" fmla="*/ 57 w 73"/>
                <a:gd name="T13" fmla="*/ 28 h 36"/>
                <a:gd name="T14" fmla="*/ 52 w 73"/>
                <a:gd name="T15" fmla="*/ 29 h 36"/>
                <a:gd name="T16" fmla="*/ 41 w 73"/>
                <a:gd name="T17" fmla="*/ 30 h 36"/>
                <a:gd name="T18" fmla="*/ 38 w 73"/>
                <a:gd name="T19" fmla="*/ 30 h 36"/>
                <a:gd name="T20" fmla="*/ 38 w 73"/>
                <a:gd name="T21" fmla="*/ 30 h 36"/>
                <a:gd name="T22" fmla="*/ 36 w 73"/>
                <a:gd name="T23" fmla="*/ 30 h 36"/>
                <a:gd name="T24" fmla="*/ 30 w 73"/>
                <a:gd name="T25" fmla="*/ 29 h 36"/>
                <a:gd name="T26" fmla="*/ 25 w 73"/>
                <a:gd name="T27" fmla="*/ 28 h 36"/>
                <a:gd name="T28" fmla="*/ 19 w 73"/>
                <a:gd name="T29" fmla="*/ 27 h 36"/>
                <a:gd name="T30" fmla="*/ 14 w 73"/>
                <a:gd name="T31" fmla="*/ 24 h 36"/>
                <a:gd name="T32" fmla="*/ 9 w 73"/>
                <a:gd name="T33" fmla="*/ 20 h 36"/>
                <a:gd name="T34" fmla="*/ 3 w 73"/>
                <a:gd name="T35" fmla="*/ 11 h 36"/>
                <a:gd name="T36" fmla="*/ 1 w 73"/>
                <a:gd name="T37" fmla="*/ 5 h 36"/>
                <a:gd name="T38" fmla="*/ 1 w 73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36">
                  <a:moveTo>
                    <a:pt x="1" y="0"/>
                  </a:moveTo>
                  <a:cubicBezTo>
                    <a:pt x="0" y="9"/>
                    <a:pt x="4" y="18"/>
                    <a:pt x="7" y="25"/>
                  </a:cubicBezTo>
                  <a:cubicBezTo>
                    <a:pt x="16" y="32"/>
                    <a:pt x="26" y="36"/>
                    <a:pt x="37" y="36"/>
                  </a:cubicBezTo>
                  <a:cubicBezTo>
                    <a:pt x="49" y="36"/>
                    <a:pt x="61" y="31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9" y="25"/>
                    <a:pt x="66" y="26"/>
                    <a:pt x="62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8" y="30"/>
                    <a:pt x="45" y="30"/>
                    <a:pt x="41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4" y="30"/>
                    <a:pt x="32" y="30"/>
                    <a:pt x="30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8"/>
                    <a:pt x="21" y="27"/>
                    <a:pt x="19" y="27"/>
                  </a:cubicBezTo>
                  <a:cubicBezTo>
                    <a:pt x="17" y="26"/>
                    <a:pt x="16" y="25"/>
                    <a:pt x="14" y="24"/>
                  </a:cubicBezTo>
                  <a:cubicBezTo>
                    <a:pt x="13" y="23"/>
                    <a:pt x="11" y="22"/>
                    <a:pt x="9" y="20"/>
                  </a:cubicBezTo>
                  <a:cubicBezTo>
                    <a:pt x="7" y="18"/>
                    <a:pt x="4" y="14"/>
                    <a:pt x="3" y="11"/>
                  </a:cubicBezTo>
                  <a:cubicBezTo>
                    <a:pt x="2" y="9"/>
                    <a:pt x="2" y="7"/>
                    <a:pt x="1" y="5"/>
                  </a:cubicBezTo>
                  <a:cubicBezTo>
                    <a:pt x="1" y="4"/>
                    <a:pt x="1" y="2"/>
                    <a:pt x="1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11E00887-76AA-47F7-866E-17F059F6D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2947988"/>
              <a:ext cx="309562" cy="131762"/>
            </a:xfrm>
            <a:custGeom>
              <a:avLst/>
              <a:gdLst>
                <a:gd name="T0" fmla="*/ 109 w 110"/>
                <a:gd name="T1" fmla="*/ 0 h 47"/>
                <a:gd name="T2" fmla="*/ 105 w 110"/>
                <a:gd name="T3" fmla="*/ 7 h 47"/>
                <a:gd name="T4" fmla="*/ 99 w 110"/>
                <a:gd name="T5" fmla="*/ 14 h 47"/>
                <a:gd name="T6" fmla="*/ 91 w 110"/>
                <a:gd name="T7" fmla="*/ 20 h 47"/>
                <a:gd name="T8" fmla="*/ 84 w 110"/>
                <a:gd name="T9" fmla="*/ 26 h 47"/>
                <a:gd name="T10" fmla="*/ 75 w 110"/>
                <a:gd name="T11" fmla="*/ 31 h 47"/>
                <a:gd name="T12" fmla="*/ 66 w 110"/>
                <a:gd name="T13" fmla="*/ 35 h 47"/>
                <a:gd name="T14" fmla="*/ 57 w 110"/>
                <a:gd name="T15" fmla="*/ 38 h 47"/>
                <a:gd name="T16" fmla="*/ 52 w 110"/>
                <a:gd name="T17" fmla="*/ 39 h 47"/>
                <a:gd name="T18" fmla="*/ 50 w 110"/>
                <a:gd name="T19" fmla="*/ 39 h 47"/>
                <a:gd name="T20" fmla="*/ 47 w 110"/>
                <a:gd name="T21" fmla="*/ 40 h 47"/>
                <a:gd name="T22" fmla="*/ 38 w 110"/>
                <a:gd name="T23" fmla="*/ 40 h 47"/>
                <a:gd name="T24" fmla="*/ 28 w 110"/>
                <a:gd name="T25" fmla="*/ 40 h 47"/>
                <a:gd name="T26" fmla="*/ 19 w 110"/>
                <a:gd name="T27" fmla="*/ 39 h 47"/>
                <a:gd name="T28" fmla="*/ 14 w 110"/>
                <a:gd name="T29" fmla="*/ 37 h 47"/>
                <a:gd name="T30" fmla="*/ 9 w 110"/>
                <a:gd name="T31" fmla="*/ 35 h 47"/>
                <a:gd name="T32" fmla="*/ 5 w 110"/>
                <a:gd name="T33" fmla="*/ 32 h 47"/>
                <a:gd name="T34" fmla="*/ 1 w 110"/>
                <a:gd name="T35" fmla="*/ 29 h 47"/>
                <a:gd name="T36" fmla="*/ 0 w 110"/>
                <a:gd name="T37" fmla="*/ 28 h 47"/>
                <a:gd name="T38" fmla="*/ 0 w 110"/>
                <a:gd name="T39" fmla="*/ 30 h 47"/>
                <a:gd name="T40" fmla="*/ 5 w 110"/>
                <a:gd name="T41" fmla="*/ 33 h 47"/>
                <a:gd name="T42" fmla="*/ 41 w 110"/>
                <a:gd name="T43" fmla="*/ 47 h 47"/>
                <a:gd name="T44" fmla="*/ 110 w 110"/>
                <a:gd name="T45" fmla="*/ 1 h 47"/>
                <a:gd name="T46" fmla="*/ 109 w 110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109" y="0"/>
                  </a:moveTo>
                  <a:cubicBezTo>
                    <a:pt x="108" y="3"/>
                    <a:pt x="106" y="5"/>
                    <a:pt x="105" y="7"/>
                  </a:cubicBezTo>
                  <a:cubicBezTo>
                    <a:pt x="103" y="9"/>
                    <a:pt x="101" y="12"/>
                    <a:pt x="99" y="14"/>
                  </a:cubicBezTo>
                  <a:cubicBezTo>
                    <a:pt x="96" y="16"/>
                    <a:pt x="94" y="18"/>
                    <a:pt x="91" y="20"/>
                  </a:cubicBezTo>
                  <a:cubicBezTo>
                    <a:pt x="89" y="23"/>
                    <a:pt x="86" y="25"/>
                    <a:pt x="84" y="26"/>
                  </a:cubicBezTo>
                  <a:cubicBezTo>
                    <a:pt x="81" y="28"/>
                    <a:pt x="78" y="30"/>
                    <a:pt x="75" y="31"/>
                  </a:cubicBezTo>
                  <a:cubicBezTo>
                    <a:pt x="72" y="33"/>
                    <a:pt x="70" y="34"/>
                    <a:pt x="66" y="35"/>
                  </a:cubicBezTo>
                  <a:cubicBezTo>
                    <a:pt x="63" y="36"/>
                    <a:pt x="60" y="37"/>
                    <a:pt x="57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1" y="39"/>
                    <a:pt x="50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2" y="39"/>
                    <a:pt x="19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7"/>
                    <a:pt x="11" y="36"/>
                    <a:pt x="9" y="35"/>
                  </a:cubicBezTo>
                  <a:cubicBezTo>
                    <a:pt x="8" y="34"/>
                    <a:pt x="6" y="33"/>
                    <a:pt x="5" y="32"/>
                  </a:cubicBezTo>
                  <a:cubicBezTo>
                    <a:pt x="3" y="31"/>
                    <a:pt x="2" y="30"/>
                    <a:pt x="1" y="29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" y="31"/>
                    <a:pt x="4" y="32"/>
                    <a:pt x="5" y="33"/>
                  </a:cubicBezTo>
                  <a:cubicBezTo>
                    <a:pt x="16" y="43"/>
                    <a:pt x="29" y="47"/>
                    <a:pt x="41" y="47"/>
                  </a:cubicBezTo>
                  <a:cubicBezTo>
                    <a:pt x="68" y="47"/>
                    <a:pt x="95" y="27"/>
                    <a:pt x="110" y="1"/>
                  </a:cubicBezTo>
                  <a:cubicBezTo>
                    <a:pt x="110" y="1"/>
                    <a:pt x="110" y="1"/>
                    <a:pt x="109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87FAF733-1118-46BE-BAE9-D90769B20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2933700"/>
              <a:ext cx="1454150" cy="1177925"/>
            </a:xfrm>
            <a:custGeom>
              <a:avLst/>
              <a:gdLst>
                <a:gd name="T0" fmla="*/ 497 w 518"/>
                <a:gd name="T1" fmla="*/ 239 h 420"/>
                <a:gd name="T2" fmla="*/ 454 w 518"/>
                <a:gd name="T3" fmla="*/ 221 h 420"/>
                <a:gd name="T4" fmla="*/ 445 w 518"/>
                <a:gd name="T5" fmla="*/ 223 h 420"/>
                <a:gd name="T6" fmla="*/ 445 w 518"/>
                <a:gd name="T7" fmla="*/ 223 h 420"/>
                <a:gd name="T8" fmla="*/ 458 w 518"/>
                <a:gd name="T9" fmla="*/ 30 h 420"/>
                <a:gd name="T10" fmla="*/ 436 w 518"/>
                <a:gd name="T11" fmla="*/ 51 h 420"/>
                <a:gd name="T12" fmla="*/ 401 w 518"/>
                <a:gd name="T13" fmla="*/ 60 h 420"/>
                <a:gd name="T14" fmla="*/ 383 w 518"/>
                <a:gd name="T15" fmla="*/ 20 h 420"/>
                <a:gd name="T16" fmla="*/ 401 w 518"/>
                <a:gd name="T17" fmla="*/ 60 h 420"/>
                <a:gd name="T18" fmla="*/ 436 w 518"/>
                <a:gd name="T19" fmla="*/ 51 h 420"/>
                <a:gd name="T20" fmla="*/ 458 w 518"/>
                <a:gd name="T21" fmla="*/ 30 h 420"/>
                <a:gd name="T22" fmla="*/ 461 w 518"/>
                <a:gd name="T23" fmla="*/ 17 h 420"/>
                <a:gd name="T24" fmla="*/ 413 w 518"/>
                <a:gd name="T25" fmla="*/ 44 h 420"/>
                <a:gd name="T26" fmla="*/ 384 w 518"/>
                <a:gd name="T27" fmla="*/ 13 h 420"/>
                <a:gd name="T28" fmla="*/ 369 w 518"/>
                <a:gd name="T29" fmla="*/ 24 h 420"/>
                <a:gd name="T30" fmla="*/ 297 w 518"/>
                <a:gd name="T31" fmla="*/ 7 h 420"/>
                <a:gd name="T32" fmla="*/ 287 w 518"/>
                <a:gd name="T33" fmla="*/ 15 h 420"/>
                <a:gd name="T34" fmla="*/ 204 w 518"/>
                <a:gd name="T35" fmla="*/ 29 h 420"/>
                <a:gd name="T36" fmla="*/ 199 w 518"/>
                <a:gd name="T37" fmla="*/ 0 h 420"/>
                <a:gd name="T38" fmla="*/ 126 w 518"/>
                <a:gd name="T39" fmla="*/ 6 h 420"/>
                <a:gd name="T40" fmla="*/ 21 w 518"/>
                <a:gd name="T41" fmla="*/ 38 h 420"/>
                <a:gd name="T42" fmla="*/ 16 w 518"/>
                <a:gd name="T43" fmla="*/ 35 h 420"/>
                <a:gd name="T44" fmla="*/ 3 w 518"/>
                <a:gd name="T45" fmla="*/ 177 h 420"/>
                <a:gd name="T46" fmla="*/ 8 w 518"/>
                <a:gd name="T47" fmla="*/ 292 h 420"/>
                <a:gd name="T48" fmla="*/ 45 w 518"/>
                <a:gd name="T49" fmla="*/ 361 h 420"/>
                <a:gd name="T50" fmla="*/ 46 w 518"/>
                <a:gd name="T51" fmla="*/ 361 h 420"/>
                <a:gd name="T52" fmla="*/ 91 w 518"/>
                <a:gd name="T53" fmla="*/ 269 h 420"/>
                <a:gd name="T54" fmla="*/ 86 w 518"/>
                <a:gd name="T55" fmla="*/ 328 h 420"/>
                <a:gd name="T56" fmla="*/ 118 w 518"/>
                <a:gd name="T57" fmla="*/ 333 h 420"/>
                <a:gd name="T58" fmla="*/ 119 w 518"/>
                <a:gd name="T59" fmla="*/ 355 h 420"/>
                <a:gd name="T60" fmla="*/ 144 w 518"/>
                <a:gd name="T61" fmla="*/ 372 h 420"/>
                <a:gd name="T62" fmla="*/ 128 w 518"/>
                <a:gd name="T63" fmla="*/ 396 h 420"/>
                <a:gd name="T64" fmla="*/ 128 w 518"/>
                <a:gd name="T65" fmla="*/ 402 h 420"/>
                <a:gd name="T66" fmla="*/ 158 w 518"/>
                <a:gd name="T67" fmla="*/ 409 h 420"/>
                <a:gd name="T68" fmla="*/ 243 w 518"/>
                <a:gd name="T69" fmla="*/ 419 h 420"/>
                <a:gd name="T70" fmla="*/ 332 w 518"/>
                <a:gd name="T71" fmla="*/ 406 h 420"/>
                <a:gd name="T72" fmla="*/ 351 w 518"/>
                <a:gd name="T73" fmla="*/ 394 h 420"/>
                <a:gd name="T74" fmla="*/ 406 w 518"/>
                <a:gd name="T75" fmla="*/ 328 h 420"/>
                <a:gd name="T76" fmla="*/ 497 w 518"/>
                <a:gd name="T77" fmla="*/ 23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8" h="420">
                  <a:moveTo>
                    <a:pt x="497" y="239"/>
                  </a:moveTo>
                  <a:cubicBezTo>
                    <a:pt x="485" y="219"/>
                    <a:pt x="466" y="218"/>
                    <a:pt x="454" y="221"/>
                  </a:cubicBezTo>
                  <a:cubicBezTo>
                    <a:pt x="451" y="222"/>
                    <a:pt x="448" y="223"/>
                    <a:pt x="445" y="223"/>
                  </a:cubicBezTo>
                  <a:cubicBezTo>
                    <a:pt x="445" y="223"/>
                    <a:pt x="445" y="223"/>
                    <a:pt x="445" y="223"/>
                  </a:cubicBezTo>
                  <a:cubicBezTo>
                    <a:pt x="431" y="154"/>
                    <a:pt x="450" y="64"/>
                    <a:pt x="458" y="30"/>
                  </a:cubicBezTo>
                  <a:cubicBezTo>
                    <a:pt x="452" y="37"/>
                    <a:pt x="442" y="42"/>
                    <a:pt x="436" y="51"/>
                  </a:cubicBezTo>
                  <a:cubicBezTo>
                    <a:pt x="428" y="60"/>
                    <a:pt x="414" y="60"/>
                    <a:pt x="401" y="60"/>
                  </a:cubicBezTo>
                  <a:cubicBezTo>
                    <a:pt x="378" y="60"/>
                    <a:pt x="383" y="38"/>
                    <a:pt x="383" y="20"/>
                  </a:cubicBezTo>
                  <a:cubicBezTo>
                    <a:pt x="383" y="38"/>
                    <a:pt x="378" y="60"/>
                    <a:pt x="401" y="60"/>
                  </a:cubicBezTo>
                  <a:cubicBezTo>
                    <a:pt x="414" y="60"/>
                    <a:pt x="428" y="60"/>
                    <a:pt x="436" y="51"/>
                  </a:cubicBezTo>
                  <a:cubicBezTo>
                    <a:pt x="442" y="42"/>
                    <a:pt x="452" y="37"/>
                    <a:pt x="458" y="30"/>
                  </a:cubicBezTo>
                  <a:cubicBezTo>
                    <a:pt x="460" y="22"/>
                    <a:pt x="461" y="17"/>
                    <a:pt x="461" y="17"/>
                  </a:cubicBezTo>
                  <a:cubicBezTo>
                    <a:pt x="461" y="17"/>
                    <a:pt x="454" y="40"/>
                    <a:pt x="413" y="44"/>
                  </a:cubicBezTo>
                  <a:cubicBezTo>
                    <a:pt x="388" y="47"/>
                    <a:pt x="384" y="28"/>
                    <a:pt x="384" y="13"/>
                  </a:cubicBezTo>
                  <a:cubicBezTo>
                    <a:pt x="379" y="17"/>
                    <a:pt x="374" y="20"/>
                    <a:pt x="369" y="24"/>
                  </a:cubicBezTo>
                  <a:cubicBezTo>
                    <a:pt x="343" y="47"/>
                    <a:pt x="313" y="31"/>
                    <a:pt x="297" y="7"/>
                  </a:cubicBezTo>
                  <a:cubicBezTo>
                    <a:pt x="294" y="9"/>
                    <a:pt x="291" y="12"/>
                    <a:pt x="287" y="15"/>
                  </a:cubicBezTo>
                  <a:cubicBezTo>
                    <a:pt x="263" y="37"/>
                    <a:pt x="229" y="50"/>
                    <a:pt x="204" y="29"/>
                  </a:cubicBezTo>
                  <a:cubicBezTo>
                    <a:pt x="200" y="21"/>
                    <a:pt x="196" y="9"/>
                    <a:pt x="199" y="0"/>
                  </a:cubicBezTo>
                  <a:cubicBezTo>
                    <a:pt x="177" y="23"/>
                    <a:pt x="145" y="30"/>
                    <a:pt x="126" y="6"/>
                  </a:cubicBezTo>
                  <a:cubicBezTo>
                    <a:pt x="104" y="44"/>
                    <a:pt x="57" y="70"/>
                    <a:pt x="21" y="38"/>
                  </a:cubicBezTo>
                  <a:cubicBezTo>
                    <a:pt x="20" y="37"/>
                    <a:pt x="18" y="36"/>
                    <a:pt x="16" y="35"/>
                  </a:cubicBezTo>
                  <a:cubicBezTo>
                    <a:pt x="13" y="55"/>
                    <a:pt x="5" y="116"/>
                    <a:pt x="3" y="177"/>
                  </a:cubicBezTo>
                  <a:cubicBezTo>
                    <a:pt x="0" y="220"/>
                    <a:pt x="1" y="264"/>
                    <a:pt x="8" y="292"/>
                  </a:cubicBezTo>
                  <a:cubicBezTo>
                    <a:pt x="17" y="331"/>
                    <a:pt x="45" y="361"/>
                    <a:pt x="45" y="361"/>
                  </a:cubicBezTo>
                  <a:cubicBezTo>
                    <a:pt x="46" y="361"/>
                    <a:pt x="46" y="361"/>
                    <a:pt x="46" y="361"/>
                  </a:cubicBezTo>
                  <a:cubicBezTo>
                    <a:pt x="54" y="330"/>
                    <a:pt x="72" y="269"/>
                    <a:pt x="91" y="269"/>
                  </a:cubicBezTo>
                  <a:cubicBezTo>
                    <a:pt x="117" y="269"/>
                    <a:pt x="86" y="328"/>
                    <a:pt x="86" y="328"/>
                  </a:cubicBezTo>
                  <a:cubicBezTo>
                    <a:pt x="86" y="328"/>
                    <a:pt x="109" y="322"/>
                    <a:pt x="118" y="333"/>
                  </a:cubicBezTo>
                  <a:cubicBezTo>
                    <a:pt x="126" y="343"/>
                    <a:pt x="119" y="355"/>
                    <a:pt x="119" y="355"/>
                  </a:cubicBezTo>
                  <a:cubicBezTo>
                    <a:pt x="119" y="355"/>
                    <a:pt x="144" y="357"/>
                    <a:pt x="144" y="372"/>
                  </a:cubicBezTo>
                  <a:cubicBezTo>
                    <a:pt x="144" y="388"/>
                    <a:pt x="128" y="396"/>
                    <a:pt x="128" y="396"/>
                  </a:cubicBezTo>
                  <a:cubicBezTo>
                    <a:pt x="128" y="396"/>
                    <a:pt x="128" y="399"/>
                    <a:pt x="128" y="402"/>
                  </a:cubicBezTo>
                  <a:cubicBezTo>
                    <a:pt x="129" y="402"/>
                    <a:pt x="141" y="406"/>
                    <a:pt x="158" y="409"/>
                  </a:cubicBezTo>
                  <a:cubicBezTo>
                    <a:pt x="180" y="413"/>
                    <a:pt x="211" y="418"/>
                    <a:pt x="243" y="419"/>
                  </a:cubicBezTo>
                  <a:cubicBezTo>
                    <a:pt x="275" y="420"/>
                    <a:pt x="307" y="417"/>
                    <a:pt x="332" y="406"/>
                  </a:cubicBezTo>
                  <a:cubicBezTo>
                    <a:pt x="339" y="403"/>
                    <a:pt x="345" y="399"/>
                    <a:pt x="351" y="394"/>
                  </a:cubicBezTo>
                  <a:cubicBezTo>
                    <a:pt x="395" y="359"/>
                    <a:pt x="406" y="328"/>
                    <a:pt x="406" y="328"/>
                  </a:cubicBezTo>
                  <a:cubicBezTo>
                    <a:pt x="496" y="353"/>
                    <a:pt x="518" y="273"/>
                    <a:pt x="497" y="239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D536701D-2787-4E9B-B96D-12954172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2854325"/>
              <a:ext cx="722312" cy="204787"/>
            </a:xfrm>
            <a:custGeom>
              <a:avLst/>
              <a:gdLst>
                <a:gd name="T0" fmla="*/ 257 w 257"/>
                <a:gd name="T1" fmla="*/ 1 h 73"/>
                <a:gd name="T2" fmla="*/ 257 w 257"/>
                <a:gd name="T3" fmla="*/ 2 h 73"/>
                <a:gd name="T4" fmla="*/ 245 w 257"/>
                <a:gd name="T5" fmla="*/ 27 h 73"/>
                <a:gd name="T6" fmla="*/ 221 w 257"/>
                <a:gd name="T7" fmla="*/ 41 h 73"/>
                <a:gd name="T8" fmla="*/ 210 w 257"/>
                <a:gd name="T9" fmla="*/ 42 h 73"/>
                <a:gd name="T10" fmla="*/ 196 w 257"/>
                <a:gd name="T11" fmla="*/ 40 h 73"/>
                <a:gd name="T12" fmla="*/ 186 w 257"/>
                <a:gd name="T13" fmla="*/ 34 h 73"/>
                <a:gd name="T14" fmla="*/ 177 w 257"/>
                <a:gd name="T15" fmla="*/ 13 h 73"/>
                <a:gd name="T16" fmla="*/ 176 w 257"/>
                <a:gd name="T17" fmla="*/ 32 h 73"/>
                <a:gd name="T18" fmla="*/ 156 w 257"/>
                <a:gd name="T19" fmla="*/ 53 h 73"/>
                <a:gd name="T20" fmla="*/ 131 w 257"/>
                <a:gd name="T21" fmla="*/ 68 h 73"/>
                <a:gd name="T22" fmla="*/ 115 w 257"/>
                <a:gd name="T23" fmla="*/ 72 h 73"/>
                <a:gd name="T24" fmla="*/ 93 w 257"/>
                <a:gd name="T25" fmla="*/ 73 h 73"/>
                <a:gd name="T26" fmla="*/ 74 w 257"/>
                <a:gd name="T27" fmla="*/ 68 h 73"/>
                <a:gd name="T28" fmla="*/ 64 w 257"/>
                <a:gd name="T29" fmla="*/ 60 h 73"/>
                <a:gd name="T30" fmla="*/ 63 w 257"/>
                <a:gd name="T31" fmla="*/ 58 h 73"/>
                <a:gd name="T32" fmla="*/ 63 w 257"/>
                <a:gd name="T33" fmla="*/ 57 h 73"/>
                <a:gd name="T34" fmla="*/ 59 w 257"/>
                <a:gd name="T35" fmla="*/ 59 h 73"/>
                <a:gd name="T36" fmla="*/ 47 w 257"/>
                <a:gd name="T37" fmla="*/ 66 h 73"/>
                <a:gd name="T38" fmla="*/ 33 w 257"/>
                <a:gd name="T39" fmla="*/ 70 h 73"/>
                <a:gd name="T40" fmla="*/ 19 w 257"/>
                <a:gd name="T41" fmla="*/ 69 h 73"/>
                <a:gd name="T42" fmla="*/ 7 w 257"/>
                <a:gd name="T43" fmla="*/ 62 h 73"/>
                <a:gd name="T44" fmla="*/ 1 w 257"/>
                <a:gd name="T45" fmla="*/ 54 h 73"/>
                <a:gd name="T46" fmla="*/ 5 w 257"/>
                <a:gd name="T47" fmla="*/ 57 h 73"/>
                <a:gd name="T48" fmla="*/ 16 w 257"/>
                <a:gd name="T49" fmla="*/ 64 h 73"/>
                <a:gd name="T50" fmla="*/ 28 w 257"/>
                <a:gd name="T51" fmla="*/ 66 h 73"/>
                <a:gd name="T52" fmla="*/ 41 w 257"/>
                <a:gd name="T53" fmla="*/ 63 h 73"/>
                <a:gd name="T54" fmla="*/ 52 w 257"/>
                <a:gd name="T55" fmla="*/ 57 h 73"/>
                <a:gd name="T56" fmla="*/ 63 w 257"/>
                <a:gd name="T57" fmla="*/ 49 h 73"/>
                <a:gd name="T58" fmla="*/ 69 w 257"/>
                <a:gd name="T59" fmla="*/ 55 h 73"/>
                <a:gd name="T60" fmla="*/ 69 w 257"/>
                <a:gd name="T61" fmla="*/ 55 h 73"/>
                <a:gd name="T62" fmla="*/ 69 w 257"/>
                <a:gd name="T63" fmla="*/ 55 h 73"/>
                <a:gd name="T64" fmla="*/ 71 w 257"/>
                <a:gd name="T65" fmla="*/ 57 h 73"/>
                <a:gd name="T66" fmla="*/ 81 w 257"/>
                <a:gd name="T67" fmla="*/ 64 h 73"/>
                <a:gd name="T68" fmla="*/ 103 w 257"/>
                <a:gd name="T69" fmla="*/ 66 h 73"/>
                <a:gd name="T70" fmla="*/ 116 w 257"/>
                <a:gd name="T71" fmla="*/ 64 h 73"/>
                <a:gd name="T72" fmla="*/ 137 w 257"/>
                <a:gd name="T73" fmla="*/ 57 h 73"/>
                <a:gd name="T74" fmla="*/ 158 w 257"/>
                <a:gd name="T75" fmla="*/ 41 h 73"/>
                <a:gd name="T76" fmla="*/ 174 w 257"/>
                <a:gd name="T77" fmla="*/ 20 h 73"/>
                <a:gd name="T78" fmla="*/ 185 w 257"/>
                <a:gd name="T79" fmla="*/ 14 h 73"/>
                <a:gd name="T80" fmla="*/ 187 w 257"/>
                <a:gd name="T81" fmla="*/ 24 h 73"/>
                <a:gd name="T82" fmla="*/ 196 w 257"/>
                <a:gd name="T83" fmla="*/ 32 h 73"/>
                <a:gd name="T84" fmla="*/ 207 w 257"/>
                <a:gd name="T85" fmla="*/ 36 h 73"/>
                <a:gd name="T86" fmla="*/ 213 w 257"/>
                <a:gd name="T87" fmla="*/ 36 h 73"/>
                <a:gd name="T88" fmla="*/ 226 w 257"/>
                <a:gd name="T89" fmla="*/ 34 h 73"/>
                <a:gd name="T90" fmla="*/ 249 w 257"/>
                <a:gd name="T91" fmla="*/ 13 h 73"/>
                <a:gd name="T92" fmla="*/ 254 w 257"/>
                <a:gd name="T93" fmla="*/ 1 h 73"/>
                <a:gd name="T94" fmla="*/ 254 w 257"/>
                <a:gd name="T95" fmla="*/ 1 h 73"/>
                <a:gd name="T96" fmla="*/ 256 w 257"/>
                <a:gd name="T9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73">
                  <a:moveTo>
                    <a:pt x="257" y="2"/>
                  </a:moveTo>
                  <a:cubicBezTo>
                    <a:pt x="256" y="2"/>
                    <a:pt x="256" y="2"/>
                    <a:pt x="256" y="2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4"/>
                    <a:pt x="255" y="6"/>
                    <a:pt x="255" y="8"/>
                  </a:cubicBezTo>
                  <a:cubicBezTo>
                    <a:pt x="254" y="10"/>
                    <a:pt x="253" y="13"/>
                    <a:pt x="252" y="15"/>
                  </a:cubicBezTo>
                  <a:cubicBezTo>
                    <a:pt x="250" y="19"/>
                    <a:pt x="248" y="23"/>
                    <a:pt x="245" y="27"/>
                  </a:cubicBezTo>
                  <a:cubicBezTo>
                    <a:pt x="242" y="30"/>
                    <a:pt x="239" y="34"/>
                    <a:pt x="234" y="36"/>
                  </a:cubicBezTo>
                  <a:cubicBezTo>
                    <a:pt x="232" y="37"/>
                    <a:pt x="230" y="39"/>
                    <a:pt x="228" y="39"/>
                  </a:cubicBezTo>
                  <a:cubicBezTo>
                    <a:pt x="226" y="40"/>
                    <a:pt x="223" y="41"/>
                    <a:pt x="221" y="41"/>
                  </a:cubicBezTo>
                  <a:cubicBezTo>
                    <a:pt x="219" y="42"/>
                    <a:pt x="216" y="42"/>
                    <a:pt x="214" y="42"/>
                  </a:cubicBezTo>
                  <a:cubicBezTo>
                    <a:pt x="213" y="42"/>
                    <a:pt x="213" y="42"/>
                    <a:pt x="212" y="42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5" y="42"/>
                    <a:pt x="202" y="41"/>
                    <a:pt x="200" y="41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5" y="39"/>
                    <a:pt x="194" y="39"/>
                    <a:pt x="193" y="38"/>
                  </a:cubicBezTo>
                  <a:cubicBezTo>
                    <a:pt x="191" y="38"/>
                    <a:pt x="190" y="37"/>
                    <a:pt x="189" y="36"/>
                  </a:cubicBezTo>
                  <a:cubicBezTo>
                    <a:pt x="188" y="36"/>
                    <a:pt x="187" y="35"/>
                    <a:pt x="186" y="34"/>
                  </a:cubicBezTo>
                  <a:cubicBezTo>
                    <a:pt x="184" y="33"/>
                    <a:pt x="183" y="30"/>
                    <a:pt x="181" y="28"/>
                  </a:cubicBezTo>
                  <a:cubicBezTo>
                    <a:pt x="180" y="26"/>
                    <a:pt x="179" y="24"/>
                    <a:pt x="178" y="21"/>
                  </a:cubicBezTo>
                  <a:cubicBezTo>
                    <a:pt x="178" y="18"/>
                    <a:pt x="177" y="16"/>
                    <a:pt x="177" y="13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3" y="18"/>
                    <a:pt x="182" y="21"/>
                    <a:pt x="180" y="24"/>
                  </a:cubicBezTo>
                  <a:cubicBezTo>
                    <a:pt x="179" y="26"/>
                    <a:pt x="177" y="29"/>
                    <a:pt x="176" y="32"/>
                  </a:cubicBezTo>
                  <a:cubicBezTo>
                    <a:pt x="174" y="35"/>
                    <a:pt x="172" y="37"/>
                    <a:pt x="170" y="40"/>
                  </a:cubicBezTo>
                  <a:cubicBezTo>
                    <a:pt x="168" y="42"/>
                    <a:pt x="166" y="45"/>
                    <a:pt x="164" y="47"/>
                  </a:cubicBezTo>
                  <a:cubicBezTo>
                    <a:pt x="161" y="49"/>
                    <a:pt x="159" y="51"/>
                    <a:pt x="156" y="53"/>
                  </a:cubicBezTo>
                  <a:cubicBezTo>
                    <a:pt x="154" y="56"/>
                    <a:pt x="151" y="58"/>
                    <a:pt x="149" y="59"/>
                  </a:cubicBezTo>
                  <a:cubicBezTo>
                    <a:pt x="146" y="61"/>
                    <a:pt x="143" y="63"/>
                    <a:pt x="140" y="64"/>
                  </a:cubicBezTo>
                  <a:cubicBezTo>
                    <a:pt x="137" y="66"/>
                    <a:pt x="135" y="67"/>
                    <a:pt x="131" y="68"/>
                  </a:cubicBezTo>
                  <a:cubicBezTo>
                    <a:pt x="128" y="69"/>
                    <a:pt x="125" y="70"/>
                    <a:pt x="122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5" y="72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0" y="73"/>
                    <a:pt x="87" y="72"/>
                    <a:pt x="84" y="72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0"/>
                    <a:pt x="76" y="69"/>
                    <a:pt x="74" y="68"/>
                  </a:cubicBezTo>
                  <a:cubicBezTo>
                    <a:pt x="73" y="67"/>
                    <a:pt x="71" y="66"/>
                    <a:pt x="70" y="65"/>
                  </a:cubicBezTo>
                  <a:cubicBezTo>
                    <a:pt x="68" y="64"/>
                    <a:pt x="67" y="63"/>
                    <a:pt x="66" y="62"/>
                  </a:cubicBezTo>
                  <a:cubicBezTo>
                    <a:pt x="65" y="61"/>
                    <a:pt x="65" y="60"/>
                    <a:pt x="64" y="60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2" y="55"/>
                    <a:pt x="62" y="55"/>
                    <a:pt x="61" y="5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4" y="56"/>
                    <a:pt x="61" y="58"/>
                    <a:pt x="59" y="59"/>
                  </a:cubicBezTo>
                  <a:cubicBezTo>
                    <a:pt x="58" y="60"/>
                    <a:pt x="56" y="61"/>
                    <a:pt x="55" y="62"/>
                  </a:cubicBezTo>
                  <a:cubicBezTo>
                    <a:pt x="54" y="63"/>
                    <a:pt x="52" y="63"/>
                    <a:pt x="51" y="64"/>
                  </a:cubicBezTo>
                  <a:cubicBezTo>
                    <a:pt x="49" y="65"/>
                    <a:pt x="48" y="65"/>
                    <a:pt x="47" y="66"/>
                  </a:cubicBezTo>
                  <a:cubicBezTo>
                    <a:pt x="45" y="67"/>
                    <a:pt x="44" y="67"/>
                    <a:pt x="42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9"/>
                    <a:pt x="35" y="70"/>
                    <a:pt x="33" y="70"/>
                  </a:cubicBezTo>
                  <a:cubicBezTo>
                    <a:pt x="32" y="70"/>
                    <a:pt x="30" y="70"/>
                    <a:pt x="28" y="70"/>
                  </a:cubicBezTo>
                  <a:cubicBezTo>
                    <a:pt x="27" y="70"/>
                    <a:pt x="25" y="70"/>
                    <a:pt x="24" y="70"/>
                  </a:cubicBezTo>
                  <a:cubicBezTo>
                    <a:pt x="22" y="70"/>
                    <a:pt x="21" y="69"/>
                    <a:pt x="19" y="69"/>
                  </a:cubicBezTo>
                  <a:cubicBezTo>
                    <a:pt x="17" y="68"/>
                    <a:pt x="16" y="68"/>
                    <a:pt x="15" y="67"/>
                  </a:cubicBezTo>
                  <a:cubicBezTo>
                    <a:pt x="13" y="66"/>
                    <a:pt x="12" y="65"/>
                    <a:pt x="10" y="65"/>
                  </a:cubicBezTo>
                  <a:cubicBezTo>
                    <a:pt x="9" y="64"/>
                    <a:pt x="8" y="63"/>
                    <a:pt x="7" y="62"/>
                  </a:cubicBezTo>
                  <a:cubicBezTo>
                    <a:pt x="6" y="61"/>
                    <a:pt x="4" y="60"/>
                    <a:pt x="4" y="58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" y="53"/>
                    <a:pt x="2" y="53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8"/>
                    <a:pt x="7" y="59"/>
                    <a:pt x="9" y="60"/>
                  </a:cubicBezTo>
                  <a:cubicBezTo>
                    <a:pt x="10" y="60"/>
                    <a:pt x="11" y="61"/>
                    <a:pt x="12" y="62"/>
                  </a:cubicBezTo>
                  <a:cubicBezTo>
                    <a:pt x="13" y="63"/>
                    <a:pt x="15" y="63"/>
                    <a:pt x="16" y="64"/>
                  </a:cubicBezTo>
                  <a:cubicBezTo>
                    <a:pt x="17" y="64"/>
                    <a:pt x="19" y="65"/>
                    <a:pt x="20" y="65"/>
                  </a:cubicBezTo>
                  <a:cubicBezTo>
                    <a:pt x="21" y="65"/>
                    <a:pt x="23" y="66"/>
                    <a:pt x="24" y="66"/>
                  </a:cubicBezTo>
                  <a:cubicBezTo>
                    <a:pt x="25" y="66"/>
                    <a:pt x="27" y="66"/>
                    <a:pt x="28" y="66"/>
                  </a:cubicBezTo>
                  <a:cubicBezTo>
                    <a:pt x="30" y="66"/>
                    <a:pt x="31" y="66"/>
                    <a:pt x="32" y="65"/>
                  </a:cubicBezTo>
                  <a:cubicBezTo>
                    <a:pt x="34" y="65"/>
                    <a:pt x="35" y="65"/>
                    <a:pt x="37" y="64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2" y="63"/>
                    <a:pt x="43" y="62"/>
                    <a:pt x="44" y="61"/>
                  </a:cubicBezTo>
                  <a:cubicBezTo>
                    <a:pt x="46" y="61"/>
                    <a:pt x="47" y="60"/>
                    <a:pt x="48" y="59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3" y="56"/>
                    <a:pt x="54" y="56"/>
                    <a:pt x="56" y="55"/>
                  </a:cubicBezTo>
                  <a:cubicBezTo>
                    <a:pt x="58" y="53"/>
                    <a:pt x="60" y="51"/>
                    <a:pt x="62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8"/>
                    <a:pt x="66" y="49"/>
                  </a:cubicBezTo>
                  <a:cubicBezTo>
                    <a:pt x="67" y="49"/>
                    <a:pt x="67" y="50"/>
                    <a:pt x="67" y="51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7"/>
                    <a:pt x="71" y="57"/>
                  </a:cubicBezTo>
                  <a:cubicBezTo>
                    <a:pt x="72" y="58"/>
                    <a:pt x="73" y="59"/>
                    <a:pt x="74" y="60"/>
                  </a:cubicBezTo>
                  <a:cubicBezTo>
                    <a:pt x="75" y="61"/>
                    <a:pt x="76" y="62"/>
                    <a:pt x="77" y="62"/>
                  </a:cubicBezTo>
                  <a:cubicBezTo>
                    <a:pt x="79" y="63"/>
                    <a:pt x="80" y="63"/>
                    <a:pt x="81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8" y="65"/>
                    <a:pt x="91" y="66"/>
                    <a:pt x="94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3" y="63"/>
                    <a:pt x="126" y="62"/>
                    <a:pt x="129" y="61"/>
                  </a:cubicBezTo>
                  <a:cubicBezTo>
                    <a:pt x="132" y="60"/>
                    <a:pt x="134" y="59"/>
                    <a:pt x="137" y="57"/>
                  </a:cubicBezTo>
                  <a:cubicBezTo>
                    <a:pt x="139" y="56"/>
                    <a:pt x="142" y="55"/>
                    <a:pt x="144" y="53"/>
                  </a:cubicBezTo>
                  <a:cubicBezTo>
                    <a:pt x="147" y="51"/>
                    <a:pt x="149" y="49"/>
                    <a:pt x="151" y="47"/>
                  </a:cubicBezTo>
                  <a:cubicBezTo>
                    <a:pt x="154" y="46"/>
                    <a:pt x="156" y="43"/>
                    <a:pt x="158" y="41"/>
                  </a:cubicBezTo>
                  <a:cubicBezTo>
                    <a:pt x="160" y="39"/>
                    <a:pt x="162" y="37"/>
                    <a:pt x="164" y="35"/>
                  </a:cubicBezTo>
                  <a:cubicBezTo>
                    <a:pt x="166" y="32"/>
                    <a:pt x="167" y="30"/>
                    <a:pt x="169" y="27"/>
                  </a:cubicBezTo>
                  <a:cubicBezTo>
                    <a:pt x="171" y="25"/>
                    <a:pt x="172" y="22"/>
                    <a:pt x="174" y="20"/>
                  </a:cubicBezTo>
                  <a:cubicBezTo>
                    <a:pt x="175" y="17"/>
                    <a:pt x="177" y="15"/>
                    <a:pt x="178" y="12"/>
                  </a:cubicBezTo>
                  <a:cubicBezTo>
                    <a:pt x="178" y="10"/>
                    <a:pt x="181" y="9"/>
                    <a:pt x="183" y="10"/>
                  </a:cubicBezTo>
                  <a:cubicBezTo>
                    <a:pt x="184" y="11"/>
                    <a:pt x="185" y="12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5" y="15"/>
                    <a:pt x="185" y="18"/>
                    <a:pt x="185" y="19"/>
                  </a:cubicBezTo>
                  <a:cubicBezTo>
                    <a:pt x="186" y="21"/>
                    <a:pt x="186" y="23"/>
                    <a:pt x="187" y="24"/>
                  </a:cubicBezTo>
                  <a:cubicBezTo>
                    <a:pt x="188" y="26"/>
                    <a:pt x="190" y="28"/>
                    <a:pt x="191" y="29"/>
                  </a:cubicBezTo>
                  <a:cubicBezTo>
                    <a:pt x="192" y="29"/>
                    <a:pt x="192" y="30"/>
                    <a:pt x="193" y="31"/>
                  </a:cubicBezTo>
                  <a:cubicBezTo>
                    <a:pt x="194" y="31"/>
                    <a:pt x="195" y="32"/>
                    <a:pt x="196" y="32"/>
                  </a:cubicBezTo>
                  <a:cubicBezTo>
                    <a:pt x="197" y="32"/>
                    <a:pt x="197" y="33"/>
                    <a:pt x="198" y="33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3" y="35"/>
                    <a:pt x="205" y="35"/>
                    <a:pt x="207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6" y="36"/>
                    <a:pt x="218" y="36"/>
                    <a:pt x="220" y="36"/>
                  </a:cubicBezTo>
                  <a:cubicBezTo>
                    <a:pt x="222" y="35"/>
                    <a:pt x="224" y="35"/>
                    <a:pt x="226" y="34"/>
                  </a:cubicBezTo>
                  <a:cubicBezTo>
                    <a:pt x="228" y="33"/>
                    <a:pt x="230" y="33"/>
                    <a:pt x="232" y="32"/>
                  </a:cubicBezTo>
                  <a:cubicBezTo>
                    <a:pt x="235" y="30"/>
                    <a:pt x="239" y="27"/>
                    <a:pt x="241" y="24"/>
                  </a:cubicBezTo>
                  <a:cubicBezTo>
                    <a:pt x="244" y="20"/>
                    <a:pt x="247" y="17"/>
                    <a:pt x="249" y="13"/>
                  </a:cubicBezTo>
                  <a:cubicBezTo>
                    <a:pt x="250" y="11"/>
                    <a:pt x="251" y="9"/>
                    <a:pt x="252" y="7"/>
                  </a:cubicBezTo>
                  <a:cubicBezTo>
                    <a:pt x="253" y="5"/>
                    <a:pt x="253" y="3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5" y="0"/>
                    <a:pt x="255" y="0"/>
                    <a:pt x="256" y="0"/>
                  </a:cubicBezTo>
                  <a:cubicBezTo>
                    <a:pt x="257" y="0"/>
                    <a:pt x="257" y="1"/>
                    <a:pt x="257" y="2"/>
                  </a:cubicBezTo>
                </a:path>
              </a:pathLst>
            </a:custGeom>
            <a:solidFill>
              <a:srgbClr val="37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2D134EE2-0FF4-4EEE-AE61-AE33F9CB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138" y="2852738"/>
              <a:ext cx="536575" cy="176212"/>
            </a:xfrm>
            <a:custGeom>
              <a:avLst/>
              <a:gdLst>
                <a:gd name="T0" fmla="*/ 191 w 191"/>
                <a:gd name="T1" fmla="*/ 23 h 63"/>
                <a:gd name="T2" fmla="*/ 190 w 191"/>
                <a:gd name="T3" fmla="*/ 24 h 63"/>
                <a:gd name="T4" fmla="*/ 191 w 191"/>
                <a:gd name="T5" fmla="*/ 22 h 63"/>
                <a:gd name="T6" fmla="*/ 191 w 191"/>
                <a:gd name="T7" fmla="*/ 23 h 63"/>
                <a:gd name="T8" fmla="*/ 168 w 191"/>
                <a:gd name="T9" fmla="*/ 48 h 63"/>
                <a:gd name="T10" fmla="*/ 161 w 191"/>
                <a:gd name="T11" fmla="*/ 52 h 63"/>
                <a:gd name="T12" fmla="*/ 151 w 191"/>
                <a:gd name="T13" fmla="*/ 55 h 63"/>
                <a:gd name="T14" fmla="*/ 140 w 191"/>
                <a:gd name="T15" fmla="*/ 56 h 63"/>
                <a:gd name="T16" fmla="*/ 130 w 191"/>
                <a:gd name="T17" fmla="*/ 53 h 63"/>
                <a:gd name="T18" fmla="*/ 120 w 191"/>
                <a:gd name="T19" fmla="*/ 48 h 63"/>
                <a:gd name="T20" fmla="*/ 115 w 191"/>
                <a:gd name="T21" fmla="*/ 42 h 63"/>
                <a:gd name="T22" fmla="*/ 108 w 191"/>
                <a:gd name="T23" fmla="*/ 30 h 63"/>
                <a:gd name="T24" fmla="*/ 113 w 191"/>
                <a:gd name="T25" fmla="*/ 24 h 63"/>
                <a:gd name="T26" fmla="*/ 99 w 191"/>
                <a:gd name="T27" fmla="*/ 41 h 63"/>
                <a:gd name="T28" fmla="*/ 81 w 191"/>
                <a:gd name="T29" fmla="*/ 53 h 63"/>
                <a:gd name="T30" fmla="*/ 72 w 191"/>
                <a:gd name="T31" fmla="*/ 57 h 63"/>
                <a:gd name="T32" fmla="*/ 56 w 191"/>
                <a:gd name="T33" fmla="*/ 61 h 63"/>
                <a:gd name="T34" fmla="*/ 40 w 191"/>
                <a:gd name="T35" fmla="*/ 63 h 63"/>
                <a:gd name="T36" fmla="*/ 35 w 191"/>
                <a:gd name="T37" fmla="*/ 63 h 63"/>
                <a:gd name="T38" fmla="*/ 24 w 191"/>
                <a:gd name="T39" fmla="*/ 61 h 63"/>
                <a:gd name="T40" fmla="*/ 13 w 191"/>
                <a:gd name="T41" fmla="*/ 57 h 63"/>
                <a:gd name="T42" fmla="*/ 2 w 191"/>
                <a:gd name="T43" fmla="*/ 44 h 63"/>
                <a:gd name="T44" fmla="*/ 0 w 191"/>
                <a:gd name="T45" fmla="*/ 33 h 63"/>
                <a:gd name="T46" fmla="*/ 3 w 191"/>
                <a:gd name="T47" fmla="*/ 11 h 63"/>
                <a:gd name="T48" fmla="*/ 9 w 191"/>
                <a:gd name="T49" fmla="*/ 0 h 63"/>
                <a:gd name="T50" fmla="*/ 10 w 191"/>
                <a:gd name="T51" fmla="*/ 3 h 63"/>
                <a:gd name="T52" fmla="*/ 6 w 191"/>
                <a:gd name="T53" fmla="*/ 23 h 63"/>
                <a:gd name="T54" fmla="*/ 8 w 191"/>
                <a:gd name="T55" fmla="*/ 41 h 63"/>
                <a:gd name="T56" fmla="*/ 17 w 191"/>
                <a:gd name="T57" fmla="*/ 51 h 63"/>
                <a:gd name="T58" fmla="*/ 25 w 191"/>
                <a:gd name="T59" fmla="*/ 54 h 63"/>
                <a:gd name="T60" fmla="*/ 35 w 191"/>
                <a:gd name="T61" fmla="*/ 55 h 63"/>
                <a:gd name="T62" fmla="*/ 40 w 191"/>
                <a:gd name="T63" fmla="*/ 55 h 63"/>
                <a:gd name="T64" fmla="*/ 55 w 191"/>
                <a:gd name="T65" fmla="*/ 54 h 63"/>
                <a:gd name="T66" fmla="*/ 69 w 191"/>
                <a:gd name="T67" fmla="*/ 50 h 63"/>
                <a:gd name="T68" fmla="*/ 78 w 191"/>
                <a:gd name="T69" fmla="*/ 46 h 63"/>
                <a:gd name="T70" fmla="*/ 94 w 191"/>
                <a:gd name="T71" fmla="*/ 35 h 63"/>
                <a:gd name="T72" fmla="*/ 107 w 191"/>
                <a:gd name="T73" fmla="*/ 20 h 63"/>
                <a:gd name="T74" fmla="*/ 112 w 191"/>
                <a:gd name="T75" fmla="*/ 19 h 63"/>
                <a:gd name="T76" fmla="*/ 115 w 191"/>
                <a:gd name="T77" fmla="*/ 27 h 63"/>
                <a:gd name="T78" fmla="*/ 121 w 191"/>
                <a:gd name="T79" fmla="*/ 38 h 63"/>
                <a:gd name="T80" fmla="*/ 125 w 191"/>
                <a:gd name="T81" fmla="*/ 42 h 63"/>
                <a:gd name="T82" fmla="*/ 132 w 191"/>
                <a:gd name="T83" fmla="*/ 47 h 63"/>
                <a:gd name="T84" fmla="*/ 141 w 191"/>
                <a:gd name="T85" fmla="*/ 49 h 63"/>
                <a:gd name="T86" fmla="*/ 150 w 191"/>
                <a:gd name="T87" fmla="*/ 49 h 63"/>
                <a:gd name="T88" fmla="*/ 159 w 191"/>
                <a:gd name="T89" fmla="*/ 46 h 63"/>
                <a:gd name="T90" fmla="*/ 164 w 191"/>
                <a:gd name="T91" fmla="*/ 43 h 63"/>
                <a:gd name="T92" fmla="*/ 187 w 191"/>
                <a:gd name="T93" fmla="*/ 21 h 63"/>
                <a:gd name="T94" fmla="*/ 187 w 191"/>
                <a:gd name="T95" fmla="*/ 23 h 63"/>
                <a:gd name="T96" fmla="*/ 188 w 191"/>
                <a:gd name="T97" fmla="*/ 20 h 63"/>
                <a:gd name="T98" fmla="*/ 187 w 191"/>
                <a:gd name="T99" fmla="*/ 21 h 63"/>
                <a:gd name="T100" fmla="*/ 187 w 191"/>
                <a:gd name="T101" fmla="*/ 21 h 63"/>
                <a:gd name="T102" fmla="*/ 191 w 191"/>
                <a:gd name="T10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63">
                  <a:moveTo>
                    <a:pt x="191" y="23"/>
                  </a:moveTo>
                  <a:cubicBezTo>
                    <a:pt x="191" y="23"/>
                    <a:pt x="191" y="23"/>
                    <a:pt x="191" y="23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9" y="24"/>
                    <a:pt x="190" y="24"/>
                    <a:pt x="190" y="24"/>
                  </a:cubicBezTo>
                  <a:cubicBezTo>
                    <a:pt x="190" y="24"/>
                    <a:pt x="191" y="23"/>
                    <a:pt x="191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91" y="21"/>
                    <a:pt x="191" y="21"/>
                    <a:pt x="190" y="21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86" y="31"/>
                    <a:pt x="180" y="38"/>
                    <a:pt x="173" y="44"/>
                  </a:cubicBezTo>
                  <a:cubicBezTo>
                    <a:pt x="171" y="46"/>
                    <a:pt x="170" y="47"/>
                    <a:pt x="168" y="48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59" y="53"/>
                    <a:pt x="157" y="54"/>
                    <a:pt x="155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0" y="56"/>
                    <a:pt x="149" y="56"/>
                    <a:pt x="148" y="56"/>
                  </a:cubicBezTo>
                  <a:cubicBezTo>
                    <a:pt x="145" y="56"/>
                    <a:pt x="143" y="56"/>
                    <a:pt x="140" y="56"/>
                  </a:cubicBezTo>
                  <a:cubicBezTo>
                    <a:pt x="138" y="55"/>
                    <a:pt x="136" y="55"/>
                    <a:pt x="133" y="55"/>
                  </a:cubicBezTo>
                  <a:cubicBezTo>
                    <a:pt x="132" y="54"/>
                    <a:pt x="131" y="54"/>
                    <a:pt x="130" y="53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4" y="51"/>
                    <a:pt x="122" y="49"/>
                    <a:pt x="120" y="48"/>
                  </a:cubicBezTo>
                  <a:cubicBezTo>
                    <a:pt x="119" y="47"/>
                    <a:pt x="118" y="46"/>
                    <a:pt x="117" y="45"/>
                  </a:cubicBezTo>
                  <a:cubicBezTo>
                    <a:pt x="117" y="44"/>
                    <a:pt x="116" y="43"/>
                    <a:pt x="115" y="42"/>
                  </a:cubicBezTo>
                  <a:cubicBezTo>
                    <a:pt x="113" y="41"/>
                    <a:pt x="112" y="39"/>
                    <a:pt x="111" y="36"/>
                  </a:cubicBezTo>
                  <a:cubicBezTo>
                    <a:pt x="110" y="34"/>
                    <a:pt x="109" y="32"/>
                    <a:pt x="108" y="30"/>
                  </a:cubicBezTo>
                  <a:cubicBezTo>
                    <a:pt x="107" y="27"/>
                    <a:pt x="107" y="25"/>
                    <a:pt x="106" y="22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27"/>
                    <a:pt x="109" y="30"/>
                    <a:pt x="107" y="33"/>
                  </a:cubicBezTo>
                  <a:cubicBezTo>
                    <a:pt x="105" y="36"/>
                    <a:pt x="102" y="38"/>
                    <a:pt x="99" y="41"/>
                  </a:cubicBezTo>
                  <a:cubicBezTo>
                    <a:pt x="97" y="43"/>
                    <a:pt x="94" y="45"/>
                    <a:pt x="91" y="47"/>
                  </a:cubicBezTo>
                  <a:cubicBezTo>
                    <a:pt x="88" y="49"/>
                    <a:pt x="85" y="51"/>
                    <a:pt x="81" y="53"/>
                  </a:cubicBezTo>
                  <a:cubicBezTo>
                    <a:pt x="80" y="54"/>
                    <a:pt x="78" y="54"/>
                    <a:pt x="77" y="55"/>
                  </a:cubicBezTo>
                  <a:cubicBezTo>
                    <a:pt x="75" y="56"/>
                    <a:pt x="73" y="57"/>
                    <a:pt x="72" y="57"/>
                  </a:cubicBezTo>
                  <a:cubicBezTo>
                    <a:pt x="68" y="58"/>
                    <a:pt x="65" y="59"/>
                    <a:pt x="61" y="60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7" y="63"/>
                    <a:pt x="44" y="63"/>
                    <a:pt x="40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3"/>
                    <a:pt x="35" y="63"/>
                    <a:pt x="35" y="63"/>
                  </a:cubicBezTo>
                  <a:cubicBezTo>
                    <a:pt x="33" y="63"/>
                    <a:pt x="31" y="63"/>
                    <a:pt x="29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2" y="61"/>
                    <a:pt x="20" y="60"/>
                    <a:pt x="18" y="60"/>
                  </a:cubicBezTo>
                  <a:cubicBezTo>
                    <a:pt x="16" y="59"/>
                    <a:pt x="15" y="58"/>
                    <a:pt x="13" y="57"/>
                  </a:cubicBezTo>
                  <a:cubicBezTo>
                    <a:pt x="12" y="56"/>
                    <a:pt x="10" y="55"/>
                    <a:pt x="8" y="53"/>
                  </a:cubicBezTo>
                  <a:cubicBezTo>
                    <a:pt x="6" y="51"/>
                    <a:pt x="3" y="47"/>
                    <a:pt x="2" y="44"/>
                  </a:cubicBezTo>
                  <a:cubicBezTo>
                    <a:pt x="1" y="42"/>
                    <a:pt x="1" y="40"/>
                    <a:pt x="0" y="38"/>
                  </a:cubicBezTo>
                  <a:cubicBezTo>
                    <a:pt x="0" y="36"/>
                    <a:pt x="0" y="35"/>
                    <a:pt x="0" y="33"/>
                  </a:cubicBezTo>
                  <a:cubicBezTo>
                    <a:pt x="0" y="29"/>
                    <a:pt x="0" y="25"/>
                    <a:pt x="0" y="22"/>
                  </a:cubicBezTo>
                  <a:cubicBezTo>
                    <a:pt x="1" y="18"/>
                    <a:pt x="2" y="15"/>
                    <a:pt x="3" y="11"/>
                  </a:cubicBezTo>
                  <a:cubicBezTo>
                    <a:pt x="4" y="8"/>
                    <a:pt x="5" y="5"/>
                    <a:pt x="6" y="2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6"/>
                    <a:pt x="8" y="10"/>
                    <a:pt x="7" y="13"/>
                  </a:cubicBezTo>
                  <a:cubicBezTo>
                    <a:pt x="7" y="16"/>
                    <a:pt x="6" y="19"/>
                    <a:pt x="6" y="23"/>
                  </a:cubicBezTo>
                  <a:cubicBezTo>
                    <a:pt x="5" y="26"/>
                    <a:pt x="5" y="29"/>
                    <a:pt x="6" y="32"/>
                  </a:cubicBezTo>
                  <a:cubicBezTo>
                    <a:pt x="6" y="35"/>
                    <a:pt x="7" y="39"/>
                    <a:pt x="8" y="41"/>
                  </a:cubicBezTo>
                  <a:cubicBezTo>
                    <a:pt x="9" y="44"/>
                    <a:pt x="11" y="47"/>
                    <a:pt x="13" y="49"/>
                  </a:cubicBezTo>
                  <a:cubicBezTo>
                    <a:pt x="14" y="50"/>
                    <a:pt x="15" y="50"/>
                    <a:pt x="17" y="51"/>
                  </a:cubicBezTo>
                  <a:cubicBezTo>
                    <a:pt x="18" y="52"/>
                    <a:pt x="19" y="53"/>
                    <a:pt x="21" y="53"/>
                  </a:cubicBezTo>
                  <a:cubicBezTo>
                    <a:pt x="22" y="54"/>
                    <a:pt x="24" y="54"/>
                    <a:pt x="25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3" y="55"/>
                    <a:pt x="35" y="55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3" y="55"/>
                    <a:pt x="46" y="55"/>
                    <a:pt x="5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3" y="52"/>
                    <a:pt x="66" y="51"/>
                    <a:pt x="69" y="50"/>
                  </a:cubicBezTo>
                  <a:cubicBezTo>
                    <a:pt x="70" y="49"/>
                    <a:pt x="72" y="49"/>
                    <a:pt x="73" y="48"/>
                  </a:cubicBezTo>
                  <a:cubicBezTo>
                    <a:pt x="75" y="47"/>
                    <a:pt x="76" y="47"/>
                    <a:pt x="78" y="46"/>
                  </a:cubicBezTo>
                  <a:cubicBezTo>
                    <a:pt x="81" y="44"/>
                    <a:pt x="84" y="43"/>
                    <a:pt x="86" y="41"/>
                  </a:cubicBezTo>
                  <a:cubicBezTo>
                    <a:pt x="89" y="39"/>
                    <a:pt x="92" y="37"/>
                    <a:pt x="94" y="35"/>
                  </a:cubicBezTo>
                  <a:cubicBezTo>
                    <a:pt x="97" y="33"/>
                    <a:pt x="99" y="30"/>
                    <a:pt x="101" y="28"/>
                  </a:cubicBezTo>
                  <a:cubicBezTo>
                    <a:pt x="103" y="25"/>
                    <a:pt x="105" y="23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18"/>
                    <a:pt x="110" y="18"/>
                    <a:pt x="112" y="19"/>
                  </a:cubicBezTo>
                  <a:cubicBezTo>
                    <a:pt x="113" y="19"/>
                    <a:pt x="114" y="20"/>
                    <a:pt x="114" y="22"/>
                  </a:cubicBezTo>
                  <a:cubicBezTo>
                    <a:pt x="114" y="23"/>
                    <a:pt x="115" y="25"/>
                    <a:pt x="115" y="27"/>
                  </a:cubicBezTo>
                  <a:cubicBezTo>
                    <a:pt x="116" y="29"/>
                    <a:pt x="117" y="31"/>
                    <a:pt x="118" y="33"/>
                  </a:cubicBezTo>
                  <a:cubicBezTo>
                    <a:pt x="119" y="35"/>
                    <a:pt x="120" y="36"/>
                    <a:pt x="121" y="38"/>
                  </a:cubicBezTo>
                  <a:cubicBezTo>
                    <a:pt x="121" y="39"/>
                    <a:pt x="122" y="39"/>
                    <a:pt x="123" y="40"/>
                  </a:cubicBezTo>
                  <a:cubicBezTo>
                    <a:pt x="123" y="41"/>
                    <a:pt x="124" y="41"/>
                    <a:pt x="125" y="42"/>
                  </a:cubicBezTo>
                  <a:cubicBezTo>
                    <a:pt x="126" y="43"/>
                    <a:pt x="128" y="44"/>
                    <a:pt x="130" y="4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7" y="48"/>
                    <a:pt x="140" y="49"/>
                    <a:pt x="141" y="49"/>
                  </a:cubicBezTo>
                  <a:cubicBezTo>
                    <a:pt x="143" y="49"/>
                    <a:pt x="145" y="50"/>
                    <a:pt x="147" y="49"/>
                  </a:cubicBezTo>
                  <a:cubicBezTo>
                    <a:pt x="148" y="49"/>
                    <a:pt x="149" y="49"/>
                    <a:pt x="150" y="49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5" y="48"/>
                    <a:pt x="157" y="47"/>
                    <a:pt x="159" y="46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6" y="42"/>
                    <a:pt x="168" y="41"/>
                    <a:pt x="169" y="40"/>
                  </a:cubicBezTo>
                  <a:cubicBezTo>
                    <a:pt x="176" y="35"/>
                    <a:pt x="182" y="28"/>
                    <a:pt x="187" y="21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187" y="24"/>
                    <a:pt x="187" y="23"/>
                    <a:pt x="187" y="23"/>
                  </a:cubicBezTo>
                  <a:cubicBezTo>
                    <a:pt x="187" y="22"/>
                    <a:pt x="187" y="22"/>
                    <a:pt x="187" y="21"/>
                  </a:cubicBezTo>
                  <a:cubicBezTo>
                    <a:pt x="187" y="21"/>
                    <a:pt x="187" y="21"/>
                    <a:pt x="188" y="20"/>
                  </a:cubicBezTo>
                  <a:cubicBezTo>
                    <a:pt x="188" y="20"/>
                    <a:pt x="189" y="20"/>
                    <a:pt x="189" y="20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8" y="20"/>
                    <a:pt x="189" y="20"/>
                    <a:pt x="190" y="20"/>
                  </a:cubicBezTo>
                  <a:cubicBezTo>
                    <a:pt x="191" y="21"/>
                    <a:pt x="191" y="22"/>
                    <a:pt x="191" y="23"/>
                  </a:cubicBezTo>
                </a:path>
              </a:pathLst>
            </a:custGeom>
            <a:solidFill>
              <a:srgbClr val="37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C5817B06-9514-4ABA-AB28-79B15984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911475"/>
              <a:ext cx="231775" cy="650875"/>
            </a:xfrm>
            <a:custGeom>
              <a:avLst/>
              <a:gdLst>
                <a:gd name="T0" fmla="*/ 59 w 83"/>
                <a:gd name="T1" fmla="*/ 218 h 232"/>
                <a:gd name="T2" fmla="*/ 56 w 83"/>
                <a:gd name="T3" fmla="*/ 192 h 232"/>
                <a:gd name="T4" fmla="*/ 55 w 83"/>
                <a:gd name="T5" fmla="*/ 166 h 232"/>
                <a:gd name="T6" fmla="*/ 56 w 83"/>
                <a:gd name="T7" fmla="*/ 140 h 232"/>
                <a:gd name="T8" fmla="*/ 58 w 83"/>
                <a:gd name="T9" fmla="*/ 114 h 232"/>
                <a:gd name="T10" fmla="*/ 64 w 83"/>
                <a:gd name="T11" fmla="*/ 75 h 232"/>
                <a:gd name="T12" fmla="*/ 76 w 83"/>
                <a:gd name="T13" fmla="*/ 24 h 232"/>
                <a:gd name="T14" fmla="*/ 78 w 83"/>
                <a:gd name="T15" fmla="*/ 34 h 232"/>
                <a:gd name="T16" fmla="*/ 65 w 83"/>
                <a:gd name="T17" fmla="*/ 45 h 232"/>
                <a:gd name="T18" fmla="*/ 49 w 83"/>
                <a:gd name="T19" fmla="*/ 52 h 232"/>
                <a:gd name="T20" fmla="*/ 41 w 83"/>
                <a:gd name="T21" fmla="*/ 54 h 232"/>
                <a:gd name="T22" fmla="*/ 31 w 83"/>
                <a:gd name="T23" fmla="*/ 55 h 232"/>
                <a:gd name="T24" fmla="*/ 25 w 83"/>
                <a:gd name="T25" fmla="*/ 55 h 232"/>
                <a:gd name="T26" fmla="*/ 8 w 83"/>
                <a:gd name="T27" fmla="*/ 49 h 232"/>
                <a:gd name="T28" fmla="*/ 1 w 83"/>
                <a:gd name="T29" fmla="*/ 17 h 232"/>
                <a:gd name="T30" fmla="*/ 5 w 83"/>
                <a:gd name="T31" fmla="*/ 0 h 232"/>
                <a:gd name="T32" fmla="*/ 4 w 83"/>
                <a:gd name="T33" fmla="*/ 17 h 232"/>
                <a:gd name="T34" fmla="*/ 12 w 83"/>
                <a:gd name="T35" fmla="*/ 45 h 232"/>
                <a:gd name="T36" fmla="*/ 25 w 83"/>
                <a:gd name="T37" fmla="*/ 50 h 232"/>
                <a:gd name="T38" fmla="*/ 30 w 83"/>
                <a:gd name="T39" fmla="*/ 49 h 232"/>
                <a:gd name="T40" fmla="*/ 40 w 83"/>
                <a:gd name="T41" fmla="*/ 48 h 232"/>
                <a:gd name="T42" fmla="*/ 47 w 83"/>
                <a:gd name="T43" fmla="*/ 46 h 232"/>
                <a:gd name="T44" fmla="*/ 61 w 83"/>
                <a:gd name="T45" fmla="*/ 39 h 232"/>
                <a:gd name="T46" fmla="*/ 72 w 83"/>
                <a:gd name="T47" fmla="*/ 29 h 232"/>
                <a:gd name="T48" fmla="*/ 76 w 83"/>
                <a:gd name="T49" fmla="*/ 24 h 232"/>
                <a:gd name="T50" fmla="*/ 83 w 83"/>
                <a:gd name="T51" fmla="*/ 26 h 232"/>
                <a:gd name="T52" fmla="*/ 68 w 83"/>
                <a:gd name="T53" fmla="*/ 102 h 232"/>
                <a:gd name="T54" fmla="*/ 64 w 83"/>
                <a:gd name="T55" fmla="*/ 128 h 232"/>
                <a:gd name="T56" fmla="*/ 62 w 83"/>
                <a:gd name="T57" fmla="*/ 153 h 232"/>
                <a:gd name="T58" fmla="*/ 61 w 83"/>
                <a:gd name="T59" fmla="*/ 179 h 232"/>
                <a:gd name="T60" fmla="*/ 62 w 83"/>
                <a:gd name="T61" fmla="*/ 205 h 232"/>
                <a:gd name="T62" fmla="*/ 64 w 83"/>
                <a:gd name="T63" fmla="*/ 231 h 232"/>
                <a:gd name="T64" fmla="*/ 62 w 83"/>
                <a:gd name="T65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232">
                  <a:moveTo>
                    <a:pt x="62" y="231"/>
                  </a:moveTo>
                  <a:cubicBezTo>
                    <a:pt x="59" y="218"/>
                    <a:pt x="59" y="218"/>
                    <a:pt x="59" y="218"/>
                  </a:cubicBezTo>
                  <a:cubicBezTo>
                    <a:pt x="58" y="214"/>
                    <a:pt x="58" y="210"/>
                    <a:pt x="57" y="205"/>
                  </a:cubicBezTo>
                  <a:cubicBezTo>
                    <a:pt x="57" y="201"/>
                    <a:pt x="56" y="197"/>
                    <a:pt x="56" y="192"/>
                  </a:cubicBezTo>
                  <a:cubicBezTo>
                    <a:pt x="56" y="188"/>
                    <a:pt x="55" y="184"/>
                    <a:pt x="55" y="179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55" y="162"/>
                    <a:pt x="55" y="157"/>
                    <a:pt x="55" y="153"/>
                  </a:cubicBezTo>
                  <a:cubicBezTo>
                    <a:pt x="56" y="149"/>
                    <a:pt x="56" y="144"/>
                    <a:pt x="56" y="140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9" y="109"/>
                    <a:pt x="59" y="105"/>
                    <a:pt x="60" y="101"/>
                  </a:cubicBezTo>
                  <a:cubicBezTo>
                    <a:pt x="61" y="92"/>
                    <a:pt x="63" y="84"/>
                    <a:pt x="64" y="75"/>
                  </a:cubicBezTo>
                  <a:cubicBezTo>
                    <a:pt x="66" y="66"/>
                    <a:pt x="67" y="58"/>
                    <a:pt x="69" y="49"/>
                  </a:cubicBezTo>
                  <a:cubicBezTo>
                    <a:pt x="71" y="41"/>
                    <a:pt x="73" y="32"/>
                    <a:pt x="76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1" y="29"/>
                    <a:pt x="80" y="32"/>
                    <a:pt x="78" y="34"/>
                  </a:cubicBezTo>
                  <a:cubicBezTo>
                    <a:pt x="76" y="36"/>
                    <a:pt x="74" y="38"/>
                    <a:pt x="72" y="40"/>
                  </a:cubicBezTo>
                  <a:cubicBezTo>
                    <a:pt x="70" y="42"/>
                    <a:pt x="67" y="44"/>
                    <a:pt x="65" y="45"/>
                  </a:cubicBezTo>
                  <a:cubicBezTo>
                    <a:pt x="62" y="47"/>
                    <a:pt x="60" y="48"/>
                    <a:pt x="57" y="49"/>
                  </a:cubicBezTo>
                  <a:cubicBezTo>
                    <a:pt x="55" y="50"/>
                    <a:pt x="52" y="51"/>
                    <a:pt x="49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9" y="54"/>
                    <a:pt x="36" y="55"/>
                    <a:pt x="33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6"/>
                    <a:pt x="26" y="56"/>
                    <a:pt x="25" y="55"/>
                  </a:cubicBezTo>
                  <a:cubicBezTo>
                    <a:pt x="22" y="55"/>
                    <a:pt x="19" y="55"/>
                    <a:pt x="16" y="54"/>
                  </a:cubicBezTo>
                  <a:cubicBezTo>
                    <a:pt x="13" y="53"/>
                    <a:pt x="11" y="51"/>
                    <a:pt x="8" y="49"/>
                  </a:cubicBezTo>
                  <a:cubicBezTo>
                    <a:pt x="4" y="45"/>
                    <a:pt x="2" y="39"/>
                    <a:pt x="1" y="33"/>
                  </a:cubicBezTo>
                  <a:cubicBezTo>
                    <a:pt x="0" y="28"/>
                    <a:pt x="0" y="22"/>
                    <a:pt x="1" y="17"/>
                  </a:cubicBezTo>
                  <a:cubicBezTo>
                    <a:pt x="1" y="11"/>
                    <a:pt x="2" y="6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7"/>
                    <a:pt x="4" y="12"/>
                    <a:pt x="4" y="17"/>
                  </a:cubicBezTo>
                  <a:cubicBezTo>
                    <a:pt x="4" y="22"/>
                    <a:pt x="4" y="28"/>
                    <a:pt x="5" y="33"/>
                  </a:cubicBezTo>
                  <a:cubicBezTo>
                    <a:pt x="6" y="38"/>
                    <a:pt x="8" y="42"/>
                    <a:pt x="12" y="45"/>
                  </a:cubicBezTo>
                  <a:cubicBezTo>
                    <a:pt x="14" y="47"/>
                    <a:pt x="16" y="48"/>
                    <a:pt x="18" y="49"/>
                  </a:cubicBezTo>
                  <a:cubicBezTo>
                    <a:pt x="20" y="49"/>
                    <a:pt x="22" y="50"/>
                    <a:pt x="25" y="50"/>
                  </a:cubicBezTo>
                  <a:cubicBezTo>
                    <a:pt x="26" y="50"/>
                    <a:pt x="27" y="50"/>
                    <a:pt x="29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5" y="49"/>
                    <a:pt x="38" y="48"/>
                    <a:pt x="40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0" y="45"/>
                    <a:pt x="52" y="44"/>
                    <a:pt x="55" y="43"/>
                  </a:cubicBezTo>
                  <a:cubicBezTo>
                    <a:pt x="57" y="42"/>
                    <a:pt x="59" y="40"/>
                    <a:pt x="61" y="39"/>
                  </a:cubicBezTo>
                  <a:cubicBezTo>
                    <a:pt x="63" y="38"/>
                    <a:pt x="65" y="36"/>
                    <a:pt x="67" y="35"/>
                  </a:cubicBezTo>
                  <a:cubicBezTo>
                    <a:pt x="69" y="33"/>
                    <a:pt x="71" y="31"/>
                    <a:pt x="72" y="29"/>
                  </a:cubicBezTo>
                  <a:cubicBezTo>
                    <a:pt x="74" y="28"/>
                    <a:pt x="75" y="2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2"/>
                    <a:pt x="79" y="21"/>
                    <a:pt x="80" y="21"/>
                  </a:cubicBezTo>
                  <a:cubicBezTo>
                    <a:pt x="82" y="22"/>
                    <a:pt x="83" y="24"/>
                    <a:pt x="83" y="26"/>
                  </a:cubicBezTo>
                  <a:cubicBezTo>
                    <a:pt x="78" y="42"/>
                    <a:pt x="75" y="59"/>
                    <a:pt x="72" y="76"/>
                  </a:cubicBezTo>
                  <a:cubicBezTo>
                    <a:pt x="70" y="85"/>
                    <a:pt x="69" y="93"/>
                    <a:pt x="68" y="102"/>
                  </a:cubicBezTo>
                  <a:cubicBezTo>
                    <a:pt x="67" y="106"/>
                    <a:pt x="66" y="110"/>
                    <a:pt x="66" y="115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3" y="140"/>
                    <a:pt x="63" y="140"/>
                    <a:pt x="63" y="140"/>
                  </a:cubicBezTo>
                  <a:cubicBezTo>
                    <a:pt x="63" y="145"/>
                    <a:pt x="62" y="149"/>
                    <a:pt x="62" y="153"/>
                  </a:cubicBezTo>
                  <a:cubicBezTo>
                    <a:pt x="62" y="158"/>
                    <a:pt x="61" y="162"/>
                    <a:pt x="61" y="166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61" y="196"/>
                    <a:pt x="61" y="201"/>
                    <a:pt x="62" y="205"/>
                  </a:cubicBezTo>
                  <a:cubicBezTo>
                    <a:pt x="62" y="209"/>
                    <a:pt x="62" y="213"/>
                    <a:pt x="63" y="218"/>
                  </a:cubicBezTo>
                  <a:cubicBezTo>
                    <a:pt x="64" y="231"/>
                    <a:pt x="64" y="231"/>
                    <a:pt x="64" y="231"/>
                  </a:cubicBezTo>
                  <a:cubicBezTo>
                    <a:pt x="64" y="231"/>
                    <a:pt x="64" y="232"/>
                    <a:pt x="63" y="232"/>
                  </a:cubicBezTo>
                  <a:cubicBezTo>
                    <a:pt x="62" y="232"/>
                    <a:pt x="62" y="232"/>
                    <a:pt x="62" y="231"/>
                  </a:cubicBezTo>
                  <a:close/>
                </a:path>
              </a:pathLst>
            </a:custGeom>
            <a:solidFill>
              <a:srgbClr val="37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888E23BD-004F-4978-A97B-3609BB099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313" y="3679825"/>
              <a:ext cx="485775" cy="709612"/>
            </a:xfrm>
            <a:custGeom>
              <a:avLst/>
              <a:gdLst>
                <a:gd name="T0" fmla="*/ 139 w 173"/>
                <a:gd name="T1" fmla="*/ 160 h 253"/>
                <a:gd name="T2" fmla="*/ 151 w 173"/>
                <a:gd name="T3" fmla="*/ 141 h 253"/>
                <a:gd name="T4" fmla="*/ 153 w 173"/>
                <a:gd name="T5" fmla="*/ 133 h 253"/>
                <a:gd name="T6" fmla="*/ 154 w 173"/>
                <a:gd name="T7" fmla="*/ 129 h 253"/>
                <a:gd name="T8" fmla="*/ 160 w 173"/>
                <a:gd name="T9" fmla="*/ 124 h 253"/>
                <a:gd name="T10" fmla="*/ 167 w 173"/>
                <a:gd name="T11" fmla="*/ 115 h 253"/>
                <a:gd name="T12" fmla="*/ 168 w 173"/>
                <a:gd name="T13" fmla="*/ 108 h 253"/>
                <a:gd name="T14" fmla="*/ 167 w 173"/>
                <a:gd name="T15" fmla="*/ 102 h 253"/>
                <a:gd name="T16" fmla="*/ 160 w 173"/>
                <a:gd name="T17" fmla="*/ 95 h 253"/>
                <a:gd name="T18" fmla="*/ 146 w 173"/>
                <a:gd name="T19" fmla="*/ 92 h 253"/>
                <a:gd name="T20" fmla="*/ 144 w 173"/>
                <a:gd name="T21" fmla="*/ 88 h 253"/>
                <a:gd name="T22" fmla="*/ 145 w 173"/>
                <a:gd name="T23" fmla="*/ 85 h 253"/>
                <a:gd name="T24" fmla="*/ 146 w 173"/>
                <a:gd name="T25" fmla="*/ 79 h 253"/>
                <a:gd name="T26" fmla="*/ 146 w 173"/>
                <a:gd name="T27" fmla="*/ 73 h 253"/>
                <a:gd name="T28" fmla="*/ 142 w 173"/>
                <a:gd name="T29" fmla="*/ 68 h 253"/>
                <a:gd name="T30" fmla="*/ 140 w 173"/>
                <a:gd name="T31" fmla="*/ 66 h 253"/>
                <a:gd name="T32" fmla="*/ 121 w 173"/>
                <a:gd name="T33" fmla="*/ 63 h 253"/>
                <a:gd name="T34" fmla="*/ 111 w 173"/>
                <a:gd name="T35" fmla="*/ 62 h 253"/>
                <a:gd name="T36" fmla="*/ 120 w 173"/>
                <a:gd name="T37" fmla="*/ 39 h 253"/>
                <a:gd name="T38" fmla="*/ 123 w 173"/>
                <a:gd name="T39" fmla="*/ 7 h 253"/>
                <a:gd name="T40" fmla="*/ 107 w 173"/>
                <a:gd name="T41" fmla="*/ 13 h 253"/>
                <a:gd name="T42" fmla="*/ 91 w 173"/>
                <a:gd name="T43" fmla="*/ 45 h 253"/>
                <a:gd name="T44" fmla="*/ 77 w 173"/>
                <a:gd name="T45" fmla="*/ 90 h 253"/>
                <a:gd name="T46" fmla="*/ 71 w 173"/>
                <a:gd name="T47" fmla="*/ 114 h 253"/>
                <a:gd name="T48" fmla="*/ 71 w 173"/>
                <a:gd name="T49" fmla="*/ 114 h 253"/>
                <a:gd name="T50" fmla="*/ 29 w 173"/>
                <a:gd name="T51" fmla="*/ 201 h 253"/>
                <a:gd name="T52" fmla="*/ 11 w 173"/>
                <a:gd name="T53" fmla="*/ 236 h 253"/>
                <a:gd name="T54" fmla="*/ 0 w 173"/>
                <a:gd name="T55" fmla="*/ 253 h 253"/>
                <a:gd name="T56" fmla="*/ 9 w 173"/>
                <a:gd name="T57" fmla="*/ 235 h 253"/>
                <a:gd name="T58" fmla="*/ 26 w 173"/>
                <a:gd name="T59" fmla="*/ 200 h 253"/>
                <a:gd name="T60" fmla="*/ 67 w 173"/>
                <a:gd name="T61" fmla="*/ 112 h 253"/>
                <a:gd name="T62" fmla="*/ 69 w 173"/>
                <a:gd name="T63" fmla="*/ 101 h 253"/>
                <a:gd name="T64" fmla="*/ 79 w 173"/>
                <a:gd name="T65" fmla="*/ 66 h 253"/>
                <a:gd name="T66" fmla="*/ 96 w 173"/>
                <a:gd name="T67" fmla="*/ 21 h 253"/>
                <a:gd name="T68" fmla="*/ 113 w 173"/>
                <a:gd name="T69" fmla="*/ 1 h 253"/>
                <a:gd name="T70" fmla="*/ 127 w 173"/>
                <a:gd name="T71" fmla="*/ 3 h 253"/>
                <a:gd name="T72" fmla="*/ 131 w 173"/>
                <a:gd name="T73" fmla="*/ 17 h 253"/>
                <a:gd name="T74" fmla="*/ 116 w 173"/>
                <a:gd name="T75" fmla="*/ 63 h 253"/>
                <a:gd name="T76" fmla="*/ 120 w 173"/>
                <a:gd name="T77" fmla="*/ 58 h 253"/>
                <a:gd name="T78" fmla="*/ 143 w 173"/>
                <a:gd name="T79" fmla="*/ 62 h 253"/>
                <a:gd name="T80" fmla="*/ 146 w 173"/>
                <a:gd name="T81" fmla="*/ 64 h 253"/>
                <a:gd name="T82" fmla="*/ 150 w 173"/>
                <a:gd name="T83" fmla="*/ 71 h 253"/>
                <a:gd name="T84" fmla="*/ 151 w 173"/>
                <a:gd name="T85" fmla="*/ 79 h 253"/>
                <a:gd name="T86" fmla="*/ 150 w 173"/>
                <a:gd name="T87" fmla="*/ 87 h 253"/>
                <a:gd name="T88" fmla="*/ 146 w 173"/>
                <a:gd name="T89" fmla="*/ 87 h 253"/>
                <a:gd name="T90" fmla="*/ 162 w 173"/>
                <a:gd name="T91" fmla="*/ 91 h 253"/>
                <a:gd name="T92" fmla="*/ 171 w 173"/>
                <a:gd name="T93" fmla="*/ 100 h 253"/>
                <a:gd name="T94" fmla="*/ 172 w 173"/>
                <a:gd name="T95" fmla="*/ 109 h 253"/>
                <a:gd name="T96" fmla="*/ 170 w 173"/>
                <a:gd name="T97" fmla="*/ 117 h 253"/>
                <a:gd name="T98" fmla="*/ 163 w 173"/>
                <a:gd name="T99" fmla="*/ 127 h 253"/>
                <a:gd name="T100" fmla="*/ 157 w 173"/>
                <a:gd name="T101" fmla="*/ 130 h 253"/>
                <a:gd name="T102" fmla="*/ 156 w 173"/>
                <a:gd name="T103" fmla="*/ 136 h 253"/>
                <a:gd name="T104" fmla="*/ 149 w 173"/>
                <a:gd name="T105" fmla="*/ 153 h 253"/>
                <a:gd name="T106" fmla="*/ 131 w 173"/>
                <a:gd name="T107" fmla="*/ 169 h 253"/>
                <a:gd name="T108" fmla="*/ 130 w 173"/>
                <a:gd name="T109" fmla="*/ 1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" h="253">
                  <a:moveTo>
                    <a:pt x="130" y="168"/>
                  </a:moveTo>
                  <a:cubicBezTo>
                    <a:pt x="133" y="165"/>
                    <a:pt x="136" y="163"/>
                    <a:pt x="139" y="160"/>
                  </a:cubicBezTo>
                  <a:cubicBezTo>
                    <a:pt x="142" y="158"/>
                    <a:pt x="144" y="155"/>
                    <a:pt x="146" y="151"/>
                  </a:cubicBezTo>
                  <a:cubicBezTo>
                    <a:pt x="149" y="148"/>
                    <a:pt x="150" y="145"/>
                    <a:pt x="151" y="141"/>
                  </a:cubicBezTo>
                  <a:cubicBezTo>
                    <a:pt x="152" y="139"/>
                    <a:pt x="153" y="138"/>
                    <a:pt x="153" y="136"/>
                  </a:cubicBezTo>
                  <a:cubicBezTo>
                    <a:pt x="153" y="135"/>
                    <a:pt x="153" y="134"/>
                    <a:pt x="153" y="133"/>
                  </a:cubicBezTo>
                  <a:cubicBezTo>
                    <a:pt x="154" y="132"/>
                    <a:pt x="154" y="131"/>
                    <a:pt x="154" y="130"/>
                  </a:cubicBezTo>
                  <a:cubicBezTo>
                    <a:pt x="154" y="130"/>
                    <a:pt x="154" y="129"/>
                    <a:pt x="154" y="129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6" y="128"/>
                    <a:pt x="158" y="126"/>
                    <a:pt x="160" y="124"/>
                  </a:cubicBezTo>
                  <a:cubicBezTo>
                    <a:pt x="162" y="122"/>
                    <a:pt x="164" y="121"/>
                    <a:pt x="165" y="119"/>
                  </a:cubicBezTo>
                  <a:cubicBezTo>
                    <a:pt x="166" y="118"/>
                    <a:pt x="166" y="116"/>
                    <a:pt x="167" y="115"/>
                  </a:cubicBezTo>
                  <a:cubicBezTo>
                    <a:pt x="167" y="114"/>
                    <a:pt x="167" y="113"/>
                    <a:pt x="168" y="112"/>
                  </a:cubicBezTo>
                  <a:cubicBezTo>
                    <a:pt x="168" y="111"/>
                    <a:pt x="168" y="110"/>
                    <a:pt x="168" y="108"/>
                  </a:cubicBezTo>
                  <a:cubicBezTo>
                    <a:pt x="168" y="107"/>
                    <a:pt x="169" y="106"/>
                    <a:pt x="168" y="105"/>
                  </a:cubicBezTo>
                  <a:cubicBezTo>
                    <a:pt x="168" y="104"/>
                    <a:pt x="168" y="103"/>
                    <a:pt x="167" y="102"/>
                  </a:cubicBezTo>
                  <a:cubicBezTo>
                    <a:pt x="167" y="101"/>
                    <a:pt x="166" y="100"/>
                    <a:pt x="166" y="99"/>
                  </a:cubicBezTo>
                  <a:cubicBezTo>
                    <a:pt x="164" y="98"/>
                    <a:pt x="162" y="96"/>
                    <a:pt x="160" y="95"/>
                  </a:cubicBezTo>
                  <a:cubicBezTo>
                    <a:pt x="158" y="94"/>
                    <a:pt x="155" y="94"/>
                    <a:pt x="153" y="93"/>
                  </a:cubicBezTo>
                  <a:cubicBezTo>
                    <a:pt x="151" y="92"/>
                    <a:pt x="148" y="92"/>
                    <a:pt x="146" y="92"/>
                  </a:cubicBezTo>
                  <a:cubicBezTo>
                    <a:pt x="144" y="92"/>
                    <a:pt x="143" y="90"/>
                    <a:pt x="144" y="89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5" y="86"/>
                    <a:pt x="145" y="85"/>
                  </a:cubicBezTo>
                  <a:cubicBezTo>
                    <a:pt x="146" y="84"/>
                    <a:pt x="146" y="83"/>
                    <a:pt x="146" y="82"/>
                  </a:cubicBezTo>
                  <a:cubicBezTo>
                    <a:pt x="146" y="81"/>
                    <a:pt x="146" y="80"/>
                    <a:pt x="146" y="79"/>
                  </a:cubicBezTo>
                  <a:cubicBezTo>
                    <a:pt x="147" y="78"/>
                    <a:pt x="146" y="77"/>
                    <a:pt x="146" y="76"/>
                  </a:cubicBezTo>
                  <a:cubicBezTo>
                    <a:pt x="146" y="75"/>
                    <a:pt x="146" y="74"/>
                    <a:pt x="146" y="73"/>
                  </a:cubicBezTo>
                  <a:cubicBezTo>
                    <a:pt x="145" y="72"/>
                    <a:pt x="145" y="71"/>
                    <a:pt x="144" y="70"/>
                  </a:cubicBezTo>
                  <a:cubicBezTo>
                    <a:pt x="144" y="69"/>
                    <a:pt x="143" y="68"/>
                    <a:pt x="142" y="68"/>
                  </a:cubicBezTo>
                  <a:cubicBezTo>
                    <a:pt x="142" y="67"/>
                    <a:pt x="142" y="67"/>
                    <a:pt x="141" y="67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37" y="64"/>
                    <a:pt x="132" y="63"/>
                    <a:pt x="128" y="63"/>
                  </a:cubicBezTo>
                  <a:cubicBezTo>
                    <a:pt x="125" y="63"/>
                    <a:pt x="123" y="63"/>
                    <a:pt x="121" y="63"/>
                  </a:cubicBezTo>
                  <a:cubicBezTo>
                    <a:pt x="119" y="63"/>
                    <a:pt x="116" y="64"/>
                    <a:pt x="114" y="64"/>
                  </a:cubicBezTo>
                  <a:cubicBezTo>
                    <a:pt x="113" y="65"/>
                    <a:pt x="111" y="64"/>
                    <a:pt x="111" y="62"/>
                  </a:cubicBezTo>
                  <a:cubicBezTo>
                    <a:pt x="111" y="62"/>
                    <a:pt x="111" y="61"/>
                    <a:pt x="111" y="61"/>
                  </a:cubicBezTo>
                  <a:cubicBezTo>
                    <a:pt x="115" y="54"/>
                    <a:pt x="118" y="46"/>
                    <a:pt x="120" y="39"/>
                  </a:cubicBezTo>
                  <a:cubicBezTo>
                    <a:pt x="123" y="31"/>
                    <a:pt x="125" y="24"/>
                    <a:pt x="126" y="16"/>
                  </a:cubicBezTo>
                  <a:cubicBezTo>
                    <a:pt x="126" y="13"/>
                    <a:pt x="125" y="9"/>
                    <a:pt x="123" y="7"/>
                  </a:cubicBezTo>
                  <a:cubicBezTo>
                    <a:pt x="122" y="6"/>
                    <a:pt x="118" y="5"/>
                    <a:pt x="115" y="6"/>
                  </a:cubicBezTo>
                  <a:cubicBezTo>
                    <a:pt x="112" y="8"/>
                    <a:pt x="110" y="11"/>
                    <a:pt x="107" y="13"/>
                  </a:cubicBezTo>
                  <a:cubicBezTo>
                    <a:pt x="105" y="16"/>
                    <a:pt x="103" y="20"/>
                    <a:pt x="101" y="23"/>
                  </a:cubicBezTo>
                  <a:cubicBezTo>
                    <a:pt x="97" y="30"/>
                    <a:pt x="94" y="37"/>
                    <a:pt x="91" y="45"/>
                  </a:cubicBezTo>
                  <a:cubicBezTo>
                    <a:pt x="88" y="52"/>
                    <a:pt x="86" y="60"/>
                    <a:pt x="84" y="67"/>
                  </a:cubicBezTo>
                  <a:cubicBezTo>
                    <a:pt x="81" y="75"/>
                    <a:pt x="79" y="83"/>
                    <a:pt x="77" y="90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3" y="106"/>
                    <a:pt x="72" y="110"/>
                    <a:pt x="71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60" y="137"/>
                    <a:pt x="49" y="161"/>
                    <a:pt x="37" y="184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6" y="207"/>
                    <a:pt x="23" y="213"/>
                    <a:pt x="20" y="218"/>
                  </a:cubicBezTo>
                  <a:cubicBezTo>
                    <a:pt x="17" y="224"/>
                    <a:pt x="14" y="230"/>
                    <a:pt x="11" y="236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12" y="229"/>
                    <a:pt x="15" y="223"/>
                    <a:pt x="18" y="217"/>
                  </a:cubicBezTo>
                  <a:cubicBezTo>
                    <a:pt x="20" y="212"/>
                    <a:pt x="23" y="206"/>
                    <a:pt x="26" y="200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45" y="159"/>
                    <a:pt x="56" y="136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09"/>
                    <a:pt x="68" y="105"/>
                    <a:pt x="69" y="101"/>
                  </a:cubicBezTo>
                  <a:cubicBezTo>
                    <a:pt x="70" y="97"/>
                    <a:pt x="71" y="93"/>
                    <a:pt x="72" y="89"/>
                  </a:cubicBezTo>
                  <a:cubicBezTo>
                    <a:pt x="74" y="81"/>
                    <a:pt x="76" y="74"/>
                    <a:pt x="79" y="66"/>
                  </a:cubicBezTo>
                  <a:cubicBezTo>
                    <a:pt x="81" y="58"/>
                    <a:pt x="84" y="51"/>
                    <a:pt x="86" y="43"/>
                  </a:cubicBezTo>
                  <a:cubicBezTo>
                    <a:pt x="89" y="35"/>
                    <a:pt x="92" y="28"/>
                    <a:pt x="96" y="21"/>
                  </a:cubicBezTo>
                  <a:cubicBezTo>
                    <a:pt x="98" y="17"/>
                    <a:pt x="100" y="13"/>
                    <a:pt x="103" y="10"/>
                  </a:cubicBezTo>
                  <a:cubicBezTo>
                    <a:pt x="105" y="7"/>
                    <a:pt x="108" y="3"/>
                    <a:pt x="113" y="1"/>
                  </a:cubicBezTo>
                  <a:cubicBezTo>
                    <a:pt x="115" y="0"/>
                    <a:pt x="118" y="0"/>
                    <a:pt x="120" y="0"/>
                  </a:cubicBezTo>
                  <a:cubicBezTo>
                    <a:pt x="122" y="0"/>
                    <a:pt x="125" y="1"/>
                    <a:pt x="127" y="3"/>
                  </a:cubicBezTo>
                  <a:cubicBezTo>
                    <a:pt x="129" y="5"/>
                    <a:pt x="130" y="8"/>
                    <a:pt x="131" y="10"/>
                  </a:cubicBezTo>
                  <a:cubicBezTo>
                    <a:pt x="131" y="12"/>
                    <a:pt x="131" y="14"/>
                    <a:pt x="131" y="17"/>
                  </a:cubicBezTo>
                  <a:cubicBezTo>
                    <a:pt x="131" y="25"/>
                    <a:pt x="128" y="33"/>
                    <a:pt x="126" y="41"/>
                  </a:cubicBezTo>
                  <a:cubicBezTo>
                    <a:pt x="123" y="48"/>
                    <a:pt x="119" y="56"/>
                    <a:pt x="116" y="63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5" y="59"/>
                    <a:pt x="118" y="58"/>
                    <a:pt x="120" y="58"/>
                  </a:cubicBezTo>
                  <a:cubicBezTo>
                    <a:pt x="123" y="58"/>
                    <a:pt x="125" y="58"/>
                    <a:pt x="128" y="58"/>
                  </a:cubicBezTo>
                  <a:cubicBezTo>
                    <a:pt x="133" y="58"/>
                    <a:pt x="138" y="59"/>
                    <a:pt x="143" y="62"/>
                  </a:cubicBezTo>
                  <a:cubicBezTo>
                    <a:pt x="143" y="62"/>
                    <a:pt x="144" y="62"/>
                    <a:pt x="145" y="63"/>
                  </a:cubicBezTo>
                  <a:cubicBezTo>
                    <a:pt x="145" y="63"/>
                    <a:pt x="146" y="64"/>
                    <a:pt x="146" y="64"/>
                  </a:cubicBezTo>
                  <a:cubicBezTo>
                    <a:pt x="147" y="65"/>
                    <a:pt x="148" y="66"/>
                    <a:pt x="149" y="68"/>
                  </a:cubicBezTo>
                  <a:cubicBezTo>
                    <a:pt x="149" y="69"/>
                    <a:pt x="150" y="70"/>
                    <a:pt x="150" y="71"/>
                  </a:cubicBezTo>
                  <a:cubicBezTo>
                    <a:pt x="151" y="73"/>
                    <a:pt x="151" y="74"/>
                    <a:pt x="151" y="75"/>
                  </a:cubicBezTo>
                  <a:cubicBezTo>
                    <a:pt x="151" y="77"/>
                    <a:pt x="151" y="78"/>
                    <a:pt x="151" y="79"/>
                  </a:cubicBezTo>
                  <a:cubicBezTo>
                    <a:pt x="151" y="81"/>
                    <a:pt x="151" y="82"/>
                    <a:pt x="151" y="83"/>
                  </a:cubicBezTo>
                  <a:cubicBezTo>
                    <a:pt x="150" y="84"/>
                    <a:pt x="150" y="86"/>
                    <a:pt x="150" y="87"/>
                  </a:cubicBezTo>
                  <a:cubicBezTo>
                    <a:pt x="149" y="88"/>
                    <a:pt x="149" y="89"/>
                    <a:pt x="148" y="91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9" y="87"/>
                    <a:pt x="151" y="88"/>
                    <a:pt x="154" y="89"/>
                  </a:cubicBezTo>
                  <a:cubicBezTo>
                    <a:pt x="157" y="89"/>
                    <a:pt x="159" y="90"/>
                    <a:pt x="162" y="91"/>
                  </a:cubicBezTo>
                  <a:cubicBezTo>
                    <a:pt x="164" y="93"/>
                    <a:pt x="167" y="94"/>
                    <a:pt x="169" y="96"/>
                  </a:cubicBezTo>
                  <a:cubicBezTo>
                    <a:pt x="170" y="98"/>
                    <a:pt x="171" y="99"/>
                    <a:pt x="171" y="100"/>
                  </a:cubicBezTo>
                  <a:cubicBezTo>
                    <a:pt x="172" y="102"/>
                    <a:pt x="172" y="103"/>
                    <a:pt x="172" y="105"/>
                  </a:cubicBezTo>
                  <a:cubicBezTo>
                    <a:pt x="173" y="106"/>
                    <a:pt x="173" y="108"/>
                    <a:pt x="172" y="109"/>
                  </a:cubicBezTo>
                  <a:cubicBezTo>
                    <a:pt x="172" y="110"/>
                    <a:pt x="172" y="112"/>
                    <a:pt x="172" y="113"/>
                  </a:cubicBezTo>
                  <a:cubicBezTo>
                    <a:pt x="171" y="114"/>
                    <a:pt x="171" y="116"/>
                    <a:pt x="170" y="117"/>
                  </a:cubicBezTo>
                  <a:cubicBezTo>
                    <a:pt x="170" y="118"/>
                    <a:pt x="169" y="119"/>
                    <a:pt x="168" y="121"/>
                  </a:cubicBezTo>
                  <a:cubicBezTo>
                    <a:pt x="167" y="123"/>
                    <a:pt x="165" y="125"/>
                    <a:pt x="163" y="127"/>
                  </a:cubicBezTo>
                  <a:cubicBezTo>
                    <a:pt x="161" y="129"/>
                    <a:pt x="159" y="130"/>
                    <a:pt x="156" y="132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1"/>
                    <a:pt x="157" y="132"/>
                    <a:pt x="157" y="133"/>
                  </a:cubicBezTo>
                  <a:cubicBezTo>
                    <a:pt x="157" y="135"/>
                    <a:pt x="156" y="135"/>
                    <a:pt x="156" y="136"/>
                  </a:cubicBezTo>
                  <a:cubicBezTo>
                    <a:pt x="156" y="138"/>
                    <a:pt x="155" y="140"/>
                    <a:pt x="154" y="142"/>
                  </a:cubicBezTo>
                  <a:cubicBezTo>
                    <a:pt x="153" y="146"/>
                    <a:pt x="151" y="150"/>
                    <a:pt x="149" y="153"/>
                  </a:cubicBezTo>
                  <a:cubicBezTo>
                    <a:pt x="146" y="156"/>
                    <a:pt x="144" y="159"/>
                    <a:pt x="141" y="162"/>
                  </a:cubicBezTo>
                  <a:cubicBezTo>
                    <a:pt x="138" y="165"/>
                    <a:pt x="134" y="167"/>
                    <a:pt x="131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1" y="169"/>
                    <a:pt x="130" y="169"/>
                    <a:pt x="130" y="169"/>
                  </a:cubicBezTo>
                  <a:cubicBezTo>
                    <a:pt x="130" y="168"/>
                    <a:pt x="130" y="168"/>
                    <a:pt x="130" y="168"/>
                  </a:cubicBezTo>
                  <a:close/>
                </a:path>
              </a:pathLst>
            </a:custGeom>
            <a:solidFill>
              <a:srgbClr val="B78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0A2DD3D5-180E-40E5-AFE4-A80526F3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3113" y="4502150"/>
              <a:ext cx="120650" cy="217487"/>
            </a:xfrm>
            <a:custGeom>
              <a:avLst/>
              <a:gdLst>
                <a:gd name="T0" fmla="*/ 40 w 43"/>
                <a:gd name="T1" fmla="*/ 77 h 78"/>
                <a:gd name="T2" fmla="*/ 32 w 43"/>
                <a:gd name="T3" fmla="*/ 66 h 78"/>
                <a:gd name="T4" fmla="*/ 24 w 43"/>
                <a:gd name="T5" fmla="*/ 55 h 78"/>
                <a:gd name="T6" fmla="*/ 20 w 43"/>
                <a:gd name="T7" fmla="*/ 48 h 78"/>
                <a:gd name="T8" fmla="*/ 17 w 43"/>
                <a:gd name="T9" fmla="*/ 41 h 78"/>
                <a:gd name="T10" fmla="*/ 10 w 43"/>
                <a:gd name="T11" fmla="*/ 27 h 78"/>
                <a:gd name="T12" fmla="*/ 7 w 43"/>
                <a:gd name="T13" fmla="*/ 20 h 78"/>
                <a:gd name="T14" fmla="*/ 4 w 43"/>
                <a:gd name="T15" fmla="*/ 14 h 78"/>
                <a:gd name="T16" fmla="*/ 0 w 43"/>
                <a:gd name="T17" fmla="*/ 1 h 78"/>
                <a:gd name="T18" fmla="*/ 0 w 43"/>
                <a:gd name="T19" fmla="*/ 0 h 78"/>
                <a:gd name="T20" fmla="*/ 2 w 43"/>
                <a:gd name="T21" fmla="*/ 0 h 78"/>
                <a:gd name="T22" fmla="*/ 2 w 43"/>
                <a:gd name="T23" fmla="*/ 0 h 78"/>
                <a:gd name="T24" fmla="*/ 9 w 43"/>
                <a:gd name="T25" fmla="*/ 11 h 78"/>
                <a:gd name="T26" fmla="*/ 16 w 43"/>
                <a:gd name="T27" fmla="*/ 23 h 78"/>
                <a:gd name="T28" fmla="*/ 24 w 43"/>
                <a:gd name="T29" fmla="*/ 37 h 78"/>
                <a:gd name="T30" fmla="*/ 31 w 43"/>
                <a:gd name="T31" fmla="*/ 51 h 78"/>
                <a:gd name="T32" fmla="*/ 37 w 43"/>
                <a:gd name="T33" fmla="*/ 63 h 78"/>
                <a:gd name="T34" fmla="*/ 42 w 43"/>
                <a:gd name="T35" fmla="*/ 76 h 78"/>
                <a:gd name="T36" fmla="*/ 41 w 43"/>
                <a:gd name="T37" fmla="*/ 78 h 78"/>
                <a:gd name="T38" fmla="*/ 40 w 43"/>
                <a:gd name="T3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78">
                  <a:moveTo>
                    <a:pt x="40" y="77"/>
                  </a:moveTo>
                  <a:cubicBezTo>
                    <a:pt x="40" y="77"/>
                    <a:pt x="36" y="73"/>
                    <a:pt x="32" y="66"/>
                  </a:cubicBezTo>
                  <a:cubicBezTo>
                    <a:pt x="30" y="63"/>
                    <a:pt x="27" y="59"/>
                    <a:pt x="24" y="55"/>
                  </a:cubicBezTo>
                  <a:cubicBezTo>
                    <a:pt x="23" y="52"/>
                    <a:pt x="22" y="50"/>
                    <a:pt x="20" y="48"/>
                  </a:cubicBezTo>
                  <a:cubicBezTo>
                    <a:pt x="19" y="46"/>
                    <a:pt x="18" y="43"/>
                    <a:pt x="17" y="41"/>
                  </a:cubicBezTo>
                  <a:cubicBezTo>
                    <a:pt x="14" y="36"/>
                    <a:pt x="12" y="31"/>
                    <a:pt x="10" y="27"/>
                  </a:cubicBezTo>
                  <a:cubicBezTo>
                    <a:pt x="8" y="24"/>
                    <a:pt x="8" y="22"/>
                    <a:pt x="7" y="20"/>
                  </a:cubicBezTo>
                  <a:cubicBezTo>
                    <a:pt x="6" y="18"/>
                    <a:pt x="5" y="16"/>
                    <a:pt x="4" y="14"/>
                  </a:cubicBezTo>
                  <a:cubicBezTo>
                    <a:pt x="1" y="6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5"/>
                    <a:pt x="9" y="11"/>
                  </a:cubicBezTo>
                  <a:cubicBezTo>
                    <a:pt x="11" y="15"/>
                    <a:pt x="13" y="19"/>
                    <a:pt x="16" y="23"/>
                  </a:cubicBezTo>
                  <a:cubicBezTo>
                    <a:pt x="18" y="28"/>
                    <a:pt x="21" y="32"/>
                    <a:pt x="24" y="37"/>
                  </a:cubicBezTo>
                  <a:cubicBezTo>
                    <a:pt x="26" y="42"/>
                    <a:pt x="29" y="47"/>
                    <a:pt x="31" y="51"/>
                  </a:cubicBezTo>
                  <a:cubicBezTo>
                    <a:pt x="33" y="56"/>
                    <a:pt x="35" y="60"/>
                    <a:pt x="37" y="63"/>
                  </a:cubicBezTo>
                  <a:cubicBezTo>
                    <a:pt x="40" y="71"/>
                    <a:pt x="42" y="76"/>
                    <a:pt x="42" y="76"/>
                  </a:cubicBezTo>
                  <a:cubicBezTo>
                    <a:pt x="43" y="77"/>
                    <a:pt x="42" y="77"/>
                    <a:pt x="41" y="78"/>
                  </a:cubicBezTo>
                  <a:cubicBezTo>
                    <a:pt x="41" y="78"/>
                    <a:pt x="40" y="78"/>
                    <a:pt x="40" y="77"/>
                  </a:cubicBez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56863A88-A3E9-4584-BE61-F0EEFEC2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0" y="4035425"/>
              <a:ext cx="550862" cy="477837"/>
            </a:xfrm>
            <a:custGeom>
              <a:avLst/>
              <a:gdLst>
                <a:gd name="T0" fmla="*/ 0 w 196"/>
                <a:gd name="T1" fmla="*/ 38 h 170"/>
                <a:gd name="T2" fmla="*/ 1 w 196"/>
                <a:gd name="T3" fmla="*/ 37 h 170"/>
                <a:gd name="T4" fmla="*/ 2 w 196"/>
                <a:gd name="T5" fmla="*/ 35 h 170"/>
                <a:gd name="T6" fmla="*/ 9 w 196"/>
                <a:gd name="T7" fmla="*/ 28 h 170"/>
                <a:gd name="T8" fmla="*/ 21 w 196"/>
                <a:gd name="T9" fmla="*/ 19 h 170"/>
                <a:gd name="T10" fmla="*/ 29 w 196"/>
                <a:gd name="T11" fmla="*/ 14 h 170"/>
                <a:gd name="T12" fmla="*/ 33 w 196"/>
                <a:gd name="T13" fmla="*/ 11 h 170"/>
                <a:gd name="T14" fmla="*/ 38 w 196"/>
                <a:gd name="T15" fmla="*/ 9 h 170"/>
                <a:gd name="T16" fmla="*/ 60 w 196"/>
                <a:gd name="T17" fmla="*/ 2 h 170"/>
                <a:gd name="T18" fmla="*/ 86 w 196"/>
                <a:gd name="T19" fmla="*/ 1 h 170"/>
                <a:gd name="T20" fmla="*/ 93 w 196"/>
                <a:gd name="T21" fmla="*/ 2 h 170"/>
                <a:gd name="T22" fmla="*/ 94 w 196"/>
                <a:gd name="T23" fmla="*/ 2 h 170"/>
                <a:gd name="T24" fmla="*/ 95 w 196"/>
                <a:gd name="T25" fmla="*/ 2 h 170"/>
                <a:gd name="T26" fmla="*/ 95 w 196"/>
                <a:gd name="T27" fmla="*/ 2 h 170"/>
                <a:gd name="T28" fmla="*/ 96 w 196"/>
                <a:gd name="T29" fmla="*/ 2 h 170"/>
                <a:gd name="T30" fmla="*/ 96 w 196"/>
                <a:gd name="T31" fmla="*/ 3 h 170"/>
                <a:gd name="T32" fmla="*/ 96 w 196"/>
                <a:gd name="T33" fmla="*/ 3 h 170"/>
                <a:gd name="T34" fmla="*/ 100 w 196"/>
                <a:gd name="T35" fmla="*/ 4 h 170"/>
                <a:gd name="T36" fmla="*/ 112 w 196"/>
                <a:gd name="T37" fmla="*/ 13 h 170"/>
                <a:gd name="T38" fmla="*/ 130 w 196"/>
                <a:gd name="T39" fmla="*/ 35 h 170"/>
                <a:gd name="T40" fmla="*/ 157 w 196"/>
                <a:gd name="T41" fmla="*/ 82 h 170"/>
                <a:gd name="T42" fmla="*/ 169 w 196"/>
                <a:gd name="T43" fmla="*/ 105 h 170"/>
                <a:gd name="T44" fmla="*/ 178 w 196"/>
                <a:gd name="T45" fmla="*/ 126 h 170"/>
                <a:gd name="T46" fmla="*/ 191 w 196"/>
                <a:gd name="T47" fmla="*/ 157 h 170"/>
                <a:gd name="T48" fmla="*/ 196 w 196"/>
                <a:gd name="T49" fmla="*/ 169 h 170"/>
                <a:gd name="T50" fmla="*/ 196 w 196"/>
                <a:gd name="T51" fmla="*/ 170 h 170"/>
                <a:gd name="T52" fmla="*/ 194 w 196"/>
                <a:gd name="T53" fmla="*/ 169 h 170"/>
                <a:gd name="T54" fmla="*/ 173 w 196"/>
                <a:gd name="T55" fmla="*/ 128 h 170"/>
                <a:gd name="T56" fmla="*/ 151 w 196"/>
                <a:gd name="T57" fmla="*/ 86 h 170"/>
                <a:gd name="T58" fmla="*/ 123 w 196"/>
                <a:gd name="T59" fmla="*/ 39 h 170"/>
                <a:gd name="T60" fmla="*/ 106 w 196"/>
                <a:gd name="T61" fmla="*/ 18 h 170"/>
                <a:gd name="T62" fmla="*/ 97 w 196"/>
                <a:gd name="T63" fmla="*/ 11 h 170"/>
                <a:gd name="T64" fmla="*/ 96 w 196"/>
                <a:gd name="T65" fmla="*/ 10 h 170"/>
                <a:gd name="T66" fmla="*/ 94 w 196"/>
                <a:gd name="T67" fmla="*/ 10 h 170"/>
                <a:gd name="T68" fmla="*/ 94 w 196"/>
                <a:gd name="T69" fmla="*/ 10 h 170"/>
                <a:gd name="T70" fmla="*/ 93 w 196"/>
                <a:gd name="T71" fmla="*/ 10 h 170"/>
                <a:gd name="T72" fmla="*/ 94 w 196"/>
                <a:gd name="T73" fmla="*/ 10 h 170"/>
                <a:gd name="T74" fmla="*/ 93 w 196"/>
                <a:gd name="T75" fmla="*/ 10 h 170"/>
                <a:gd name="T76" fmla="*/ 93 w 196"/>
                <a:gd name="T77" fmla="*/ 10 h 170"/>
                <a:gd name="T78" fmla="*/ 91 w 196"/>
                <a:gd name="T79" fmla="*/ 9 h 170"/>
                <a:gd name="T80" fmla="*/ 85 w 196"/>
                <a:gd name="T81" fmla="*/ 8 h 170"/>
                <a:gd name="T82" fmla="*/ 61 w 196"/>
                <a:gd name="T83" fmla="*/ 8 h 170"/>
                <a:gd name="T84" fmla="*/ 40 w 196"/>
                <a:gd name="T85" fmla="*/ 14 h 170"/>
                <a:gd name="T86" fmla="*/ 35 w 196"/>
                <a:gd name="T87" fmla="*/ 16 h 170"/>
                <a:gd name="T88" fmla="*/ 31 w 196"/>
                <a:gd name="T89" fmla="*/ 18 h 170"/>
                <a:gd name="T90" fmla="*/ 23 w 196"/>
                <a:gd name="T91" fmla="*/ 23 h 170"/>
                <a:gd name="T92" fmla="*/ 12 w 196"/>
                <a:gd name="T93" fmla="*/ 31 h 170"/>
                <a:gd name="T94" fmla="*/ 5 w 196"/>
                <a:gd name="T95" fmla="*/ 37 h 170"/>
                <a:gd name="T96" fmla="*/ 3 w 196"/>
                <a:gd name="T97" fmla="*/ 39 h 170"/>
                <a:gd name="T98" fmla="*/ 3 w 196"/>
                <a:gd name="T99" fmla="*/ 39 h 170"/>
                <a:gd name="T100" fmla="*/ 2 w 196"/>
                <a:gd name="T101" fmla="*/ 39 h 170"/>
                <a:gd name="T102" fmla="*/ 1 w 196"/>
                <a:gd name="T103" fmla="*/ 40 h 170"/>
                <a:gd name="T104" fmla="*/ 0 w 196"/>
                <a:gd name="T105" fmla="*/ 3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170">
                  <a:moveTo>
                    <a:pt x="0" y="38"/>
                  </a:moveTo>
                  <a:cubicBezTo>
                    <a:pt x="0" y="38"/>
                    <a:pt x="0" y="37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4" y="33"/>
                    <a:pt x="6" y="31"/>
                    <a:pt x="9" y="28"/>
                  </a:cubicBezTo>
                  <a:cubicBezTo>
                    <a:pt x="12" y="25"/>
                    <a:pt x="16" y="22"/>
                    <a:pt x="21" y="19"/>
                  </a:cubicBezTo>
                  <a:cubicBezTo>
                    <a:pt x="23" y="17"/>
                    <a:pt x="26" y="15"/>
                    <a:pt x="29" y="14"/>
                  </a:cubicBezTo>
                  <a:cubicBezTo>
                    <a:pt x="30" y="13"/>
                    <a:pt x="31" y="12"/>
                    <a:pt x="33" y="11"/>
                  </a:cubicBezTo>
                  <a:cubicBezTo>
                    <a:pt x="35" y="10"/>
                    <a:pt x="36" y="10"/>
                    <a:pt x="38" y="9"/>
                  </a:cubicBezTo>
                  <a:cubicBezTo>
                    <a:pt x="44" y="6"/>
                    <a:pt x="52" y="3"/>
                    <a:pt x="60" y="2"/>
                  </a:cubicBezTo>
                  <a:cubicBezTo>
                    <a:pt x="68" y="0"/>
                    <a:pt x="77" y="0"/>
                    <a:pt x="86" y="1"/>
                  </a:cubicBezTo>
                  <a:cubicBezTo>
                    <a:pt x="88" y="1"/>
                    <a:pt x="90" y="2"/>
                    <a:pt x="93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6" y="2"/>
                    <a:pt x="95" y="2"/>
                    <a:pt x="96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7" y="3"/>
                    <a:pt x="98" y="3"/>
                    <a:pt x="100" y="4"/>
                  </a:cubicBezTo>
                  <a:cubicBezTo>
                    <a:pt x="105" y="6"/>
                    <a:pt x="108" y="9"/>
                    <a:pt x="112" y="13"/>
                  </a:cubicBezTo>
                  <a:cubicBezTo>
                    <a:pt x="119" y="19"/>
                    <a:pt x="125" y="27"/>
                    <a:pt x="130" y="35"/>
                  </a:cubicBezTo>
                  <a:cubicBezTo>
                    <a:pt x="140" y="50"/>
                    <a:pt x="149" y="67"/>
                    <a:pt x="157" y="82"/>
                  </a:cubicBezTo>
                  <a:cubicBezTo>
                    <a:pt x="161" y="90"/>
                    <a:pt x="165" y="98"/>
                    <a:pt x="169" y="105"/>
                  </a:cubicBezTo>
                  <a:cubicBezTo>
                    <a:pt x="172" y="112"/>
                    <a:pt x="175" y="119"/>
                    <a:pt x="178" y="126"/>
                  </a:cubicBezTo>
                  <a:cubicBezTo>
                    <a:pt x="184" y="138"/>
                    <a:pt x="188" y="149"/>
                    <a:pt x="191" y="157"/>
                  </a:cubicBezTo>
                  <a:cubicBezTo>
                    <a:pt x="194" y="164"/>
                    <a:pt x="196" y="169"/>
                    <a:pt x="196" y="169"/>
                  </a:cubicBezTo>
                  <a:cubicBezTo>
                    <a:pt x="196" y="169"/>
                    <a:pt x="196" y="170"/>
                    <a:pt x="196" y="170"/>
                  </a:cubicBezTo>
                  <a:cubicBezTo>
                    <a:pt x="195" y="170"/>
                    <a:pt x="194" y="170"/>
                    <a:pt x="194" y="169"/>
                  </a:cubicBezTo>
                  <a:cubicBezTo>
                    <a:pt x="194" y="169"/>
                    <a:pt x="186" y="153"/>
                    <a:pt x="173" y="128"/>
                  </a:cubicBezTo>
                  <a:cubicBezTo>
                    <a:pt x="167" y="115"/>
                    <a:pt x="159" y="101"/>
                    <a:pt x="151" y="86"/>
                  </a:cubicBezTo>
                  <a:cubicBezTo>
                    <a:pt x="143" y="71"/>
                    <a:pt x="134" y="54"/>
                    <a:pt x="123" y="39"/>
                  </a:cubicBezTo>
                  <a:cubicBezTo>
                    <a:pt x="118" y="32"/>
                    <a:pt x="113" y="24"/>
                    <a:pt x="106" y="18"/>
                  </a:cubicBezTo>
                  <a:cubicBezTo>
                    <a:pt x="103" y="15"/>
                    <a:pt x="100" y="13"/>
                    <a:pt x="97" y="11"/>
                  </a:cubicBezTo>
                  <a:cubicBezTo>
                    <a:pt x="96" y="11"/>
                    <a:pt x="96" y="11"/>
                    <a:pt x="96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9" y="9"/>
                    <a:pt x="87" y="9"/>
                    <a:pt x="85" y="8"/>
                  </a:cubicBezTo>
                  <a:cubicBezTo>
                    <a:pt x="77" y="7"/>
                    <a:pt x="69" y="7"/>
                    <a:pt x="61" y="8"/>
                  </a:cubicBezTo>
                  <a:cubicBezTo>
                    <a:pt x="53" y="10"/>
                    <a:pt x="46" y="12"/>
                    <a:pt x="40" y="14"/>
                  </a:cubicBezTo>
                  <a:cubicBezTo>
                    <a:pt x="38" y="15"/>
                    <a:pt x="37" y="16"/>
                    <a:pt x="35" y="16"/>
                  </a:cubicBezTo>
                  <a:cubicBezTo>
                    <a:pt x="34" y="17"/>
                    <a:pt x="32" y="18"/>
                    <a:pt x="31" y="18"/>
                  </a:cubicBezTo>
                  <a:cubicBezTo>
                    <a:pt x="28" y="20"/>
                    <a:pt x="26" y="21"/>
                    <a:pt x="23" y="23"/>
                  </a:cubicBezTo>
                  <a:cubicBezTo>
                    <a:pt x="19" y="25"/>
                    <a:pt x="15" y="28"/>
                    <a:pt x="12" y="31"/>
                  </a:cubicBezTo>
                  <a:cubicBezTo>
                    <a:pt x="9" y="33"/>
                    <a:pt x="6" y="35"/>
                    <a:pt x="5" y="37"/>
                  </a:cubicBezTo>
                  <a:cubicBezTo>
                    <a:pt x="4" y="38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0" y="39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23EF626B-0C71-4E6C-AB1A-7E5424D6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5519738"/>
              <a:ext cx="407987" cy="98425"/>
            </a:xfrm>
            <a:custGeom>
              <a:avLst/>
              <a:gdLst>
                <a:gd name="T0" fmla="*/ 1 w 145"/>
                <a:gd name="T1" fmla="*/ 1 h 35"/>
                <a:gd name="T2" fmla="*/ 24 w 145"/>
                <a:gd name="T3" fmla="*/ 7 h 35"/>
                <a:gd name="T4" fmla="*/ 34 w 145"/>
                <a:gd name="T5" fmla="*/ 10 h 35"/>
                <a:gd name="T6" fmla="*/ 46 w 145"/>
                <a:gd name="T7" fmla="*/ 13 h 35"/>
                <a:gd name="T8" fmla="*/ 72 w 145"/>
                <a:gd name="T9" fmla="*/ 19 h 35"/>
                <a:gd name="T10" fmla="*/ 86 w 145"/>
                <a:gd name="T11" fmla="*/ 23 h 35"/>
                <a:gd name="T12" fmla="*/ 99 w 145"/>
                <a:gd name="T13" fmla="*/ 26 h 35"/>
                <a:gd name="T14" fmla="*/ 111 w 145"/>
                <a:gd name="T15" fmla="*/ 28 h 35"/>
                <a:gd name="T16" fmla="*/ 122 w 145"/>
                <a:gd name="T17" fmla="*/ 30 h 35"/>
                <a:gd name="T18" fmla="*/ 131 w 145"/>
                <a:gd name="T19" fmla="*/ 32 h 35"/>
                <a:gd name="T20" fmla="*/ 138 w 145"/>
                <a:gd name="T21" fmla="*/ 33 h 35"/>
                <a:gd name="T22" fmla="*/ 144 w 145"/>
                <a:gd name="T23" fmla="*/ 34 h 35"/>
                <a:gd name="T24" fmla="*/ 144 w 145"/>
                <a:gd name="T25" fmla="*/ 34 h 35"/>
                <a:gd name="T26" fmla="*/ 145 w 145"/>
                <a:gd name="T27" fmla="*/ 34 h 35"/>
                <a:gd name="T28" fmla="*/ 144 w 145"/>
                <a:gd name="T29" fmla="*/ 35 h 35"/>
                <a:gd name="T30" fmla="*/ 138 w 145"/>
                <a:gd name="T31" fmla="*/ 35 h 35"/>
                <a:gd name="T32" fmla="*/ 121 w 145"/>
                <a:gd name="T33" fmla="*/ 34 h 35"/>
                <a:gd name="T34" fmla="*/ 110 w 145"/>
                <a:gd name="T35" fmla="*/ 32 h 35"/>
                <a:gd name="T36" fmla="*/ 98 w 145"/>
                <a:gd name="T37" fmla="*/ 30 h 35"/>
                <a:gd name="T38" fmla="*/ 85 w 145"/>
                <a:gd name="T39" fmla="*/ 28 h 35"/>
                <a:gd name="T40" fmla="*/ 71 w 145"/>
                <a:gd name="T41" fmla="*/ 25 h 35"/>
                <a:gd name="T42" fmla="*/ 45 w 145"/>
                <a:gd name="T43" fmla="*/ 18 h 35"/>
                <a:gd name="T44" fmla="*/ 33 w 145"/>
                <a:gd name="T45" fmla="*/ 14 h 35"/>
                <a:gd name="T46" fmla="*/ 22 w 145"/>
                <a:gd name="T47" fmla="*/ 10 h 35"/>
                <a:gd name="T48" fmla="*/ 1 w 145"/>
                <a:gd name="T49" fmla="*/ 2 h 35"/>
                <a:gd name="T50" fmla="*/ 0 w 145"/>
                <a:gd name="T51" fmla="*/ 1 h 35"/>
                <a:gd name="T52" fmla="*/ 1 w 145"/>
                <a:gd name="T5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35">
                  <a:moveTo>
                    <a:pt x="1" y="1"/>
                  </a:moveTo>
                  <a:cubicBezTo>
                    <a:pt x="1" y="1"/>
                    <a:pt x="10" y="3"/>
                    <a:pt x="24" y="7"/>
                  </a:cubicBezTo>
                  <a:cubicBezTo>
                    <a:pt x="27" y="7"/>
                    <a:pt x="31" y="9"/>
                    <a:pt x="34" y="10"/>
                  </a:cubicBezTo>
                  <a:cubicBezTo>
                    <a:pt x="38" y="11"/>
                    <a:pt x="42" y="12"/>
                    <a:pt x="46" y="13"/>
                  </a:cubicBezTo>
                  <a:cubicBezTo>
                    <a:pt x="55" y="15"/>
                    <a:pt x="64" y="17"/>
                    <a:pt x="72" y="19"/>
                  </a:cubicBezTo>
                  <a:cubicBezTo>
                    <a:pt x="77" y="21"/>
                    <a:pt x="81" y="22"/>
                    <a:pt x="86" y="23"/>
                  </a:cubicBezTo>
                  <a:cubicBezTo>
                    <a:pt x="90" y="24"/>
                    <a:pt x="95" y="25"/>
                    <a:pt x="99" y="26"/>
                  </a:cubicBezTo>
                  <a:cubicBezTo>
                    <a:pt x="103" y="26"/>
                    <a:pt x="107" y="27"/>
                    <a:pt x="111" y="28"/>
                  </a:cubicBezTo>
                  <a:cubicBezTo>
                    <a:pt x="115" y="29"/>
                    <a:pt x="118" y="30"/>
                    <a:pt x="122" y="30"/>
                  </a:cubicBezTo>
                  <a:cubicBezTo>
                    <a:pt x="125" y="31"/>
                    <a:pt x="128" y="31"/>
                    <a:pt x="131" y="32"/>
                  </a:cubicBezTo>
                  <a:cubicBezTo>
                    <a:pt x="134" y="32"/>
                    <a:pt x="136" y="32"/>
                    <a:pt x="138" y="33"/>
                  </a:cubicBezTo>
                  <a:cubicBezTo>
                    <a:pt x="142" y="33"/>
                    <a:pt x="144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4" y="35"/>
                    <a:pt x="142" y="35"/>
                    <a:pt x="138" y="35"/>
                  </a:cubicBezTo>
                  <a:cubicBezTo>
                    <a:pt x="134" y="35"/>
                    <a:pt x="128" y="35"/>
                    <a:pt x="121" y="34"/>
                  </a:cubicBezTo>
                  <a:cubicBezTo>
                    <a:pt x="118" y="33"/>
                    <a:pt x="114" y="33"/>
                    <a:pt x="110" y="32"/>
                  </a:cubicBezTo>
                  <a:cubicBezTo>
                    <a:pt x="106" y="32"/>
                    <a:pt x="102" y="31"/>
                    <a:pt x="98" y="30"/>
                  </a:cubicBezTo>
                  <a:cubicBezTo>
                    <a:pt x="94" y="30"/>
                    <a:pt x="89" y="29"/>
                    <a:pt x="85" y="28"/>
                  </a:cubicBezTo>
                  <a:cubicBezTo>
                    <a:pt x="80" y="27"/>
                    <a:pt x="76" y="26"/>
                    <a:pt x="71" y="25"/>
                  </a:cubicBezTo>
                  <a:cubicBezTo>
                    <a:pt x="62" y="23"/>
                    <a:pt x="53" y="20"/>
                    <a:pt x="45" y="18"/>
                  </a:cubicBezTo>
                  <a:cubicBezTo>
                    <a:pt x="41" y="17"/>
                    <a:pt x="37" y="15"/>
                    <a:pt x="33" y="14"/>
                  </a:cubicBezTo>
                  <a:cubicBezTo>
                    <a:pt x="29" y="13"/>
                    <a:pt x="26" y="12"/>
                    <a:pt x="22" y="10"/>
                  </a:cubicBezTo>
                  <a:cubicBezTo>
                    <a:pt x="9" y="6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B6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Oval 47">
              <a:extLst>
                <a:ext uri="{FF2B5EF4-FFF2-40B4-BE49-F238E27FC236}">
                  <a16:creationId xmlns:a16="http://schemas.microsoft.com/office/drawing/2014/main" id="{8ED52040-F720-4CFA-822B-5982A6CAA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700" y="3365500"/>
              <a:ext cx="103187" cy="103187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Oval 48">
              <a:extLst>
                <a:ext uri="{FF2B5EF4-FFF2-40B4-BE49-F238E27FC236}">
                  <a16:creationId xmlns:a16="http://schemas.microsoft.com/office/drawing/2014/main" id="{4862DEE4-AFDD-4D9C-80E3-5BD550B01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6900" y="3382963"/>
              <a:ext cx="101600" cy="100012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4EB64D9A-D134-429D-BC3E-798BC6DD8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0" y="3094038"/>
              <a:ext cx="227012" cy="176212"/>
            </a:xfrm>
            <a:custGeom>
              <a:avLst/>
              <a:gdLst>
                <a:gd name="T0" fmla="*/ 2 w 81"/>
                <a:gd name="T1" fmla="*/ 48 h 63"/>
                <a:gd name="T2" fmla="*/ 75 w 81"/>
                <a:gd name="T3" fmla="*/ 27 h 63"/>
                <a:gd name="T4" fmla="*/ 33 w 81"/>
                <a:gd name="T5" fmla="*/ 49 h 63"/>
                <a:gd name="T6" fmla="*/ 2 w 81"/>
                <a:gd name="T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3">
                  <a:moveTo>
                    <a:pt x="2" y="48"/>
                  </a:moveTo>
                  <a:cubicBezTo>
                    <a:pt x="4" y="26"/>
                    <a:pt x="67" y="0"/>
                    <a:pt x="75" y="27"/>
                  </a:cubicBezTo>
                  <a:cubicBezTo>
                    <a:pt x="81" y="47"/>
                    <a:pt x="59" y="41"/>
                    <a:pt x="33" y="49"/>
                  </a:cubicBezTo>
                  <a:cubicBezTo>
                    <a:pt x="21" y="53"/>
                    <a:pt x="0" y="63"/>
                    <a:pt x="2" y="48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7D9879D0-D915-47B2-983F-4EA9B5CC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3563" y="3101975"/>
              <a:ext cx="227012" cy="176212"/>
            </a:xfrm>
            <a:custGeom>
              <a:avLst/>
              <a:gdLst>
                <a:gd name="T0" fmla="*/ 79 w 81"/>
                <a:gd name="T1" fmla="*/ 48 h 63"/>
                <a:gd name="T2" fmla="*/ 6 w 81"/>
                <a:gd name="T3" fmla="*/ 26 h 63"/>
                <a:gd name="T4" fmla="*/ 48 w 81"/>
                <a:gd name="T5" fmla="*/ 49 h 63"/>
                <a:gd name="T6" fmla="*/ 79 w 81"/>
                <a:gd name="T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3">
                  <a:moveTo>
                    <a:pt x="79" y="48"/>
                  </a:moveTo>
                  <a:cubicBezTo>
                    <a:pt x="77" y="26"/>
                    <a:pt x="14" y="0"/>
                    <a:pt x="6" y="26"/>
                  </a:cubicBezTo>
                  <a:cubicBezTo>
                    <a:pt x="0" y="46"/>
                    <a:pt x="22" y="41"/>
                    <a:pt x="48" y="49"/>
                  </a:cubicBezTo>
                  <a:cubicBezTo>
                    <a:pt x="60" y="53"/>
                    <a:pt x="81" y="63"/>
                    <a:pt x="79" y="48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84456B97-6E1A-4839-AEAE-B8506C55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825" y="3629025"/>
              <a:ext cx="146050" cy="73025"/>
            </a:xfrm>
            <a:custGeom>
              <a:avLst/>
              <a:gdLst>
                <a:gd name="T0" fmla="*/ 48 w 52"/>
                <a:gd name="T1" fmla="*/ 15 h 26"/>
                <a:gd name="T2" fmla="*/ 46 w 52"/>
                <a:gd name="T3" fmla="*/ 14 h 26"/>
                <a:gd name="T4" fmla="*/ 41 w 52"/>
                <a:gd name="T5" fmla="*/ 11 h 26"/>
                <a:gd name="T6" fmla="*/ 37 w 52"/>
                <a:gd name="T7" fmla="*/ 10 h 26"/>
                <a:gd name="T8" fmla="*/ 33 w 52"/>
                <a:gd name="T9" fmla="*/ 8 h 26"/>
                <a:gd name="T10" fmla="*/ 29 w 52"/>
                <a:gd name="T11" fmla="*/ 8 h 26"/>
                <a:gd name="T12" fmla="*/ 24 w 52"/>
                <a:gd name="T13" fmla="*/ 9 h 26"/>
                <a:gd name="T14" fmla="*/ 20 w 52"/>
                <a:gd name="T15" fmla="*/ 10 h 26"/>
                <a:gd name="T16" fmla="*/ 16 w 52"/>
                <a:gd name="T17" fmla="*/ 13 h 26"/>
                <a:gd name="T18" fmla="*/ 13 w 52"/>
                <a:gd name="T19" fmla="*/ 15 h 26"/>
                <a:gd name="T20" fmla="*/ 10 w 52"/>
                <a:gd name="T21" fmla="*/ 18 h 26"/>
                <a:gd name="T22" fmla="*/ 5 w 52"/>
                <a:gd name="T23" fmla="*/ 23 h 26"/>
                <a:gd name="T24" fmla="*/ 4 w 52"/>
                <a:gd name="T25" fmla="*/ 25 h 26"/>
                <a:gd name="T26" fmla="*/ 4 w 52"/>
                <a:gd name="T27" fmla="*/ 25 h 26"/>
                <a:gd name="T28" fmla="*/ 1 w 52"/>
                <a:gd name="T29" fmla="*/ 25 h 26"/>
                <a:gd name="T30" fmla="*/ 0 w 52"/>
                <a:gd name="T31" fmla="*/ 23 h 26"/>
                <a:gd name="T32" fmla="*/ 1 w 52"/>
                <a:gd name="T33" fmla="*/ 20 h 26"/>
                <a:gd name="T34" fmla="*/ 5 w 52"/>
                <a:gd name="T35" fmla="*/ 14 h 26"/>
                <a:gd name="T36" fmla="*/ 8 w 52"/>
                <a:gd name="T37" fmla="*/ 11 h 26"/>
                <a:gd name="T38" fmla="*/ 11 w 52"/>
                <a:gd name="T39" fmla="*/ 7 h 26"/>
                <a:gd name="T40" fmla="*/ 16 w 52"/>
                <a:gd name="T41" fmla="*/ 3 h 26"/>
                <a:gd name="T42" fmla="*/ 22 w 52"/>
                <a:gd name="T43" fmla="*/ 1 h 26"/>
                <a:gd name="T44" fmla="*/ 28 w 52"/>
                <a:gd name="T45" fmla="*/ 0 h 26"/>
                <a:gd name="T46" fmla="*/ 34 w 52"/>
                <a:gd name="T47" fmla="*/ 1 h 26"/>
                <a:gd name="T48" fmla="*/ 40 w 52"/>
                <a:gd name="T49" fmla="*/ 3 h 26"/>
                <a:gd name="T50" fmla="*/ 44 w 52"/>
                <a:gd name="T51" fmla="*/ 5 h 26"/>
                <a:gd name="T52" fmla="*/ 49 w 52"/>
                <a:gd name="T53" fmla="*/ 10 h 26"/>
                <a:gd name="T54" fmla="*/ 51 w 52"/>
                <a:gd name="T55" fmla="*/ 12 h 26"/>
                <a:gd name="T56" fmla="*/ 51 w 52"/>
                <a:gd name="T57" fmla="*/ 15 h 26"/>
                <a:gd name="T58" fmla="*/ 48 w 52"/>
                <a:gd name="T5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26">
                  <a:moveTo>
                    <a:pt x="48" y="15"/>
                  </a:move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3" y="12"/>
                    <a:pt x="41" y="11"/>
                  </a:cubicBezTo>
                  <a:cubicBezTo>
                    <a:pt x="40" y="10"/>
                    <a:pt x="38" y="10"/>
                    <a:pt x="37" y="10"/>
                  </a:cubicBezTo>
                  <a:cubicBezTo>
                    <a:pt x="36" y="9"/>
                    <a:pt x="34" y="9"/>
                    <a:pt x="33" y="8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7" y="8"/>
                    <a:pt x="26" y="9"/>
                    <a:pt x="24" y="9"/>
                  </a:cubicBezTo>
                  <a:cubicBezTo>
                    <a:pt x="23" y="9"/>
                    <a:pt x="21" y="10"/>
                    <a:pt x="20" y="10"/>
                  </a:cubicBezTo>
                  <a:cubicBezTo>
                    <a:pt x="19" y="11"/>
                    <a:pt x="17" y="12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7"/>
                    <a:pt x="11" y="17"/>
                    <a:pt x="10" y="18"/>
                  </a:cubicBezTo>
                  <a:cubicBezTo>
                    <a:pt x="8" y="20"/>
                    <a:pt x="6" y="22"/>
                    <a:pt x="5" y="23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1" y="26"/>
                    <a:pt x="1" y="25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1" y="22"/>
                    <a:pt x="1" y="20"/>
                  </a:cubicBezTo>
                  <a:cubicBezTo>
                    <a:pt x="2" y="19"/>
                    <a:pt x="3" y="17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3" y="6"/>
                    <a:pt x="15" y="5"/>
                    <a:pt x="16" y="3"/>
                  </a:cubicBezTo>
                  <a:cubicBezTo>
                    <a:pt x="18" y="3"/>
                    <a:pt x="20" y="2"/>
                    <a:pt x="22" y="1"/>
                  </a:cubicBezTo>
                  <a:cubicBezTo>
                    <a:pt x="24" y="1"/>
                    <a:pt x="26" y="0"/>
                    <a:pt x="28" y="0"/>
                  </a:cubicBezTo>
                  <a:cubicBezTo>
                    <a:pt x="31" y="0"/>
                    <a:pt x="33" y="1"/>
                    <a:pt x="34" y="1"/>
                  </a:cubicBezTo>
                  <a:cubicBezTo>
                    <a:pt x="36" y="2"/>
                    <a:pt x="38" y="2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ubicBezTo>
                    <a:pt x="46" y="7"/>
                    <a:pt x="48" y="9"/>
                    <a:pt x="49" y="10"/>
                  </a:cubicBezTo>
                  <a:cubicBezTo>
                    <a:pt x="50" y="11"/>
                    <a:pt x="51" y="12"/>
                    <a:pt x="51" y="12"/>
                  </a:cubicBezTo>
                  <a:cubicBezTo>
                    <a:pt x="52" y="13"/>
                    <a:pt x="52" y="14"/>
                    <a:pt x="51" y="15"/>
                  </a:cubicBezTo>
                  <a:cubicBezTo>
                    <a:pt x="50" y="16"/>
                    <a:pt x="49" y="16"/>
                    <a:pt x="48" y="15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2">
              <a:extLst>
                <a:ext uri="{FF2B5EF4-FFF2-40B4-BE49-F238E27FC236}">
                  <a16:creationId xmlns:a16="http://schemas.microsoft.com/office/drawing/2014/main" id="{255CD2A3-B0C4-4633-A8B7-C959757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3771900"/>
              <a:ext cx="415925" cy="131762"/>
            </a:xfrm>
            <a:custGeom>
              <a:avLst/>
              <a:gdLst>
                <a:gd name="T0" fmla="*/ 147 w 148"/>
                <a:gd name="T1" fmla="*/ 29 h 47"/>
                <a:gd name="T2" fmla="*/ 148 w 148"/>
                <a:gd name="T3" fmla="*/ 30 h 47"/>
                <a:gd name="T4" fmla="*/ 97 w 148"/>
                <a:gd name="T5" fmla="*/ 43 h 47"/>
                <a:gd name="T6" fmla="*/ 0 w 148"/>
                <a:gd name="T7" fmla="*/ 19 h 47"/>
                <a:gd name="T8" fmla="*/ 77 w 148"/>
                <a:gd name="T9" fmla="*/ 1 h 47"/>
                <a:gd name="T10" fmla="*/ 147 w 148"/>
                <a:gd name="T11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47">
                  <a:moveTo>
                    <a:pt x="147" y="29"/>
                  </a:moveTo>
                  <a:cubicBezTo>
                    <a:pt x="148" y="30"/>
                    <a:pt x="148" y="30"/>
                    <a:pt x="148" y="30"/>
                  </a:cubicBezTo>
                  <a:cubicBezTo>
                    <a:pt x="132" y="37"/>
                    <a:pt x="115" y="42"/>
                    <a:pt x="97" y="43"/>
                  </a:cubicBezTo>
                  <a:cubicBezTo>
                    <a:pt x="49" y="47"/>
                    <a:pt x="13" y="27"/>
                    <a:pt x="0" y="19"/>
                  </a:cubicBezTo>
                  <a:cubicBezTo>
                    <a:pt x="5" y="17"/>
                    <a:pt x="28" y="1"/>
                    <a:pt x="77" y="1"/>
                  </a:cubicBezTo>
                  <a:cubicBezTo>
                    <a:pt x="122" y="0"/>
                    <a:pt x="147" y="29"/>
                    <a:pt x="147" y="29"/>
                  </a:cubicBezTo>
                  <a:close/>
                </a:path>
              </a:pathLst>
            </a:custGeom>
            <a:solidFill>
              <a:srgbClr val="E78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3">
              <a:extLst>
                <a:ext uri="{FF2B5EF4-FFF2-40B4-BE49-F238E27FC236}">
                  <a16:creationId xmlns:a16="http://schemas.microsoft.com/office/drawing/2014/main" id="{E5205723-5E67-4C4F-B768-C3343D8C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5" y="3540125"/>
              <a:ext cx="625475" cy="315912"/>
            </a:xfrm>
            <a:custGeom>
              <a:avLst/>
              <a:gdLst>
                <a:gd name="T0" fmla="*/ 206 w 223"/>
                <a:gd name="T1" fmla="*/ 31 h 113"/>
                <a:gd name="T2" fmla="*/ 159 w 223"/>
                <a:gd name="T3" fmla="*/ 113 h 113"/>
                <a:gd name="T4" fmla="*/ 158 w 223"/>
                <a:gd name="T5" fmla="*/ 112 h 113"/>
                <a:gd name="T6" fmla="*/ 88 w 223"/>
                <a:gd name="T7" fmla="*/ 84 h 113"/>
                <a:gd name="T8" fmla="*/ 11 w 223"/>
                <a:gd name="T9" fmla="*/ 102 h 113"/>
                <a:gd name="T10" fmla="*/ 6 w 223"/>
                <a:gd name="T11" fmla="*/ 99 h 113"/>
                <a:gd name="T12" fmla="*/ 4 w 223"/>
                <a:gd name="T13" fmla="*/ 98 h 113"/>
                <a:gd name="T14" fmla="*/ 0 w 223"/>
                <a:gd name="T15" fmla="*/ 32 h 113"/>
                <a:gd name="T16" fmla="*/ 0 w 223"/>
                <a:gd name="T17" fmla="*/ 32 h 113"/>
                <a:gd name="T18" fmla="*/ 92 w 223"/>
                <a:gd name="T19" fmla="*/ 40 h 113"/>
                <a:gd name="T20" fmla="*/ 206 w 223"/>
                <a:gd name="T21" fmla="*/ 3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13">
                  <a:moveTo>
                    <a:pt x="206" y="31"/>
                  </a:moveTo>
                  <a:cubicBezTo>
                    <a:pt x="223" y="61"/>
                    <a:pt x="197" y="94"/>
                    <a:pt x="159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2"/>
                    <a:pt x="133" y="83"/>
                    <a:pt x="88" y="84"/>
                  </a:cubicBezTo>
                  <a:cubicBezTo>
                    <a:pt x="39" y="84"/>
                    <a:pt x="16" y="100"/>
                    <a:pt x="11" y="102"/>
                  </a:cubicBezTo>
                  <a:cubicBezTo>
                    <a:pt x="8" y="100"/>
                    <a:pt x="6" y="99"/>
                    <a:pt x="6" y="99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15" y="67"/>
                    <a:pt x="9" y="4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9" y="49"/>
                    <a:pt x="92" y="40"/>
                  </a:cubicBezTo>
                  <a:cubicBezTo>
                    <a:pt x="157" y="30"/>
                    <a:pt x="189" y="0"/>
                    <a:pt x="206" y="31"/>
                  </a:cubicBezTo>
                  <a:close/>
                </a:path>
              </a:pathLst>
            </a:custGeom>
            <a:solidFill>
              <a:srgbClr val="260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141A2253-1F5C-42A4-9672-4AB4E53FE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75" y="3570288"/>
              <a:ext cx="119062" cy="288925"/>
            </a:xfrm>
            <a:custGeom>
              <a:avLst/>
              <a:gdLst>
                <a:gd name="T0" fmla="*/ 28 w 42"/>
                <a:gd name="T1" fmla="*/ 101 h 103"/>
                <a:gd name="T2" fmla="*/ 29 w 42"/>
                <a:gd name="T3" fmla="*/ 96 h 103"/>
                <a:gd name="T4" fmla="*/ 31 w 42"/>
                <a:gd name="T5" fmla="*/ 91 h 103"/>
                <a:gd name="T6" fmla="*/ 33 w 42"/>
                <a:gd name="T7" fmla="*/ 84 h 103"/>
                <a:gd name="T8" fmla="*/ 35 w 42"/>
                <a:gd name="T9" fmla="*/ 75 h 103"/>
                <a:gd name="T10" fmla="*/ 36 w 42"/>
                <a:gd name="T11" fmla="*/ 66 h 103"/>
                <a:gd name="T12" fmla="*/ 36 w 42"/>
                <a:gd name="T13" fmla="*/ 61 h 103"/>
                <a:gd name="T14" fmla="*/ 36 w 42"/>
                <a:gd name="T15" fmla="*/ 56 h 103"/>
                <a:gd name="T16" fmla="*/ 35 w 42"/>
                <a:gd name="T17" fmla="*/ 50 h 103"/>
                <a:gd name="T18" fmla="*/ 34 w 42"/>
                <a:gd name="T19" fmla="*/ 45 h 103"/>
                <a:gd name="T20" fmla="*/ 33 w 42"/>
                <a:gd name="T21" fmla="*/ 40 h 103"/>
                <a:gd name="T22" fmla="*/ 31 w 42"/>
                <a:gd name="T23" fmla="*/ 35 h 103"/>
                <a:gd name="T24" fmla="*/ 29 w 42"/>
                <a:gd name="T25" fmla="*/ 31 h 103"/>
                <a:gd name="T26" fmla="*/ 27 w 42"/>
                <a:gd name="T27" fmla="*/ 26 h 103"/>
                <a:gd name="T28" fmla="*/ 24 w 42"/>
                <a:gd name="T29" fmla="*/ 22 h 103"/>
                <a:gd name="T30" fmla="*/ 21 w 42"/>
                <a:gd name="T31" fmla="*/ 19 h 103"/>
                <a:gd name="T32" fmla="*/ 18 w 42"/>
                <a:gd name="T33" fmla="*/ 16 h 103"/>
                <a:gd name="T34" fmla="*/ 15 w 42"/>
                <a:gd name="T35" fmla="*/ 13 h 103"/>
                <a:gd name="T36" fmla="*/ 10 w 42"/>
                <a:gd name="T37" fmla="*/ 8 h 103"/>
                <a:gd name="T38" fmla="*/ 5 w 42"/>
                <a:gd name="T39" fmla="*/ 5 h 103"/>
                <a:gd name="T40" fmla="*/ 1 w 42"/>
                <a:gd name="T41" fmla="*/ 2 h 103"/>
                <a:gd name="T42" fmla="*/ 0 w 42"/>
                <a:gd name="T43" fmla="*/ 1 h 103"/>
                <a:gd name="T44" fmla="*/ 2 w 42"/>
                <a:gd name="T45" fmla="*/ 0 h 103"/>
                <a:gd name="T46" fmla="*/ 2 w 42"/>
                <a:gd name="T47" fmla="*/ 0 h 103"/>
                <a:gd name="T48" fmla="*/ 7 w 42"/>
                <a:gd name="T49" fmla="*/ 2 h 103"/>
                <a:gd name="T50" fmla="*/ 12 w 42"/>
                <a:gd name="T51" fmla="*/ 5 h 103"/>
                <a:gd name="T52" fmla="*/ 18 w 42"/>
                <a:gd name="T53" fmla="*/ 9 h 103"/>
                <a:gd name="T54" fmla="*/ 22 w 42"/>
                <a:gd name="T55" fmla="*/ 12 h 103"/>
                <a:gd name="T56" fmla="*/ 25 w 42"/>
                <a:gd name="T57" fmla="*/ 16 h 103"/>
                <a:gd name="T58" fmla="*/ 28 w 42"/>
                <a:gd name="T59" fmla="*/ 19 h 103"/>
                <a:gd name="T60" fmla="*/ 31 w 42"/>
                <a:gd name="T61" fmla="*/ 24 h 103"/>
                <a:gd name="T62" fmla="*/ 34 w 42"/>
                <a:gd name="T63" fmla="*/ 28 h 103"/>
                <a:gd name="T64" fmla="*/ 36 w 42"/>
                <a:gd name="T65" fmla="*/ 33 h 103"/>
                <a:gd name="T66" fmla="*/ 38 w 42"/>
                <a:gd name="T67" fmla="*/ 39 h 103"/>
                <a:gd name="T68" fmla="*/ 40 w 42"/>
                <a:gd name="T69" fmla="*/ 44 h 103"/>
                <a:gd name="T70" fmla="*/ 41 w 42"/>
                <a:gd name="T71" fmla="*/ 50 h 103"/>
                <a:gd name="T72" fmla="*/ 41 w 42"/>
                <a:gd name="T73" fmla="*/ 55 h 103"/>
                <a:gd name="T74" fmla="*/ 41 w 42"/>
                <a:gd name="T75" fmla="*/ 61 h 103"/>
                <a:gd name="T76" fmla="*/ 41 w 42"/>
                <a:gd name="T77" fmla="*/ 66 h 103"/>
                <a:gd name="T78" fmla="*/ 39 w 42"/>
                <a:gd name="T79" fmla="*/ 76 h 103"/>
                <a:gd name="T80" fmla="*/ 37 w 42"/>
                <a:gd name="T81" fmla="*/ 85 h 103"/>
                <a:gd name="T82" fmla="*/ 35 w 42"/>
                <a:gd name="T83" fmla="*/ 92 h 103"/>
                <a:gd name="T84" fmla="*/ 32 w 42"/>
                <a:gd name="T85" fmla="*/ 97 h 103"/>
                <a:gd name="T86" fmla="*/ 30 w 42"/>
                <a:gd name="T87" fmla="*/ 102 h 103"/>
                <a:gd name="T88" fmla="*/ 28 w 42"/>
                <a:gd name="T89" fmla="*/ 103 h 103"/>
                <a:gd name="T90" fmla="*/ 28 w 42"/>
                <a:gd name="T91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" h="103">
                  <a:moveTo>
                    <a:pt x="28" y="101"/>
                  </a:moveTo>
                  <a:cubicBezTo>
                    <a:pt x="28" y="101"/>
                    <a:pt x="28" y="99"/>
                    <a:pt x="29" y="96"/>
                  </a:cubicBezTo>
                  <a:cubicBezTo>
                    <a:pt x="30" y="95"/>
                    <a:pt x="30" y="93"/>
                    <a:pt x="31" y="91"/>
                  </a:cubicBezTo>
                  <a:cubicBezTo>
                    <a:pt x="32" y="89"/>
                    <a:pt x="32" y="86"/>
                    <a:pt x="33" y="84"/>
                  </a:cubicBezTo>
                  <a:cubicBezTo>
                    <a:pt x="34" y="81"/>
                    <a:pt x="34" y="78"/>
                    <a:pt x="35" y="75"/>
                  </a:cubicBezTo>
                  <a:cubicBezTo>
                    <a:pt x="35" y="72"/>
                    <a:pt x="36" y="69"/>
                    <a:pt x="36" y="66"/>
                  </a:cubicBezTo>
                  <a:cubicBezTo>
                    <a:pt x="36" y="64"/>
                    <a:pt x="36" y="62"/>
                    <a:pt x="36" y="61"/>
                  </a:cubicBezTo>
                  <a:cubicBezTo>
                    <a:pt x="36" y="59"/>
                    <a:pt x="36" y="57"/>
                    <a:pt x="36" y="56"/>
                  </a:cubicBezTo>
                  <a:cubicBezTo>
                    <a:pt x="36" y="54"/>
                    <a:pt x="36" y="52"/>
                    <a:pt x="35" y="50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2"/>
                    <a:pt x="33" y="40"/>
                  </a:cubicBezTo>
                  <a:cubicBezTo>
                    <a:pt x="33" y="39"/>
                    <a:pt x="32" y="37"/>
                    <a:pt x="31" y="35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29"/>
                    <a:pt x="28" y="28"/>
                    <a:pt x="27" y="26"/>
                  </a:cubicBezTo>
                  <a:cubicBezTo>
                    <a:pt x="26" y="25"/>
                    <a:pt x="25" y="24"/>
                    <a:pt x="24" y="22"/>
                  </a:cubicBezTo>
                  <a:cubicBezTo>
                    <a:pt x="23" y="21"/>
                    <a:pt x="22" y="20"/>
                    <a:pt x="21" y="19"/>
                  </a:cubicBezTo>
                  <a:cubicBezTo>
                    <a:pt x="20" y="18"/>
                    <a:pt x="19" y="17"/>
                    <a:pt x="18" y="16"/>
                  </a:cubicBezTo>
                  <a:cubicBezTo>
                    <a:pt x="17" y="15"/>
                    <a:pt x="16" y="14"/>
                    <a:pt x="15" y="13"/>
                  </a:cubicBezTo>
                  <a:cubicBezTo>
                    <a:pt x="14" y="11"/>
                    <a:pt x="12" y="9"/>
                    <a:pt x="10" y="8"/>
                  </a:cubicBezTo>
                  <a:cubicBezTo>
                    <a:pt x="8" y="7"/>
                    <a:pt x="7" y="6"/>
                    <a:pt x="5" y="5"/>
                  </a:cubicBezTo>
                  <a:cubicBezTo>
                    <a:pt x="3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7" y="2"/>
                  </a:cubicBezTo>
                  <a:cubicBezTo>
                    <a:pt x="8" y="3"/>
                    <a:pt x="10" y="4"/>
                    <a:pt x="12" y="5"/>
                  </a:cubicBezTo>
                  <a:cubicBezTo>
                    <a:pt x="14" y="6"/>
                    <a:pt x="16" y="7"/>
                    <a:pt x="18" y="9"/>
                  </a:cubicBezTo>
                  <a:cubicBezTo>
                    <a:pt x="19" y="10"/>
                    <a:pt x="21" y="11"/>
                    <a:pt x="22" y="12"/>
                  </a:cubicBezTo>
                  <a:cubicBezTo>
                    <a:pt x="23" y="13"/>
                    <a:pt x="24" y="15"/>
                    <a:pt x="25" y="16"/>
                  </a:cubicBezTo>
                  <a:cubicBezTo>
                    <a:pt x="26" y="17"/>
                    <a:pt x="27" y="18"/>
                    <a:pt x="28" y="19"/>
                  </a:cubicBezTo>
                  <a:cubicBezTo>
                    <a:pt x="29" y="21"/>
                    <a:pt x="30" y="22"/>
                    <a:pt x="31" y="24"/>
                  </a:cubicBezTo>
                  <a:cubicBezTo>
                    <a:pt x="32" y="25"/>
                    <a:pt x="33" y="27"/>
                    <a:pt x="34" y="28"/>
                  </a:cubicBezTo>
                  <a:cubicBezTo>
                    <a:pt x="35" y="30"/>
                    <a:pt x="36" y="32"/>
                    <a:pt x="36" y="33"/>
                  </a:cubicBezTo>
                  <a:cubicBezTo>
                    <a:pt x="37" y="35"/>
                    <a:pt x="38" y="37"/>
                    <a:pt x="38" y="39"/>
                  </a:cubicBezTo>
                  <a:cubicBezTo>
                    <a:pt x="39" y="40"/>
                    <a:pt x="40" y="42"/>
                    <a:pt x="40" y="44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2"/>
                    <a:pt x="41" y="53"/>
                    <a:pt x="41" y="55"/>
                  </a:cubicBezTo>
                  <a:cubicBezTo>
                    <a:pt x="41" y="57"/>
                    <a:pt x="42" y="59"/>
                    <a:pt x="41" y="61"/>
                  </a:cubicBezTo>
                  <a:cubicBezTo>
                    <a:pt x="41" y="63"/>
                    <a:pt x="41" y="64"/>
                    <a:pt x="41" y="66"/>
                  </a:cubicBezTo>
                  <a:cubicBezTo>
                    <a:pt x="41" y="70"/>
                    <a:pt x="40" y="73"/>
                    <a:pt x="39" y="76"/>
                  </a:cubicBezTo>
                  <a:cubicBezTo>
                    <a:pt x="39" y="79"/>
                    <a:pt x="38" y="82"/>
                    <a:pt x="37" y="85"/>
                  </a:cubicBezTo>
                  <a:cubicBezTo>
                    <a:pt x="36" y="87"/>
                    <a:pt x="36" y="90"/>
                    <a:pt x="35" y="92"/>
                  </a:cubicBezTo>
                  <a:cubicBezTo>
                    <a:pt x="34" y="94"/>
                    <a:pt x="33" y="96"/>
                    <a:pt x="32" y="97"/>
                  </a:cubicBezTo>
                  <a:cubicBezTo>
                    <a:pt x="31" y="100"/>
                    <a:pt x="30" y="102"/>
                    <a:pt x="30" y="102"/>
                  </a:cubicBezTo>
                  <a:cubicBezTo>
                    <a:pt x="30" y="103"/>
                    <a:pt x="29" y="103"/>
                    <a:pt x="28" y="103"/>
                  </a:cubicBezTo>
                  <a:cubicBezTo>
                    <a:pt x="28" y="102"/>
                    <a:pt x="27" y="101"/>
                    <a:pt x="28" y="10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5">
              <a:extLst>
                <a:ext uri="{FF2B5EF4-FFF2-40B4-BE49-F238E27FC236}">
                  <a16:creationId xmlns:a16="http://schemas.microsoft.com/office/drawing/2014/main" id="{18EC7C7F-FAE7-4AED-ADD3-14EE8E2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588" y="6484938"/>
              <a:ext cx="79375" cy="84137"/>
            </a:xfrm>
            <a:custGeom>
              <a:avLst/>
              <a:gdLst>
                <a:gd name="T0" fmla="*/ 2 w 28"/>
                <a:gd name="T1" fmla="*/ 28 h 30"/>
                <a:gd name="T2" fmla="*/ 4 w 28"/>
                <a:gd name="T3" fmla="*/ 28 h 30"/>
                <a:gd name="T4" fmla="*/ 8 w 28"/>
                <a:gd name="T5" fmla="*/ 14 h 30"/>
                <a:gd name="T6" fmla="*/ 12 w 28"/>
                <a:gd name="T7" fmla="*/ 7 h 30"/>
                <a:gd name="T8" fmla="*/ 14 w 28"/>
                <a:gd name="T9" fmla="*/ 5 h 30"/>
                <a:gd name="T10" fmla="*/ 16 w 28"/>
                <a:gd name="T11" fmla="*/ 4 h 30"/>
                <a:gd name="T12" fmla="*/ 19 w 28"/>
                <a:gd name="T13" fmla="*/ 5 h 30"/>
                <a:gd name="T14" fmla="*/ 23 w 28"/>
                <a:gd name="T15" fmla="*/ 8 h 30"/>
                <a:gd name="T16" fmla="*/ 24 w 28"/>
                <a:gd name="T17" fmla="*/ 11 h 30"/>
                <a:gd name="T18" fmla="*/ 23 w 28"/>
                <a:gd name="T19" fmla="*/ 13 h 30"/>
                <a:gd name="T20" fmla="*/ 18 w 28"/>
                <a:gd name="T21" fmla="*/ 18 h 30"/>
                <a:gd name="T22" fmla="*/ 7 w 28"/>
                <a:gd name="T23" fmla="*/ 24 h 30"/>
                <a:gd name="T24" fmla="*/ 3 w 28"/>
                <a:gd name="T25" fmla="*/ 26 h 30"/>
                <a:gd name="T26" fmla="*/ 1 w 28"/>
                <a:gd name="T27" fmla="*/ 26 h 30"/>
                <a:gd name="T28" fmla="*/ 1 w 28"/>
                <a:gd name="T29" fmla="*/ 26 h 30"/>
                <a:gd name="T30" fmla="*/ 2 w 28"/>
                <a:gd name="T31" fmla="*/ 28 h 30"/>
                <a:gd name="T32" fmla="*/ 4 w 28"/>
                <a:gd name="T33" fmla="*/ 28 h 30"/>
                <a:gd name="T34" fmla="*/ 2 w 28"/>
                <a:gd name="T35" fmla="*/ 28 h 30"/>
                <a:gd name="T36" fmla="*/ 2 w 28"/>
                <a:gd name="T37" fmla="*/ 30 h 30"/>
                <a:gd name="T38" fmla="*/ 15 w 28"/>
                <a:gd name="T39" fmla="*/ 25 h 30"/>
                <a:gd name="T40" fmla="*/ 23 w 28"/>
                <a:gd name="T41" fmla="*/ 19 h 30"/>
                <a:gd name="T42" fmla="*/ 26 w 28"/>
                <a:gd name="T43" fmla="*/ 15 h 30"/>
                <a:gd name="T44" fmla="*/ 28 w 28"/>
                <a:gd name="T45" fmla="*/ 11 h 30"/>
                <a:gd name="T46" fmla="*/ 26 w 28"/>
                <a:gd name="T47" fmla="*/ 6 h 30"/>
                <a:gd name="T48" fmla="*/ 21 w 28"/>
                <a:gd name="T49" fmla="*/ 2 h 30"/>
                <a:gd name="T50" fmla="*/ 16 w 28"/>
                <a:gd name="T51" fmla="*/ 0 h 30"/>
                <a:gd name="T52" fmla="*/ 12 w 28"/>
                <a:gd name="T53" fmla="*/ 1 h 30"/>
                <a:gd name="T54" fmla="*/ 7 w 28"/>
                <a:gd name="T55" fmla="*/ 7 h 30"/>
                <a:gd name="T56" fmla="*/ 0 w 28"/>
                <a:gd name="T57" fmla="*/ 28 h 30"/>
                <a:gd name="T58" fmla="*/ 0 w 28"/>
                <a:gd name="T59" fmla="*/ 29 h 30"/>
                <a:gd name="T60" fmla="*/ 2 w 28"/>
                <a:gd name="T61" fmla="*/ 30 h 30"/>
                <a:gd name="T62" fmla="*/ 2 w 28"/>
                <a:gd name="T6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0">
                  <a:moveTo>
                    <a:pt x="2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5" y="20"/>
                    <a:pt x="8" y="14"/>
                  </a:cubicBezTo>
                  <a:cubicBezTo>
                    <a:pt x="9" y="11"/>
                    <a:pt x="10" y="9"/>
                    <a:pt x="12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2"/>
                    <a:pt x="23" y="12"/>
                    <a:pt x="23" y="13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5" y="20"/>
                    <a:pt x="10" y="22"/>
                    <a:pt x="7" y="24"/>
                  </a:cubicBezTo>
                  <a:cubicBezTo>
                    <a:pt x="5" y="25"/>
                    <a:pt x="4" y="25"/>
                    <a:pt x="3" y="26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8" y="28"/>
                    <a:pt x="15" y="25"/>
                  </a:cubicBezTo>
                  <a:cubicBezTo>
                    <a:pt x="18" y="23"/>
                    <a:pt x="21" y="21"/>
                    <a:pt x="23" y="19"/>
                  </a:cubicBezTo>
                  <a:cubicBezTo>
                    <a:pt x="24" y="18"/>
                    <a:pt x="26" y="17"/>
                    <a:pt x="26" y="15"/>
                  </a:cubicBezTo>
                  <a:cubicBezTo>
                    <a:pt x="27" y="14"/>
                    <a:pt x="28" y="12"/>
                    <a:pt x="28" y="11"/>
                  </a:cubicBezTo>
                  <a:cubicBezTo>
                    <a:pt x="28" y="9"/>
                    <a:pt x="27" y="8"/>
                    <a:pt x="26" y="6"/>
                  </a:cubicBezTo>
                  <a:cubicBezTo>
                    <a:pt x="25" y="4"/>
                    <a:pt x="23" y="3"/>
                    <a:pt x="21" y="2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0" y="3"/>
                    <a:pt x="8" y="5"/>
                    <a:pt x="7" y="7"/>
                  </a:cubicBezTo>
                  <a:cubicBezTo>
                    <a:pt x="3" y="14"/>
                    <a:pt x="0" y="25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1" y="30"/>
                    <a:pt x="2" y="30"/>
                    <a:pt x="2" y="30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6">
              <a:extLst>
                <a:ext uri="{FF2B5EF4-FFF2-40B4-BE49-F238E27FC236}">
                  <a16:creationId xmlns:a16="http://schemas.microsoft.com/office/drawing/2014/main" id="{6D5F2F90-26BD-4444-BCB7-569F6BF3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5" y="6473825"/>
              <a:ext cx="58737" cy="95250"/>
            </a:xfrm>
            <a:custGeom>
              <a:avLst/>
              <a:gdLst>
                <a:gd name="T0" fmla="*/ 18 w 21"/>
                <a:gd name="T1" fmla="*/ 32 h 34"/>
                <a:gd name="T2" fmla="*/ 20 w 21"/>
                <a:gd name="T3" fmla="*/ 32 h 34"/>
                <a:gd name="T4" fmla="*/ 21 w 21"/>
                <a:gd name="T5" fmla="*/ 18 h 34"/>
                <a:gd name="T6" fmla="*/ 20 w 21"/>
                <a:gd name="T7" fmla="*/ 6 h 34"/>
                <a:gd name="T8" fmla="*/ 17 w 21"/>
                <a:gd name="T9" fmla="*/ 2 h 34"/>
                <a:gd name="T10" fmla="*/ 12 w 21"/>
                <a:gd name="T11" fmla="*/ 0 h 34"/>
                <a:gd name="T12" fmla="*/ 10 w 21"/>
                <a:gd name="T13" fmla="*/ 0 h 34"/>
                <a:gd name="T14" fmla="*/ 2 w 21"/>
                <a:gd name="T15" fmla="*/ 4 h 34"/>
                <a:gd name="T16" fmla="*/ 0 w 21"/>
                <a:gd name="T17" fmla="*/ 9 h 34"/>
                <a:gd name="T18" fmla="*/ 3 w 21"/>
                <a:gd name="T19" fmla="*/ 18 h 34"/>
                <a:gd name="T20" fmla="*/ 17 w 21"/>
                <a:gd name="T21" fmla="*/ 33 h 34"/>
                <a:gd name="T22" fmla="*/ 19 w 21"/>
                <a:gd name="T23" fmla="*/ 34 h 34"/>
                <a:gd name="T24" fmla="*/ 20 w 21"/>
                <a:gd name="T25" fmla="*/ 32 h 34"/>
                <a:gd name="T26" fmla="*/ 18 w 21"/>
                <a:gd name="T27" fmla="*/ 32 h 34"/>
                <a:gd name="T28" fmla="*/ 20 w 21"/>
                <a:gd name="T29" fmla="*/ 30 h 34"/>
                <a:gd name="T30" fmla="*/ 19 w 21"/>
                <a:gd name="T31" fmla="*/ 30 h 34"/>
                <a:gd name="T32" fmla="*/ 10 w 21"/>
                <a:gd name="T33" fmla="*/ 21 h 34"/>
                <a:gd name="T34" fmla="*/ 6 w 21"/>
                <a:gd name="T35" fmla="*/ 15 h 34"/>
                <a:gd name="T36" fmla="*/ 4 w 21"/>
                <a:gd name="T37" fmla="*/ 9 h 34"/>
                <a:gd name="T38" fmla="*/ 5 w 21"/>
                <a:gd name="T39" fmla="*/ 6 h 34"/>
                <a:gd name="T40" fmla="*/ 10 w 21"/>
                <a:gd name="T41" fmla="*/ 4 h 34"/>
                <a:gd name="T42" fmla="*/ 12 w 21"/>
                <a:gd name="T43" fmla="*/ 4 h 34"/>
                <a:gd name="T44" fmla="*/ 14 w 21"/>
                <a:gd name="T45" fmla="*/ 5 h 34"/>
                <a:gd name="T46" fmla="*/ 17 w 21"/>
                <a:gd name="T47" fmla="*/ 10 h 34"/>
                <a:gd name="T48" fmla="*/ 17 w 21"/>
                <a:gd name="T49" fmla="*/ 18 h 34"/>
                <a:gd name="T50" fmla="*/ 16 w 21"/>
                <a:gd name="T51" fmla="*/ 32 h 34"/>
                <a:gd name="T52" fmla="*/ 18 w 21"/>
                <a:gd name="T53" fmla="*/ 32 h 34"/>
                <a:gd name="T54" fmla="*/ 20 w 21"/>
                <a:gd name="T55" fmla="*/ 30 h 34"/>
                <a:gd name="T56" fmla="*/ 18 w 21"/>
                <a:gd name="T5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34">
                  <a:moveTo>
                    <a:pt x="18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1" y="30"/>
                    <a:pt x="21" y="24"/>
                    <a:pt x="21" y="18"/>
                  </a:cubicBezTo>
                  <a:cubicBezTo>
                    <a:pt x="21" y="14"/>
                    <a:pt x="21" y="10"/>
                    <a:pt x="20" y="6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2"/>
                    <a:pt x="1" y="15"/>
                    <a:pt x="3" y="18"/>
                  </a:cubicBezTo>
                  <a:cubicBezTo>
                    <a:pt x="8" y="26"/>
                    <a:pt x="17" y="33"/>
                    <a:pt x="17" y="33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20" y="33"/>
                    <a:pt x="20" y="33"/>
                    <a:pt x="2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7" y="28"/>
                    <a:pt x="13" y="25"/>
                    <a:pt x="10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4" y="13"/>
                    <a:pt x="4" y="11"/>
                    <a:pt x="4" y="9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3" y="4"/>
                    <a:pt x="14" y="4"/>
                    <a:pt x="14" y="5"/>
                  </a:cubicBezTo>
                  <a:cubicBezTo>
                    <a:pt x="15" y="6"/>
                    <a:pt x="16" y="7"/>
                    <a:pt x="17" y="10"/>
                  </a:cubicBezTo>
                  <a:cubicBezTo>
                    <a:pt x="17" y="12"/>
                    <a:pt x="17" y="15"/>
                    <a:pt x="17" y="18"/>
                  </a:cubicBezTo>
                  <a:cubicBezTo>
                    <a:pt x="17" y="24"/>
                    <a:pt x="17" y="30"/>
                    <a:pt x="16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7">
              <a:extLst>
                <a:ext uri="{FF2B5EF4-FFF2-40B4-BE49-F238E27FC236}">
                  <a16:creationId xmlns:a16="http://schemas.microsoft.com/office/drawing/2014/main" id="{38C84046-5C53-4760-BE25-7EBF19F5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6543675"/>
              <a:ext cx="77787" cy="84137"/>
            </a:xfrm>
            <a:custGeom>
              <a:avLst/>
              <a:gdLst>
                <a:gd name="T0" fmla="*/ 2 w 28"/>
                <a:gd name="T1" fmla="*/ 28 h 30"/>
                <a:gd name="T2" fmla="*/ 4 w 28"/>
                <a:gd name="T3" fmla="*/ 28 h 30"/>
                <a:gd name="T4" fmla="*/ 8 w 28"/>
                <a:gd name="T5" fmla="*/ 14 h 30"/>
                <a:gd name="T6" fmla="*/ 13 w 28"/>
                <a:gd name="T7" fmla="*/ 7 h 30"/>
                <a:gd name="T8" fmla="*/ 15 w 28"/>
                <a:gd name="T9" fmla="*/ 4 h 30"/>
                <a:gd name="T10" fmla="*/ 17 w 28"/>
                <a:gd name="T11" fmla="*/ 4 h 30"/>
                <a:gd name="T12" fmla="*/ 20 w 28"/>
                <a:gd name="T13" fmla="*/ 5 h 30"/>
                <a:gd name="T14" fmla="*/ 23 w 28"/>
                <a:gd name="T15" fmla="*/ 8 h 30"/>
                <a:gd name="T16" fmla="*/ 24 w 28"/>
                <a:gd name="T17" fmla="*/ 11 h 30"/>
                <a:gd name="T18" fmla="*/ 23 w 28"/>
                <a:gd name="T19" fmla="*/ 13 h 30"/>
                <a:gd name="T20" fmla="*/ 18 w 28"/>
                <a:gd name="T21" fmla="*/ 18 h 30"/>
                <a:gd name="T22" fmla="*/ 7 w 28"/>
                <a:gd name="T23" fmla="*/ 24 h 30"/>
                <a:gd name="T24" fmla="*/ 3 w 28"/>
                <a:gd name="T25" fmla="*/ 25 h 30"/>
                <a:gd name="T26" fmla="*/ 2 w 28"/>
                <a:gd name="T27" fmla="*/ 26 h 30"/>
                <a:gd name="T28" fmla="*/ 1 w 28"/>
                <a:gd name="T29" fmla="*/ 26 h 30"/>
                <a:gd name="T30" fmla="*/ 2 w 28"/>
                <a:gd name="T31" fmla="*/ 28 h 30"/>
                <a:gd name="T32" fmla="*/ 4 w 28"/>
                <a:gd name="T33" fmla="*/ 28 h 30"/>
                <a:gd name="T34" fmla="*/ 2 w 28"/>
                <a:gd name="T35" fmla="*/ 28 h 30"/>
                <a:gd name="T36" fmla="*/ 3 w 28"/>
                <a:gd name="T37" fmla="*/ 30 h 30"/>
                <a:gd name="T38" fmla="*/ 15 w 28"/>
                <a:gd name="T39" fmla="*/ 25 h 30"/>
                <a:gd name="T40" fmla="*/ 24 w 28"/>
                <a:gd name="T41" fmla="*/ 19 h 30"/>
                <a:gd name="T42" fmla="*/ 27 w 28"/>
                <a:gd name="T43" fmla="*/ 15 h 30"/>
                <a:gd name="T44" fmla="*/ 28 w 28"/>
                <a:gd name="T45" fmla="*/ 11 h 30"/>
                <a:gd name="T46" fmla="*/ 26 w 28"/>
                <a:gd name="T47" fmla="*/ 6 h 30"/>
                <a:gd name="T48" fmla="*/ 22 w 28"/>
                <a:gd name="T49" fmla="*/ 1 h 30"/>
                <a:gd name="T50" fmla="*/ 17 w 28"/>
                <a:gd name="T51" fmla="*/ 0 h 30"/>
                <a:gd name="T52" fmla="*/ 13 w 28"/>
                <a:gd name="T53" fmla="*/ 1 h 30"/>
                <a:gd name="T54" fmla="*/ 7 w 28"/>
                <a:gd name="T55" fmla="*/ 7 h 30"/>
                <a:gd name="T56" fmla="*/ 0 w 28"/>
                <a:gd name="T57" fmla="*/ 27 h 30"/>
                <a:gd name="T58" fmla="*/ 1 w 28"/>
                <a:gd name="T59" fmla="*/ 29 h 30"/>
                <a:gd name="T60" fmla="*/ 3 w 28"/>
                <a:gd name="T61" fmla="*/ 30 h 30"/>
                <a:gd name="T62" fmla="*/ 2 w 28"/>
                <a:gd name="T6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0">
                  <a:moveTo>
                    <a:pt x="2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6"/>
                    <a:pt x="6" y="20"/>
                    <a:pt x="8" y="14"/>
                  </a:cubicBezTo>
                  <a:cubicBezTo>
                    <a:pt x="10" y="11"/>
                    <a:pt x="11" y="8"/>
                    <a:pt x="13" y="7"/>
                  </a:cubicBezTo>
                  <a:cubicBezTo>
                    <a:pt x="13" y="6"/>
                    <a:pt x="14" y="5"/>
                    <a:pt x="15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1" y="6"/>
                    <a:pt x="23" y="7"/>
                    <a:pt x="23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4" y="11"/>
                    <a:pt x="24" y="12"/>
                    <a:pt x="23" y="13"/>
                  </a:cubicBezTo>
                  <a:cubicBezTo>
                    <a:pt x="22" y="15"/>
                    <a:pt x="21" y="16"/>
                    <a:pt x="18" y="18"/>
                  </a:cubicBezTo>
                  <a:cubicBezTo>
                    <a:pt x="15" y="20"/>
                    <a:pt x="11" y="22"/>
                    <a:pt x="7" y="24"/>
                  </a:cubicBezTo>
                  <a:cubicBezTo>
                    <a:pt x="6" y="24"/>
                    <a:pt x="4" y="25"/>
                    <a:pt x="3" y="25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9" y="28"/>
                    <a:pt x="15" y="25"/>
                  </a:cubicBezTo>
                  <a:cubicBezTo>
                    <a:pt x="18" y="23"/>
                    <a:pt x="21" y="21"/>
                    <a:pt x="24" y="19"/>
                  </a:cubicBezTo>
                  <a:cubicBezTo>
                    <a:pt x="25" y="18"/>
                    <a:pt x="26" y="17"/>
                    <a:pt x="27" y="15"/>
                  </a:cubicBezTo>
                  <a:cubicBezTo>
                    <a:pt x="28" y="14"/>
                    <a:pt x="28" y="12"/>
                    <a:pt x="28" y="11"/>
                  </a:cubicBezTo>
                  <a:cubicBezTo>
                    <a:pt x="28" y="9"/>
                    <a:pt x="28" y="7"/>
                    <a:pt x="26" y="6"/>
                  </a:cubicBezTo>
                  <a:cubicBezTo>
                    <a:pt x="25" y="4"/>
                    <a:pt x="24" y="3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9" y="5"/>
                    <a:pt x="7" y="7"/>
                  </a:cubicBezTo>
                  <a:cubicBezTo>
                    <a:pt x="3" y="14"/>
                    <a:pt x="1" y="25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2" y="30"/>
                    <a:pt x="3" y="30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58">
              <a:extLst>
                <a:ext uri="{FF2B5EF4-FFF2-40B4-BE49-F238E27FC236}">
                  <a16:creationId xmlns:a16="http://schemas.microsoft.com/office/drawing/2014/main" id="{306D44C0-4B9C-40F0-932B-72D99D664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6532563"/>
              <a:ext cx="61912" cy="95250"/>
            </a:xfrm>
            <a:custGeom>
              <a:avLst/>
              <a:gdLst>
                <a:gd name="T0" fmla="*/ 19 w 22"/>
                <a:gd name="T1" fmla="*/ 32 h 34"/>
                <a:gd name="T2" fmla="*/ 21 w 22"/>
                <a:gd name="T3" fmla="*/ 32 h 34"/>
                <a:gd name="T4" fmla="*/ 22 w 22"/>
                <a:gd name="T5" fmla="*/ 18 h 34"/>
                <a:gd name="T6" fmla="*/ 20 w 22"/>
                <a:gd name="T7" fmla="*/ 6 h 34"/>
                <a:gd name="T8" fmla="*/ 17 w 22"/>
                <a:gd name="T9" fmla="*/ 2 h 34"/>
                <a:gd name="T10" fmla="*/ 12 w 22"/>
                <a:gd name="T11" fmla="*/ 0 h 34"/>
                <a:gd name="T12" fmla="*/ 10 w 22"/>
                <a:gd name="T13" fmla="*/ 0 h 34"/>
                <a:gd name="T14" fmla="*/ 3 w 22"/>
                <a:gd name="T15" fmla="*/ 3 h 34"/>
                <a:gd name="T16" fmla="*/ 0 w 22"/>
                <a:gd name="T17" fmla="*/ 9 h 34"/>
                <a:gd name="T18" fmla="*/ 3 w 22"/>
                <a:gd name="T19" fmla="*/ 18 h 34"/>
                <a:gd name="T20" fmla="*/ 17 w 22"/>
                <a:gd name="T21" fmla="*/ 33 h 34"/>
                <a:gd name="T22" fmla="*/ 19 w 22"/>
                <a:gd name="T23" fmla="*/ 34 h 34"/>
                <a:gd name="T24" fmla="*/ 21 w 22"/>
                <a:gd name="T25" fmla="*/ 32 h 34"/>
                <a:gd name="T26" fmla="*/ 19 w 22"/>
                <a:gd name="T27" fmla="*/ 32 h 34"/>
                <a:gd name="T28" fmla="*/ 20 w 22"/>
                <a:gd name="T29" fmla="*/ 30 h 34"/>
                <a:gd name="T30" fmla="*/ 19 w 22"/>
                <a:gd name="T31" fmla="*/ 30 h 34"/>
                <a:gd name="T32" fmla="*/ 10 w 22"/>
                <a:gd name="T33" fmla="*/ 21 h 34"/>
                <a:gd name="T34" fmla="*/ 6 w 22"/>
                <a:gd name="T35" fmla="*/ 15 h 34"/>
                <a:gd name="T36" fmla="*/ 4 w 22"/>
                <a:gd name="T37" fmla="*/ 9 h 34"/>
                <a:gd name="T38" fmla="*/ 6 w 22"/>
                <a:gd name="T39" fmla="*/ 6 h 34"/>
                <a:gd name="T40" fmla="*/ 11 w 22"/>
                <a:gd name="T41" fmla="*/ 4 h 34"/>
                <a:gd name="T42" fmla="*/ 12 w 22"/>
                <a:gd name="T43" fmla="*/ 4 h 34"/>
                <a:gd name="T44" fmla="*/ 15 w 22"/>
                <a:gd name="T45" fmla="*/ 5 h 34"/>
                <a:gd name="T46" fmla="*/ 17 w 22"/>
                <a:gd name="T47" fmla="*/ 10 h 34"/>
                <a:gd name="T48" fmla="*/ 18 w 22"/>
                <a:gd name="T49" fmla="*/ 18 h 34"/>
                <a:gd name="T50" fmla="*/ 17 w 22"/>
                <a:gd name="T51" fmla="*/ 31 h 34"/>
                <a:gd name="T52" fmla="*/ 19 w 22"/>
                <a:gd name="T53" fmla="*/ 32 h 34"/>
                <a:gd name="T54" fmla="*/ 20 w 22"/>
                <a:gd name="T55" fmla="*/ 30 h 34"/>
                <a:gd name="T56" fmla="*/ 19 w 22"/>
                <a:gd name="T5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34">
                  <a:moveTo>
                    <a:pt x="19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0"/>
                    <a:pt x="22" y="24"/>
                    <a:pt x="22" y="18"/>
                  </a:cubicBezTo>
                  <a:cubicBezTo>
                    <a:pt x="22" y="14"/>
                    <a:pt x="22" y="9"/>
                    <a:pt x="20" y="6"/>
                  </a:cubicBezTo>
                  <a:cubicBezTo>
                    <a:pt x="20" y="4"/>
                    <a:pt x="19" y="3"/>
                    <a:pt x="17" y="2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2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2"/>
                    <a:pt x="2" y="15"/>
                    <a:pt x="3" y="18"/>
                  </a:cubicBezTo>
                  <a:cubicBezTo>
                    <a:pt x="8" y="26"/>
                    <a:pt x="17" y="33"/>
                    <a:pt x="17" y="33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8"/>
                    <a:pt x="14" y="25"/>
                    <a:pt x="10" y="21"/>
                  </a:cubicBezTo>
                  <a:cubicBezTo>
                    <a:pt x="9" y="19"/>
                    <a:pt x="7" y="17"/>
                    <a:pt x="6" y="15"/>
                  </a:cubicBezTo>
                  <a:cubicBezTo>
                    <a:pt x="5" y="13"/>
                    <a:pt x="4" y="11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6" y="5"/>
                    <a:pt x="17" y="7"/>
                    <a:pt x="17" y="10"/>
                  </a:cubicBezTo>
                  <a:cubicBezTo>
                    <a:pt x="18" y="12"/>
                    <a:pt x="18" y="15"/>
                    <a:pt x="18" y="18"/>
                  </a:cubicBezTo>
                  <a:cubicBezTo>
                    <a:pt x="18" y="24"/>
                    <a:pt x="17" y="30"/>
                    <a:pt x="17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19" y="32"/>
                  </a:ln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61" name="Picture 59">
              <a:extLst>
                <a:ext uri="{FF2B5EF4-FFF2-40B4-BE49-F238E27FC236}">
                  <a16:creationId xmlns:a16="http://schemas.microsoft.com/office/drawing/2014/main" id="{4E651435-978F-4070-B645-F14D47C6B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063" y="3373438"/>
              <a:ext cx="1936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Freeform 60">
              <a:extLst>
                <a:ext uri="{FF2B5EF4-FFF2-40B4-BE49-F238E27FC236}">
                  <a16:creationId xmlns:a16="http://schemas.microsoft.com/office/drawing/2014/main" id="{59F455E8-6A67-4189-990F-E7B311F8A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3387725"/>
              <a:ext cx="123825" cy="112712"/>
            </a:xfrm>
            <a:custGeom>
              <a:avLst/>
              <a:gdLst>
                <a:gd name="T0" fmla="*/ 41 w 44"/>
                <a:gd name="T1" fmla="*/ 8 h 40"/>
                <a:gd name="T2" fmla="*/ 38 w 44"/>
                <a:gd name="T3" fmla="*/ 8 h 40"/>
                <a:gd name="T4" fmla="*/ 31 w 44"/>
                <a:gd name="T5" fmla="*/ 8 h 40"/>
                <a:gd name="T6" fmla="*/ 27 w 44"/>
                <a:gd name="T7" fmla="*/ 8 h 40"/>
                <a:gd name="T8" fmla="*/ 22 w 44"/>
                <a:gd name="T9" fmla="*/ 8 h 40"/>
                <a:gd name="T10" fmla="*/ 20 w 44"/>
                <a:gd name="T11" fmla="*/ 9 h 40"/>
                <a:gd name="T12" fmla="*/ 17 w 44"/>
                <a:gd name="T13" fmla="*/ 9 h 40"/>
                <a:gd name="T14" fmla="*/ 15 w 44"/>
                <a:gd name="T15" fmla="*/ 10 h 40"/>
                <a:gd name="T16" fmla="*/ 13 w 44"/>
                <a:gd name="T17" fmla="*/ 12 h 40"/>
                <a:gd name="T18" fmla="*/ 12 w 44"/>
                <a:gd name="T19" fmla="*/ 13 h 40"/>
                <a:gd name="T20" fmla="*/ 11 w 44"/>
                <a:gd name="T21" fmla="*/ 14 h 40"/>
                <a:gd name="T22" fmla="*/ 11 w 44"/>
                <a:gd name="T23" fmla="*/ 14 h 40"/>
                <a:gd name="T24" fmla="*/ 11 w 44"/>
                <a:gd name="T25" fmla="*/ 14 h 40"/>
                <a:gd name="T26" fmla="*/ 11 w 44"/>
                <a:gd name="T27" fmla="*/ 14 h 40"/>
                <a:gd name="T28" fmla="*/ 11 w 44"/>
                <a:gd name="T29" fmla="*/ 14 h 40"/>
                <a:gd name="T30" fmla="*/ 11 w 44"/>
                <a:gd name="T31" fmla="*/ 14 h 40"/>
                <a:gd name="T32" fmla="*/ 11 w 44"/>
                <a:gd name="T33" fmla="*/ 14 h 40"/>
                <a:gd name="T34" fmla="*/ 10 w 44"/>
                <a:gd name="T35" fmla="*/ 15 h 40"/>
                <a:gd name="T36" fmla="*/ 9 w 44"/>
                <a:gd name="T37" fmla="*/ 17 h 40"/>
                <a:gd name="T38" fmla="*/ 8 w 44"/>
                <a:gd name="T39" fmla="*/ 19 h 40"/>
                <a:gd name="T40" fmla="*/ 8 w 44"/>
                <a:gd name="T41" fmla="*/ 24 h 40"/>
                <a:gd name="T42" fmla="*/ 8 w 44"/>
                <a:gd name="T43" fmla="*/ 28 h 40"/>
                <a:gd name="T44" fmla="*/ 10 w 44"/>
                <a:gd name="T45" fmla="*/ 34 h 40"/>
                <a:gd name="T46" fmla="*/ 12 w 44"/>
                <a:gd name="T47" fmla="*/ 36 h 40"/>
                <a:gd name="T48" fmla="*/ 11 w 44"/>
                <a:gd name="T49" fmla="*/ 39 h 40"/>
                <a:gd name="T50" fmla="*/ 8 w 44"/>
                <a:gd name="T51" fmla="*/ 39 h 40"/>
                <a:gd name="T52" fmla="*/ 6 w 44"/>
                <a:gd name="T53" fmla="*/ 37 h 40"/>
                <a:gd name="T54" fmla="*/ 2 w 44"/>
                <a:gd name="T55" fmla="*/ 30 h 40"/>
                <a:gd name="T56" fmla="*/ 1 w 44"/>
                <a:gd name="T57" fmla="*/ 24 h 40"/>
                <a:gd name="T58" fmla="*/ 1 w 44"/>
                <a:gd name="T59" fmla="*/ 18 h 40"/>
                <a:gd name="T60" fmla="*/ 2 w 44"/>
                <a:gd name="T61" fmla="*/ 14 h 40"/>
                <a:gd name="T62" fmla="*/ 3 w 44"/>
                <a:gd name="T63" fmla="*/ 11 h 40"/>
                <a:gd name="T64" fmla="*/ 4 w 44"/>
                <a:gd name="T65" fmla="*/ 10 h 40"/>
                <a:gd name="T66" fmla="*/ 4 w 44"/>
                <a:gd name="T67" fmla="*/ 9 h 40"/>
                <a:gd name="T68" fmla="*/ 4 w 44"/>
                <a:gd name="T69" fmla="*/ 9 h 40"/>
                <a:gd name="T70" fmla="*/ 5 w 44"/>
                <a:gd name="T71" fmla="*/ 9 h 40"/>
                <a:gd name="T72" fmla="*/ 5 w 44"/>
                <a:gd name="T73" fmla="*/ 9 h 40"/>
                <a:gd name="T74" fmla="*/ 5 w 44"/>
                <a:gd name="T75" fmla="*/ 9 h 40"/>
                <a:gd name="T76" fmla="*/ 5 w 44"/>
                <a:gd name="T77" fmla="*/ 8 h 40"/>
                <a:gd name="T78" fmla="*/ 8 w 44"/>
                <a:gd name="T79" fmla="*/ 6 h 40"/>
                <a:gd name="T80" fmla="*/ 11 w 44"/>
                <a:gd name="T81" fmla="*/ 3 h 40"/>
                <a:gd name="T82" fmla="*/ 14 w 44"/>
                <a:gd name="T83" fmla="*/ 2 h 40"/>
                <a:gd name="T84" fmla="*/ 18 w 44"/>
                <a:gd name="T85" fmla="*/ 1 h 40"/>
                <a:gd name="T86" fmla="*/ 21 w 44"/>
                <a:gd name="T87" fmla="*/ 1 h 40"/>
                <a:gd name="T88" fmla="*/ 27 w 44"/>
                <a:gd name="T89" fmla="*/ 0 h 40"/>
                <a:gd name="T90" fmla="*/ 32 w 44"/>
                <a:gd name="T91" fmla="*/ 1 h 40"/>
                <a:gd name="T92" fmla="*/ 42 w 44"/>
                <a:gd name="T93" fmla="*/ 4 h 40"/>
                <a:gd name="T94" fmla="*/ 43 w 44"/>
                <a:gd name="T95" fmla="*/ 7 h 40"/>
                <a:gd name="T96" fmla="*/ 41 w 44"/>
                <a:gd name="T9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40">
                  <a:moveTo>
                    <a:pt x="41" y="8"/>
                  </a:moveTo>
                  <a:cubicBezTo>
                    <a:pt x="41" y="8"/>
                    <a:pt x="40" y="8"/>
                    <a:pt x="38" y="8"/>
                  </a:cubicBezTo>
                  <a:cubicBezTo>
                    <a:pt x="37" y="8"/>
                    <a:pt x="34" y="8"/>
                    <a:pt x="31" y="8"/>
                  </a:cubicBezTo>
                  <a:cubicBezTo>
                    <a:pt x="30" y="8"/>
                    <a:pt x="28" y="7"/>
                    <a:pt x="27" y="8"/>
                  </a:cubicBezTo>
                  <a:cubicBezTo>
                    <a:pt x="25" y="8"/>
                    <a:pt x="24" y="8"/>
                    <a:pt x="22" y="8"/>
                  </a:cubicBezTo>
                  <a:cubicBezTo>
                    <a:pt x="21" y="8"/>
                    <a:pt x="20" y="8"/>
                    <a:pt x="20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6" y="10"/>
                    <a:pt x="16" y="10"/>
                    <a:pt x="15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8" y="21"/>
                    <a:pt x="8" y="22"/>
                    <a:pt x="8" y="24"/>
                  </a:cubicBezTo>
                  <a:cubicBezTo>
                    <a:pt x="8" y="25"/>
                    <a:pt x="8" y="26"/>
                    <a:pt x="8" y="28"/>
                  </a:cubicBezTo>
                  <a:cubicBezTo>
                    <a:pt x="9" y="30"/>
                    <a:pt x="10" y="32"/>
                    <a:pt x="10" y="34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7"/>
                    <a:pt x="12" y="38"/>
                    <a:pt x="11" y="39"/>
                  </a:cubicBezTo>
                  <a:cubicBezTo>
                    <a:pt x="11" y="40"/>
                    <a:pt x="9" y="40"/>
                    <a:pt x="8" y="39"/>
                  </a:cubicBezTo>
                  <a:cubicBezTo>
                    <a:pt x="8" y="39"/>
                    <a:pt x="8" y="38"/>
                    <a:pt x="6" y="37"/>
                  </a:cubicBezTo>
                  <a:cubicBezTo>
                    <a:pt x="5" y="35"/>
                    <a:pt x="3" y="33"/>
                    <a:pt x="2" y="30"/>
                  </a:cubicBezTo>
                  <a:cubicBezTo>
                    <a:pt x="1" y="28"/>
                    <a:pt x="1" y="26"/>
                    <a:pt x="1" y="24"/>
                  </a:cubicBezTo>
                  <a:cubicBezTo>
                    <a:pt x="0" y="22"/>
                    <a:pt x="0" y="20"/>
                    <a:pt x="1" y="18"/>
                  </a:cubicBezTo>
                  <a:cubicBezTo>
                    <a:pt x="1" y="17"/>
                    <a:pt x="1" y="15"/>
                    <a:pt x="2" y="14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2" y="3"/>
                    <a:pt x="13" y="2"/>
                    <a:pt x="14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9" y="1"/>
                    <a:pt x="31" y="1"/>
                    <a:pt x="32" y="1"/>
                  </a:cubicBezTo>
                  <a:cubicBezTo>
                    <a:pt x="38" y="2"/>
                    <a:pt x="42" y="4"/>
                    <a:pt x="42" y="4"/>
                  </a:cubicBezTo>
                  <a:cubicBezTo>
                    <a:pt x="43" y="5"/>
                    <a:pt x="44" y="6"/>
                    <a:pt x="43" y="7"/>
                  </a:cubicBezTo>
                  <a:cubicBezTo>
                    <a:pt x="43" y="8"/>
                    <a:pt x="42" y="9"/>
                    <a:pt x="41" y="8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61">
              <a:extLst>
                <a:ext uri="{FF2B5EF4-FFF2-40B4-BE49-F238E27FC236}">
                  <a16:creationId xmlns:a16="http://schemas.microsoft.com/office/drawing/2014/main" id="{19AE7F24-B4EB-408D-BD2C-D660625CE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450" y="6569075"/>
              <a:ext cx="104775" cy="65087"/>
            </a:xfrm>
            <a:custGeom>
              <a:avLst/>
              <a:gdLst>
                <a:gd name="T0" fmla="*/ 31 w 37"/>
                <a:gd name="T1" fmla="*/ 12 h 23"/>
                <a:gd name="T2" fmla="*/ 1 w 37"/>
                <a:gd name="T3" fmla="*/ 1 h 23"/>
                <a:gd name="T4" fmla="*/ 1 w 37"/>
                <a:gd name="T5" fmla="*/ 3 h 23"/>
                <a:gd name="T6" fmla="*/ 26 w 37"/>
                <a:gd name="T7" fmla="*/ 19 h 23"/>
                <a:gd name="T8" fmla="*/ 31 w 37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1" y="12"/>
                  </a:moveTo>
                  <a:cubicBezTo>
                    <a:pt x="22" y="7"/>
                    <a:pt x="1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1" y="6"/>
                    <a:pt x="19" y="11"/>
                    <a:pt x="26" y="19"/>
                  </a:cubicBezTo>
                  <a:cubicBezTo>
                    <a:pt x="30" y="23"/>
                    <a:pt x="37" y="15"/>
                    <a:pt x="31" y="12"/>
                  </a:cubicBez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62">
              <a:extLst>
                <a:ext uri="{FF2B5EF4-FFF2-40B4-BE49-F238E27FC236}">
                  <a16:creationId xmlns:a16="http://schemas.microsoft.com/office/drawing/2014/main" id="{04A933F9-D0B8-4A5A-93BC-5FB24A51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175" y="6599238"/>
              <a:ext cx="101600" cy="68262"/>
            </a:xfrm>
            <a:custGeom>
              <a:avLst/>
              <a:gdLst>
                <a:gd name="T0" fmla="*/ 30 w 36"/>
                <a:gd name="T1" fmla="*/ 13 h 24"/>
                <a:gd name="T2" fmla="*/ 1 w 36"/>
                <a:gd name="T3" fmla="*/ 1 h 24"/>
                <a:gd name="T4" fmla="*/ 1 w 36"/>
                <a:gd name="T5" fmla="*/ 3 h 24"/>
                <a:gd name="T6" fmla="*/ 25 w 36"/>
                <a:gd name="T7" fmla="*/ 20 h 24"/>
                <a:gd name="T8" fmla="*/ 30 w 36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0" y="13"/>
                  </a:moveTo>
                  <a:cubicBezTo>
                    <a:pt x="22" y="8"/>
                    <a:pt x="1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6"/>
                    <a:pt x="19" y="12"/>
                    <a:pt x="25" y="20"/>
                  </a:cubicBezTo>
                  <a:cubicBezTo>
                    <a:pt x="29" y="24"/>
                    <a:pt x="36" y="17"/>
                    <a:pt x="30" y="13"/>
                  </a:cubicBez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63">
              <a:extLst>
                <a:ext uri="{FF2B5EF4-FFF2-40B4-BE49-F238E27FC236}">
                  <a16:creationId xmlns:a16="http://schemas.microsoft.com/office/drawing/2014/main" id="{BB8DB79A-772E-4D5F-9FB6-949AE028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700" y="6621463"/>
              <a:ext cx="109537" cy="49212"/>
            </a:xfrm>
            <a:custGeom>
              <a:avLst/>
              <a:gdLst>
                <a:gd name="T0" fmla="*/ 33 w 39"/>
                <a:gd name="T1" fmla="*/ 6 h 17"/>
                <a:gd name="T2" fmla="*/ 1 w 39"/>
                <a:gd name="T3" fmla="*/ 4 h 17"/>
                <a:gd name="T4" fmla="*/ 2 w 39"/>
                <a:gd name="T5" fmla="*/ 6 h 17"/>
                <a:gd name="T6" fmla="*/ 30 w 39"/>
                <a:gd name="T7" fmla="*/ 14 h 17"/>
                <a:gd name="T8" fmla="*/ 33 w 39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33" y="6"/>
                  </a:moveTo>
                  <a:cubicBezTo>
                    <a:pt x="23" y="4"/>
                    <a:pt x="11" y="0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2" y="6"/>
                    <a:pt x="21" y="8"/>
                    <a:pt x="30" y="14"/>
                  </a:cubicBezTo>
                  <a:cubicBezTo>
                    <a:pt x="35" y="17"/>
                    <a:pt x="39" y="7"/>
                    <a:pt x="33" y="6"/>
                  </a:cubicBez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64">
              <a:extLst>
                <a:ext uri="{FF2B5EF4-FFF2-40B4-BE49-F238E27FC236}">
                  <a16:creationId xmlns:a16="http://schemas.microsoft.com/office/drawing/2014/main" id="{CD49FE8E-B524-4B79-A984-827E074A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6664325"/>
              <a:ext cx="106362" cy="50800"/>
            </a:xfrm>
            <a:custGeom>
              <a:avLst/>
              <a:gdLst>
                <a:gd name="T0" fmla="*/ 32 w 38"/>
                <a:gd name="T1" fmla="*/ 7 h 18"/>
                <a:gd name="T2" fmla="*/ 1 w 38"/>
                <a:gd name="T3" fmla="*/ 4 h 18"/>
                <a:gd name="T4" fmla="*/ 1 w 38"/>
                <a:gd name="T5" fmla="*/ 5 h 18"/>
                <a:gd name="T6" fmla="*/ 29 w 38"/>
                <a:gd name="T7" fmla="*/ 15 h 18"/>
                <a:gd name="T8" fmla="*/ 32 w 38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32" y="7"/>
                  </a:moveTo>
                  <a:cubicBezTo>
                    <a:pt x="23" y="4"/>
                    <a:pt x="11" y="0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1" y="6"/>
                    <a:pt x="21" y="9"/>
                    <a:pt x="29" y="15"/>
                  </a:cubicBezTo>
                  <a:cubicBezTo>
                    <a:pt x="34" y="18"/>
                    <a:pt x="38" y="9"/>
                    <a:pt x="32" y="7"/>
                  </a:cubicBezTo>
                  <a:close/>
                </a:path>
              </a:pathLst>
            </a:custGeom>
            <a:solidFill>
              <a:srgbClr val="00A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65">
              <a:extLst>
                <a:ext uri="{FF2B5EF4-FFF2-40B4-BE49-F238E27FC236}">
                  <a16:creationId xmlns:a16="http://schemas.microsoft.com/office/drawing/2014/main" id="{E5E9774D-BD5F-433F-A12D-9B6B52D3F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650" y="2560638"/>
              <a:ext cx="149225" cy="123825"/>
            </a:xfrm>
            <a:custGeom>
              <a:avLst/>
              <a:gdLst>
                <a:gd name="T0" fmla="*/ 6 w 53"/>
                <a:gd name="T1" fmla="*/ 4 h 44"/>
                <a:gd name="T2" fmla="*/ 53 w 53"/>
                <a:gd name="T3" fmla="*/ 15 h 44"/>
                <a:gd name="T4" fmla="*/ 53 w 53"/>
                <a:gd name="T5" fmla="*/ 16 h 44"/>
                <a:gd name="T6" fmla="*/ 5 w 53"/>
                <a:gd name="T7" fmla="*/ 17 h 44"/>
                <a:gd name="T8" fmla="*/ 3 w 53"/>
                <a:gd name="T9" fmla="*/ 0 h 44"/>
                <a:gd name="T10" fmla="*/ 6 w 53"/>
                <a:gd name="T1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4">
                  <a:moveTo>
                    <a:pt x="6" y="4"/>
                  </a:moveTo>
                  <a:cubicBezTo>
                    <a:pt x="11" y="10"/>
                    <a:pt x="39" y="25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45" y="44"/>
                    <a:pt x="12" y="23"/>
                    <a:pt x="5" y="17"/>
                  </a:cubicBezTo>
                  <a:cubicBezTo>
                    <a:pt x="0" y="11"/>
                    <a:pt x="2" y="3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B0A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66">
              <a:extLst>
                <a:ext uri="{FF2B5EF4-FFF2-40B4-BE49-F238E27FC236}">
                  <a16:creationId xmlns:a16="http://schemas.microsoft.com/office/drawing/2014/main" id="{C1B4D447-449D-4D99-BEBB-C02BFD297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825" y="2527300"/>
              <a:ext cx="165100" cy="103187"/>
            </a:xfrm>
            <a:custGeom>
              <a:avLst/>
              <a:gdLst>
                <a:gd name="T0" fmla="*/ 2 w 59"/>
                <a:gd name="T1" fmla="*/ 12 h 37"/>
                <a:gd name="T2" fmla="*/ 3 w 59"/>
                <a:gd name="T3" fmla="*/ 0 h 37"/>
                <a:gd name="T4" fmla="*/ 54 w 59"/>
                <a:gd name="T5" fmla="*/ 20 h 37"/>
                <a:gd name="T6" fmla="*/ 59 w 59"/>
                <a:gd name="T7" fmla="*/ 16 h 37"/>
                <a:gd name="T8" fmla="*/ 59 w 59"/>
                <a:gd name="T9" fmla="*/ 16 h 37"/>
                <a:gd name="T10" fmla="*/ 52 w 59"/>
                <a:gd name="T11" fmla="*/ 27 h 37"/>
                <a:gd name="T12" fmla="*/ 5 w 59"/>
                <a:gd name="T13" fmla="*/ 16 h 37"/>
                <a:gd name="T14" fmla="*/ 2 w 59"/>
                <a:gd name="T15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7">
                  <a:moveTo>
                    <a:pt x="2" y="12"/>
                  </a:moveTo>
                  <a:cubicBezTo>
                    <a:pt x="0" y="6"/>
                    <a:pt x="3" y="0"/>
                    <a:pt x="3" y="0"/>
                  </a:cubicBezTo>
                  <a:cubicBezTo>
                    <a:pt x="8" y="11"/>
                    <a:pt x="43" y="24"/>
                    <a:pt x="54" y="20"/>
                  </a:cubicBezTo>
                  <a:cubicBezTo>
                    <a:pt x="56" y="19"/>
                    <a:pt x="58" y="18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22"/>
                    <a:pt x="55" y="25"/>
                    <a:pt x="52" y="27"/>
                  </a:cubicBezTo>
                  <a:cubicBezTo>
                    <a:pt x="38" y="37"/>
                    <a:pt x="10" y="22"/>
                    <a:pt x="5" y="16"/>
                  </a:cubicBezTo>
                  <a:cubicBezTo>
                    <a:pt x="4" y="15"/>
                    <a:pt x="3" y="14"/>
                    <a:pt x="2" y="12"/>
                  </a:cubicBezTo>
                </a:path>
              </a:pathLst>
            </a:custGeom>
            <a:solidFill>
              <a:srgbClr val="B0A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67">
              <a:extLst>
                <a:ext uri="{FF2B5EF4-FFF2-40B4-BE49-F238E27FC236}">
                  <a16:creationId xmlns:a16="http://schemas.microsoft.com/office/drawing/2014/main" id="{0B4917B7-BCC8-4D3A-8BD8-1BCA5F607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825" y="2524125"/>
              <a:ext cx="168275" cy="92075"/>
            </a:xfrm>
            <a:custGeom>
              <a:avLst/>
              <a:gdLst>
                <a:gd name="T0" fmla="*/ 4 w 60"/>
                <a:gd name="T1" fmla="*/ 1 h 33"/>
                <a:gd name="T2" fmla="*/ 3 w 60"/>
                <a:gd name="T3" fmla="*/ 4 h 33"/>
                <a:gd name="T4" fmla="*/ 3 w 60"/>
                <a:gd name="T5" fmla="*/ 8 h 33"/>
                <a:gd name="T6" fmla="*/ 4 w 60"/>
                <a:gd name="T7" fmla="*/ 13 h 33"/>
                <a:gd name="T8" fmla="*/ 5 w 60"/>
                <a:gd name="T9" fmla="*/ 15 h 33"/>
                <a:gd name="T10" fmla="*/ 7 w 60"/>
                <a:gd name="T11" fmla="*/ 17 h 33"/>
                <a:gd name="T12" fmla="*/ 13 w 60"/>
                <a:gd name="T13" fmla="*/ 21 h 33"/>
                <a:gd name="T14" fmla="*/ 19 w 60"/>
                <a:gd name="T15" fmla="*/ 24 h 33"/>
                <a:gd name="T16" fmla="*/ 26 w 60"/>
                <a:gd name="T17" fmla="*/ 27 h 33"/>
                <a:gd name="T18" fmla="*/ 40 w 60"/>
                <a:gd name="T19" fmla="*/ 30 h 33"/>
                <a:gd name="T20" fmla="*/ 47 w 60"/>
                <a:gd name="T21" fmla="*/ 29 h 33"/>
                <a:gd name="T22" fmla="*/ 52 w 60"/>
                <a:gd name="T23" fmla="*/ 27 h 33"/>
                <a:gd name="T24" fmla="*/ 55 w 60"/>
                <a:gd name="T25" fmla="*/ 24 h 33"/>
                <a:gd name="T26" fmla="*/ 57 w 60"/>
                <a:gd name="T27" fmla="*/ 20 h 33"/>
                <a:gd name="T28" fmla="*/ 59 w 60"/>
                <a:gd name="T29" fmla="*/ 17 h 33"/>
                <a:gd name="T30" fmla="*/ 59 w 60"/>
                <a:gd name="T31" fmla="*/ 17 h 33"/>
                <a:gd name="T32" fmla="*/ 60 w 60"/>
                <a:gd name="T33" fmla="*/ 17 h 33"/>
                <a:gd name="T34" fmla="*/ 60 w 60"/>
                <a:gd name="T35" fmla="*/ 18 h 33"/>
                <a:gd name="T36" fmla="*/ 59 w 60"/>
                <a:gd name="T37" fmla="*/ 21 h 33"/>
                <a:gd name="T38" fmla="*/ 57 w 60"/>
                <a:gd name="T39" fmla="*/ 25 h 33"/>
                <a:gd name="T40" fmla="*/ 55 w 60"/>
                <a:gd name="T41" fmla="*/ 27 h 33"/>
                <a:gd name="T42" fmla="*/ 53 w 60"/>
                <a:gd name="T43" fmla="*/ 29 h 33"/>
                <a:gd name="T44" fmla="*/ 47 w 60"/>
                <a:gd name="T45" fmla="*/ 32 h 33"/>
                <a:gd name="T46" fmla="*/ 40 w 60"/>
                <a:gd name="T47" fmla="*/ 33 h 33"/>
                <a:gd name="T48" fmla="*/ 25 w 60"/>
                <a:gd name="T49" fmla="*/ 31 h 33"/>
                <a:gd name="T50" fmla="*/ 17 w 60"/>
                <a:gd name="T51" fmla="*/ 28 h 33"/>
                <a:gd name="T52" fmla="*/ 11 w 60"/>
                <a:gd name="T53" fmla="*/ 24 h 33"/>
                <a:gd name="T54" fmla="*/ 5 w 60"/>
                <a:gd name="T55" fmla="*/ 19 h 33"/>
                <a:gd name="T56" fmla="*/ 3 w 60"/>
                <a:gd name="T57" fmla="*/ 17 h 33"/>
                <a:gd name="T58" fmla="*/ 1 w 60"/>
                <a:gd name="T59" fmla="*/ 14 h 33"/>
                <a:gd name="T60" fmla="*/ 0 w 60"/>
                <a:gd name="T61" fmla="*/ 11 h 33"/>
                <a:gd name="T62" fmla="*/ 0 w 60"/>
                <a:gd name="T63" fmla="*/ 8 h 33"/>
                <a:gd name="T64" fmla="*/ 1 w 60"/>
                <a:gd name="T65" fmla="*/ 4 h 33"/>
                <a:gd name="T66" fmla="*/ 3 w 60"/>
                <a:gd name="T67" fmla="*/ 0 h 33"/>
                <a:gd name="T68" fmla="*/ 3 w 60"/>
                <a:gd name="T69" fmla="*/ 0 h 33"/>
                <a:gd name="T70" fmla="*/ 4 w 60"/>
                <a:gd name="T71" fmla="*/ 0 h 33"/>
                <a:gd name="T72" fmla="*/ 4 w 60"/>
                <a:gd name="T7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33">
                  <a:moveTo>
                    <a:pt x="4" y="1"/>
                  </a:moveTo>
                  <a:cubicBezTo>
                    <a:pt x="4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3" y="10"/>
                    <a:pt x="3" y="11"/>
                    <a:pt x="4" y="13"/>
                  </a:cubicBezTo>
                  <a:cubicBezTo>
                    <a:pt x="4" y="13"/>
                    <a:pt x="5" y="15"/>
                    <a:pt x="5" y="15"/>
                  </a:cubicBezTo>
                  <a:cubicBezTo>
                    <a:pt x="6" y="16"/>
                    <a:pt x="6" y="16"/>
                    <a:pt x="7" y="17"/>
                  </a:cubicBezTo>
                  <a:cubicBezTo>
                    <a:pt x="9" y="18"/>
                    <a:pt x="11" y="19"/>
                    <a:pt x="13" y="21"/>
                  </a:cubicBezTo>
                  <a:cubicBezTo>
                    <a:pt x="15" y="22"/>
                    <a:pt x="17" y="23"/>
                    <a:pt x="19" y="24"/>
                  </a:cubicBezTo>
                  <a:cubicBezTo>
                    <a:pt x="21" y="25"/>
                    <a:pt x="24" y="26"/>
                    <a:pt x="26" y="27"/>
                  </a:cubicBezTo>
                  <a:cubicBezTo>
                    <a:pt x="31" y="29"/>
                    <a:pt x="36" y="30"/>
                    <a:pt x="40" y="30"/>
                  </a:cubicBezTo>
                  <a:cubicBezTo>
                    <a:pt x="42" y="30"/>
                    <a:pt x="45" y="30"/>
                    <a:pt x="47" y="29"/>
                  </a:cubicBezTo>
                  <a:cubicBezTo>
                    <a:pt x="49" y="29"/>
                    <a:pt x="50" y="28"/>
                    <a:pt x="52" y="27"/>
                  </a:cubicBezTo>
                  <a:cubicBezTo>
                    <a:pt x="53" y="26"/>
                    <a:pt x="54" y="25"/>
                    <a:pt x="55" y="24"/>
                  </a:cubicBezTo>
                  <a:cubicBezTo>
                    <a:pt x="56" y="22"/>
                    <a:pt x="57" y="21"/>
                    <a:pt x="57" y="20"/>
                  </a:cubicBezTo>
                  <a:cubicBezTo>
                    <a:pt x="58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59" y="19"/>
                    <a:pt x="59" y="21"/>
                  </a:cubicBezTo>
                  <a:cubicBezTo>
                    <a:pt x="58" y="22"/>
                    <a:pt x="58" y="23"/>
                    <a:pt x="57" y="25"/>
                  </a:cubicBezTo>
                  <a:cubicBezTo>
                    <a:pt x="56" y="26"/>
                    <a:pt x="56" y="26"/>
                    <a:pt x="55" y="27"/>
                  </a:cubicBezTo>
                  <a:cubicBezTo>
                    <a:pt x="55" y="28"/>
                    <a:pt x="54" y="28"/>
                    <a:pt x="53" y="29"/>
                  </a:cubicBezTo>
                  <a:cubicBezTo>
                    <a:pt x="52" y="30"/>
                    <a:pt x="50" y="31"/>
                    <a:pt x="47" y="32"/>
                  </a:cubicBezTo>
                  <a:cubicBezTo>
                    <a:pt x="45" y="33"/>
                    <a:pt x="43" y="33"/>
                    <a:pt x="40" y="33"/>
                  </a:cubicBezTo>
                  <a:cubicBezTo>
                    <a:pt x="35" y="33"/>
                    <a:pt x="30" y="32"/>
                    <a:pt x="25" y="31"/>
                  </a:cubicBezTo>
                  <a:cubicBezTo>
                    <a:pt x="22" y="30"/>
                    <a:pt x="20" y="29"/>
                    <a:pt x="17" y="28"/>
                  </a:cubicBezTo>
                  <a:cubicBezTo>
                    <a:pt x="15" y="26"/>
                    <a:pt x="13" y="25"/>
                    <a:pt x="11" y="24"/>
                  </a:cubicBezTo>
                  <a:cubicBezTo>
                    <a:pt x="9" y="23"/>
                    <a:pt x="7" y="21"/>
                    <a:pt x="5" y="19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2" y="16"/>
                    <a:pt x="2" y="15"/>
                    <a:pt x="1" y="14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68">
              <a:extLst>
                <a:ext uri="{FF2B5EF4-FFF2-40B4-BE49-F238E27FC236}">
                  <a16:creationId xmlns:a16="http://schemas.microsoft.com/office/drawing/2014/main" id="{B4F265EC-3AC5-46D5-A875-433DB37B5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650" y="2557463"/>
              <a:ext cx="150812" cy="92075"/>
            </a:xfrm>
            <a:custGeom>
              <a:avLst/>
              <a:gdLst>
                <a:gd name="T0" fmla="*/ 4 w 54"/>
                <a:gd name="T1" fmla="*/ 0 h 33"/>
                <a:gd name="T2" fmla="*/ 4 w 54"/>
                <a:gd name="T3" fmla="*/ 4 h 33"/>
                <a:gd name="T4" fmla="*/ 3 w 54"/>
                <a:gd name="T5" fmla="*/ 7 h 33"/>
                <a:gd name="T6" fmla="*/ 3 w 54"/>
                <a:gd name="T7" fmla="*/ 9 h 33"/>
                <a:gd name="T8" fmla="*/ 4 w 54"/>
                <a:gd name="T9" fmla="*/ 12 h 33"/>
                <a:gd name="T10" fmla="*/ 4 w 54"/>
                <a:gd name="T11" fmla="*/ 14 h 33"/>
                <a:gd name="T12" fmla="*/ 6 w 54"/>
                <a:gd name="T13" fmla="*/ 16 h 33"/>
                <a:gd name="T14" fmla="*/ 8 w 54"/>
                <a:gd name="T15" fmla="*/ 18 h 33"/>
                <a:gd name="T16" fmla="*/ 11 w 54"/>
                <a:gd name="T17" fmla="*/ 20 h 33"/>
                <a:gd name="T18" fmla="*/ 23 w 54"/>
                <a:gd name="T19" fmla="*/ 26 h 33"/>
                <a:gd name="T20" fmla="*/ 29 w 54"/>
                <a:gd name="T21" fmla="*/ 29 h 33"/>
                <a:gd name="T22" fmla="*/ 33 w 54"/>
                <a:gd name="T23" fmla="*/ 29 h 33"/>
                <a:gd name="T24" fmla="*/ 36 w 54"/>
                <a:gd name="T25" fmla="*/ 30 h 33"/>
                <a:gd name="T26" fmla="*/ 39 w 54"/>
                <a:gd name="T27" fmla="*/ 29 h 33"/>
                <a:gd name="T28" fmla="*/ 42 w 54"/>
                <a:gd name="T29" fmla="*/ 29 h 33"/>
                <a:gd name="T30" fmla="*/ 44 w 54"/>
                <a:gd name="T31" fmla="*/ 28 h 33"/>
                <a:gd name="T32" fmla="*/ 45 w 54"/>
                <a:gd name="T33" fmla="*/ 27 h 33"/>
                <a:gd name="T34" fmla="*/ 46 w 54"/>
                <a:gd name="T35" fmla="*/ 26 h 33"/>
                <a:gd name="T36" fmla="*/ 48 w 54"/>
                <a:gd name="T37" fmla="*/ 25 h 33"/>
                <a:gd name="T38" fmla="*/ 49 w 54"/>
                <a:gd name="T39" fmla="*/ 23 h 33"/>
                <a:gd name="T40" fmla="*/ 51 w 54"/>
                <a:gd name="T41" fmla="*/ 21 h 33"/>
                <a:gd name="T42" fmla="*/ 51 w 54"/>
                <a:gd name="T43" fmla="*/ 20 h 33"/>
                <a:gd name="T44" fmla="*/ 53 w 54"/>
                <a:gd name="T45" fmla="*/ 17 h 33"/>
                <a:gd name="T46" fmla="*/ 53 w 54"/>
                <a:gd name="T47" fmla="*/ 17 h 33"/>
                <a:gd name="T48" fmla="*/ 53 w 54"/>
                <a:gd name="T49" fmla="*/ 16 h 33"/>
                <a:gd name="T50" fmla="*/ 54 w 54"/>
                <a:gd name="T51" fmla="*/ 17 h 33"/>
                <a:gd name="T52" fmla="*/ 53 w 54"/>
                <a:gd name="T53" fmla="*/ 20 h 33"/>
                <a:gd name="T54" fmla="*/ 52 w 54"/>
                <a:gd name="T55" fmla="*/ 22 h 33"/>
                <a:gd name="T56" fmla="*/ 51 w 54"/>
                <a:gd name="T57" fmla="*/ 24 h 33"/>
                <a:gd name="T58" fmla="*/ 50 w 54"/>
                <a:gd name="T59" fmla="*/ 26 h 33"/>
                <a:gd name="T60" fmla="*/ 48 w 54"/>
                <a:gd name="T61" fmla="*/ 28 h 33"/>
                <a:gd name="T62" fmla="*/ 47 w 54"/>
                <a:gd name="T63" fmla="*/ 29 h 33"/>
                <a:gd name="T64" fmla="*/ 46 w 54"/>
                <a:gd name="T65" fmla="*/ 30 h 33"/>
                <a:gd name="T66" fmla="*/ 43 w 54"/>
                <a:gd name="T67" fmla="*/ 32 h 33"/>
                <a:gd name="T68" fmla="*/ 36 w 54"/>
                <a:gd name="T69" fmla="*/ 33 h 33"/>
                <a:gd name="T70" fmla="*/ 32 w 54"/>
                <a:gd name="T71" fmla="*/ 33 h 33"/>
                <a:gd name="T72" fmla="*/ 29 w 54"/>
                <a:gd name="T73" fmla="*/ 32 h 33"/>
                <a:gd name="T74" fmla="*/ 21 w 54"/>
                <a:gd name="T75" fmla="*/ 30 h 33"/>
                <a:gd name="T76" fmla="*/ 9 w 54"/>
                <a:gd name="T77" fmla="*/ 23 h 33"/>
                <a:gd name="T78" fmla="*/ 6 w 54"/>
                <a:gd name="T79" fmla="*/ 21 h 33"/>
                <a:gd name="T80" fmla="*/ 3 w 54"/>
                <a:gd name="T81" fmla="*/ 18 h 33"/>
                <a:gd name="T82" fmla="*/ 2 w 54"/>
                <a:gd name="T83" fmla="*/ 15 h 33"/>
                <a:gd name="T84" fmla="*/ 1 w 54"/>
                <a:gd name="T85" fmla="*/ 12 h 33"/>
                <a:gd name="T86" fmla="*/ 1 w 54"/>
                <a:gd name="T87" fmla="*/ 7 h 33"/>
                <a:gd name="T88" fmla="*/ 2 w 54"/>
                <a:gd name="T89" fmla="*/ 3 h 33"/>
                <a:gd name="T90" fmla="*/ 3 w 54"/>
                <a:gd name="T91" fmla="*/ 1 h 33"/>
                <a:gd name="T92" fmla="*/ 3 w 54"/>
                <a:gd name="T93" fmla="*/ 0 h 33"/>
                <a:gd name="T94" fmla="*/ 3 w 54"/>
                <a:gd name="T95" fmla="*/ 0 h 33"/>
                <a:gd name="T96" fmla="*/ 4 w 54"/>
                <a:gd name="T9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33">
                  <a:moveTo>
                    <a:pt x="4" y="0"/>
                  </a:moveTo>
                  <a:cubicBezTo>
                    <a:pt x="4" y="0"/>
                    <a:pt x="4" y="2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7"/>
                    <a:pt x="7" y="17"/>
                    <a:pt x="8" y="18"/>
                  </a:cubicBezTo>
                  <a:cubicBezTo>
                    <a:pt x="9" y="19"/>
                    <a:pt x="10" y="19"/>
                    <a:pt x="11" y="20"/>
                  </a:cubicBezTo>
                  <a:cubicBezTo>
                    <a:pt x="14" y="22"/>
                    <a:pt x="19" y="25"/>
                    <a:pt x="23" y="26"/>
                  </a:cubicBezTo>
                  <a:cubicBezTo>
                    <a:pt x="25" y="27"/>
                    <a:pt x="27" y="28"/>
                    <a:pt x="29" y="29"/>
                  </a:cubicBezTo>
                  <a:cubicBezTo>
                    <a:pt x="30" y="29"/>
                    <a:pt x="32" y="29"/>
                    <a:pt x="33" y="29"/>
                  </a:cubicBezTo>
                  <a:cubicBezTo>
                    <a:pt x="34" y="29"/>
                    <a:pt x="35" y="30"/>
                    <a:pt x="36" y="30"/>
                  </a:cubicBezTo>
                  <a:cubicBezTo>
                    <a:pt x="37" y="30"/>
                    <a:pt x="38" y="29"/>
                    <a:pt x="39" y="29"/>
                  </a:cubicBezTo>
                  <a:cubicBezTo>
                    <a:pt x="40" y="29"/>
                    <a:pt x="41" y="29"/>
                    <a:pt x="42" y="29"/>
                  </a:cubicBezTo>
                  <a:cubicBezTo>
                    <a:pt x="43" y="29"/>
                    <a:pt x="43" y="28"/>
                    <a:pt x="44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6"/>
                    <a:pt x="48" y="25"/>
                    <a:pt x="48" y="25"/>
                  </a:cubicBezTo>
                  <a:cubicBezTo>
                    <a:pt x="49" y="24"/>
                    <a:pt x="49" y="23"/>
                    <a:pt x="49" y="23"/>
                  </a:cubicBezTo>
                  <a:cubicBezTo>
                    <a:pt x="50" y="22"/>
                    <a:pt x="50" y="22"/>
                    <a:pt x="51" y="21"/>
                  </a:cubicBezTo>
                  <a:cubicBezTo>
                    <a:pt x="51" y="21"/>
                    <a:pt x="51" y="20"/>
                    <a:pt x="51" y="20"/>
                  </a:cubicBezTo>
                  <a:cubicBezTo>
                    <a:pt x="52" y="18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3" y="18"/>
                    <a:pt x="53" y="20"/>
                  </a:cubicBezTo>
                  <a:cubicBezTo>
                    <a:pt x="53" y="21"/>
                    <a:pt x="52" y="21"/>
                    <a:pt x="52" y="22"/>
                  </a:cubicBezTo>
                  <a:cubicBezTo>
                    <a:pt x="52" y="23"/>
                    <a:pt x="52" y="23"/>
                    <a:pt x="51" y="24"/>
                  </a:cubicBezTo>
                  <a:cubicBezTo>
                    <a:pt x="51" y="25"/>
                    <a:pt x="50" y="25"/>
                    <a:pt x="50" y="26"/>
                  </a:cubicBezTo>
                  <a:cubicBezTo>
                    <a:pt x="49" y="27"/>
                    <a:pt x="49" y="27"/>
                    <a:pt x="48" y="28"/>
                  </a:cubicBezTo>
                  <a:cubicBezTo>
                    <a:pt x="48" y="28"/>
                    <a:pt x="47" y="29"/>
                    <a:pt x="47" y="29"/>
                  </a:cubicBezTo>
                  <a:cubicBezTo>
                    <a:pt x="47" y="29"/>
                    <a:pt x="46" y="30"/>
                    <a:pt x="46" y="30"/>
                  </a:cubicBezTo>
                  <a:cubicBezTo>
                    <a:pt x="45" y="31"/>
                    <a:pt x="44" y="31"/>
                    <a:pt x="43" y="32"/>
                  </a:cubicBezTo>
                  <a:cubicBezTo>
                    <a:pt x="41" y="33"/>
                    <a:pt x="38" y="33"/>
                    <a:pt x="36" y="33"/>
                  </a:cubicBezTo>
                  <a:cubicBezTo>
                    <a:pt x="35" y="33"/>
                    <a:pt x="33" y="33"/>
                    <a:pt x="32" y="33"/>
                  </a:cubicBezTo>
                  <a:cubicBezTo>
                    <a:pt x="31" y="33"/>
                    <a:pt x="30" y="33"/>
                    <a:pt x="29" y="32"/>
                  </a:cubicBezTo>
                  <a:cubicBezTo>
                    <a:pt x="26" y="32"/>
                    <a:pt x="24" y="31"/>
                    <a:pt x="21" y="30"/>
                  </a:cubicBezTo>
                  <a:cubicBezTo>
                    <a:pt x="17" y="28"/>
                    <a:pt x="12" y="26"/>
                    <a:pt x="9" y="23"/>
                  </a:cubicBezTo>
                  <a:cubicBezTo>
                    <a:pt x="8" y="22"/>
                    <a:pt x="7" y="21"/>
                    <a:pt x="6" y="21"/>
                  </a:cubicBezTo>
                  <a:cubicBezTo>
                    <a:pt x="5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69">
              <a:extLst>
                <a:ext uri="{FF2B5EF4-FFF2-40B4-BE49-F238E27FC236}">
                  <a16:creationId xmlns:a16="http://schemas.microsoft.com/office/drawing/2014/main" id="{E5BAFB51-D3D6-4BB3-86DF-EFF57FC5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7963" y="1898651"/>
              <a:ext cx="107950" cy="103187"/>
            </a:xfrm>
            <a:custGeom>
              <a:avLst/>
              <a:gdLst>
                <a:gd name="T0" fmla="*/ 24 w 38"/>
                <a:gd name="T1" fmla="*/ 5 h 37"/>
                <a:gd name="T2" fmla="*/ 11 w 38"/>
                <a:gd name="T3" fmla="*/ 19 h 37"/>
                <a:gd name="T4" fmla="*/ 1 w 38"/>
                <a:gd name="T5" fmla="*/ 33 h 37"/>
                <a:gd name="T6" fmla="*/ 2 w 38"/>
                <a:gd name="T7" fmla="*/ 35 h 37"/>
                <a:gd name="T8" fmla="*/ 18 w 38"/>
                <a:gd name="T9" fmla="*/ 28 h 37"/>
                <a:gd name="T10" fmla="*/ 34 w 38"/>
                <a:gd name="T11" fmla="*/ 13 h 37"/>
                <a:gd name="T12" fmla="*/ 24 w 38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7">
                  <a:moveTo>
                    <a:pt x="24" y="5"/>
                  </a:moveTo>
                  <a:cubicBezTo>
                    <a:pt x="20" y="10"/>
                    <a:pt x="16" y="15"/>
                    <a:pt x="11" y="19"/>
                  </a:cubicBezTo>
                  <a:cubicBezTo>
                    <a:pt x="8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7" y="37"/>
                    <a:pt x="15" y="31"/>
                    <a:pt x="18" y="28"/>
                  </a:cubicBezTo>
                  <a:cubicBezTo>
                    <a:pt x="24" y="24"/>
                    <a:pt x="31" y="19"/>
                    <a:pt x="34" y="13"/>
                  </a:cubicBezTo>
                  <a:cubicBezTo>
                    <a:pt x="38" y="7"/>
                    <a:pt x="29" y="0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70">
              <a:extLst>
                <a:ext uri="{FF2B5EF4-FFF2-40B4-BE49-F238E27FC236}">
                  <a16:creationId xmlns:a16="http://schemas.microsoft.com/office/drawing/2014/main" id="{BEC69753-9680-40BF-872D-37AF8261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7650" y="1976438"/>
              <a:ext cx="138112" cy="95250"/>
            </a:xfrm>
            <a:custGeom>
              <a:avLst/>
              <a:gdLst>
                <a:gd name="T0" fmla="*/ 30 w 49"/>
                <a:gd name="T1" fmla="*/ 7 h 34"/>
                <a:gd name="T2" fmla="*/ 15 w 49"/>
                <a:gd name="T3" fmla="*/ 17 h 34"/>
                <a:gd name="T4" fmla="*/ 1 w 49"/>
                <a:gd name="T5" fmla="*/ 27 h 34"/>
                <a:gd name="T6" fmla="*/ 2 w 49"/>
                <a:gd name="T7" fmla="*/ 31 h 34"/>
                <a:gd name="T8" fmla="*/ 21 w 49"/>
                <a:gd name="T9" fmla="*/ 29 h 34"/>
                <a:gd name="T10" fmla="*/ 41 w 49"/>
                <a:gd name="T11" fmla="*/ 18 h 34"/>
                <a:gd name="T12" fmla="*/ 30 w 49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4">
                  <a:moveTo>
                    <a:pt x="30" y="7"/>
                  </a:moveTo>
                  <a:cubicBezTo>
                    <a:pt x="26" y="11"/>
                    <a:pt x="21" y="14"/>
                    <a:pt x="15" y="17"/>
                  </a:cubicBezTo>
                  <a:cubicBezTo>
                    <a:pt x="11" y="19"/>
                    <a:pt x="4" y="22"/>
                    <a:pt x="1" y="27"/>
                  </a:cubicBezTo>
                  <a:cubicBezTo>
                    <a:pt x="0" y="28"/>
                    <a:pt x="1" y="31"/>
                    <a:pt x="2" y="31"/>
                  </a:cubicBezTo>
                  <a:cubicBezTo>
                    <a:pt x="8" y="34"/>
                    <a:pt x="15" y="31"/>
                    <a:pt x="21" y="29"/>
                  </a:cubicBezTo>
                  <a:cubicBezTo>
                    <a:pt x="28" y="27"/>
                    <a:pt x="35" y="24"/>
                    <a:pt x="41" y="18"/>
                  </a:cubicBezTo>
                  <a:cubicBezTo>
                    <a:pt x="49" y="11"/>
                    <a:pt x="38" y="0"/>
                    <a:pt x="3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71">
              <a:extLst>
                <a:ext uri="{FF2B5EF4-FFF2-40B4-BE49-F238E27FC236}">
                  <a16:creationId xmlns:a16="http://schemas.microsoft.com/office/drawing/2014/main" id="{BA6374A6-59E4-45F1-9FDA-F1D5AEBD9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2103438"/>
              <a:ext cx="131762" cy="66675"/>
            </a:xfrm>
            <a:custGeom>
              <a:avLst/>
              <a:gdLst>
                <a:gd name="T0" fmla="*/ 33 w 47"/>
                <a:gd name="T1" fmla="*/ 2 h 24"/>
                <a:gd name="T2" fmla="*/ 17 w 47"/>
                <a:gd name="T3" fmla="*/ 8 h 24"/>
                <a:gd name="T4" fmla="*/ 3 w 47"/>
                <a:gd name="T5" fmla="*/ 15 h 24"/>
                <a:gd name="T6" fmla="*/ 6 w 47"/>
                <a:gd name="T7" fmla="*/ 23 h 24"/>
                <a:gd name="T8" fmla="*/ 22 w 47"/>
                <a:gd name="T9" fmla="*/ 22 h 24"/>
                <a:gd name="T10" fmla="*/ 40 w 47"/>
                <a:gd name="T11" fmla="*/ 15 h 24"/>
                <a:gd name="T12" fmla="*/ 33 w 47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4">
                  <a:moveTo>
                    <a:pt x="33" y="2"/>
                  </a:moveTo>
                  <a:cubicBezTo>
                    <a:pt x="27" y="4"/>
                    <a:pt x="22" y="6"/>
                    <a:pt x="17" y="8"/>
                  </a:cubicBezTo>
                  <a:cubicBezTo>
                    <a:pt x="12" y="9"/>
                    <a:pt x="7" y="11"/>
                    <a:pt x="3" y="15"/>
                  </a:cubicBezTo>
                  <a:cubicBezTo>
                    <a:pt x="0" y="18"/>
                    <a:pt x="2" y="23"/>
                    <a:pt x="6" y="23"/>
                  </a:cubicBezTo>
                  <a:cubicBezTo>
                    <a:pt x="12" y="24"/>
                    <a:pt x="17" y="22"/>
                    <a:pt x="22" y="22"/>
                  </a:cubicBezTo>
                  <a:cubicBezTo>
                    <a:pt x="29" y="21"/>
                    <a:pt x="35" y="19"/>
                    <a:pt x="40" y="15"/>
                  </a:cubicBezTo>
                  <a:cubicBezTo>
                    <a:pt x="47" y="10"/>
                    <a:pt x="40" y="0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72">
              <a:extLst>
                <a:ext uri="{FF2B5EF4-FFF2-40B4-BE49-F238E27FC236}">
                  <a16:creationId xmlns:a16="http://schemas.microsoft.com/office/drawing/2014/main" id="{26332B1E-81C1-4C2A-A0FB-D63C9B29D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0113" y="1957388"/>
              <a:ext cx="639762" cy="628650"/>
            </a:xfrm>
            <a:custGeom>
              <a:avLst/>
              <a:gdLst>
                <a:gd name="T0" fmla="*/ 126 w 228"/>
                <a:gd name="T1" fmla="*/ 127 h 224"/>
                <a:gd name="T2" fmla="*/ 114 w 228"/>
                <a:gd name="T3" fmla="*/ 138 h 224"/>
                <a:gd name="T4" fmla="*/ 110 w 228"/>
                <a:gd name="T5" fmla="*/ 145 h 224"/>
                <a:gd name="T6" fmla="*/ 127 w 228"/>
                <a:gd name="T7" fmla="*/ 140 h 224"/>
                <a:gd name="T8" fmla="*/ 132 w 228"/>
                <a:gd name="T9" fmla="*/ 132 h 224"/>
                <a:gd name="T10" fmla="*/ 128 w 228"/>
                <a:gd name="T11" fmla="*/ 128 h 224"/>
                <a:gd name="T12" fmla="*/ 128 w 228"/>
                <a:gd name="T13" fmla="*/ 127 h 224"/>
                <a:gd name="T14" fmla="*/ 126 w 228"/>
                <a:gd name="T15" fmla="*/ 127 h 224"/>
                <a:gd name="T16" fmla="*/ 75 w 228"/>
                <a:gd name="T17" fmla="*/ 111 h 224"/>
                <a:gd name="T18" fmla="*/ 87 w 228"/>
                <a:gd name="T19" fmla="*/ 140 h 224"/>
                <a:gd name="T20" fmla="*/ 83 w 228"/>
                <a:gd name="T21" fmla="*/ 116 h 224"/>
                <a:gd name="T22" fmla="*/ 77 w 228"/>
                <a:gd name="T23" fmla="*/ 110 h 224"/>
                <a:gd name="T24" fmla="*/ 114 w 228"/>
                <a:gd name="T25" fmla="*/ 169 h 224"/>
                <a:gd name="T26" fmla="*/ 142 w 228"/>
                <a:gd name="T27" fmla="*/ 136 h 224"/>
                <a:gd name="T28" fmla="*/ 172 w 228"/>
                <a:gd name="T29" fmla="*/ 101 h 224"/>
                <a:gd name="T30" fmla="*/ 127 w 228"/>
                <a:gd name="T31" fmla="*/ 172 h 224"/>
                <a:gd name="T32" fmla="*/ 46 w 228"/>
                <a:gd name="T33" fmla="*/ 38 h 224"/>
                <a:gd name="T34" fmla="*/ 100 w 228"/>
                <a:gd name="T35" fmla="*/ 6 h 224"/>
                <a:gd name="T36" fmla="*/ 118 w 228"/>
                <a:gd name="T37" fmla="*/ 20 h 224"/>
                <a:gd name="T38" fmla="*/ 74 w 228"/>
                <a:gd name="T39" fmla="*/ 55 h 224"/>
                <a:gd name="T40" fmla="*/ 108 w 228"/>
                <a:gd name="T41" fmla="*/ 0 h 224"/>
                <a:gd name="T42" fmla="*/ 50 w 228"/>
                <a:gd name="T43" fmla="*/ 157 h 224"/>
                <a:gd name="T44" fmla="*/ 43 w 228"/>
                <a:gd name="T45" fmla="*/ 202 h 224"/>
                <a:gd name="T46" fmla="*/ 44 w 228"/>
                <a:gd name="T47" fmla="*/ 203 h 224"/>
                <a:gd name="T48" fmla="*/ 80 w 228"/>
                <a:gd name="T49" fmla="*/ 223 h 224"/>
                <a:gd name="T50" fmla="*/ 81 w 228"/>
                <a:gd name="T51" fmla="*/ 223 h 224"/>
                <a:gd name="T52" fmla="*/ 82 w 228"/>
                <a:gd name="T53" fmla="*/ 223 h 224"/>
                <a:gd name="T54" fmla="*/ 82 w 228"/>
                <a:gd name="T55" fmla="*/ 223 h 224"/>
                <a:gd name="T56" fmla="*/ 83 w 228"/>
                <a:gd name="T57" fmla="*/ 223 h 224"/>
                <a:gd name="T58" fmla="*/ 84 w 228"/>
                <a:gd name="T59" fmla="*/ 209 h 224"/>
                <a:gd name="T60" fmla="*/ 104 w 228"/>
                <a:gd name="T61" fmla="*/ 149 h 224"/>
                <a:gd name="T62" fmla="*/ 94 w 228"/>
                <a:gd name="T63" fmla="*/ 147 h 224"/>
                <a:gd name="T64" fmla="*/ 84 w 228"/>
                <a:gd name="T65" fmla="*/ 168 h 224"/>
                <a:gd name="T66" fmla="*/ 62 w 228"/>
                <a:gd name="T67" fmla="*/ 216 h 224"/>
                <a:gd name="T68" fmla="*/ 60 w 228"/>
                <a:gd name="T69" fmla="*/ 216 h 224"/>
                <a:gd name="T70" fmla="*/ 66 w 228"/>
                <a:gd name="T71" fmla="*/ 202 h 224"/>
                <a:gd name="T72" fmla="*/ 87 w 228"/>
                <a:gd name="T73" fmla="*/ 144 h 224"/>
                <a:gd name="T74" fmla="*/ 70 w 228"/>
                <a:gd name="T75" fmla="*/ 117 h 224"/>
                <a:gd name="T76" fmla="*/ 77 w 228"/>
                <a:gd name="T77" fmla="*/ 106 h 224"/>
                <a:gd name="T78" fmla="*/ 82 w 228"/>
                <a:gd name="T79" fmla="*/ 108 h 224"/>
                <a:gd name="T80" fmla="*/ 90 w 228"/>
                <a:gd name="T81" fmla="*/ 129 h 224"/>
                <a:gd name="T82" fmla="*/ 95 w 228"/>
                <a:gd name="T83" fmla="*/ 144 h 224"/>
                <a:gd name="T84" fmla="*/ 106 w 228"/>
                <a:gd name="T85" fmla="*/ 145 h 224"/>
                <a:gd name="T86" fmla="*/ 122 w 228"/>
                <a:gd name="T87" fmla="*/ 125 h 224"/>
                <a:gd name="T88" fmla="*/ 127 w 228"/>
                <a:gd name="T89" fmla="*/ 124 h 224"/>
                <a:gd name="T90" fmla="*/ 128 w 228"/>
                <a:gd name="T91" fmla="*/ 124 h 224"/>
                <a:gd name="T92" fmla="*/ 129 w 228"/>
                <a:gd name="T93" fmla="*/ 124 h 224"/>
                <a:gd name="T94" fmla="*/ 129 w 228"/>
                <a:gd name="T95" fmla="*/ 124 h 224"/>
                <a:gd name="T96" fmla="*/ 134 w 228"/>
                <a:gd name="T97" fmla="*/ 127 h 224"/>
                <a:gd name="T98" fmla="*/ 136 w 228"/>
                <a:gd name="T99" fmla="*/ 132 h 224"/>
                <a:gd name="T100" fmla="*/ 129 w 228"/>
                <a:gd name="T101" fmla="*/ 143 h 224"/>
                <a:gd name="T102" fmla="*/ 110 w 228"/>
                <a:gd name="T103" fmla="*/ 149 h 224"/>
                <a:gd name="T104" fmla="*/ 107 w 228"/>
                <a:gd name="T105" fmla="*/ 150 h 224"/>
                <a:gd name="T106" fmla="*/ 86 w 228"/>
                <a:gd name="T107" fmla="*/ 209 h 224"/>
                <a:gd name="T108" fmla="*/ 85 w 228"/>
                <a:gd name="T109" fmla="*/ 223 h 224"/>
                <a:gd name="T110" fmla="*/ 85 w 228"/>
                <a:gd name="T111" fmla="*/ 223 h 224"/>
                <a:gd name="T112" fmla="*/ 88 w 228"/>
                <a:gd name="T113" fmla="*/ 224 h 224"/>
                <a:gd name="T114" fmla="*/ 94 w 228"/>
                <a:gd name="T115" fmla="*/ 223 h 224"/>
                <a:gd name="T116" fmla="*/ 99 w 228"/>
                <a:gd name="T117" fmla="*/ 220 h 224"/>
                <a:gd name="T118" fmla="*/ 99 w 228"/>
                <a:gd name="T119" fmla="*/ 219 h 224"/>
                <a:gd name="T120" fmla="*/ 117 w 228"/>
                <a:gd name="T121" fmla="*/ 187 h 224"/>
                <a:gd name="T122" fmla="*/ 197 w 228"/>
                <a:gd name="T123" fmla="*/ 138 h 224"/>
                <a:gd name="T124" fmla="*/ 108 w 228"/>
                <a:gd name="T1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224">
                  <a:moveTo>
                    <a:pt x="126" y="127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25" y="127"/>
                    <a:pt x="124" y="128"/>
                    <a:pt x="123" y="128"/>
                  </a:cubicBezTo>
                  <a:cubicBezTo>
                    <a:pt x="120" y="131"/>
                    <a:pt x="117" y="134"/>
                    <a:pt x="114" y="138"/>
                  </a:cubicBezTo>
                  <a:cubicBezTo>
                    <a:pt x="112" y="141"/>
                    <a:pt x="111" y="143"/>
                    <a:pt x="110" y="145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5" y="145"/>
                    <a:pt x="120" y="144"/>
                    <a:pt x="124" y="142"/>
                  </a:cubicBezTo>
                  <a:cubicBezTo>
                    <a:pt x="125" y="141"/>
                    <a:pt x="126" y="141"/>
                    <a:pt x="127" y="140"/>
                  </a:cubicBezTo>
                  <a:cubicBezTo>
                    <a:pt x="128" y="139"/>
                    <a:pt x="129" y="138"/>
                    <a:pt x="129" y="138"/>
                  </a:cubicBezTo>
                  <a:cubicBezTo>
                    <a:pt x="131" y="136"/>
                    <a:pt x="132" y="134"/>
                    <a:pt x="132" y="132"/>
                  </a:cubicBezTo>
                  <a:cubicBezTo>
                    <a:pt x="132" y="130"/>
                    <a:pt x="131" y="129"/>
                    <a:pt x="129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6" y="127"/>
                    <a:pt x="126" y="127"/>
                    <a:pt x="126" y="127"/>
                  </a:cubicBezTo>
                  <a:moveTo>
                    <a:pt x="77" y="110"/>
                  </a:moveTo>
                  <a:cubicBezTo>
                    <a:pt x="76" y="110"/>
                    <a:pt x="76" y="110"/>
                    <a:pt x="75" y="111"/>
                  </a:cubicBezTo>
                  <a:cubicBezTo>
                    <a:pt x="72" y="114"/>
                    <a:pt x="73" y="119"/>
                    <a:pt x="75" y="124"/>
                  </a:cubicBezTo>
                  <a:cubicBezTo>
                    <a:pt x="77" y="130"/>
                    <a:pt x="81" y="136"/>
                    <a:pt x="87" y="140"/>
                  </a:cubicBezTo>
                  <a:cubicBezTo>
                    <a:pt x="87" y="136"/>
                    <a:pt x="87" y="133"/>
                    <a:pt x="87" y="129"/>
                  </a:cubicBezTo>
                  <a:cubicBezTo>
                    <a:pt x="86" y="125"/>
                    <a:pt x="85" y="120"/>
                    <a:pt x="83" y="116"/>
                  </a:cubicBezTo>
                  <a:cubicBezTo>
                    <a:pt x="82" y="114"/>
                    <a:pt x="81" y="112"/>
                    <a:pt x="79" y="110"/>
                  </a:cubicBezTo>
                  <a:cubicBezTo>
                    <a:pt x="79" y="110"/>
                    <a:pt x="78" y="110"/>
                    <a:pt x="77" y="110"/>
                  </a:cubicBezTo>
                  <a:moveTo>
                    <a:pt x="127" y="172"/>
                  </a:moveTo>
                  <a:cubicBezTo>
                    <a:pt x="123" y="172"/>
                    <a:pt x="118" y="171"/>
                    <a:pt x="114" y="169"/>
                  </a:cubicBezTo>
                  <a:cubicBezTo>
                    <a:pt x="108" y="166"/>
                    <a:pt x="108" y="157"/>
                    <a:pt x="114" y="154"/>
                  </a:cubicBezTo>
                  <a:cubicBezTo>
                    <a:pt x="125" y="149"/>
                    <a:pt x="134" y="145"/>
                    <a:pt x="142" y="136"/>
                  </a:cubicBezTo>
                  <a:cubicBezTo>
                    <a:pt x="149" y="127"/>
                    <a:pt x="153" y="118"/>
                    <a:pt x="159" y="109"/>
                  </a:cubicBezTo>
                  <a:cubicBezTo>
                    <a:pt x="162" y="104"/>
                    <a:pt x="167" y="101"/>
                    <a:pt x="172" y="101"/>
                  </a:cubicBezTo>
                  <a:cubicBezTo>
                    <a:pt x="181" y="101"/>
                    <a:pt x="189" y="109"/>
                    <a:pt x="186" y="120"/>
                  </a:cubicBezTo>
                  <a:cubicBezTo>
                    <a:pt x="181" y="141"/>
                    <a:pt x="152" y="172"/>
                    <a:pt x="127" y="172"/>
                  </a:cubicBezTo>
                  <a:moveTo>
                    <a:pt x="60" y="62"/>
                  </a:moveTo>
                  <a:cubicBezTo>
                    <a:pt x="49" y="62"/>
                    <a:pt x="39" y="51"/>
                    <a:pt x="46" y="38"/>
                  </a:cubicBezTo>
                  <a:cubicBezTo>
                    <a:pt x="53" y="25"/>
                    <a:pt x="70" y="16"/>
                    <a:pt x="83" y="10"/>
                  </a:cubicBezTo>
                  <a:cubicBezTo>
                    <a:pt x="89" y="8"/>
                    <a:pt x="94" y="6"/>
                    <a:pt x="100" y="6"/>
                  </a:cubicBezTo>
                  <a:cubicBezTo>
                    <a:pt x="102" y="6"/>
                    <a:pt x="105" y="7"/>
                    <a:pt x="107" y="7"/>
                  </a:cubicBezTo>
                  <a:cubicBezTo>
                    <a:pt x="112" y="9"/>
                    <a:pt x="119" y="14"/>
                    <a:pt x="118" y="20"/>
                  </a:cubicBezTo>
                  <a:cubicBezTo>
                    <a:pt x="118" y="30"/>
                    <a:pt x="103" y="32"/>
                    <a:pt x="97" y="36"/>
                  </a:cubicBezTo>
                  <a:cubicBezTo>
                    <a:pt x="88" y="41"/>
                    <a:pt x="79" y="47"/>
                    <a:pt x="74" y="55"/>
                  </a:cubicBezTo>
                  <a:cubicBezTo>
                    <a:pt x="70" y="60"/>
                    <a:pt x="65" y="62"/>
                    <a:pt x="60" y="62"/>
                  </a:cubicBezTo>
                  <a:moveTo>
                    <a:pt x="108" y="0"/>
                  </a:moveTo>
                  <a:cubicBezTo>
                    <a:pt x="83" y="0"/>
                    <a:pt x="55" y="11"/>
                    <a:pt x="34" y="46"/>
                  </a:cubicBezTo>
                  <a:cubicBezTo>
                    <a:pt x="0" y="103"/>
                    <a:pt x="50" y="157"/>
                    <a:pt x="50" y="157"/>
                  </a:cubicBezTo>
                  <a:cubicBezTo>
                    <a:pt x="50" y="157"/>
                    <a:pt x="44" y="187"/>
                    <a:pt x="43" y="200"/>
                  </a:cubicBezTo>
                  <a:cubicBezTo>
                    <a:pt x="43" y="201"/>
                    <a:pt x="43" y="201"/>
                    <a:pt x="43" y="202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4" y="203"/>
                    <a:pt x="44" y="203"/>
                    <a:pt x="44" y="204"/>
                  </a:cubicBezTo>
                  <a:cubicBezTo>
                    <a:pt x="48" y="212"/>
                    <a:pt x="66" y="220"/>
                    <a:pt x="80" y="223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1" y="223"/>
                    <a:pt x="82" y="223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3"/>
                    <a:pt x="82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83" y="222"/>
                    <a:pt x="83" y="219"/>
                  </a:cubicBezTo>
                  <a:cubicBezTo>
                    <a:pt x="83" y="217"/>
                    <a:pt x="83" y="213"/>
                    <a:pt x="84" y="209"/>
                  </a:cubicBezTo>
                  <a:cubicBezTo>
                    <a:pt x="85" y="199"/>
                    <a:pt x="88" y="187"/>
                    <a:pt x="94" y="172"/>
                  </a:cubicBezTo>
                  <a:cubicBezTo>
                    <a:pt x="96" y="165"/>
                    <a:pt x="100" y="157"/>
                    <a:pt x="104" y="149"/>
                  </a:cubicBezTo>
                  <a:cubicBezTo>
                    <a:pt x="103" y="149"/>
                    <a:pt x="102" y="149"/>
                    <a:pt x="102" y="149"/>
                  </a:cubicBezTo>
                  <a:cubicBezTo>
                    <a:pt x="99" y="149"/>
                    <a:pt x="96" y="148"/>
                    <a:pt x="94" y="147"/>
                  </a:cubicBezTo>
                  <a:cubicBezTo>
                    <a:pt x="92" y="147"/>
                    <a:pt x="91" y="146"/>
                    <a:pt x="90" y="146"/>
                  </a:cubicBezTo>
                  <a:cubicBezTo>
                    <a:pt x="89" y="154"/>
                    <a:pt x="86" y="161"/>
                    <a:pt x="84" y="168"/>
                  </a:cubicBezTo>
                  <a:cubicBezTo>
                    <a:pt x="79" y="183"/>
                    <a:pt x="73" y="195"/>
                    <a:pt x="69" y="203"/>
                  </a:cubicBezTo>
                  <a:cubicBezTo>
                    <a:pt x="64" y="211"/>
                    <a:pt x="62" y="216"/>
                    <a:pt x="62" y="216"/>
                  </a:cubicBezTo>
                  <a:cubicBezTo>
                    <a:pt x="62" y="216"/>
                    <a:pt x="61" y="216"/>
                    <a:pt x="61" y="216"/>
                  </a:cubicBezTo>
                  <a:cubicBezTo>
                    <a:pt x="61" y="216"/>
                    <a:pt x="60" y="216"/>
                    <a:pt x="60" y="216"/>
                  </a:cubicBezTo>
                  <a:cubicBezTo>
                    <a:pt x="60" y="216"/>
                    <a:pt x="60" y="215"/>
                    <a:pt x="60" y="215"/>
                  </a:cubicBezTo>
                  <a:cubicBezTo>
                    <a:pt x="60" y="215"/>
                    <a:pt x="62" y="210"/>
                    <a:pt x="66" y="202"/>
                  </a:cubicBezTo>
                  <a:cubicBezTo>
                    <a:pt x="70" y="194"/>
                    <a:pt x="76" y="182"/>
                    <a:pt x="81" y="167"/>
                  </a:cubicBezTo>
                  <a:cubicBezTo>
                    <a:pt x="83" y="160"/>
                    <a:pt x="86" y="152"/>
                    <a:pt x="87" y="144"/>
                  </a:cubicBezTo>
                  <a:cubicBezTo>
                    <a:pt x="79" y="140"/>
                    <a:pt x="74" y="133"/>
                    <a:pt x="71" y="125"/>
                  </a:cubicBezTo>
                  <a:cubicBezTo>
                    <a:pt x="70" y="122"/>
                    <a:pt x="70" y="119"/>
                    <a:pt x="70" y="117"/>
                  </a:cubicBezTo>
                  <a:cubicBezTo>
                    <a:pt x="70" y="114"/>
                    <a:pt x="70" y="110"/>
                    <a:pt x="72" y="108"/>
                  </a:cubicBezTo>
                  <a:cubicBezTo>
                    <a:pt x="73" y="107"/>
                    <a:pt x="75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9" y="106"/>
                    <a:pt x="80" y="107"/>
                    <a:pt x="82" y="108"/>
                  </a:cubicBezTo>
                  <a:cubicBezTo>
                    <a:pt x="84" y="109"/>
                    <a:pt x="85" y="112"/>
                    <a:pt x="86" y="114"/>
                  </a:cubicBezTo>
                  <a:cubicBezTo>
                    <a:pt x="89" y="119"/>
                    <a:pt x="89" y="124"/>
                    <a:pt x="90" y="129"/>
                  </a:cubicBezTo>
                  <a:cubicBezTo>
                    <a:pt x="90" y="133"/>
                    <a:pt x="91" y="137"/>
                    <a:pt x="90" y="142"/>
                  </a:cubicBezTo>
                  <a:cubicBezTo>
                    <a:pt x="92" y="142"/>
                    <a:pt x="93" y="143"/>
                    <a:pt x="95" y="144"/>
                  </a:cubicBezTo>
                  <a:cubicBezTo>
                    <a:pt x="97" y="144"/>
                    <a:pt x="100" y="145"/>
                    <a:pt x="102" y="145"/>
                  </a:cubicBezTo>
                  <a:cubicBezTo>
                    <a:pt x="103" y="145"/>
                    <a:pt x="104" y="145"/>
                    <a:pt x="106" y="145"/>
                  </a:cubicBezTo>
                  <a:cubicBezTo>
                    <a:pt x="107" y="142"/>
                    <a:pt x="109" y="139"/>
                    <a:pt x="111" y="136"/>
                  </a:cubicBezTo>
                  <a:cubicBezTo>
                    <a:pt x="114" y="132"/>
                    <a:pt x="117" y="128"/>
                    <a:pt x="122" y="125"/>
                  </a:cubicBezTo>
                  <a:cubicBezTo>
                    <a:pt x="123" y="125"/>
                    <a:pt x="124" y="124"/>
                    <a:pt x="126" y="124"/>
                  </a:cubicBezTo>
                  <a:cubicBezTo>
                    <a:pt x="126" y="124"/>
                    <a:pt x="126" y="124"/>
                    <a:pt x="127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2" y="125"/>
                    <a:pt x="133" y="126"/>
                    <a:pt x="134" y="127"/>
                  </a:cubicBezTo>
                  <a:cubicBezTo>
                    <a:pt x="134" y="128"/>
                    <a:pt x="135" y="129"/>
                    <a:pt x="135" y="129"/>
                  </a:cubicBezTo>
                  <a:cubicBezTo>
                    <a:pt x="135" y="130"/>
                    <a:pt x="136" y="131"/>
                    <a:pt x="136" y="132"/>
                  </a:cubicBezTo>
                  <a:cubicBezTo>
                    <a:pt x="136" y="135"/>
                    <a:pt x="134" y="138"/>
                    <a:pt x="132" y="140"/>
                  </a:cubicBezTo>
                  <a:cubicBezTo>
                    <a:pt x="131" y="141"/>
                    <a:pt x="130" y="142"/>
                    <a:pt x="129" y="143"/>
                  </a:cubicBezTo>
                  <a:cubicBezTo>
                    <a:pt x="128" y="144"/>
                    <a:pt x="127" y="144"/>
                    <a:pt x="126" y="145"/>
                  </a:cubicBezTo>
                  <a:cubicBezTo>
                    <a:pt x="121" y="148"/>
                    <a:pt x="115" y="149"/>
                    <a:pt x="110" y="149"/>
                  </a:cubicBezTo>
                  <a:cubicBezTo>
                    <a:pt x="109" y="149"/>
                    <a:pt x="108" y="149"/>
                    <a:pt x="107" y="149"/>
                  </a:cubicBezTo>
                  <a:cubicBezTo>
                    <a:pt x="107" y="149"/>
                    <a:pt x="107" y="150"/>
                    <a:pt x="107" y="150"/>
                  </a:cubicBezTo>
                  <a:cubicBezTo>
                    <a:pt x="103" y="158"/>
                    <a:pt x="99" y="166"/>
                    <a:pt x="97" y="173"/>
                  </a:cubicBezTo>
                  <a:cubicBezTo>
                    <a:pt x="91" y="187"/>
                    <a:pt x="88" y="200"/>
                    <a:pt x="86" y="209"/>
                  </a:cubicBezTo>
                  <a:cubicBezTo>
                    <a:pt x="85" y="214"/>
                    <a:pt x="85" y="217"/>
                    <a:pt x="85" y="219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5" y="223"/>
                    <a:pt x="85" y="223"/>
                  </a:cubicBezTo>
                  <a:cubicBezTo>
                    <a:pt x="85" y="223"/>
                    <a:pt x="85" y="223"/>
                    <a:pt x="85" y="223"/>
                  </a:cubicBezTo>
                  <a:cubicBezTo>
                    <a:pt x="86" y="224"/>
                    <a:pt x="87" y="224"/>
                    <a:pt x="88" y="224"/>
                  </a:cubicBezTo>
                  <a:cubicBezTo>
                    <a:pt x="88" y="224"/>
                    <a:pt x="88" y="224"/>
                    <a:pt x="88" y="224"/>
                  </a:cubicBezTo>
                  <a:cubicBezTo>
                    <a:pt x="90" y="224"/>
                    <a:pt x="92" y="223"/>
                    <a:pt x="94" y="223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6" y="222"/>
                    <a:pt x="97" y="221"/>
                    <a:pt x="99" y="220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9" y="209"/>
                    <a:pt x="117" y="187"/>
                    <a:pt x="117" y="187"/>
                  </a:cubicBezTo>
                  <a:cubicBezTo>
                    <a:pt x="117" y="187"/>
                    <a:pt x="118" y="187"/>
                    <a:pt x="120" y="187"/>
                  </a:cubicBezTo>
                  <a:cubicBezTo>
                    <a:pt x="131" y="187"/>
                    <a:pt x="170" y="183"/>
                    <a:pt x="197" y="138"/>
                  </a:cubicBezTo>
                  <a:cubicBezTo>
                    <a:pt x="228" y="85"/>
                    <a:pt x="180" y="21"/>
                    <a:pt x="149" y="9"/>
                  </a:cubicBezTo>
                  <a:cubicBezTo>
                    <a:pt x="138" y="4"/>
                    <a:pt x="123" y="0"/>
                    <a:pt x="108" y="0"/>
                  </a:cubicBezTo>
                </a:path>
              </a:pathLst>
            </a:custGeom>
            <a:solidFill>
              <a:srgbClr val="FFD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73">
              <a:extLst>
                <a:ext uri="{FF2B5EF4-FFF2-40B4-BE49-F238E27FC236}">
                  <a16:creationId xmlns:a16="http://schemas.microsoft.com/office/drawing/2014/main" id="{630A5C57-26C6-4136-8099-79194CB13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3938" y="2528888"/>
              <a:ext cx="139700" cy="57150"/>
            </a:xfrm>
            <a:custGeom>
              <a:avLst/>
              <a:gdLst>
                <a:gd name="T0" fmla="*/ 44 w 50"/>
                <a:gd name="T1" fmla="*/ 20 h 20"/>
                <a:gd name="T2" fmla="*/ 44 w 50"/>
                <a:gd name="T3" fmla="*/ 20 h 20"/>
                <a:gd name="T4" fmla="*/ 44 w 50"/>
                <a:gd name="T5" fmla="*/ 20 h 20"/>
                <a:gd name="T6" fmla="*/ 44 w 50"/>
                <a:gd name="T7" fmla="*/ 20 h 20"/>
                <a:gd name="T8" fmla="*/ 38 w 50"/>
                <a:gd name="T9" fmla="*/ 19 h 20"/>
                <a:gd name="T10" fmla="*/ 38 w 50"/>
                <a:gd name="T11" fmla="*/ 19 h 20"/>
                <a:gd name="T12" fmla="*/ 38 w 50"/>
                <a:gd name="T13" fmla="*/ 19 h 20"/>
                <a:gd name="T14" fmla="*/ 37 w 50"/>
                <a:gd name="T15" fmla="*/ 19 h 20"/>
                <a:gd name="T16" fmla="*/ 38 w 50"/>
                <a:gd name="T17" fmla="*/ 19 h 20"/>
                <a:gd name="T18" fmla="*/ 37 w 50"/>
                <a:gd name="T19" fmla="*/ 19 h 20"/>
                <a:gd name="T20" fmla="*/ 36 w 50"/>
                <a:gd name="T21" fmla="*/ 19 h 20"/>
                <a:gd name="T22" fmla="*/ 37 w 50"/>
                <a:gd name="T23" fmla="*/ 19 h 20"/>
                <a:gd name="T24" fmla="*/ 36 w 50"/>
                <a:gd name="T25" fmla="*/ 19 h 20"/>
                <a:gd name="T26" fmla="*/ 50 w 50"/>
                <a:gd name="T27" fmla="*/ 19 h 20"/>
                <a:gd name="T28" fmla="*/ 50 w 50"/>
                <a:gd name="T29" fmla="*/ 19 h 20"/>
                <a:gd name="T30" fmla="*/ 50 w 50"/>
                <a:gd name="T31" fmla="*/ 19 h 20"/>
                <a:gd name="T32" fmla="*/ 0 w 50"/>
                <a:gd name="T33" fmla="*/ 0 h 20"/>
                <a:gd name="T34" fmla="*/ 0 w 50"/>
                <a:gd name="T35" fmla="*/ 0 h 20"/>
                <a:gd name="T36" fmla="*/ 36 w 50"/>
                <a:gd name="T37" fmla="*/ 19 h 20"/>
                <a:gd name="T38" fmla="*/ 0 w 50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0">
                  <a:moveTo>
                    <a:pt x="44" y="20"/>
                  </a:move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37" y="19"/>
                  </a:moveTo>
                  <a:cubicBezTo>
                    <a:pt x="37" y="19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moveTo>
                    <a:pt x="36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6" y="19"/>
                  </a:cubicBezTo>
                  <a:moveTo>
                    <a:pt x="50" y="19"/>
                  </a:move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22" y="16"/>
                    <a:pt x="36" y="19"/>
                  </a:cubicBezTo>
                  <a:cubicBezTo>
                    <a:pt x="22" y="16"/>
                    <a:pt x="4" y="8"/>
                    <a:pt x="0" y="0"/>
                  </a:cubicBezTo>
                </a:path>
              </a:pathLst>
            </a:custGeom>
            <a:solidFill>
              <a:srgbClr val="FFE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74">
              <a:extLst>
                <a:ext uri="{FF2B5EF4-FFF2-40B4-BE49-F238E27FC236}">
                  <a16:creationId xmlns:a16="http://schemas.microsoft.com/office/drawing/2014/main" id="{0BBE2466-807F-4A2A-8F2D-081D80B12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0763" y="2524125"/>
              <a:ext cx="160337" cy="50800"/>
            </a:xfrm>
            <a:custGeom>
              <a:avLst/>
              <a:gdLst>
                <a:gd name="T0" fmla="*/ 57 w 57"/>
                <a:gd name="T1" fmla="*/ 17 h 18"/>
                <a:gd name="T2" fmla="*/ 56 w 57"/>
                <a:gd name="T3" fmla="*/ 17 h 18"/>
                <a:gd name="T4" fmla="*/ 56 w 57"/>
                <a:gd name="T5" fmla="*/ 17 h 18"/>
                <a:gd name="T6" fmla="*/ 56 w 57"/>
                <a:gd name="T7" fmla="*/ 18 h 18"/>
                <a:gd name="T8" fmla="*/ 56 w 57"/>
                <a:gd name="T9" fmla="*/ 17 h 18"/>
                <a:gd name="T10" fmla="*/ 57 w 57"/>
                <a:gd name="T11" fmla="*/ 17 h 18"/>
                <a:gd name="T12" fmla="*/ 1 w 57"/>
                <a:gd name="T13" fmla="*/ 0 h 18"/>
                <a:gd name="T14" fmla="*/ 0 w 57"/>
                <a:gd name="T15" fmla="*/ 0 h 18"/>
                <a:gd name="T16" fmla="*/ 0 w 57"/>
                <a:gd name="T17" fmla="*/ 1 h 18"/>
                <a:gd name="T18" fmla="*/ 1 w 57"/>
                <a:gd name="T19" fmla="*/ 2 h 18"/>
                <a:gd name="T20" fmla="*/ 1 w 57"/>
                <a:gd name="T21" fmla="*/ 2 h 18"/>
                <a:gd name="T22" fmla="*/ 1 w 57"/>
                <a:gd name="T23" fmla="*/ 1 h 18"/>
                <a:gd name="T24" fmla="*/ 1 w 57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8">
                  <a:moveTo>
                    <a:pt x="57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8"/>
                    <a:pt x="56" y="17"/>
                    <a:pt x="56" y="17"/>
                  </a:cubicBezTo>
                  <a:cubicBezTo>
                    <a:pt x="56" y="17"/>
                    <a:pt x="56" y="17"/>
                    <a:pt x="57" y="17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E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75">
              <a:extLst>
                <a:ext uri="{FF2B5EF4-FFF2-40B4-BE49-F238E27FC236}">
                  <a16:creationId xmlns:a16="http://schemas.microsoft.com/office/drawing/2014/main" id="{A1EDC06A-3DA4-4BBB-966B-6AA1CC766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8388" y="2254250"/>
              <a:ext cx="214312" cy="331787"/>
            </a:xfrm>
            <a:custGeom>
              <a:avLst/>
              <a:gdLst>
                <a:gd name="T0" fmla="*/ 6 w 76"/>
                <a:gd name="T1" fmla="*/ 96 h 118"/>
                <a:gd name="T2" fmla="*/ 27 w 76"/>
                <a:gd name="T3" fmla="*/ 37 h 118"/>
                <a:gd name="T4" fmla="*/ 23 w 76"/>
                <a:gd name="T5" fmla="*/ 10 h 118"/>
                <a:gd name="T6" fmla="*/ 15 w 76"/>
                <a:gd name="T7" fmla="*/ 5 h 118"/>
                <a:gd name="T8" fmla="*/ 35 w 76"/>
                <a:gd name="T9" fmla="*/ 38 h 118"/>
                <a:gd name="T10" fmla="*/ 50 w 76"/>
                <a:gd name="T11" fmla="*/ 39 h 118"/>
                <a:gd name="T12" fmla="*/ 67 w 76"/>
                <a:gd name="T13" fmla="*/ 34 h 118"/>
                <a:gd name="T14" fmla="*/ 72 w 76"/>
                <a:gd name="T15" fmla="*/ 26 h 118"/>
                <a:gd name="T16" fmla="*/ 68 w 76"/>
                <a:gd name="T17" fmla="*/ 22 h 118"/>
                <a:gd name="T18" fmla="*/ 68 w 76"/>
                <a:gd name="T19" fmla="*/ 21 h 118"/>
                <a:gd name="T20" fmla="*/ 67 w 76"/>
                <a:gd name="T21" fmla="*/ 21 h 118"/>
                <a:gd name="T22" fmla="*/ 66 w 76"/>
                <a:gd name="T23" fmla="*/ 21 h 118"/>
                <a:gd name="T24" fmla="*/ 54 w 76"/>
                <a:gd name="T25" fmla="*/ 32 h 118"/>
                <a:gd name="T26" fmla="*/ 37 w 76"/>
                <a:gd name="T27" fmla="*/ 67 h 118"/>
                <a:gd name="T28" fmla="*/ 25 w 76"/>
                <a:gd name="T29" fmla="*/ 113 h 118"/>
                <a:gd name="T30" fmla="*/ 25 w 76"/>
                <a:gd name="T31" fmla="*/ 117 h 118"/>
                <a:gd name="T32" fmla="*/ 23 w 76"/>
                <a:gd name="T33" fmla="*/ 117 h 118"/>
                <a:gd name="T34" fmla="*/ 24 w 76"/>
                <a:gd name="T35" fmla="*/ 103 h 118"/>
                <a:gd name="T36" fmla="*/ 44 w 76"/>
                <a:gd name="T37" fmla="*/ 42 h 118"/>
                <a:gd name="T38" fmla="*/ 62 w 76"/>
                <a:gd name="T39" fmla="*/ 19 h 118"/>
                <a:gd name="T40" fmla="*/ 67 w 76"/>
                <a:gd name="T41" fmla="*/ 18 h 118"/>
                <a:gd name="T42" fmla="*/ 69 w 76"/>
                <a:gd name="T43" fmla="*/ 18 h 118"/>
                <a:gd name="T44" fmla="*/ 69 w 76"/>
                <a:gd name="T45" fmla="*/ 18 h 118"/>
                <a:gd name="T46" fmla="*/ 70 w 76"/>
                <a:gd name="T47" fmla="*/ 19 h 118"/>
                <a:gd name="T48" fmla="*/ 75 w 76"/>
                <a:gd name="T49" fmla="*/ 23 h 118"/>
                <a:gd name="T50" fmla="*/ 72 w 76"/>
                <a:gd name="T51" fmla="*/ 34 h 118"/>
                <a:gd name="T52" fmla="*/ 66 w 76"/>
                <a:gd name="T53" fmla="*/ 39 h 118"/>
                <a:gd name="T54" fmla="*/ 42 w 76"/>
                <a:gd name="T55" fmla="*/ 43 h 118"/>
                <a:gd name="T56" fmla="*/ 11 w 76"/>
                <a:gd name="T57" fmla="*/ 19 h 118"/>
                <a:gd name="T58" fmla="*/ 12 w 76"/>
                <a:gd name="T59" fmla="*/ 2 h 118"/>
                <a:gd name="T60" fmla="*/ 22 w 76"/>
                <a:gd name="T61" fmla="*/ 2 h 118"/>
                <a:gd name="T62" fmla="*/ 30 w 76"/>
                <a:gd name="T63" fmla="*/ 23 h 118"/>
                <a:gd name="T64" fmla="*/ 24 w 76"/>
                <a:gd name="T65" fmla="*/ 62 h 118"/>
                <a:gd name="T66" fmla="*/ 2 w 76"/>
                <a:gd name="T67" fmla="*/ 110 h 118"/>
                <a:gd name="T68" fmla="*/ 0 w 76"/>
                <a:gd name="T69" fmla="*/ 10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18">
                  <a:moveTo>
                    <a:pt x="0" y="109"/>
                  </a:moveTo>
                  <a:cubicBezTo>
                    <a:pt x="0" y="109"/>
                    <a:pt x="2" y="104"/>
                    <a:pt x="6" y="96"/>
                  </a:cubicBezTo>
                  <a:cubicBezTo>
                    <a:pt x="10" y="88"/>
                    <a:pt x="16" y="76"/>
                    <a:pt x="21" y="61"/>
                  </a:cubicBezTo>
                  <a:cubicBezTo>
                    <a:pt x="24" y="54"/>
                    <a:pt x="26" y="45"/>
                    <a:pt x="27" y="37"/>
                  </a:cubicBezTo>
                  <a:cubicBezTo>
                    <a:pt x="27" y="32"/>
                    <a:pt x="27" y="28"/>
                    <a:pt x="27" y="23"/>
                  </a:cubicBezTo>
                  <a:cubicBezTo>
                    <a:pt x="26" y="19"/>
                    <a:pt x="25" y="14"/>
                    <a:pt x="23" y="10"/>
                  </a:cubicBezTo>
                  <a:cubicBezTo>
                    <a:pt x="22" y="8"/>
                    <a:pt x="21" y="6"/>
                    <a:pt x="19" y="4"/>
                  </a:cubicBezTo>
                  <a:cubicBezTo>
                    <a:pt x="18" y="3"/>
                    <a:pt x="16" y="3"/>
                    <a:pt x="15" y="5"/>
                  </a:cubicBezTo>
                  <a:cubicBezTo>
                    <a:pt x="12" y="8"/>
                    <a:pt x="13" y="13"/>
                    <a:pt x="15" y="18"/>
                  </a:cubicBezTo>
                  <a:cubicBezTo>
                    <a:pt x="18" y="27"/>
                    <a:pt x="25" y="35"/>
                    <a:pt x="35" y="38"/>
                  </a:cubicBezTo>
                  <a:cubicBezTo>
                    <a:pt x="37" y="38"/>
                    <a:pt x="40" y="39"/>
                    <a:pt x="42" y="39"/>
                  </a:cubicBezTo>
                  <a:cubicBezTo>
                    <a:pt x="45" y="39"/>
                    <a:pt x="47" y="40"/>
                    <a:pt x="50" y="39"/>
                  </a:cubicBezTo>
                  <a:cubicBezTo>
                    <a:pt x="55" y="39"/>
                    <a:pt x="60" y="38"/>
                    <a:pt x="64" y="36"/>
                  </a:cubicBezTo>
                  <a:cubicBezTo>
                    <a:pt x="65" y="35"/>
                    <a:pt x="66" y="35"/>
                    <a:pt x="67" y="34"/>
                  </a:cubicBezTo>
                  <a:cubicBezTo>
                    <a:pt x="68" y="33"/>
                    <a:pt x="69" y="32"/>
                    <a:pt x="69" y="32"/>
                  </a:cubicBezTo>
                  <a:cubicBezTo>
                    <a:pt x="71" y="30"/>
                    <a:pt x="72" y="28"/>
                    <a:pt x="72" y="26"/>
                  </a:cubicBezTo>
                  <a:cubicBezTo>
                    <a:pt x="72" y="24"/>
                    <a:pt x="71" y="23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4" y="22"/>
                    <a:pt x="63" y="22"/>
                  </a:cubicBezTo>
                  <a:cubicBezTo>
                    <a:pt x="60" y="25"/>
                    <a:pt x="57" y="28"/>
                    <a:pt x="54" y="32"/>
                  </a:cubicBezTo>
                  <a:cubicBezTo>
                    <a:pt x="51" y="36"/>
                    <a:pt x="49" y="40"/>
                    <a:pt x="47" y="44"/>
                  </a:cubicBezTo>
                  <a:cubicBezTo>
                    <a:pt x="43" y="52"/>
                    <a:pt x="39" y="60"/>
                    <a:pt x="37" y="67"/>
                  </a:cubicBezTo>
                  <a:cubicBezTo>
                    <a:pt x="31" y="81"/>
                    <a:pt x="28" y="94"/>
                    <a:pt x="26" y="103"/>
                  </a:cubicBezTo>
                  <a:cubicBezTo>
                    <a:pt x="25" y="108"/>
                    <a:pt x="25" y="111"/>
                    <a:pt x="25" y="113"/>
                  </a:cubicBezTo>
                  <a:cubicBezTo>
                    <a:pt x="25" y="116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8"/>
                    <a:pt x="24" y="118"/>
                    <a:pt x="24" y="118"/>
                  </a:cubicBezTo>
                  <a:cubicBezTo>
                    <a:pt x="23" y="118"/>
                    <a:pt x="23" y="118"/>
                    <a:pt x="23" y="117"/>
                  </a:cubicBezTo>
                  <a:cubicBezTo>
                    <a:pt x="23" y="117"/>
                    <a:pt x="23" y="116"/>
                    <a:pt x="23" y="113"/>
                  </a:cubicBezTo>
                  <a:cubicBezTo>
                    <a:pt x="23" y="111"/>
                    <a:pt x="23" y="107"/>
                    <a:pt x="24" y="103"/>
                  </a:cubicBezTo>
                  <a:cubicBezTo>
                    <a:pt x="25" y="93"/>
                    <a:pt x="28" y="81"/>
                    <a:pt x="34" y="66"/>
                  </a:cubicBezTo>
                  <a:cubicBezTo>
                    <a:pt x="37" y="58"/>
                    <a:pt x="40" y="50"/>
                    <a:pt x="44" y="42"/>
                  </a:cubicBezTo>
                  <a:cubicBezTo>
                    <a:pt x="46" y="38"/>
                    <a:pt x="49" y="34"/>
                    <a:pt x="51" y="30"/>
                  </a:cubicBezTo>
                  <a:cubicBezTo>
                    <a:pt x="54" y="26"/>
                    <a:pt x="57" y="22"/>
                    <a:pt x="62" y="19"/>
                  </a:cubicBezTo>
                  <a:cubicBezTo>
                    <a:pt x="63" y="19"/>
                    <a:pt x="64" y="18"/>
                    <a:pt x="66" y="18"/>
                  </a:cubicBezTo>
                  <a:cubicBezTo>
                    <a:pt x="66" y="18"/>
                    <a:pt x="67" y="18"/>
                    <a:pt x="67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9"/>
                    <a:pt x="73" y="20"/>
                    <a:pt x="74" y="21"/>
                  </a:cubicBezTo>
                  <a:cubicBezTo>
                    <a:pt x="74" y="22"/>
                    <a:pt x="75" y="23"/>
                    <a:pt x="75" y="23"/>
                  </a:cubicBezTo>
                  <a:cubicBezTo>
                    <a:pt x="75" y="24"/>
                    <a:pt x="76" y="25"/>
                    <a:pt x="76" y="26"/>
                  </a:cubicBezTo>
                  <a:cubicBezTo>
                    <a:pt x="76" y="29"/>
                    <a:pt x="74" y="32"/>
                    <a:pt x="72" y="34"/>
                  </a:cubicBezTo>
                  <a:cubicBezTo>
                    <a:pt x="71" y="35"/>
                    <a:pt x="70" y="36"/>
                    <a:pt x="69" y="37"/>
                  </a:cubicBezTo>
                  <a:cubicBezTo>
                    <a:pt x="68" y="38"/>
                    <a:pt x="67" y="38"/>
                    <a:pt x="66" y="39"/>
                  </a:cubicBezTo>
                  <a:cubicBezTo>
                    <a:pt x="61" y="42"/>
                    <a:pt x="55" y="43"/>
                    <a:pt x="50" y="43"/>
                  </a:cubicBezTo>
                  <a:cubicBezTo>
                    <a:pt x="47" y="43"/>
                    <a:pt x="44" y="43"/>
                    <a:pt x="42" y="43"/>
                  </a:cubicBezTo>
                  <a:cubicBezTo>
                    <a:pt x="39" y="43"/>
                    <a:pt x="36" y="42"/>
                    <a:pt x="34" y="41"/>
                  </a:cubicBezTo>
                  <a:cubicBezTo>
                    <a:pt x="23" y="38"/>
                    <a:pt x="15" y="29"/>
                    <a:pt x="11" y="19"/>
                  </a:cubicBezTo>
                  <a:cubicBezTo>
                    <a:pt x="10" y="16"/>
                    <a:pt x="10" y="13"/>
                    <a:pt x="10" y="11"/>
                  </a:cubicBezTo>
                  <a:cubicBezTo>
                    <a:pt x="10" y="8"/>
                    <a:pt x="10" y="4"/>
                    <a:pt x="12" y="2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0" y="1"/>
                    <a:pt x="22" y="2"/>
                  </a:cubicBezTo>
                  <a:cubicBezTo>
                    <a:pt x="24" y="3"/>
                    <a:pt x="25" y="6"/>
                    <a:pt x="26" y="8"/>
                  </a:cubicBezTo>
                  <a:cubicBezTo>
                    <a:pt x="29" y="13"/>
                    <a:pt x="29" y="18"/>
                    <a:pt x="30" y="23"/>
                  </a:cubicBezTo>
                  <a:cubicBezTo>
                    <a:pt x="30" y="28"/>
                    <a:pt x="31" y="32"/>
                    <a:pt x="30" y="37"/>
                  </a:cubicBezTo>
                  <a:cubicBezTo>
                    <a:pt x="29" y="46"/>
                    <a:pt x="27" y="54"/>
                    <a:pt x="24" y="62"/>
                  </a:cubicBezTo>
                  <a:cubicBezTo>
                    <a:pt x="19" y="77"/>
                    <a:pt x="13" y="89"/>
                    <a:pt x="9" y="97"/>
                  </a:cubicBezTo>
                  <a:cubicBezTo>
                    <a:pt x="4" y="105"/>
                    <a:pt x="2" y="110"/>
                    <a:pt x="2" y="110"/>
                  </a:cubicBezTo>
                  <a:cubicBezTo>
                    <a:pt x="1" y="110"/>
                    <a:pt x="1" y="110"/>
                    <a:pt x="0" y="110"/>
                  </a:cubicBezTo>
                  <a:cubicBezTo>
                    <a:pt x="0" y="110"/>
                    <a:pt x="0" y="109"/>
                    <a:pt x="0" y="109"/>
                  </a:cubicBezTo>
                </a:path>
              </a:pathLst>
            </a:custGeom>
            <a:solidFill>
              <a:srgbClr val="3C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76">
              <a:extLst>
                <a:ext uri="{FF2B5EF4-FFF2-40B4-BE49-F238E27FC236}">
                  <a16:creationId xmlns:a16="http://schemas.microsoft.com/office/drawing/2014/main" id="{57A2CB59-F597-47F2-9B92-CB7014D72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650" y="1974850"/>
              <a:ext cx="223837" cy="157162"/>
            </a:xfrm>
            <a:custGeom>
              <a:avLst/>
              <a:gdLst>
                <a:gd name="T0" fmla="*/ 61 w 80"/>
                <a:gd name="T1" fmla="*/ 0 h 56"/>
                <a:gd name="T2" fmla="*/ 44 w 80"/>
                <a:gd name="T3" fmla="*/ 4 h 56"/>
                <a:gd name="T4" fmla="*/ 7 w 80"/>
                <a:gd name="T5" fmla="*/ 32 h 56"/>
                <a:gd name="T6" fmla="*/ 21 w 80"/>
                <a:gd name="T7" fmla="*/ 56 h 56"/>
                <a:gd name="T8" fmla="*/ 35 w 80"/>
                <a:gd name="T9" fmla="*/ 49 h 56"/>
                <a:gd name="T10" fmla="*/ 58 w 80"/>
                <a:gd name="T11" fmla="*/ 30 h 56"/>
                <a:gd name="T12" fmla="*/ 79 w 80"/>
                <a:gd name="T13" fmla="*/ 14 h 56"/>
                <a:gd name="T14" fmla="*/ 68 w 80"/>
                <a:gd name="T15" fmla="*/ 1 h 56"/>
                <a:gd name="T16" fmla="*/ 61 w 80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6">
                  <a:moveTo>
                    <a:pt x="61" y="0"/>
                  </a:moveTo>
                  <a:cubicBezTo>
                    <a:pt x="55" y="0"/>
                    <a:pt x="50" y="2"/>
                    <a:pt x="44" y="4"/>
                  </a:cubicBezTo>
                  <a:cubicBezTo>
                    <a:pt x="31" y="10"/>
                    <a:pt x="14" y="19"/>
                    <a:pt x="7" y="32"/>
                  </a:cubicBezTo>
                  <a:cubicBezTo>
                    <a:pt x="0" y="45"/>
                    <a:pt x="10" y="56"/>
                    <a:pt x="21" y="56"/>
                  </a:cubicBezTo>
                  <a:cubicBezTo>
                    <a:pt x="26" y="56"/>
                    <a:pt x="31" y="54"/>
                    <a:pt x="35" y="49"/>
                  </a:cubicBezTo>
                  <a:cubicBezTo>
                    <a:pt x="40" y="41"/>
                    <a:pt x="49" y="35"/>
                    <a:pt x="58" y="30"/>
                  </a:cubicBezTo>
                  <a:cubicBezTo>
                    <a:pt x="64" y="26"/>
                    <a:pt x="79" y="24"/>
                    <a:pt x="79" y="14"/>
                  </a:cubicBezTo>
                  <a:cubicBezTo>
                    <a:pt x="80" y="8"/>
                    <a:pt x="73" y="3"/>
                    <a:pt x="68" y="1"/>
                  </a:cubicBezTo>
                  <a:cubicBezTo>
                    <a:pt x="66" y="1"/>
                    <a:pt x="63" y="0"/>
                    <a:pt x="61" y="0"/>
                  </a:cubicBezTo>
                </a:path>
              </a:pathLst>
            </a:custGeom>
            <a:solidFill>
              <a:srgbClr val="FFF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77">
              <a:extLst>
                <a:ext uri="{FF2B5EF4-FFF2-40B4-BE49-F238E27FC236}">
                  <a16:creationId xmlns:a16="http://schemas.microsoft.com/office/drawing/2014/main" id="{28746096-0F26-4618-B03B-60700959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3325" y="2239963"/>
              <a:ext cx="227012" cy="200025"/>
            </a:xfrm>
            <a:custGeom>
              <a:avLst/>
              <a:gdLst>
                <a:gd name="T0" fmla="*/ 64 w 81"/>
                <a:gd name="T1" fmla="*/ 0 h 71"/>
                <a:gd name="T2" fmla="*/ 51 w 81"/>
                <a:gd name="T3" fmla="*/ 8 h 71"/>
                <a:gd name="T4" fmla="*/ 34 w 81"/>
                <a:gd name="T5" fmla="*/ 35 h 71"/>
                <a:gd name="T6" fmla="*/ 6 w 81"/>
                <a:gd name="T7" fmla="*/ 53 h 71"/>
                <a:gd name="T8" fmla="*/ 6 w 81"/>
                <a:gd name="T9" fmla="*/ 68 h 71"/>
                <a:gd name="T10" fmla="*/ 19 w 81"/>
                <a:gd name="T11" fmla="*/ 71 h 71"/>
                <a:gd name="T12" fmla="*/ 78 w 81"/>
                <a:gd name="T13" fmla="*/ 19 h 71"/>
                <a:gd name="T14" fmla="*/ 64 w 81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1">
                  <a:moveTo>
                    <a:pt x="64" y="0"/>
                  </a:moveTo>
                  <a:cubicBezTo>
                    <a:pt x="59" y="0"/>
                    <a:pt x="54" y="3"/>
                    <a:pt x="51" y="8"/>
                  </a:cubicBezTo>
                  <a:cubicBezTo>
                    <a:pt x="45" y="17"/>
                    <a:pt x="41" y="26"/>
                    <a:pt x="34" y="35"/>
                  </a:cubicBezTo>
                  <a:cubicBezTo>
                    <a:pt x="26" y="44"/>
                    <a:pt x="17" y="48"/>
                    <a:pt x="6" y="53"/>
                  </a:cubicBezTo>
                  <a:cubicBezTo>
                    <a:pt x="0" y="56"/>
                    <a:pt x="0" y="65"/>
                    <a:pt x="6" y="68"/>
                  </a:cubicBezTo>
                  <a:cubicBezTo>
                    <a:pt x="10" y="70"/>
                    <a:pt x="15" y="71"/>
                    <a:pt x="19" y="71"/>
                  </a:cubicBezTo>
                  <a:cubicBezTo>
                    <a:pt x="44" y="71"/>
                    <a:pt x="73" y="40"/>
                    <a:pt x="78" y="19"/>
                  </a:cubicBezTo>
                  <a:cubicBezTo>
                    <a:pt x="81" y="8"/>
                    <a:pt x="73" y="0"/>
                    <a:pt x="64" y="0"/>
                  </a:cubicBezTo>
                </a:path>
              </a:pathLst>
            </a:custGeom>
            <a:solidFill>
              <a:srgbClr val="EFC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5980D3BE-2529-45E3-B6E4-DBB39408A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2806700"/>
              <a:ext cx="84137" cy="160337"/>
            </a:xfrm>
            <a:custGeom>
              <a:avLst/>
              <a:gdLst>
                <a:gd name="T0" fmla="*/ 24 w 30"/>
                <a:gd name="T1" fmla="*/ 0 h 57"/>
                <a:gd name="T2" fmla="*/ 21 w 30"/>
                <a:gd name="T3" fmla="*/ 1 h 57"/>
                <a:gd name="T4" fmla="*/ 0 w 30"/>
                <a:gd name="T5" fmla="*/ 46 h 57"/>
                <a:gd name="T6" fmla="*/ 11 w 30"/>
                <a:gd name="T7" fmla="*/ 57 h 57"/>
                <a:gd name="T8" fmla="*/ 22 w 30"/>
                <a:gd name="T9" fmla="*/ 43 h 57"/>
                <a:gd name="T10" fmla="*/ 27 w 30"/>
                <a:gd name="T11" fmla="*/ 2 h 57"/>
                <a:gd name="T12" fmla="*/ 24 w 3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7">
                  <a:moveTo>
                    <a:pt x="24" y="0"/>
                  </a:moveTo>
                  <a:cubicBezTo>
                    <a:pt x="23" y="0"/>
                    <a:pt x="22" y="0"/>
                    <a:pt x="21" y="1"/>
                  </a:cubicBezTo>
                  <a:cubicBezTo>
                    <a:pt x="9" y="11"/>
                    <a:pt x="0" y="30"/>
                    <a:pt x="0" y="46"/>
                  </a:cubicBezTo>
                  <a:cubicBezTo>
                    <a:pt x="0" y="53"/>
                    <a:pt x="6" y="57"/>
                    <a:pt x="11" y="57"/>
                  </a:cubicBezTo>
                  <a:cubicBezTo>
                    <a:pt x="18" y="57"/>
                    <a:pt x="25" y="51"/>
                    <a:pt x="22" y="43"/>
                  </a:cubicBezTo>
                  <a:cubicBezTo>
                    <a:pt x="18" y="29"/>
                    <a:pt x="30" y="17"/>
                    <a:pt x="27" y="2"/>
                  </a:cubicBezTo>
                  <a:cubicBezTo>
                    <a:pt x="27" y="1"/>
                    <a:pt x="25" y="0"/>
                    <a:pt x="24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DF9B0250-4486-4CB5-8507-9CE783BDB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3" y="2871788"/>
              <a:ext cx="49212" cy="77787"/>
            </a:xfrm>
            <a:custGeom>
              <a:avLst/>
              <a:gdLst>
                <a:gd name="T0" fmla="*/ 11 w 18"/>
                <a:gd name="T1" fmla="*/ 0 h 28"/>
                <a:gd name="T2" fmla="*/ 5 w 18"/>
                <a:gd name="T3" fmla="*/ 4 h 28"/>
                <a:gd name="T4" fmla="*/ 1 w 18"/>
                <a:gd name="T5" fmla="*/ 17 h 28"/>
                <a:gd name="T6" fmla="*/ 9 w 18"/>
                <a:gd name="T7" fmla="*/ 28 h 28"/>
                <a:gd name="T8" fmla="*/ 17 w 18"/>
                <a:gd name="T9" fmla="*/ 17 h 28"/>
                <a:gd name="T10" fmla="*/ 17 w 18"/>
                <a:gd name="T11" fmla="*/ 8 h 28"/>
                <a:gd name="T12" fmla="*/ 11 w 1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cubicBezTo>
                    <a:pt x="9" y="0"/>
                    <a:pt x="6" y="1"/>
                    <a:pt x="5" y="4"/>
                  </a:cubicBezTo>
                  <a:cubicBezTo>
                    <a:pt x="4" y="9"/>
                    <a:pt x="2" y="13"/>
                    <a:pt x="1" y="17"/>
                  </a:cubicBezTo>
                  <a:cubicBezTo>
                    <a:pt x="0" y="22"/>
                    <a:pt x="4" y="28"/>
                    <a:pt x="9" y="28"/>
                  </a:cubicBezTo>
                  <a:cubicBezTo>
                    <a:pt x="14" y="28"/>
                    <a:pt x="18" y="22"/>
                    <a:pt x="17" y="17"/>
                  </a:cubicBezTo>
                  <a:cubicBezTo>
                    <a:pt x="16" y="14"/>
                    <a:pt x="16" y="11"/>
                    <a:pt x="17" y="8"/>
                  </a:cubicBezTo>
                  <a:cubicBezTo>
                    <a:pt x="18" y="3"/>
                    <a:pt x="14" y="0"/>
                    <a:pt x="11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7C11310D-09F6-427F-896C-9EFDBA5F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5738" y="2816225"/>
              <a:ext cx="68262" cy="117475"/>
            </a:xfrm>
            <a:custGeom>
              <a:avLst/>
              <a:gdLst>
                <a:gd name="T0" fmla="*/ 16 w 24"/>
                <a:gd name="T1" fmla="*/ 0 h 42"/>
                <a:gd name="T2" fmla="*/ 13 w 24"/>
                <a:gd name="T3" fmla="*/ 2 h 42"/>
                <a:gd name="T4" fmla="*/ 8 w 24"/>
                <a:gd name="T5" fmla="*/ 40 h 42"/>
                <a:gd name="T6" fmla="*/ 14 w 24"/>
                <a:gd name="T7" fmla="*/ 42 h 42"/>
                <a:gd name="T8" fmla="*/ 22 w 24"/>
                <a:gd name="T9" fmla="*/ 32 h 42"/>
                <a:gd name="T10" fmla="*/ 16 w 24"/>
                <a:gd name="T11" fmla="*/ 20 h 42"/>
                <a:gd name="T12" fmla="*/ 20 w 24"/>
                <a:gd name="T13" fmla="*/ 6 h 42"/>
                <a:gd name="T14" fmla="*/ 16 w 24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2">
                  <a:moveTo>
                    <a:pt x="16" y="0"/>
                  </a:moveTo>
                  <a:cubicBezTo>
                    <a:pt x="15" y="0"/>
                    <a:pt x="14" y="0"/>
                    <a:pt x="13" y="2"/>
                  </a:cubicBezTo>
                  <a:cubicBezTo>
                    <a:pt x="6" y="11"/>
                    <a:pt x="0" y="30"/>
                    <a:pt x="8" y="40"/>
                  </a:cubicBezTo>
                  <a:cubicBezTo>
                    <a:pt x="10" y="42"/>
                    <a:pt x="12" y="42"/>
                    <a:pt x="14" y="42"/>
                  </a:cubicBezTo>
                  <a:cubicBezTo>
                    <a:pt x="19" y="42"/>
                    <a:pt x="24" y="37"/>
                    <a:pt x="22" y="32"/>
                  </a:cubicBezTo>
                  <a:cubicBezTo>
                    <a:pt x="21" y="27"/>
                    <a:pt x="17" y="24"/>
                    <a:pt x="16" y="20"/>
                  </a:cubicBezTo>
                  <a:cubicBezTo>
                    <a:pt x="16" y="15"/>
                    <a:pt x="18" y="10"/>
                    <a:pt x="20" y="6"/>
                  </a:cubicBezTo>
                  <a:cubicBezTo>
                    <a:pt x="22" y="2"/>
                    <a:pt x="19" y="0"/>
                    <a:pt x="16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81">
              <a:extLst>
                <a:ext uri="{FF2B5EF4-FFF2-40B4-BE49-F238E27FC236}">
                  <a16:creationId xmlns:a16="http://schemas.microsoft.com/office/drawing/2014/main" id="{5404AB6C-261B-4C74-A0EA-34B4439E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4650" y="2852738"/>
              <a:ext cx="53975" cy="92075"/>
            </a:xfrm>
            <a:custGeom>
              <a:avLst/>
              <a:gdLst>
                <a:gd name="T0" fmla="*/ 13 w 19"/>
                <a:gd name="T1" fmla="*/ 0 h 33"/>
                <a:gd name="T2" fmla="*/ 9 w 19"/>
                <a:gd name="T3" fmla="*/ 2 h 33"/>
                <a:gd name="T4" fmla="*/ 3 w 19"/>
                <a:gd name="T5" fmla="*/ 27 h 33"/>
                <a:gd name="T6" fmla="*/ 10 w 19"/>
                <a:gd name="T7" fmla="*/ 33 h 33"/>
                <a:gd name="T8" fmla="*/ 17 w 19"/>
                <a:gd name="T9" fmla="*/ 23 h 33"/>
                <a:gd name="T10" fmla="*/ 15 w 19"/>
                <a:gd name="T11" fmla="*/ 15 h 33"/>
                <a:gd name="T12" fmla="*/ 17 w 19"/>
                <a:gd name="T13" fmla="*/ 5 h 33"/>
                <a:gd name="T14" fmla="*/ 13 w 1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3">
                  <a:moveTo>
                    <a:pt x="13" y="0"/>
                  </a:moveTo>
                  <a:cubicBezTo>
                    <a:pt x="12" y="0"/>
                    <a:pt x="10" y="0"/>
                    <a:pt x="9" y="2"/>
                  </a:cubicBezTo>
                  <a:cubicBezTo>
                    <a:pt x="5" y="9"/>
                    <a:pt x="0" y="19"/>
                    <a:pt x="3" y="27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4" y="33"/>
                    <a:pt x="18" y="29"/>
                    <a:pt x="17" y="23"/>
                  </a:cubicBezTo>
                  <a:cubicBezTo>
                    <a:pt x="16" y="20"/>
                    <a:pt x="15" y="18"/>
                    <a:pt x="15" y="15"/>
                  </a:cubicBezTo>
                  <a:cubicBezTo>
                    <a:pt x="15" y="12"/>
                    <a:pt x="16" y="8"/>
                    <a:pt x="17" y="5"/>
                  </a:cubicBezTo>
                  <a:cubicBezTo>
                    <a:pt x="19" y="2"/>
                    <a:pt x="16" y="0"/>
                    <a:pt x="13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82">
              <a:extLst>
                <a:ext uri="{FF2B5EF4-FFF2-40B4-BE49-F238E27FC236}">
                  <a16:creationId xmlns:a16="http://schemas.microsoft.com/office/drawing/2014/main" id="{2E0FF4B0-9769-46F9-A5A2-3D2A97C8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2275" y="2863850"/>
              <a:ext cx="47625" cy="73025"/>
            </a:xfrm>
            <a:custGeom>
              <a:avLst/>
              <a:gdLst>
                <a:gd name="T0" fmla="*/ 12 w 17"/>
                <a:gd name="T1" fmla="*/ 0 h 26"/>
                <a:gd name="T2" fmla="*/ 8 w 17"/>
                <a:gd name="T3" fmla="*/ 2 h 26"/>
                <a:gd name="T4" fmla="*/ 1 w 17"/>
                <a:gd name="T5" fmla="*/ 16 h 26"/>
                <a:gd name="T6" fmla="*/ 8 w 17"/>
                <a:gd name="T7" fmla="*/ 26 h 26"/>
                <a:gd name="T8" fmla="*/ 16 w 17"/>
                <a:gd name="T9" fmla="*/ 16 h 26"/>
                <a:gd name="T10" fmla="*/ 16 w 17"/>
                <a:gd name="T11" fmla="*/ 6 h 26"/>
                <a:gd name="T12" fmla="*/ 12 w 1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6">
                  <a:moveTo>
                    <a:pt x="12" y="0"/>
                  </a:moveTo>
                  <a:cubicBezTo>
                    <a:pt x="10" y="0"/>
                    <a:pt x="9" y="1"/>
                    <a:pt x="8" y="2"/>
                  </a:cubicBezTo>
                  <a:cubicBezTo>
                    <a:pt x="5" y="6"/>
                    <a:pt x="3" y="11"/>
                    <a:pt x="1" y="16"/>
                  </a:cubicBezTo>
                  <a:cubicBezTo>
                    <a:pt x="0" y="21"/>
                    <a:pt x="4" y="26"/>
                    <a:pt x="8" y="26"/>
                  </a:cubicBezTo>
                  <a:cubicBezTo>
                    <a:pt x="13" y="26"/>
                    <a:pt x="17" y="21"/>
                    <a:pt x="16" y="16"/>
                  </a:cubicBezTo>
                  <a:cubicBezTo>
                    <a:pt x="15" y="13"/>
                    <a:pt x="15" y="9"/>
                    <a:pt x="16" y="6"/>
                  </a:cubicBezTo>
                  <a:cubicBezTo>
                    <a:pt x="17" y="2"/>
                    <a:pt x="15" y="0"/>
                    <a:pt x="12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83">
              <a:extLst>
                <a:ext uri="{FF2B5EF4-FFF2-40B4-BE49-F238E27FC236}">
                  <a16:creationId xmlns:a16="http://schemas.microsoft.com/office/drawing/2014/main" id="{2F6A9BB5-3D85-4E89-9501-71BA9E4B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2762250"/>
              <a:ext cx="95250" cy="157162"/>
            </a:xfrm>
            <a:custGeom>
              <a:avLst/>
              <a:gdLst>
                <a:gd name="T0" fmla="*/ 30 w 34"/>
                <a:gd name="T1" fmla="*/ 0 h 56"/>
                <a:gd name="T2" fmla="*/ 29 w 34"/>
                <a:gd name="T3" fmla="*/ 0 h 56"/>
                <a:gd name="T4" fmla="*/ 2 w 34"/>
                <a:gd name="T5" fmla="*/ 39 h 56"/>
                <a:gd name="T6" fmla="*/ 14 w 34"/>
                <a:gd name="T7" fmla="*/ 56 h 56"/>
                <a:gd name="T8" fmla="*/ 27 w 34"/>
                <a:gd name="T9" fmla="*/ 39 h 56"/>
                <a:gd name="T10" fmla="*/ 34 w 34"/>
                <a:gd name="T11" fmla="*/ 4 h 56"/>
                <a:gd name="T12" fmla="*/ 30 w 3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6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14" y="6"/>
                    <a:pt x="5" y="25"/>
                    <a:pt x="2" y="39"/>
                  </a:cubicBezTo>
                  <a:cubicBezTo>
                    <a:pt x="0" y="48"/>
                    <a:pt x="6" y="56"/>
                    <a:pt x="14" y="56"/>
                  </a:cubicBezTo>
                  <a:cubicBezTo>
                    <a:pt x="23" y="56"/>
                    <a:pt x="28" y="48"/>
                    <a:pt x="27" y="39"/>
                  </a:cubicBezTo>
                  <a:cubicBezTo>
                    <a:pt x="25" y="27"/>
                    <a:pt x="33" y="16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84">
              <a:extLst>
                <a:ext uri="{FF2B5EF4-FFF2-40B4-BE49-F238E27FC236}">
                  <a16:creationId xmlns:a16="http://schemas.microsoft.com/office/drawing/2014/main" id="{6710973C-A37B-4C7C-A017-D0396506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8350" y="2801938"/>
              <a:ext cx="73025" cy="87312"/>
            </a:xfrm>
            <a:custGeom>
              <a:avLst/>
              <a:gdLst>
                <a:gd name="T0" fmla="*/ 18 w 26"/>
                <a:gd name="T1" fmla="*/ 0 h 31"/>
                <a:gd name="T2" fmla="*/ 6 w 26"/>
                <a:gd name="T3" fmla="*/ 7 h 31"/>
                <a:gd name="T4" fmla="*/ 0 w 26"/>
                <a:gd name="T5" fmla="*/ 21 h 31"/>
                <a:gd name="T6" fmla="*/ 11 w 26"/>
                <a:gd name="T7" fmla="*/ 31 h 31"/>
                <a:gd name="T8" fmla="*/ 21 w 26"/>
                <a:gd name="T9" fmla="*/ 18 h 31"/>
                <a:gd name="T10" fmla="*/ 20 w 26"/>
                <a:gd name="T11" fmla="*/ 16 h 31"/>
                <a:gd name="T12" fmla="*/ 20 w 26"/>
                <a:gd name="T13" fmla="*/ 15 h 31"/>
                <a:gd name="T14" fmla="*/ 21 w 26"/>
                <a:gd name="T15" fmla="*/ 14 h 31"/>
                <a:gd name="T16" fmla="*/ 21 w 26"/>
                <a:gd name="T17" fmla="*/ 14 h 31"/>
                <a:gd name="T18" fmla="*/ 21 w 26"/>
                <a:gd name="T19" fmla="*/ 13 h 31"/>
                <a:gd name="T20" fmla="*/ 25 w 26"/>
                <a:gd name="T21" fmla="*/ 8 h 31"/>
                <a:gd name="T22" fmla="*/ 20 w 26"/>
                <a:gd name="T23" fmla="*/ 1 h 31"/>
                <a:gd name="T24" fmla="*/ 18 w 26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1">
                  <a:moveTo>
                    <a:pt x="18" y="0"/>
                  </a:moveTo>
                  <a:cubicBezTo>
                    <a:pt x="13" y="0"/>
                    <a:pt x="9" y="4"/>
                    <a:pt x="6" y="7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1" y="27"/>
                    <a:pt x="4" y="31"/>
                    <a:pt x="11" y="31"/>
                  </a:cubicBezTo>
                  <a:cubicBezTo>
                    <a:pt x="17" y="31"/>
                    <a:pt x="22" y="25"/>
                    <a:pt x="21" y="18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4" y="10"/>
                    <a:pt x="25" y="8"/>
                  </a:cubicBezTo>
                  <a:cubicBezTo>
                    <a:pt x="26" y="5"/>
                    <a:pt x="23" y="2"/>
                    <a:pt x="20" y="1"/>
                  </a:cubicBezTo>
                  <a:cubicBezTo>
                    <a:pt x="20" y="1"/>
                    <a:pt x="19" y="0"/>
                    <a:pt x="18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85">
              <a:extLst>
                <a:ext uri="{FF2B5EF4-FFF2-40B4-BE49-F238E27FC236}">
                  <a16:creationId xmlns:a16="http://schemas.microsoft.com/office/drawing/2014/main" id="{4C47D0AD-502C-47CE-A245-D302770E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313" y="2816225"/>
              <a:ext cx="58737" cy="73025"/>
            </a:xfrm>
            <a:custGeom>
              <a:avLst/>
              <a:gdLst>
                <a:gd name="T0" fmla="*/ 15 w 21"/>
                <a:gd name="T1" fmla="*/ 0 h 26"/>
                <a:gd name="T2" fmla="*/ 11 w 21"/>
                <a:gd name="T3" fmla="*/ 2 h 26"/>
                <a:gd name="T4" fmla="*/ 7 w 21"/>
                <a:gd name="T5" fmla="*/ 6 h 26"/>
                <a:gd name="T6" fmla="*/ 5 w 21"/>
                <a:gd name="T7" fmla="*/ 9 h 26"/>
                <a:gd name="T8" fmla="*/ 4 w 21"/>
                <a:gd name="T9" fmla="*/ 11 h 26"/>
                <a:gd name="T10" fmla="*/ 4 w 21"/>
                <a:gd name="T11" fmla="*/ 10 h 26"/>
                <a:gd name="T12" fmla="*/ 3 w 21"/>
                <a:gd name="T13" fmla="*/ 11 h 26"/>
                <a:gd name="T14" fmla="*/ 5 w 21"/>
                <a:gd name="T15" fmla="*/ 25 h 26"/>
                <a:gd name="T16" fmla="*/ 9 w 21"/>
                <a:gd name="T17" fmla="*/ 26 h 26"/>
                <a:gd name="T18" fmla="*/ 18 w 21"/>
                <a:gd name="T19" fmla="*/ 17 h 26"/>
                <a:gd name="T20" fmla="*/ 18 w 21"/>
                <a:gd name="T21" fmla="*/ 16 h 26"/>
                <a:gd name="T22" fmla="*/ 18 w 21"/>
                <a:gd name="T23" fmla="*/ 17 h 26"/>
                <a:gd name="T24" fmla="*/ 18 w 21"/>
                <a:gd name="T25" fmla="*/ 16 h 26"/>
                <a:gd name="T26" fmla="*/ 19 w 21"/>
                <a:gd name="T27" fmla="*/ 13 h 26"/>
                <a:gd name="T28" fmla="*/ 21 w 21"/>
                <a:gd name="T29" fmla="*/ 7 h 26"/>
                <a:gd name="T30" fmla="*/ 18 w 21"/>
                <a:gd name="T31" fmla="*/ 1 h 26"/>
                <a:gd name="T32" fmla="*/ 15 w 2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6">
                  <a:moveTo>
                    <a:pt x="15" y="0"/>
                  </a:moveTo>
                  <a:cubicBezTo>
                    <a:pt x="14" y="0"/>
                    <a:pt x="12" y="1"/>
                    <a:pt x="11" y="2"/>
                  </a:cubicBezTo>
                  <a:cubicBezTo>
                    <a:pt x="9" y="3"/>
                    <a:pt x="8" y="5"/>
                    <a:pt x="7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0" y="15"/>
                    <a:pt x="0" y="22"/>
                    <a:pt x="5" y="25"/>
                  </a:cubicBezTo>
                  <a:cubicBezTo>
                    <a:pt x="6" y="26"/>
                    <a:pt x="8" y="26"/>
                    <a:pt x="9" y="26"/>
                  </a:cubicBezTo>
                  <a:cubicBezTo>
                    <a:pt x="14" y="26"/>
                    <a:pt x="19" y="22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5"/>
                    <a:pt x="19" y="14"/>
                    <a:pt x="19" y="13"/>
                  </a:cubicBezTo>
                  <a:cubicBezTo>
                    <a:pt x="19" y="11"/>
                    <a:pt x="20" y="10"/>
                    <a:pt x="21" y="7"/>
                  </a:cubicBezTo>
                  <a:cubicBezTo>
                    <a:pt x="21" y="5"/>
                    <a:pt x="20" y="2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86">
              <a:extLst>
                <a:ext uri="{FF2B5EF4-FFF2-40B4-BE49-F238E27FC236}">
                  <a16:creationId xmlns:a16="http://schemas.microsoft.com/office/drawing/2014/main" id="{C9614CB3-E3A9-435D-AD46-F71E4F15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7300" y="3505200"/>
              <a:ext cx="14287" cy="14287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5 h 5"/>
                <a:gd name="T4" fmla="*/ 3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0" y="0"/>
                    <a:pt x="0" y="5"/>
                    <a:pt x="3" y="5"/>
                  </a:cubicBezTo>
                  <a:cubicBezTo>
                    <a:pt x="5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87">
              <a:extLst>
                <a:ext uri="{FF2B5EF4-FFF2-40B4-BE49-F238E27FC236}">
                  <a16:creationId xmlns:a16="http://schemas.microsoft.com/office/drawing/2014/main" id="{4026C339-0943-4CE1-8EF4-FC385245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988" y="3516313"/>
              <a:ext cx="36512" cy="28575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88">
              <a:extLst>
                <a:ext uri="{FF2B5EF4-FFF2-40B4-BE49-F238E27FC236}">
                  <a16:creationId xmlns:a16="http://schemas.microsoft.com/office/drawing/2014/main" id="{A885B794-52B8-412C-8EBD-DA5EADFF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3482975"/>
              <a:ext cx="42862" cy="42862"/>
            </a:xfrm>
            <a:custGeom>
              <a:avLst/>
              <a:gdLst>
                <a:gd name="T0" fmla="*/ 11 w 15"/>
                <a:gd name="T1" fmla="*/ 2 h 15"/>
                <a:gd name="T2" fmla="*/ 3 w 15"/>
                <a:gd name="T3" fmla="*/ 2 h 15"/>
                <a:gd name="T4" fmla="*/ 4 w 15"/>
                <a:gd name="T5" fmla="*/ 13 h 15"/>
                <a:gd name="T6" fmla="*/ 13 w 15"/>
                <a:gd name="T7" fmla="*/ 10 h 15"/>
                <a:gd name="T8" fmla="*/ 11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1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5"/>
                    <a:pt x="0" y="11"/>
                    <a:pt x="4" y="13"/>
                  </a:cubicBezTo>
                  <a:cubicBezTo>
                    <a:pt x="7" y="15"/>
                    <a:pt x="11" y="13"/>
                    <a:pt x="13" y="10"/>
                  </a:cubicBezTo>
                  <a:cubicBezTo>
                    <a:pt x="15" y="8"/>
                    <a:pt x="14" y="3"/>
                    <a:pt x="11" y="2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89">
              <a:extLst>
                <a:ext uri="{FF2B5EF4-FFF2-40B4-BE49-F238E27FC236}">
                  <a16:creationId xmlns:a16="http://schemas.microsoft.com/office/drawing/2014/main" id="{5312CA21-8E55-4A93-8C4D-3C870A592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1288" y="3540125"/>
              <a:ext cx="33337" cy="26987"/>
            </a:xfrm>
            <a:custGeom>
              <a:avLst/>
              <a:gdLst>
                <a:gd name="T0" fmla="*/ 7 w 12"/>
                <a:gd name="T1" fmla="*/ 1 h 10"/>
                <a:gd name="T2" fmla="*/ 6 w 12"/>
                <a:gd name="T3" fmla="*/ 1 h 10"/>
                <a:gd name="T4" fmla="*/ 6 w 12"/>
                <a:gd name="T5" fmla="*/ 9 h 10"/>
                <a:gd name="T6" fmla="*/ 7 w 12"/>
                <a:gd name="T7" fmla="*/ 9 h 10"/>
                <a:gd name="T8" fmla="*/ 7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9"/>
                    <a:pt x="6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12" y="10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90">
              <a:extLst>
                <a:ext uri="{FF2B5EF4-FFF2-40B4-BE49-F238E27FC236}">
                  <a16:creationId xmlns:a16="http://schemas.microsoft.com/office/drawing/2014/main" id="{94C38D14-FB9B-4D3F-8559-A63C91C2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5738" y="3463925"/>
              <a:ext cx="49212" cy="36512"/>
            </a:xfrm>
            <a:custGeom>
              <a:avLst/>
              <a:gdLst>
                <a:gd name="T0" fmla="*/ 9 w 17"/>
                <a:gd name="T1" fmla="*/ 0 h 13"/>
                <a:gd name="T2" fmla="*/ 9 w 17"/>
                <a:gd name="T3" fmla="*/ 13 h 13"/>
                <a:gd name="T4" fmla="*/ 9 w 1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9" y="0"/>
                  </a:moveTo>
                  <a:cubicBezTo>
                    <a:pt x="0" y="0"/>
                    <a:pt x="0" y="13"/>
                    <a:pt x="9" y="13"/>
                  </a:cubicBezTo>
                  <a:cubicBezTo>
                    <a:pt x="17" y="13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1">
              <a:extLst>
                <a:ext uri="{FF2B5EF4-FFF2-40B4-BE49-F238E27FC236}">
                  <a16:creationId xmlns:a16="http://schemas.microsoft.com/office/drawing/2014/main" id="{B6DC1537-82F0-4A1B-A505-E52D98E3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425" y="3371850"/>
              <a:ext cx="46037" cy="333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92">
              <a:extLst>
                <a:ext uri="{FF2B5EF4-FFF2-40B4-BE49-F238E27FC236}">
                  <a16:creationId xmlns:a16="http://schemas.microsoft.com/office/drawing/2014/main" id="{3472F9F8-54B1-46CA-8741-FA1A90B9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5" y="3416300"/>
              <a:ext cx="39687" cy="30162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4" y="11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93">
              <a:extLst>
                <a:ext uri="{FF2B5EF4-FFF2-40B4-BE49-F238E27FC236}">
                  <a16:creationId xmlns:a16="http://schemas.microsoft.com/office/drawing/2014/main" id="{9A00BDDC-BA5E-44D5-A5F9-271D48D32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425" y="3376613"/>
              <a:ext cx="41275" cy="33337"/>
            </a:xfrm>
            <a:custGeom>
              <a:avLst/>
              <a:gdLst>
                <a:gd name="T0" fmla="*/ 7 w 15"/>
                <a:gd name="T1" fmla="*/ 0 h 12"/>
                <a:gd name="T2" fmla="*/ 7 w 15"/>
                <a:gd name="T3" fmla="*/ 12 h 12"/>
                <a:gd name="T4" fmla="*/ 7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cubicBezTo>
                    <a:pt x="0" y="0"/>
                    <a:pt x="0" y="12"/>
                    <a:pt x="7" y="12"/>
                  </a:cubicBezTo>
                  <a:cubicBezTo>
                    <a:pt x="15" y="12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4">
              <a:extLst>
                <a:ext uri="{FF2B5EF4-FFF2-40B4-BE49-F238E27FC236}">
                  <a16:creationId xmlns:a16="http://schemas.microsoft.com/office/drawing/2014/main" id="{A9D3E338-056A-4D01-B448-AC9842CB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700" y="3343275"/>
              <a:ext cx="34925" cy="25400"/>
            </a:xfrm>
            <a:custGeom>
              <a:avLst/>
              <a:gdLst>
                <a:gd name="T0" fmla="*/ 6 w 12"/>
                <a:gd name="T1" fmla="*/ 0 h 9"/>
                <a:gd name="T2" fmla="*/ 6 w 12"/>
                <a:gd name="T3" fmla="*/ 9 h 9"/>
                <a:gd name="T4" fmla="*/ 6 w 1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0" y="0"/>
                    <a:pt x="0" y="9"/>
                    <a:pt x="6" y="9"/>
                  </a:cubicBezTo>
                  <a:cubicBezTo>
                    <a:pt x="12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95">
              <a:extLst>
                <a:ext uri="{FF2B5EF4-FFF2-40B4-BE49-F238E27FC236}">
                  <a16:creationId xmlns:a16="http://schemas.microsoft.com/office/drawing/2014/main" id="{A0CC8C1C-E365-476A-B156-4EC345AE6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88" y="33512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96">
              <a:extLst>
                <a:ext uri="{FF2B5EF4-FFF2-40B4-BE49-F238E27FC236}">
                  <a16:creationId xmlns:a16="http://schemas.microsoft.com/office/drawing/2014/main" id="{1D68C5E9-9AAA-46A0-88F2-106A061ED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0" y="3516313"/>
              <a:ext cx="50800" cy="39687"/>
            </a:xfrm>
            <a:custGeom>
              <a:avLst/>
              <a:gdLst>
                <a:gd name="T0" fmla="*/ 9 w 18"/>
                <a:gd name="T1" fmla="*/ 0 h 14"/>
                <a:gd name="T2" fmla="*/ 4 w 18"/>
                <a:gd name="T3" fmla="*/ 11 h 14"/>
                <a:gd name="T4" fmla="*/ 5 w 18"/>
                <a:gd name="T5" fmla="*/ 11 h 14"/>
                <a:gd name="T6" fmla="*/ 13 w 18"/>
                <a:gd name="T7" fmla="*/ 11 h 14"/>
                <a:gd name="T8" fmla="*/ 13 w 18"/>
                <a:gd name="T9" fmla="*/ 11 h 14"/>
                <a:gd name="T10" fmla="*/ 9 w 1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3" y="0"/>
                    <a:pt x="0" y="7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4"/>
                    <a:pt x="10" y="14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8" y="7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97">
              <a:extLst>
                <a:ext uri="{FF2B5EF4-FFF2-40B4-BE49-F238E27FC236}">
                  <a16:creationId xmlns:a16="http://schemas.microsoft.com/office/drawing/2014/main" id="{1A9EA31B-0690-4505-AE1A-B712A9EA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8663" y="3475038"/>
              <a:ext cx="39687" cy="39687"/>
            </a:xfrm>
            <a:custGeom>
              <a:avLst/>
              <a:gdLst>
                <a:gd name="T0" fmla="*/ 6 w 14"/>
                <a:gd name="T1" fmla="*/ 1 h 14"/>
                <a:gd name="T2" fmla="*/ 4 w 14"/>
                <a:gd name="T3" fmla="*/ 2 h 14"/>
                <a:gd name="T4" fmla="*/ 4 w 14"/>
                <a:gd name="T5" fmla="*/ 12 h 14"/>
                <a:gd name="T6" fmla="*/ 6 w 14"/>
                <a:gd name="T7" fmla="*/ 13 h 14"/>
                <a:gd name="T8" fmla="*/ 14 w 14"/>
                <a:gd name="T9" fmla="*/ 7 h 14"/>
                <a:gd name="T10" fmla="*/ 6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6" y="1"/>
                  </a:moveTo>
                  <a:cubicBezTo>
                    <a:pt x="5" y="1"/>
                    <a:pt x="4" y="1"/>
                    <a:pt x="4" y="2"/>
                  </a:cubicBezTo>
                  <a:cubicBezTo>
                    <a:pt x="0" y="4"/>
                    <a:pt x="0" y="9"/>
                    <a:pt x="4" y="12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10" y="14"/>
                    <a:pt x="14" y="11"/>
                    <a:pt x="14" y="7"/>
                  </a:cubicBezTo>
                  <a:cubicBezTo>
                    <a:pt x="14" y="2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98">
              <a:extLst>
                <a:ext uri="{FF2B5EF4-FFF2-40B4-BE49-F238E27FC236}">
                  <a16:creationId xmlns:a16="http://schemas.microsoft.com/office/drawing/2014/main" id="{9F2FA743-B546-467C-BD8D-6B5E5A3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5175" y="3556000"/>
              <a:ext cx="36512" cy="25400"/>
            </a:xfrm>
            <a:custGeom>
              <a:avLst/>
              <a:gdLst>
                <a:gd name="T0" fmla="*/ 7 w 13"/>
                <a:gd name="T1" fmla="*/ 0 h 9"/>
                <a:gd name="T2" fmla="*/ 6 w 13"/>
                <a:gd name="T3" fmla="*/ 0 h 9"/>
                <a:gd name="T4" fmla="*/ 6 w 13"/>
                <a:gd name="T5" fmla="*/ 9 h 9"/>
                <a:gd name="T6" fmla="*/ 7 w 13"/>
                <a:gd name="T7" fmla="*/ 9 h 9"/>
                <a:gd name="T8" fmla="*/ 7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3" y="9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99">
              <a:extLst>
                <a:ext uri="{FF2B5EF4-FFF2-40B4-BE49-F238E27FC236}">
                  <a16:creationId xmlns:a16="http://schemas.microsoft.com/office/drawing/2014/main" id="{D6B14F25-07A6-49AF-B398-2A35D4A7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5975" y="3455988"/>
              <a:ext cx="58737" cy="44450"/>
            </a:xfrm>
            <a:custGeom>
              <a:avLst/>
              <a:gdLst>
                <a:gd name="T0" fmla="*/ 10 w 21"/>
                <a:gd name="T1" fmla="*/ 0 h 16"/>
                <a:gd name="T2" fmla="*/ 10 w 21"/>
                <a:gd name="T3" fmla="*/ 16 h 16"/>
                <a:gd name="T4" fmla="*/ 10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10" y="0"/>
                  </a:moveTo>
                  <a:cubicBezTo>
                    <a:pt x="0" y="0"/>
                    <a:pt x="0" y="16"/>
                    <a:pt x="10" y="16"/>
                  </a:cubicBezTo>
                  <a:cubicBezTo>
                    <a:pt x="21" y="16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00">
              <a:extLst>
                <a:ext uri="{FF2B5EF4-FFF2-40B4-BE49-F238E27FC236}">
                  <a16:creationId xmlns:a16="http://schemas.microsoft.com/office/drawing/2014/main" id="{33226E3B-A372-455C-AA52-4123253FD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63" y="3895725"/>
              <a:ext cx="25400" cy="41275"/>
            </a:xfrm>
            <a:custGeom>
              <a:avLst/>
              <a:gdLst>
                <a:gd name="T0" fmla="*/ 3 w 9"/>
                <a:gd name="T1" fmla="*/ 2 h 15"/>
                <a:gd name="T2" fmla="*/ 0 w 9"/>
                <a:gd name="T3" fmla="*/ 13 h 15"/>
                <a:gd name="T4" fmla="*/ 3 w 9"/>
                <a:gd name="T5" fmla="*/ 14 h 15"/>
                <a:gd name="T6" fmla="*/ 7 w 9"/>
                <a:gd name="T7" fmla="*/ 6 h 15"/>
                <a:gd name="T8" fmla="*/ 3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0" y="15"/>
                    <a:pt x="3" y="15"/>
                    <a:pt x="3" y="14"/>
                  </a:cubicBezTo>
                  <a:cubicBezTo>
                    <a:pt x="4" y="11"/>
                    <a:pt x="5" y="8"/>
                    <a:pt x="7" y="6"/>
                  </a:cubicBezTo>
                  <a:cubicBezTo>
                    <a:pt x="9" y="4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01">
              <a:extLst>
                <a:ext uri="{FF2B5EF4-FFF2-40B4-BE49-F238E27FC236}">
                  <a16:creationId xmlns:a16="http://schemas.microsoft.com/office/drawing/2014/main" id="{F6C84258-E705-40A6-9957-0BF492F3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0" y="3932238"/>
              <a:ext cx="36512" cy="52387"/>
            </a:xfrm>
            <a:custGeom>
              <a:avLst/>
              <a:gdLst>
                <a:gd name="T0" fmla="*/ 4 w 13"/>
                <a:gd name="T1" fmla="*/ 5 h 19"/>
                <a:gd name="T2" fmla="*/ 1 w 13"/>
                <a:gd name="T3" fmla="*/ 12 h 19"/>
                <a:gd name="T4" fmla="*/ 0 w 13"/>
                <a:gd name="T5" fmla="*/ 16 h 19"/>
                <a:gd name="T6" fmla="*/ 0 w 13"/>
                <a:gd name="T7" fmla="*/ 17 h 19"/>
                <a:gd name="T8" fmla="*/ 1 w 13"/>
                <a:gd name="T9" fmla="*/ 18 h 19"/>
                <a:gd name="T10" fmla="*/ 1 w 13"/>
                <a:gd name="T11" fmla="*/ 18 h 19"/>
                <a:gd name="T12" fmla="*/ 1 w 13"/>
                <a:gd name="T13" fmla="*/ 18 h 19"/>
                <a:gd name="T14" fmla="*/ 1 w 13"/>
                <a:gd name="T15" fmla="*/ 19 h 19"/>
                <a:gd name="T16" fmla="*/ 3 w 13"/>
                <a:gd name="T17" fmla="*/ 18 h 19"/>
                <a:gd name="T18" fmla="*/ 5 w 13"/>
                <a:gd name="T19" fmla="*/ 16 h 19"/>
                <a:gd name="T20" fmla="*/ 9 w 13"/>
                <a:gd name="T21" fmla="*/ 10 h 19"/>
                <a:gd name="T22" fmla="*/ 4 w 13"/>
                <a:gd name="T2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9">
                  <a:moveTo>
                    <a:pt x="4" y="5"/>
                  </a:moveTo>
                  <a:cubicBezTo>
                    <a:pt x="3" y="7"/>
                    <a:pt x="2" y="10"/>
                    <a:pt x="1" y="12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9"/>
                    <a:pt x="3" y="18"/>
                  </a:cubicBezTo>
                  <a:cubicBezTo>
                    <a:pt x="4" y="18"/>
                    <a:pt x="4" y="17"/>
                    <a:pt x="5" y="16"/>
                  </a:cubicBezTo>
                  <a:cubicBezTo>
                    <a:pt x="6" y="14"/>
                    <a:pt x="8" y="12"/>
                    <a:pt x="9" y="10"/>
                  </a:cubicBezTo>
                  <a:cubicBezTo>
                    <a:pt x="13" y="5"/>
                    <a:pt x="6" y="0"/>
                    <a:pt x="4" y="5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02">
              <a:extLst>
                <a:ext uri="{FF2B5EF4-FFF2-40B4-BE49-F238E27FC236}">
                  <a16:creationId xmlns:a16="http://schemas.microsoft.com/office/drawing/2014/main" id="{35542092-D57A-4F35-9CC9-6EC97678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7613" y="4802188"/>
              <a:ext cx="25400" cy="69850"/>
            </a:xfrm>
            <a:custGeom>
              <a:avLst/>
              <a:gdLst>
                <a:gd name="T0" fmla="*/ 7 w 9"/>
                <a:gd name="T1" fmla="*/ 3 h 25"/>
                <a:gd name="T2" fmla="*/ 2 w 9"/>
                <a:gd name="T3" fmla="*/ 3 h 25"/>
                <a:gd name="T4" fmla="*/ 0 w 9"/>
                <a:gd name="T5" fmla="*/ 20 h 25"/>
                <a:gd name="T6" fmla="*/ 9 w 9"/>
                <a:gd name="T7" fmla="*/ 20 h 25"/>
                <a:gd name="T8" fmla="*/ 7 w 9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7" y="3"/>
                  </a:moveTo>
                  <a:cubicBezTo>
                    <a:pt x="7" y="0"/>
                    <a:pt x="2" y="0"/>
                    <a:pt x="2" y="3"/>
                  </a:cubicBezTo>
                  <a:cubicBezTo>
                    <a:pt x="1" y="9"/>
                    <a:pt x="1" y="14"/>
                    <a:pt x="0" y="20"/>
                  </a:cubicBezTo>
                  <a:cubicBezTo>
                    <a:pt x="0" y="25"/>
                    <a:pt x="9" y="25"/>
                    <a:pt x="9" y="20"/>
                  </a:cubicBezTo>
                  <a:cubicBezTo>
                    <a:pt x="8" y="14"/>
                    <a:pt x="8" y="9"/>
                    <a:pt x="7" y="3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3">
              <a:extLst>
                <a:ext uri="{FF2B5EF4-FFF2-40B4-BE49-F238E27FC236}">
                  <a16:creationId xmlns:a16="http://schemas.microsoft.com/office/drawing/2014/main" id="{A2C1F6A1-9B19-40A0-AE2F-6186480A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6188" y="4832350"/>
              <a:ext cx="33337" cy="90487"/>
            </a:xfrm>
            <a:custGeom>
              <a:avLst/>
              <a:gdLst>
                <a:gd name="T0" fmla="*/ 9 w 12"/>
                <a:gd name="T1" fmla="*/ 2 h 32"/>
                <a:gd name="T2" fmla="*/ 4 w 12"/>
                <a:gd name="T3" fmla="*/ 3 h 32"/>
                <a:gd name="T4" fmla="*/ 2 w 12"/>
                <a:gd name="T5" fmla="*/ 24 h 32"/>
                <a:gd name="T6" fmla="*/ 11 w 12"/>
                <a:gd name="T7" fmla="*/ 25 h 32"/>
                <a:gd name="T8" fmla="*/ 9 w 1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2">
                  <a:moveTo>
                    <a:pt x="9" y="2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4" y="10"/>
                    <a:pt x="4" y="17"/>
                    <a:pt x="2" y="24"/>
                  </a:cubicBezTo>
                  <a:cubicBezTo>
                    <a:pt x="0" y="30"/>
                    <a:pt x="10" y="32"/>
                    <a:pt x="11" y="25"/>
                  </a:cubicBezTo>
                  <a:cubicBezTo>
                    <a:pt x="12" y="18"/>
                    <a:pt x="11" y="10"/>
                    <a:pt x="9" y="2"/>
                  </a:cubicBezTo>
                  <a:close/>
                </a:path>
              </a:pathLst>
            </a:custGeom>
            <a:solidFill>
              <a:srgbClr val="D29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04">
              <a:extLst>
                <a:ext uri="{FF2B5EF4-FFF2-40B4-BE49-F238E27FC236}">
                  <a16:creationId xmlns:a16="http://schemas.microsoft.com/office/drawing/2014/main" id="{C97115F4-4341-4D30-807F-EA35D3061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5911850"/>
              <a:ext cx="61912" cy="101600"/>
            </a:xfrm>
            <a:custGeom>
              <a:avLst/>
              <a:gdLst>
                <a:gd name="T0" fmla="*/ 17 w 22"/>
                <a:gd name="T1" fmla="*/ 23 h 36"/>
                <a:gd name="T2" fmla="*/ 10 w 22"/>
                <a:gd name="T3" fmla="*/ 6 h 36"/>
                <a:gd name="T4" fmla="*/ 1 w 22"/>
                <a:gd name="T5" fmla="*/ 8 h 36"/>
                <a:gd name="T6" fmla="*/ 6 w 22"/>
                <a:gd name="T7" fmla="*/ 28 h 36"/>
                <a:gd name="T8" fmla="*/ 17 w 22"/>
                <a:gd name="T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17" y="23"/>
                  </a:moveTo>
                  <a:cubicBezTo>
                    <a:pt x="14" y="18"/>
                    <a:pt x="12" y="12"/>
                    <a:pt x="10" y="6"/>
                  </a:cubicBezTo>
                  <a:cubicBezTo>
                    <a:pt x="9" y="0"/>
                    <a:pt x="0" y="2"/>
                    <a:pt x="1" y="8"/>
                  </a:cubicBezTo>
                  <a:cubicBezTo>
                    <a:pt x="3" y="15"/>
                    <a:pt x="4" y="21"/>
                    <a:pt x="6" y="28"/>
                  </a:cubicBezTo>
                  <a:cubicBezTo>
                    <a:pt x="9" y="36"/>
                    <a:pt x="22" y="30"/>
                    <a:pt x="17" y="23"/>
                  </a:cubicBezTo>
                  <a:close/>
                </a:path>
              </a:pathLst>
            </a:custGeom>
            <a:solidFill>
              <a:srgbClr val="557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05">
              <a:extLst>
                <a:ext uri="{FF2B5EF4-FFF2-40B4-BE49-F238E27FC236}">
                  <a16:creationId xmlns:a16="http://schemas.microsoft.com/office/drawing/2014/main" id="{2BB79DC7-172E-4DCC-9B69-85A5C237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5994400"/>
              <a:ext cx="98425" cy="98425"/>
            </a:xfrm>
            <a:custGeom>
              <a:avLst/>
              <a:gdLst>
                <a:gd name="T0" fmla="*/ 27 w 35"/>
                <a:gd name="T1" fmla="*/ 18 h 35"/>
                <a:gd name="T2" fmla="*/ 17 w 35"/>
                <a:gd name="T3" fmla="*/ 12 h 35"/>
                <a:gd name="T4" fmla="*/ 8 w 35"/>
                <a:gd name="T5" fmla="*/ 3 h 35"/>
                <a:gd name="T6" fmla="*/ 1 w 35"/>
                <a:gd name="T7" fmla="*/ 7 h 35"/>
                <a:gd name="T8" fmla="*/ 9 w 35"/>
                <a:gd name="T9" fmla="*/ 20 h 35"/>
                <a:gd name="T10" fmla="*/ 20 w 35"/>
                <a:gd name="T11" fmla="*/ 30 h 35"/>
                <a:gd name="T12" fmla="*/ 27 w 35"/>
                <a:gd name="T13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5">
                  <a:moveTo>
                    <a:pt x="27" y="18"/>
                  </a:moveTo>
                  <a:cubicBezTo>
                    <a:pt x="23" y="16"/>
                    <a:pt x="20" y="14"/>
                    <a:pt x="17" y="12"/>
                  </a:cubicBezTo>
                  <a:cubicBezTo>
                    <a:pt x="14" y="9"/>
                    <a:pt x="11" y="6"/>
                    <a:pt x="8" y="3"/>
                  </a:cubicBezTo>
                  <a:cubicBezTo>
                    <a:pt x="5" y="0"/>
                    <a:pt x="0" y="3"/>
                    <a:pt x="1" y="7"/>
                  </a:cubicBezTo>
                  <a:cubicBezTo>
                    <a:pt x="3" y="12"/>
                    <a:pt x="6" y="16"/>
                    <a:pt x="9" y="20"/>
                  </a:cubicBezTo>
                  <a:cubicBezTo>
                    <a:pt x="12" y="24"/>
                    <a:pt x="16" y="27"/>
                    <a:pt x="20" y="30"/>
                  </a:cubicBezTo>
                  <a:cubicBezTo>
                    <a:pt x="27" y="35"/>
                    <a:pt x="35" y="22"/>
                    <a:pt x="27" y="18"/>
                  </a:cubicBezTo>
                  <a:close/>
                </a:path>
              </a:pathLst>
            </a:custGeom>
            <a:solidFill>
              <a:srgbClr val="557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06">
              <a:extLst>
                <a:ext uri="{FF2B5EF4-FFF2-40B4-BE49-F238E27FC236}">
                  <a16:creationId xmlns:a16="http://schemas.microsoft.com/office/drawing/2014/main" id="{C3C34AB4-25D6-4FA6-89A8-5BC64CD76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0388" y="6294438"/>
              <a:ext cx="95250" cy="80962"/>
            </a:xfrm>
            <a:custGeom>
              <a:avLst/>
              <a:gdLst>
                <a:gd name="T0" fmla="*/ 32 w 34"/>
                <a:gd name="T1" fmla="*/ 17 h 29"/>
                <a:gd name="T2" fmla="*/ 21 w 34"/>
                <a:gd name="T3" fmla="*/ 10 h 29"/>
                <a:gd name="T4" fmla="*/ 11 w 34"/>
                <a:gd name="T5" fmla="*/ 4 h 29"/>
                <a:gd name="T6" fmla="*/ 3 w 34"/>
                <a:gd name="T7" fmla="*/ 11 h 29"/>
                <a:gd name="T8" fmla="*/ 14 w 34"/>
                <a:gd name="T9" fmla="*/ 23 h 29"/>
                <a:gd name="T10" fmla="*/ 31 w 34"/>
                <a:gd name="T11" fmla="*/ 24 h 29"/>
                <a:gd name="T12" fmla="*/ 32 w 34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9">
                  <a:moveTo>
                    <a:pt x="32" y="17"/>
                  </a:moveTo>
                  <a:cubicBezTo>
                    <a:pt x="30" y="11"/>
                    <a:pt x="26" y="11"/>
                    <a:pt x="21" y="10"/>
                  </a:cubicBezTo>
                  <a:cubicBezTo>
                    <a:pt x="17" y="8"/>
                    <a:pt x="14" y="6"/>
                    <a:pt x="11" y="4"/>
                  </a:cubicBezTo>
                  <a:cubicBezTo>
                    <a:pt x="7" y="0"/>
                    <a:pt x="0" y="5"/>
                    <a:pt x="3" y="11"/>
                  </a:cubicBezTo>
                  <a:cubicBezTo>
                    <a:pt x="5" y="16"/>
                    <a:pt x="9" y="20"/>
                    <a:pt x="14" y="23"/>
                  </a:cubicBezTo>
                  <a:cubicBezTo>
                    <a:pt x="20" y="27"/>
                    <a:pt x="25" y="29"/>
                    <a:pt x="31" y="24"/>
                  </a:cubicBezTo>
                  <a:cubicBezTo>
                    <a:pt x="34" y="22"/>
                    <a:pt x="34" y="19"/>
                    <a:pt x="32" y="17"/>
                  </a:cubicBezTo>
                  <a:close/>
                </a:path>
              </a:pathLst>
            </a:custGeom>
            <a:solidFill>
              <a:srgbClr val="557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07">
              <a:extLst>
                <a:ext uri="{FF2B5EF4-FFF2-40B4-BE49-F238E27FC236}">
                  <a16:creationId xmlns:a16="http://schemas.microsoft.com/office/drawing/2014/main" id="{CCB65B79-D062-4C73-B241-9C41DB06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325" y="6357938"/>
              <a:ext cx="98425" cy="61912"/>
            </a:xfrm>
            <a:custGeom>
              <a:avLst/>
              <a:gdLst>
                <a:gd name="T0" fmla="*/ 25 w 35"/>
                <a:gd name="T1" fmla="*/ 6 h 22"/>
                <a:gd name="T2" fmla="*/ 9 w 35"/>
                <a:gd name="T3" fmla="*/ 2 h 22"/>
                <a:gd name="T4" fmla="*/ 4 w 35"/>
                <a:gd name="T5" fmla="*/ 11 h 22"/>
                <a:gd name="T6" fmla="*/ 25 w 35"/>
                <a:gd name="T7" fmla="*/ 21 h 22"/>
                <a:gd name="T8" fmla="*/ 25 w 35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25" y="6"/>
                  </a:moveTo>
                  <a:cubicBezTo>
                    <a:pt x="19" y="6"/>
                    <a:pt x="15" y="4"/>
                    <a:pt x="9" y="2"/>
                  </a:cubicBezTo>
                  <a:cubicBezTo>
                    <a:pt x="3" y="0"/>
                    <a:pt x="0" y="7"/>
                    <a:pt x="4" y="11"/>
                  </a:cubicBezTo>
                  <a:cubicBezTo>
                    <a:pt x="9" y="17"/>
                    <a:pt x="18" y="20"/>
                    <a:pt x="25" y="21"/>
                  </a:cubicBezTo>
                  <a:cubicBezTo>
                    <a:pt x="35" y="22"/>
                    <a:pt x="35" y="5"/>
                    <a:pt x="25" y="6"/>
                  </a:cubicBezTo>
                  <a:close/>
                </a:path>
              </a:pathLst>
            </a:custGeom>
            <a:solidFill>
              <a:srgbClr val="557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2" name="组合 211">
            <a:extLst>
              <a:ext uri="{FF2B5EF4-FFF2-40B4-BE49-F238E27FC236}">
                <a16:creationId xmlns:a16="http://schemas.microsoft.com/office/drawing/2014/main" id="{CAC06F12-1357-4636-9B6E-9A4968C13790}"/>
              </a:ext>
            </a:extLst>
          </p:cNvPr>
          <p:cNvGrpSpPr/>
          <p:nvPr/>
        </p:nvGrpSpPr>
        <p:grpSpPr>
          <a:xfrm>
            <a:off x="4837289" y="4659264"/>
            <a:ext cx="1329402" cy="2121913"/>
            <a:chOff x="6491288" y="3124200"/>
            <a:chExt cx="2303462" cy="3676650"/>
          </a:xfrm>
        </p:grpSpPr>
        <p:sp>
          <p:nvSpPr>
            <p:cNvPr id="213" name="Freeform 111">
              <a:extLst>
                <a:ext uri="{FF2B5EF4-FFF2-40B4-BE49-F238E27FC236}">
                  <a16:creationId xmlns:a16="http://schemas.microsoft.com/office/drawing/2014/main" id="{AD1DC041-90DD-4E9F-95C9-0BC3984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6194425"/>
              <a:ext cx="2260600" cy="588963"/>
            </a:xfrm>
            <a:custGeom>
              <a:avLst/>
              <a:gdLst>
                <a:gd name="T0" fmla="*/ 56 w 805"/>
                <a:gd name="T1" fmla="*/ 0 h 210"/>
                <a:gd name="T2" fmla="*/ 14 w 805"/>
                <a:gd name="T3" fmla="*/ 25 h 210"/>
                <a:gd name="T4" fmla="*/ 364 w 805"/>
                <a:gd name="T5" fmla="*/ 161 h 210"/>
                <a:gd name="T6" fmla="*/ 374 w 805"/>
                <a:gd name="T7" fmla="*/ 160 h 210"/>
                <a:gd name="T8" fmla="*/ 377 w 805"/>
                <a:gd name="T9" fmla="*/ 210 h 210"/>
                <a:gd name="T10" fmla="*/ 448 w 805"/>
                <a:gd name="T11" fmla="*/ 195 h 210"/>
                <a:gd name="T12" fmla="*/ 469 w 805"/>
                <a:gd name="T13" fmla="*/ 197 h 210"/>
                <a:gd name="T14" fmla="*/ 478 w 805"/>
                <a:gd name="T15" fmla="*/ 195 h 210"/>
                <a:gd name="T16" fmla="*/ 474 w 805"/>
                <a:gd name="T17" fmla="*/ 196 h 210"/>
                <a:gd name="T18" fmla="*/ 428 w 805"/>
                <a:gd name="T19" fmla="*/ 166 h 210"/>
                <a:gd name="T20" fmla="*/ 428 w 805"/>
                <a:gd name="T21" fmla="*/ 166 h 210"/>
                <a:gd name="T22" fmla="*/ 424 w 805"/>
                <a:gd name="T23" fmla="*/ 162 h 210"/>
                <a:gd name="T24" fmla="*/ 424 w 805"/>
                <a:gd name="T25" fmla="*/ 162 h 210"/>
                <a:gd name="T26" fmla="*/ 424 w 805"/>
                <a:gd name="T27" fmla="*/ 162 h 210"/>
                <a:gd name="T28" fmla="*/ 424 w 805"/>
                <a:gd name="T29" fmla="*/ 162 h 210"/>
                <a:gd name="T30" fmla="*/ 440 w 805"/>
                <a:gd name="T31" fmla="*/ 143 h 210"/>
                <a:gd name="T32" fmla="*/ 461 w 805"/>
                <a:gd name="T33" fmla="*/ 139 h 210"/>
                <a:gd name="T34" fmla="*/ 476 w 805"/>
                <a:gd name="T35" fmla="*/ 137 h 210"/>
                <a:gd name="T36" fmla="*/ 476 w 805"/>
                <a:gd name="T37" fmla="*/ 137 h 210"/>
                <a:gd name="T38" fmla="*/ 476 w 805"/>
                <a:gd name="T39" fmla="*/ 137 h 210"/>
                <a:gd name="T40" fmla="*/ 486 w 805"/>
                <a:gd name="T41" fmla="*/ 191 h 210"/>
                <a:gd name="T42" fmla="*/ 486 w 805"/>
                <a:gd name="T43" fmla="*/ 191 h 210"/>
                <a:gd name="T44" fmla="*/ 486 w 805"/>
                <a:gd name="T45" fmla="*/ 191 h 210"/>
                <a:gd name="T46" fmla="*/ 527 w 805"/>
                <a:gd name="T47" fmla="*/ 140 h 210"/>
                <a:gd name="T48" fmla="*/ 795 w 805"/>
                <a:gd name="T49" fmla="*/ 20 h 210"/>
                <a:gd name="T50" fmla="*/ 778 w 805"/>
                <a:gd name="T51" fmla="*/ 11 h 210"/>
                <a:gd name="T52" fmla="*/ 757 w 805"/>
                <a:gd name="T53" fmla="*/ 13 h 210"/>
                <a:gd name="T54" fmla="*/ 729 w 805"/>
                <a:gd name="T55" fmla="*/ 46 h 210"/>
                <a:gd name="T56" fmla="*/ 476 w 805"/>
                <a:gd name="T57" fmla="*/ 137 h 210"/>
                <a:gd name="T58" fmla="*/ 461 w 805"/>
                <a:gd name="T59" fmla="*/ 139 h 210"/>
                <a:gd name="T60" fmla="*/ 461 w 805"/>
                <a:gd name="T61" fmla="*/ 138 h 210"/>
                <a:gd name="T62" fmla="*/ 432 w 805"/>
                <a:gd name="T63" fmla="*/ 86 h 210"/>
                <a:gd name="T64" fmla="*/ 432 w 805"/>
                <a:gd name="T65" fmla="*/ 86 h 210"/>
                <a:gd name="T66" fmla="*/ 461 w 805"/>
                <a:gd name="T67" fmla="*/ 138 h 210"/>
                <a:gd name="T68" fmla="*/ 461 w 805"/>
                <a:gd name="T69" fmla="*/ 139 h 210"/>
                <a:gd name="T70" fmla="*/ 440 w 805"/>
                <a:gd name="T71" fmla="*/ 143 h 210"/>
                <a:gd name="T72" fmla="*/ 406 w 805"/>
                <a:gd name="T73" fmla="*/ 84 h 210"/>
                <a:gd name="T74" fmla="*/ 397 w 805"/>
                <a:gd name="T75" fmla="*/ 83 h 210"/>
                <a:gd name="T76" fmla="*/ 389 w 805"/>
                <a:gd name="T77" fmla="*/ 91 h 210"/>
                <a:gd name="T78" fmla="*/ 370 w 805"/>
                <a:gd name="T79" fmla="*/ 130 h 210"/>
                <a:gd name="T80" fmla="*/ 369 w 805"/>
                <a:gd name="T81" fmla="*/ 130 h 210"/>
                <a:gd name="T82" fmla="*/ 56 w 805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5" h="210">
                  <a:moveTo>
                    <a:pt x="56" y="0"/>
                  </a:moveTo>
                  <a:cubicBezTo>
                    <a:pt x="37" y="3"/>
                    <a:pt x="20" y="10"/>
                    <a:pt x="14" y="25"/>
                  </a:cubicBezTo>
                  <a:cubicBezTo>
                    <a:pt x="0" y="62"/>
                    <a:pt x="284" y="161"/>
                    <a:pt x="364" y="161"/>
                  </a:cubicBezTo>
                  <a:cubicBezTo>
                    <a:pt x="368" y="161"/>
                    <a:pt x="371" y="161"/>
                    <a:pt x="374" y="160"/>
                  </a:cubicBezTo>
                  <a:cubicBezTo>
                    <a:pt x="374" y="160"/>
                    <a:pt x="327" y="210"/>
                    <a:pt x="377" y="210"/>
                  </a:cubicBezTo>
                  <a:cubicBezTo>
                    <a:pt x="426" y="210"/>
                    <a:pt x="430" y="195"/>
                    <a:pt x="448" y="195"/>
                  </a:cubicBezTo>
                  <a:cubicBezTo>
                    <a:pt x="458" y="195"/>
                    <a:pt x="463" y="197"/>
                    <a:pt x="469" y="197"/>
                  </a:cubicBezTo>
                  <a:cubicBezTo>
                    <a:pt x="472" y="197"/>
                    <a:pt x="474" y="196"/>
                    <a:pt x="478" y="195"/>
                  </a:cubicBezTo>
                  <a:cubicBezTo>
                    <a:pt x="477" y="195"/>
                    <a:pt x="475" y="196"/>
                    <a:pt x="474" y="196"/>
                  </a:cubicBezTo>
                  <a:cubicBezTo>
                    <a:pt x="457" y="196"/>
                    <a:pt x="437" y="176"/>
                    <a:pt x="428" y="166"/>
                  </a:cubicBezTo>
                  <a:cubicBezTo>
                    <a:pt x="428" y="166"/>
                    <a:pt x="428" y="166"/>
                    <a:pt x="428" y="166"/>
                  </a:cubicBezTo>
                  <a:cubicBezTo>
                    <a:pt x="426" y="164"/>
                    <a:pt x="425" y="163"/>
                    <a:pt x="424" y="162"/>
                  </a:cubicBezTo>
                  <a:cubicBezTo>
                    <a:pt x="424" y="162"/>
                    <a:pt x="424" y="162"/>
                    <a:pt x="424" y="162"/>
                  </a:cubicBezTo>
                  <a:cubicBezTo>
                    <a:pt x="424" y="162"/>
                    <a:pt x="424" y="162"/>
                    <a:pt x="424" y="162"/>
                  </a:cubicBezTo>
                  <a:cubicBezTo>
                    <a:pt x="424" y="162"/>
                    <a:pt x="424" y="162"/>
                    <a:pt x="424" y="162"/>
                  </a:cubicBezTo>
                  <a:cubicBezTo>
                    <a:pt x="434" y="151"/>
                    <a:pt x="440" y="143"/>
                    <a:pt x="440" y="143"/>
                  </a:cubicBezTo>
                  <a:cubicBezTo>
                    <a:pt x="440" y="143"/>
                    <a:pt x="448" y="141"/>
                    <a:pt x="461" y="139"/>
                  </a:cubicBezTo>
                  <a:cubicBezTo>
                    <a:pt x="466" y="139"/>
                    <a:pt x="471" y="138"/>
                    <a:pt x="476" y="137"/>
                  </a:cubicBezTo>
                  <a:cubicBezTo>
                    <a:pt x="476" y="137"/>
                    <a:pt x="476" y="137"/>
                    <a:pt x="476" y="137"/>
                  </a:cubicBezTo>
                  <a:cubicBezTo>
                    <a:pt x="476" y="137"/>
                    <a:pt x="476" y="137"/>
                    <a:pt x="476" y="137"/>
                  </a:cubicBezTo>
                  <a:cubicBezTo>
                    <a:pt x="476" y="137"/>
                    <a:pt x="497" y="182"/>
                    <a:pt x="486" y="191"/>
                  </a:cubicBezTo>
                  <a:cubicBezTo>
                    <a:pt x="486" y="191"/>
                    <a:pt x="486" y="191"/>
                    <a:pt x="486" y="191"/>
                  </a:cubicBezTo>
                  <a:cubicBezTo>
                    <a:pt x="486" y="191"/>
                    <a:pt x="486" y="191"/>
                    <a:pt x="486" y="191"/>
                  </a:cubicBezTo>
                  <a:cubicBezTo>
                    <a:pt x="503" y="181"/>
                    <a:pt x="493" y="151"/>
                    <a:pt x="527" y="140"/>
                  </a:cubicBezTo>
                  <a:cubicBezTo>
                    <a:pt x="561" y="128"/>
                    <a:pt x="805" y="112"/>
                    <a:pt x="795" y="20"/>
                  </a:cubicBezTo>
                  <a:cubicBezTo>
                    <a:pt x="795" y="14"/>
                    <a:pt x="788" y="11"/>
                    <a:pt x="778" y="11"/>
                  </a:cubicBezTo>
                  <a:cubicBezTo>
                    <a:pt x="772" y="11"/>
                    <a:pt x="765" y="12"/>
                    <a:pt x="757" y="13"/>
                  </a:cubicBezTo>
                  <a:cubicBezTo>
                    <a:pt x="750" y="24"/>
                    <a:pt x="740" y="35"/>
                    <a:pt x="729" y="46"/>
                  </a:cubicBezTo>
                  <a:cubicBezTo>
                    <a:pt x="676" y="96"/>
                    <a:pt x="542" y="125"/>
                    <a:pt x="476" y="137"/>
                  </a:cubicBezTo>
                  <a:cubicBezTo>
                    <a:pt x="471" y="138"/>
                    <a:pt x="466" y="139"/>
                    <a:pt x="461" y="139"/>
                  </a:cubicBezTo>
                  <a:cubicBezTo>
                    <a:pt x="461" y="138"/>
                    <a:pt x="461" y="138"/>
                    <a:pt x="461" y="138"/>
                  </a:cubicBezTo>
                  <a:cubicBezTo>
                    <a:pt x="453" y="135"/>
                    <a:pt x="440" y="106"/>
                    <a:pt x="432" y="86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40" y="106"/>
                    <a:pt x="453" y="135"/>
                    <a:pt x="461" y="138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48" y="141"/>
                    <a:pt x="440" y="143"/>
                    <a:pt x="440" y="143"/>
                  </a:cubicBezTo>
                  <a:cubicBezTo>
                    <a:pt x="428" y="134"/>
                    <a:pt x="413" y="100"/>
                    <a:pt x="406" y="84"/>
                  </a:cubicBezTo>
                  <a:cubicBezTo>
                    <a:pt x="403" y="84"/>
                    <a:pt x="400" y="83"/>
                    <a:pt x="397" y="83"/>
                  </a:cubicBezTo>
                  <a:cubicBezTo>
                    <a:pt x="393" y="86"/>
                    <a:pt x="390" y="89"/>
                    <a:pt x="389" y="91"/>
                  </a:cubicBezTo>
                  <a:cubicBezTo>
                    <a:pt x="382" y="100"/>
                    <a:pt x="375" y="115"/>
                    <a:pt x="370" y="13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274" y="117"/>
                    <a:pt x="127" y="70"/>
                    <a:pt x="5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12">
              <a:extLst>
                <a:ext uri="{FF2B5EF4-FFF2-40B4-BE49-F238E27FC236}">
                  <a16:creationId xmlns:a16="http://schemas.microsoft.com/office/drawing/2014/main" id="{1ED683E4-15EC-403C-ABFF-47C42A0E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6578600"/>
              <a:ext cx="204787" cy="200025"/>
            </a:xfrm>
            <a:custGeom>
              <a:avLst/>
              <a:gdLst>
                <a:gd name="T0" fmla="*/ 52 w 73"/>
                <a:gd name="T1" fmla="*/ 0 h 71"/>
                <a:gd name="T2" fmla="*/ 62 w 73"/>
                <a:gd name="T3" fmla="*/ 54 h 71"/>
                <a:gd name="T4" fmla="*/ 0 w 73"/>
                <a:gd name="T5" fmla="*/ 25 h 71"/>
                <a:gd name="T6" fmla="*/ 16 w 73"/>
                <a:gd name="T7" fmla="*/ 6 h 71"/>
                <a:gd name="T8" fmla="*/ 37 w 73"/>
                <a:gd name="T9" fmla="*/ 2 h 71"/>
                <a:gd name="T10" fmla="*/ 52 w 73"/>
                <a:gd name="T11" fmla="*/ 0 h 71"/>
                <a:gd name="T12" fmla="*/ 52 w 73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52" y="0"/>
                  </a:moveTo>
                  <a:cubicBezTo>
                    <a:pt x="52" y="0"/>
                    <a:pt x="73" y="45"/>
                    <a:pt x="62" y="54"/>
                  </a:cubicBezTo>
                  <a:cubicBezTo>
                    <a:pt x="41" y="71"/>
                    <a:pt x="7" y="32"/>
                    <a:pt x="0" y="25"/>
                  </a:cubicBezTo>
                  <a:cubicBezTo>
                    <a:pt x="10" y="14"/>
                    <a:pt x="16" y="6"/>
                    <a:pt x="16" y="6"/>
                  </a:cubicBezTo>
                  <a:cubicBezTo>
                    <a:pt x="16" y="6"/>
                    <a:pt x="24" y="4"/>
                    <a:pt x="37" y="2"/>
                  </a:cubicBezTo>
                  <a:cubicBezTo>
                    <a:pt x="42" y="2"/>
                    <a:pt x="47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82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13">
              <a:extLst>
                <a:ext uri="{FF2B5EF4-FFF2-40B4-BE49-F238E27FC236}">
                  <a16:creationId xmlns:a16="http://schemas.microsoft.com/office/drawing/2014/main" id="{E51B24EF-283F-4424-9273-83FC4073D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6648450"/>
              <a:ext cx="11112" cy="11113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4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2" y="2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C5A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14">
              <a:extLst>
                <a:ext uri="{FF2B5EF4-FFF2-40B4-BE49-F238E27FC236}">
                  <a16:creationId xmlns:a16="http://schemas.microsoft.com/office/drawing/2014/main" id="{B101AFE7-EB01-4F11-9E29-0272BFE9E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6578600"/>
              <a:ext cx="157162" cy="80963"/>
            </a:xfrm>
            <a:custGeom>
              <a:avLst/>
              <a:gdLst>
                <a:gd name="T0" fmla="*/ 52 w 56"/>
                <a:gd name="T1" fmla="*/ 0 h 29"/>
                <a:gd name="T2" fmla="*/ 37 w 56"/>
                <a:gd name="T3" fmla="*/ 2 h 29"/>
                <a:gd name="T4" fmla="*/ 16 w 56"/>
                <a:gd name="T5" fmla="*/ 6 h 29"/>
                <a:gd name="T6" fmla="*/ 0 w 56"/>
                <a:gd name="T7" fmla="*/ 25 h 29"/>
                <a:gd name="T8" fmla="*/ 0 w 56"/>
                <a:gd name="T9" fmla="*/ 25 h 29"/>
                <a:gd name="T10" fmla="*/ 4 w 56"/>
                <a:gd name="T11" fmla="*/ 29 h 29"/>
                <a:gd name="T12" fmla="*/ 56 w 56"/>
                <a:gd name="T13" fmla="*/ 10 h 29"/>
                <a:gd name="T14" fmla="*/ 52 w 56"/>
                <a:gd name="T15" fmla="*/ 0 h 29"/>
                <a:gd name="T16" fmla="*/ 52 w 56"/>
                <a:gd name="T17" fmla="*/ 0 h 29"/>
                <a:gd name="T18" fmla="*/ 52 w 5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cubicBezTo>
                    <a:pt x="47" y="1"/>
                    <a:pt x="42" y="2"/>
                    <a:pt x="37" y="2"/>
                  </a:cubicBezTo>
                  <a:cubicBezTo>
                    <a:pt x="24" y="4"/>
                    <a:pt x="16" y="6"/>
                    <a:pt x="16" y="6"/>
                  </a:cubicBezTo>
                  <a:cubicBezTo>
                    <a:pt x="16" y="6"/>
                    <a:pt x="10" y="1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2" y="27"/>
                    <a:pt x="4" y="29"/>
                  </a:cubicBezTo>
                  <a:cubicBezTo>
                    <a:pt x="20" y="18"/>
                    <a:pt x="38" y="13"/>
                    <a:pt x="56" y="10"/>
                  </a:cubicBezTo>
                  <a:cubicBezTo>
                    <a:pt x="54" y="4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941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15">
              <a:extLst>
                <a:ext uri="{FF2B5EF4-FFF2-40B4-BE49-F238E27FC236}">
                  <a16:creationId xmlns:a16="http://schemas.microsoft.com/office/drawing/2014/main" id="{E1484D31-97CA-47E6-A29D-EA69316BE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8" y="6413500"/>
              <a:ext cx="234950" cy="387350"/>
            </a:xfrm>
            <a:custGeom>
              <a:avLst/>
              <a:gdLst>
                <a:gd name="T0" fmla="*/ 68 w 84"/>
                <a:gd name="T1" fmla="*/ 84 h 138"/>
                <a:gd name="T2" fmla="*/ 10 w 84"/>
                <a:gd name="T3" fmla="*/ 128 h 138"/>
                <a:gd name="T4" fmla="*/ 14 w 84"/>
                <a:gd name="T5" fmla="*/ 52 h 138"/>
                <a:gd name="T6" fmla="*/ 33 w 84"/>
                <a:gd name="T7" fmla="*/ 13 h 138"/>
                <a:gd name="T8" fmla="*/ 47 w 84"/>
                <a:gd name="T9" fmla="*/ 0 h 138"/>
                <a:gd name="T10" fmla="*/ 84 w 84"/>
                <a:gd name="T11" fmla="*/ 65 h 138"/>
                <a:gd name="T12" fmla="*/ 68 w 84"/>
                <a:gd name="T13" fmla="*/ 8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38">
                  <a:moveTo>
                    <a:pt x="68" y="84"/>
                  </a:moveTo>
                  <a:cubicBezTo>
                    <a:pt x="49" y="106"/>
                    <a:pt x="19" y="138"/>
                    <a:pt x="10" y="128"/>
                  </a:cubicBezTo>
                  <a:cubicBezTo>
                    <a:pt x="0" y="118"/>
                    <a:pt x="5" y="83"/>
                    <a:pt x="14" y="52"/>
                  </a:cubicBezTo>
                  <a:cubicBezTo>
                    <a:pt x="19" y="37"/>
                    <a:pt x="26" y="22"/>
                    <a:pt x="33" y="13"/>
                  </a:cubicBezTo>
                  <a:cubicBezTo>
                    <a:pt x="35" y="9"/>
                    <a:pt x="40" y="5"/>
                    <a:pt x="47" y="0"/>
                  </a:cubicBezTo>
                  <a:cubicBezTo>
                    <a:pt x="51" y="9"/>
                    <a:pt x="70" y="54"/>
                    <a:pt x="84" y="65"/>
                  </a:cubicBezTo>
                  <a:cubicBezTo>
                    <a:pt x="84" y="65"/>
                    <a:pt x="78" y="73"/>
                    <a:pt x="68" y="84"/>
                  </a:cubicBezTo>
                  <a:close/>
                </a:path>
              </a:pathLst>
            </a:custGeom>
            <a:solidFill>
              <a:srgbClr val="BC2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16">
              <a:extLst>
                <a:ext uri="{FF2B5EF4-FFF2-40B4-BE49-F238E27FC236}">
                  <a16:creationId xmlns:a16="http://schemas.microsoft.com/office/drawing/2014/main" id="{C0850856-E13D-4DE7-8B2A-76FC2FCD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700" y="6376988"/>
              <a:ext cx="161925" cy="219075"/>
            </a:xfrm>
            <a:custGeom>
              <a:avLst/>
              <a:gdLst>
                <a:gd name="T0" fmla="*/ 58 w 58"/>
                <a:gd name="T1" fmla="*/ 73 h 78"/>
                <a:gd name="T2" fmla="*/ 58 w 58"/>
                <a:gd name="T3" fmla="*/ 74 h 78"/>
                <a:gd name="T4" fmla="*/ 37 w 58"/>
                <a:gd name="T5" fmla="*/ 78 h 78"/>
                <a:gd name="T6" fmla="*/ 0 w 58"/>
                <a:gd name="T7" fmla="*/ 13 h 78"/>
                <a:gd name="T8" fmla="*/ 21 w 58"/>
                <a:gd name="T9" fmla="*/ 0 h 78"/>
                <a:gd name="T10" fmla="*/ 21 w 58"/>
                <a:gd name="T11" fmla="*/ 1 h 78"/>
                <a:gd name="T12" fmla="*/ 58 w 58"/>
                <a:gd name="T13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8">
                  <a:moveTo>
                    <a:pt x="58" y="73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45" y="76"/>
                    <a:pt x="37" y="78"/>
                    <a:pt x="37" y="78"/>
                  </a:cubicBezTo>
                  <a:cubicBezTo>
                    <a:pt x="23" y="67"/>
                    <a:pt x="4" y="22"/>
                    <a:pt x="0" y="13"/>
                  </a:cubicBezTo>
                  <a:cubicBezTo>
                    <a:pt x="6" y="9"/>
                    <a:pt x="13" y="5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46" y="68"/>
                    <a:pt x="58" y="73"/>
                  </a:cubicBezTo>
                </a:path>
              </a:pathLst>
            </a:custGeom>
            <a:solidFill>
              <a:srgbClr val="4F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17">
              <a:extLst>
                <a:ext uri="{FF2B5EF4-FFF2-40B4-BE49-F238E27FC236}">
                  <a16:creationId xmlns:a16="http://schemas.microsoft.com/office/drawing/2014/main" id="{D9C6E153-83CD-4E93-8A59-996CDCDB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5635625"/>
              <a:ext cx="2251075" cy="949325"/>
            </a:xfrm>
            <a:custGeom>
              <a:avLst/>
              <a:gdLst>
                <a:gd name="T0" fmla="*/ 406 w 801"/>
                <a:gd name="T1" fmla="*/ 277 h 338"/>
                <a:gd name="T2" fmla="*/ 392 w 801"/>
                <a:gd name="T3" fmla="*/ 290 h 338"/>
                <a:gd name="T4" fmla="*/ 373 w 801"/>
                <a:gd name="T5" fmla="*/ 329 h 338"/>
                <a:gd name="T6" fmla="*/ 372 w 801"/>
                <a:gd name="T7" fmla="*/ 329 h 338"/>
                <a:gd name="T8" fmla="*/ 18 w 801"/>
                <a:gd name="T9" fmla="*/ 101 h 338"/>
                <a:gd name="T10" fmla="*/ 158 w 801"/>
                <a:gd name="T11" fmla="*/ 65 h 338"/>
                <a:gd name="T12" fmla="*/ 159 w 801"/>
                <a:gd name="T13" fmla="*/ 65 h 338"/>
                <a:gd name="T14" fmla="*/ 161 w 801"/>
                <a:gd name="T15" fmla="*/ 77 h 338"/>
                <a:gd name="T16" fmla="*/ 371 w 801"/>
                <a:gd name="T17" fmla="*/ 179 h 338"/>
                <a:gd name="T18" fmla="*/ 372 w 801"/>
                <a:gd name="T19" fmla="*/ 179 h 338"/>
                <a:gd name="T20" fmla="*/ 371 w 801"/>
                <a:gd name="T21" fmla="*/ 185 h 338"/>
                <a:gd name="T22" fmla="*/ 426 w 801"/>
                <a:gd name="T23" fmla="*/ 191 h 338"/>
                <a:gd name="T24" fmla="*/ 648 w 801"/>
                <a:gd name="T25" fmla="*/ 95 h 338"/>
                <a:gd name="T26" fmla="*/ 649 w 801"/>
                <a:gd name="T27" fmla="*/ 93 h 338"/>
                <a:gd name="T28" fmla="*/ 768 w 801"/>
                <a:gd name="T29" fmla="*/ 86 h 338"/>
                <a:gd name="T30" fmla="*/ 732 w 801"/>
                <a:gd name="T31" fmla="*/ 245 h 338"/>
                <a:gd name="T32" fmla="*/ 479 w 801"/>
                <a:gd name="T33" fmla="*/ 336 h 338"/>
                <a:gd name="T34" fmla="*/ 464 w 801"/>
                <a:gd name="T35" fmla="*/ 338 h 338"/>
                <a:gd name="T36" fmla="*/ 464 w 801"/>
                <a:gd name="T37" fmla="*/ 337 h 338"/>
                <a:gd name="T38" fmla="*/ 427 w 801"/>
                <a:gd name="T39" fmla="*/ 265 h 338"/>
                <a:gd name="T40" fmla="*/ 427 w 801"/>
                <a:gd name="T41" fmla="*/ 264 h 338"/>
                <a:gd name="T42" fmla="*/ 406 w 801"/>
                <a:gd name="T43" fmla="*/ 27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1" h="338">
                  <a:moveTo>
                    <a:pt x="406" y="277"/>
                  </a:moveTo>
                  <a:cubicBezTo>
                    <a:pt x="399" y="282"/>
                    <a:pt x="394" y="286"/>
                    <a:pt x="392" y="290"/>
                  </a:cubicBezTo>
                  <a:cubicBezTo>
                    <a:pt x="385" y="299"/>
                    <a:pt x="378" y="314"/>
                    <a:pt x="373" y="329"/>
                  </a:cubicBezTo>
                  <a:cubicBezTo>
                    <a:pt x="372" y="329"/>
                    <a:pt x="372" y="329"/>
                    <a:pt x="372" y="329"/>
                  </a:cubicBezTo>
                  <a:cubicBezTo>
                    <a:pt x="238" y="311"/>
                    <a:pt x="0" y="223"/>
                    <a:pt x="18" y="101"/>
                  </a:cubicBezTo>
                  <a:cubicBezTo>
                    <a:pt x="34" y="0"/>
                    <a:pt x="158" y="65"/>
                    <a:pt x="158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9" y="71"/>
                    <a:pt x="160" y="75"/>
                    <a:pt x="161" y="77"/>
                  </a:cubicBezTo>
                  <a:cubicBezTo>
                    <a:pt x="167" y="87"/>
                    <a:pt x="371" y="179"/>
                    <a:pt x="371" y="179"/>
                  </a:cubicBezTo>
                  <a:cubicBezTo>
                    <a:pt x="372" y="179"/>
                    <a:pt x="372" y="179"/>
                    <a:pt x="372" y="179"/>
                  </a:cubicBezTo>
                  <a:cubicBezTo>
                    <a:pt x="371" y="185"/>
                    <a:pt x="371" y="185"/>
                    <a:pt x="371" y="185"/>
                  </a:cubicBezTo>
                  <a:cubicBezTo>
                    <a:pt x="383" y="204"/>
                    <a:pt x="426" y="191"/>
                    <a:pt x="426" y="191"/>
                  </a:cubicBezTo>
                  <a:cubicBezTo>
                    <a:pt x="426" y="191"/>
                    <a:pt x="646" y="109"/>
                    <a:pt x="648" y="95"/>
                  </a:cubicBezTo>
                  <a:cubicBezTo>
                    <a:pt x="648" y="94"/>
                    <a:pt x="648" y="94"/>
                    <a:pt x="649" y="93"/>
                  </a:cubicBezTo>
                  <a:cubicBezTo>
                    <a:pt x="667" y="84"/>
                    <a:pt x="730" y="58"/>
                    <a:pt x="768" y="86"/>
                  </a:cubicBezTo>
                  <a:cubicBezTo>
                    <a:pt x="799" y="110"/>
                    <a:pt x="801" y="179"/>
                    <a:pt x="732" y="245"/>
                  </a:cubicBezTo>
                  <a:cubicBezTo>
                    <a:pt x="679" y="295"/>
                    <a:pt x="545" y="324"/>
                    <a:pt x="479" y="336"/>
                  </a:cubicBezTo>
                  <a:cubicBezTo>
                    <a:pt x="474" y="337"/>
                    <a:pt x="469" y="338"/>
                    <a:pt x="464" y="338"/>
                  </a:cubicBezTo>
                  <a:cubicBezTo>
                    <a:pt x="464" y="337"/>
                    <a:pt x="464" y="337"/>
                    <a:pt x="464" y="337"/>
                  </a:cubicBezTo>
                  <a:cubicBezTo>
                    <a:pt x="452" y="332"/>
                    <a:pt x="427" y="265"/>
                    <a:pt x="427" y="265"/>
                  </a:cubicBezTo>
                  <a:cubicBezTo>
                    <a:pt x="427" y="264"/>
                    <a:pt x="427" y="264"/>
                    <a:pt x="427" y="264"/>
                  </a:cubicBezTo>
                  <a:cubicBezTo>
                    <a:pt x="419" y="269"/>
                    <a:pt x="412" y="273"/>
                    <a:pt x="406" y="277"/>
                  </a:cubicBezTo>
                </a:path>
              </a:pathLst>
            </a:custGeom>
            <a:solidFill>
              <a:srgbClr val="65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18">
              <a:extLst>
                <a:ext uri="{FF2B5EF4-FFF2-40B4-BE49-F238E27FC236}">
                  <a16:creationId xmlns:a16="http://schemas.microsoft.com/office/drawing/2014/main" id="{94492618-F5AE-442B-9E5C-1CD5D004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6391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5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19">
              <a:extLst>
                <a:ext uri="{FF2B5EF4-FFF2-40B4-BE49-F238E27FC236}">
                  <a16:creationId xmlns:a16="http://schemas.microsoft.com/office/drawing/2014/main" id="{E15BDC68-AA9B-4C81-986C-E333638F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6059488"/>
              <a:ext cx="1041400" cy="336550"/>
            </a:xfrm>
            <a:custGeom>
              <a:avLst/>
              <a:gdLst>
                <a:gd name="T0" fmla="*/ 371 w 371"/>
                <a:gd name="T1" fmla="*/ 0 h 120"/>
                <a:gd name="T2" fmla="*/ 125 w 371"/>
                <a:gd name="T3" fmla="*/ 67 h 120"/>
                <a:gd name="T4" fmla="*/ 105 w 371"/>
                <a:gd name="T5" fmla="*/ 69 h 120"/>
                <a:gd name="T6" fmla="*/ 0 w 371"/>
                <a:gd name="T7" fmla="*/ 45 h 120"/>
                <a:gd name="T8" fmla="*/ 134 w 371"/>
                <a:gd name="T9" fmla="*/ 120 h 120"/>
                <a:gd name="T10" fmla="*/ 138 w 371"/>
                <a:gd name="T11" fmla="*/ 118 h 120"/>
                <a:gd name="T12" fmla="*/ 138 w 371"/>
                <a:gd name="T13" fmla="*/ 118 h 120"/>
                <a:gd name="T14" fmla="*/ 371 w 371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120">
                  <a:moveTo>
                    <a:pt x="371" y="0"/>
                  </a:moveTo>
                  <a:cubicBezTo>
                    <a:pt x="282" y="4"/>
                    <a:pt x="210" y="58"/>
                    <a:pt x="125" y="67"/>
                  </a:cubicBezTo>
                  <a:cubicBezTo>
                    <a:pt x="119" y="68"/>
                    <a:pt x="112" y="69"/>
                    <a:pt x="105" y="69"/>
                  </a:cubicBezTo>
                  <a:cubicBezTo>
                    <a:pt x="70" y="69"/>
                    <a:pt x="29" y="55"/>
                    <a:pt x="0" y="45"/>
                  </a:cubicBezTo>
                  <a:cubicBezTo>
                    <a:pt x="36" y="73"/>
                    <a:pt x="92" y="100"/>
                    <a:pt x="134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209" y="66"/>
                    <a:pt x="292" y="39"/>
                    <a:pt x="371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20">
              <a:extLst>
                <a:ext uri="{FF2B5EF4-FFF2-40B4-BE49-F238E27FC236}">
                  <a16:creationId xmlns:a16="http://schemas.microsoft.com/office/drawing/2014/main" id="{2173BBB0-6D73-4765-8B41-6757B94E8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463" y="3124200"/>
              <a:ext cx="2300287" cy="1722438"/>
            </a:xfrm>
            <a:custGeom>
              <a:avLst/>
              <a:gdLst>
                <a:gd name="T0" fmla="*/ 628 w 819"/>
                <a:gd name="T1" fmla="*/ 384 h 614"/>
                <a:gd name="T2" fmla="*/ 542 w 819"/>
                <a:gd name="T3" fmla="*/ 194 h 614"/>
                <a:gd name="T4" fmla="*/ 282 w 819"/>
                <a:gd name="T5" fmla="*/ 340 h 614"/>
                <a:gd name="T6" fmla="*/ 176 w 819"/>
                <a:gd name="T7" fmla="*/ 348 h 614"/>
                <a:gd name="T8" fmla="*/ 164 w 819"/>
                <a:gd name="T9" fmla="*/ 440 h 614"/>
                <a:gd name="T10" fmla="*/ 126 w 819"/>
                <a:gd name="T11" fmla="*/ 431 h 614"/>
                <a:gd name="T12" fmla="*/ 129 w 819"/>
                <a:gd name="T13" fmla="*/ 499 h 614"/>
                <a:gd name="T14" fmla="*/ 168 w 819"/>
                <a:gd name="T15" fmla="*/ 494 h 614"/>
                <a:gd name="T16" fmla="*/ 168 w 819"/>
                <a:gd name="T17" fmla="*/ 494 h 614"/>
                <a:gd name="T18" fmla="*/ 211 w 819"/>
                <a:gd name="T19" fmla="*/ 567 h 614"/>
                <a:gd name="T20" fmla="*/ 210 w 819"/>
                <a:gd name="T21" fmla="*/ 568 h 614"/>
                <a:gd name="T22" fmla="*/ 160 w 819"/>
                <a:gd name="T23" fmla="*/ 576 h 614"/>
                <a:gd name="T24" fmla="*/ 135 w 819"/>
                <a:gd name="T25" fmla="*/ 607 h 614"/>
                <a:gd name="T26" fmla="*/ 132 w 819"/>
                <a:gd name="T27" fmla="*/ 605 h 614"/>
                <a:gd name="T28" fmla="*/ 93 w 819"/>
                <a:gd name="T29" fmla="*/ 588 h 614"/>
                <a:gd name="T30" fmla="*/ 88 w 819"/>
                <a:gd name="T31" fmla="*/ 533 h 614"/>
                <a:gd name="T32" fmla="*/ 60 w 819"/>
                <a:gd name="T33" fmla="*/ 570 h 614"/>
                <a:gd name="T34" fmla="*/ 0 w 819"/>
                <a:gd name="T35" fmla="*/ 541 h 614"/>
                <a:gd name="T36" fmla="*/ 55 w 819"/>
                <a:gd name="T37" fmla="*/ 372 h 614"/>
                <a:gd name="T38" fmla="*/ 214 w 819"/>
                <a:gd name="T39" fmla="*/ 86 h 614"/>
                <a:gd name="T40" fmla="*/ 498 w 819"/>
                <a:gd name="T41" fmla="*/ 94 h 614"/>
                <a:gd name="T42" fmla="*/ 633 w 819"/>
                <a:gd name="T43" fmla="*/ 107 h 614"/>
                <a:gd name="T44" fmla="*/ 750 w 819"/>
                <a:gd name="T45" fmla="*/ 330 h 614"/>
                <a:gd name="T46" fmla="*/ 794 w 819"/>
                <a:gd name="T47" fmla="*/ 527 h 614"/>
                <a:gd name="T48" fmla="*/ 819 w 819"/>
                <a:gd name="T49" fmla="*/ 596 h 614"/>
                <a:gd name="T50" fmla="*/ 754 w 819"/>
                <a:gd name="T51" fmla="*/ 602 h 614"/>
                <a:gd name="T52" fmla="*/ 737 w 819"/>
                <a:gd name="T53" fmla="*/ 574 h 614"/>
                <a:gd name="T54" fmla="*/ 683 w 819"/>
                <a:gd name="T55" fmla="*/ 609 h 614"/>
                <a:gd name="T56" fmla="*/ 682 w 819"/>
                <a:gd name="T57" fmla="*/ 610 h 614"/>
                <a:gd name="T58" fmla="*/ 643 w 819"/>
                <a:gd name="T59" fmla="*/ 576 h 614"/>
                <a:gd name="T60" fmla="*/ 570 w 819"/>
                <a:gd name="T61" fmla="*/ 580 h 614"/>
                <a:gd name="T62" fmla="*/ 578 w 819"/>
                <a:gd name="T63" fmla="*/ 572 h 614"/>
                <a:gd name="T64" fmla="*/ 603 w 819"/>
                <a:gd name="T65" fmla="*/ 523 h 614"/>
                <a:gd name="T66" fmla="*/ 604 w 819"/>
                <a:gd name="T67" fmla="*/ 523 h 614"/>
                <a:gd name="T68" fmla="*/ 641 w 819"/>
                <a:gd name="T69" fmla="*/ 534 h 614"/>
                <a:gd name="T70" fmla="*/ 657 w 819"/>
                <a:gd name="T71" fmla="*/ 468 h 614"/>
                <a:gd name="T72" fmla="*/ 617 w 819"/>
                <a:gd name="T73" fmla="*/ 471 h 614"/>
                <a:gd name="T74" fmla="*/ 616 w 819"/>
                <a:gd name="T75" fmla="*/ 471 h 614"/>
                <a:gd name="T76" fmla="*/ 628 w 819"/>
                <a:gd name="T77" fmla="*/ 384 h 614"/>
                <a:gd name="T78" fmla="*/ 628 w 819"/>
                <a:gd name="T79" fmla="*/ 38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9" h="614">
                  <a:moveTo>
                    <a:pt x="628" y="384"/>
                  </a:moveTo>
                  <a:cubicBezTo>
                    <a:pt x="551" y="324"/>
                    <a:pt x="542" y="197"/>
                    <a:pt x="542" y="194"/>
                  </a:cubicBezTo>
                  <a:cubicBezTo>
                    <a:pt x="513" y="230"/>
                    <a:pt x="425" y="323"/>
                    <a:pt x="282" y="340"/>
                  </a:cubicBezTo>
                  <a:cubicBezTo>
                    <a:pt x="233" y="346"/>
                    <a:pt x="200" y="348"/>
                    <a:pt x="176" y="348"/>
                  </a:cubicBezTo>
                  <a:cubicBezTo>
                    <a:pt x="175" y="355"/>
                    <a:pt x="165" y="395"/>
                    <a:pt x="164" y="440"/>
                  </a:cubicBezTo>
                  <a:cubicBezTo>
                    <a:pt x="161" y="436"/>
                    <a:pt x="148" y="420"/>
                    <a:pt x="126" y="431"/>
                  </a:cubicBezTo>
                  <a:cubicBezTo>
                    <a:pt x="102" y="443"/>
                    <a:pt x="102" y="486"/>
                    <a:pt x="129" y="499"/>
                  </a:cubicBezTo>
                  <a:cubicBezTo>
                    <a:pt x="151" y="509"/>
                    <a:pt x="168" y="494"/>
                    <a:pt x="168" y="494"/>
                  </a:cubicBezTo>
                  <a:cubicBezTo>
                    <a:pt x="168" y="494"/>
                    <a:pt x="168" y="494"/>
                    <a:pt x="168" y="494"/>
                  </a:cubicBezTo>
                  <a:cubicBezTo>
                    <a:pt x="174" y="523"/>
                    <a:pt x="187" y="550"/>
                    <a:pt x="211" y="567"/>
                  </a:cubicBezTo>
                  <a:cubicBezTo>
                    <a:pt x="210" y="568"/>
                    <a:pt x="210" y="568"/>
                    <a:pt x="210" y="568"/>
                  </a:cubicBezTo>
                  <a:cubicBezTo>
                    <a:pt x="202" y="563"/>
                    <a:pt x="183" y="553"/>
                    <a:pt x="160" y="576"/>
                  </a:cubicBezTo>
                  <a:cubicBezTo>
                    <a:pt x="151" y="584"/>
                    <a:pt x="143" y="595"/>
                    <a:pt x="135" y="607"/>
                  </a:cubicBezTo>
                  <a:cubicBezTo>
                    <a:pt x="132" y="605"/>
                    <a:pt x="132" y="605"/>
                    <a:pt x="132" y="605"/>
                  </a:cubicBezTo>
                  <a:cubicBezTo>
                    <a:pt x="105" y="605"/>
                    <a:pt x="93" y="588"/>
                    <a:pt x="93" y="588"/>
                  </a:cubicBezTo>
                  <a:cubicBezTo>
                    <a:pt x="88" y="533"/>
                    <a:pt x="88" y="533"/>
                    <a:pt x="88" y="533"/>
                  </a:cubicBezTo>
                  <a:cubicBezTo>
                    <a:pt x="88" y="533"/>
                    <a:pt x="73" y="561"/>
                    <a:pt x="60" y="570"/>
                  </a:cubicBezTo>
                  <a:cubicBezTo>
                    <a:pt x="47" y="578"/>
                    <a:pt x="0" y="541"/>
                    <a:pt x="0" y="541"/>
                  </a:cubicBezTo>
                  <a:cubicBezTo>
                    <a:pt x="0" y="541"/>
                    <a:pt x="28" y="495"/>
                    <a:pt x="55" y="372"/>
                  </a:cubicBezTo>
                  <a:cubicBezTo>
                    <a:pt x="81" y="249"/>
                    <a:pt x="126" y="138"/>
                    <a:pt x="214" y="86"/>
                  </a:cubicBezTo>
                  <a:cubicBezTo>
                    <a:pt x="361" y="0"/>
                    <a:pt x="498" y="94"/>
                    <a:pt x="498" y="94"/>
                  </a:cubicBezTo>
                  <a:cubicBezTo>
                    <a:pt x="498" y="94"/>
                    <a:pt x="564" y="45"/>
                    <a:pt x="633" y="107"/>
                  </a:cubicBezTo>
                  <a:cubicBezTo>
                    <a:pt x="663" y="133"/>
                    <a:pt x="716" y="207"/>
                    <a:pt x="750" y="330"/>
                  </a:cubicBezTo>
                  <a:cubicBezTo>
                    <a:pt x="783" y="453"/>
                    <a:pt x="786" y="499"/>
                    <a:pt x="794" y="527"/>
                  </a:cubicBezTo>
                  <a:cubicBezTo>
                    <a:pt x="802" y="554"/>
                    <a:pt x="819" y="596"/>
                    <a:pt x="819" y="596"/>
                  </a:cubicBezTo>
                  <a:cubicBezTo>
                    <a:pt x="819" y="596"/>
                    <a:pt x="774" y="614"/>
                    <a:pt x="754" y="602"/>
                  </a:cubicBezTo>
                  <a:cubicBezTo>
                    <a:pt x="744" y="597"/>
                    <a:pt x="737" y="574"/>
                    <a:pt x="737" y="574"/>
                  </a:cubicBezTo>
                  <a:cubicBezTo>
                    <a:pt x="737" y="574"/>
                    <a:pt x="736" y="607"/>
                    <a:pt x="683" y="609"/>
                  </a:cubicBezTo>
                  <a:cubicBezTo>
                    <a:pt x="682" y="610"/>
                    <a:pt x="682" y="610"/>
                    <a:pt x="682" y="610"/>
                  </a:cubicBezTo>
                  <a:cubicBezTo>
                    <a:pt x="670" y="595"/>
                    <a:pt x="657" y="583"/>
                    <a:pt x="643" y="576"/>
                  </a:cubicBezTo>
                  <a:cubicBezTo>
                    <a:pt x="611" y="560"/>
                    <a:pt x="584" y="572"/>
                    <a:pt x="570" y="580"/>
                  </a:cubicBezTo>
                  <a:cubicBezTo>
                    <a:pt x="573" y="578"/>
                    <a:pt x="576" y="575"/>
                    <a:pt x="578" y="572"/>
                  </a:cubicBezTo>
                  <a:cubicBezTo>
                    <a:pt x="588" y="559"/>
                    <a:pt x="596" y="542"/>
                    <a:pt x="603" y="523"/>
                  </a:cubicBezTo>
                  <a:cubicBezTo>
                    <a:pt x="604" y="523"/>
                    <a:pt x="604" y="523"/>
                    <a:pt x="604" y="523"/>
                  </a:cubicBezTo>
                  <a:cubicBezTo>
                    <a:pt x="604" y="523"/>
                    <a:pt x="618" y="541"/>
                    <a:pt x="641" y="534"/>
                  </a:cubicBezTo>
                  <a:cubicBezTo>
                    <a:pt x="670" y="527"/>
                    <a:pt x="678" y="485"/>
                    <a:pt x="657" y="468"/>
                  </a:cubicBezTo>
                  <a:cubicBezTo>
                    <a:pt x="635" y="452"/>
                    <a:pt x="617" y="471"/>
                    <a:pt x="617" y="471"/>
                  </a:cubicBezTo>
                  <a:cubicBezTo>
                    <a:pt x="616" y="471"/>
                    <a:pt x="616" y="471"/>
                    <a:pt x="616" y="471"/>
                  </a:cubicBezTo>
                  <a:cubicBezTo>
                    <a:pt x="626" y="425"/>
                    <a:pt x="628" y="384"/>
                    <a:pt x="628" y="384"/>
                  </a:cubicBezTo>
                  <a:cubicBezTo>
                    <a:pt x="628" y="384"/>
                    <a:pt x="628" y="384"/>
                    <a:pt x="628" y="384"/>
                  </a:cubicBezTo>
                </a:path>
              </a:pathLst>
            </a:custGeom>
            <a:solidFill>
              <a:srgbClr val="96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21">
              <a:extLst>
                <a:ext uri="{FF2B5EF4-FFF2-40B4-BE49-F238E27FC236}">
                  <a16:creationId xmlns:a16="http://schemas.microsoft.com/office/drawing/2014/main" id="{BBEE8139-10EB-4E04-92CF-FFA55B807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4675188"/>
              <a:ext cx="1930400" cy="598488"/>
            </a:xfrm>
            <a:custGeom>
              <a:avLst/>
              <a:gdLst>
                <a:gd name="T0" fmla="*/ 494 w 687"/>
                <a:gd name="T1" fmla="*/ 33 h 213"/>
                <a:gd name="T2" fmla="*/ 502 w 687"/>
                <a:gd name="T3" fmla="*/ 27 h 213"/>
                <a:gd name="T4" fmla="*/ 575 w 687"/>
                <a:gd name="T5" fmla="*/ 23 h 213"/>
                <a:gd name="T6" fmla="*/ 614 w 687"/>
                <a:gd name="T7" fmla="*/ 57 h 213"/>
                <a:gd name="T8" fmla="*/ 680 w 687"/>
                <a:gd name="T9" fmla="*/ 142 h 213"/>
                <a:gd name="T10" fmla="*/ 664 w 687"/>
                <a:gd name="T11" fmla="*/ 173 h 213"/>
                <a:gd name="T12" fmla="*/ 579 w 687"/>
                <a:gd name="T13" fmla="*/ 212 h 213"/>
                <a:gd name="T14" fmla="*/ 578 w 687"/>
                <a:gd name="T15" fmla="*/ 212 h 213"/>
                <a:gd name="T16" fmla="*/ 563 w 687"/>
                <a:gd name="T17" fmla="*/ 79 h 213"/>
                <a:gd name="T18" fmla="*/ 559 w 687"/>
                <a:gd name="T19" fmla="*/ 79 h 213"/>
                <a:gd name="T20" fmla="*/ 559 w 687"/>
                <a:gd name="T21" fmla="*/ 78 h 213"/>
                <a:gd name="T22" fmla="*/ 521 w 687"/>
                <a:gd name="T23" fmla="*/ 80 h 213"/>
                <a:gd name="T24" fmla="*/ 349 w 687"/>
                <a:gd name="T25" fmla="*/ 207 h 213"/>
                <a:gd name="T26" fmla="*/ 189 w 687"/>
                <a:gd name="T27" fmla="*/ 99 h 213"/>
                <a:gd name="T28" fmla="*/ 133 w 687"/>
                <a:gd name="T29" fmla="*/ 92 h 213"/>
                <a:gd name="T30" fmla="*/ 120 w 687"/>
                <a:gd name="T31" fmla="*/ 86 h 213"/>
                <a:gd name="T32" fmla="*/ 104 w 687"/>
                <a:gd name="T33" fmla="*/ 213 h 213"/>
                <a:gd name="T34" fmla="*/ 21 w 687"/>
                <a:gd name="T35" fmla="*/ 169 h 213"/>
                <a:gd name="T36" fmla="*/ 0 w 687"/>
                <a:gd name="T37" fmla="*/ 133 h 213"/>
                <a:gd name="T38" fmla="*/ 67 w 687"/>
                <a:gd name="T39" fmla="*/ 54 h 213"/>
                <a:gd name="T40" fmla="*/ 92 w 687"/>
                <a:gd name="T41" fmla="*/ 23 h 213"/>
                <a:gd name="T42" fmla="*/ 142 w 687"/>
                <a:gd name="T43" fmla="*/ 15 h 213"/>
                <a:gd name="T44" fmla="*/ 143 w 687"/>
                <a:gd name="T45" fmla="*/ 14 h 213"/>
                <a:gd name="T46" fmla="*/ 163 w 687"/>
                <a:gd name="T47" fmla="*/ 26 h 213"/>
                <a:gd name="T48" fmla="*/ 278 w 687"/>
                <a:gd name="T49" fmla="*/ 54 h 213"/>
                <a:gd name="T50" fmla="*/ 330 w 687"/>
                <a:gd name="T51" fmla="*/ 97 h 213"/>
                <a:gd name="T52" fmla="*/ 401 w 687"/>
                <a:gd name="T53" fmla="*/ 59 h 213"/>
                <a:gd name="T54" fmla="*/ 401 w 687"/>
                <a:gd name="T55" fmla="*/ 58 h 213"/>
                <a:gd name="T56" fmla="*/ 494 w 687"/>
                <a:gd name="T57" fmla="*/ 3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7" h="213">
                  <a:moveTo>
                    <a:pt x="494" y="33"/>
                  </a:moveTo>
                  <a:cubicBezTo>
                    <a:pt x="497" y="32"/>
                    <a:pt x="500" y="30"/>
                    <a:pt x="502" y="27"/>
                  </a:cubicBezTo>
                  <a:cubicBezTo>
                    <a:pt x="516" y="19"/>
                    <a:pt x="543" y="7"/>
                    <a:pt x="575" y="23"/>
                  </a:cubicBezTo>
                  <a:cubicBezTo>
                    <a:pt x="589" y="30"/>
                    <a:pt x="602" y="42"/>
                    <a:pt x="614" y="57"/>
                  </a:cubicBezTo>
                  <a:cubicBezTo>
                    <a:pt x="645" y="93"/>
                    <a:pt x="670" y="140"/>
                    <a:pt x="680" y="142"/>
                  </a:cubicBezTo>
                  <a:cubicBezTo>
                    <a:pt x="687" y="143"/>
                    <a:pt x="681" y="157"/>
                    <a:pt x="664" y="173"/>
                  </a:cubicBezTo>
                  <a:cubicBezTo>
                    <a:pt x="646" y="190"/>
                    <a:pt x="617" y="207"/>
                    <a:pt x="579" y="212"/>
                  </a:cubicBezTo>
                  <a:cubicBezTo>
                    <a:pt x="578" y="212"/>
                    <a:pt x="578" y="212"/>
                    <a:pt x="578" y="212"/>
                  </a:cubicBezTo>
                  <a:cubicBezTo>
                    <a:pt x="575" y="154"/>
                    <a:pt x="570" y="84"/>
                    <a:pt x="563" y="79"/>
                  </a:cubicBezTo>
                  <a:cubicBezTo>
                    <a:pt x="563" y="79"/>
                    <a:pt x="561" y="79"/>
                    <a:pt x="559" y="79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59" y="78"/>
                    <a:pt x="535" y="74"/>
                    <a:pt x="521" y="80"/>
                  </a:cubicBezTo>
                  <a:cubicBezTo>
                    <a:pt x="377" y="152"/>
                    <a:pt x="349" y="207"/>
                    <a:pt x="349" y="207"/>
                  </a:cubicBezTo>
                  <a:cubicBezTo>
                    <a:pt x="301" y="163"/>
                    <a:pt x="205" y="107"/>
                    <a:pt x="189" y="99"/>
                  </a:cubicBezTo>
                  <a:cubicBezTo>
                    <a:pt x="175" y="92"/>
                    <a:pt x="140" y="92"/>
                    <a:pt x="133" y="92"/>
                  </a:cubicBezTo>
                  <a:cubicBezTo>
                    <a:pt x="125" y="88"/>
                    <a:pt x="121" y="86"/>
                    <a:pt x="120" y="86"/>
                  </a:cubicBezTo>
                  <a:cubicBezTo>
                    <a:pt x="116" y="88"/>
                    <a:pt x="109" y="163"/>
                    <a:pt x="104" y="213"/>
                  </a:cubicBezTo>
                  <a:cubicBezTo>
                    <a:pt x="62" y="206"/>
                    <a:pt x="36" y="187"/>
                    <a:pt x="21" y="169"/>
                  </a:cubicBezTo>
                  <a:cubicBezTo>
                    <a:pt x="5" y="150"/>
                    <a:pt x="0" y="133"/>
                    <a:pt x="0" y="133"/>
                  </a:cubicBezTo>
                  <a:cubicBezTo>
                    <a:pt x="23" y="126"/>
                    <a:pt x="45" y="87"/>
                    <a:pt x="67" y="54"/>
                  </a:cubicBezTo>
                  <a:cubicBezTo>
                    <a:pt x="75" y="42"/>
                    <a:pt x="83" y="31"/>
                    <a:pt x="92" y="23"/>
                  </a:cubicBezTo>
                  <a:cubicBezTo>
                    <a:pt x="115" y="0"/>
                    <a:pt x="134" y="10"/>
                    <a:pt x="142" y="1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9" y="19"/>
                    <a:pt x="156" y="23"/>
                    <a:pt x="163" y="26"/>
                  </a:cubicBezTo>
                  <a:cubicBezTo>
                    <a:pt x="196" y="39"/>
                    <a:pt x="236" y="49"/>
                    <a:pt x="278" y="54"/>
                  </a:cubicBezTo>
                  <a:cubicBezTo>
                    <a:pt x="280" y="62"/>
                    <a:pt x="290" y="92"/>
                    <a:pt x="330" y="97"/>
                  </a:cubicBezTo>
                  <a:cubicBezTo>
                    <a:pt x="380" y="104"/>
                    <a:pt x="401" y="59"/>
                    <a:pt x="401" y="59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40" y="55"/>
                    <a:pt x="473" y="47"/>
                    <a:pt x="494" y="33"/>
                  </a:cubicBezTo>
                </a:path>
              </a:pathLst>
            </a:custGeom>
            <a:solidFill>
              <a:srgbClr val="EC6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22">
              <a:extLst>
                <a:ext uri="{FF2B5EF4-FFF2-40B4-BE49-F238E27FC236}">
                  <a16:creationId xmlns:a16="http://schemas.microsoft.com/office/drawing/2014/main" id="{52A60BC5-3702-4046-B1AD-860B8EB9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4714875"/>
              <a:ext cx="430212" cy="185738"/>
            </a:xfrm>
            <a:custGeom>
              <a:avLst/>
              <a:gdLst>
                <a:gd name="T0" fmla="*/ 0 w 153"/>
                <a:gd name="T1" fmla="*/ 0 h 66"/>
                <a:gd name="T2" fmla="*/ 150 w 153"/>
                <a:gd name="T3" fmla="*/ 66 h 66"/>
                <a:gd name="T4" fmla="*/ 153 w 153"/>
                <a:gd name="T5" fmla="*/ 66 h 66"/>
                <a:gd name="T6" fmla="*/ 138 w 153"/>
                <a:gd name="T7" fmla="*/ 40 h 66"/>
                <a:gd name="T8" fmla="*/ 23 w 153"/>
                <a:gd name="T9" fmla="*/ 12 h 66"/>
                <a:gd name="T10" fmla="*/ 3 w 153"/>
                <a:gd name="T11" fmla="*/ 0 h 66"/>
                <a:gd name="T12" fmla="*/ 3 w 153"/>
                <a:gd name="T13" fmla="*/ 0 h 66"/>
                <a:gd name="T14" fmla="*/ 2 w 153"/>
                <a:gd name="T15" fmla="*/ 1 h 66"/>
                <a:gd name="T16" fmla="*/ 2 w 153"/>
                <a:gd name="T17" fmla="*/ 1 h 66"/>
                <a:gd name="T18" fmla="*/ 2 w 153"/>
                <a:gd name="T19" fmla="*/ 1 h 66"/>
                <a:gd name="T20" fmla="*/ 0 w 153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66">
                  <a:moveTo>
                    <a:pt x="0" y="0"/>
                  </a:moveTo>
                  <a:cubicBezTo>
                    <a:pt x="42" y="37"/>
                    <a:pt x="98" y="66"/>
                    <a:pt x="150" y="66"/>
                  </a:cubicBezTo>
                  <a:cubicBezTo>
                    <a:pt x="151" y="66"/>
                    <a:pt x="152" y="66"/>
                    <a:pt x="153" y="66"/>
                  </a:cubicBezTo>
                  <a:cubicBezTo>
                    <a:pt x="143" y="56"/>
                    <a:pt x="139" y="44"/>
                    <a:pt x="138" y="40"/>
                  </a:cubicBezTo>
                  <a:cubicBezTo>
                    <a:pt x="96" y="35"/>
                    <a:pt x="56" y="25"/>
                    <a:pt x="23" y="12"/>
                  </a:cubicBezTo>
                  <a:cubicBezTo>
                    <a:pt x="16" y="9"/>
                    <a:pt x="9" y="5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DD6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23">
              <a:extLst>
                <a:ext uri="{FF2B5EF4-FFF2-40B4-BE49-F238E27FC236}">
                  <a16:creationId xmlns:a16="http://schemas.microsoft.com/office/drawing/2014/main" id="{281C38F6-986E-427F-A3A3-F92CA627E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8200" y="4914900"/>
              <a:ext cx="935037" cy="341313"/>
            </a:xfrm>
            <a:custGeom>
              <a:avLst/>
              <a:gdLst>
                <a:gd name="T0" fmla="*/ 10 w 333"/>
                <a:gd name="T1" fmla="*/ 14 h 122"/>
                <a:gd name="T2" fmla="*/ 137 w 333"/>
                <a:gd name="T3" fmla="*/ 95 h 122"/>
                <a:gd name="T4" fmla="*/ 166 w 333"/>
                <a:gd name="T5" fmla="*/ 119 h 122"/>
                <a:gd name="T6" fmla="*/ 10 w 333"/>
                <a:gd name="T7" fmla="*/ 14 h 122"/>
                <a:gd name="T8" fmla="*/ 0 w 333"/>
                <a:gd name="T9" fmla="*/ 11 h 122"/>
                <a:gd name="T10" fmla="*/ 8 w 333"/>
                <a:gd name="T11" fmla="*/ 13 h 122"/>
                <a:gd name="T12" fmla="*/ 0 w 333"/>
                <a:gd name="T13" fmla="*/ 11 h 122"/>
                <a:gd name="T14" fmla="*/ 0 w 333"/>
                <a:gd name="T15" fmla="*/ 11 h 122"/>
                <a:gd name="T16" fmla="*/ 333 w 333"/>
                <a:gd name="T17" fmla="*/ 0 h 122"/>
                <a:gd name="T18" fmla="*/ 333 w 333"/>
                <a:gd name="T19" fmla="*/ 0 h 122"/>
                <a:gd name="T20" fmla="*/ 170 w 333"/>
                <a:gd name="T21" fmla="*/ 122 h 122"/>
                <a:gd name="T22" fmla="*/ 177 w 333"/>
                <a:gd name="T23" fmla="*/ 112 h 122"/>
                <a:gd name="T24" fmla="*/ 333 w 333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22">
                  <a:moveTo>
                    <a:pt x="10" y="14"/>
                  </a:moveTo>
                  <a:cubicBezTo>
                    <a:pt x="23" y="21"/>
                    <a:pt x="87" y="58"/>
                    <a:pt x="137" y="95"/>
                  </a:cubicBezTo>
                  <a:cubicBezTo>
                    <a:pt x="148" y="103"/>
                    <a:pt x="158" y="111"/>
                    <a:pt x="166" y="119"/>
                  </a:cubicBezTo>
                  <a:cubicBezTo>
                    <a:pt x="118" y="75"/>
                    <a:pt x="25" y="22"/>
                    <a:pt x="10" y="14"/>
                  </a:cubicBezTo>
                  <a:moveTo>
                    <a:pt x="0" y="11"/>
                  </a:moveTo>
                  <a:cubicBezTo>
                    <a:pt x="3" y="11"/>
                    <a:pt x="6" y="12"/>
                    <a:pt x="8" y="13"/>
                  </a:cubicBezTo>
                  <a:cubicBezTo>
                    <a:pt x="6" y="12"/>
                    <a:pt x="3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333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97" y="70"/>
                    <a:pt x="170" y="122"/>
                    <a:pt x="170" y="122"/>
                  </a:cubicBezTo>
                  <a:cubicBezTo>
                    <a:pt x="170" y="122"/>
                    <a:pt x="172" y="119"/>
                    <a:pt x="177" y="112"/>
                  </a:cubicBezTo>
                  <a:cubicBezTo>
                    <a:pt x="191" y="94"/>
                    <a:pt x="232" y="52"/>
                    <a:pt x="33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24">
              <a:extLst>
                <a:ext uri="{FF2B5EF4-FFF2-40B4-BE49-F238E27FC236}">
                  <a16:creationId xmlns:a16="http://schemas.microsoft.com/office/drawing/2014/main" id="{ADFBBEA7-4A0B-4D81-9965-53243A674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200" y="4914900"/>
              <a:ext cx="935037" cy="341313"/>
            </a:xfrm>
            <a:custGeom>
              <a:avLst/>
              <a:gdLst>
                <a:gd name="T0" fmla="*/ 333 w 333"/>
                <a:gd name="T1" fmla="*/ 0 h 122"/>
                <a:gd name="T2" fmla="*/ 151 w 333"/>
                <a:gd name="T3" fmla="*/ 88 h 122"/>
                <a:gd name="T4" fmla="*/ 0 w 333"/>
                <a:gd name="T5" fmla="*/ 11 h 122"/>
                <a:gd name="T6" fmla="*/ 8 w 333"/>
                <a:gd name="T7" fmla="*/ 13 h 122"/>
                <a:gd name="T8" fmla="*/ 10 w 333"/>
                <a:gd name="T9" fmla="*/ 14 h 122"/>
                <a:gd name="T10" fmla="*/ 10 w 333"/>
                <a:gd name="T11" fmla="*/ 14 h 122"/>
                <a:gd name="T12" fmla="*/ 166 w 333"/>
                <a:gd name="T13" fmla="*/ 119 h 122"/>
                <a:gd name="T14" fmla="*/ 170 w 333"/>
                <a:gd name="T15" fmla="*/ 122 h 122"/>
                <a:gd name="T16" fmla="*/ 170 w 333"/>
                <a:gd name="T17" fmla="*/ 122 h 122"/>
                <a:gd name="T18" fmla="*/ 333 w 333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122">
                  <a:moveTo>
                    <a:pt x="333" y="0"/>
                  </a:moveTo>
                  <a:cubicBezTo>
                    <a:pt x="266" y="13"/>
                    <a:pt x="211" y="55"/>
                    <a:pt x="151" y="88"/>
                  </a:cubicBezTo>
                  <a:cubicBezTo>
                    <a:pt x="108" y="48"/>
                    <a:pt x="57" y="16"/>
                    <a:pt x="0" y="11"/>
                  </a:cubicBezTo>
                  <a:cubicBezTo>
                    <a:pt x="3" y="11"/>
                    <a:pt x="6" y="12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25" y="22"/>
                    <a:pt x="118" y="75"/>
                    <a:pt x="166" y="119"/>
                  </a:cubicBezTo>
                  <a:cubicBezTo>
                    <a:pt x="167" y="120"/>
                    <a:pt x="169" y="121"/>
                    <a:pt x="170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97" y="70"/>
                    <a:pt x="333" y="0"/>
                  </a:cubicBezTo>
                </a:path>
              </a:pathLst>
            </a:custGeom>
            <a:solidFill>
              <a:srgbClr val="CF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25">
              <a:extLst>
                <a:ext uri="{FF2B5EF4-FFF2-40B4-BE49-F238E27FC236}">
                  <a16:creationId xmlns:a16="http://schemas.microsoft.com/office/drawing/2014/main" id="{3480D95A-92C7-4312-B8FC-3E467986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0" y="5160963"/>
              <a:ext cx="517525" cy="508000"/>
            </a:xfrm>
            <a:custGeom>
              <a:avLst/>
              <a:gdLst>
                <a:gd name="T0" fmla="*/ 64 w 184"/>
                <a:gd name="T1" fmla="*/ 115 h 181"/>
                <a:gd name="T2" fmla="*/ 63 w 184"/>
                <a:gd name="T3" fmla="*/ 90 h 181"/>
                <a:gd name="T4" fmla="*/ 60 w 184"/>
                <a:gd name="T5" fmla="*/ 39 h 181"/>
                <a:gd name="T6" fmla="*/ 61 w 184"/>
                <a:gd name="T7" fmla="*/ 39 h 181"/>
                <a:gd name="T8" fmla="*/ 146 w 184"/>
                <a:gd name="T9" fmla="*/ 0 h 181"/>
                <a:gd name="T10" fmla="*/ 146 w 184"/>
                <a:gd name="T11" fmla="*/ 1 h 181"/>
                <a:gd name="T12" fmla="*/ 148 w 184"/>
                <a:gd name="T13" fmla="*/ 141 h 181"/>
                <a:gd name="T14" fmla="*/ 60 w 184"/>
                <a:gd name="T15" fmla="*/ 181 h 181"/>
                <a:gd name="T16" fmla="*/ 12 w 184"/>
                <a:gd name="T17" fmla="*/ 167 h 181"/>
                <a:gd name="T18" fmla="*/ 38 w 184"/>
                <a:gd name="T19" fmla="*/ 155 h 181"/>
                <a:gd name="T20" fmla="*/ 7 w 184"/>
                <a:gd name="T21" fmla="*/ 138 h 181"/>
                <a:gd name="T22" fmla="*/ 39 w 184"/>
                <a:gd name="T23" fmla="*/ 131 h 181"/>
                <a:gd name="T24" fmla="*/ 10 w 184"/>
                <a:gd name="T25" fmla="*/ 111 h 181"/>
                <a:gd name="T26" fmla="*/ 64 w 184"/>
                <a:gd name="T27" fmla="*/ 11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81">
                  <a:moveTo>
                    <a:pt x="64" y="115"/>
                  </a:moveTo>
                  <a:cubicBezTo>
                    <a:pt x="64" y="111"/>
                    <a:pt x="63" y="102"/>
                    <a:pt x="63" y="90"/>
                  </a:cubicBezTo>
                  <a:cubicBezTo>
                    <a:pt x="62" y="76"/>
                    <a:pt x="61" y="58"/>
                    <a:pt x="60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99" y="34"/>
                    <a:pt x="128" y="17"/>
                    <a:pt x="146" y="0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1"/>
                    <a:pt x="184" y="80"/>
                    <a:pt x="148" y="141"/>
                  </a:cubicBezTo>
                  <a:cubicBezTo>
                    <a:pt x="131" y="170"/>
                    <a:pt x="92" y="180"/>
                    <a:pt x="60" y="181"/>
                  </a:cubicBezTo>
                  <a:cubicBezTo>
                    <a:pt x="35" y="181"/>
                    <a:pt x="14" y="175"/>
                    <a:pt x="12" y="167"/>
                  </a:cubicBezTo>
                  <a:cubicBezTo>
                    <a:pt x="9" y="154"/>
                    <a:pt x="38" y="155"/>
                    <a:pt x="38" y="155"/>
                  </a:cubicBezTo>
                  <a:cubicBezTo>
                    <a:pt x="38" y="155"/>
                    <a:pt x="4" y="146"/>
                    <a:pt x="7" y="138"/>
                  </a:cubicBezTo>
                  <a:cubicBezTo>
                    <a:pt x="11" y="129"/>
                    <a:pt x="39" y="131"/>
                    <a:pt x="39" y="131"/>
                  </a:cubicBezTo>
                  <a:cubicBezTo>
                    <a:pt x="39" y="131"/>
                    <a:pt x="0" y="123"/>
                    <a:pt x="10" y="111"/>
                  </a:cubicBezTo>
                  <a:cubicBezTo>
                    <a:pt x="17" y="102"/>
                    <a:pt x="52" y="108"/>
                    <a:pt x="64" y="115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26">
              <a:extLst>
                <a:ext uri="{FF2B5EF4-FFF2-40B4-BE49-F238E27FC236}">
                  <a16:creationId xmlns:a16="http://schemas.microsoft.com/office/drawing/2014/main" id="{9CC4DA4B-FFFE-40E4-A533-C84CD721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5" y="5270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27">
              <a:extLst>
                <a:ext uri="{FF2B5EF4-FFF2-40B4-BE49-F238E27FC236}">
                  <a16:creationId xmlns:a16="http://schemas.microsoft.com/office/drawing/2014/main" id="{C487D7D6-43B0-41B9-B15C-53BD43DBA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5" y="5256213"/>
              <a:ext cx="69850" cy="14288"/>
            </a:xfrm>
            <a:custGeom>
              <a:avLst/>
              <a:gdLst>
                <a:gd name="T0" fmla="*/ 25 w 25"/>
                <a:gd name="T1" fmla="*/ 0 h 5"/>
                <a:gd name="T2" fmla="*/ 1 w 25"/>
                <a:gd name="T3" fmla="*/ 5 h 5"/>
                <a:gd name="T4" fmla="*/ 0 w 25"/>
                <a:gd name="T5" fmla="*/ 5 h 5"/>
                <a:gd name="T6" fmla="*/ 0 w 25"/>
                <a:gd name="T7" fmla="*/ 5 h 5"/>
                <a:gd name="T8" fmla="*/ 1 w 25"/>
                <a:gd name="T9" fmla="*/ 5 h 5"/>
                <a:gd name="T10" fmla="*/ 25 w 25"/>
                <a:gd name="T11" fmla="*/ 0 h 5"/>
                <a:gd name="T12" fmla="*/ 25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5" y="0"/>
                  </a:moveTo>
                  <a:cubicBezTo>
                    <a:pt x="17" y="2"/>
                    <a:pt x="9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9" y="4"/>
                    <a:pt x="17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CF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28">
              <a:extLst>
                <a:ext uri="{FF2B5EF4-FFF2-40B4-BE49-F238E27FC236}">
                  <a16:creationId xmlns:a16="http://schemas.microsoft.com/office/drawing/2014/main" id="{50B329D6-F951-4D89-8F02-3123D3354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5" y="5256213"/>
              <a:ext cx="101600" cy="180975"/>
            </a:xfrm>
            <a:custGeom>
              <a:avLst/>
              <a:gdLst>
                <a:gd name="T0" fmla="*/ 25 w 36"/>
                <a:gd name="T1" fmla="*/ 0 h 64"/>
                <a:gd name="T2" fmla="*/ 1 w 36"/>
                <a:gd name="T3" fmla="*/ 5 h 64"/>
                <a:gd name="T4" fmla="*/ 0 w 36"/>
                <a:gd name="T5" fmla="*/ 5 h 64"/>
                <a:gd name="T6" fmla="*/ 0 w 36"/>
                <a:gd name="T7" fmla="*/ 5 h 64"/>
                <a:gd name="T8" fmla="*/ 0 w 36"/>
                <a:gd name="T9" fmla="*/ 5 h 64"/>
                <a:gd name="T10" fmla="*/ 3 w 36"/>
                <a:gd name="T11" fmla="*/ 55 h 64"/>
                <a:gd name="T12" fmla="*/ 9 w 36"/>
                <a:gd name="T13" fmla="*/ 53 h 64"/>
                <a:gd name="T14" fmla="*/ 16 w 36"/>
                <a:gd name="T15" fmla="*/ 55 h 64"/>
                <a:gd name="T16" fmla="*/ 22 w 36"/>
                <a:gd name="T17" fmla="*/ 64 h 64"/>
                <a:gd name="T18" fmla="*/ 25 w 3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4">
                  <a:moveTo>
                    <a:pt x="25" y="0"/>
                  </a:moveTo>
                  <a:cubicBezTo>
                    <a:pt x="17" y="2"/>
                    <a:pt x="9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24"/>
                    <a:pt x="2" y="42"/>
                    <a:pt x="3" y="55"/>
                  </a:cubicBezTo>
                  <a:cubicBezTo>
                    <a:pt x="6" y="54"/>
                    <a:pt x="7" y="53"/>
                    <a:pt x="9" y="53"/>
                  </a:cubicBezTo>
                  <a:cubicBezTo>
                    <a:pt x="11" y="53"/>
                    <a:pt x="13" y="54"/>
                    <a:pt x="16" y="55"/>
                  </a:cubicBezTo>
                  <a:cubicBezTo>
                    <a:pt x="18" y="56"/>
                    <a:pt x="21" y="61"/>
                    <a:pt x="22" y="64"/>
                  </a:cubicBezTo>
                  <a:cubicBezTo>
                    <a:pt x="31" y="50"/>
                    <a:pt x="36" y="23"/>
                    <a:pt x="25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29">
              <a:extLst>
                <a:ext uri="{FF2B5EF4-FFF2-40B4-BE49-F238E27FC236}">
                  <a16:creationId xmlns:a16="http://schemas.microsoft.com/office/drawing/2014/main" id="{F077541E-278F-4DE5-AD90-881BA1A3A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5" y="4392613"/>
              <a:ext cx="211137" cy="249238"/>
            </a:xfrm>
            <a:custGeom>
              <a:avLst/>
              <a:gdLst>
                <a:gd name="T0" fmla="*/ 54 w 75"/>
                <a:gd name="T1" fmla="*/ 16 h 89"/>
                <a:gd name="T2" fmla="*/ 38 w 75"/>
                <a:gd name="T3" fmla="*/ 82 h 89"/>
                <a:gd name="T4" fmla="*/ 1 w 75"/>
                <a:gd name="T5" fmla="*/ 71 h 89"/>
                <a:gd name="T6" fmla="*/ 0 w 75"/>
                <a:gd name="T7" fmla="*/ 71 h 89"/>
                <a:gd name="T8" fmla="*/ 13 w 75"/>
                <a:gd name="T9" fmla="*/ 19 h 89"/>
                <a:gd name="T10" fmla="*/ 14 w 75"/>
                <a:gd name="T11" fmla="*/ 19 h 89"/>
                <a:gd name="T12" fmla="*/ 54 w 75"/>
                <a:gd name="T13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9">
                  <a:moveTo>
                    <a:pt x="54" y="16"/>
                  </a:moveTo>
                  <a:cubicBezTo>
                    <a:pt x="75" y="33"/>
                    <a:pt x="67" y="75"/>
                    <a:pt x="38" y="82"/>
                  </a:cubicBezTo>
                  <a:cubicBezTo>
                    <a:pt x="15" y="89"/>
                    <a:pt x="1" y="71"/>
                    <a:pt x="1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" y="54"/>
                    <a:pt x="10" y="36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32" y="0"/>
                    <a:pt x="54" y="1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30">
              <a:extLst>
                <a:ext uri="{FF2B5EF4-FFF2-40B4-BE49-F238E27FC236}">
                  <a16:creationId xmlns:a16="http://schemas.microsoft.com/office/drawing/2014/main" id="{3CE83CC1-E7ED-41CE-97F4-E87A712D7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4897438"/>
              <a:ext cx="631825" cy="1274763"/>
            </a:xfrm>
            <a:custGeom>
              <a:avLst/>
              <a:gdLst>
                <a:gd name="T0" fmla="*/ 223 w 225"/>
                <a:gd name="T1" fmla="*/ 356 h 454"/>
                <a:gd name="T2" fmla="*/ 222 w 225"/>
                <a:gd name="T3" fmla="*/ 358 h 454"/>
                <a:gd name="T4" fmla="*/ 0 w 225"/>
                <a:gd name="T5" fmla="*/ 454 h 454"/>
                <a:gd name="T6" fmla="*/ 14 w 225"/>
                <a:gd name="T7" fmla="*/ 125 h 454"/>
                <a:gd name="T8" fmla="*/ 202 w 225"/>
                <a:gd name="T9" fmla="*/ 0 h 454"/>
                <a:gd name="T10" fmla="*/ 206 w 225"/>
                <a:gd name="T11" fmla="*/ 0 h 454"/>
                <a:gd name="T12" fmla="*/ 221 w 225"/>
                <a:gd name="T13" fmla="*/ 133 h 454"/>
                <a:gd name="T14" fmla="*/ 224 w 225"/>
                <a:gd name="T15" fmla="*/ 184 h 454"/>
                <a:gd name="T16" fmla="*/ 225 w 225"/>
                <a:gd name="T17" fmla="*/ 209 h 454"/>
                <a:gd name="T18" fmla="*/ 171 w 225"/>
                <a:gd name="T19" fmla="*/ 205 h 454"/>
                <a:gd name="T20" fmla="*/ 200 w 225"/>
                <a:gd name="T21" fmla="*/ 225 h 454"/>
                <a:gd name="T22" fmla="*/ 169 w 225"/>
                <a:gd name="T23" fmla="*/ 232 h 454"/>
                <a:gd name="T24" fmla="*/ 199 w 225"/>
                <a:gd name="T25" fmla="*/ 249 h 454"/>
                <a:gd name="T26" fmla="*/ 173 w 225"/>
                <a:gd name="T27" fmla="*/ 261 h 454"/>
                <a:gd name="T28" fmla="*/ 221 w 225"/>
                <a:gd name="T29" fmla="*/ 275 h 454"/>
                <a:gd name="T30" fmla="*/ 221 w 225"/>
                <a:gd name="T31" fmla="*/ 284 h 454"/>
                <a:gd name="T32" fmla="*/ 223 w 225"/>
                <a:gd name="T33" fmla="*/ 356 h 454"/>
                <a:gd name="T34" fmla="*/ 180 w 225"/>
                <a:gd name="T35" fmla="*/ 133 h 454"/>
                <a:gd name="T36" fmla="*/ 170 w 225"/>
                <a:gd name="T37" fmla="*/ 72 h 454"/>
                <a:gd name="T38" fmla="*/ 51 w 225"/>
                <a:gd name="T39" fmla="*/ 140 h 454"/>
                <a:gd name="T40" fmla="*/ 55 w 225"/>
                <a:gd name="T41" fmla="*/ 183 h 454"/>
                <a:gd name="T42" fmla="*/ 180 w 225"/>
                <a:gd name="T43" fmla="*/ 1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54">
                  <a:moveTo>
                    <a:pt x="223" y="356"/>
                  </a:moveTo>
                  <a:cubicBezTo>
                    <a:pt x="222" y="357"/>
                    <a:pt x="222" y="357"/>
                    <a:pt x="222" y="358"/>
                  </a:cubicBezTo>
                  <a:cubicBezTo>
                    <a:pt x="220" y="372"/>
                    <a:pt x="0" y="454"/>
                    <a:pt x="0" y="45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5"/>
                    <a:pt x="172" y="9"/>
                    <a:pt x="202" y="0"/>
                  </a:cubicBezTo>
                  <a:cubicBezTo>
                    <a:pt x="204" y="0"/>
                    <a:pt x="206" y="0"/>
                    <a:pt x="206" y="0"/>
                  </a:cubicBezTo>
                  <a:cubicBezTo>
                    <a:pt x="213" y="5"/>
                    <a:pt x="218" y="75"/>
                    <a:pt x="221" y="133"/>
                  </a:cubicBezTo>
                  <a:cubicBezTo>
                    <a:pt x="222" y="152"/>
                    <a:pt x="223" y="170"/>
                    <a:pt x="224" y="184"/>
                  </a:cubicBezTo>
                  <a:cubicBezTo>
                    <a:pt x="224" y="196"/>
                    <a:pt x="225" y="205"/>
                    <a:pt x="225" y="209"/>
                  </a:cubicBezTo>
                  <a:cubicBezTo>
                    <a:pt x="213" y="202"/>
                    <a:pt x="178" y="196"/>
                    <a:pt x="171" y="205"/>
                  </a:cubicBezTo>
                  <a:cubicBezTo>
                    <a:pt x="161" y="217"/>
                    <a:pt x="200" y="225"/>
                    <a:pt x="200" y="225"/>
                  </a:cubicBezTo>
                  <a:cubicBezTo>
                    <a:pt x="200" y="225"/>
                    <a:pt x="172" y="223"/>
                    <a:pt x="169" y="232"/>
                  </a:cubicBezTo>
                  <a:cubicBezTo>
                    <a:pt x="165" y="240"/>
                    <a:pt x="199" y="249"/>
                    <a:pt x="199" y="249"/>
                  </a:cubicBezTo>
                  <a:cubicBezTo>
                    <a:pt x="199" y="249"/>
                    <a:pt x="170" y="248"/>
                    <a:pt x="173" y="261"/>
                  </a:cubicBezTo>
                  <a:cubicBezTo>
                    <a:pt x="175" y="269"/>
                    <a:pt x="196" y="275"/>
                    <a:pt x="221" y="275"/>
                  </a:cubicBezTo>
                  <a:cubicBezTo>
                    <a:pt x="221" y="284"/>
                    <a:pt x="221" y="284"/>
                    <a:pt x="221" y="284"/>
                  </a:cubicBezTo>
                  <a:cubicBezTo>
                    <a:pt x="221" y="284"/>
                    <a:pt x="225" y="339"/>
                    <a:pt x="223" y="356"/>
                  </a:cubicBezTo>
                  <a:close/>
                  <a:moveTo>
                    <a:pt x="180" y="133"/>
                  </a:moveTo>
                  <a:cubicBezTo>
                    <a:pt x="181" y="124"/>
                    <a:pt x="181" y="69"/>
                    <a:pt x="170" y="72"/>
                  </a:cubicBezTo>
                  <a:cubicBezTo>
                    <a:pt x="159" y="75"/>
                    <a:pt x="55" y="130"/>
                    <a:pt x="51" y="140"/>
                  </a:cubicBezTo>
                  <a:cubicBezTo>
                    <a:pt x="48" y="146"/>
                    <a:pt x="51" y="181"/>
                    <a:pt x="55" y="183"/>
                  </a:cubicBezTo>
                  <a:cubicBezTo>
                    <a:pt x="58" y="185"/>
                    <a:pt x="179" y="142"/>
                    <a:pt x="180" y="133"/>
                  </a:cubicBezTo>
                  <a:close/>
                </a:path>
              </a:pathLst>
            </a:custGeom>
            <a:solidFill>
              <a:srgbClr val="1B7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31">
              <a:extLst>
                <a:ext uri="{FF2B5EF4-FFF2-40B4-BE49-F238E27FC236}">
                  <a16:creationId xmlns:a16="http://schemas.microsoft.com/office/drawing/2014/main" id="{BAADF6EC-37B7-4CC6-B17B-A3CA84B8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838" y="3668713"/>
              <a:ext cx="1303337" cy="1177925"/>
            </a:xfrm>
            <a:custGeom>
              <a:avLst/>
              <a:gdLst>
                <a:gd name="T0" fmla="*/ 182 w 464"/>
                <a:gd name="T1" fmla="*/ 413 h 420"/>
                <a:gd name="T2" fmla="*/ 67 w 464"/>
                <a:gd name="T3" fmla="*/ 385 h 420"/>
                <a:gd name="T4" fmla="*/ 47 w 464"/>
                <a:gd name="T5" fmla="*/ 373 h 420"/>
                <a:gd name="T6" fmla="*/ 4 w 464"/>
                <a:gd name="T7" fmla="*/ 300 h 420"/>
                <a:gd name="T8" fmla="*/ 0 w 464"/>
                <a:gd name="T9" fmla="*/ 246 h 420"/>
                <a:gd name="T10" fmla="*/ 12 w 464"/>
                <a:gd name="T11" fmla="*/ 154 h 420"/>
                <a:gd name="T12" fmla="*/ 118 w 464"/>
                <a:gd name="T13" fmla="*/ 146 h 420"/>
                <a:gd name="T14" fmla="*/ 378 w 464"/>
                <a:gd name="T15" fmla="*/ 0 h 420"/>
                <a:gd name="T16" fmla="*/ 464 w 464"/>
                <a:gd name="T17" fmla="*/ 190 h 420"/>
                <a:gd name="T18" fmla="*/ 464 w 464"/>
                <a:gd name="T19" fmla="*/ 190 h 420"/>
                <a:gd name="T20" fmla="*/ 452 w 464"/>
                <a:gd name="T21" fmla="*/ 277 h 420"/>
                <a:gd name="T22" fmla="*/ 439 w 464"/>
                <a:gd name="T23" fmla="*/ 329 h 420"/>
                <a:gd name="T24" fmla="*/ 414 w 464"/>
                <a:gd name="T25" fmla="*/ 378 h 420"/>
                <a:gd name="T26" fmla="*/ 406 w 464"/>
                <a:gd name="T27" fmla="*/ 386 h 420"/>
                <a:gd name="T28" fmla="*/ 398 w 464"/>
                <a:gd name="T29" fmla="*/ 392 h 420"/>
                <a:gd name="T30" fmla="*/ 305 w 464"/>
                <a:gd name="T31" fmla="*/ 417 h 420"/>
                <a:gd name="T32" fmla="*/ 182 w 464"/>
                <a:gd name="T33" fmla="*/ 41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4" h="420">
                  <a:moveTo>
                    <a:pt x="182" y="413"/>
                  </a:moveTo>
                  <a:cubicBezTo>
                    <a:pt x="140" y="408"/>
                    <a:pt x="100" y="398"/>
                    <a:pt x="67" y="385"/>
                  </a:cubicBezTo>
                  <a:cubicBezTo>
                    <a:pt x="60" y="382"/>
                    <a:pt x="53" y="378"/>
                    <a:pt x="47" y="373"/>
                  </a:cubicBezTo>
                  <a:cubicBezTo>
                    <a:pt x="23" y="356"/>
                    <a:pt x="10" y="329"/>
                    <a:pt x="4" y="300"/>
                  </a:cubicBezTo>
                  <a:cubicBezTo>
                    <a:pt x="1" y="282"/>
                    <a:pt x="0" y="264"/>
                    <a:pt x="0" y="246"/>
                  </a:cubicBezTo>
                  <a:cubicBezTo>
                    <a:pt x="1" y="201"/>
                    <a:pt x="11" y="161"/>
                    <a:pt x="12" y="154"/>
                  </a:cubicBezTo>
                  <a:cubicBezTo>
                    <a:pt x="36" y="154"/>
                    <a:pt x="69" y="152"/>
                    <a:pt x="118" y="146"/>
                  </a:cubicBezTo>
                  <a:cubicBezTo>
                    <a:pt x="261" y="129"/>
                    <a:pt x="349" y="36"/>
                    <a:pt x="378" y="0"/>
                  </a:cubicBezTo>
                  <a:cubicBezTo>
                    <a:pt x="378" y="3"/>
                    <a:pt x="387" y="130"/>
                    <a:pt x="464" y="190"/>
                  </a:cubicBezTo>
                  <a:cubicBezTo>
                    <a:pt x="464" y="190"/>
                    <a:pt x="464" y="190"/>
                    <a:pt x="464" y="190"/>
                  </a:cubicBezTo>
                  <a:cubicBezTo>
                    <a:pt x="464" y="190"/>
                    <a:pt x="462" y="231"/>
                    <a:pt x="452" y="277"/>
                  </a:cubicBezTo>
                  <a:cubicBezTo>
                    <a:pt x="449" y="294"/>
                    <a:pt x="444" y="312"/>
                    <a:pt x="439" y="329"/>
                  </a:cubicBezTo>
                  <a:cubicBezTo>
                    <a:pt x="432" y="348"/>
                    <a:pt x="424" y="365"/>
                    <a:pt x="414" y="378"/>
                  </a:cubicBezTo>
                  <a:cubicBezTo>
                    <a:pt x="412" y="381"/>
                    <a:pt x="409" y="384"/>
                    <a:pt x="406" y="386"/>
                  </a:cubicBezTo>
                  <a:cubicBezTo>
                    <a:pt x="403" y="389"/>
                    <a:pt x="400" y="391"/>
                    <a:pt x="398" y="392"/>
                  </a:cubicBezTo>
                  <a:cubicBezTo>
                    <a:pt x="377" y="406"/>
                    <a:pt x="344" y="414"/>
                    <a:pt x="305" y="417"/>
                  </a:cubicBezTo>
                  <a:cubicBezTo>
                    <a:pt x="267" y="420"/>
                    <a:pt x="224" y="419"/>
                    <a:pt x="182" y="413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32">
              <a:extLst>
                <a:ext uri="{FF2B5EF4-FFF2-40B4-BE49-F238E27FC236}">
                  <a16:creationId xmlns:a16="http://schemas.microsoft.com/office/drawing/2014/main" id="{2F2EBB46-E217-426B-BCC2-0B070228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4883150"/>
              <a:ext cx="588962" cy="376238"/>
            </a:xfrm>
            <a:custGeom>
              <a:avLst/>
              <a:gdLst>
                <a:gd name="T0" fmla="*/ 210 w 210"/>
                <a:gd name="T1" fmla="*/ 4 h 134"/>
                <a:gd name="T2" fmla="*/ 210 w 210"/>
                <a:gd name="T3" fmla="*/ 5 h 134"/>
                <a:gd name="T4" fmla="*/ 22 w 210"/>
                <a:gd name="T5" fmla="*/ 130 h 134"/>
                <a:gd name="T6" fmla="*/ 0 w 210"/>
                <a:gd name="T7" fmla="*/ 134 h 134"/>
                <a:gd name="T8" fmla="*/ 0 w 210"/>
                <a:gd name="T9" fmla="*/ 133 h 134"/>
                <a:gd name="T10" fmla="*/ 172 w 210"/>
                <a:gd name="T11" fmla="*/ 6 h 134"/>
                <a:gd name="T12" fmla="*/ 210 w 210"/>
                <a:gd name="T13" fmla="*/ 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34">
                  <a:moveTo>
                    <a:pt x="210" y="4"/>
                  </a:moveTo>
                  <a:cubicBezTo>
                    <a:pt x="210" y="5"/>
                    <a:pt x="210" y="5"/>
                    <a:pt x="210" y="5"/>
                  </a:cubicBezTo>
                  <a:cubicBezTo>
                    <a:pt x="180" y="14"/>
                    <a:pt x="22" y="130"/>
                    <a:pt x="22" y="130"/>
                  </a:cubicBezTo>
                  <a:cubicBezTo>
                    <a:pt x="14" y="133"/>
                    <a:pt x="7" y="134"/>
                    <a:pt x="0" y="13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28" y="78"/>
                    <a:pt x="172" y="6"/>
                  </a:cubicBezTo>
                  <a:cubicBezTo>
                    <a:pt x="186" y="0"/>
                    <a:pt x="210" y="4"/>
                    <a:pt x="210" y="4"/>
                  </a:cubicBezTo>
                  <a:close/>
                </a:path>
              </a:pathLst>
            </a:custGeom>
            <a:solidFill>
              <a:srgbClr val="DE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33">
              <a:extLst>
                <a:ext uri="{FF2B5EF4-FFF2-40B4-BE49-F238E27FC236}">
                  <a16:creationId xmlns:a16="http://schemas.microsoft.com/office/drawing/2014/main" id="{C236A284-7E95-4B16-B086-E28D32C9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5091113"/>
              <a:ext cx="373062" cy="325438"/>
            </a:xfrm>
            <a:custGeom>
              <a:avLst/>
              <a:gdLst>
                <a:gd name="T0" fmla="*/ 122 w 133"/>
                <a:gd name="T1" fmla="*/ 3 h 116"/>
                <a:gd name="T2" fmla="*/ 132 w 133"/>
                <a:gd name="T3" fmla="*/ 64 h 116"/>
                <a:gd name="T4" fmla="*/ 7 w 133"/>
                <a:gd name="T5" fmla="*/ 114 h 116"/>
                <a:gd name="T6" fmla="*/ 3 w 133"/>
                <a:gd name="T7" fmla="*/ 71 h 116"/>
                <a:gd name="T8" fmla="*/ 122 w 133"/>
                <a:gd name="T9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16">
                  <a:moveTo>
                    <a:pt x="122" y="3"/>
                  </a:moveTo>
                  <a:cubicBezTo>
                    <a:pt x="133" y="0"/>
                    <a:pt x="133" y="55"/>
                    <a:pt x="132" y="64"/>
                  </a:cubicBezTo>
                  <a:cubicBezTo>
                    <a:pt x="131" y="73"/>
                    <a:pt x="10" y="116"/>
                    <a:pt x="7" y="114"/>
                  </a:cubicBezTo>
                  <a:cubicBezTo>
                    <a:pt x="3" y="112"/>
                    <a:pt x="0" y="77"/>
                    <a:pt x="3" y="71"/>
                  </a:cubicBezTo>
                  <a:cubicBezTo>
                    <a:pt x="7" y="61"/>
                    <a:pt x="111" y="6"/>
                    <a:pt x="122" y="3"/>
                  </a:cubicBezTo>
                  <a:close/>
                </a:path>
              </a:pathLst>
            </a:custGeom>
            <a:solidFill>
              <a:srgbClr val="7A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34">
              <a:extLst>
                <a:ext uri="{FF2B5EF4-FFF2-40B4-BE49-F238E27FC236}">
                  <a16:creationId xmlns:a16="http://schemas.microsoft.com/office/drawing/2014/main" id="{0315C3ED-2FC3-4D69-A96A-8EBD2C9E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4827588"/>
              <a:ext cx="346075" cy="139700"/>
            </a:xfrm>
            <a:custGeom>
              <a:avLst/>
              <a:gdLst>
                <a:gd name="T0" fmla="*/ 123 w 123"/>
                <a:gd name="T1" fmla="*/ 4 h 50"/>
                <a:gd name="T2" fmla="*/ 123 w 123"/>
                <a:gd name="T3" fmla="*/ 5 h 50"/>
                <a:gd name="T4" fmla="*/ 52 w 123"/>
                <a:gd name="T5" fmla="*/ 43 h 50"/>
                <a:gd name="T6" fmla="*/ 0 w 123"/>
                <a:gd name="T7" fmla="*/ 0 h 50"/>
                <a:gd name="T8" fmla="*/ 123 w 12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4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02" y="50"/>
                    <a:pt x="52" y="43"/>
                  </a:cubicBezTo>
                  <a:cubicBezTo>
                    <a:pt x="12" y="38"/>
                    <a:pt x="2" y="8"/>
                    <a:pt x="0" y="0"/>
                  </a:cubicBezTo>
                  <a:cubicBezTo>
                    <a:pt x="42" y="6"/>
                    <a:pt x="85" y="7"/>
                    <a:pt x="123" y="4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35">
              <a:extLst>
                <a:ext uri="{FF2B5EF4-FFF2-40B4-BE49-F238E27FC236}">
                  <a16:creationId xmlns:a16="http://schemas.microsoft.com/office/drawing/2014/main" id="{8BADD11F-FF47-485C-B516-1110002D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83870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36">
              <a:extLst>
                <a:ext uri="{FF2B5EF4-FFF2-40B4-BE49-F238E27FC236}">
                  <a16:creationId xmlns:a16="http://schemas.microsoft.com/office/drawing/2014/main" id="{0FC378FF-BFDF-4933-92FB-101390D9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838700"/>
              <a:ext cx="112712" cy="6350"/>
            </a:xfrm>
            <a:custGeom>
              <a:avLst/>
              <a:gdLst>
                <a:gd name="T0" fmla="*/ 40 w 40"/>
                <a:gd name="T1" fmla="*/ 0 h 2"/>
                <a:gd name="T2" fmla="*/ 0 w 40"/>
                <a:gd name="T3" fmla="*/ 2 h 2"/>
                <a:gd name="T4" fmla="*/ 40 w 4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">
                  <a:moveTo>
                    <a:pt x="40" y="0"/>
                  </a:moveTo>
                  <a:cubicBezTo>
                    <a:pt x="27" y="1"/>
                    <a:pt x="14" y="2"/>
                    <a:pt x="0" y="2"/>
                  </a:cubicBezTo>
                  <a:cubicBezTo>
                    <a:pt x="14" y="2"/>
                    <a:pt x="27" y="1"/>
                    <a:pt x="4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37">
              <a:extLst>
                <a:ext uri="{FF2B5EF4-FFF2-40B4-BE49-F238E27FC236}">
                  <a16:creationId xmlns:a16="http://schemas.microsoft.com/office/drawing/2014/main" id="{4A29FB3C-F462-4C27-8172-13F40F0F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4827588"/>
              <a:ext cx="346075" cy="87313"/>
            </a:xfrm>
            <a:custGeom>
              <a:avLst/>
              <a:gdLst>
                <a:gd name="T0" fmla="*/ 0 w 123"/>
                <a:gd name="T1" fmla="*/ 0 h 31"/>
                <a:gd name="T2" fmla="*/ 21 w 123"/>
                <a:gd name="T3" fmla="*/ 31 h 31"/>
                <a:gd name="T4" fmla="*/ 123 w 123"/>
                <a:gd name="T5" fmla="*/ 5 h 31"/>
                <a:gd name="T6" fmla="*/ 123 w 123"/>
                <a:gd name="T7" fmla="*/ 4 h 31"/>
                <a:gd name="T8" fmla="*/ 123 w 123"/>
                <a:gd name="T9" fmla="*/ 4 h 31"/>
                <a:gd name="T10" fmla="*/ 123 w 123"/>
                <a:gd name="T11" fmla="*/ 4 h 31"/>
                <a:gd name="T12" fmla="*/ 123 w 123"/>
                <a:gd name="T13" fmla="*/ 4 h 31"/>
                <a:gd name="T14" fmla="*/ 122 w 123"/>
                <a:gd name="T15" fmla="*/ 4 h 31"/>
                <a:gd name="T16" fmla="*/ 122 w 123"/>
                <a:gd name="T17" fmla="*/ 4 h 31"/>
                <a:gd name="T18" fmla="*/ 122 w 123"/>
                <a:gd name="T19" fmla="*/ 4 h 31"/>
                <a:gd name="T20" fmla="*/ 122 w 123"/>
                <a:gd name="T21" fmla="*/ 4 h 31"/>
                <a:gd name="T22" fmla="*/ 122 w 123"/>
                <a:gd name="T23" fmla="*/ 4 h 31"/>
                <a:gd name="T24" fmla="*/ 122 w 123"/>
                <a:gd name="T25" fmla="*/ 4 h 31"/>
                <a:gd name="T26" fmla="*/ 82 w 123"/>
                <a:gd name="T27" fmla="*/ 6 h 31"/>
                <a:gd name="T28" fmla="*/ 82 w 123"/>
                <a:gd name="T29" fmla="*/ 6 h 31"/>
                <a:gd name="T30" fmla="*/ 82 w 123"/>
                <a:gd name="T31" fmla="*/ 6 h 31"/>
                <a:gd name="T32" fmla="*/ 82 w 123"/>
                <a:gd name="T33" fmla="*/ 6 h 31"/>
                <a:gd name="T34" fmla="*/ 82 w 123"/>
                <a:gd name="T35" fmla="*/ 6 h 31"/>
                <a:gd name="T36" fmla="*/ 82 w 123"/>
                <a:gd name="T37" fmla="*/ 6 h 31"/>
                <a:gd name="T38" fmla="*/ 82 w 123"/>
                <a:gd name="T39" fmla="*/ 6 h 31"/>
                <a:gd name="T40" fmla="*/ 82 w 123"/>
                <a:gd name="T41" fmla="*/ 6 h 31"/>
                <a:gd name="T42" fmla="*/ 3 w 123"/>
                <a:gd name="T43" fmla="*/ 1 h 31"/>
                <a:gd name="T44" fmla="*/ 3 w 123"/>
                <a:gd name="T45" fmla="*/ 1 h 31"/>
                <a:gd name="T46" fmla="*/ 2 w 123"/>
                <a:gd name="T47" fmla="*/ 0 h 31"/>
                <a:gd name="T48" fmla="*/ 2 w 123"/>
                <a:gd name="T49" fmla="*/ 0 h 31"/>
                <a:gd name="T50" fmla="*/ 0 w 123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31">
                  <a:moveTo>
                    <a:pt x="0" y="0"/>
                  </a:moveTo>
                  <a:cubicBezTo>
                    <a:pt x="1" y="5"/>
                    <a:pt x="6" y="20"/>
                    <a:pt x="21" y="31"/>
                  </a:cubicBezTo>
                  <a:cubicBezTo>
                    <a:pt x="57" y="31"/>
                    <a:pt x="92" y="25"/>
                    <a:pt x="123" y="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09" y="5"/>
                    <a:pt x="96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56" y="6"/>
                    <a:pt x="29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38">
              <a:extLst>
                <a:ext uri="{FF2B5EF4-FFF2-40B4-BE49-F238E27FC236}">
                  <a16:creationId xmlns:a16="http://schemas.microsoft.com/office/drawing/2014/main" id="{987BC5A5-1ADD-4E42-B08D-A01C0A1B3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841875"/>
              <a:ext cx="287337" cy="125413"/>
            </a:xfrm>
            <a:custGeom>
              <a:avLst/>
              <a:gdLst>
                <a:gd name="T0" fmla="*/ 0 w 102"/>
                <a:gd name="T1" fmla="*/ 26 h 45"/>
                <a:gd name="T2" fmla="*/ 31 w 102"/>
                <a:gd name="T3" fmla="*/ 38 h 45"/>
                <a:gd name="T4" fmla="*/ 102 w 102"/>
                <a:gd name="T5" fmla="*/ 0 h 45"/>
                <a:gd name="T6" fmla="*/ 102 w 102"/>
                <a:gd name="T7" fmla="*/ 0 h 45"/>
                <a:gd name="T8" fmla="*/ 0 w 10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5">
                  <a:moveTo>
                    <a:pt x="0" y="26"/>
                  </a:moveTo>
                  <a:cubicBezTo>
                    <a:pt x="8" y="32"/>
                    <a:pt x="18" y="37"/>
                    <a:pt x="31" y="38"/>
                  </a:cubicBezTo>
                  <a:cubicBezTo>
                    <a:pt x="81" y="45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1" y="20"/>
                    <a:pt x="36" y="26"/>
                    <a:pt x="0" y="2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39">
              <a:extLst>
                <a:ext uri="{FF2B5EF4-FFF2-40B4-BE49-F238E27FC236}">
                  <a16:creationId xmlns:a16="http://schemas.microsoft.com/office/drawing/2014/main" id="{E43E49B7-C5D7-4477-A288-FA4D2C50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5" y="5232400"/>
              <a:ext cx="193675" cy="976313"/>
            </a:xfrm>
            <a:custGeom>
              <a:avLst/>
              <a:gdLst>
                <a:gd name="T0" fmla="*/ 69 w 69"/>
                <a:gd name="T1" fmla="*/ 6 h 348"/>
                <a:gd name="T2" fmla="*/ 55 w 69"/>
                <a:gd name="T3" fmla="*/ 335 h 348"/>
                <a:gd name="T4" fmla="*/ 0 w 69"/>
                <a:gd name="T5" fmla="*/ 329 h 348"/>
                <a:gd name="T6" fmla="*/ 1 w 69"/>
                <a:gd name="T7" fmla="*/ 323 h 348"/>
                <a:gd name="T8" fmla="*/ 12 w 69"/>
                <a:gd name="T9" fmla="*/ 0 h 348"/>
                <a:gd name="T10" fmla="*/ 47 w 69"/>
                <a:gd name="T11" fmla="*/ 10 h 348"/>
                <a:gd name="T12" fmla="*/ 69 w 69"/>
                <a:gd name="T13" fmla="*/ 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48">
                  <a:moveTo>
                    <a:pt x="69" y="6"/>
                  </a:moveTo>
                  <a:cubicBezTo>
                    <a:pt x="55" y="335"/>
                    <a:pt x="55" y="335"/>
                    <a:pt x="55" y="335"/>
                  </a:cubicBezTo>
                  <a:cubicBezTo>
                    <a:pt x="55" y="335"/>
                    <a:pt x="12" y="348"/>
                    <a:pt x="0" y="329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7" y="10"/>
                    <a:pt x="47" y="10"/>
                  </a:cubicBezTo>
                  <a:cubicBezTo>
                    <a:pt x="54" y="10"/>
                    <a:pt x="61" y="9"/>
                    <a:pt x="69" y="6"/>
                  </a:cubicBezTo>
                  <a:close/>
                </a:path>
              </a:pathLst>
            </a:custGeom>
            <a:solidFill>
              <a:srgbClr val="146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40">
              <a:extLst>
                <a:ext uri="{FF2B5EF4-FFF2-40B4-BE49-F238E27FC236}">
                  <a16:creationId xmlns:a16="http://schemas.microsoft.com/office/drawing/2014/main" id="{B52B827E-F6FE-4DB4-AA20-9D51E100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4933950"/>
              <a:ext cx="606425" cy="325438"/>
            </a:xfrm>
            <a:custGeom>
              <a:avLst/>
              <a:gdLst>
                <a:gd name="T0" fmla="*/ 216 w 216"/>
                <a:gd name="T1" fmla="*/ 115 h 116"/>
                <a:gd name="T2" fmla="*/ 216 w 216"/>
                <a:gd name="T3" fmla="*/ 116 h 116"/>
                <a:gd name="T4" fmla="*/ 181 w 216"/>
                <a:gd name="T5" fmla="*/ 106 h 116"/>
                <a:gd name="T6" fmla="*/ 0 w 216"/>
                <a:gd name="T7" fmla="*/ 0 h 116"/>
                <a:gd name="T8" fmla="*/ 56 w 216"/>
                <a:gd name="T9" fmla="*/ 7 h 116"/>
                <a:gd name="T10" fmla="*/ 216 w 216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16">
                  <a:moveTo>
                    <a:pt x="216" y="115"/>
                  </a:moveTo>
                  <a:cubicBezTo>
                    <a:pt x="216" y="116"/>
                    <a:pt x="216" y="116"/>
                    <a:pt x="216" y="116"/>
                  </a:cubicBezTo>
                  <a:cubicBezTo>
                    <a:pt x="196" y="116"/>
                    <a:pt x="181" y="106"/>
                    <a:pt x="181" y="106"/>
                  </a:cubicBezTo>
                  <a:cubicBezTo>
                    <a:pt x="149" y="93"/>
                    <a:pt x="38" y="21"/>
                    <a:pt x="0" y="0"/>
                  </a:cubicBezTo>
                  <a:cubicBezTo>
                    <a:pt x="7" y="0"/>
                    <a:pt x="42" y="0"/>
                    <a:pt x="56" y="7"/>
                  </a:cubicBezTo>
                  <a:cubicBezTo>
                    <a:pt x="72" y="15"/>
                    <a:pt x="168" y="71"/>
                    <a:pt x="216" y="115"/>
                  </a:cubicBezTo>
                  <a:close/>
                </a:path>
              </a:pathLst>
            </a:custGeom>
            <a:solidFill>
              <a:srgbClr val="DE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41">
              <a:extLst>
                <a:ext uri="{FF2B5EF4-FFF2-40B4-BE49-F238E27FC236}">
                  <a16:creationId xmlns:a16="http://schemas.microsoft.com/office/drawing/2014/main" id="{BAF09DCB-A62E-44EB-B71B-64D22F152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4918075"/>
              <a:ext cx="631825" cy="1220788"/>
            </a:xfrm>
            <a:custGeom>
              <a:avLst/>
              <a:gdLst>
                <a:gd name="T0" fmla="*/ 44 w 225"/>
                <a:gd name="T1" fmla="*/ 6 h 435"/>
                <a:gd name="T2" fmla="*/ 225 w 225"/>
                <a:gd name="T3" fmla="*/ 112 h 435"/>
                <a:gd name="T4" fmla="*/ 214 w 225"/>
                <a:gd name="T5" fmla="*/ 435 h 435"/>
                <a:gd name="T6" fmla="*/ 213 w 225"/>
                <a:gd name="T7" fmla="*/ 435 h 435"/>
                <a:gd name="T8" fmla="*/ 3 w 225"/>
                <a:gd name="T9" fmla="*/ 333 h 435"/>
                <a:gd name="T10" fmla="*/ 1 w 225"/>
                <a:gd name="T11" fmla="*/ 321 h 435"/>
                <a:gd name="T12" fmla="*/ 3 w 225"/>
                <a:gd name="T13" fmla="*/ 265 h 435"/>
                <a:gd name="T14" fmla="*/ 3 w 225"/>
                <a:gd name="T15" fmla="*/ 265 h 435"/>
                <a:gd name="T16" fmla="*/ 52 w 225"/>
                <a:gd name="T17" fmla="*/ 247 h 435"/>
                <a:gd name="T18" fmla="*/ 78 w 225"/>
                <a:gd name="T19" fmla="*/ 222 h 435"/>
                <a:gd name="T20" fmla="*/ 48 w 225"/>
                <a:gd name="T21" fmla="*/ 217 h 435"/>
                <a:gd name="T22" fmla="*/ 70 w 225"/>
                <a:gd name="T23" fmla="*/ 190 h 435"/>
                <a:gd name="T24" fmla="*/ 33 w 225"/>
                <a:gd name="T25" fmla="*/ 188 h 435"/>
                <a:gd name="T26" fmla="*/ 54 w 225"/>
                <a:gd name="T27" fmla="*/ 158 h 435"/>
                <a:gd name="T28" fmla="*/ 13 w 225"/>
                <a:gd name="T29" fmla="*/ 172 h 435"/>
                <a:gd name="T30" fmla="*/ 11 w 225"/>
                <a:gd name="T31" fmla="*/ 171 h 435"/>
                <a:gd name="T32" fmla="*/ 15 w 225"/>
                <a:gd name="T33" fmla="*/ 127 h 435"/>
                <a:gd name="T34" fmla="*/ 31 w 225"/>
                <a:gd name="T35" fmla="*/ 0 h 435"/>
                <a:gd name="T36" fmla="*/ 44 w 225"/>
                <a:gd name="T37" fmla="*/ 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35">
                  <a:moveTo>
                    <a:pt x="44" y="6"/>
                  </a:moveTo>
                  <a:cubicBezTo>
                    <a:pt x="82" y="27"/>
                    <a:pt x="193" y="99"/>
                    <a:pt x="225" y="112"/>
                  </a:cubicBezTo>
                  <a:cubicBezTo>
                    <a:pt x="214" y="435"/>
                    <a:pt x="214" y="435"/>
                    <a:pt x="214" y="435"/>
                  </a:cubicBezTo>
                  <a:cubicBezTo>
                    <a:pt x="213" y="435"/>
                    <a:pt x="213" y="435"/>
                    <a:pt x="213" y="435"/>
                  </a:cubicBezTo>
                  <a:cubicBezTo>
                    <a:pt x="213" y="435"/>
                    <a:pt x="9" y="343"/>
                    <a:pt x="3" y="333"/>
                  </a:cubicBezTo>
                  <a:cubicBezTo>
                    <a:pt x="2" y="331"/>
                    <a:pt x="1" y="327"/>
                    <a:pt x="1" y="321"/>
                  </a:cubicBezTo>
                  <a:cubicBezTo>
                    <a:pt x="0" y="301"/>
                    <a:pt x="3" y="265"/>
                    <a:pt x="3" y="265"/>
                  </a:cubicBezTo>
                  <a:cubicBezTo>
                    <a:pt x="3" y="265"/>
                    <a:pt x="3" y="265"/>
                    <a:pt x="3" y="265"/>
                  </a:cubicBezTo>
                  <a:cubicBezTo>
                    <a:pt x="29" y="268"/>
                    <a:pt x="40" y="255"/>
                    <a:pt x="52" y="247"/>
                  </a:cubicBezTo>
                  <a:cubicBezTo>
                    <a:pt x="65" y="238"/>
                    <a:pt x="80" y="232"/>
                    <a:pt x="78" y="222"/>
                  </a:cubicBezTo>
                  <a:cubicBezTo>
                    <a:pt x="76" y="213"/>
                    <a:pt x="48" y="217"/>
                    <a:pt x="48" y="217"/>
                  </a:cubicBezTo>
                  <a:cubicBezTo>
                    <a:pt x="48" y="217"/>
                    <a:pt x="75" y="204"/>
                    <a:pt x="70" y="190"/>
                  </a:cubicBezTo>
                  <a:cubicBezTo>
                    <a:pt x="63" y="174"/>
                    <a:pt x="33" y="188"/>
                    <a:pt x="33" y="188"/>
                  </a:cubicBezTo>
                  <a:cubicBezTo>
                    <a:pt x="33" y="188"/>
                    <a:pt x="66" y="166"/>
                    <a:pt x="54" y="158"/>
                  </a:cubicBezTo>
                  <a:cubicBezTo>
                    <a:pt x="44" y="152"/>
                    <a:pt x="27" y="159"/>
                    <a:pt x="13" y="172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11" y="171"/>
                    <a:pt x="13" y="152"/>
                    <a:pt x="15" y="127"/>
                  </a:cubicBezTo>
                  <a:cubicBezTo>
                    <a:pt x="20" y="77"/>
                    <a:pt x="27" y="2"/>
                    <a:pt x="31" y="0"/>
                  </a:cubicBezTo>
                  <a:cubicBezTo>
                    <a:pt x="32" y="0"/>
                    <a:pt x="36" y="2"/>
                    <a:pt x="44" y="6"/>
                  </a:cubicBezTo>
                </a:path>
              </a:pathLst>
            </a:custGeom>
            <a:solidFill>
              <a:srgbClr val="1B7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42">
              <a:extLst>
                <a:ext uri="{FF2B5EF4-FFF2-40B4-BE49-F238E27FC236}">
                  <a16:creationId xmlns:a16="http://schemas.microsoft.com/office/drawing/2014/main" id="{DD9B9143-CF52-4098-BCD8-8433534A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5149850"/>
              <a:ext cx="547687" cy="519113"/>
            </a:xfrm>
            <a:custGeom>
              <a:avLst/>
              <a:gdLst>
                <a:gd name="T0" fmla="*/ 128 w 195"/>
                <a:gd name="T1" fmla="*/ 89 h 185"/>
                <a:gd name="T2" fmla="*/ 169 w 195"/>
                <a:gd name="T3" fmla="*/ 75 h 185"/>
                <a:gd name="T4" fmla="*/ 148 w 195"/>
                <a:gd name="T5" fmla="*/ 105 h 185"/>
                <a:gd name="T6" fmla="*/ 185 w 195"/>
                <a:gd name="T7" fmla="*/ 107 h 185"/>
                <a:gd name="T8" fmla="*/ 163 w 195"/>
                <a:gd name="T9" fmla="*/ 134 h 185"/>
                <a:gd name="T10" fmla="*/ 193 w 195"/>
                <a:gd name="T11" fmla="*/ 139 h 185"/>
                <a:gd name="T12" fmla="*/ 167 w 195"/>
                <a:gd name="T13" fmla="*/ 164 h 185"/>
                <a:gd name="T14" fmla="*/ 118 w 195"/>
                <a:gd name="T15" fmla="*/ 182 h 185"/>
                <a:gd name="T16" fmla="*/ 83 w 195"/>
                <a:gd name="T17" fmla="*/ 173 h 185"/>
                <a:gd name="T18" fmla="*/ 47 w 195"/>
                <a:gd name="T19" fmla="*/ 0 h 185"/>
                <a:gd name="T20" fmla="*/ 47 w 195"/>
                <a:gd name="T21" fmla="*/ 0 h 185"/>
                <a:gd name="T22" fmla="*/ 130 w 195"/>
                <a:gd name="T23" fmla="*/ 44 h 185"/>
                <a:gd name="T24" fmla="*/ 126 w 195"/>
                <a:gd name="T25" fmla="*/ 88 h 185"/>
                <a:gd name="T26" fmla="*/ 128 w 195"/>
                <a:gd name="T27" fmla="*/ 8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85">
                  <a:moveTo>
                    <a:pt x="128" y="89"/>
                  </a:moveTo>
                  <a:cubicBezTo>
                    <a:pt x="142" y="76"/>
                    <a:pt x="159" y="69"/>
                    <a:pt x="169" y="75"/>
                  </a:cubicBezTo>
                  <a:cubicBezTo>
                    <a:pt x="181" y="83"/>
                    <a:pt x="148" y="105"/>
                    <a:pt x="148" y="105"/>
                  </a:cubicBezTo>
                  <a:cubicBezTo>
                    <a:pt x="148" y="105"/>
                    <a:pt x="178" y="91"/>
                    <a:pt x="185" y="107"/>
                  </a:cubicBezTo>
                  <a:cubicBezTo>
                    <a:pt x="190" y="121"/>
                    <a:pt x="163" y="134"/>
                    <a:pt x="163" y="134"/>
                  </a:cubicBezTo>
                  <a:cubicBezTo>
                    <a:pt x="163" y="134"/>
                    <a:pt x="191" y="130"/>
                    <a:pt x="193" y="139"/>
                  </a:cubicBezTo>
                  <a:cubicBezTo>
                    <a:pt x="195" y="149"/>
                    <a:pt x="180" y="155"/>
                    <a:pt x="167" y="164"/>
                  </a:cubicBezTo>
                  <a:cubicBezTo>
                    <a:pt x="155" y="172"/>
                    <a:pt x="144" y="185"/>
                    <a:pt x="118" y="182"/>
                  </a:cubicBezTo>
                  <a:cubicBezTo>
                    <a:pt x="108" y="181"/>
                    <a:pt x="97" y="178"/>
                    <a:pt x="83" y="173"/>
                  </a:cubicBezTo>
                  <a:cubicBezTo>
                    <a:pt x="0" y="139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18"/>
                    <a:pt x="88" y="37"/>
                    <a:pt x="130" y="44"/>
                  </a:cubicBezTo>
                  <a:cubicBezTo>
                    <a:pt x="128" y="69"/>
                    <a:pt x="126" y="88"/>
                    <a:pt x="126" y="88"/>
                  </a:cubicBezTo>
                  <a:cubicBezTo>
                    <a:pt x="128" y="89"/>
                    <a:pt x="128" y="89"/>
                    <a:pt x="128" y="89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43">
              <a:extLst>
                <a:ext uri="{FF2B5EF4-FFF2-40B4-BE49-F238E27FC236}">
                  <a16:creationId xmlns:a16="http://schemas.microsoft.com/office/drawing/2014/main" id="{FA8C5DBD-789C-440D-AB37-1AD2398F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3" y="5149850"/>
              <a:ext cx="3175" cy="9525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44">
              <a:extLst>
                <a:ext uri="{FF2B5EF4-FFF2-40B4-BE49-F238E27FC236}">
                  <a16:creationId xmlns:a16="http://schemas.microsoft.com/office/drawing/2014/main" id="{C2117992-6699-4091-B974-0E9AFE7E0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1963" y="5208588"/>
              <a:ext cx="142875" cy="58738"/>
            </a:xfrm>
            <a:custGeom>
              <a:avLst/>
              <a:gdLst>
                <a:gd name="T0" fmla="*/ 0 w 51"/>
                <a:gd name="T1" fmla="*/ 0 h 21"/>
                <a:gd name="T2" fmla="*/ 51 w 51"/>
                <a:gd name="T3" fmla="*/ 21 h 21"/>
                <a:gd name="T4" fmla="*/ 38 w 51"/>
                <a:gd name="T5" fmla="*/ 18 h 21"/>
                <a:gd name="T6" fmla="*/ 0 w 51"/>
                <a:gd name="T7" fmla="*/ 0 h 21"/>
                <a:gd name="T8" fmla="*/ 0 w 51"/>
                <a:gd name="T9" fmla="*/ 0 h 21"/>
                <a:gd name="T10" fmla="*/ 0 w 51"/>
                <a:gd name="T11" fmla="*/ 0 h 21"/>
                <a:gd name="T12" fmla="*/ 0 w 5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13" y="9"/>
                    <a:pt x="30" y="17"/>
                    <a:pt x="51" y="21"/>
                  </a:cubicBezTo>
                  <a:cubicBezTo>
                    <a:pt x="46" y="20"/>
                    <a:pt x="42" y="19"/>
                    <a:pt x="38" y="18"/>
                  </a:cubicBezTo>
                  <a:cubicBezTo>
                    <a:pt x="23" y="13"/>
                    <a:pt x="10" y="7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45">
              <a:extLst>
                <a:ext uri="{FF2B5EF4-FFF2-40B4-BE49-F238E27FC236}">
                  <a16:creationId xmlns:a16="http://schemas.microsoft.com/office/drawing/2014/main" id="{76299E6A-F5A7-4A20-B9EB-4FC2CD650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5950" y="5303838"/>
              <a:ext cx="9525" cy="93663"/>
            </a:xfrm>
            <a:custGeom>
              <a:avLst/>
              <a:gdLst>
                <a:gd name="T0" fmla="*/ 0 w 3"/>
                <a:gd name="T1" fmla="*/ 33 h 33"/>
                <a:gd name="T2" fmla="*/ 0 w 3"/>
                <a:gd name="T3" fmla="*/ 33 h 33"/>
                <a:gd name="T4" fmla="*/ 1 w 3"/>
                <a:gd name="T5" fmla="*/ 33 h 33"/>
                <a:gd name="T6" fmla="*/ 1 w 3"/>
                <a:gd name="T7" fmla="*/ 33 h 33"/>
                <a:gd name="T8" fmla="*/ 0 w 3"/>
                <a:gd name="T9" fmla="*/ 33 h 33"/>
                <a:gd name="T10" fmla="*/ 0 w 3"/>
                <a:gd name="T11" fmla="*/ 32 h 33"/>
                <a:gd name="T12" fmla="*/ 0 w 3"/>
                <a:gd name="T13" fmla="*/ 32 h 33"/>
                <a:gd name="T14" fmla="*/ 0 w 3"/>
                <a:gd name="T15" fmla="*/ 32 h 33"/>
                <a:gd name="T16" fmla="*/ 3 w 3"/>
                <a:gd name="T17" fmla="*/ 0 h 33"/>
                <a:gd name="T18" fmla="*/ 0 w 3"/>
                <a:gd name="T19" fmla="*/ 32 h 33"/>
                <a:gd name="T20" fmla="*/ 2 w 3"/>
                <a:gd name="T21" fmla="*/ 8 h 33"/>
                <a:gd name="T22" fmla="*/ 3 w 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" y="0"/>
                  </a:moveTo>
                  <a:cubicBezTo>
                    <a:pt x="2" y="19"/>
                    <a:pt x="0" y="32"/>
                    <a:pt x="0" y="32"/>
                  </a:cubicBezTo>
                  <a:cubicBezTo>
                    <a:pt x="0" y="32"/>
                    <a:pt x="1" y="23"/>
                    <a:pt x="2" y="8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18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46">
              <a:extLst>
                <a:ext uri="{FF2B5EF4-FFF2-40B4-BE49-F238E27FC236}">
                  <a16:creationId xmlns:a16="http://schemas.microsoft.com/office/drawing/2014/main" id="{F25F6BA5-5D26-4956-82F3-F325A4B4C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3" y="5149850"/>
              <a:ext cx="234950" cy="277813"/>
            </a:xfrm>
            <a:custGeom>
              <a:avLst/>
              <a:gdLst>
                <a:gd name="T0" fmla="*/ 1 w 84"/>
                <a:gd name="T1" fmla="*/ 0 h 99"/>
                <a:gd name="T2" fmla="*/ 1 w 84"/>
                <a:gd name="T3" fmla="*/ 0 h 99"/>
                <a:gd name="T4" fmla="*/ 1 w 84"/>
                <a:gd name="T5" fmla="*/ 0 h 99"/>
                <a:gd name="T6" fmla="*/ 1 w 84"/>
                <a:gd name="T7" fmla="*/ 0 h 99"/>
                <a:gd name="T8" fmla="*/ 1 w 84"/>
                <a:gd name="T9" fmla="*/ 0 h 99"/>
                <a:gd name="T10" fmla="*/ 0 w 84"/>
                <a:gd name="T11" fmla="*/ 3 h 99"/>
                <a:gd name="T12" fmla="*/ 63 w 84"/>
                <a:gd name="T13" fmla="*/ 57 h 99"/>
                <a:gd name="T14" fmla="*/ 66 w 84"/>
                <a:gd name="T15" fmla="*/ 99 h 99"/>
                <a:gd name="T16" fmla="*/ 72 w 84"/>
                <a:gd name="T17" fmla="*/ 98 h 99"/>
                <a:gd name="T18" fmla="*/ 81 w 84"/>
                <a:gd name="T19" fmla="*/ 88 h 99"/>
                <a:gd name="T20" fmla="*/ 80 w 84"/>
                <a:gd name="T21" fmla="*/ 88 h 99"/>
                <a:gd name="T22" fmla="*/ 80 w 84"/>
                <a:gd name="T23" fmla="*/ 88 h 99"/>
                <a:gd name="T24" fmla="*/ 80 w 84"/>
                <a:gd name="T25" fmla="*/ 87 h 99"/>
                <a:gd name="T26" fmla="*/ 80 w 84"/>
                <a:gd name="T27" fmla="*/ 87 h 99"/>
                <a:gd name="T28" fmla="*/ 80 w 84"/>
                <a:gd name="T29" fmla="*/ 87 h 99"/>
                <a:gd name="T30" fmla="*/ 83 w 84"/>
                <a:gd name="T31" fmla="*/ 55 h 99"/>
                <a:gd name="T32" fmla="*/ 84 w 84"/>
                <a:gd name="T33" fmla="*/ 44 h 99"/>
                <a:gd name="T34" fmla="*/ 84 w 84"/>
                <a:gd name="T35" fmla="*/ 44 h 99"/>
                <a:gd name="T36" fmla="*/ 76 w 84"/>
                <a:gd name="T37" fmla="*/ 42 h 99"/>
                <a:gd name="T38" fmla="*/ 25 w 84"/>
                <a:gd name="T39" fmla="*/ 21 h 99"/>
                <a:gd name="T40" fmla="*/ 25 w 84"/>
                <a:gd name="T41" fmla="*/ 21 h 99"/>
                <a:gd name="T42" fmla="*/ 25 w 84"/>
                <a:gd name="T43" fmla="*/ 21 h 99"/>
                <a:gd name="T44" fmla="*/ 1 w 84"/>
                <a:gd name="T45" fmla="*/ 0 h 99"/>
                <a:gd name="T46" fmla="*/ 1 w 84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9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17" y="25"/>
                    <a:pt x="38" y="46"/>
                    <a:pt x="63" y="57"/>
                  </a:cubicBezTo>
                  <a:cubicBezTo>
                    <a:pt x="67" y="64"/>
                    <a:pt x="44" y="99"/>
                    <a:pt x="66" y="99"/>
                  </a:cubicBezTo>
                  <a:cubicBezTo>
                    <a:pt x="68" y="99"/>
                    <a:pt x="70" y="99"/>
                    <a:pt x="72" y="98"/>
                  </a:cubicBezTo>
                  <a:cubicBezTo>
                    <a:pt x="77" y="95"/>
                    <a:pt x="76" y="93"/>
                    <a:pt x="81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2" y="74"/>
                    <a:pt x="83" y="55"/>
                  </a:cubicBezTo>
                  <a:cubicBezTo>
                    <a:pt x="84" y="52"/>
                    <a:pt x="84" y="48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1" y="43"/>
                    <a:pt x="79" y="43"/>
                    <a:pt x="76" y="42"/>
                  </a:cubicBezTo>
                  <a:cubicBezTo>
                    <a:pt x="55" y="38"/>
                    <a:pt x="38" y="3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5" y="14"/>
                    <a:pt x="7" y="7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47">
              <a:extLst>
                <a:ext uri="{FF2B5EF4-FFF2-40B4-BE49-F238E27FC236}">
                  <a16:creationId xmlns:a16="http://schemas.microsoft.com/office/drawing/2014/main" id="{7C8B70F0-BAE6-411F-80A6-A4A8F128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02125"/>
              <a:ext cx="184150" cy="250825"/>
            </a:xfrm>
            <a:custGeom>
              <a:avLst/>
              <a:gdLst>
                <a:gd name="T0" fmla="*/ 66 w 66"/>
                <a:gd name="T1" fmla="*/ 74 h 89"/>
                <a:gd name="T2" fmla="*/ 66 w 66"/>
                <a:gd name="T3" fmla="*/ 74 h 89"/>
                <a:gd name="T4" fmla="*/ 27 w 66"/>
                <a:gd name="T5" fmla="*/ 79 h 89"/>
                <a:gd name="T6" fmla="*/ 24 w 66"/>
                <a:gd name="T7" fmla="*/ 11 h 89"/>
                <a:gd name="T8" fmla="*/ 62 w 66"/>
                <a:gd name="T9" fmla="*/ 20 h 89"/>
                <a:gd name="T10" fmla="*/ 66 w 66"/>
                <a:gd name="T11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9"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49" y="89"/>
                    <a:pt x="27" y="79"/>
                  </a:cubicBezTo>
                  <a:cubicBezTo>
                    <a:pt x="0" y="66"/>
                    <a:pt x="0" y="23"/>
                    <a:pt x="24" y="11"/>
                  </a:cubicBezTo>
                  <a:cubicBezTo>
                    <a:pt x="46" y="0"/>
                    <a:pt x="59" y="16"/>
                    <a:pt x="62" y="20"/>
                  </a:cubicBezTo>
                  <a:cubicBezTo>
                    <a:pt x="62" y="38"/>
                    <a:pt x="63" y="56"/>
                    <a:pt x="66" y="74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48">
              <a:extLst>
                <a:ext uri="{FF2B5EF4-FFF2-40B4-BE49-F238E27FC236}">
                  <a16:creationId xmlns:a16="http://schemas.microsoft.com/office/drawing/2014/main" id="{BAD6E3D5-90D8-4B5A-ACA5-BF2A7658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3822700"/>
              <a:ext cx="261937" cy="211138"/>
            </a:xfrm>
            <a:custGeom>
              <a:avLst/>
              <a:gdLst>
                <a:gd name="T0" fmla="*/ 0 w 93"/>
                <a:gd name="T1" fmla="*/ 73 h 75"/>
                <a:gd name="T2" fmla="*/ 0 w 93"/>
                <a:gd name="T3" fmla="*/ 72 h 75"/>
                <a:gd name="T4" fmla="*/ 2 w 93"/>
                <a:gd name="T5" fmla="*/ 68 h 75"/>
                <a:gd name="T6" fmla="*/ 11 w 93"/>
                <a:gd name="T7" fmla="*/ 58 h 75"/>
                <a:gd name="T8" fmla="*/ 25 w 93"/>
                <a:gd name="T9" fmla="*/ 45 h 75"/>
                <a:gd name="T10" fmla="*/ 42 w 93"/>
                <a:gd name="T11" fmla="*/ 32 h 75"/>
                <a:gd name="T12" fmla="*/ 76 w 93"/>
                <a:gd name="T13" fmla="*/ 10 h 75"/>
                <a:gd name="T14" fmla="*/ 92 w 93"/>
                <a:gd name="T15" fmla="*/ 1 h 75"/>
                <a:gd name="T16" fmla="*/ 93 w 93"/>
                <a:gd name="T17" fmla="*/ 1 h 75"/>
                <a:gd name="T18" fmla="*/ 93 w 93"/>
                <a:gd name="T19" fmla="*/ 2 h 75"/>
                <a:gd name="T20" fmla="*/ 79 w 93"/>
                <a:gd name="T21" fmla="*/ 14 h 75"/>
                <a:gd name="T22" fmla="*/ 64 w 93"/>
                <a:gd name="T23" fmla="*/ 25 h 75"/>
                <a:gd name="T24" fmla="*/ 47 w 93"/>
                <a:gd name="T25" fmla="*/ 38 h 75"/>
                <a:gd name="T26" fmla="*/ 30 w 93"/>
                <a:gd name="T27" fmla="*/ 51 h 75"/>
                <a:gd name="T28" fmla="*/ 15 w 93"/>
                <a:gd name="T29" fmla="*/ 62 h 75"/>
                <a:gd name="T30" fmla="*/ 5 w 93"/>
                <a:gd name="T31" fmla="*/ 70 h 75"/>
                <a:gd name="T32" fmla="*/ 3 w 93"/>
                <a:gd name="T33" fmla="*/ 73 h 75"/>
                <a:gd name="T34" fmla="*/ 3 w 93"/>
                <a:gd name="T35" fmla="*/ 74 h 75"/>
                <a:gd name="T36" fmla="*/ 3 w 93"/>
                <a:gd name="T37" fmla="*/ 74 h 75"/>
                <a:gd name="T38" fmla="*/ 1 w 93"/>
                <a:gd name="T39" fmla="*/ 74 h 75"/>
                <a:gd name="T40" fmla="*/ 0 w 93"/>
                <a:gd name="T41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5">
                  <a:moveTo>
                    <a:pt x="0" y="73"/>
                  </a:moveTo>
                  <a:cubicBezTo>
                    <a:pt x="0" y="73"/>
                    <a:pt x="0" y="73"/>
                    <a:pt x="0" y="72"/>
                  </a:cubicBezTo>
                  <a:cubicBezTo>
                    <a:pt x="1" y="71"/>
                    <a:pt x="1" y="69"/>
                    <a:pt x="2" y="68"/>
                  </a:cubicBezTo>
                  <a:cubicBezTo>
                    <a:pt x="4" y="65"/>
                    <a:pt x="7" y="62"/>
                    <a:pt x="11" y="58"/>
                  </a:cubicBezTo>
                  <a:cubicBezTo>
                    <a:pt x="15" y="54"/>
                    <a:pt x="20" y="49"/>
                    <a:pt x="25" y="45"/>
                  </a:cubicBezTo>
                  <a:cubicBezTo>
                    <a:pt x="31" y="41"/>
                    <a:pt x="36" y="36"/>
                    <a:pt x="42" y="32"/>
                  </a:cubicBezTo>
                  <a:cubicBezTo>
                    <a:pt x="54" y="23"/>
                    <a:pt x="66" y="15"/>
                    <a:pt x="76" y="10"/>
                  </a:cubicBezTo>
                  <a:cubicBezTo>
                    <a:pt x="85" y="4"/>
                    <a:pt x="92" y="1"/>
                    <a:pt x="92" y="1"/>
                  </a:cubicBezTo>
                  <a:cubicBezTo>
                    <a:pt x="92" y="0"/>
                    <a:pt x="93" y="1"/>
                    <a:pt x="93" y="1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87" y="7"/>
                    <a:pt x="79" y="14"/>
                  </a:cubicBezTo>
                  <a:cubicBezTo>
                    <a:pt x="74" y="17"/>
                    <a:pt x="69" y="21"/>
                    <a:pt x="64" y="25"/>
                  </a:cubicBezTo>
                  <a:cubicBezTo>
                    <a:pt x="59" y="29"/>
                    <a:pt x="53" y="34"/>
                    <a:pt x="47" y="38"/>
                  </a:cubicBezTo>
                  <a:cubicBezTo>
                    <a:pt x="41" y="43"/>
                    <a:pt x="35" y="47"/>
                    <a:pt x="30" y="51"/>
                  </a:cubicBezTo>
                  <a:cubicBezTo>
                    <a:pt x="24" y="55"/>
                    <a:pt x="19" y="59"/>
                    <a:pt x="15" y="62"/>
                  </a:cubicBezTo>
                  <a:cubicBezTo>
                    <a:pt x="11" y="65"/>
                    <a:pt x="7" y="68"/>
                    <a:pt x="5" y="70"/>
                  </a:cubicBezTo>
                  <a:cubicBezTo>
                    <a:pt x="4" y="71"/>
                    <a:pt x="4" y="72"/>
                    <a:pt x="3" y="73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2" y="75"/>
                    <a:pt x="1" y="75"/>
                    <a:pt x="1" y="74"/>
                  </a:cubicBezTo>
                  <a:cubicBezTo>
                    <a:pt x="0" y="74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49">
              <a:extLst>
                <a:ext uri="{FF2B5EF4-FFF2-40B4-BE49-F238E27FC236}">
                  <a16:creationId xmlns:a16="http://schemas.microsoft.com/office/drawing/2014/main" id="{4C9A2EE4-81A2-44C2-8068-50B8A423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3624263"/>
              <a:ext cx="1219200" cy="484188"/>
            </a:xfrm>
            <a:custGeom>
              <a:avLst/>
              <a:gdLst>
                <a:gd name="T0" fmla="*/ 434 w 434"/>
                <a:gd name="T1" fmla="*/ 2 h 173"/>
                <a:gd name="T2" fmla="*/ 431 w 434"/>
                <a:gd name="T3" fmla="*/ 7 h 173"/>
                <a:gd name="T4" fmla="*/ 421 w 434"/>
                <a:gd name="T5" fmla="*/ 19 h 173"/>
                <a:gd name="T6" fmla="*/ 414 w 434"/>
                <a:gd name="T7" fmla="*/ 28 h 173"/>
                <a:gd name="T8" fmla="*/ 405 w 434"/>
                <a:gd name="T9" fmla="*/ 38 h 173"/>
                <a:gd name="T10" fmla="*/ 383 w 434"/>
                <a:gd name="T11" fmla="*/ 61 h 173"/>
                <a:gd name="T12" fmla="*/ 354 w 434"/>
                <a:gd name="T13" fmla="*/ 86 h 173"/>
                <a:gd name="T14" fmla="*/ 338 w 434"/>
                <a:gd name="T15" fmla="*/ 98 h 173"/>
                <a:gd name="T16" fmla="*/ 320 w 434"/>
                <a:gd name="T17" fmla="*/ 110 h 173"/>
                <a:gd name="T18" fmla="*/ 300 w 434"/>
                <a:gd name="T19" fmla="*/ 122 h 173"/>
                <a:gd name="T20" fmla="*/ 280 w 434"/>
                <a:gd name="T21" fmla="*/ 132 h 173"/>
                <a:gd name="T22" fmla="*/ 259 w 434"/>
                <a:gd name="T23" fmla="*/ 141 h 173"/>
                <a:gd name="T24" fmla="*/ 236 w 434"/>
                <a:gd name="T25" fmla="*/ 150 h 173"/>
                <a:gd name="T26" fmla="*/ 214 w 434"/>
                <a:gd name="T27" fmla="*/ 156 h 173"/>
                <a:gd name="T28" fmla="*/ 191 w 434"/>
                <a:gd name="T29" fmla="*/ 161 h 173"/>
                <a:gd name="T30" fmla="*/ 146 w 434"/>
                <a:gd name="T31" fmla="*/ 167 h 173"/>
                <a:gd name="T32" fmla="*/ 104 w 434"/>
                <a:gd name="T33" fmla="*/ 171 h 173"/>
                <a:gd name="T34" fmla="*/ 85 w 434"/>
                <a:gd name="T35" fmla="*/ 172 h 173"/>
                <a:gd name="T36" fmla="*/ 75 w 434"/>
                <a:gd name="T37" fmla="*/ 172 h 173"/>
                <a:gd name="T38" fmla="*/ 67 w 434"/>
                <a:gd name="T39" fmla="*/ 172 h 173"/>
                <a:gd name="T40" fmla="*/ 34 w 434"/>
                <a:gd name="T41" fmla="*/ 171 h 173"/>
                <a:gd name="T42" fmla="*/ 10 w 434"/>
                <a:gd name="T43" fmla="*/ 165 h 173"/>
                <a:gd name="T44" fmla="*/ 3 w 434"/>
                <a:gd name="T45" fmla="*/ 158 h 173"/>
                <a:gd name="T46" fmla="*/ 1 w 434"/>
                <a:gd name="T47" fmla="*/ 151 h 173"/>
                <a:gd name="T48" fmla="*/ 1 w 434"/>
                <a:gd name="T49" fmla="*/ 147 h 173"/>
                <a:gd name="T50" fmla="*/ 0 w 434"/>
                <a:gd name="T51" fmla="*/ 146 h 173"/>
                <a:gd name="T52" fmla="*/ 0 w 434"/>
                <a:gd name="T53" fmla="*/ 146 h 173"/>
                <a:gd name="T54" fmla="*/ 1 w 434"/>
                <a:gd name="T55" fmla="*/ 145 h 173"/>
                <a:gd name="T56" fmla="*/ 2 w 434"/>
                <a:gd name="T57" fmla="*/ 145 h 173"/>
                <a:gd name="T58" fmla="*/ 3 w 434"/>
                <a:gd name="T59" fmla="*/ 147 h 173"/>
                <a:gd name="T60" fmla="*/ 3 w 434"/>
                <a:gd name="T61" fmla="*/ 151 h 173"/>
                <a:gd name="T62" fmla="*/ 5 w 434"/>
                <a:gd name="T63" fmla="*/ 157 h 173"/>
                <a:gd name="T64" fmla="*/ 12 w 434"/>
                <a:gd name="T65" fmla="*/ 162 h 173"/>
                <a:gd name="T66" fmla="*/ 35 w 434"/>
                <a:gd name="T67" fmla="*/ 167 h 173"/>
                <a:gd name="T68" fmla="*/ 66 w 434"/>
                <a:gd name="T69" fmla="*/ 167 h 173"/>
                <a:gd name="T70" fmla="*/ 75 w 434"/>
                <a:gd name="T71" fmla="*/ 167 h 173"/>
                <a:gd name="T72" fmla="*/ 84 w 434"/>
                <a:gd name="T73" fmla="*/ 166 h 173"/>
                <a:gd name="T74" fmla="*/ 104 w 434"/>
                <a:gd name="T75" fmla="*/ 165 h 173"/>
                <a:gd name="T76" fmla="*/ 124 w 434"/>
                <a:gd name="T77" fmla="*/ 163 h 173"/>
                <a:gd name="T78" fmla="*/ 146 w 434"/>
                <a:gd name="T79" fmla="*/ 160 h 173"/>
                <a:gd name="T80" fmla="*/ 190 w 434"/>
                <a:gd name="T81" fmla="*/ 154 h 173"/>
                <a:gd name="T82" fmla="*/ 212 w 434"/>
                <a:gd name="T83" fmla="*/ 149 h 173"/>
                <a:gd name="T84" fmla="*/ 234 w 434"/>
                <a:gd name="T85" fmla="*/ 142 h 173"/>
                <a:gd name="T86" fmla="*/ 256 w 434"/>
                <a:gd name="T87" fmla="*/ 134 h 173"/>
                <a:gd name="T88" fmla="*/ 277 w 434"/>
                <a:gd name="T89" fmla="*/ 125 h 173"/>
                <a:gd name="T90" fmla="*/ 297 w 434"/>
                <a:gd name="T91" fmla="*/ 115 h 173"/>
                <a:gd name="T92" fmla="*/ 316 w 434"/>
                <a:gd name="T93" fmla="*/ 104 h 173"/>
                <a:gd name="T94" fmla="*/ 334 w 434"/>
                <a:gd name="T95" fmla="*/ 92 h 173"/>
                <a:gd name="T96" fmla="*/ 350 w 434"/>
                <a:gd name="T97" fmla="*/ 80 h 173"/>
                <a:gd name="T98" fmla="*/ 379 w 434"/>
                <a:gd name="T99" fmla="*/ 57 h 173"/>
                <a:gd name="T100" fmla="*/ 391 w 434"/>
                <a:gd name="T101" fmla="*/ 45 h 173"/>
                <a:gd name="T102" fmla="*/ 402 w 434"/>
                <a:gd name="T103" fmla="*/ 35 h 173"/>
                <a:gd name="T104" fmla="*/ 411 w 434"/>
                <a:gd name="T105" fmla="*/ 25 h 173"/>
                <a:gd name="T106" fmla="*/ 418 w 434"/>
                <a:gd name="T107" fmla="*/ 17 h 173"/>
                <a:gd name="T108" fmla="*/ 428 w 434"/>
                <a:gd name="T109" fmla="*/ 5 h 173"/>
                <a:gd name="T110" fmla="*/ 432 w 434"/>
                <a:gd name="T111" fmla="*/ 0 h 173"/>
                <a:gd name="T112" fmla="*/ 432 w 434"/>
                <a:gd name="T113" fmla="*/ 0 h 173"/>
                <a:gd name="T114" fmla="*/ 434 w 434"/>
                <a:gd name="T115" fmla="*/ 0 h 173"/>
                <a:gd name="T116" fmla="*/ 434 w 434"/>
                <a:gd name="T117" fmla="*/ 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4" h="173">
                  <a:moveTo>
                    <a:pt x="434" y="2"/>
                  </a:moveTo>
                  <a:cubicBezTo>
                    <a:pt x="434" y="2"/>
                    <a:pt x="433" y="4"/>
                    <a:pt x="431" y="7"/>
                  </a:cubicBezTo>
                  <a:cubicBezTo>
                    <a:pt x="429" y="10"/>
                    <a:pt x="426" y="14"/>
                    <a:pt x="421" y="19"/>
                  </a:cubicBezTo>
                  <a:cubicBezTo>
                    <a:pt x="419" y="22"/>
                    <a:pt x="417" y="25"/>
                    <a:pt x="414" y="28"/>
                  </a:cubicBezTo>
                  <a:cubicBezTo>
                    <a:pt x="412" y="31"/>
                    <a:pt x="409" y="35"/>
                    <a:pt x="405" y="38"/>
                  </a:cubicBezTo>
                  <a:cubicBezTo>
                    <a:pt x="399" y="45"/>
                    <a:pt x="392" y="53"/>
                    <a:pt x="383" y="61"/>
                  </a:cubicBezTo>
                  <a:cubicBezTo>
                    <a:pt x="374" y="69"/>
                    <a:pt x="365" y="77"/>
                    <a:pt x="354" y="86"/>
                  </a:cubicBezTo>
                  <a:cubicBezTo>
                    <a:pt x="349" y="90"/>
                    <a:pt x="343" y="94"/>
                    <a:pt x="338" y="98"/>
                  </a:cubicBezTo>
                  <a:cubicBezTo>
                    <a:pt x="332" y="102"/>
                    <a:pt x="326" y="106"/>
                    <a:pt x="320" y="110"/>
                  </a:cubicBezTo>
                  <a:cubicBezTo>
                    <a:pt x="313" y="114"/>
                    <a:pt x="307" y="118"/>
                    <a:pt x="300" y="122"/>
                  </a:cubicBezTo>
                  <a:cubicBezTo>
                    <a:pt x="294" y="125"/>
                    <a:pt x="287" y="129"/>
                    <a:pt x="280" y="132"/>
                  </a:cubicBezTo>
                  <a:cubicBezTo>
                    <a:pt x="273" y="135"/>
                    <a:pt x="266" y="138"/>
                    <a:pt x="259" y="141"/>
                  </a:cubicBezTo>
                  <a:cubicBezTo>
                    <a:pt x="251" y="144"/>
                    <a:pt x="244" y="147"/>
                    <a:pt x="236" y="150"/>
                  </a:cubicBezTo>
                  <a:cubicBezTo>
                    <a:pt x="229" y="152"/>
                    <a:pt x="221" y="154"/>
                    <a:pt x="214" y="156"/>
                  </a:cubicBezTo>
                  <a:cubicBezTo>
                    <a:pt x="206" y="158"/>
                    <a:pt x="199" y="160"/>
                    <a:pt x="191" y="161"/>
                  </a:cubicBezTo>
                  <a:cubicBezTo>
                    <a:pt x="176" y="164"/>
                    <a:pt x="161" y="166"/>
                    <a:pt x="146" y="167"/>
                  </a:cubicBezTo>
                  <a:cubicBezTo>
                    <a:pt x="132" y="169"/>
                    <a:pt x="118" y="170"/>
                    <a:pt x="104" y="171"/>
                  </a:cubicBezTo>
                  <a:cubicBezTo>
                    <a:pt x="98" y="172"/>
                    <a:pt x="91" y="172"/>
                    <a:pt x="85" y="172"/>
                  </a:cubicBezTo>
                  <a:cubicBezTo>
                    <a:pt x="82" y="172"/>
                    <a:pt x="79" y="172"/>
                    <a:pt x="75" y="172"/>
                  </a:cubicBezTo>
                  <a:cubicBezTo>
                    <a:pt x="72" y="172"/>
                    <a:pt x="69" y="172"/>
                    <a:pt x="67" y="172"/>
                  </a:cubicBezTo>
                  <a:cubicBezTo>
                    <a:pt x="55" y="173"/>
                    <a:pt x="44" y="172"/>
                    <a:pt x="34" y="171"/>
                  </a:cubicBezTo>
                  <a:cubicBezTo>
                    <a:pt x="25" y="170"/>
                    <a:pt x="17" y="168"/>
                    <a:pt x="10" y="165"/>
                  </a:cubicBezTo>
                  <a:cubicBezTo>
                    <a:pt x="7" y="163"/>
                    <a:pt x="4" y="161"/>
                    <a:pt x="3" y="158"/>
                  </a:cubicBezTo>
                  <a:cubicBezTo>
                    <a:pt x="1" y="156"/>
                    <a:pt x="1" y="153"/>
                    <a:pt x="1" y="151"/>
                  </a:cubicBezTo>
                  <a:cubicBezTo>
                    <a:pt x="1" y="149"/>
                    <a:pt x="1" y="148"/>
                    <a:pt x="1" y="147"/>
                  </a:cubicBezTo>
                  <a:cubicBezTo>
                    <a:pt x="1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5"/>
                    <a:pt x="1" y="145"/>
                    <a:pt x="1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8"/>
                    <a:pt x="3" y="149"/>
                    <a:pt x="3" y="151"/>
                  </a:cubicBezTo>
                  <a:cubicBezTo>
                    <a:pt x="4" y="153"/>
                    <a:pt x="4" y="155"/>
                    <a:pt x="5" y="157"/>
                  </a:cubicBezTo>
                  <a:cubicBezTo>
                    <a:pt x="7" y="159"/>
                    <a:pt x="9" y="161"/>
                    <a:pt x="12" y="162"/>
                  </a:cubicBezTo>
                  <a:cubicBezTo>
                    <a:pt x="17" y="165"/>
                    <a:pt x="26" y="166"/>
                    <a:pt x="35" y="167"/>
                  </a:cubicBezTo>
                  <a:cubicBezTo>
                    <a:pt x="44" y="168"/>
                    <a:pt x="55" y="168"/>
                    <a:pt x="66" y="167"/>
                  </a:cubicBezTo>
                  <a:cubicBezTo>
                    <a:pt x="69" y="167"/>
                    <a:pt x="72" y="167"/>
                    <a:pt x="75" y="167"/>
                  </a:cubicBezTo>
                  <a:cubicBezTo>
                    <a:pt x="78" y="167"/>
                    <a:pt x="81" y="166"/>
                    <a:pt x="84" y="166"/>
                  </a:cubicBezTo>
                  <a:cubicBezTo>
                    <a:pt x="91" y="166"/>
                    <a:pt x="97" y="166"/>
                    <a:pt x="104" y="165"/>
                  </a:cubicBezTo>
                  <a:cubicBezTo>
                    <a:pt x="110" y="164"/>
                    <a:pt x="117" y="163"/>
                    <a:pt x="124" y="163"/>
                  </a:cubicBezTo>
                  <a:cubicBezTo>
                    <a:pt x="131" y="162"/>
                    <a:pt x="138" y="161"/>
                    <a:pt x="146" y="160"/>
                  </a:cubicBezTo>
                  <a:cubicBezTo>
                    <a:pt x="160" y="159"/>
                    <a:pt x="175" y="157"/>
                    <a:pt x="190" y="154"/>
                  </a:cubicBezTo>
                  <a:cubicBezTo>
                    <a:pt x="197" y="152"/>
                    <a:pt x="204" y="150"/>
                    <a:pt x="212" y="149"/>
                  </a:cubicBezTo>
                  <a:cubicBezTo>
                    <a:pt x="219" y="147"/>
                    <a:pt x="227" y="144"/>
                    <a:pt x="234" y="142"/>
                  </a:cubicBezTo>
                  <a:cubicBezTo>
                    <a:pt x="241" y="139"/>
                    <a:pt x="248" y="137"/>
                    <a:pt x="256" y="134"/>
                  </a:cubicBezTo>
                  <a:cubicBezTo>
                    <a:pt x="263" y="131"/>
                    <a:pt x="270" y="128"/>
                    <a:pt x="277" y="125"/>
                  </a:cubicBezTo>
                  <a:cubicBezTo>
                    <a:pt x="283" y="122"/>
                    <a:pt x="290" y="118"/>
                    <a:pt x="297" y="115"/>
                  </a:cubicBezTo>
                  <a:cubicBezTo>
                    <a:pt x="303" y="111"/>
                    <a:pt x="310" y="108"/>
                    <a:pt x="316" y="104"/>
                  </a:cubicBezTo>
                  <a:cubicBezTo>
                    <a:pt x="322" y="100"/>
                    <a:pt x="328" y="96"/>
                    <a:pt x="334" y="92"/>
                  </a:cubicBezTo>
                  <a:cubicBezTo>
                    <a:pt x="339" y="88"/>
                    <a:pt x="345" y="84"/>
                    <a:pt x="350" y="80"/>
                  </a:cubicBezTo>
                  <a:cubicBezTo>
                    <a:pt x="361" y="72"/>
                    <a:pt x="370" y="65"/>
                    <a:pt x="379" y="57"/>
                  </a:cubicBezTo>
                  <a:cubicBezTo>
                    <a:pt x="383" y="53"/>
                    <a:pt x="388" y="49"/>
                    <a:pt x="391" y="45"/>
                  </a:cubicBezTo>
                  <a:cubicBezTo>
                    <a:pt x="395" y="42"/>
                    <a:pt x="399" y="38"/>
                    <a:pt x="402" y="35"/>
                  </a:cubicBezTo>
                  <a:cubicBezTo>
                    <a:pt x="405" y="32"/>
                    <a:pt x="408" y="28"/>
                    <a:pt x="411" y="25"/>
                  </a:cubicBezTo>
                  <a:cubicBezTo>
                    <a:pt x="414" y="22"/>
                    <a:pt x="416" y="20"/>
                    <a:pt x="418" y="17"/>
                  </a:cubicBezTo>
                  <a:cubicBezTo>
                    <a:pt x="423" y="12"/>
                    <a:pt x="426" y="8"/>
                    <a:pt x="428" y="5"/>
                  </a:cubicBezTo>
                  <a:cubicBezTo>
                    <a:pt x="431" y="2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3" y="0"/>
                    <a:pt x="434" y="0"/>
                  </a:cubicBezTo>
                  <a:cubicBezTo>
                    <a:pt x="434" y="1"/>
                    <a:pt x="434" y="1"/>
                    <a:pt x="434" y="2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50">
              <a:extLst>
                <a:ext uri="{FF2B5EF4-FFF2-40B4-BE49-F238E27FC236}">
                  <a16:creationId xmlns:a16="http://schemas.microsoft.com/office/drawing/2014/main" id="{02B9DC9E-DF68-4BE7-B3E2-E6EF8466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3662363"/>
              <a:ext cx="287337" cy="566738"/>
            </a:xfrm>
            <a:custGeom>
              <a:avLst/>
              <a:gdLst>
                <a:gd name="T0" fmla="*/ 2 w 102"/>
                <a:gd name="T1" fmla="*/ 2 h 202"/>
                <a:gd name="T2" fmla="*/ 3 w 102"/>
                <a:gd name="T3" fmla="*/ 4 h 202"/>
                <a:gd name="T4" fmla="*/ 4 w 102"/>
                <a:gd name="T5" fmla="*/ 11 h 202"/>
                <a:gd name="T6" fmla="*/ 9 w 102"/>
                <a:gd name="T7" fmla="*/ 37 h 202"/>
                <a:gd name="T8" fmla="*/ 18 w 102"/>
                <a:gd name="T9" fmla="*/ 72 h 202"/>
                <a:gd name="T10" fmla="*/ 25 w 102"/>
                <a:gd name="T11" fmla="*/ 92 h 202"/>
                <a:gd name="T12" fmla="*/ 32 w 102"/>
                <a:gd name="T13" fmla="*/ 111 h 202"/>
                <a:gd name="T14" fmla="*/ 42 w 102"/>
                <a:gd name="T15" fmla="*/ 130 h 202"/>
                <a:gd name="T16" fmla="*/ 52 w 102"/>
                <a:gd name="T17" fmla="*/ 148 h 202"/>
                <a:gd name="T18" fmla="*/ 63 w 102"/>
                <a:gd name="T19" fmla="*/ 164 h 202"/>
                <a:gd name="T20" fmla="*/ 69 w 102"/>
                <a:gd name="T21" fmla="*/ 171 h 202"/>
                <a:gd name="T22" fmla="*/ 74 w 102"/>
                <a:gd name="T23" fmla="*/ 177 h 202"/>
                <a:gd name="T24" fmla="*/ 85 w 102"/>
                <a:gd name="T25" fmla="*/ 187 h 202"/>
                <a:gd name="T26" fmla="*/ 89 w 102"/>
                <a:gd name="T27" fmla="*/ 191 h 202"/>
                <a:gd name="T28" fmla="*/ 93 w 102"/>
                <a:gd name="T29" fmla="*/ 194 h 202"/>
                <a:gd name="T30" fmla="*/ 101 w 102"/>
                <a:gd name="T31" fmla="*/ 200 h 202"/>
                <a:gd name="T32" fmla="*/ 101 w 102"/>
                <a:gd name="T33" fmla="*/ 202 h 202"/>
                <a:gd name="T34" fmla="*/ 100 w 102"/>
                <a:gd name="T35" fmla="*/ 202 h 202"/>
                <a:gd name="T36" fmla="*/ 92 w 102"/>
                <a:gd name="T37" fmla="*/ 197 h 202"/>
                <a:gd name="T38" fmla="*/ 87 w 102"/>
                <a:gd name="T39" fmla="*/ 194 h 202"/>
                <a:gd name="T40" fmla="*/ 82 w 102"/>
                <a:gd name="T41" fmla="*/ 190 h 202"/>
                <a:gd name="T42" fmla="*/ 71 w 102"/>
                <a:gd name="T43" fmla="*/ 181 h 202"/>
                <a:gd name="T44" fmla="*/ 64 w 102"/>
                <a:gd name="T45" fmla="*/ 175 h 202"/>
                <a:gd name="T46" fmla="*/ 58 w 102"/>
                <a:gd name="T47" fmla="*/ 168 h 202"/>
                <a:gd name="T48" fmla="*/ 46 w 102"/>
                <a:gd name="T49" fmla="*/ 152 h 202"/>
                <a:gd name="T50" fmla="*/ 35 w 102"/>
                <a:gd name="T51" fmla="*/ 134 h 202"/>
                <a:gd name="T52" fmla="*/ 25 w 102"/>
                <a:gd name="T53" fmla="*/ 115 h 202"/>
                <a:gd name="T54" fmla="*/ 17 w 102"/>
                <a:gd name="T55" fmla="*/ 94 h 202"/>
                <a:gd name="T56" fmla="*/ 11 w 102"/>
                <a:gd name="T57" fmla="*/ 74 h 202"/>
                <a:gd name="T58" fmla="*/ 3 w 102"/>
                <a:gd name="T59" fmla="*/ 38 h 202"/>
                <a:gd name="T60" fmla="*/ 0 w 102"/>
                <a:gd name="T61" fmla="*/ 12 h 202"/>
                <a:gd name="T62" fmla="*/ 0 w 102"/>
                <a:gd name="T63" fmla="*/ 4 h 202"/>
                <a:gd name="T64" fmla="*/ 0 w 102"/>
                <a:gd name="T65" fmla="*/ 2 h 202"/>
                <a:gd name="T66" fmla="*/ 1 w 102"/>
                <a:gd name="T67" fmla="*/ 0 h 202"/>
                <a:gd name="T68" fmla="*/ 2 w 102"/>
                <a:gd name="T69" fmla="*/ 1 h 202"/>
                <a:gd name="T70" fmla="*/ 2 w 102"/>
                <a:gd name="T71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202">
                  <a:moveTo>
                    <a:pt x="2" y="2"/>
                  </a:moveTo>
                  <a:cubicBezTo>
                    <a:pt x="2" y="2"/>
                    <a:pt x="3" y="2"/>
                    <a:pt x="3" y="4"/>
                  </a:cubicBezTo>
                  <a:cubicBezTo>
                    <a:pt x="3" y="6"/>
                    <a:pt x="3" y="8"/>
                    <a:pt x="4" y="11"/>
                  </a:cubicBezTo>
                  <a:cubicBezTo>
                    <a:pt x="5" y="17"/>
                    <a:pt x="6" y="26"/>
                    <a:pt x="9" y="37"/>
                  </a:cubicBezTo>
                  <a:cubicBezTo>
                    <a:pt x="11" y="47"/>
                    <a:pt x="14" y="59"/>
                    <a:pt x="18" y="72"/>
                  </a:cubicBezTo>
                  <a:cubicBezTo>
                    <a:pt x="20" y="79"/>
                    <a:pt x="22" y="85"/>
                    <a:pt x="25" y="92"/>
                  </a:cubicBezTo>
                  <a:cubicBezTo>
                    <a:pt x="27" y="98"/>
                    <a:pt x="30" y="105"/>
                    <a:pt x="32" y="111"/>
                  </a:cubicBezTo>
                  <a:cubicBezTo>
                    <a:pt x="35" y="118"/>
                    <a:pt x="38" y="124"/>
                    <a:pt x="42" y="130"/>
                  </a:cubicBezTo>
                  <a:cubicBezTo>
                    <a:pt x="45" y="137"/>
                    <a:pt x="48" y="143"/>
                    <a:pt x="52" y="148"/>
                  </a:cubicBezTo>
                  <a:cubicBezTo>
                    <a:pt x="56" y="154"/>
                    <a:pt x="59" y="159"/>
                    <a:pt x="63" y="164"/>
                  </a:cubicBezTo>
                  <a:cubicBezTo>
                    <a:pt x="65" y="166"/>
                    <a:pt x="67" y="168"/>
                    <a:pt x="69" y="171"/>
                  </a:cubicBezTo>
                  <a:cubicBezTo>
                    <a:pt x="71" y="173"/>
                    <a:pt x="73" y="175"/>
                    <a:pt x="74" y="177"/>
                  </a:cubicBezTo>
                  <a:cubicBezTo>
                    <a:pt x="78" y="181"/>
                    <a:pt x="81" y="184"/>
                    <a:pt x="85" y="187"/>
                  </a:cubicBezTo>
                  <a:cubicBezTo>
                    <a:pt x="86" y="188"/>
                    <a:pt x="88" y="190"/>
                    <a:pt x="89" y="191"/>
                  </a:cubicBezTo>
                  <a:cubicBezTo>
                    <a:pt x="91" y="192"/>
                    <a:pt x="92" y="193"/>
                    <a:pt x="93" y="194"/>
                  </a:cubicBezTo>
                  <a:cubicBezTo>
                    <a:pt x="98" y="198"/>
                    <a:pt x="101" y="200"/>
                    <a:pt x="101" y="200"/>
                  </a:cubicBezTo>
                  <a:cubicBezTo>
                    <a:pt x="102" y="201"/>
                    <a:pt x="102" y="201"/>
                    <a:pt x="101" y="202"/>
                  </a:cubicBezTo>
                  <a:cubicBezTo>
                    <a:pt x="101" y="202"/>
                    <a:pt x="101" y="202"/>
                    <a:pt x="100" y="202"/>
                  </a:cubicBezTo>
                  <a:cubicBezTo>
                    <a:pt x="100" y="202"/>
                    <a:pt x="97" y="200"/>
                    <a:pt x="92" y="197"/>
                  </a:cubicBezTo>
                  <a:cubicBezTo>
                    <a:pt x="90" y="196"/>
                    <a:pt x="89" y="195"/>
                    <a:pt x="87" y="194"/>
                  </a:cubicBezTo>
                  <a:cubicBezTo>
                    <a:pt x="85" y="193"/>
                    <a:pt x="84" y="192"/>
                    <a:pt x="82" y="190"/>
                  </a:cubicBezTo>
                  <a:cubicBezTo>
                    <a:pt x="78" y="188"/>
                    <a:pt x="75" y="184"/>
                    <a:pt x="71" y="181"/>
                  </a:cubicBezTo>
                  <a:cubicBezTo>
                    <a:pt x="69" y="179"/>
                    <a:pt x="67" y="177"/>
                    <a:pt x="64" y="175"/>
                  </a:cubicBezTo>
                  <a:cubicBezTo>
                    <a:pt x="62" y="172"/>
                    <a:pt x="60" y="170"/>
                    <a:pt x="58" y="168"/>
                  </a:cubicBezTo>
                  <a:cubicBezTo>
                    <a:pt x="54" y="163"/>
                    <a:pt x="50" y="158"/>
                    <a:pt x="46" y="152"/>
                  </a:cubicBezTo>
                  <a:cubicBezTo>
                    <a:pt x="42" y="146"/>
                    <a:pt x="38" y="140"/>
                    <a:pt x="35" y="134"/>
                  </a:cubicBezTo>
                  <a:cubicBezTo>
                    <a:pt x="31" y="128"/>
                    <a:pt x="28" y="121"/>
                    <a:pt x="25" y="115"/>
                  </a:cubicBezTo>
                  <a:cubicBezTo>
                    <a:pt x="22" y="108"/>
                    <a:pt x="20" y="101"/>
                    <a:pt x="17" y="94"/>
                  </a:cubicBezTo>
                  <a:cubicBezTo>
                    <a:pt x="15" y="88"/>
                    <a:pt x="13" y="81"/>
                    <a:pt x="11" y="74"/>
                  </a:cubicBezTo>
                  <a:cubicBezTo>
                    <a:pt x="7" y="61"/>
                    <a:pt x="5" y="49"/>
                    <a:pt x="3" y="38"/>
                  </a:cubicBezTo>
                  <a:cubicBezTo>
                    <a:pt x="1" y="27"/>
                    <a:pt x="1" y="18"/>
                    <a:pt x="0" y="12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51">
              <a:extLst>
                <a:ext uri="{FF2B5EF4-FFF2-40B4-BE49-F238E27FC236}">
                  <a16:creationId xmlns:a16="http://schemas.microsoft.com/office/drawing/2014/main" id="{DE729744-AFD4-4912-821F-17C7D19CB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3551238"/>
              <a:ext cx="365125" cy="482600"/>
            </a:xfrm>
            <a:custGeom>
              <a:avLst/>
              <a:gdLst>
                <a:gd name="T0" fmla="*/ 30 w 130"/>
                <a:gd name="T1" fmla="*/ 172 h 172"/>
                <a:gd name="T2" fmla="*/ 30 w 130"/>
                <a:gd name="T3" fmla="*/ 172 h 172"/>
                <a:gd name="T4" fmla="*/ 30 w 130"/>
                <a:gd name="T5" fmla="*/ 172 h 172"/>
                <a:gd name="T6" fmla="*/ 15 w 130"/>
                <a:gd name="T7" fmla="*/ 171 h 172"/>
                <a:gd name="T8" fmla="*/ 2 w 130"/>
                <a:gd name="T9" fmla="*/ 160 h 172"/>
                <a:gd name="T10" fmla="*/ 1 w 130"/>
                <a:gd name="T11" fmla="*/ 156 h 172"/>
                <a:gd name="T12" fmla="*/ 1 w 130"/>
                <a:gd name="T13" fmla="*/ 152 h 172"/>
                <a:gd name="T14" fmla="*/ 1 w 130"/>
                <a:gd name="T15" fmla="*/ 150 h 172"/>
                <a:gd name="T16" fmla="*/ 1 w 130"/>
                <a:gd name="T17" fmla="*/ 148 h 172"/>
                <a:gd name="T18" fmla="*/ 2 w 130"/>
                <a:gd name="T19" fmla="*/ 144 h 172"/>
                <a:gd name="T20" fmla="*/ 8 w 130"/>
                <a:gd name="T21" fmla="*/ 130 h 172"/>
                <a:gd name="T22" fmla="*/ 15 w 130"/>
                <a:gd name="T23" fmla="*/ 117 h 172"/>
                <a:gd name="T24" fmla="*/ 24 w 130"/>
                <a:gd name="T25" fmla="*/ 104 h 172"/>
                <a:gd name="T26" fmla="*/ 42 w 130"/>
                <a:gd name="T27" fmla="*/ 80 h 172"/>
                <a:gd name="T28" fmla="*/ 61 w 130"/>
                <a:gd name="T29" fmla="*/ 58 h 172"/>
                <a:gd name="T30" fmla="*/ 71 w 130"/>
                <a:gd name="T31" fmla="*/ 47 h 172"/>
                <a:gd name="T32" fmla="*/ 82 w 130"/>
                <a:gd name="T33" fmla="*/ 37 h 172"/>
                <a:gd name="T34" fmla="*/ 129 w 130"/>
                <a:gd name="T35" fmla="*/ 0 h 172"/>
                <a:gd name="T36" fmla="*/ 130 w 130"/>
                <a:gd name="T37" fmla="*/ 0 h 172"/>
                <a:gd name="T38" fmla="*/ 130 w 130"/>
                <a:gd name="T39" fmla="*/ 2 h 172"/>
                <a:gd name="T40" fmla="*/ 130 w 130"/>
                <a:gd name="T41" fmla="*/ 2 h 172"/>
                <a:gd name="T42" fmla="*/ 118 w 130"/>
                <a:gd name="T43" fmla="*/ 11 h 172"/>
                <a:gd name="T44" fmla="*/ 107 w 130"/>
                <a:gd name="T45" fmla="*/ 20 h 172"/>
                <a:gd name="T46" fmla="*/ 86 w 130"/>
                <a:gd name="T47" fmla="*/ 41 h 172"/>
                <a:gd name="T48" fmla="*/ 48 w 130"/>
                <a:gd name="T49" fmla="*/ 85 h 172"/>
                <a:gd name="T50" fmla="*/ 30 w 130"/>
                <a:gd name="T51" fmla="*/ 109 h 172"/>
                <a:gd name="T52" fmla="*/ 14 w 130"/>
                <a:gd name="T53" fmla="*/ 133 h 172"/>
                <a:gd name="T54" fmla="*/ 8 w 130"/>
                <a:gd name="T55" fmla="*/ 146 h 172"/>
                <a:gd name="T56" fmla="*/ 7 w 130"/>
                <a:gd name="T57" fmla="*/ 149 h 172"/>
                <a:gd name="T58" fmla="*/ 6 w 130"/>
                <a:gd name="T59" fmla="*/ 150 h 172"/>
                <a:gd name="T60" fmla="*/ 6 w 130"/>
                <a:gd name="T61" fmla="*/ 152 h 172"/>
                <a:gd name="T62" fmla="*/ 7 w 130"/>
                <a:gd name="T63" fmla="*/ 155 h 172"/>
                <a:gd name="T64" fmla="*/ 7 w 130"/>
                <a:gd name="T65" fmla="*/ 158 h 172"/>
                <a:gd name="T66" fmla="*/ 16 w 130"/>
                <a:gd name="T67" fmla="*/ 167 h 172"/>
                <a:gd name="T68" fmla="*/ 30 w 130"/>
                <a:gd name="T69" fmla="*/ 169 h 172"/>
                <a:gd name="T70" fmla="*/ 30 w 130"/>
                <a:gd name="T71" fmla="*/ 169 h 172"/>
                <a:gd name="T72" fmla="*/ 30 w 130"/>
                <a:gd name="T73" fmla="*/ 169 h 172"/>
                <a:gd name="T74" fmla="*/ 32 w 130"/>
                <a:gd name="T75" fmla="*/ 170 h 172"/>
                <a:gd name="T76" fmla="*/ 30 w 130"/>
                <a:gd name="T7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72">
                  <a:moveTo>
                    <a:pt x="30" y="172"/>
                  </a:moveTo>
                  <a:cubicBezTo>
                    <a:pt x="30" y="172"/>
                    <a:pt x="30" y="172"/>
                    <a:pt x="30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25" y="172"/>
                    <a:pt x="20" y="172"/>
                    <a:pt x="15" y="171"/>
                  </a:cubicBezTo>
                  <a:cubicBezTo>
                    <a:pt x="10" y="169"/>
                    <a:pt x="5" y="166"/>
                    <a:pt x="2" y="160"/>
                  </a:cubicBezTo>
                  <a:cubicBezTo>
                    <a:pt x="2" y="159"/>
                    <a:pt x="1" y="158"/>
                    <a:pt x="1" y="156"/>
                  </a:cubicBezTo>
                  <a:cubicBezTo>
                    <a:pt x="1" y="155"/>
                    <a:pt x="0" y="154"/>
                    <a:pt x="1" y="152"/>
                  </a:cubicBezTo>
                  <a:cubicBezTo>
                    <a:pt x="1" y="152"/>
                    <a:pt x="0" y="151"/>
                    <a:pt x="1" y="150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6"/>
                    <a:pt x="2" y="145"/>
                    <a:pt x="2" y="144"/>
                  </a:cubicBezTo>
                  <a:cubicBezTo>
                    <a:pt x="3" y="139"/>
                    <a:pt x="6" y="134"/>
                    <a:pt x="8" y="130"/>
                  </a:cubicBezTo>
                  <a:cubicBezTo>
                    <a:pt x="10" y="125"/>
                    <a:pt x="13" y="121"/>
                    <a:pt x="15" y="117"/>
                  </a:cubicBezTo>
                  <a:cubicBezTo>
                    <a:pt x="18" y="113"/>
                    <a:pt x="21" y="108"/>
                    <a:pt x="24" y="104"/>
                  </a:cubicBezTo>
                  <a:cubicBezTo>
                    <a:pt x="29" y="96"/>
                    <a:pt x="35" y="88"/>
                    <a:pt x="42" y="80"/>
                  </a:cubicBezTo>
                  <a:cubicBezTo>
                    <a:pt x="48" y="73"/>
                    <a:pt x="54" y="65"/>
                    <a:pt x="61" y="58"/>
                  </a:cubicBezTo>
                  <a:cubicBezTo>
                    <a:pt x="64" y="54"/>
                    <a:pt x="68" y="51"/>
                    <a:pt x="71" y="47"/>
                  </a:cubicBezTo>
                  <a:cubicBezTo>
                    <a:pt x="75" y="43"/>
                    <a:pt x="78" y="40"/>
                    <a:pt x="82" y="37"/>
                  </a:cubicBezTo>
                  <a:cubicBezTo>
                    <a:pt x="96" y="23"/>
                    <a:pt x="111" y="10"/>
                    <a:pt x="129" y="0"/>
                  </a:cubicBezTo>
                  <a:cubicBezTo>
                    <a:pt x="129" y="0"/>
                    <a:pt x="130" y="0"/>
                    <a:pt x="130" y="0"/>
                  </a:cubicBezTo>
                  <a:cubicBezTo>
                    <a:pt x="130" y="1"/>
                    <a:pt x="130" y="1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6" y="5"/>
                    <a:pt x="122" y="8"/>
                    <a:pt x="118" y="11"/>
                  </a:cubicBezTo>
                  <a:cubicBezTo>
                    <a:pt x="115" y="14"/>
                    <a:pt x="111" y="17"/>
                    <a:pt x="107" y="20"/>
                  </a:cubicBezTo>
                  <a:cubicBezTo>
                    <a:pt x="100" y="27"/>
                    <a:pt x="93" y="34"/>
                    <a:pt x="86" y="41"/>
                  </a:cubicBezTo>
                  <a:cubicBezTo>
                    <a:pt x="73" y="55"/>
                    <a:pt x="60" y="70"/>
                    <a:pt x="48" y="85"/>
                  </a:cubicBezTo>
                  <a:cubicBezTo>
                    <a:pt x="42" y="93"/>
                    <a:pt x="36" y="101"/>
                    <a:pt x="30" y="109"/>
                  </a:cubicBezTo>
                  <a:cubicBezTo>
                    <a:pt x="24" y="117"/>
                    <a:pt x="19" y="125"/>
                    <a:pt x="14" y="133"/>
                  </a:cubicBezTo>
                  <a:cubicBezTo>
                    <a:pt x="12" y="137"/>
                    <a:pt x="9" y="142"/>
                    <a:pt x="8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1"/>
                    <a:pt x="6" y="152"/>
                    <a:pt x="6" y="152"/>
                  </a:cubicBezTo>
                  <a:cubicBezTo>
                    <a:pt x="6" y="153"/>
                    <a:pt x="7" y="154"/>
                    <a:pt x="7" y="155"/>
                  </a:cubicBezTo>
                  <a:cubicBezTo>
                    <a:pt x="7" y="156"/>
                    <a:pt x="7" y="157"/>
                    <a:pt x="7" y="158"/>
                  </a:cubicBezTo>
                  <a:cubicBezTo>
                    <a:pt x="9" y="162"/>
                    <a:pt x="12" y="165"/>
                    <a:pt x="16" y="167"/>
                  </a:cubicBezTo>
                  <a:cubicBezTo>
                    <a:pt x="21" y="169"/>
                    <a:pt x="25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9"/>
                    <a:pt x="32" y="170"/>
                    <a:pt x="32" y="170"/>
                  </a:cubicBezTo>
                  <a:cubicBezTo>
                    <a:pt x="32" y="171"/>
                    <a:pt x="31" y="172"/>
                    <a:pt x="30" y="172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52">
              <a:extLst>
                <a:ext uri="{FF2B5EF4-FFF2-40B4-BE49-F238E27FC236}">
                  <a16:creationId xmlns:a16="http://schemas.microsoft.com/office/drawing/2014/main" id="{33380A45-D8B7-4538-B50D-E7BCE9774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5" y="5353050"/>
              <a:ext cx="146050" cy="74613"/>
            </a:xfrm>
            <a:custGeom>
              <a:avLst/>
              <a:gdLst>
                <a:gd name="T0" fmla="*/ 51 w 52"/>
                <a:gd name="T1" fmla="*/ 4 h 27"/>
                <a:gd name="T2" fmla="*/ 51 w 52"/>
                <a:gd name="T3" fmla="*/ 4 h 27"/>
                <a:gd name="T4" fmla="*/ 49 w 52"/>
                <a:gd name="T5" fmla="*/ 3 h 27"/>
                <a:gd name="T6" fmla="*/ 46 w 52"/>
                <a:gd name="T7" fmla="*/ 3 h 27"/>
                <a:gd name="T8" fmla="*/ 43 w 52"/>
                <a:gd name="T9" fmla="*/ 3 h 27"/>
                <a:gd name="T10" fmla="*/ 24 w 52"/>
                <a:gd name="T11" fmla="*/ 9 h 27"/>
                <a:gd name="T12" fmla="*/ 15 w 52"/>
                <a:gd name="T13" fmla="*/ 15 h 27"/>
                <a:gd name="T14" fmla="*/ 11 w 52"/>
                <a:gd name="T15" fmla="*/ 18 h 27"/>
                <a:gd name="T16" fmla="*/ 8 w 52"/>
                <a:gd name="T17" fmla="*/ 20 h 27"/>
                <a:gd name="T18" fmla="*/ 5 w 52"/>
                <a:gd name="T19" fmla="*/ 23 h 27"/>
                <a:gd name="T20" fmla="*/ 3 w 52"/>
                <a:gd name="T21" fmla="*/ 25 h 27"/>
                <a:gd name="T22" fmla="*/ 1 w 52"/>
                <a:gd name="T23" fmla="*/ 27 h 27"/>
                <a:gd name="T24" fmla="*/ 1 w 52"/>
                <a:gd name="T25" fmla="*/ 27 h 27"/>
                <a:gd name="T26" fmla="*/ 0 w 52"/>
                <a:gd name="T27" fmla="*/ 27 h 27"/>
                <a:gd name="T28" fmla="*/ 0 w 52"/>
                <a:gd name="T29" fmla="*/ 26 h 27"/>
                <a:gd name="T30" fmla="*/ 2 w 52"/>
                <a:gd name="T31" fmla="*/ 24 h 27"/>
                <a:gd name="T32" fmla="*/ 6 w 52"/>
                <a:gd name="T33" fmla="*/ 19 h 27"/>
                <a:gd name="T34" fmla="*/ 9 w 52"/>
                <a:gd name="T35" fmla="*/ 15 h 27"/>
                <a:gd name="T36" fmla="*/ 13 w 52"/>
                <a:gd name="T37" fmla="*/ 12 h 27"/>
                <a:gd name="T38" fmla="*/ 22 w 52"/>
                <a:gd name="T39" fmla="*/ 5 h 27"/>
                <a:gd name="T40" fmla="*/ 33 w 52"/>
                <a:gd name="T41" fmla="*/ 1 h 27"/>
                <a:gd name="T42" fmla="*/ 43 w 52"/>
                <a:gd name="T43" fmla="*/ 0 h 27"/>
                <a:gd name="T44" fmla="*/ 45 w 52"/>
                <a:gd name="T45" fmla="*/ 0 h 27"/>
                <a:gd name="T46" fmla="*/ 47 w 52"/>
                <a:gd name="T47" fmla="*/ 0 h 27"/>
                <a:gd name="T48" fmla="*/ 50 w 52"/>
                <a:gd name="T49" fmla="*/ 2 h 27"/>
                <a:gd name="T50" fmla="*/ 52 w 52"/>
                <a:gd name="T51" fmla="*/ 3 h 27"/>
                <a:gd name="T52" fmla="*/ 52 w 52"/>
                <a:gd name="T53" fmla="*/ 3 h 27"/>
                <a:gd name="T54" fmla="*/ 52 w 52"/>
                <a:gd name="T55" fmla="*/ 4 h 27"/>
                <a:gd name="T56" fmla="*/ 51 w 52"/>
                <a:gd name="T5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27">
                  <a:moveTo>
                    <a:pt x="51" y="4"/>
                  </a:move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50" y="4"/>
                    <a:pt x="49" y="3"/>
                  </a:cubicBezTo>
                  <a:cubicBezTo>
                    <a:pt x="48" y="3"/>
                    <a:pt x="47" y="3"/>
                    <a:pt x="46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38" y="3"/>
                    <a:pt x="31" y="5"/>
                    <a:pt x="24" y="9"/>
                  </a:cubicBezTo>
                  <a:cubicBezTo>
                    <a:pt x="21" y="11"/>
                    <a:pt x="18" y="13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8"/>
                    <a:pt x="9" y="20"/>
                    <a:pt x="8" y="20"/>
                  </a:cubicBezTo>
                  <a:cubicBezTo>
                    <a:pt x="7" y="21"/>
                    <a:pt x="6" y="22"/>
                    <a:pt x="5" y="23"/>
                  </a:cubicBezTo>
                  <a:cubicBezTo>
                    <a:pt x="4" y="24"/>
                    <a:pt x="3" y="24"/>
                    <a:pt x="3" y="25"/>
                  </a:cubicBezTo>
                  <a:cubicBezTo>
                    <a:pt x="2" y="26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5"/>
                    <a:pt x="2" y="24"/>
                  </a:cubicBezTo>
                  <a:cubicBezTo>
                    <a:pt x="3" y="23"/>
                    <a:pt x="4" y="21"/>
                    <a:pt x="6" y="19"/>
                  </a:cubicBezTo>
                  <a:cubicBezTo>
                    <a:pt x="7" y="18"/>
                    <a:pt x="8" y="16"/>
                    <a:pt x="9" y="15"/>
                  </a:cubicBezTo>
                  <a:cubicBezTo>
                    <a:pt x="10" y="14"/>
                    <a:pt x="12" y="13"/>
                    <a:pt x="13" y="12"/>
                  </a:cubicBezTo>
                  <a:cubicBezTo>
                    <a:pt x="16" y="10"/>
                    <a:pt x="19" y="7"/>
                    <a:pt x="22" y="5"/>
                  </a:cubicBezTo>
                  <a:cubicBezTo>
                    <a:pt x="26" y="4"/>
                    <a:pt x="29" y="2"/>
                    <a:pt x="33" y="1"/>
                  </a:cubicBezTo>
                  <a:cubicBezTo>
                    <a:pt x="36" y="0"/>
                    <a:pt x="40" y="0"/>
                    <a:pt x="43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8" y="1"/>
                    <a:pt x="49" y="1"/>
                    <a:pt x="50" y="2"/>
                  </a:cubicBezTo>
                  <a:cubicBezTo>
                    <a:pt x="51" y="2"/>
                    <a:pt x="51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1" y="4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53">
              <a:extLst>
                <a:ext uri="{FF2B5EF4-FFF2-40B4-BE49-F238E27FC236}">
                  <a16:creationId xmlns:a16="http://schemas.microsoft.com/office/drawing/2014/main" id="{AB73528A-7ECF-484D-95D1-4C052A11C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5424488"/>
              <a:ext cx="152400" cy="39688"/>
            </a:xfrm>
            <a:custGeom>
              <a:avLst/>
              <a:gdLst>
                <a:gd name="T0" fmla="*/ 53 w 54"/>
                <a:gd name="T1" fmla="*/ 9 h 14"/>
                <a:gd name="T2" fmla="*/ 53 w 54"/>
                <a:gd name="T3" fmla="*/ 9 h 14"/>
                <a:gd name="T4" fmla="*/ 51 w 54"/>
                <a:gd name="T5" fmla="*/ 7 h 14"/>
                <a:gd name="T6" fmla="*/ 46 w 54"/>
                <a:gd name="T7" fmla="*/ 5 h 14"/>
                <a:gd name="T8" fmla="*/ 28 w 54"/>
                <a:gd name="T9" fmla="*/ 6 h 14"/>
                <a:gd name="T10" fmla="*/ 9 w 54"/>
                <a:gd name="T11" fmla="*/ 11 h 14"/>
                <a:gd name="T12" fmla="*/ 1 w 54"/>
                <a:gd name="T13" fmla="*/ 14 h 14"/>
                <a:gd name="T14" fmla="*/ 0 w 54"/>
                <a:gd name="T15" fmla="*/ 13 h 14"/>
                <a:gd name="T16" fmla="*/ 0 w 54"/>
                <a:gd name="T17" fmla="*/ 13 h 14"/>
                <a:gd name="T18" fmla="*/ 8 w 54"/>
                <a:gd name="T19" fmla="*/ 8 h 14"/>
                <a:gd name="T20" fmla="*/ 27 w 54"/>
                <a:gd name="T21" fmla="*/ 2 h 14"/>
                <a:gd name="T22" fmla="*/ 38 w 54"/>
                <a:gd name="T23" fmla="*/ 0 h 14"/>
                <a:gd name="T24" fmla="*/ 47 w 54"/>
                <a:gd name="T25" fmla="*/ 2 h 14"/>
                <a:gd name="T26" fmla="*/ 51 w 54"/>
                <a:gd name="T27" fmla="*/ 4 h 14"/>
                <a:gd name="T28" fmla="*/ 53 w 54"/>
                <a:gd name="T29" fmla="*/ 6 h 14"/>
                <a:gd name="T30" fmla="*/ 54 w 54"/>
                <a:gd name="T31" fmla="*/ 8 h 14"/>
                <a:gd name="T32" fmla="*/ 54 w 54"/>
                <a:gd name="T33" fmla="*/ 8 h 14"/>
                <a:gd name="T34" fmla="*/ 54 w 54"/>
                <a:gd name="T35" fmla="*/ 9 h 14"/>
                <a:gd name="T36" fmla="*/ 53 w 54"/>
                <a:gd name="T3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4"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2" y="8"/>
                    <a:pt x="52" y="8"/>
                    <a:pt x="51" y="7"/>
                  </a:cubicBezTo>
                  <a:cubicBezTo>
                    <a:pt x="51" y="6"/>
                    <a:pt x="49" y="5"/>
                    <a:pt x="46" y="5"/>
                  </a:cubicBezTo>
                  <a:cubicBezTo>
                    <a:pt x="42" y="4"/>
                    <a:pt x="35" y="4"/>
                    <a:pt x="28" y="6"/>
                  </a:cubicBezTo>
                  <a:cubicBezTo>
                    <a:pt x="21" y="7"/>
                    <a:pt x="14" y="9"/>
                    <a:pt x="9" y="11"/>
                  </a:cubicBezTo>
                  <a:cubicBezTo>
                    <a:pt x="4" y="12"/>
                    <a:pt x="1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11"/>
                    <a:pt x="8" y="8"/>
                  </a:cubicBezTo>
                  <a:cubicBezTo>
                    <a:pt x="13" y="6"/>
                    <a:pt x="20" y="3"/>
                    <a:pt x="27" y="2"/>
                  </a:cubicBezTo>
                  <a:cubicBezTo>
                    <a:pt x="31" y="1"/>
                    <a:pt x="34" y="0"/>
                    <a:pt x="38" y="0"/>
                  </a:cubicBezTo>
                  <a:cubicBezTo>
                    <a:pt x="41" y="0"/>
                    <a:pt x="45" y="1"/>
                    <a:pt x="47" y="2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2" y="5"/>
                    <a:pt x="52" y="6"/>
                    <a:pt x="53" y="6"/>
                  </a:cubicBez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54">
              <a:extLst>
                <a:ext uri="{FF2B5EF4-FFF2-40B4-BE49-F238E27FC236}">
                  <a16:creationId xmlns:a16="http://schemas.microsoft.com/office/drawing/2014/main" id="{E72E7938-C869-4DD6-B631-BC8F766B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575" y="5514975"/>
              <a:ext cx="141287" cy="28575"/>
            </a:xfrm>
            <a:custGeom>
              <a:avLst/>
              <a:gdLst>
                <a:gd name="T0" fmla="*/ 49 w 50"/>
                <a:gd name="T1" fmla="*/ 10 h 10"/>
                <a:gd name="T2" fmla="*/ 47 w 50"/>
                <a:gd name="T3" fmla="*/ 8 h 10"/>
                <a:gd name="T4" fmla="*/ 45 w 50"/>
                <a:gd name="T5" fmla="*/ 7 h 10"/>
                <a:gd name="T6" fmla="*/ 43 w 50"/>
                <a:gd name="T7" fmla="*/ 6 h 10"/>
                <a:gd name="T8" fmla="*/ 39 w 50"/>
                <a:gd name="T9" fmla="*/ 5 h 10"/>
                <a:gd name="T10" fmla="*/ 35 w 50"/>
                <a:gd name="T11" fmla="*/ 5 h 10"/>
                <a:gd name="T12" fmla="*/ 26 w 50"/>
                <a:gd name="T13" fmla="*/ 4 h 10"/>
                <a:gd name="T14" fmla="*/ 9 w 50"/>
                <a:gd name="T15" fmla="*/ 5 h 10"/>
                <a:gd name="T16" fmla="*/ 3 w 50"/>
                <a:gd name="T17" fmla="*/ 6 h 10"/>
                <a:gd name="T18" fmla="*/ 1 w 50"/>
                <a:gd name="T19" fmla="*/ 6 h 10"/>
                <a:gd name="T20" fmla="*/ 0 w 50"/>
                <a:gd name="T21" fmla="*/ 5 h 10"/>
                <a:gd name="T22" fmla="*/ 1 w 50"/>
                <a:gd name="T23" fmla="*/ 5 h 10"/>
                <a:gd name="T24" fmla="*/ 1 w 50"/>
                <a:gd name="T25" fmla="*/ 5 h 10"/>
                <a:gd name="T26" fmla="*/ 9 w 50"/>
                <a:gd name="T27" fmla="*/ 3 h 10"/>
                <a:gd name="T28" fmla="*/ 26 w 50"/>
                <a:gd name="T29" fmla="*/ 0 h 10"/>
                <a:gd name="T30" fmla="*/ 31 w 50"/>
                <a:gd name="T31" fmla="*/ 0 h 10"/>
                <a:gd name="T32" fmla="*/ 36 w 50"/>
                <a:gd name="T33" fmla="*/ 1 h 10"/>
                <a:gd name="T34" fmla="*/ 40 w 50"/>
                <a:gd name="T35" fmla="*/ 2 h 10"/>
                <a:gd name="T36" fmla="*/ 44 w 50"/>
                <a:gd name="T37" fmla="*/ 3 h 10"/>
                <a:gd name="T38" fmla="*/ 47 w 50"/>
                <a:gd name="T39" fmla="*/ 5 h 10"/>
                <a:gd name="T40" fmla="*/ 49 w 50"/>
                <a:gd name="T41" fmla="*/ 7 h 10"/>
                <a:gd name="T42" fmla="*/ 50 w 50"/>
                <a:gd name="T43" fmla="*/ 9 h 10"/>
                <a:gd name="T44" fmla="*/ 50 w 50"/>
                <a:gd name="T45" fmla="*/ 10 h 10"/>
                <a:gd name="T46" fmla="*/ 49 w 50"/>
                <a:gd name="T4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0">
                  <a:moveTo>
                    <a:pt x="49" y="10"/>
                  </a:moveTo>
                  <a:cubicBezTo>
                    <a:pt x="49" y="10"/>
                    <a:pt x="48" y="9"/>
                    <a:pt x="47" y="8"/>
                  </a:cubicBezTo>
                  <a:cubicBezTo>
                    <a:pt x="47" y="8"/>
                    <a:pt x="46" y="8"/>
                    <a:pt x="45" y="7"/>
                  </a:cubicBezTo>
                  <a:cubicBezTo>
                    <a:pt x="45" y="7"/>
                    <a:pt x="44" y="7"/>
                    <a:pt x="43" y="6"/>
                  </a:cubicBezTo>
                  <a:cubicBezTo>
                    <a:pt x="42" y="6"/>
                    <a:pt x="40" y="6"/>
                    <a:pt x="39" y="5"/>
                  </a:cubicBezTo>
                  <a:cubicBezTo>
                    <a:pt x="38" y="5"/>
                    <a:pt x="37" y="5"/>
                    <a:pt x="35" y="5"/>
                  </a:cubicBezTo>
                  <a:cubicBezTo>
                    <a:pt x="32" y="4"/>
                    <a:pt x="29" y="4"/>
                    <a:pt x="26" y="4"/>
                  </a:cubicBezTo>
                  <a:cubicBezTo>
                    <a:pt x="20" y="4"/>
                    <a:pt x="14" y="5"/>
                    <a:pt x="9" y="5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4" y="4"/>
                    <a:pt x="9" y="3"/>
                  </a:cubicBezTo>
                  <a:cubicBezTo>
                    <a:pt x="13" y="2"/>
                    <a:pt x="20" y="1"/>
                    <a:pt x="26" y="0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9" y="1"/>
                    <a:pt x="40" y="2"/>
                  </a:cubicBezTo>
                  <a:cubicBezTo>
                    <a:pt x="41" y="2"/>
                    <a:pt x="43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0" y="8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55">
              <a:extLst>
                <a:ext uri="{FF2B5EF4-FFF2-40B4-BE49-F238E27FC236}">
                  <a16:creationId xmlns:a16="http://schemas.microsoft.com/office/drawing/2014/main" id="{46CC1440-FBF8-418F-8AEF-59444378F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6018213"/>
              <a:ext cx="628650" cy="381000"/>
            </a:xfrm>
            <a:custGeom>
              <a:avLst/>
              <a:gdLst>
                <a:gd name="T0" fmla="*/ 3 w 224"/>
                <a:gd name="T1" fmla="*/ 1 h 136"/>
                <a:gd name="T2" fmla="*/ 12 w 224"/>
                <a:gd name="T3" fmla="*/ 7 h 136"/>
                <a:gd name="T4" fmla="*/ 22 w 224"/>
                <a:gd name="T5" fmla="*/ 14 h 136"/>
                <a:gd name="T6" fmla="*/ 36 w 224"/>
                <a:gd name="T7" fmla="*/ 23 h 136"/>
                <a:gd name="T8" fmla="*/ 52 w 224"/>
                <a:gd name="T9" fmla="*/ 34 h 136"/>
                <a:gd name="T10" fmla="*/ 70 w 224"/>
                <a:gd name="T11" fmla="*/ 46 h 136"/>
                <a:gd name="T12" fmla="*/ 90 w 224"/>
                <a:gd name="T13" fmla="*/ 59 h 136"/>
                <a:gd name="T14" fmla="*/ 110 w 224"/>
                <a:gd name="T15" fmla="*/ 72 h 136"/>
                <a:gd name="T16" fmla="*/ 131 w 224"/>
                <a:gd name="T17" fmla="*/ 84 h 136"/>
                <a:gd name="T18" fmla="*/ 141 w 224"/>
                <a:gd name="T19" fmla="*/ 90 h 136"/>
                <a:gd name="T20" fmla="*/ 151 w 224"/>
                <a:gd name="T21" fmla="*/ 96 h 136"/>
                <a:gd name="T22" fmla="*/ 170 w 224"/>
                <a:gd name="T23" fmla="*/ 106 h 136"/>
                <a:gd name="T24" fmla="*/ 188 w 224"/>
                <a:gd name="T25" fmla="*/ 116 h 136"/>
                <a:gd name="T26" fmla="*/ 214 w 224"/>
                <a:gd name="T27" fmla="*/ 129 h 136"/>
                <a:gd name="T28" fmla="*/ 224 w 224"/>
                <a:gd name="T29" fmla="*/ 134 h 136"/>
                <a:gd name="T30" fmla="*/ 224 w 224"/>
                <a:gd name="T31" fmla="*/ 134 h 136"/>
                <a:gd name="T32" fmla="*/ 224 w 224"/>
                <a:gd name="T33" fmla="*/ 135 h 136"/>
                <a:gd name="T34" fmla="*/ 223 w 224"/>
                <a:gd name="T35" fmla="*/ 136 h 136"/>
                <a:gd name="T36" fmla="*/ 212 w 224"/>
                <a:gd name="T37" fmla="*/ 132 h 136"/>
                <a:gd name="T38" fmla="*/ 185 w 224"/>
                <a:gd name="T39" fmla="*/ 120 h 136"/>
                <a:gd name="T40" fmla="*/ 167 w 224"/>
                <a:gd name="T41" fmla="*/ 112 h 136"/>
                <a:gd name="T42" fmla="*/ 148 w 224"/>
                <a:gd name="T43" fmla="*/ 102 h 136"/>
                <a:gd name="T44" fmla="*/ 138 w 224"/>
                <a:gd name="T45" fmla="*/ 97 h 136"/>
                <a:gd name="T46" fmla="*/ 127 w 224"/>
                <a:gd name="T47" fmla="*/ 91 h 136"/>
                <a:gd name="T48" fmla="*/ 106 w 224"/>
                <a:gd name="T49" fmla="*/ 78 h 136"/>
                <a:gd name="T50" fmla="*/ 86 w 224"/>
                <a:gd name="T51" fmla="*/ 65 h 136"/>
                <a:gd name="T52" fmla="*/ 66 w 224"/>
                <a:gd name="T53" fmla="*/ 53 h 136"/>
                <a:gd name="T54" fmla="*/ 48 w 224"/>
                <a:gd name="T55" fmla="*/ 40 h 136"/>
                <a:gd name="T56" fmla="*/ 33 w 224"/>
                <a:gd name="T57" fmla="*/ 28 h 136"/>
                <a:gd name="T58" fmla="*/ 19 w 224"/>
                <a:gd name="T59" fmla="*/ 18 h 136"/>
                <a:gd name="T60" fmla="*/ 9 w 224"/>
                <a:gd name="T61" fmla="*/ 10 h 136"/>
                <a:gd name="T62" fmla="*/ 3 w 224"/>
                <a:gd name="T63" fmla="*/ 5 h 136"/>
                <a:gd name="T64" fmla="*/ 1 w 224"/>
                <a:gd name="T65" fmla="*/ 3 h 136"/>
                <a:gd name="T66" fmla="*/ 1 w 224"/>
                <a:gd name="T67" fmla="*/ 1 h 136"/>
                <a:gd name="T68" fmla="*/ 3 w 224"/>
                <a:gd name="T69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136">
                  <a:moveTo>
                    <a:pt x="3" y="1"/>
                  </a:moveTo>
                  <a:cubicBezTo>
                    <a:pt x="3" y="1"/>
                    <a:pt x="6" y="3"/>
                    <a:pt x="12" y="7"/>
                  </a:cubicBezTo>
                  <a:cubicBezTo>
                    <a:pt x="15" y="9"/>
                    <a:pt x="18" y="11"/>
                    <a:pt x="22" y="14"/>
                  </a:cubicBezTo>
                  <a:cubicBezTo>
                    <a:pt x="26" y="17"/>
                    <a:pt x="31" y="20"/>
                    <a:pt x="36" y="23"/>
                  </a:cubicBezTo>
                  <a:cubicBezTo>
                    <a:pt x="41" y="27"/>
                    <a:pt x="46" y="31"/>
                    <a:pt x="52" y="34"/>
                  </a:cubicBezTo>
                  <a:cubicBezTo>
                    <a:pt x="58" y="38"/>
                    <a:pt x="64" y="42"/>
                    <a:pt x="70" y="46"/>
                  </a:cubicBezTo>
                  <a:cubicBezTo>
                    <a:pt x="77" y="50"/>
                    <a:pt x="83" y="55"/>
                    <a:pt x="90" y="59"/>
                  </a:cubicBezTo>
                  <a:cubicBezTo>
                    <a:pt x="97" y="63"/>
                    <a:pt x="103" y="68"/>
                    <a:pt x="110" y="72"/>
                  </a:cubicBezTo>
                  <a:cubicBezTo>
                    <a:pt x="117" y="76"/>
                    <a:pt x="124" y="80"/>
                    <a:pt x="131" y="84"/>
                  </a:cubicBezTo>
                  <a:cubicBezTo>
                    <a:pt x="135" y="86"/>
                    <a:pt x="138" y="88"/>
                    <a:pt x="141" y="90"/>
                  </a:cubicBezTo>
                  <a:cubicBezTo>
                    <a:pt x="145" y="92"/>
                    <a:pt x="148" y="94"/>
                    <a:pt x="151" y="96"/>
                  </a:cubicBezTo>
                  <a:cubicBezTo>
                    <a:pt x="158" y="99"/>
                    <a:pt x="164" y="103"/>
                    <a:pt x="170" y="106"/>
                  </a:cubicBezTo>
                  <a:cubicBezTo>
                    <a:pt x="176" y="110"/>
                    <a:pt x="182" y="113"/>
                    <a:pt x="188" y="116"/>
                  </a:cubicBezTo>
                  <a:cubicBezTo>
                    <a:pt x="198" y="121"/>
                    <a:pt x="207" y="126"/>
                    <a:pt x="214" y="129"/>
                  </a:cubicBezTo>
                  <a:cubicBezTo>
                    <a:pt x="220" y="132"/>
                    <a:pt x="224" y="134"/>
                    <a:pt x="224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4"/>
                    <a:pt x="224" y="135"/>
                    <a:pt x="224" y="135"/>
                  </a:cubicBezTo>
                  <a:cubicBezTo>
                    <a:pt x="224" y="136"/>
                    <a:pt x="223" y="136"/>
                    <a:pt x="223" y="136"/>
                  </a:cubicBezTo>
                  <a:cubicBezTo>
                    <a:pt x="223" y="136"/>
                    <a:pt x="219" y="134"/>
                    <a:pt x="212" y="132"/>
                  </a:cubicBezTo>
                  <a:cubicBezTo>
                    <a:pt x="206" y="129"/>
                    <a:pt x="196" y="125"/>
                    <a:pt x="185" y="120"/>
                  </a:cubicBezTo>
                  <a:cubicBezTo>
                    <a:pt x="180" y="118"/>
                    <a:pt x="174" y="115"/>
                    <a:pt x="167" y="112"/>
                  </a:cubicBezTo>
                  <a:cubicBezTo>
                    <a:pt x="161" y="109"/>
                    <a:pt x="155" y="105"/>
                    <a:pt x="148" y="102"/>
                  </a:cubicBezTo>
                  <a:cubicBezTo>
                    <a:pt x="144" y="100"/>
                    <a:pt x="141" y="99"/>
                    <a:pt x="138" y="97"/>
                  </a:cubicBezTo>
                  <a:cubicBezTo>
                    <a:pt x="134" y="95"/>
                    <a:pt x="131" y="93"/>
                    <a:pt x="127" y="91"/>
                  </a:cubicBezTo>
                  <a:cubicBezTo>
                    <a:pt x="120" y="87"/>
                    <a:pt x="113" y="83"/>
                    <a:pt x="106" y="78"/>
                  </a:cubicBezTo>
                  <a:cubicBezTo>
                    <a:pt x="99" y="74"/>
                    <a:pt x="93" y="70"/>
                    <a:pt x="86" y="65"/>
                  </a:cubicBezTo>
                  <a:cubicBezTo>
                    <a:pt x="79" y="61"/>
                    <a:pt x="73" y="57"/>
                    <a:pt x="66" y="53"/>
                  </a:cubicBezTo>
                  <a:cubicBezTo>
                    <a:pt x="60" y="48"/>
                    <a:pt x="54" y="44"/>
                    <a:pt x="48" y="40"/>
                  </a:cubicBezTo>
                  <a:cubicBezTo>
                    <a:pt x="43" y="36"/>
                    <a:pt x="37" y="32"/>
                    <a:pt x="33" y="28"/>
                  </a:cubicBezTo>
                  <a:cubicBezTo>
                    <a:pt x="28" y="24"/>
                    <a:pt x="23" y="21"/>
                    <a:pt x="19" y="18"/>
                  </a:cubicBezTo>
                  <a:cubicBezTo>
                    <a:pt x="16" y="15"/>
                    <a:pt x="12" y="12"/>
                    <a:pt x="9" y="10"/>
                  </a:cubicBezTo>
                  <a:cubicBezTo>
                    <a:pt x="7" y="8"/>
                    <a:pt x="5" y="6"/>
                    <a:pt x="3" y="5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1C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56">
              <a:extLst>
                <a:ext uri="{FF2B5EF4-FFF2-40B4-BE49-F238E27FC236}">
                  <a16:creationId xmlns:a16="http://schemas.microsoft.com/office/drawing/2014/main" id="{BA4B615A-59FC-4181-927F-869FB1F39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525" y="6048375"/>
              <a:ext cx="701675" cy="368300"/>
            </a:xfrm>
            <a:custGeom>
              <a:avLst/>
              <a:gdLst>
                <a:gd name="T0" fmla="*/ 249 w 250"/>
                <a:gd name="T1" fmla="*/ 3 h 131"/>
                <a:gd name="T2" fmla="*/ 239 w 250"/>
                <a:gd name="T3" fmla="*/ 9 h 131"/>
                <a:gd name="T4" fmla="*/ 210 w 250"/>
                <a:gd name="T5" fmla="*/ 23 h 131"/>
                <a:gd name="T6" fmla="*/ 171 w 250"/>
                <a:gd name="T7" fmla="*/ 43 h 131"/>
                <a:gd name="T8" fmla="*/ 125 w 250"/>
                <a:gd name="T9" fmla="*/ 66 h 131"/>
                <a:gd name="T10" fmla="*/ 102 w 250"/>
                <a:gd name="T11" fmla="*/ 78 h 131"/>
                <a:gd name="T12" fmla="*/ 79 w 250"/>
                <a:gd name="T13" fmla="*/ 89 h 131"/>
                <a:gd name="T14" fmla="*/ 58 w 250"/>
                <a:gd name="T15" fmla="*/ 100 h 131"/>
                <a:gd name="T16" fmla="*/ 40 w 250"/>
                <a:gd name="T17" fmla="*/ 110 h 131"/>
                <a:gd name="T18" fmla="*/ 24 w 250"/>
                <a:gd name="T19" fmla="*/ 118 h 131"/>
                <a:gd name="T20" fmla="*/ 12 w 250"/>
                <a:gd name="T21" fmla="*/ 125 h 131"/>
                <a:gd name="T22" fmla="*/ 2 w 250"/>
                <a:gd name="T23" fmla="*/ 131 h 131"/>
                <a:gd name="T24" fmla="*/ 1 w 250"/>
                <a:gd name="T25" fmla="*/ 131 h 131"/>
                <a:gd name="T26" fmla="*/ 1 w 250"/>
                <a:gd name="T27" fmla="*/ 129 h 131"/>
                <a:gd name="T28" fmla="*/ 11 w 250"/>
                <a:gd name="T29" fmla="*/ 122 h 131"/>
                <a:gd name="T30" fmla="*/ 22 w 250"/>
                <a:gd name="T31" fmla="*/ 115 h 131"/>
                <a:gd name="T32" fmla="*/ 37 w 250"/>
                <a:gd name="T33" fmla="*/ 105 h 131"/>
                <a:gd name="T34" fmla="*/ 55 w 250"/>
                <a:gd name="T35" fmla="*/ 94 h 131"/>
                <a:gd name="T36" fmla="*/ 76 w 250"/>
                <a:gd name="T37" fmla="*/ 83 h 131"/>
                <a:gd name="T38" fmla="*/ 98 w 250"/>
                <a:gd name="T39" fmla="*/ 71 h 131"/>
                <a:gd name="T40" fmla="*/ 121 w 250"/>
                <a:gd name="T41" fmla="*/ 59 h 131"/>
                <a:gd name="T42" fmla="*/ 145 w 250"/>
                <a:gd name="T43" fmla="*/ 47 h 131"/>
                <a:gd name="T44" fmla="*/ 167 w 250"/>
                <a:gd name="T45" fmla="*/ 36 h 131"/>
                <a:gd name="T46" fmla="*/ 208 w 250"/>
                <a:gd name="T47" fmla="*/ 18 h 131"/>
                <a:gd name="T48" fmla="*/ 237 w 250"/>
                <a:gd name="T49" fmla="*/ 5 h 131"/>
                <a:gd name="T50" fmla="*/ 248 w 250"/>
                <a:gd name="T51" fmla="*/ 1 h 131"/>
                <a:gd name="T52" fmla="*/ 250 w 250"/>
                <a:gd name="T53" fmla="*/ 1 h 131"/>
                <a:gd name="T54" fmla="*/ 249 w 250"/>
                <a:gd name="T5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1">
                  <a:moveTo>
                    <a:pt x="249" y="3"/>
                  </a:moveTo>
                  <a:cubicBezTo>
                    <a:pt x="249" y="3"/>
                    <a:pt x="245" y="5"/>
                    <a:pt x="239" y="9"/>
                  </a:cubicBezTo>
                  <a:cubicBezTo>
                    <a:pt x="232" y="12"/>
                    <a:pt x="222" y="17"/>
                    <a:pt x="210" y="23"/>
                  </a:cubicBezTo>
                  <a:cubicBezTo>
                    <a:pt x="199" y="29"/>
                    <a:pt x="185" y="36"/>
                    <a:pt x="171" y="43"/>
                  </a:cubicBezTo>
                  <a:cubicBezTo>
                    <a:pt x="156" y="51"/>
                    <a:pt x="141" y="58"/>
                    <a:pt x="125" y="66"/>
                  </a:cubicBezTo>
                  <a:cubicBezTo>
                    <a:pt x="117" y="70"/>
                    <a:pt x="109" y="74"/>
                    <a:pt x="102" y="78"/>
                  </a:cubicBezTo>
                  <a:cubicBezTo>
                    <a:pt x="94" y="82"/>
                    <a:pt x="87" y="85"/>
                    <a:pt x="79" y="89"/>
                  </a:cubicBezTo>
                  <a:cubicBezTo>
                    <a:pt x="72" y="93"/>
                    <a:pt x="65" y="96"/>
                    <a:pt x="58" y="100"/>
                  </a:cubicBezTo>
                  <a:cubicBezTo>
                    <a:pt x="52" y="103"/>
                    <a:pt x="46" y="107"/>
                    <a:pt x="40" y="110"/>
                  </a:cubicBezTo>
                  <a:cubicBezTo>
                    <a:pt x="34" y="113"/>
                    <a:pt x="29" y="116"/>
                    <a:pt x="24" y="118"/>
                  </a:cubicBezTo>
                  <a:cubicBezTo>
                    <a:pt x="20" y="121"/>
                    <a:pt x="16" y="123"/>
                    <a:pt x="12" y="125"/>
                  </a:cubicBezTo>
                  <a:cubicBezTo>
                    <a:pt x="6" y="129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0" y="130"/>
                    <a:pt x="0" y="130"/>
                    <a:pt x="1" y="129"/>
                  </a:cubicBezTo>
                  <a:cubicBezTo>
                    <a:pt x="1" y="129"/>
                    <a:pt x="4" y="127"/>
                    <a:pt x="11" y="122"/>
                  </a:cubicBezTo>
                  <a:cubicBezTo>
                    <a:pt x="14" y="120"/>
                    <a:pt x="17" y="118"/>
                    <a:pt x="22" y="115"/>
                  </a:cubicBezTo>
                  <a:cubicBezTo>
                    <a:pt x="27" y="112"/>
                    <a:pt x="32" y="109"/>
                    <a:pt x="37" y="105"/>
                  </a:cubicBezTo>
                  <a:cubicBezTo>
                    <a:pt x="43" y="102"/>
                    <a:pt x="49" y="98"/>
                    <a:pt x="55" y="94"/>
                  </a:cubicBezTo>
                  <a:cubicBezTo>
                    <a:pt x="62" y="91"/>
                    <a:pt x="69" y="87"/>
                    <a:pt x="76" y="83"/>
                  </a:cubicBezTo>
                  <a:cubicBezTo>
                    <a:pt x="83" y="79"/>
                    <a:pt x="91" y="75"/>
                    <a:pt x="98" y="71"/>
                  </a:cubicBezTo>
                  <a:cubicBezTo>
                    <a:pt x="106" y="67"/>
                    <a:pt x="114" y="63"/>
                    <a:pt x="121" y="59"/>
                  </a:cubicBezTo>
                  <a:cubicBezTo>
                    <a:pt x="129" y="55"/>
                    <a:pt x="137" y="51"/>
                    <a:pt x="145" y="47"/>
                  </a:cubicBezTo>
                  <a:cubicBezTo>
                    <a:pt x="152" y="44"/>
                    <a:pt x="160" y="40"/>
                    <a:pt x="167" y="36"/>
                  </a:cubicBezTo>
                  <a:cubicBezTo>
                    <a:pt x="182" y="29"/>
                    <a:pt x="196" y="23"/>
                    <a:pt x="208" y="18"/>
                  </a:cubicBezTo>
                  <a:cubicBezTo>
                    <a:pt x="220" y="12"/>
                    <a:pt x="230" y="8"/>
                    <a:pt x="237" y="5"/>
                  </a:cubicBezTo>
                  <a:cubicBezTo>
                    <a:pt x="244" y="2"/>
                    <a:pt x="248" y="1"/>
                    <a:pt x="248" y="1"/>
                  </a:cubicBezTo>
                  <a:cubicBezTo>
                    <a:pt x="249" y="0"/>
                    <a:pt x="249" y="1"/>
                    <a:pt x="250" y="1"/>
                  </a:cubicBezTo>
                  <a:cubicBezTo>
                    <a:pt x="250" y="2"/>
                    <a:pt x="250" y="3"/>
                    <a:pt x="249" y="3"/>
                  </a:cubicBezTo>
                  <a:close/>
                </a:path>
              </a:pathLst>
            </a:custGeom>
            <a:solidFill>
              <a:srgbClr val="1C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57">
              <a:extLst>
                <a:ext uri="{FF2B5EF4-FFF2-40B4-BE49-F238E27FC236}">
                  <a16:creationId xmlns:a16="http://schemas.microsoft.com/office/drawing/2014/main" id="{FAEC9E55-B3FC-44EB-912F-C29B5671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5" y="5453063"/>
              <a:ext cx="153987" cy="33338"/>
            </a:xfrm>
            <a:custGeom>
              <a:avLst/>
              <a:gdLst>
                <a:gd name="T0" fmla="*/ 0 w 55"/>
                <a:gd name="T1" fmla="*/ 6 h 12"/>
                <a:gd name="T2" fmla="*/ 0 w 55"/>
                <a:gd name="T3" fmla="*/ 6 h 12"/>
                <a:gd name="T4" fmla="*/ 1 w 55"/>
                <a:gd name="T5" fmla="*/ 5 h 12"/>
                <a:gd name="T6" fmla="*/ 4 w 55"/>
                <a:gd name="T7" fmla="*/ 3 h 12"/>
                <a:gd name="T8" fmla="*/ 8 w 55"/>
                <a:gd name="T9" fmla="*/ 2 h 12"/>
                <a:gd name="T10" fmla="*/ 28 w 55"/>
                <a:gd name="T11" fmla="*/ 1 h 12"/>
                <a:gd name="T12" fmla="*/ 47 w 55"/>
                <a:gd name="T13" fmla="*/ 6 h 12"/>
                <a:gd name="T14" fmla="*/ 53 w 55"/>
                <a:gd name="T15" fmla="*/ 9 h 12"/>
                <a:gd name="T16" fmla="*/ 55 w 55"/>
                <a:gd name="T17" fmla="*/ 11 h 12"/>
                <a:gd name="T18" fmla="*/ 55 w 55"/>
                <a:gd name="T19" fmla="*/ 11 h 12"/>
                <a:gd name="T20" fmla="*/ 55 w 55"/>
                <a:gd name="T21" fmla="*/ 12 h 12"/>
                <a:gd name="T22" fmla="*/ 54 w 55"/>
                <a:gd name="T23" fmla="*/ 12 h 12"/>
                <a:gd name="T24" fmla="*/ 52 w 55"/>
                <a:gd name="T25" fmla="*/ 11 h 12"/>
                <a:gd name="T26" fmla="*/ 46 w 55"/>
                <a:gd name="T27" fmla="*/ 9 h 12"/>
                <a:gd name="T28" fmla="*/ 27 w 55"/>
                <a:gd name="T29" fmla="*/ 5 h 12"/>
                <a:gd name="T30" fmla="*/ 8 w 55"/>
                <a:gd name="T31" fmla="*/ 5 h 12"/>
                <a:gd name="T32" fmla="*/ 5 w 55"/>
                <a:gd name="T33" fmla="*/ 5 h 12"/>
                <a:gd name="T34" fmla="*/ 3 w 55"/>
                <a:gd name="T35" fmla="*/ 6 h 12"/>
                <a:gd name="T36" fmla="*/ 0 w 55"/>
                <a:gd name="T37" fmla="*/ 7 h 12"/>
                <a:gd name="T38" fmla="*/ 0 w 55"/>
                <a:gd name="T39" fmla="*/ 7 h 12"/>
                <a:gd name="T40" fmla="*/ 0 w 55"/>
                <a:gd name="T4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6" y="2"/>
                    <a:pt x="8" y="2"/>
                  </a:cubicBezTo>
                  <a:cubicBezTo>
                    <a:pt x="13" y="0"/>
                    <a:pt x="21" y="0"/>
                    <a:pt x="28" y="1"/>
                  </a:cubicBezTo>
                  <a:cubicBezTo>
                    <a:pt x="35" y="2"/>
                    <a:pt x="42" y="4"/>
                    <a:pt x="47" y="6"/>
                  </a:cubicBezTo>
                  <a:cubicBezTo>
                    <a:pt x="49" y="7"/>
                    <a:pt x="51" y="9"/>
                    <a:pt x="53" y="9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1"/>
                    <a:pt x="52" y="11"/>
                  </a:cubicBezTo>
                  <a:cubicBezTo>
                    <a:pt x="51" y="10"/>
                    <a:pt x="49" y="10"/>
                    <a:pt x="46" y="9"/>
                  </a:cubicBezTo>
                  <a:cubicBezTo>
                    <a:pt x="41" y="8"/>
                    <a:pt x="34" y="6"/>
                    <a:pt x="27" y="5"/>
                  </a:cubicBezTo>
                  <a:cubicBezTo>
                    <a:pt x="20" y="5"/>
                    <a:pt x="13" y="4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58">
              <a:extLst>
                <a:ext uri="{FF2B5EF4-FFF2-40B4-BE49-F238E27FC236}">
                  <a16:creationId xmlns:a16="http://schemas.microsoft.com/office/drawing/2014/main" id="{77541D53-52D4-4056-8B20-09D4C46B7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0" y="5522913"/>
              <a:ext cx="90487" cy="25400"/>
            </a:xfrm>
            <a:custGeom>
              <a:avLst/>
              <a:gdLst>
                <a:gd name="T0" fmla="*/ 0 w 32"/>
                <a:gd name="T1" fmla="*/ 8 h 9"/>
                <a:gd name="T2" fmla="*/ 0 w 32"/>
                <a:gd name="T3" fmla="*/ 7 h 9"/>
                <a:gd name="T4" fmla="*/ 2 w 32"/>
                <a:gd name="T5" fmla="*/ 5 h 9"/>
                <a:gd name="T6" fmla="*/ 3 w 32"/>
                <a:gd name="T7" fmla="*/ 4 h 9"/>
                <a:gd name="T8" fmla="*/ 15 w 32"/>
                <a:gd name="T9" fmla="*/ 0 h 9"/>
                <a:gd name="T10" fmla="*/ 27 w 32"/>
                <a:gd name="T11" fmla="*/ 0 h 9"/>
                <a:gd name="T12" fmla="*/ 32 w 32"/>
                <a:gd name="T13" fmla="*/ 1 h 9"/>
                <a:gd name="T14" fmla="*/ 32 w 32"/>
                <a:gd name="T15" fmla="*/ 2 h 9"/>
                <a:gd name="T16" fmla="*/ 32 w 32"/>
                <a:gd name="T17" fmla="*/ 2 h 9"/>
                <a:gd name="T18" fmla="*/ 27 w 32"/>
                <a:gd name="T19" fmla="*/ 3 h 9"/>
                <a:gd name="T20" fmla="*/ 15 w 32"/>
                <a:gd name="T21" fmla="*/ 4 h 9"/>
                <a:gd name="T22" fmla="*/ 10 w 32"/>
                <a:gd name="T23" fmla="*/ 5 h 9"/>
                <a:gd name="T24" fmla="*/ 7 w 32"/>
                <a:gd name="T25" fmla="*/ 6 h 9"/>
                <a:gd name="T26" fmla="*/ 5 w 32"/>
                <a:gd name="T27" fmla="*/ 6 h 9"/>
                <a:gd name="T28" fmla="*/ 3 w 32"/>
                <a:gd name="T29" fmla="*/ 7 h 9"/>
                <a:gd name="T30" fmla="*/ 2 w 32"/>
                <a:gd name="T31" fmla="*/ 8 h 9"/>
                <a:gd name="T32" fmla="*/ 1 w 32"/>
                <a:gd name="T33" fmla="*/ 9 h 9"/>
                <a:gd name="T34" fmla="*/ 0 w 32"/>
                <a:gd name="T35" fmla="*/ 9 h 9"/>
                <a:gd name="T36" fmla="*/ 0 w 32"/>
                <a:gd name="T3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9">
                  <a:moveTo>
                    <a:pt x="0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6" y="2"/>
                    <a:pt x="11" y="1"/>
                    <a:pt x="15" y="0"/>
                  </a:cubicBezTo>
                  <a:cubicBezTo>
                    <a:pt x="19" y="0"/>
                    <a:pt x="24" y="0"/>
                    <a:pt x="27" y="0"/>
                  </a:cubicBezTo>
                  <a:cubicBezTo>
                    <a:pt x="30" y="1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0" y="3"/>
                    <a:pt x="27" y="3"/>
                  </a:cubicBezTo>
                  <a:cubicBezTo>
                    <a:pt x="24" y="3"/>
                    <a:pt x="19" y="4"/>
                    <a:pt x="15" y="4"/>
                  </a:cubicBezTo>
                  <a:cubicBezTo>
                    <a:pt x="13" y="4"/>
                    <a:pt x="11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59">
              <a:extLst>
                <a:ext uri="{FF2B5EF4-FFF2-40B4-BE49-F238E27FC236}">
                  <a16:creationId xmlns:a16="http://schemas.microsoft.com/office/drawing/2014/main" id="{2B42009E-4C4B-463B-AD06-B91F6C7F2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5594350"/>
              <a:ext cx="79375" cy="44450"/>
            </a:xfrm>
            <a:custGeom>
              <a:avLst/>
              <a:gdLst>
                <a:gd name="T0" fmla="*/ 2 w 28"/>
                <a:gd name="T1" fmla="*/ 16 h 16"/>
                <a:gd name="T2" fmla="*/ 2 w 28"/>
                <a:gd name="T3" fmla="*/ 15 h 16"/>
                <a:gd name="T4" fmla="*/ 1 w 28"/>
                <a:gd name="T5" fmla="*/ 14 h 16"/>
                <a:gd name="T6" fmla="*/ 0 w 28"/>
                <a:gd name="T7" fmla="*/ 13 h 16"/>
                <a:gd name="T8" fmla="*/ 0 w 28"/>
                <a:gd name="T9" fmla="*/ 12 h 16"/>
                <a:gd name="T10" fmla="*/ 0 w 28"/>
                <a:gd name="T11" fmla="*/ 10 h 16"/>
                <a:gd name="T12" fmla="*/ 0 w 28"/>
                <a:gd name="T13" fmla="*/ 8 h 16"/>
                <a:gd name="T14" fmla="*/ 1 w 28"/>
                <a:gd name="T15" fmla="*/ 7 h 16"/>
                <a:gd name="T16" fmla="*/ 3 w 28"/>
                <a:gd name="T17" fmla="*/ 4 h 16"/>
                <a:gd name="T18" fmla="*/ 6 w 28"/>
                <a:gd name="T19" fmla="*/ 2 h 16"/>
                <a:gd name="T20" fmla="*/ 10 w 28"/>
                <a:gd name="T21" fmla="*/ 1 h 16"/>
                <a:gd name="T22" fmla="*/ 16 w 28"/>
                <a:gd name="T23" fmla="*/ 0 h 16"/>
                <a:gd name="T24" fmla="*/ 22 w 28"/>
                <a:gd name="T25" fmla="*/ 0 h 16"/>
                <a:gd name="T26" fmla="*/ 27 w 28"/>
                <a:gd name="T27" fmla="*/ 0 h 16"/>
                <a:gd name="T28" fmla="*/ 28 w 28"/>
                <a:gd name="T29" fmla="*/ 1 h 16"/>
                <a:gd name="T30" fmla="*/ 27 w 28"/>
                <a:gd name="T31" fmla="*/ 1 h 16"/>
                <a:gd name="T32" fmla="*/ 22 w 28"/>
                <a:gd name="T33" fmla="*/ 2 h 16"/>
                <a:gd name="T34" fmla="*/ 11 w 28"/>
                <a:gd name="T35" fmla="*/ 5 h 16"/>
                <a:gd name="T36" fmla="*/ 6 w 28"/>
                <a:gd name="T37" fmla="*/ 7 h 16"/>
                <a:gd name="T38" fmla="*/ 5 w 28"/>
                <a:gd name="T39" fmla="*/ 8 h 16"/>
                <a:gd name="T40" fmla="*/ 4 w 28"/>
                <a:gd name="T41" fmla="*/ 9 h 16"/>
                <a:gd name="T42" fmla="*/ 3 w 28"/>
                <a:gd name="T43" fmla="*/ 9 h 16"/>
                <a:gd name="T44" fmla="*/ 3 w 28"/>
                <a:gd name="T45" fmla="*/ 10 h 16"/>
                <a:gd name="T46" fmla="*/ 3 w 28"/>
                <a:gd name="T47" fmla="*/ 12 h 16"/>
                <a:gd name="T48" fmla="*/ 2 w 28"/>
                <a:gd name="T49" fmla="*/ 13 h 16"/>
                <a:gd name="T50" fmla="*/ 3 w 28"/>
                <a:gd name="T51" fmla="*/ 14 h 16"/>
                <a:gd name="T52" fmla="*/ 3 w 28"/>
                <a:gd name="T53" fmla="*/ 15 h 16"/>
                <a:gd name="T54" fmla="*/ 3 w 28"/>
                <a:gd name="T55" fmla="*/ 15 h 16"/>
                <a:gd name="T56" fmla="*/ 3 w 28"/>
                <a:gd name="T57" fmla="*/ 16 h 16"/>
                <a:gd name="T58" fmla="*/ 2 w 28"/>
                <a:gd name="T5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6">
                  <a:moveTo>
                    <a:pt x="2" y="1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5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5" y="2"/>
                    <a:pt x="22" y="2"/>
                  </a:cubicBezTo>
                  <a:cubicBezTo>
                    <a:pt x="19" y="3"/>
                    <a:pt x="15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60">
              <a:extLst>
                <a:ext uri="{FF2B5EF4-FFF2-40B4-BE49-F238E27FC236}">
                  <a16:creationId xmlns:a16="http://schemas.microsoft.com/office/drawing/2014/main" id="{7173CE79-7B3D-4129-B397-168D62DB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5402263"/>
              <a:ext cx="58737" cy="39688"/>
            </a:xfrm>
            <a:custGeom>
              <a:avLst/>
              <a:gdLst>
                <a:gd name="T0" fmla="*/ 20 w 21"/>
                <a:gd name="T1" fmla="*/ 13 h 14"/>
                <a:gd name="T2" fmla="*/ 18 w 21"/>
                <a:gd name="T3" fmla="*/ 11 h 14"/>
                <a:gd name="T4" fmla="*/ 16 w 21"/>
                <a:gd name="T5" fmla="*/ 8 h 14"/>
                <a:gd name="T6" fmla="*/ 15 w 21"/>
                <a:gd name="T7" fmla="*/ 7 h 14"/>
                <a:gd name="T8" fmla="*/ 14 w 21"/>
                <a:gd name="T9" fmla="*/ 6 h 14"/>
                <a:gd name="T10" fmla="*/ 13 w 21"/>
                <a:gd name="T11" fmla="*/ 6 h 14"/>
                <a:gd name="T12" fmla="*/ 12 w 21"/>
                <a:gd name="T13" fmla="*/ 5 h 14"/>
                <a:gd name="T14" fmla="*/ 10 w 21"/>
                <a:gd name="T15" fmla="*/ 4 h 14"/>
                <a:gd name="T16" fmla="*/ 7 w 21"/>
                <a:gd name="T17" fmla="*/ 4 h 14"/>
                <a:gd name="T18" fmla="*/ 1 w 21"/>
                <a:gd name="T19" fmla="*/ 5 h 14"/>
                <a:gd name="T20" fmla="*/ 1 w 21"/>
                <a:gd name="T21" fmla="*/ 5 h 14"/>
                <a:gd name="T22" fmla="*/ 1 w 21"/>
                <a:gd name="T23" fmla="*/ 5 h 14"/>
                <a:gd name="T24" fmla="*/ 0 w 21"/>
                <a:gd name="T25" fmla="*/ 5 h 14"/>
                <a:gd name="T26" fmla="*/ 0 w 21"/>
                <a:gd name="T27" fmla="*/ 4 h 14"/>
                <a:gd name="T28" fmla="*/ 0 w 21"/>
                <a:gd name="T29" fmla="*/ 4 h 14"/>
                <a:gd name="T30" fmla="*/ 0 w 21"/>
                <a:gd name="T31" fmla="*/ 4 h 14"/>
                <a:gd name="T32" fmla="*/ 0 w 21"/>
                <a:gd name="T33" fmla="*/ 4 h 14"/>
                <a:gd name="T34" fmla="*/ 3 w 21"/>
                <a:gd name="T35" fmla="*/ 2 h 14"/>
                <a:gd name="T36" fmla="*/ 7 w 21"/>
                <a:gd name="T37" fmla="*/ 0 h 14"/>
                <a:gd name="T38" fmla="*/ 10 w 21"/>
                <a:gd name="T39" fmla="*/ 0 h 14"/>
                <a:gd name="T40" fmla="*/ 14 w 21"/>
                <a:gd name="T41" fmla="*/ 1 h 14"/>
                <a:gd name="T42" fmla="*/ 15 w 21"/>
                <a:gd name="T43" fmla="*/ 2 h 14"/>
                <a:gd name="T44" fmla="*/ 17 w 21"/>
                <a:gd name="T45" fmla="*/ 4 h 14"/>
                <a:gd name="T46" fmla="*/ 19 w 21"/>
                <a:gd name="T47" fmla="*/ 6 h 14"/>
                <a:gd name="T48" fmla="*/ 21 w 21"/>
                <a:gd name="T49" fmla="*/ 10 h 14"/>
                <a:gd name="T50" fmla="*/ 21 w 21"/>
                <a:gd name="T51" fmla="*/ 13 h 14"/>
                <a:gd name="T52" fmla="*/ 21 w 21"/>
                <a:gd name="T53" fmla="*/ 14 h 14"/>
                <a:gd name="T54" fmla="*/ 20 w 21"/>
                <a:gd name="T5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14">
                  <a:moveTo>
                    <a:pt x="20" y="13"/>
                  </a:moveTo>
                  <a:cubicBezTo>
                    <a:pt x="19" y="13"/>
                    <a:pt x="19" y="12"/>
                    <a:pt x="18" y="11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5" y="4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3"/>
                    <a:pt x="17" y="3"/>
                    <a:pt x="17" y="4"/>
                  </a:cubicBezTo>
                  <a:cubicBezTo>
                    <a:pt x="18" y="4"/>
                    <a:pt x="19" y="5"/>
                    <a:pt x="19" y="6"/>
                  </a:cubicBezTo>
                  <a:cubicBezTo>
                    <a:pt x="20" y="7"/>
                    <a:pt x="20" y="9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61">
              <a:extLst>
                <a:ext uri="{FF2B5EF4-FFF2-40B4-BE49-F238E27FC236}">
                  <a16:creationId xmlns:a16="http://schemas.microsoft.com/office/drawing/2014/main" id="{38D8F5D1-703A-465B-8D58-06EA61B8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3746500"/>
              <a:ext cx="115887" cy="134938"/>
            </a:xfrm>
            <a:custGeom>
              <a:avLst/>
              <a:gdLst>
                <a:gd name="T0" fmla="*/ 29 w 41"/>
                <a:gd name="T1" fmla="*/ 4 h 48"/>
                <a:gd name="T2" fmla="*/ 40 w 41"/>
                <a:gd name="T3" fmla="*/ 29 h 48"/>
                <a:gd name="T4" fmla="*/ 31 w 41"/>
                <a:gd name="T5" fmla="*/ 45 h 48"/>
                <a:gd name="T6" fmla="*/ 16 w 41"/>
                <a:gd name="T7" fmla="*/ 48 h 48"/>
                <a:gd name="T8" fmla="*/ 11 w 41"/>
                <a:gd name="T9" fmla="*/ 46 h 48"/>
                <a:gd name="T10" fmla="*/ 6 w 41"/>
                <a:gd name="T11" fmla="*/ 6 h 48"/>
                <a:gd name="T12" fmla="*/ 7 w 41"/>
                <a:gd name="T13" fmla="*/ 5 h 48"/>
                <a:gd name="T14" fmla="*/ 29 w 41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8">
                  <a:moveTo>
                    <a:pt x="29" y="4"/>
                  </a:moveTo>
                  <a:cubicBezTo>
                    <a:pt x="37" y="9"/>
                    <a:pt x="41" y="22"/>
                    <a:pt x="40" y="29"/>
                  </a:cubicBezTo>
                  <a:cubicBezTo>
                    <a:pt x="39" y="37"/>
                    <a:pt x="36" y="42"/>
                    <a:pt x="31" y="45"/>
                  </a:cubicBezTo>
                  <a:cubicBezTo>
                    <a:pt x="28" y="47"/>
                    <a:pt x="23" y="48"/>
                    <a:pt x="16" y="48"/>
                  </a:cubicBezTo>
                  <a:cubicBezTo>
                    <a:pt x="14" y="48"/>
                    <a:pt x="13" y="47"/>
                    <a:pt x="11" y="46"/>
                  </a:cubicBezTo>
                  <a:cubicBezTo>
                    <a:pt x="0" y="40"/>
                    <a:pt x="0" y="13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16" y="0"/>
                    <a:pt x="23" y="1"/>
                    <a:pt x="29" y="4"/>
                  </a:cubicBezTo>
                  <a:close/>
                </a:path>
              </a:pathLst>
            </a:custGeom>
            <a:solidFill>
              <a:srgbClr val="C84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62">
              <a:extLst>
                <a:ext uri="{FF2B5EF4-FFF2-40B4-BE49-F238E27FC236}">
                  <a16:creationId xmlns:a16="http://schemas.microsoft.com/office/drawing/2014/main" id="{6A8BDDE9-596C-4A59-9E81-0CE3F795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25" y="3606800"/>
              <a:ext cx="192087" cy="303213"/>
            </a:xfrm>
            <a:custGeom>
              <a:avLst/>
              <a:gdLst>
                <a:gd name="T0" fmla="*/ 42 w 68"/>
                <a:gd name="T1" fmla="*/ 4 h 108"/>
                <a:gd name="T2" fmla="*/ 38 w 68"/>
                <a:gd name="T3" fmla="*/ 104 h 108"/>
                <a:gd name="T4" fmla="*/ 2 w 68"/>
                <a:gd name="T5" fmla="*/ 95 h 108"/>
                <a:gd name="T6" fmla="*/ 11 w 68"/>
                <a:gd name="T7" fmla="*/ 79 h 108"/>
                <a:gd name="T8" fmla="*/ 0 w 68"/>
                <a:gd name="T9" fmla="*/ 54 h 108"/>
                <a:gd name="T10" fmla="*/ 42 w 68"/>
                <a:gd name="T11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08">
                  <a:moveTo>
                    <a:pt x="42" y="4"/>
                  </a:moveTo>
                  <a:cubicBezTo>
                    <a:pt x="68" y="8"/>
                    <a:pt x="68" y="98"/>
                    <a:pt x="38" y="104"/>
                  </a:cubicBezTo>
                  <a:cubicBezTo>
                    <a:pt x="21" y="108"/>
                    <a:pt x="5" y="97"/>
                    <a:pt x="2" y="95"/>
                  </a:cubicBezTo>
                  <a:cubicBezTo>
                    <a:pt x="7" y="92"/>
                    <a:pt x="10" y="87"/>
                    <a:pt x="11" y="79"/>
                  </a:cubicBezTo>
                  <a:cubicBezTo>
                    <a:pt x="12" y="72"/>
                    <a:pt x="8" y="59"/>
                    <a:pt x="0" y="54"/>
                  </a:cubicBezTo>
                  <a:cubicBezTo>
                    <a:pt x="1" y="50"/>
                    <a:pt x="18" y="0"/>
                    <a:pt x="42" y="4"/>
                  </a:cubicBezTo>
                  <a:close/>
                </a:path>
              </a:pathLst>
            </a:custGeom>
            <a:solidFill>
              <a:srgbClr val="EC6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63">
              <a:extLst>
                <a:ext uri="{FF2B5EF4-FFF2-40B4-BE49-F238E27FC236}">
                  <a16:creationId xmlns:a16="http://schemas.microsoft.com/office/drawing/2014/main" id="{6F049D6D-7924-4861-9279-9CD29F8E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3614738"/>
              <a:ext cx="228600" cy="339725"/>
            </a:xfrm>
            <a:custGeom>
              <a:avLst/>
              <a:gdLst>
                <a:gd name="T0" fmla="*/ 81 w 81"/>
                <a:gd name="T1" fmla="*/ 93 h 121"/>
                <a:gd name="T2" fmla="*/ 81 w 81"/>
                <a:gd name="T3" fmla="*/ 93 h 121"/>
                <a:gd name="T4" fmla="*/ 48 w 81"/>
                <a:gd name="T5" fmla="*/ 116 h 121"/>
                <a:gd name="T6" fmla="*/ 20 w 81"/>
                <a:gd name="T7" fmla="*/ 19 h 121"/>
                <a:gd name="T8" fmla="*/ 76 w 81"/>
                <a:gd name="T9" fmla="*/ 52 h 121"/>
                <a:gd name="T10" fmla="*/ 76 w 81"/>
                <a:gd name="T11" fmla="*/ 53 h 121"/>
                <a:gd name="T12" fmla="*/ 81 w 81"/>
                <a:gd name="T13" fmla="*/ 9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21">
                  <a:moveTo>
                    <a:pt x="81" y="93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1" y="93"/>
                    <a:pt x="73" y="121"/>
                    <a:pt x="48" y="116"/>
                  </a:cubicBezTo>
                  <a:cubicBezTo>
                    <a:pt x="19" y="110"/>
                    <a:pt x="0" y="39"/>
                    <a:pt x="20" y="19"/>
                  </a:cubicBezTo>
                  <a:cubicBezTo>
                    <a:pt x="40" y="0"/>
                    <a:pt x="76" y="52"/>
                    <a:pt x="76" y="52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0" y="60"/>
                    <a:pt x="70" y="87"/>
                    <a:pt x="81" y="93"/>
                  </a:cubicBezTo>
                  <a:close/>
                </a:path>
              </a:pathLst>
            </a:custGeom>
            <a:solidFill>
              <a:srgbClr val="EC6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64">
              <a:extLst>
                <a:ext uri="{FF2B5EF4-FFF2-40B4-BE49-F238E27FC236}">
                  <a16:creationId xmlns:a16="http://schemas.microsoft.com/office/drawing/2014/main" id="{2C5F54ED-0B3A-4BD0-B15B-A879CF3D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300" y="4392613"/>
              <a:ext cx="82550" cy="50800"/>
            </a:xfrm>
            <a:custGeom>
              <a:avLst/>
              <a:gdLst>
                <a:gd name="T0" fmla="*/ 1 w 29"/>
                <a:gd name="T1" fmla="*/ 3 h 18"/>
                <a:gd name="T2" fmla="*/ 6 w 29"/>
                <a:gd name="T3" fmla="*/ 0 h 18"/>
                <a:gd name="T4" fmla="*/ 9 w 29"/>
                <a:gd name="T5" fmla="*/ 0 h 18"/>
                <a:gd name="T6" fmla="*/ 12 w 29"/>
                <a:gd name="T7" fmla="*/ 0 h 18"/>
                <a:gd name="T8" fmla="*/ 15 w 29"/>
                <a:gd name="T9" fmla="*/ 0 h 18"/>
                <a:gd name="T10" fmla="*/ 18 w 29"/>
                <a:gd name="T11" fmla="*/ 1 h 18"/>
                <a:gd name="T12" fmla="*/ 22 w 29"/>
                <a:gd name="T13" fmla="*/ 3 h 18"/>
                <a:gd name="T14" fmla="*/ 24 w 29"/>
                <a:gd name="T15" fmla="*/ 6 h 18"/>
                <a:gd name="T16" fmla="*/ 26 w 29"/>
                <a:gd name="T17" fmla="*/ 8 h 18"/>
                <a:gd name="T18" fmla="*/ 27 w 29"/>
                <a:gd name="T19" fmla="*/ 10 h 18"/>
                <a:gd name="T20" fmla="*/ 29 w 29"/>
                <a:gd name="T21" fmla="*/ 14 h 18"/>
                <a:gd name="T22" fmla="*/ 29 w 29"/>
                <a:gd name="T23" fmla="*/ 16 h 18"/>
                <a:gd name="T24" fmla="*/ 28 w 29"/>
                <a:gd name="T25" fmla="*/ 17 h 18"/>
                <a:gd name="T26" fmla="*/ 27 w 29"/>
                <a:gd name="T27" fmla="*/ 17 h 18"/>
                <a:gd name="T28" fmla="*/ 26 w 29"/>
                <a:gd name="T29" fmla="*/ 17 h 18"/>
                <a:gd name="T30" fmla="*/ 26 w 29"/>
                <a:gd name="T31" fmla="*/ 16 h 18"/>
                <a:gd name="T32" fmla="*/ 24 w 29"/>
                <a:gd name="T33" fmla="*/ 13 h 18"/>
                <a:gd name="T34" fmla="*/ 22 w 29"/>
                <a:gd name="T35" fmla="*/ 11 h 18"/>
                <a:gd name="T36" fmla="*/ 21 w 29"/>
                <a:gd name="T37" fmla="*/ 9 h 18"/>
                <a:gd name="T38" fmla="*/ 19 w 29"/>
                <a:gd name="T39" fmla="*/ 7 h 18"/>
                <a:gd name="T40" fmla="*/ 16 w 29"/>
                <a:gd name="T41" fmla="*/ 6 h 18"/>
                <a:gd name="T42" fmla="*/ 6 w 29"/>
                <a:gd name="T43" fmla="*/ 4 h 18"/>
                <a:gd name="T44" fmla="*/ 3 w 29"/>
                <a:gd name="T45" fmla="*/ 5 h 18"/>
                <a:gd name="T46" fmla="*/ 2 w 29"/>
                <a:gd name="T47" fmla="*/ 5 h 18"/>
                <a:gd name="T48" fmla="*/ 0 w 29"/>
                <a:gd name="T49" fmla="*/ 4 h 18"/>
                <a:gd name="T50" fmla="*/ 1 w 29"/>
                <a:gd name="T5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8">
                  <a:moveTo>
                    <a:pt x="1" y="3"/>
                  </a:moveTo>
                  <a:cubicBezTo>
                    <a:pt x="1" y="3"/>
                    <a:pt x="2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20" y="2"/>
                    <a:pt x="21" y="3"/>
                    <a:pt x="22" y="3"/>
                  </a:cubicBezTo>
                  <a:cubicBezTo>
                    <a:pt x="22" y="4"/>
                    <a:pt x="23" y="5"/>
                    <a:pt x="24" y="6"/>
                  </a:cubicBezTo>
                  <a:cubicBezTo>
                    <a:pt x="25" y="6"/>
                    <a:pt x="25" y="7"/>
                    <a:pt x="26" y="8"/>
                  </a:cubicBezTo>
                  <a:cubicBezTo>
                    <a:pt x="26" y="9"/>
                    <a:pt x="27" y="10"/>
                    <a:pt x="27" y="10"/>
                  </a:cubicBezTo>
                  <a:cubicBezTo>
                    <a:pt x="28" y="12"/>
                    <a:pt x="28" y="13"/>
                    <a:pt x="29" y="14"/>
                  </a:cubicBezTo>
                  <a:cubicBezTo>
                    <a:pt x="29" y="15"/>
                    <a:pt x="29" y="16"/>
                    <a:pt x="29" y="16"/>
                  </a:cubicBezTo>
                  <a:cubicBezTo>
                    <a:pt x="29" y="16"/>
                    <a:pt x="29" y="17"/>
                    <a:pt x="28" y="17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5" y="15"/>
                    <a:pt x="25" y="14"/>
                    <a:pt x="24" y="13"/>
                  </a:cubicBezTo>
                  <a:cubicBezTo>
                    <a:pt x="23" y="12"/>
                    <a:pt x="23" y="11"/>
                    <a:pt x="22" y="11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6"/>
                    <a:pt x="16" y="6"/>
                  </a:cubicBezTo>
                  <a:cubicBezTo>
                    <a:pt x="13" y="4"/>
                    <a:pt x="9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65">
              <a:extLst>
                <a:ext uri="{FF2B5EF4-FFF2-40B4-BE49-F238E27FC236}">
                  <a16:creationId xmlns:a16="http://schemas.microsoft.com/office/drawing/2014/main" id="{79577D78-3FBE-4931-AAD8-DEE92884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0" y="4487863"/>
              <a:ext cx="85725" cy="44450"/>
            </a:xfrm>
            <a:custGeom>
              <a:avLst/>
              <a:gdLst>
                <a:gd name="T0" fmla="*/ 29 w 31"/>
                <a:gd name="T1" fmla="*/ 8 h 16"/>
                <a:gd name="T2" fmla="*/ 28 w 31"/>
                <a:gd name="T3" fmla="*/ 7 h 16"/>
                <a:gd name="T4" fmla="*/ 25 w 31"/>
                <a:gd name="T5" fmla="*/ 6 h 16"/>
                <a:gd name="T6" fmla="*/ 15 w 31"/>
                <a:gd name="T7" fmla="*/ 6 h 16"/>
                <a:gd name="T8" fmla="*/ 12 w 31"/>
                <a:gd name="T9" fmla="*/ 7 h 16"/>
                <a:gd name="T10" fmla="*/ 10 w 31"/>
                <a:gd name="T11" fmla="*/ 8 h 16"/>
                <a:gd name="T12" fmla="*/ 8 w 31"/>
                <a:gd name="T13" fmla="*/ 10 h 16"/>
                <a:gd name="T14" fmla="*/ 6 w 31"/>
                <a:gd name="T15" fmla="*/ 11 h 16"/>
                <a:gd name="T16" fmla="*/ 4 w 31"/>
                <a:gd name="T17" fmla="*/ 14 h 16"/>
                <a:gd name="T18" fmla="*/ 3 w 31"/>
                <a:gd name="T19" fmla="*/ 15 h 16"/>
                <a:gd name="T20" fmla="*/ 2 w 31"/>
                <a:gd name="T21" fmla="*/ 15 h 16"/>
                <a:gd name="T22" fmla="*/ 1 w 31"/>
                <a:gd name="T23" fmla="*/ 15 h 16"/>
                <a:gd name="T24" fmla="*/ 0 w 31"/>
                <a:gd name="T25" fmla="*/ 14 h 16"/>
                <a:gd name="T26" fmla="*/ 1 w 31"/>
                <a:gd name="T27" fmla="*/ 12 h 16"/>
                <a:gd name="T28" fmla="*/ 3 w 31"/>
                <a:gd name="T29" fmla="*/ 9 h 16"/>
                <a:gd name="T30" fmla="*/ 5 w 31"/>
                <a:gd name="T31" fmla="*/ 7 h 16"/>
                <a:gd name="T32" fmla="*/ 7 w 31"/>
                <a:gd name="T33" fmla="*/ 4 h 16"/>
                <a:gd name="T34" fmla="*/ 10 w 31"/>
                <a:gd name="T35" fmla="*/ 3 h 16"/>
                <a:gd name="T36" fmla="*/ 13 w 31"/>
                <a:gd name="T37" fmla="*/ 1 h 16"/>
                <a:gd name="T38" fmla="*/ 17 w 31"/>
                <a:gd name="T39" fmla="*/ 1 h 16"/>
                <a:gd name="T40" fmla="*/ 20 w 31"/>
                <a:gd name="T41" fmla="*/ 1 h 16"/>
                <a:gd name="T42" fmla="*/ 23 w 31"/>
                <a:gd name="T43" fmla="*/ 1 h 16"/>
                <a:gd name="T44" fmla="*/ 26 w 31"/>
                <a:gd name="T45" fmla="*/ 2 h 16"/>
                <a:gd name="T46" fmla="*/ 31 w 31"/>
                <a:gd name="T47" fmla="*/ 6 h 16"/>
                <a:gd name="T48" fmla="*/ 31 w 31"/>
                <a:gd name="T49" fmla="*/ 8 h 16"/>
                <a:gd name="T50" fmla="*/ 29 w 31"/>
                <a:gd name="T5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29" y="8"/>
                    <a:pt x="29" y="8"/>
                    <a:pt x="28" y="7"/>
                  </a:cubicBezTo>
                  <a:cubicBezTo>
                    <a:pt x="27" y="7"/>
                    <a:pt x="26" y="7"/>
                    <a:pt x="25" y="6"/>
                  </a:cubicBezTo>
                  <a:cubicBezTo>
                    <a:pt x="22" y="6"/>
                    <a:pt x="18" y="5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2"/>
                    <a:pt x="25" y="2"/>
                    <a:pt x="26" y="2"/>
                  </a:cubicBezTo>
                  <a:cubicBezTo>
                    <a:pt x="29" y="4"/>
                    <a:pt x="31" y="6"/>
                    <a:pt x="31" y="6"/>
                  </a:cubicBezTo>
                  <a:cubicBezTo>
                    <a:pt x="31" y="6"/>
                    <a:pt x="31" y="7"/>
                    <a:pt x="31" y="8"/>
                  </a:cubicBezTo>
                  <a:cubicBezTo>
                    <a:pt x="30" y="8"/>
                    <a:pt x="30" y="8"/>
                    <a:pt x="29" y="8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66">
              <a:extLst>
                <a:ext uri="{FF2B5EF4-FFF2-40B4-BE49-F238E27FC236}">
                  <a16:creationId xmlns:a16="http://schemas.microsoft.com/office/drawing/2014/main" id="{E2D91627-1EE2-4909-9F6C-668DF6CE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700" y="4527550"/>
              <a:ext cx="346075" cy="100013"/>
            </a:xfrm>
            <a:custGeom>
              <a:avLst/>
              <a:gdLst>
                <a:gd name="T0" fmla="*/ 4 w 123"/>
                <a:gd name="T1" fmla="*/ 1 h 36"/>
                <a:gd name="T2" fmla="*/ 5 w 123"/>
                <a:gd name="T3" fmla="*/ 2 h 36"/>
                <a:gd name="T4" fmla="*/ 7 w 123"/>
                <a:gd name="T5" fmla="*/ 5 h 36"/>
                <a:gd name="T6" fmla="*/ 9 w 123"/>
                <a:gd name="T7" fmla="*/ 7 h 36"/>
                <a:gd name="T8" fmla="*/ 12 w 123"/>
                <a:gd name="T9" fmla="*/ 9 h 36"/>
                <a:gd name="T10" fmla="*/ 19 w 123"/>
                <a:gd name="T11" fmla="*/ 13 h 36"/>
                <a:gd name="T12" fmla="*/ 27 w 123"/>
                <a:gd name="T13" fmla="*/ 17 h 36"/>
                <a:gd name="T14" fmla="*/ 37 w 123"/>
                <a:gd name="T15" fmla="*/ 21 h 36"/>
                <a:gd name="T16" fmla="*/ 42 w 123"/>
                <a:gd name="T17" fmla="*/ 23 h 36"/>
                <a:gd name="T18" fmla="*/ 48 w 123"/>
                <a:gd name="T19" fmla="*/ 24 h 36"/>
                <a:gd name="T20" fmla="*/ 53 w 123"/>
                <a:gd name="T21" fmla="*/ 25 h 36"/>
                <a:gd name="T22" fmla="*/ 56 w 123"/>
                <a:gd name="T23" fmla="*/ 26 h 36"/>
                <a:gd name="T24" fmla="*/ 57 w 123"/>
                <a:gd name="T25" fmla="*/ 26 h 36"/>
                <a:gd name="T26" fmla="*/ 57 w 123"/>
                <a:gd name="T27" fmla="*/ 26 h 36"/>
                <a:gd name="T28" fmla="*/ 59 w 123"/>
                <a:gd name="T29" fmla="*/ 26 h 36"/>
                <a:gd name="T30" fmla="*/ 71 w 123"/>
                <a:gd name="T31" fmla="*/ 28 h 36"/>
                <a:gd name="T32" fmla="*/ 82 w 123"/>
                <a:gd name="T33" fmla="*/ 28 h 36"/>
                <a:gd name="T34" fmla="*/ 84 w 123"/>
                <a:gd name="T35" fmla="*/ 28 h 36"/>
                <a:gd name="T36" fmla="*/ 87 w 123"/>
                <a:gd name="T37" fmla="*/ 28 h 36"/>
                <a:gd name="T38" fmla="*/ 92 w 123"/>
                <a:gd name="T39" fmla="*/ 27 h 36"/>
                <a:gd name="T40" fmla="*/ 101 w 123"/>
                <a:gd name="T41" fmla="*/ 26 h 36"/>
                <a:gd name="T42" fmla="*/ 109 w 123"/>
                <a:gd name="T43" fmla="*/ 24 h 36"/>
                <a:gd name="T44" fmla="*/ 115 w 123"/>
                <a:gd name="T45" fmla="*/ 22 h 36"/>
                <a:gd name="T46" fmla="*/ 118 w 123"/>
                <a:gd name="T47" fmla="*/ 20 h 36"/>
                <a:gd name="T48" fmla="*/ 119 w 123"/>
                <a:gd name="T49" fmla="*/ 20 h 36"/>
                <a:gd name="T50" fmla="*/ 119 w 123"/>
                <a:gd name="T51" fmla="*/ 20 h 36"/>
                <a:gd name="T52" fmla="*/ 122 w 123"/>
                <a:gd name="T53" fmla="*/ 20 h 36"/>
                <a:gd name="T54" fmla="*/ 122 w 123"/>
                <a:gd name="T55" fmla="*/ 23 h 36"/>
                <a:gd name="T56" fmla="*/ 121 w 123"/>
                <a:gd name="T57" fmla="*/ 24 h 36"/>
                <a:gd name="T58" fmla="*/ 117 w 123"/>
                <a:gd name="T59" fmla="*/ 26 h 36"/>
                <a:gd name="T60" fmla="*/ 111 w 123"/>
                <a:gd name="T61" fmla="*/ 29 h 36"/>
                <a:gd name="T62" fmla="*/ 103 w 123"/>
                <a:gd name="T63" fmla="*/ 32 h 36"/>
                <a:gd name="T64" fmla="*/ 93 w 123"/>
                <a:gd name="T65" fmla="*/ 34 h 36"/>
                <a:gd name="T66" fmla="*/ 88 w 123"/>
                <a:gd name="T67" fmla="*/ 35 h 36"/>
                <a:gd name="T68" fmla="*/ 85 w 123"/>
                <a:gd name="T69" fmla="*/ 35 h 36"/>
                <a:gd name="T70" fmla="*/ 82 w 123"/>
                <a:gd name="T71" fmla="*/ 35 h 36"/>
                <a:gd name="T72" fmla="*/ 70 w 123"/>
                <a:gd name="T73" fmla="*/ 35 h 36"/>
                <a:gd name="T74" fmla="*/ 58 w 123"/>
                <a:gd name="T75" fmla="*/ 34 h 36"/>
                <a:gd name="T76" fmla="*/ 56 w 123"/>
                <a:gd name="T77" fmla="*/ 34 h 36"/>
                <a:gd name="T78" fmla="*/ 55 w 123"/>
                <a:gd name="T79" fmla="*/ 34 h 36"/>
                <a:gd name="T80" fmla="*/ 55 w 123"/>
                <a:gd name="T81" fmla="*/ 34 h 36"/>
                <a:gd name="T82" fmla="*/ 52 w 123"/>
                <a:gd name="T83" fmla="*/ 33 h 36"/>
                <a:gd name="T84" fmla="*/ 46 w 123"/>
                <a:gd name="T85" fmla="*/ 31 h 36"/>
                <a:gd name="T86" fmla="*/ 40 w 123"/>
                <a:gd name="T87" fmla="*/ 30 h 36"/>
                <a:gd name="T88" fmla="*/ 34 w 123"/>
                <a:gd name="T89" fmla="*/ 28 h 36"/>
                <a:gd name="T90" fmla="*/ 29 w 123"/>
                <a:gd name="T91" fmla="*/ 26 h 36"/>
                <a:gd name="T92" fmla="*/ 24 w 123"/>
                <a:gd name="T93" fmla="*/ 24 h 36"/>
                <a:gd name="T94" fmla="*/ 15 w 123"/>
                <a:gd name="T95" fmla="*/ 18 h 36"/>
                <a:gd name="T96" fmla="*/ 11 w 123"/>
                <a:gd name="T97" fmla="*/ 16 h 36"/>
                <a:gd name="T98" fmla="*/ 8 w 123"/>
                <a:gd name="T99" fmla="*/ 13 h 36"/>
                <a:gd name="T100" fmla="*/ 6 w 123"/>
                <a:gd name="T101" fmla="*/ 11 h 36"/>
                <a:gd name="T102" fmla="*/ 4 w 123"/>
                <a:gd name="T103" fmla="*/ 8 h 36"/>
                <a:gd name="T104" fmla="*/ 1 w 123"/>
                <a:gd name="T105" fmla="*/ 5 h 36"/>
                <a:gd name="T106" fmla="*/ 0 w 123"/>
                <a:gd name="T107" fmla="*/ 3 h 36"/>
                <a:gd name="T108" fmla="*/ 0 w 123"/>
                <a:gd name="T109" fmla="*/ 3 h 36"/>
                <a:gd name="T110" fmla="*/ 1 w 123"/>
                <a:gd name="T111" fmla="*/ 0 h 36"/>
                <a:gd name="T112" fmla="*/ 4 w 123"/>
                <a:gd name="T1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3" h="36">
                  <a:moveTo>
                    <a:pt x="4" y="1"/>
                  </a:move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4"/>
                    <a:pt x="7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4" y="10"/>
                    <a:pt x="16" y="12"/>
                    <a:pt x="19" y="13"/>
                  </a:cubicBezTo>
                  <a:cubicBezTo>
                    <a:pt x="21" y="15"/>
                    <a:pt x="24" y="16"/>
                    <a:pt x="27" y="17"/>
                  </a:cubicBezTo>
                  <a:cubicBezTo>
                    <a:pt x="30" y="19"/>
                    <a:pt x="33" y="20"/>
                    <a:pt x="37" y="21"/>
                  </a:cubicBezTo>
                  <a:cubicBezTo>
                    <a:pt x="38" y="21"/>
                    <a:pt x="40" y="22"/>
                    <a:pt x="42" y="23"/>
                  </a:cubicBezTo>
                  <a:cubicBezTo>
                    <a:pt x="44" y="23"/>
                    <a:pt x="46" y="23"/>
                    <a:pt x="48" y="24"/>
                  </a:cubicBezTo>
                  <a:cubicBezTo>
                    <a:pt x="49" y="24"/>
                    <a:pt x="51" y="25"/>
                    <a:pt x="53" y="25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3" y="27"/>
                    <a:pt x="67" y="27"/>
                    <a:pt x="71" y="28"/>
                  </a:cubicBezTo>
                  <a:cubicBezTo>
                    <a:pt x="75" y="28"/>
                    <a:pt x="78" y="28"/>
                    <a:pt x="82" y="28"/>
                  </a:cubicBezTo>
                  <a:cubicBezTo>
                    <a:pt x="83" y="28"/>
                    <a:pt x="84" y="28"/>
                    <a:pt x="84" y="28"/>
                  </a:cubicBezTo>
                  <a:cubicBezTo>
                    <a:pt x="85" y="28"/>
                    <a:pt x="86" y="28"/>
                    <a:pt x="87" y="28"/>
                  </a:cubicBezTo>
                  <a:cubicBezTo>
                    <a:pt x="89" y="28"/>
                    <a:pt x="91" y="28"/>
                    <a:pt x="92" y="27"/>
                  </a:cubicBezTo>
                  <a:cubicBezTo>
                    <a:pt x="96" y="27"/>
                    <a:pt x="99" y="26"/>
                    <a:pt x="101" y="26"/>
                  </a:cubicBezTo>
                  <a:cubicBezTo>
                    <a:pt x="104" y="26"/>
                    <a:pt x="107" y="25"/>
                    <a:pt x="109" y="24"/>
                  </a:cubicBezTo>
                  <a:cubicBezTo>
                    <a:pt x="111" y="23"/>
                    <a:pt x="113" y="22"/>
                    <a:pt x="115" y="22"/>
                  </a:cubicBezTo>
                  <a:cubicBezTo>
                    <a:pt x="116" y="21"/>
                    <a:pt x="117" y="21"/>
                    <a:pt x="118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20" y="19"/>
                    <a:pt x="122" y="19"/>
                    <a:pt x="122" y="20"/>
                  </a:cubicBezTo>
                  <a:cubicBezTo>
                    <a:pt x="123" y="21"/>
                    <a:pt x="123" y="22"/>
                    <a:pt x="122" y="23"/>
                  </a:cubicBezTo>
                  <a:cubicBezTo>
                    <a:pt x="122" y="23"/>
                    <a:pt x="121" y="23"/>
                    <a:pt x="121" y="24"/>
                  </a:cubicBezTo>
                  <a:cubicBezTo>
                    <a:pt x="120" y="24"/>
                    <a:pt x="119" y="25"/>
                    <a:pt x="117" y="26"/>
                  </a:cubicBezTo>
                  <a:cubicBezTo>
                    <a:pt x="115" y="27"/>
                    <a:pt x="113" y="28"/>
                    <a:pt x="111" y="29"/>
                  </a:cubicBezTo>
                  <a:cubicBezTo>
                    <a:pt x="109" y="30"/>
                    <a:pt x="106" y="31"/>
                    <a:pt x="103" y="32"/>
                  </a:cubicBezTo>
                  <a:cubicBezTo>
                    <a:pt x="100" y="33"/>
                    <a:pt x="97" y="34"/>
                    <a:pt x="93" y="34"/>
                  </a:cubicBezTo>
                  <a:cubicBezTo>
                    <a:pt x="91" y="35"/>
                    <a:pt x="90" y="35"/>
                    <a:pt x="88" y="35"/>
                  </a:cubicBezTo>
                  <a:cubicBezTo>
                    <a:pt x="87" y="35"/>
                    <a:pt x="86" y="35"/>
                    <a:pt x="85" y="35"/>
                  </a:cubicBezTo>
                  <a:cubicBezTo>
                    <a:pt x="84" y="35"/>
                    <a:pt x="83" y="35"/>
                    <a:pt x="82" y="35"/>
                  </a:cubicBezTo>
                  <a:cubicBezTo>
                    <a:pt x="78" y="35"/>
                    <a:pt x="74" y="36"/>
                    <a:pt x="70" y="35"/>
                  </a:cubicBezTo>
                  <a:cubicBezTo>
                    <a:pt x="66" y="35"/>
                    <a:pt x="62" y="34"/>
                    <a:pt x="58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2"/>
                    <a:pt x="48" y="32"/>
                    <a:pt x="46" y="31"/>
                  </a:cubicBezTo>
                  <a:cubicBezTo>
                    <a:pt x="44" y="31"/>
                    <a:pt x="42" y="31"/>
                    <a:pt x="40" y="30"/>
                  </a:cubicBezTo>
                  <a:cubicBezTo>
                    <a:pt x="38" y="29"/>
                    <a:pt x="36" y="29"/>
                    <a:pt x="34" y="28"/>
                  </a:cubicBezTo>
                  <a:cubicBezTo>
                    <a:pt x="32" y="27"/>
                    <a:pt x="31" y="27"/>
                    <a:pt x="29" y="26"/>
                  </a:cubicBezTo>
                  <a:cubicBezTo>
                    <a:pt x="27" y="25"/>
                    <a:pt x="26" y="24"/>
                    <a:pt x="24" y="24"/>
                  </a:cubicBezTo>
                  <a:cubicBezTo>
                    <a:pt x="21" y="22"/>
                    <a:pt x="18" y="20"/>
                    <a:pt x="15" y="18"/>
                  </a:cubicBezTo>
                  <a:cubicBezTo>
                    <a:pt x="14" y="18"/>
                    <a:pt x="13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5" y="10"/>
                    <a:pt x="4" y="9"/>
                    <a:pt x="4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261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67">
              <a:extLst>
                <a:ext uri="{FF2B5EF4-FFF2-40B4-BE49-F238E27FC236}">
                  <a16:creationId xmlns:a16="http://schemas.microsoft.com/office/drawing/2014/main" id="{6D1FF5AE-C409-4D7F-96C8-C1B1ABD2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4067175"/>
              <a:ext cx="477837" cy="474663"/>
            </a:xfrm>
            <a:custGeom>
              <a:avLst/>
              <a:gdLst>
                <a:gd name="T0" fmla="*/ 161 w 170"/>
                <a:gd name="T1" fmla="*/ 91 h 169"/>
                <a:gd name="T2" fmla="*/ 153 w 170"/>
                <a:gd name="T3" fmla="*/ 91 h 169"/>
                <a:gd name="T4" fmla="*/ 131 w 170"/>
                <a:gd name="T5" fmla="*/ 135 h 169"/>
                <a:gd name="T6" fmla="*/ 85 w 170"/>
                <a:gd name="T7" fmla="*/ 153 h 169"/>
                <a:gd name="T8" fmla="*/ 79 w 170"/>
                <a:gd name="T9" fmla="*/ 153 h 169"/>
                <a:gd name="T10" fmla="*/ 34 w 170"/>
                <a:gd name="T11" fmla="*/ 131 h 169"/>
                <a:gd name="T12" fmla="*/ 16 w 170"/>
                <a:gd name="T13" fmla="*/ 84 h 169"/>
                <a:gd name="T14" fmla="*/ 16 w 170"/>
                <a:gd name="T15" fmla="*/ 78 h 169"/>
                <a:gd name="T16" fmla="*/ 39 w 170"/>
                <a:gd name="T17" fmla="*/ 33 h 169"/>
                <a:gd name="T18" fmla="*/ 85 w 170"/>
                <a:gd name="T19" fmla="*/ 16 h 169"/>
                <a:gd name="T20" fmla="*/ 91 w 170"/>
                <a:gd name="T21" fmla="*/ 16 h 169"/>
                <a:gd name="T22" fmla="*/ 136 w 170"/>
                <a:gd name="T23" fmla="*/ 38 h 169"/>
                <a:gd name="T24" fmla="*/ 154 w 170"/>
                <a:gd name="T25" fmla="*/ 84 h 169"/>
                <a:gd name="T26" fmla="*/ 153 w 170"/>
                <a:gd name="T27" fmla="*/ 91 h 169"/>
                <a:gd name="T28" fmla="*/ 161 w 170"/>
                <a:gd name="T29" fmla="*/ 91 h 169"/>
                <a:gd name="T30" fmla="*/ 169 w 170"/>
                <a:gd name="T31" fmla="*/ 92 h 169"/>
                <a:gd name="T32" fmla="*/ 170 w 170"/>
                <a:gd name="T33" fmla="*/ 84 h 169"/>
                <a:gd name="T34" fmla="*/ 148 w 170"/>
                <a:gd name="T35" fmla="*/ 27 h 169"/>
                <a:gd name="T36" fmla="*/ 93 w 170"/>
                <a:gd name="T37" fmla="*/ 0 h 169"/>
                <a:gd name="T38" fmla="*/ 85 w 170"/>
                <a:gd name="T39" fmla="*/ 0 h 169"/>
                <a:gd name="T40" fmla="*/ 28 w 170"/>
                <a:gd name="T41" fmla="*/ 22 h 169"/>
                <a:gd name="T42" fmla="*/ 1 w 170"/>
                <a:gd name="T43" fmla="*/ 77 h 169"/>
                <a:gd name="T44" fmla="*/ 0 w 170"/>
                <a:gd name="T45" fmla="*/ 84 h 169"/>
                <a:gd name="T46" fmla="*/ 22 w 170"/>
                <a:gd name="T47" fmla="*/ 141 h 169"/>
                <a:gd name="T48" fmla="*/ 77 w 170"/>
                <a:gd name="T49" fmla="*/ 169 h 169"/>
                <a:gd name="T50" fmla="*/ 85 w 170"/>
                <a:gd name="T51" fmla="*/ 169 h 169"/>
                <a:gd name="T52" fmla="*/ 142 w 170"/>
                <a:gd name="T53" fmla="*/ 147 h 169"/>
                <a:gd name="T54" fmla="*/ 169 w 170"/>
                <a:gd name="T55" fmla="*/ 92 h 169"/>
                <a:gd name="T56" fmla="*/ 161 w 170"/>
                <a:gd name="T57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0" h="169">
                  <a:moveTo>
                    <a:pt x="161" y="91"/>
                  </a:moveTo>
                  <a:cubicBezTo>
                    <a:pt x="153" y="91"/>
                    <a:pt x="153" y="91"/>
                    <a:pt x="153" y="91"/>
                  </a:cubicBezTo>
                  <a:cubicBezTo>
                    <a:pt x="152" y="108"/>
                    <a:pt x="143" y="124"/>
                    <a:pt x="131" y="135"/>
                  </a:cubicBezTo>
                  <a:cubicBezTo>
                    <a:pt x="119" y="146"/>
                    <a:pt x="103" y="153"/>
                    <a:pt x="85" y="153"/>
                  </a:cubicBezTo>
                  <a:cubicBezTo>
                    <a:pt x="83" y="153"/>
                    <a:pt x="81" y="153"/>
                    <a:pt x="79" y="153"/>
                  </a:cubicBezTo>
                  <a:cubicBezTo>
                    <a:pt x="61" y="151"/>
                    <a:pt x="45" y="143"/>
                    <a:pt x="34" y="131"/>
                  </a:cubicBezTo>
                  <a:cubicBezTo>
                    <a:pt x="23" y="118"/>
                    <a:pt x="16" y="102"/>
                    <a:pt x="16" y="84"/>
                  </a:cubicBezTo>
                  <a:cubicBezTo>
                    <a:pt x="16" y="82"/>
                    <a:pt x="16" y="80"/>
                    <a:pt x="16" y="78"/>
                  </a:cubicBezTo>
                  <a:cubicBezTo>
                    <a:pt x="18" y="60"/>
                    <a:pt x="26" y="45"/>
                    <a:pt x="39" y="33"/>
                  </a:cubicBezTo>
                  <a:cubicBezTo>
                    <a:pt x="51" y="22"/>
                    <a:pt x="67" y="16"/>
                    <a:pt x="85" y="16"/>
                  </a:cubicBezTo>
                  <a:cubicBezTo>
                    <a:pt x="87" y="16"/>
                    <a:pt x="89" y="16"/>
                    <a:pt x="91" y="16"/>
                  </a:cubicBezTo>
                  <a:cubicBezTo>
                    <a:pt x="109" y="17"/>
                    <a:pt x="125" y="26"/>
                    <a:pt x="136" y="38"/>
                  </a:cubicBezTo>
                  <a:cubicBezTo>
                    <a:pt x="147" y="50"/>
                    <a:pt x="154" y="67"/>
                    <a:pt x="154" y="84"/>
                  </a:cubicBezTo>
                  <a:cubicBezTo>
                    <a:pt x="154" y="86"/>
                    <a:pt x="154" y="88"/>
                    <a:pt x="153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0" y="89"/>
                    <a:pt x="170" y="87"/>
                    <a:pt x="170" y="84"/>
                  </a:cubicBezTo>
                  <a:cubicBezTo>
                    <a:pt x="170" y="63"/>
                    <a:pt x="161" y="42"/>
                    <a:pt x="148" y="27"/>
                  </a:cubicBezTo>
                  <a:cubicBezTo>
                    <a:pt x="134" y="12"/>
                    <a:pt x="115" y="2"/>
                    <a:pt x="93" y="0"/>
                  </a:cubicBezTo>
                  <a:cubicBezTo>
                    <a:pt x="90" y="0"/>
                    <a:pt x="87" y="0"/>
                    <a:pt x="85" y="0"/>
                  </a:cubicBezTo>
                  <a:cubicBezTo>
                    <a:pt x="63" y="0"/>
                    <a:pt x="43" y="8"/>
                    <a:pt x="28" y="22"/>
                  </a:cubicBezTo>
                  <a:cubicBezTo>
                    <a:pt x="13" y="35"/>
                    <a:pt x="3" y="55"/>
                    <a:pt x="1" y="77"/>
                  </a:cubicBezTo>
                  <a:cubicBezTo>
                    <a:pt x="0" y="79"/>
                    <a:pt x="0" y="82"/>
                    <a:pt x="0" y="84"/>
                  </a:cubicBezTo>
                  <a:cubicBezTo>
                    <a:pt x="0" y="106"/>
                    <a:pt x="8" y="126"/>
                    <a:pt x="22" y="141"/>
                  </a:cubicBezTo>
                  <a:cubicBezTo>
                    <a:pt x="36" y="156"/>
                    <a:pt x="55" y="167"/>
                    <a:pt x="77" y="169"/>
                  </a:cubicBezTo>
                  <a:cubicBezTo>
                    <a:pt x="80" y="169"/>
                    <a:pt x="82" y="169"/>
                    <a:pt x="85" y="169"/>
                  </a:cubicBezTo>
                  <a:cubicBezTo>
                    <a:pt x="107" y="169"/>
                    <a:pt x="127" y="161"/>
                    <a:pt x="142" y="147"/>
                  </a:cubicBezTo>
                  <a:cubicBezTo>
                    <a:pt x="157" y="133"/>
                    <a:pt x="167" y="114"/>
                    <a:pt x="169" y="92"/>
                  </a:cubicBezTo>
                  <a:lnTo>
                    <a:pt x="161" y="91"/>
                  </a:lnTo>
                  <a:close/>
                </a:path>
              </a:pathLst>
            </a:custGeom>
            <a:solidFill>
              <a:srgbClr val="E22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68">
              <a:extLst>
                <a:ext uri="{FF2B5EF4-FFF2-40B4-BE49-F238E27FC236}">
                  <a16:creationId xmlns:a16="http://schemas.microsoft.com/office/drawing/2014/main" id="{5CD218E9-2A3B-40FA-9EDE-784B3012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4119563"/>
              <a:ext cx="474662" cy="477838"/>
            </a:xfrm>
            <a:custGeom>
              <a:avLst/>
              <a:gdLst>
                <a:gd name="T0" fmla="*/ 161 w 169"/>
                <a:gd name="T1" fmla="*/ 92 h 170"/>
                <a:gd name="T2" fmla="*/ 153 w 169"/>
                <a:gd name="T3" fmla="*/ 91 h 170"/>
                <a:gd name="T4" fmla="*/ 131 w 169"/>
                <a:gd name="T5" fmla="*/ 136 h 170"/>
                <a:gd name="T6" fmla="*/ 84 w 169"/>
                <a:gd name="T7" fmla="*/ 154 h 170"/>
                <a:gd name="T8" fmla="*/ 78 w 169"/>
                <a:gd name="T9" fmla="*/ 154 h 170"/>
                <a:gd name="T10" fmla="*/ 33 w 169"/>
                <a:gd name="T11" fmla="*/ 131 h 170"/>
                <a:gd name="T12" fmla="*/ 16 w 169"/>
                <a:gd name="T13" fmla="*/ 85 h 170"/>
                <a:gd name="T14" fmla="*/ 16 w 169"/>
                <a:gd name="T15" fmla="*/ 79 h 170"/>
                <a:gd name="T16" fmla="*/ 38 w 169"/>
                <a:gd name="T17" fmla="*/ 34 h 170"/>
                <a:gd name="T18" fmla="*/ 84 w 169"/>
                <a:gd name="T19" fmla="*/ 16 h 170"/>
                <a:gd name="T20" fmla="*/ 91 w 169"/>
                <a:gd name="T21" fmla="*/ 17 h 170"/>
                <a:gd name="T22" fmla="*/ 135 w 169"/>
                <a:gd name="T23" fmla="*/ 39 h 170"/>
                <a:gd name="T24" fmla="*/ 153 w 169"/>
                <a:gd name="T25" fmla="*/ 85 h 170"/>
                <a:gd name="T26" fmla="*/ 153 w 169"/>
                <a:gd name="T27" fmla="*/ 91 h 170"/>
                <a:gd name="T28" fmla="*/ 161 w 169"/>
                <a:gd name="T29" fmla="*/ 92 h 170"/>
                <a:gd name="T30" fmla="*/ 169 w 169"/>
                <a:gd name="T31" fmla="*/ 93 h 170"/>
                <a:gd name="T32" fmla="*/ 169 w 169"/>
                <a:gd name="T33" fmla="*/ 85 h 170"/>
                <a:gd name="T34" fmla="*/ 147 w 169"/>
                <a:gd name="T35" fmla="*/ 28 h 170"/>
                <a:gd name="T36" fmla="*/ 92 w 169"/>
                <a:gd name="T37" fmla="*/ 1 h 170"/>
                <a:gd name="T38" fmla="*/ 84 w 169"/>
                <a:gd name="T39" fmla="*/ 0 h 170"/>
                <a:gd name="T40" fmla="*/ 27 w 169"/>
                <a:gd name="T41" fmla="*/ 22 h 170"/>
                <a:gd name="T42" fmla="*/ 0 w 169"/>
                <a:gd name="T43" fmla="*/ 78 h 170"/>
                <a:gd name="T44" fmla="*/ 0 w 169"/>
                <a:gd name="T45" fmla="*/ 85 h 170"/>
                <a:gd name="T46" fmla="*/ 22 w 169"/>
                <a:gd name="T47" fmla="*/ 142 h 170"/>
                <a:gd name="T48" fmla="*/ 77 w 169"/>
                <a:gd name="T49" fmla="*/ 170 h 170"/>
                <a:gd name="T50" fmla="*/ 84 w 169"/>
                <a:gd name="T51" fmla="*/ 170 h 170"/>
                <a:gd name="T52" fmla="*/ 141 w 169"/>
                <a:gd name="T53" fmla="*/ 148 h 170"/>
                <a:gd name="T54" fmla="*/ 169 w 169"/>
                <a:gd name="T55" fmla="*/ 93 h 170"/>
                <a:gd name="T56" fmla="*/ 161 w 169"/>
                <a:gd name="T57" fmla="*/ 9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70">
                  <a:moveTo>
                    <a:pt x="161" y="92"/>
                  </a:moveTo>
                  <a:cubicBezTo>
                    <a:pt x="153" y="91"/>
                    <a:pt x="153" y="91"/>
                    <a:pt x="153" y="91"/>
                  </a:cubicBezTo>
                  <a:cubicBezTo>
                    <a:pt x="151" y="109"/>
                    <a:pt x="143" y="125"/>
                    <a:pt x="131" y="136"/>
                  </a:cubicBezTo>
                  <a:cubicBezTo>
                    <a:pt x="118" y="147"/>
                    <a:pt x="102" y="154"/>
                    <a:pt x="84" y="154"/>
                  </a:cubicBezTo>
                  <a:cubicBezTo>
                    <a:pt x="82" y="154"/>
                    <a:pt x="80" y="154"/>
                    <a:pt x="78" y="154"/>
                  </a:cubicBezTo>
                  <a:cubicBezTo>
                    <a:pt x="60" y="152"/>
                    <a:pt x="45" y="144"/>
                    <a:pt x="33" y="131"/>
                  </a:cubicBezTo>
                  <a:cubicBezTo>
                    <a:pt x="22" y="119"/>
                    <a:pt x="16" y="103"/>
                    <a:pt x="16" y="85"/>
                  </a:cubicBezTo>
                  <a:cubicBezTo>
                    <a:pt x="16" y="83"/>
                    <a:pt x="16" y="81"/>
                    <a:pt x="16" y="79"/>
                  </a:cubicBezTo>
                  <a:cubicBezTo>
                    <a:pt x="17" y="61"/>
                    <a:pt x="26" y="46"/>
                    <a:pt x="38" y="34"/>
                  </a:cubicBezTo>
                  <a:cubicBezTo>
                    <a:pt x="50" y="23"/>
                    <a:pt x="67" y="16"/>
                    <a:pt x="84" y="16"/>
                  </a:cubicBezTo>
                  <a:cubicBezTo>
                    <a:pt x="86" y="16"/>
                    <a:pt x="88" y="17"/>
                    <a:pt x="91" y="17"/>
                  </a:cubicBezTo>
                  <a:cubicBezTo>
                    <a:pt x="108" y="18"/>
                    <a:pt x="124" y="27"/>
                    <a:pt x="135" y="39"/>
                  </a:cubicBezTo>
                  <a:cubicBezTo>
                    <a:pt x="146" y="51"/>
                    <a:pt x="153" y="68"/>
                    <a:pt x="153" y="85"/>
                  </a:cubicBezTo>
                  <a:cubicBezTo>
                    <a:pt x="153" y="87"/>
                    <a:pt x="153" y="89"/>
                    <a:pt x="153" y="91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0"/>
                    <a:pt x="169" y="88"/>
                    <a:pt x="169" y="85"/>
                  </a:cubicBezTo>
                  <a:cubicBezTo>
                    <a:pt x="169" y="63"/>
                    <a:pt x="161" y="43"/>
                    <a:pt x="147" y="28"/>
                  </a:cubicBezTo>
                  <a:cubicBezTo>
                    <a:pt x="133" y="13"/>
                    <a:pt x="114" y="3"/>
                    <a:pt x="92" y="1"/>
                  </a:cubicBezTo>
                  <a:cubicBezTo>
                    <a:pt x="89" y="1"/>
                    <a:pt x="87" y="0"/>
                    <a:pt x="84" y="0"/>
                  </a:cubicBezTo>
                  <a:cubicBezTo>
                    <a:pt x="63" y="0"/>
                    <a:pt x="42" y="9"/>
                    <a:pt x="27" y="22"/>
                  </a:cubicBezTo>
                  <a:cubicBezTo>
                    <a:pt x="12" y="36"/>
                    <a:pt x="2" y="56"/>
                    <a:pt x="0" y="78"/>
                  </a:cubicBezTo>
                  <a:cubicBezTo>
                    <a:pt x="0" y="80"/>
                    <a:pt x="0" y="83"/>
                    <a:pt x="0" y="85"/>
                  </a:cubicBezTo>
                  <a:cubicBezTo>
                    <a:pt x="0" y="107"/>
                    <a:pt x="8" y="127"/>
                    <a:pt x="22" y="142"/>
                  </a:cubicBezTo>
                  <a:cubicBezTo>
                    <a:pt x="35" y="157"/>
                    <a:pt x="55" y="168"/>
                    <a:pt x="77" y="170"/>
                  </a:cubicBezTo>
                  <a:cubicBezTo>
                    <a:pt x="79" y="170"/>
                    <a:pt x="82" y="170"/>
                    <a:pt x="84" y="170"/>
                  </a:cubicBezTo>
                  <a:cubicBezTo>
                    <a:pt x="106" y="170"/>
                    <a:pt x="126" y="162"/>
                    <a:pt x="141" y="148"/>
                  </a:cubicBezTo>
                  <a:cubicBezTo>
                    <a:pt x="156" y="134"/>
                    <a:pt x="167" y="115"/>
                    <a:pt x="169" y="93"/>
                  </a:cubicBezTo>
                  <a:lnTo>
                    <a:pt x="161" y="92"/>
                  </a:lnTo>
                  <a:close/>
                </a:path>
              </a:pathLst>
            </a:custGeom>
            <a:solidFill>
              <a:srgbClr val="E22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69">
              <a:extLst>
                <a:ext uri="{FF2B5EF4-FFF2-40B4-BE49-F238E27FC236}">
                  <a16:creationId xmlns:a16="http://schemas.microsoft.com/office/drawing/2014/main" id="{A459B2BA-CF66-4DB9-AA3E-FF14D703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4348163"/>
              <a:ext cx="165100" cy="95250"/>
            </a:xfrm>
            <a:custGeom>
              <a:avLst/>
              <a:gdLst>
                <a:gd name="T0" fmla="*/ 9 w 59"/>
                <a:gd name="T1" fmla="*/ 1 h 34"/>
                <a:gd name="T2" fmla="*/ 17 w 59"/>
                <a:gd name="T3" fmla="*/ 4 h 34"/>
                <a:gd name="T4" fmla="*/ 34 w 59"/>
                <a:gd name="T5" fmla="*/ 14 h 34"/>
                <a:gd name="T6" fmla="*/ 51 w 59"/>
                <a:gd name="T7" fmla="*/ 25 h 34"/>
                <a:gd name="T8" fmla="*/ 58 w 59"/>
                <a:gd name="T9" fmla="*/ 30 h 34"/>
                <a:gd name="T10" fmla="*/ 58 w 59"/>
                <a:gd name="T11" fmla="*/ 33 h 34"/>
                <a:gd name="T12" fmla="*/ 56 w 59"/>
                <a:gd name="T13" fmla="*/ 34 h 34"/>
                <a:gd name="T14" fmla="*/ 47 w 59"/>
                <a:gd name="T15" fmla="*/ 32 h 34"/>
                <a:gd name="T16" fmla="*/ 29 w 59"/>
                <a:gd name="T17" fmla="*/ 25 h 34"/>
                <a:gd name="T18" fmla="*/ 11 w 59"/>
                <a:gd name="T19" fmla="*/ 16 h 34"/>
                <a:gd name="T20" fmla="*/ 3 w 59"/>
                <a:gd name="T21" fmla="*/ 12 h 34"/>
                <a:gd name="T22" fmla="*/ 2 w 59"/>
                <a:gd name="T23" fmla="*/ 3 h 34"/>
                <a:gd name="T24" fmla="*/ 9 w 59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9" y="1"/>
                  </a:moveTo>
                  <a:cubicBezTo>
                    <a:pt x="9" y="1"/>
                    <a:pt x="12" y="2"/>
                    <a:pt x="17" y="4"/>
                  </a:cubicBezTo>
                  <a:cubicBezTo>
                    <a:pt x="22" y="7"/>
                    <a:pt x="28" y="10"/>
                    <a:pt x="34" y="14"/>
                  </a:cubicBezTo>
                  <a:cubicBezTo>
                    <a:pt x="41" y="17"/>
                    <a:pt x="46" y="21"/>
                    <a:pt x="51" y="25"/>
                  </a:cubicBezTo>
                  <a:cubicBezTo>
                    <a:pt x="55" y="28"/>
                    <a:pt x="58" y="30"/>
                    <a:pt x="58" y="30"/>
                  </a:cubicBezTo>
                  <a:cubicBezTo>
                    <a:pt x="59" y="31"/>
                    <a:pt x="59" y="32"/>
                    <a:pt x="58" y="33"/>
                  </a:cubicBezTo>
                  <a:cubicBezTo>
                    <a:pt x="58" y="34"/>
                    <a:pt x="57" y="34"/>
                    <a:pt x="56" y="34"/>
                  </a:cubicBezTo>
                  <a:cubicBezTo>
                    <a:pt x="56" y="34"/>
                    <a:pt x="53" y="33"/>
                    <a:pt x="47" y="32"/>
                  </a:cubicBezTo>
                  <a:cubicBezTo>
                    <a:pt x="42" y="30"/>
                    <a:pt x="35" y="28"/>
                    <a:pt x="29" y="25"/>
                  </a:cubicBezTo>
                  <a:cubicBezTo>
                    <a:pt x="22" y="22"/>
                    <a:pt x="16" y="19"/>
                    <a:pt x="11" y="16"/>
                  </a:cubicBezTo>
                  <a:cubicBezTo>
                    <a:pt x="6" y="14"/>
                    <a:pt x="3" y="12"/>
                    <a:pt x="3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22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70">
              <a:extLst>
                <a:ext uri="{FF2B5EF4-FFF2-40B4-BE49-F238E27FC236}">
                  <a16:creationId xmlns:a16="http://schemas.microsoft.com/office/drawing/2014/main" id="{7EF3973E-A4AC-47BB-958D-5C213F70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4264025"/>
              <a:ext cx="127000" cy="84138"/>
            </a:xfrm>
            <a:custGeom>
              <a:avLst/>
              <a:gdLst>
                <a:gd name="T0" fmla="*/ 2 w 45"/>
                <a:gd name="T1" fmla="*/ 24 h 30"/>
                <a:gd name="T2" fmla="*/ 35 w 45"/>
                <a:gd name="T3" fmla="*/ 2 h 30"/>
                <a:gd name="T4" fmla="*/ 43 w 45"/>
                <a:gd name="T5" fmla="*/ 4 h 30"/>
                <a:gd name="T6" fmla="*/ 41 w 45"/>
                <a:gd name="T7" fmla="*/ 12 h 30"/>
                <a:gd name="T8" fmla="*/ 40 w 45"/>
                <a:gd name="T9" fmla="*/ 13 h 30"/>
                <a:gd name="T10" fmla="*/ 5 w 45"/>
                <a:gd name="T11" fmla="*/ 30 h 30"/>
                <a:gd name="T12" fmla="*/ 1 w 45"/>
                <a:gd name="T13" fmla="*/ 28 h 30"/>
                <a:gd name="T14" fmla="*/ 2 w 45"/>
                <a:gd name="T15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2" y="24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7" y="0"/>
                    <a:pt x="41" y="1"/>
                    <a:pt x="43" y="4"/>
                  </a:cubicBezTo>
                  <a:cubicBezTo>
                    <a:pt x="45" y="7"/>
                    <a:pt x="44" y="10"/>
                    <a:pt x="41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" y="30"/>
                    <a:pt x="1" y="30"/>
                    <a:pt x="1" y="28"/>
                  </a:cubicBezTo>
                  <a:cubicBezTo>
                    <a:pt x="0" y="27"/>
                    <a:pt x="0" y="25"/>
                    <a:pt x="2" y="24"/>
                  </a:cubicBezTo>
                  <a:close/>
                </a:path>
              </a:pathLst>
            </a:custGeom>
            <a:solidFill>
              <a:srgbClr val="E22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71">
              <a:extLst>
                <a:ext uri="{FF2B5EF4-FFF2-40B4-BE49-F238E27FC236}">
                  <a16:creationId xmlns:a16="http://schemas.microsoft.com/office/drawing/2014/main" id="{246BDA0E-1766-4A44-B31E-85C1FA02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271963"/>
              <a:ext cx="201612" cy="65088"/>
            </a:xfrm>
            <a:custGeom>
              <a:avLst/>
              <a:gdLst>
                <a:gd name="T0" fmla="*/ 2 w 72"/>
                <a:gd name="T1" fmla="*/ 12 h 23"/>
                <a:gd name="T2" fmla="*/ 2 w 72"/>
                <a:gd name="T3" fmla="*/ 12 h 23"/>
                <a:gd name="T4" fmla="*/ 4 w 72"/>
                <a:gd name="T5" fmla="*/ 10 h 23"/>
                <a:gd name="T6" fmla="*/ 7 w 72"/>
                <a:gd name="T7" fmla="*/ 8 h 23"/>
                <a:gd name="T8" fmla="*/ 11 w 72"/>
                <a:gd name="T9" fmla="*/ 5 h 23"/>
                <a:gd name="T10" fmla="*/ 17 w 72"/>
                <a:gd name="T11" fmla="*/ 3 h 23"/>
                <a:gd name="T12" fmla="*/ 23 w 72"/>
                <a:gd name="T13" fmla="*/ 1 h 23"/>
                <a:gd name="T14" fmla="*/ 30 w 72"/>
                <a:gd name="T15" fmla="*/ 1 h 23"/>
                <a:gd name="T16" fmla="*/ 37 w 72"/>
                <a:gd name="T17" fmla="*/ 1 h 23"/>
                <a:gd name="T18" fmla="*/ 44 w 72"/>
                <a:gd name="T19" fmla="*/ 2 h 23"/>
                <a:gd name="T20" fmla="*/ 50 w 72"/>
                <a:gd name="T21" fmla="*/ 3 h 23"/>
                <a:gd name="T22" fmla="*/ 56 w 72"/>
                <a:gd name="T23" fmla="*/ 6 h 23"/>
                <a:gd name="T24" fmla="*/ 61 w 72"/>
                <a:gd name="T25" fmla="*/ 8 h 23"/>
                <a:gd name="T26" fmla="*/ 68 w 72"/>
                <a:gd name="T27" fmla="*/ 13 h 23"/>
                <a:gd name="T28" fmla="*/ 70 w 72"/>
                <a:gd name="T29" fmla="*/ 15 h 23"/>
                <a:gd name="T30" fmla="*/ 70 w 72"/>
                <a:gd name="T31" fmla="*/ 21 h 23"/>
                <a:gd name="T32" fmla="*/ 66 w 72"/>
                <a:gd name="T33" fmla="*/ 23 h 23"/>
                <a:gd name="T34" fmla="*/ 66 w 72"/>
                <a:gd name="T35" fmla="*/ 23 h 23"/>
                <a:gd name="T36" fmla="*/ 63 w 72"/>
                <a:gd name="T37" fmla="*/ 22 h 23"/>
                <a:gd name="T38" fmla="*/ 60 w 72"/>
                <a:gd name="T39" fmla="*/ 21 h 23"/>
                <a:gd name="T40" fmla="*/ 56 w 72"/>
                <a:gd name="T41" fmla="*/ 20 h 23"/>
                <a:gd name="T42" fmla="*/ 52 w 72"/>
                <a:gd name="T43" fmla="*/ 19 h 23"/>
                <a:gd name="T44" fmla="*/ 47 w 72"/>
                <a:gd name="T45" fmla="*/ 18 h 23"/>
                <a:gd name="T46" fmla="*/ 41 w 72"/>
                <a:gd name="T47" fmla="*/ 17 h 23"/>
                <a:gd name="T48" fmla="*/ 36 w 72"/>
                <a:gd name="T49" fmla="*/ 16 h 23"/>
                <a:gd name="T50" fmla="*/ 30 w 72"/>
                <a:gd name="T51" fmla="*/ 16 h 23"/>
                <a:gd name="T52" fmla="*/ 25 w 72"/>
                <a:gd name="T53" fmla="*/ 16 h 23"/>
                <a:gd name="T54" fmla="*/ 20 w 72"/>
                <a:gd name="T55" fmla="*/ 17 h 23"/>
                <a:gd name="T56" fmla="*/ 16 w 72"/>
                <a:gd name="T57" fmla="*/ 17 h 23"/>
                <a:gd name="T58" fmla="*/ 9 w 72"/>
                <a:gd name="T59" fmla="*/ 19 h 23"/>
                <a:gd name="T60" fmla="*/ 7 w 72"/>
                <a:gd name="T61" fmla="*/ 19 h 23"/>
                <a:gd name="T62" fmla="*/ 6 w 72"/>
                <a:gd name="T63" fmla="*/ 19 h 23"/>
                <a:gd name="T64" fmla="*/ 1 w 72"/>
                <a:gd name="T65" fmla="*/ 17 h 23"/>
                <a:gd name="T66" fmla="*/ 1 w 72"/>
                <a:gd name="T67" fmla="*/ 13 h 23"/>
                <a:gd name="T68" fmla="*/ 2 w 72"/>
                <a:gd name="T6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23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3" y="4"/>
                    <a:pt x="15" y="4"/>
                    <a:pt x="17" y="3"/>
                  </a:cubicBezTo>
                  <a:cubicBezTo>
                    <a:pt x="19" y="2"/>
                    <a:pt x="21" y="2"/>
                    <a:pt x="23" y="1"/>
                  </a:cubicBezTo>
                  <a:cubicBezTo>
                    <a:pt x="25" y="1"/>
                    <a:pt x="27" y="1"/>
                    <a:pt x="30" y="1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9" y="1"/>
                    <a:pt x="42" y="1"/>
                    <a:pt x="44" y="2"/>
                  </a:cubicBezTo>
                  <a:cubicBezTo>
                    <a:pt x="46" y="2"/>
                    <a:pt x="48" y="3"/>
                    <a:pt x="50" y="3"/>
                  </a:cubicBezTo>
                  <a:cubicBezTo>
                    <a:pt x="53" y="4"/>
                    <a:pt x="54" y="5"/>
                    <a:pt x="56" y="6"/>
                  </a:cubicBezTo>
                  <a:cubicBezTo>
                    <a:pt x="58" y="7"/>
                    <a:pt x="60" y="8"/>
                    <a:pt x="61" y="8"/>
                  </a:cubicBezTo>
                  <a:cubicBezTo>
                    <a:pt x="64" y="10"/>
                    <a:pt x="66" y="12"/>
                    <a:pt x="68" y="13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2" y="17"/>
                    <a:pt x="72" y="20"/>
                    <a:pt x="70" y="21"/>
                  </a:cubicBezTo>
                  <a:cubicBezTo>
                    <a:pt x="69" y="23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5" y="22"/>
                    <a:pt x="63" y="22"/>
                  </a:cubicBezTo>
                  <a:cubicBezTo>
                    <a:pt x="62" y="22"/>
                    <a:pt x="61" y="21"/>
                    <a:pt x="60" y="21"/>
                  </a:cubicBezTo>
                  <a:cubicBezTo>
                    <a:pt x="59" y="21"/>
                    <a:pt x="58" y="20"/>
                    <a:pt x="56" y="20"/>
                  </a:cubicBezTo>
                  <a:cubicBezTo>
                    <a:pt x="55" y="20"/>
                    <a:pt x="53" y="19"/>
                    <a:pt x="52" y="19"/>
                  </a:cubicBezTo>
                  <a:cubicBezTo>
                    <a:pt x="50" y="19"/>
                    <a:pt x="48" y="18"/>
                    <a:pt x="47" y="18"/>
                  </a:cubicBezTo>
                  <a:cubicBezTo>
                    <a:pt x="45" y="18"/>
                    <a:pt x="43" y="17"/>
                    <a:pt x="41" y="17"/>
                  </a:cubicBezTo>
                  <a:cubicBezTo>
                    <a:pt x="39" y="17"/>
                    <a:pt x="38" y="17"/>
                    <a:pt x="36" y="16"/>
                  </a:cubicBezTo>
                  <a:cubicBezTo>
                    <a:pt x="34" y="16"/>
                    <a:pt x="32" y="16"/>
                    <a:pt x="30" y="16"/>
                  </a:cubicBezTo>
                  <a:cubicBezTo>
                    <a:pt x="28" y="16"/>
                    <a:pt x="27" y="16"/>
                    <a:pt x="25" y="16"/>
                  </a:cubicBezTo>
                  <a:cubicBezTo>
                    <a:pt x="23" y="16"/>
                    <a:pt x="22" y="17"/>
                    <a:pt x="20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13" y="18"/>
                    <a:pt x="10" y="18"/>
                    <a:pt x="9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6"/>
                    <a:pt x="0" y="14"/>
                    <a:pt x="1" y="13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E22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72">
              <a:extLst>
                <a:ext uri="{FF2B5EF4-FFF2-40B4-BE49-F238E27FC236}">
                  <a16:creationId xmlns:a16="http://schemas.microsoft.com/office/drawing/2014/main" id="{AA63BC8A-909A-49C9-8C88-805F10C33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3924300"/>
              <a:ext cx="171450" cy="114300"/>
            </a:xfrm>
            <a:custGeom>
              <a:avLst/>
              <a:gdLst>
                <a:gd name="T0" fmla="*/ 6 w 61"/>
                <a:gd name="T1" fmla="*/ 34 h 41"/>
                <a:gd name="T2" fmla="*/ 35 w 61"/>
                <a:gd name="T3" fmla="*/ 34 h 41"/>
                <a:gd name="T4" fmla="*/ 61 w 61"/>
                <a:gd name="T5" fmla="*/ 18 h 41"/>
                <a:gd name="T6" fmla="*/ 6 w 61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41">
                  <a:moveTo>
                    <a:pt x="6" y="34"/>
                  </a:moveTo>
                  <a:cubicBezTo>
                    <a:pt x="9" y="41"/>
                    <a:pt x="22" y="37"/>
                    <a:pt x="35" y="34"/>
                  </a:cubicBezTo>
                  <a:cubicBezTo>
                    <a:pt x="48" y="30"/>
                    <a:pt x="61" y="29"/>
                    <a:pt x="61" y="18"/>
                  </a:cubicBezTo>
                  <a:cubicBezTo>
                    <a:pt x="60" y="0"/>
                    <a:pt x="0" y="17"/>
                    <a:pt x="6" y="34"/>
                  </a:cubicBezTo>
                  <a:close/>
                </a:path>
              </a:pathLst>
            </a:custGeom>
            <a:solidFill>
              <a:srgbClr val="6C3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73">
              <a:extLst>
                <a:ext uri="{FF2B5EF4-FFF2-40B4-BE49-F238E27FC236}">
                  <a16:creationId xmlns:a16="http://schemas.microsoft.com/office/drawing/2014/main" id="{498EDD55-8B2A-4F63-966A-4CE4C011E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50" y="3979863"/>
              <a:ext cx="177800" cy="139700"/>
            </a:xfrm>
            <a:custGeom>
              <a:avLst/>
              <a:gdLst>
                <a:gd name="T0" fmla="*/ 53 w 63"/>
                <a:gd name="T1" fmla="*/ 43 h 50"/>
                <a:gd name="T2" fmla="*/ 25 w 63"/>
                <a:gd name="T3" fmla="*/ 38 h 50"/>
                <a:gd name="T4" fmla="*/ 2 w 63"/>
                <a:gd name="T5" fmla="*/ 17 h 50"/>
                <a:gd name="T6" fmla="*/ 53 w 63"/>
                <a:gd name="T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50">
                  <a:moveTo>
                    <a:pt x="53" y="43"/>
                  </a:moveTo>
                  <a:cubicBezTo>
                    <a:pt x="49" y="50"/>
                    <a:pt x="37" y="44"/>
                    <a:pt x="25" y="38"/>
                  </a:cubicBezTo>
                  <a:cubicBezTo>
                    <a:pt x="13" y="32"/>
                    <a:pt x="0" y="29"/>
                    <a:pt x="2" y="17"/>
                  </a:cubicBezTo>
                  <a:cubicBezTo>
                    <a:pt x="7" y="0"/>
                    <a:pt x="63" y="28"/>
                    <a:pt x="53" y="43"/>
                  </a:cubicBezTo>
                  <a:close/>
                </a:path>
              </a:pathLst>
            </a:custGeom>
            <a:solidFill>
              <a:srgbClr val="6C3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74">
              <a:extLst>
                <a:ext uri="{FF2B5EF4-FFF2-40B4-BE49-F238E27FC236}">
                  <a16:creationId xmlns:a16="http://schemas.microsoft.com/office/drawing/2014/main" id="{B19EFC02-219A-4A5F-8F11-21FF0730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4319588"/>
              <a:ext cx="117475" cy="114300"/>
            </a:xfrm>
            <a:custGeom>
              <a:avLst/>
              <a:gdLst>
                <a:gd name="T0" fmla="*/ 41 w 42"/>
                <a:gd name="T1" fmla="*/ 22 h 41"/>
                <a:gd name="T2" fmla="*/ 23 w 42"/>
                <a:gd name="T3" fmla="*/ 1 h 41"/>
                <a:gd name="T4" fmla="*/ 1 w 42"/>
                <a:gd name="T5" fmla="*/ 19 h 41"/>
                <a:gd name="T6" fmla="*/ 19 w 42"/>
                <a:gd name="T7" fmla="*/ 40 h 41"/>
                <a:gd name="T8" fmla="*/ 41 w 42"/>
                <a:gd name="T9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41" y="22"/>
                  </a:moveTo>
                  <a:cubicBezTo>
                    <a:pt x="42" y="11"/>
                    <a:pt x="34" y="2"/>
                    <a:pt x="23" y="1"/>
                  </a:cubicBezTo>
                  <a:cubicBezTo>
                    <a:pt x="12" y="0"/>
                    <a:pt x="2" y="8"/>
                    <a:pt x="1" y="19"/>
                  </a:cubicBezTo>
                  <a:cubicBezTo>
                    <a:pt x="0" y="29"/>
                    <a:pt x="9" y="39"/>
                    <a:pt x="19" y="40"/>
                  </a:cubicBezTo>
                  <a:cubicBezTo>
                    <a:pt x="30" y="41"/>
                    <a:pt x="40" y="33"/>
                    <a:pt x="41" y="22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75">
              <a:extLst>
                <a:ext uri="{FF2B5EF4-FFF2-40B4-BE49-F238E27FC236}">
                  <a16:creationId xmlns:a16="http://schemas.microsoft.com/office/drawing/2014/main" id="{1C956E8E-8C62-44C9-8610-617FB070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302125"/>
              <a:ext cx="107950" cy="82550"/>
            </a:xfrm>
            <a:custGeom>
              <a:avLst/>
              <a:gdLst>
                <a:gd name="T0" fmla="*/ 29 w 38"/>
                <a:gd name="T1" fmla="*/ 28 h 29"/>
                <a:gd name="T2" fmla="*/ 28 w 38"/>
                <a:gd name="T3" fmla="*/ 28 h 29"/>
                <a:gd name="T4" fmla="*/ 27 w 38"/>
                <a:gd name="T5" fmla="*/ 28 h 29"/>
                <a:gd name="T6" fmla="*/ 22 w 38"/>
                <a:gd name="T7" fmla="*/ 27 h 29"/>
                <a:gd name="T8" fmla="*/ 10 w 38"/>
                <a:gd name="T9" fmla="*/ 20 h 29"/>
                <a:gd name="T10" fmla="*/ 5 w 38"/>
                <a:gd name="T11" fmla="*/ 14 h 29"/>
                <a:gd name="T12" fmla="*/ 3 w 38"/>
                <a:gd name="T13" fmla="*/ 12 h 29"/>
                <a:gd name="T14" fmla="*/ 2 w 38"/>
                <a:gd name="T15" fmla="*/ 9 h 29"/>
                <a:gd name="T16" fmla="*/ 0 w 38"/>
                <a:gd name="T17" fmla="*/ 5 h 29"/>
                <a:gd name="T18" fmla="*/ 0 w 38"/>
                <a:gd name="T19" fmla="*/ 3 h 29"/>
                <a:gd name="T20" fmla="*/ 2 w 38"/>
                <a:gd name="T21" fmla="*/ 0 h 29"/>
                <a:gd name="T22" fmla="*/ 4 w 38"/>
                <a:gd name="T23" fmla="*/ 1 h 29"/>
                <a:gd name="T24" fmla="*/ 4 w 38"/>
                <a:gd name="T25" fmla="*/ 2 h 29"/>
                <a:gd name="T26" fmla="*/ 5 w 38"/>
                <a:gd name="T27" fmla="*/ 3 h 29"/>
                <a:gd name="T28" fmla="*/ 7 w 38"/>
                <a:gd name="T29" fmla="*/ 6 h 29"/>
                <a:gd name="T30" fmla="*/ 9 w 38"/>
                <a:gd name="T31" fmla="*/ 7 h 29"/>
                <a:gd name="T32" fmla="*/ 10 w 38"/>
                <a:gd name="T33" fmla="*/ 9 h 29"/>
                <a:gd name="T34" fmla="*/ 15 w 38"/>
                <a:gd name="T35" fmla="*/ 12 h 29"/>
                <a:gd name="T36" fmla="*/ 25 w 38"/>
                <a:gd name="T37" fmla="*/ 14 h 29"/>
                <a:gd name="T38" fmla="*/ 28 w 38"/>
                <a:gd name="T39" fmla="*/ 14 h 29"/>
                <a:gd name="T40" fmla="*/ 29 w 38"/>
                <a:gd name="T41" fmla="*/ 14 h 29"/>
                <a:gd name="T42" fmla="*/ 29 w 38"/>
                <a:gd name="T43" fmla="*/ 13 h 29"/>
                <a:gd name="T44" fmla="*/ 29 w 38"/>
                <a:gd name="T45" fmla="*/ 13 h 29"/>
                <a:gd name="T46" fmla="*/ 37 w 38"/>
                <a:gd name="T47" fmla="*/ 20 h 29"/>
                <a:gd name="T48" fmla="*/ 31 w 38"/>
                <a:gd name="T49" fmla="*/ 28 h 29"/>
                <a:gd name="T50" fmla="*/ 29 w 38"/>
                <a:gd name="T5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29">
                  <a:moveTo>
                    <a:pt x="29" y="28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7" y="28"/>
                    <a:pt x="27" y="28"/>
                  </a:cubicBezTo>
                  <a:cubicBezTo>
                    <a:pt x="26" y="28"/>
                    <a:pt x="24" y="27"/>
                    <a:pt x="22" y="27"/>
                  </a:cubicBezTo>
                  <a:cubicBezTo>
                    <a:pt x="19" y="26"/>
                    <a:pt x="14" y="23"/>
                    <a:pt x="10" y="20"/>
                  </a:cubicBezTo>
                  <a:cubicBezTo>
                    <a:pt x="8" y="18"/>
                    <a:pt x="6" y="16"/>
                    <a:pt x="5" y="14"/>
                  </a:cubicBezTo>
                  <a:cubicBezTo>
                    <a:pt x="4" y="14"/>
                    <a:pt x="3" y="13"/>
                    <a:pt x="3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7"/>
                    <a:pt x="1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9" y="8"/>
                    <a:pt x="10" y="9"/>
                    <a:pt x="10" y="9"/>
                  </a:cubicBezTo>
                  <a:cubicBezTo>
                    <a:pt x="12" y="10"/>
                    <a:pt x="13" y="11"/>
                    <a:pt x="15" y="12"/>
                  </a:cubicBezTo>
                  <a:cubicBezTo>
                    <a:pt x="18" y="13"/>
                    <a:pt x="22" y="14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3" y="13"/>
                    <a:pt x="37" y="16"/>
                    <a:pt x="37" y="20"/>
                  </a:cubicBezTo>
                  <a:cubicBezTo>
                    <a:pt x="38" y="24"/>
                    <a:pt x="35" y="28"/>
                    <a:pt x="31" y="28"/>
                  </a:cubicBezTo>
                  <a:cubicBezTo>
                    <a:pt x="30" y="29"/>
                    <a:pt x="29" y="29"/>
                    <a:pt x="29" y="28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76">
              <a:extLst>
                <a:ext uri="{FF2B5EF4-FFF2-40B4-BE49-F238E27FC236}">
                  <a16:creationId xmlns:a16="http://schemas.microsoft.com/office/drawing/2014/main" id="{724D9AA4-45DD-4291-89E1-62C94763D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038" y="4375150"/>
              <a:ext cx="117475" cy="115888"/>
            </a:xfrm>
            <a:custGeom>
              <a:avLst/>
              <a:gdLst>
                <a:gd name="T0" fmla="*/ 1 w 42"/>
                <a:gd name="T1" fmla="*/ 19 h 41"/>
                <a:gd name="T2" fmla="*/ 23 w 42"/>
                <a:gd name="T3" fmla="*/ 1 h 41"/>
                <a:gd name="T4" fmla="*/ 41 w 42"/>
                <a:gd name="T5" fmla="*/ 23 h 41"/>
                <a:gd name="T6" fmla="*/ 19 w 42"/>
                <a:gd name="T7" fmla="*/ 41 h 41"/>
                <a:gd name="T8" fmla="*/ 1 w 42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" y="19"/>
                  </a:moveTo>
                  <a:cubicBezTo>
                    <a:pt x="2" y="8"/>
                    <a:pt x="12" y="0"/>
                    <a:pt x="23" y="1"/>
                  </a:cubicBezTo>
                  <a:cubicBezTo>
                    <a:pt x="34" y="2"/>
                    <a:pt x="42" y="12"/>
                    <a:pt x="41" y="23"/>
                  </a:cubicBezTo>
                  <a:cubicBezTo>
                    <a:pt x="40" y="33"/>
                    <a:pt x="30" y="41"/>
                    <a:pt x="19" y="41"/>
                  </a:cubicBezTo>
                  <a:cubicBezTo>
                    <a:pt x="8" y="40"/>
                    <a:pt x="0" y="30"/>
                    <a:pt x="1" y="19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77">
              <a:extLst>
                <a:ext uri="{FF2B5EF4-FFF2-40B4-BE49-F238E27FC236}">
                  <a16:creationId xmlns:a16="http://schemas.microsoft.com/office/drawing/2014/main" id="{AFDD4B8D-6A1F-419F-A0A8-43C250103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4375150"/>
              <a:ext cx="112712" cy="68263"/>
            </a:xfrm>
            <a:custGeom>
              <a:avLst/>
              <a:gdLst>
                <a:gd name="T0" fmla="*/ 9 w 40"/>
                <a:gd name="T1" fmla="*/ 9 h 24"/>
                <a:gd name="T2" fmla="*/ 10 w 40"/>
                <a:gd name="T3" fmla="*/ 9 h 24"/>
                <a:gd name="T4" fmla="*/ 10 w 40"/>
                <a:gd name="T5" fmla="*/ 9 h 24"/>
                <a:gd name="T6" fmla="*/ 13 w 40"/>
                <a:gd name="T7" fmla="*/ 10 h 24"/>
                <a:gd name="T8" fmla="*/ 23 w 40"/>
                <a:gd name="T9" fmla="*/ 10 h 24"/>
                <a:gd name="T10" fmla="*/ 28 w 40"/>
                <a:gd name="T11" fmla="*/ 8 h 24"/>
                <a:gd name="T12" fmla="*/ 31 w 40"/>
                <a:gd name="T13" fmla="*/ 7 h 24"/>
                <a:gd name="T14" fmla="*/ 32 w 40"/>
                <a:gd name="T15" fmla="*/ 5 h 24"/>
                <a:gd name="T16" fmla="*/ 35 w 40"/>
                <a:gd name="T17" fmla="*/ 3 h 24"/>
                <a:gd name="T18" fmla="*/ 36 w 40"/>
                <a:gd name="T19" fmla="*/ 2 h 24"/>
                <a:gd name="T20" fmla="*/ 36 w 40"/>
                <a:gd name="T21" fmla="*/ 1 h 24"/>
                <a:gd name="T22" fmla="*/ 39 w 40"/>
                <a:gd name="T23" fmla="*/ 1 h 24"/>
                <a:gd name="T24" fmla="*/ 40 w 40"/>
                <a:gd name="T25" fmla="*/ 4 h 24"/>
                <a:gd name="T26" fmla="*/ 39 w 40"/>
                <a:gd name="T27" fmla="*/ 5 h 24"/>
                <a:gd name="T28" fmla="*/ 37 w 40"/>
                <a:gd name="T29" fmla="*/ 9 h 24"/>
                <a:gd name="T30" fmla="*/ 35 w 40"/>
                <a:gd name="T31" fmla="*/ 12 h 24"/>
                <a:gd name="T32" fmla="*/ 33 w 40"/>
                <a:gd name="T33" fmla="*/ 14 h 24"/>
                <a:gd name="T34" fmla="*/ 27 w 40"/>
                <a:gd name="T35" fmla="*/ 19 h 24"/>
                <a:gd name="T36" fmla="*/ 14 w 40"/>
                <a:gd name="T37" fmla="*/ 23 h 24"/>
                <a:gd name="T38" fmla="*/ 9 w 40"/>
                <a:gd name="T39" fmla="*/ 24 h 24"/>
                <a:gd name="T40" fmla="*/ 7 w 40"/>
                <a:gd name="T41" fmla="*/ 24 h 24"/>
                <a:gd name="T42" fmla="*/ 7 w 40"/>
                <a:gd name="T43" fmla="*/ 24 h 24"/>
                <a:gd name="T44" fmla="*/ 0 w 40"/>
                <a:gd name="T45" fmla="*/ 16 h 24"/>
                <a:gd name="T46" fmla="*/ 7 w 40"/>
                <a:gd name="T47" fmla="*/ 8 h 24"/>
                <a:gd name="T48" fmla="*/ 9 w 4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4">
                  <a:moveTo>
                    <a:pt x="9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10"/>
                    <a:pt x="13" y="10"/>
                  </a:cubicBezTo>
                  <a:cubicBezTo>
                    <a:pt x="16" y="10"/>
                    <a:pt x="20" y="10"/>
                    <a:pt x="23" y="10"/>
                  </a:cubicBezTo>
                  <a:cubicBezTo>
                    <a:pt x="25" y="9"/>
                    <a:pt x="27" y="9"/>
                    <a:pt x="28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1" y="6"/>
                    <a:pt x="32" y="6"/>
                    <a:pt x="32" y="5"/>
                  </a:cubicBezTo>
                  <a:cubicBezTo>
                    <a:pt x="34" y="4"/>
                    <a:pt x="34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40" y="2"/>
                    <a:pt x="40" y="3"/>
                    <a:pt x="40" y="4"/>
                  </a:cubicBezTo>
                  <a:cubicBezTo>
                    <a:pt x="40" y="4"/>
                    <a:pt x="40" y="4"/>
                    <a:pt x="39" y="5"/>
                  </a:cubicBezTo>
                  <a:cubicBezTo>
                    <a:pt x="39" y="6"/>
                    <a:pt x="38" y="8"/>
                    <a:pt x="37" y="9"/>
                  </a:cubicBezTo>
                  <a:cubicBezTo>
                    <a:pt x="37" y="10"/>
                    <a:pt x="36" y="11"/>
                    <a:pt x="35" y="12"/>
                  </a:cubicBezTo>
                  <a:cubicBezTo>
                    <a:pt x="35" y="12"/>
                    <a:pt x="34" y="13"/>
                    <a:pt x="33" y="14"/>
                  </a:cubicBezTo>
                  <a:cubicBezTo>
                    <a:pt x="31" y="16"/>
                    <a:pt x="29" y="17"/>
                    <a:pt x="27" y="19"/>
                  </a:cubicBezTo>
                  <a:cubicBezTo>
                    <a:pt x="23" y="21"/>
                    <a:pt x="18" y="23"/>
                    <a:pt x="14" y="23"/>
                  </a:cubicBezTo>
                  <a:cubicBezTo>
                    <a:pt x="12" y="23"/>
                    <a:pt x="10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12"/>
                    <a:pt x="3" y="8"/>
                    <a:pt x="7" y="8"/>
                  </a:cubicBezTo>
                  <a:cubicBezTo>
                    <a:pt x="8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80" name="Picture 178">
              <a:extLst>
                <a:ext uri="{FF2B5EF4-FFF2-40B4-BE49-F238E27FC236}">
                  <a16:creationId xmlns:a16="http://schemas.microsoft.com/office/drawing/2014/main" id="{10C0F564-FB97-4D97-AC1D-1EED1BFEB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363" y="4373563"/>
              <a:ext cx="185737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Freeform 179">
              <a:extLst>
                <a:ext uri="{FF2B5EF4-FFF2-40B4-BE49-F238E27FC236}">
                  <a16:creationId xmlns:a16="http://schemas.microsoft.com/office/drawing/2014/main" id="{8EDDEB09-0350-41CE-9EF6-1F66A45B4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443413"/>
              <a:ext cx="160337" cy="73025"/>
            </a:xfrm>
            <a:custGeom>
              <a:avLst/>
              <a:gdLst>
                <a:gd name="T0" fmla="*/ 2 w 57"/>
                <a:gd name="T1" fmla="*/ 1 h 26"/>
                <a:gd name="T2" fmla="*/ 3 w 57"/>
                <a:gd name="T3" fmla="*/ 2 h 26"/>
                <a:gd name="T4" fmla="*/ 3 w 57"/>
                <a:gd name="T5" fmla="*/ 4 h 26"/>
                <a:gd name="T6" fmla="*/ 7 w 57"/>
                <a:gd name="T7" fmla="*/ 10 h 26"/>
                <a:gd name="T8" fmla="*/ 10 w 57"/>
                <a:gd name="T9" fmla="*/ 14 h 26"/>
                <a:gd name="T10" fmla="*/ 14 w 57"/>
                <a:gd name="T11" fmla="*/ 17 h 26"/>
                <a:gd name="T12" fmla="*/ 20 w 57"/>
                <a:gd name="T13" fmla="*/ 19 h 26"/>
                <a:gd name="T14" fmla="*/ 23 w 57"/>
                <a:gd name="T15" fmla="*/ 20 h 26"/>
                <a:gd name="T16" fmla="*/ 26 w 57"/>
                <a:gd name="T17" fmla="*/ 21 h 26"/>
                <a:gd name="T18" fmla="*/ 33 w 57"/>
                <a:gd name="T19" fmla="*/ 21 h 26"/>
                <a:gd name="T20" fmla="*/ 39 w 57"/>
                <a:gd name="T21" fmla="*/ 20 h 26"/>
                <a:gd name="T22" fmla="*/ 44 w 57"/>
                <a:gd name="T23" fmla="*/ 18 h 26"/>
                <a:gd name="T24" fmla="*/ 48 w 57"/>
                <a:gd name="T25" fmla="*/ 16 h 26"/>
                <a:gd name="T26" fmla="*/ 51 w 57"/>
                <a:gd name="T27" fmla="*/ 13 h 26"/>
                <a:gd name="T28" fmla="*/ 53 w 57"/>
                <a:gd name="T29" fmla="*/ 10 h 26"/>
                <a:gd name="T30" fmla="*/ 54 w 57"/>
                <a:gd name="T31" fmla="*/ 8 h 26"/>
                <a:gd name="T32" fmla="*/ 56 w 57"/>
                <a:gd name="T33" fmla="*/ 7 h 26"/>
                <a:gd name="T34" fmla="*/ 57 w 57"/>
                <a:gd name="T35" fmla="*/ 8 h 26"/>
                <a:gd name="T36" fmla="*/ 56 w 57"/>
                <a:gd name="T37" fmla="*/ 12 h 26"/>
                <a:gd name="T38" fmla="*/ 54 w 57"/>
                <a:gd name="T39" fmla="*/ 15 h 26"/>
                <a:gd name="T40" fmla="*/ 51 w 57"/>
                <a:gd name="T41" fmla="*/ 19 h 26"/>
                <a:gd name="T42" fmla="*/ 40 w 57"/>
                <a:gd name="T43" fmla="*/ 25 h 26"/>
                <a:gd name="T44" fmla="*/ 33 w 57"/>
                <a:gd name="T45" fmla="*/ 26 h 26"/>
                <a:gd name="T46" fmla="*/ 29 w 57"/>
                <a:gd name="T47" fmla="*/ 26 h 26"/>
                <a:gd name="T48" fmla="*/ 27 w 57"/>
                <a:gd name="T49" fmla="*/ 26 h 26"/>
                <a:gd name="T50" fmla="*/ 27 w 57"/>
                <a:gd name="T51" fmla="*/ 26 h 26"/>
                <a:gd name="T52" fmla="*/ 26 w 57"/>
                <a:gd name="T53" fmla="*/ 26 h 26"/>
                <a:gd name="T54" fmla="*/ 22 w 57"/>
                <a:gd name="T55" fmla="*/ 25 h 26"/>
                <a:gd name="T56" fmla="*/ 19 w 57"/>
                <a:gd name="T57" fmla="*/ 24 h 26"/>
                <a:gd name="T58" fmla="*/ 12 w 57"/>
                <a:gd name="T59" fmla="*/ 21 h 26"/>
                <a:gd name="T60" fmla="*/ 3 w 57"/>
                <a:gd name="T61" fmla="*/ 13 h 26"/>
                <a:gd name="T62" fmla="*/ 1 w 57"/>
                <a:gd name="T63" fmla="*/ 8 h 26"/>
                <a:gd name="T64" fmla="*/ 0 w 57"/>
                <a:gd name="T65" fmla="*/ 4 h 26"/>
                <a:gd name="T66" fmla="*/ 0 w 57"/>
                <a:gd name="T67" fmla="*/ 2 h 26"/>
                <a:gd name="T68" fmla="*/ 0 w 57"/>
                <a:gd name="T69" fmla="*/ 1 h 26"/>
                <a:gd name="T70" fmla="*/ 1 w 57"/>
                <a:gd name="T71" fmla="*/ 0 h 26"/>
                <a:gd name="T72" fmla="*/ 2 w 57"/>
                <a:gd name="T7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26">
                  <a:moveTo>
                    <a:pt x="2" y="1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4" y="5"/>
                    <a:pt x="5" y="8"/>
                    <a:pt x="7" y="10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1" y="15"/>
                    <a:pt x="13" y="16"/>
                    <a:pt x="14" y="17"/>
                  </a:cubicBezTo>
                  <a:cubicBezTo>
                    <a:pt x="16" y="18"/>
                    <a:pt x="18" y="19"/>
                    <a:pt x="20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0"/>
                    <a:pt x="25" y="20"/>
                    <a:pt x="26" y="21"/>
                  </a:cubicBezTo>
                  <a:cubicBezTo>
                    <a:pt x="28" y="21"/>
                    <a:pt x="31" y="21"/>
                    <a:pt x="33" y="21"/>
                  </a:cubicBezTo>
                  <a:cubicBezTo>
                    <a:pt x="35" y="21"/>
                    <a:pt x="37" y="21"/>
                    <a:pt x="39" y="20"/>
                  </a:cubicBezTo>
                  <a:cubicBezTo>
                    <a:pt x="40" y="20"/>
                    <a:pt x="42" y="19"/>
                    <a:pt x="44" y="18"/>
                  </a:cubicBezTo>
                  <a:cubicBezTo>
                    <a:pt x="45" y="18"/>
                    <a:pt x="47" y="17"/>
                    <a:pt x="48" y="16"/>
                  </a:cubicBezTo>
                  <a:cubicBezTo>
                    <a:pt x="49" y="15"/>
                    <a:pt x="50" y="14"/>
                    <a:pt x="51" y="13"/>
                  </a:cubicBezTo>
                  <a:cubicBezTo>
                    <a:pt x="52" y="12"/>
                    <a:pt x="52" y="11"/>
                    <a:pt x="53" y="10"/>
                  </a:cubicBezTo>
                  <a:cubicBezTo>
                    <a:pt x="54" y="9"/>
                    <a:pt x="54" y="8"/>
                    <a:pt x="54" y="8"/>
                  </a:cubicBezTo>
                  <a:cubicBezTo>
                    <a:pt x="54" y="7"/>
                    <a:pt x="55" y="7"/>
                    <a:pt x="56" y="7"/>
                  </a:cubicBezTo>
                  <a:cubicBezTo>
                    <a:pt x="57" y="7"/>
                    <a:pt x="57" y="8"/>
                    <a:pt x="57" y="8"/>
                  </a:cubicBezTo>
                  <a:cubicBezTo>
                    <a:pt x="57" y="9"/>
                    <a:pt x="57" y="10"/>
                    <a:pt x="56" y="12"/>
                  </a:cubicBezTo>
                  <a:cubicBezTo>
                    <a:pt x="55" y="13"/>
                    <a:pt x="55" y="14"/>
                    <a:pt x="54" y="15"/>
                  </a:cubicBezTo>
                  <a:cubicBezTo>
                    <a:pt x="53" y="16"/>
                    <a:pt x="52" y="18"/>
                    <a:pt x="51" y="19"/>
                  </a:cubicBezTo>
                  <a:cubicBezTo>
                    <a:pt x="48" y="21"/>
                    <a:pt x="44" y="24"/>
                    <a:pt x="40" y="25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6"/>
                    <a:pt x="23" y="25"/>
                    <a:pt x="22" y="25"/>
                  </a:cubicBezTo>
                  <a:cubicBezTo>
                    <a:pt x="21" y="25"/>
                    <a:pt x="20" y="25"/>
                    <a:pt x="19" y="24"/>
                  </a:cubicBezTo>
                  <a:cubicBezTo>
                    <a:pt x="16" y="24"/>
                    <a:pt x="14" y="23"/>
                    <a:pt x="12" y="21"/>
                  </a:cubicBezTo>
                  <a:cubicBezTo>
                    <a:pt x="8" y="19"/>
                    <a:pt x="5" y="16"/>
                    <a:pt x="3" y="13"/>
                  </a:cubicBezTo>
                  <a:cubicBezTo>
                    <a:pt x="2" y="11"/>
                    <a:pt x="2" y="10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80">
              <a:extLst>
                <a:ext uri="{FF2B5EF4-FFF2-40B4-BE49-F238E27FC236}">
                  <a16:creationId xmlns:a16="http://schemas.microsoft.com/office/drawing/2014/main" id="{62504B67-920E-463B-B8F3-7BC4341D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3" y="4151313"/>
              <a:ext cx="149225" cy="134938"/>
            </a:xfrm>
            <a:custGeom>
              <a:avLst/>
              <a:gdLst>
                <a:gd name="T0" fmla="*/ 40 w 53"/>
                <a:gd name="T1" fmla="*/ 4 h 48"/>
                <a:gd name="T2" fmla="*/ 2 w 53"/>
                <a:gd name="T3" fmla="*/ 41 h 48"/>
                <a:gd name="T4" fmla="*/ 7 w 53"/>
                <a:gd name="T5" fmla="*/ 45 h 48"/>
                <a:gd name="T6" fmla="*/ 48 w 53"/>
                <a:gd name="T7" fmla="*/ 14 h 48"/>
                <a:gd name="T8" fmla="*/ 40 w 53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40" y="4"/>
                  </a:moveTo>
                  <a:cubicBezTo>
                    <a:pt x="26" y="15"/>
                    <a:pt x="12" y="26"/>
                    <a:pt x="2" y="41"/>
                  </a:cubicBezTo>
                  <a:cubicBezTo>
                    <a:pt x="0" y="44"/>
                    <a:pt x="5" y="48"/>
                    <a:pt x="7" y="45"/>
                  </a:cubicBezTo>
                  <a:cubicBezTo>
                    <a:pt x="20" y="33"/>
                    <a:pt x="36" y="26"/>
                    <a:pt x="48" y="14"/>
                  </a:cubicBezTo>
                  <a:cubicBezTo>
                    <a:pt x="53" y="9"/>
                    <a:pt x="46" y="0"/>
                    <a:pt x="4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81">
              <a:extLst>
                <a:ext uri="{FF2B5EF4-FFF2-40B4-BE49-F238E27FC236}">
                  <a16:creationId xmlns:a16="http://schemas.microsoft.com/office/drawing/2014/main" id="{4ACBF477-FDC3-4C58-A375-7C4E6234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4213225"/>
              <a:ext cx="61912" cy="50800"/>
            </a:xfrm>
            <a:custGeom>
              <a:avLst/>
              <a:gdLst>
                <a:gd name="T0" fmla="*/ 17 w 22"/>
                <a:gd name="T1" fmla="*/ 0 h 18"/>
                <a:gd name="T2" fmla="*/ 8 w 22"/>
                <a:gd name="T3" fmla="*/ 6 h 18"/>
                <a:gd name="T4" fmla="*/ 2 w 22"/>
                <a:gd name="T5" fmla="*/ 12 h 18"/>
                <a:gd name="T6" fmla="*/ 5 w 22"/>
                <a:gd name="T7" fmla="*/ 18 h 18"/>
                <a:gd name="T8" fmla="*/ 14 w 22"/>
                <a:gd name="T9" fmla="*/ 15 h 18"/>
                <a:gd name="T10" fmla="*/ 22 w 22"/>
                <a:gd name="T11" fmla="*/ 5 h 18"/>
                <a:gd name="T12" fmla="*/ 17 w 2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17" y="0"/>
                  </a:moveTo>
                  <a:cubicBezTo>
                    <a:pt x="13" y="0"/>
                    <a:pt x="11" y="3"/>
                    <a:pt x="8" y="6"/>
                  </a:cubicBezTo>
                  <a:cubicBezTo>
                    <a:pt x="6" y="8"/>
                    <a:pt x="4" y="10"/>
                    <a:pt x="2" y="12"/>
                  </a:cubicBezTo>
                  <a:cubicBezTo>
                    <a:pt x="0" y="14"/>
                    <a:pt x="2" y="18"/>
                    <a:pt x="5" y="18"/>
                  </a:cubicBezTo>
                  <a:cubicBezTo>
                    <a:pt x="8" y="18"/>
                    <a:pt x="11" y="16"/>
                    <a:pt x="14" y="15"/>
                  </a:cubicBezTo>
                  <a:cubicBezTo>
                    <a:pt x="18" y="13"/>
                    <a:pt x="22" y="9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82">
              <a:extLst>
                <a:ext uri="{FF2B5EF4-FFF2-40B4-BE49-F238E27FC236}">
                  <a16:creationId xmlns:a16="http://schemas.microsoft.com/office/drawing/2014/main" id="{D1CD029B-5BA7-41F0-9E7C-114C79A0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4206875"/>
              <a:ext cx="106362" cy="104775"/>
            </a:xfrm>
            <a:custGeom>
              <a:avLst/>
              <a:gdLst>
                <a:gd name="T0" fmla="*/ 28 w 38"/>
                <a:gd name="T1" fmla="*/ 2 h 37"/>
                <a:gd name="T2" fmla="*/ 9 w 38"/>
                <a:gd name="T3" fmla="*/ 17 h 37"/>
                <a:gd name="T4" fmla="*/ 2 w 38"/>
                <a:gd name="T5" fmla="*/ 26 h 37"/>
                <a:gd name="T6" fmla="*/ 0 w 38"/>
                <a:gd name="T7" fmla="*/ 31 h 37"/>
                <a:gd name="T8" fmla="*/ 0 w 38"/>
                <a:gd name="T9" fmla="*/ 33 h 37"/>
                <a:gd name="T10" fmla="*/ 1 w 38"/>
                <a:gd name="T11" fmla="*/ 35 h 37"/>
                <a:gd name="T12" fmla="*/ 5 w 38"/>
                <a:gd name="T13" fmla="*/ 37 h 37"/>
                <a:gd name="T14" fmla="*/ 20 w 38"/>
                <a:gd name="T15" fmla="*/ 26 h 37"/>
                <a:gd name="T16" fmla="*/ 36 w 38"/>
                <a:gd name="T17" fmla="*/ 12 h 37"/>
                <a:gd name="T18" fmla="*/ 28 w 38"/>
                <a:gd name="T1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28" y="2"/>
                  </a:moveTo>
                  <a:cubicBezTo>
                    <a:pt x="21" y="4"/>
                    <a:pt x="15" y="12"/>
                    <a:pt x="9" y="17"/>
                  </a:cubicBezTo>
                  <a:cubicBezTo>
                    <a:pt x="7" y="20"/>
                    <a:pt x="4" y="23"/>
                    <a:pt x="2" y="26"/>
                  </a:cubicBezTo>
                  <a:cubicBezTo>
                    <a:pt x="1" y="28"/>
                    <a:pt x="0" y="30"/>
                    <a:pt x="0" y="31"/>
                  </a:cubicBezTo>
                  <a:cubicBezTo>
                    <a:pt x="0" y="32"/>
                    <a:pt x="0" y="36"/>
                    <a:pt x="0" y="33"/>
                  </a:cubicBezTo>
                  <a:cubicBezTo>
                    <a:pt x="0" y="34"/>
                    <a:pt x="1" y="34"/>
                    <a:pt x="1" y="35"/>
                  </a:cubicBezTo>
                  <a:cubicBezTo>
                    <a:pt x="2" y="37"/>
                    <a:pt x="4" y="37"/>
                    <a:pt x="5" y="37"/>
                  </a:cubicBezTo>
                  <a:cubicBezTo>
                    <a:pt x="11" y="36"/>
                    <a:pt x="16" y="30"/>
                    <a:pt x="20" y="26"/>
                  </a:cubicBezTo>
                  <a:cubicBezTo>
                    <a:pt x="25" y="22"/>
                    <a:pt x="33" y="18"/>
                    <a:pt x="36" y="12"/>
                  </a:cubicBezTo>
                  <a:cubicBezTo>
                    <a:pt x="38" y="7"/>
                    <a:pt x="34" y="0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83">
              <a:extLst>
                <a:ext uri="{FF2B5EF4-FFF2-40B4-BE49-F238E27FC236}">
                  <a16:creationId xmlns:a16="http://schemas.microsoft.com/office/drawing/2014/main" id="{20EE605B-27E8-46AA-90E9-B60E628E1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4243388"/>
              <a:ext cx="79375" cy="76200"/>
            </a:xfrm>
            <a:custGeom>
              <a:avLst/>
              <a:gdLst>
                <a:gd name="T0" fmla="*/ 16 w 28"/>
                <a:gd name="T1" fmla="*/ 5 h 27"/>
                <a:gd name="T2" fmla="*/ 4 w 28"/>
                <a:gd name="T3" fmla="*/ 17 h 27"/>
                <a:gd name="T4" fmla="*/ 9 w 28"/>
                <a:gd name="T5" fmla="*/ 24 h 27"/>
                <a:gd name="T6" fmla="*/ 22 w 28"/>
                <a:gd name="T7" fmla="*/ 13 h 27"/>
                <a:gd name="T8" fmla="*/ 16 w 28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6" y="5"/>
                  </a:moveTo>
                  <a:cubicBezTo>
                    <a:pt x="12" y="9"/>
                    <a:pt x="8" y="13"/>
                    <a:pt x="4" y="17"/>
                  </a:cubicBezTo>
                  <a:cubicBezTo>
                    <a:pt x="0" y="20"/>
                    <a:pt x="5" y="27"/>
                    <a:pt x="9" y="24"/>
                  </a:cubicBezTo>
                  <a:cubicBezTo>
                    <a:pt x="14" y="20"/>
                    <a:pt x="18" y="16"/>
                    <a:pt x="22" y="13"/>
                  </a:cubicBezTo>
                  <a:cubicBezTo>
                    <a:pt x="28" y="9"/>
                    <a:pt x="21" y="0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84">
              <a:extLst>
                <a:ext uri="{FF2B5EF4-FFF2-40B4-BE49-F238E27FC236}">
                  <a16:creationId xmlns:a16="http://schemas.microsoft.com/office/drawing/2014/main" id="{54541B43-CDCD-4B31-94F3-1D55ADFD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4232275"/>
              <a:ext cx="166687" cy="420688"/>
            </a:xfrm>
            <a:custGeom>
              <a:avLst/>
              <a:gdLst>
                <a:gd name="T0" fmla="*/ 49 w 59"/>
                <a:gd name="T1" fmla="*/ 6 h 150"/>
                <a:gd name="T2" fmla="*/ 0 w 59"/>
                <a:gd name="T3" fmla="*/ 148 h 150"/>
                <a:gd name="T4" fmla="*/ 2 w 59"/>
                <a:gd name="T5" fmla="*/ 149 h 150"/>
                <a:gd name="T6" fmla="*/ 58 w 59"/>
                <a:gd name="T7" fmla="*/ 8 h 150"/>
                <a:gd name="T8" fmla="*/ 49 w 59"/>
                <a:gd name="T9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50">
                  <a:moveTo>
                    <a:pt x="49" y="6"/>
                  </a:moveTo>
                  <a:cubicBezTo>
                    <a:pt x="35" y="55"/>
                    <a:pt x="18" y="101"/>
                    <a:pt x="0" y="148"/>
                  </a:cubicBezTo>
                  <a:cubicBezTo>
                    <a:pt x="0" y="150"/>
                    <a:pt x="2" y="150"/>
                    <a:pt x="2" y="149"/>
                  </a:cubicBezTo>
                  <a:cubicBezTo>
                    <a:pt x="28" y="106"/>
                    <a:pt x="43" y="56"/>
                    <a:pt x="58" y="8"/>
                  </a:cubicBezTo>
                  <a:cubicBezTo>
                    <a:pt x="59" y="3"/>
                    <a:pt x="51" y="0"/>
                    <a:pt x="49" y="6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85">
              <a:extLst>
                <a:ext uri="{FF2B5EF4-FFF2-40B4-BE49-F238E27FC236}">
                  <a16:creationId xmlns:a16="http://schemas.microsoft.com/office/drawing/2014/main" id="{B1664112-E511-4BDF-9AA7-F84476327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4645025"/>
              <a:ext cx="39687" cy="109538"/>
            </a:xfrm>
            <a:custGeom>
              <a:avLst/>
              <a:gdLst>
                <a:gd name="T0" fmla="*/ 10 w 14"/>
                <a:gd name="T1" fmla="*/ 18 h 39"/>
                <a:gd name="T2" fmla="*/ 2 w 14"/>
                <a:gd name="T3" fmla="*/ 1 h 39"/>
                <a:gd name="T4" fmla="*/ 0 w 14"/>
                <a:gd name="T5" fmla="*/ 2 h 39"/>
                <a:gd name="T6" fmla="*/ 1 w 14"/>
                <a:gd name="T7" fmla="*/ 21 h 39"/>
                <a:gd name="T8" fmla="*/ 5 w 14"/>
                <a:gd name="T9" fmla="*/ 37 h 39"/>
                <a:gd name="T10" fmla="*/ 11 w 14"/>
                <a:gd name="T11" fmla="*/ 36 h 39"/>
                <a:gd name="T12" fmla="*/ 10 w 14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9">
                  <a:moveTo>
                    <a:pt x="10" y="18"/>
                  </a:moveTo>
                  <a:cubicBezTo>
                    <a:pt x="9" y="11"/>
                    <a:pt x="7" y="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8"/>
                    <a:pt x="1" y="15"/>
                    <a:pt x="1" y="21"/>
                  </a:cubicBezTo>
                  <a:cubicBezTo>
                    <a:pt x="1" y="27"/>
                    <a:pt x="0" y="33"/>
                    <a:pt x="5" y="37"/>
                  </a:cubicBezTo>
                  <a:cubicBezTo>
                    <a:pt x="7" y="39"/>
                    <a:pt x="9" y="38"/>
                    <a:pt x="11" y="36"/>
                  </a:cubicBezTo>
                  <a:cubicBezTo>
                    <a:pt x="14" y="31"/>
                    <a:pt x="12" y="24"/>
                    <a:pt x="10" y="18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86">
              <a:extLst>
                <a:ext uri="{FF2B5EF4-FFF2-40B4-BE49-F238E27FC236}">
                  <a16:creationId xmlns:a16="http://schemas.microsoft.com/office/drawing/2014/main" id="{1C293B8E-52A1-4AD3-BE5A-ECC31CD0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4684713"/>
              <a:ext cx="36512" cy="84138"/>
            </a:xfrm>
            <a:custGeom>
              <a:avLst/>
              <a:gdLst>
                <a:gd name="T0" fmla="*/ 7 w 13"/>
                <a:gd name="T1" fmla="*/ 3 h 30"/>
                <a:gd name="T2" fmla="*/ 1 w 13"/>
                <a:gd name="T3" fmla="*/ 4 h 30"/>
                <a:gd name="T4" fmla="*/ 5 w 13"/>
                <a:gd name="T5" fmla="*/ 28 h 30"/>
                <a:gd name="T6" fmla="*/ 11 w 13"/>
                <a:gd name="T7" fmla="*/ 27 h 30"/>
                <a:gd name="T8" fmla="*/ 7 w 13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0">
                  <a:moveTo>
                    <a:pt x="7" y="3"/>
                  </a:moveTo>
                  <a:cubicBezTo>
                    <a:pt x="6" y="0"/>
                    <a:pt x="0" y="0"/>
                    <a:pt x="1" y="4"/>
                  </a:cubicBezTo>
                  <a:cubicBezTo>
                    <a:pt x="1" y="12"/>
                    <a:pt x="1" y="22"/>
                    <a:pt x="5" y="28"/>
                  </a:cubicBezTo>
                  <a:cubicBezTo>
                    <a:pt x="7" y="30"/>
                    <a:pt x="11" y="30"/>
                    <a:pt x="11" y="27"/>
                  </a:cubicBezTo>
                  <a:cubicBezTo>
                    <a:pt x="13" y="19"/>
                    <a:pt x="10" y="11"/>
                    <a:pt x="7" y="3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87">
              <a:extLst>
                <a:ext uri="{FF2B5EF4-FFF2-40B4-BE49-F238E27FC236}">
                  <a16:creationId xmlns:a16="http://schemas.microsoft.com/office/drawing/2014/main" id="{B6719B83-1D00-4C09-8792-D19D9B54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316413"/>
              <a:ext cx="84137" cy="280988"/>
            </a:xfrm>
            <a:custGeom>
              <a:avLst/>
              <a:gdLst>
                <a:gd name="T0" fmla="*/ 29 w 30"/>
                <a:gd name="T1" fmla="*/ 96 h 100"/>
                <a:gd name="T2" fmla="*/ 10 w 30"/>
                <a:gd name="T3" fmla="*/ 2 h 100"/>
                <a:gd name="T4" fmla="*/ 6 w 30"/>
                <a:gd name="T5" fmla="*/ 2 h 100"/>
                <a:gd name="T6" fmla="*/ 24 w 30"/>
                <a:gd name="T7" fmla="*/ 97 h 100"/>
                <a:gd name="T8" fmla="*/ 29 w 30"/>
                <a:gd name="T9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0">
                  <a:moveTo>
                    <a:pt x="29" y="96"/>
                  </a:moveTo>
                  <a:cubicBezTo>
                    <a:pt x="22" y="64"/>
                    <a:pt x="15" y="34"/>
                    <a:pt x="10" y="2"/>
                  </a:cubicBezTo>
                  <a:cubicBezTo>
                    <a:pt x="10" y="0"/>
                    <a:pt x="7" y="0"/>
                    <a:pt x="6" y="2"/>
                  </a:cubicBezTo>
                  <a:cubicBezTo>
                    <a:pt x="0" y="34"/>
                    <a:pt x="12" y="68"/>
                    <a:pt x="24" y="97"/>
                  </a:cubicBezTo>
                  <a:cubicBezTo>
                    <a:pt x="25" y="100"/>
                    <a:pt x="30" y="99"/>
                    <a:pt x="29" y="96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88">
              <a:extLst>
                <a:ext uri="{FF2B5EF4-FFF2-40B4-BE49-F238E27FC236}">
                  <a16:creationId xmlns:a16="http://schemas.microsoft.com/office/drawing/2014/main" id="{27A8F546-81F0-4406-B5ED-3071D628C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0" y="47577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89">
              <a:extLst>
                <a:ext uri="{FF2B5EF4-FFF2-40B4-BE49-F238E27FC236}">
                  <a16:creationId xmlns:a16="http://schemas.microsoft.com/office/drawing/2014/main" id="{002B6104-BFF3-49AA-89F9-94E2780F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4656138"/>
              <a:ext cx="46037" cy="104775"/>
            </a:xfrm>
            <a:custGeom>
              <a:avLst/>
              <a:gdLst>
                <a:gd name="T0" fmla="*/ 15 w 16"/>
                <a:gd name="T1" fmla="*/ 29 h 37"/>
                <a:gd name="T2" fmla="*/ 6 w 16"/>
                <a:gd name="T3" fmla="*/ 3 h 37"/>
                <a:gd name="T4" fmla="*/ 1 w 16"/>
                <a:gd name="T5" fmla="*/ 4 h 37"/>
                <a:gd name="T6" fmla="*/ 6 w 16"/>
                <a:gd name="T7" fmla="*/ 32 h 37"/>
                <a:gd name="T8" fmla="*/ 15 w 1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7">
                  <a:moveTo>
                    <a:pt x="15" y="29"/>
                  </a:moveTo>
                  <a:cubicBezTo>
                    <a:pt x="12" y="20"/>
                    <a:pt x="7" y="12"/>
                    <a:pt x="6" y="3"/>
                  </a:cubicBezTo>
                  <a:cubicBezTo>
                    <a:pt x="5" y="0"/>
                    <a:pt x="1" y="1"/>
                    <a:pt x="1" y="4"/>
                  </a:cubicBezTo>
                  <a:cubicBezTo>
                    <a:pt x="0" y="14"/>
                    <a:pt x="3" y="23"/>
                    <a:pt x="6" y="32"/>
                  </a:cubicBezTo>
                  <a:cubicBezTo>
                    <a:pt x="8" y="37"/>
                    <a:pt x="16" y="35"/>
                    <a:pt x="15" y="29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90">
              <a:extLst>
                <a:ext uri="{FF2B5EF4-FFF2-40B4-BE49-F238E27FC236}">
                  <a16:creationId xmlns:a16="http://schemas.microsoft.com/office/drawing/2014/main" id="{A4FF8397-2D73-4C84-92D6-21D0D24C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4119563"/>
              <a:ext cx="36512" cy="57150"/>
            </a:xfrm>
            <a:custGeom>
              <a:avLst/>
              <a:gdLst>
                <a:gd name="T0" fmla="*/ 9 w 13"/>
                <a:gd name="T1" fmla="*/ 4 h 20"/>
                <a:gd name="T2" fmla="*/ 5 w 13"/>
                <a:gd name="T3" fmla="*/ 1 h 20"/>
                <a:gd name="T4" fmla="*/ 1 w 13"/>
                <a:gd name="T5" fmla="*/ 0 h 20"/>
                <a:gd name="T6" fmla="*/ 1 w 13"/>
                <a:gd name="T7" fmla="*/ 2 h 20"/>
                <a:gd name="T8" fmla="*/ 1 w 13"/>
                <a:gd name="T9" fmla="*/ 4 h 20"/>
                <a:gd name="T10" fmla="*/ 1 w 13"/>
                <a:gd name="T11" fmla="*/ 7 h 20"/>
                <a:gd name="T12" fmla="*/ 3 w 13"/>
                <a:gd name="T13" fmla="*/ 16 h 20"/>
                <a:gd name="T14" fmla="*/ 12 w 13"/>
                <a:gd name="T15" fmla="*/ 15 h 20"/>
                <a:gd name="T16" fmla="*/ 9 w 13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0">
                  <a:moveTo>
                    <a:pt x="9" y="4"/>
                  </a:moveTo>
                  <a:cubicBezTo>
                    <a:pt x="8" y="3"/>
                    <a:pt x="7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4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2" y="10"/>
                    <a:pt x="2" y="13"/>
                    <a:pt x="3" y="16"/>
                  </a:cubicBezTo>
                  <a:cubicBezTo>
                    <a:pt x="5" y="20"/>
                    <a:pt x="11" y="18"/>
                    <a:pt x="12" y="15"/>
                  </a:cubicBezTo>
                  <a:cubicBezTo>
                    <a:pt x="13" y="11"/>
                    <a:pt x="11" y="7"/>
                    <a:pt x="9" y="4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91">
              <a:extLst>
                <a:ext uri="{FF2B5EF4-FFF2-40B4-BE49-F238E27FC236}">
                  <a16:creationId xmlns:a16="http://schemas.microsoft.com/office/drawing/2014/main" id="{8CBEA2B0-5F4E-4B8A-893A-DDBBE2B7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4156075"/>
              <a:ext cx="31750" cy="53975"/>
            </a:xfrm>
            <a:custGeom>
              <a:avLst/>
              <a:gdLst>
                <a:gd name="T0" fmla="*/ 9 w 11"/>
                <a:gd name="T1" fmla="*/ 6 h 19"/>
                <a:gd name="T2" fmla="*/ 7 w 11"/>
                <a:gd name="T3" fmla="*/ 1 h 19"/>
                <a:gd name="T4" fmla="*/ 4 w 11"/>
                <a:gd name="T5" fmla="*/ 1 h 19"/>
                <a:gd name="T6" fmla="*/ 2 w 11"/>
                <a:gd name="T7" fmla="*/ 15 h 19"/>
                <a:gd name="T8" fmla="*/ 11 w 11"/>
                <a:gd name="T9" fmla="*/ 12 h 19"/>
                <a:gd name="T10" fmla="*/ 9 w 11"/>
                <a:gd name="T1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6"/>
                  </a:moveTo>
                  <a:cubicBezTo>
                    <a:pt x="8" y="4"/>
                    <a:pt x="7" y="2"/>
                    <a:pt x="7" y="1"/>
                  </a:cubicBezTo>
                  <a:cubicBezTo>
                    <a:pt x="6" y="0"/>
                    <a:pt x="4" y="0"/>
                    <a:pt x="4" y="1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5" y="19"/>
                    <a:pt x="11" y="17"/>
                    <a:pt x="11" y="12"/>
                  </a:cubicBezTo>
                  <a:cubicBezTo>
                    <a:pt x="11" y="10"/>
                    <a:pt x="10" y="8"/>
                    <a:pt x="9" y="6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92">
              <a:extLst>
                <a:ext uri="{FF2B5EF4-FFF2-40B4-BE49-F238E27FC236}">
                  <a16:creationId xmlns:a16="http://schemas.microsoft.com/office/drawing/2014/main" id="{E6B7F4E4-21C7-4265-BFD7-D732B4AEB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0" y="4206875"/>
              <a:ext cx="36512" cy="53975"/>
            </a:xfrm>
            <a:custGeom>
              <a:avLst/>
              <a:gdLst>
                <a:gd name="T0" fmla="*/ 12 w 13"/>
                <a:gd name="T1" fmla="*/ 9 h 19"/>
                <a:gd name="T2" fmla="*/ 10 w 13"/>
                <a:gd name="T3" fmla="*/ 5 h 19"/>
                <a:gd name="T4" fmla="*/ 1 w 13"/>
                <a:gd name="T5" fmla="*/ 5 h 19"/>
                <a:gd name="T6" fmla="*/ 3 w 13"/>
                <a:gd name="T7" fmla="*/ 17 h 19"/>
                <a:gd name="T8" fmla="*/ 12 w 13"/>
                <a:gd name="T9" fmla="*/ 16 h 19"/>
                <a:gd name="T10" fmla="*/ 12 w 13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12" y="9"/>
                  </a:moveTo>
                  <a:cubicBezTo>
                    <a:pt x="11" y="7"/>
                    <a:pt x="10" y="6"/>
                    <a:pt x="10" y="5"/>
                  </a:cubicBezTo>
                  <a:cubicBezTo>
                    <a:pt x="9" y="0"/>
                    <a:pt x="2" y="0"/>
                    <a:pt x="1" y="5"/>
                  </a:cubicBezTo>
                  <a:cubicBezTo>
                    <a:pt x="1" y="9"/>
                    <a:pt x="0" y="14"/>
                    <a:pt x="3" y="17"/>
                  </a:cubicBezTo>
                  <a:cubicBezTo>
                    <a:pt x="5" y="19"/>
                    <a:pt x="10" y="19"/>
                    <a:pt x="12" y="16"/>
                  </a:cubicBezTo>
                  <a:cubicBezTo>
                    <a:pt x="13" y="13"/>
                    <a:pt x="13" y="11"/>
                    <a:pt x="12" y="9"/>
                  </a:cubicBezTo>
                  <a:close/>
                </a:path>
              </a:pathLst>
            </a:custGeom>
            <a:solidFill>
              <a:srgbClr val="7D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93">
              <a:extLst>
                <a:ext uri="{FF2B5EF4-FFF2-40B4-BE49-F238E27FC236}">
                  <a16:creationId xmlns:a16="http://schemas.microsoft.com/office/drawing/2014/main" id="{DFDFA4E7-ACA1-445D-8383-DEFC7FD2B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3544888"/>
              <a:ext cx="817562" cy="376238"/>
            </a:xfrm>
            <a:custGeom>
              <a:avLst/>
              <a:gdLst>
                <a:gd name="T0" fmla="*/ 52 w 291"/>
                <a:gd name="T1" fmla="*/ 0 h 134"/>
                <a:gd name="T2" fmla="*/ 51 w 291"/>
                <a:gd name="T3" fmla="*/ 1 h 134"/>
                <a:gd name="T4" fmla="*/ 7 w 291"/>
                <a:gd name="T5" fmla="*/ 52 h 134"/>
                <a:gd name="T6" fmla="*/ 24 w 291"/>
                <a:gd name="T7" fmla="*/ 65 h 134"/>
                <a:gd name="T8" fmla="*/ 54 w 291"/>
                <a:gd name="T9" fmla="*/ 57 h 134"/>
                <a:gd name="T10" fmla="*/ 39 w 291"/>
                <a:gd name="T11" fmla="*/ 86 h 134"/>
                <a:gd name="T12" fmla="*/ 50 w 291"/>
                <a:gd name="T13" fmla="*/ 104 h 134"/>
                <a:gd name="T14" fmla="*/ 61 w 291"/>
                <a:gd name="T15" fmla="*/ 106 h 134"/>
                <a:gd name="T16" fmla="*/ 78 w 291"/>
                <a:gd name="T17" fmla="*/ 103 h 134"/>
                <a:gd name="T18" fmla="*/ 91 w 291"/>
                <a:gd name="T19" fmla="*/ 117 h 134"/>
                <a:gd name="T20" fmla="*/ 93 w 291"/>
                <a:gd name="T21" fmla="*/ 117 h 134"/>
                <a:gd name="T22" fmla="*/ 124 w 291"/>
                <a:gd name="T23" fmla="*/ 109 h 134"/>
                <a:gd name="T24" fmla="*/ 122 w 291"/>
                <a:gd name="T25" fmla="*/ 112 h 134"/>
                <a:gd name="T26" fmla="*/ 133 w 291"/>
                <a:gd name="T27" fmla="*/ 131 h 134"/>
                <a:gd name="T28" fmla="*/ 151 w 291"/>
                <a:gd name="T29" fmla="*/ 134 h 134"/>
                <a:gd name="T30" fmla="*/ 213 w 291"/>
                <a:gd name="T31" fmla="*/ 116 h 134"/>
                <a:gd name="T32" fmla="*/ 285 w 291"/>
                <a:gd name="T33" fmla="*/ 62 h 134"/>
                <a:gd name="T34" fmla="*/ 283 w 291"/>
                <a:gd name="T35" fmla="*/ 46 h 134"/>
                <a:gd name="T36" fmla="*/ 270 w 291"/>
                <a:gd name="T37" fmla="*/ 51 h 134"/>
                <a:gd name="T38" fmla="*/ 208 w 291"/>
                <a:gd name="T39" fmla="*/ 87 h 134"/>
                <a:gd name="T40" fmla="*/ 160 w 291"/>
                <a:gd name="T41" fmla="*/ 103 h 134"/>
                <a:gd name="T42" fmla="*/ 170 w 291"/>
                <a:gd name="T43" fmla="*/ 86 h 134"/>
                <a:gd name="T44" fmla="*/ 157 w 291"/>
                <a:gd name="T45" fmla="*/ 62 h 134"/>
                <a:gd name="T46" fmla="*/ 153 w 291"/>
                <a:gd name="T47" fmla="*/ 63 h 134"/>
                <a:gd name="T48" fmla="*/ 134 w 291"/>
                <a:gd name="T49" fmla="*/ 71 h 134"/>
                <a:gd name="T50" fmla="*/ 137 w 291"/>
                <a:gd name="T51" fmla="*/ 68 h 134"/>
                <a:gd name="T52" fmla="*/ 123 w 291"/>
                <a:gd name="T53" fmla="*/ 45 h 134"/>
                <a:gd name="T54" fmla="*/ 116 w 291"/>
                <a:gd name="T55" fmla="*/ 47 h 134"/>
                <a:gd name="T56" fmla="*/ 77 w 291"/>
                <a:gd name="T57" fmla="*/ 72 h 134"/>
                <a:gd name="T58" fmla="*/ 88 w 291"/>
                <a:gd name="T59" fmla="*/ 41 h 134"/>
                <a:gd name="T60" fmla="*/ 76 w 291"/>
                <a:gd name="T61" fmla="*/ 25 h 134"/>
                <a:gd name="T62" fmla="*/ 73 w 291"/>
                <a:gd name="T63" fmla="*/ 26 h 134"/>
                <a:gd name="T64" fmla="*/ 30 w 291"/>
                <a:gd name="T65" fmla="*/ 40 h 134"/>
                <a:gd name="T66" fmla="*/ 32 w 291"/>
                <a:gd name="T67" fmla="*/ 37 h 134"/>
                <a:gd name="T68" fmla="*/ 39 w 291"/>
                <a:gd name="T69" fmla="*/ 25 h 134"/>
                <a:gd name="T70" fmla="*/ 54 w 291"/>
                <a:gd name="T71" fmla="*/ 5 h 134"/>
                <a:gd name="T72" fmla="*/ 52 w 291"/>
                <a:gd name="T7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134">
                  <a:moveTo>
                    <a:pt x="52" y="0"/>
                  </a:moveTo>
                  <a:cubicBezTo>
                    <a:pt x="52" y="0"/>
                    <a:pt x="51" y="0"/>
                    <a:pt x="51" y="1"/>
                  </a:cubicBezTo>
                  <a:cubicBezTo>
                    <a:pt x="38" y="11"/>
                    <a:pt x="0" y="31"/>
                    <a:pt x="7" y="52"/>
                  </a:cubicBezTo>
                  <a:cubicBezTo>
                    <a:pt x="10" y="62"/>
                    <a:pt x="16" y="65"/>
                    <a:pt x="24" y="65"/>
                  </a:cubicBezTo>
                  <a:cubicBezTo>
                    <a:pt x="33" y="65"/>
                    <a:pt x="44" y="61"/>
                    <a:pt x="54" y="57"/>
                  </a:cubicBezTo>
                  <a:cubicBezTo>
                    <a:pt x="48" y="66"/>
                    <a:pt x="43" y="76"/>
                    <a:pt x="39" y="86"/>
                  </a:cubicBezTo>
                  <a:cubicBezTo>
                    <a:pt x="37" y="93"/>
                    <a:pt x="42" y="102"/>
                    <a:pt x="50" y="104"/>
                  </a:cubicBezTo>
                  <a:cubicBezTo>
                    <a:pt x="54" y="105"/>
                    <a:pt x="58" y="106"/>
                    <a:pt x="61" y="106"/>
                  </a:cubicBezTo>
                  <a:cubicBezTo>
                    <a:pt x="67" y="106"/>
                    <a:pt x="73" y="104"/>
                    <a:pt x="78" y="103"/>
                  </a:cubicBezTo>
                  <a:cubicBezTo>
                    <a:pt x="78" y="110"/>
                    <a:pt x="83" y="117"/>
                    <a:pt x="91" y="117"/>
                  </a:cubicBezTo>
                  <a:cubicBezTo>
                    <a:pt x="92" y="117"/>
                    <a:pt x="92" y="117"/>
                    <a:pt x="93" y="117"/>
                  </a:cubicBezTo>
                  <a:cubicBezTo>
                    <a:pt x="104" y="116"/>
                    <a:pt x="114" y="113"/>
                    <a:pt x="124" y="109"/>
                  </a:cubicBezTo>
                  <a:cubicBezTo>
                    <a:pt x="123" y="110"/>
                    <a:pt x="123" y="111"/>
                    <a:pt x="122" y="112"/>
                  </a:cubicBezTo>
                  <a:cubicBezTo>
                    <a:pt x="120" y="121"/>
                    <a:pt x="125" y="129"/>
                    <a:pt x="133" y="131"/>
                  </a:cubicBezTo>
                  <a:cubicBezTo>
                    <a:pt x="139" y="133"/>
                    <a:pt x="145" y="134"/>
                    <a:pt x="151" y="134"/>
                  </a:cubicBezTo>
                  <a:cubicBezTo>
                    <a:pt x="173" y="134"/>
                    <a:pt x="194" y="125"/>
                    <a:pt x="213" y="116"/>
                  </a:cubicBezTo>
                  <a:cubicBezTo>
                    <a:pt x="239" y="104"/>
                    <a:pt x="268" y="86"/>
                    <a:pt x="285" y="62"/>
                  </a:cubicBezTo>
                  <a:cubicBezTo>
                    <a:pt x="291" y="52"/>
                    <a:pt x="290" y="46"/>
                    <a:pt x="283" y="46"/>
                  </a:cubicBezTo>
                  <a:cubicBezTo>
                    <a:pt x="280" y="46"/>
                    <a:pt x="275" y="47"/>
                    <a:pt x="270" y="51"/>
                  </a:cubicBezTo>
                  <a:cubicBezTo>
                    <a:pt x="251" y="64"/>
                    <a:pt x="231" y="78"/>
                    <a:pt x="208" y="87"/>
                  </a:cubicBezTo>
                  <a:cubicBezTo>
                    <a:pt x="194" y="92"/>
                    <a:pt x="177" y="101"/>
                    <a:pt x="160" y="103"/>
                  </a:cubicBezTo>
                  <a:cubicBezTo>
                    <a:pt x="163" y="97"/>
                    <a:pt x="167" y="91"/>
                    <a:pt x="170" y="86"/>
                  </a:cubicBezTo>
                  <a:cubicBezTo>
                    <a:pt x="175" y="76"/>
                    <a:pt x="168" y="62"/>
                    <a:pt x="157" y="62"/>
                  </a:cubicBezTo>
                  <a:cubicBezTo>
                    <a:pt x="156" y="62"/>
                    <a:pt x="154" y="63"/>
                    <a:pt x="153" y="63"/>
                  </a:cubicBezTo>
                  <a:cubicBezTo>
                    <a:pt x="146" y="65"/>
                    <a:pt x="140" y="68"/>
                    <a:pt x="134" y="71"/>
                  </a:cubicBezTo>
                  <a:cubicBezTo>
                    <a:pt x="135" y="70"/>
                    <a:pt x="136" y="69"/>
                    <a:pt x="137" y="68"/>
                  </a:cubicBezTo>
                  <a:cubicBezTo>
                    <a:pt x="144" y="56"/>
                    <a:pt x="134" y="45"/>
                    <a:pt x="123" y="45"/>
                  </a:cubicBezTo>
                  <a:cubicBezTo>
                    <a:pt x="121" y="45"/>
                    <a:pt x="118" y="46"/>
                    <a:pt x="116" y="47"/>
                  </a:cubicBezTo>
                  <a:cubicBezTo>
                    <a:pt x="105" y="52"/>
                    <a:pt x="91" y="65"/>
                    <a:pt x="77" y="72"/>
                  </a:cubicBezTo>
                  <a:cubicBezTo>
                    <a:pt x="82" y="62"/>
                    <a:pt x="87" y="52"/>
                    <a:pt x="88" y="41"/>
                  </a:cubicBezTo>
                  <a:cubicBezTo>
                    <a:pt x="90" y="32"/>
                    <a:pt x="84" y="25"/>
                    <a:pt x="76" y="25"/>
                  </a:cubicBezTo>
                  <a:cubicBezTo>
                    <a:pt x="75" y="25"/>
                    <a:pt x="74" y="25"/>
                    <a:pt x="73" y="26"/>
                  </a:cubicBezTo>
                  <a:cubicBezTo>
                    <a:pt x="58" y="28"/>
                    <a:pt x="45" y="36"/>
                    <a:pt x="30" y="40"/>
                  </a:cubicBezTo>
                  <a:cubicBezTo>
                    <a:pt x="31" y="39"/>
                    <a:pt x="31" y="38"/>
                    <a:pt x="32" y="37"/>
                  </a:cubicBezTo>
                  <a:cubicBezTo>
                    <a:pt x="34" y="33"/>
                    <a:pt x="37" y="29"/>
                    <a:pt x="39" y="25"/>
                  </a:cubicBezTo>
                  <a:cubicBezTo>
                    <a:pt x="44" y="18"/>
                    <a:pt x="49" y="12"/>
                    <a:pt x="54" y="5"/>
                  </a:cubicBezTo>
                  <a:cubicBezTo>
                    <a:pt x="56" y="3"/>
                    <a:pt x="55" y="0"/>
                    <a:pt x="52" y="0"/>
                  </a:cubicBezTo>
                </a:path>
              </a:pathLst>
            </a:custGeom>
            <a:solidFill>
              <a:srgbClr val="A45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94">
              <a:extLst>
                <a:ext uri="{FF2B5EF4-FFF2-40B4-BE49-F238E27FC236}">
                  <a16:creationId xmlns:a16="http://schemas.microsoft.com/office/drawing/2014/main" id="{F8C59743-B2D4-4125-A87D-9F96ADB63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495800"/>
              <a:ext cx="77787" cy="71438"/>
            </a:xfrm>
            <a:custGeom>
              <a:avLst/>
              <a:gdLst>
                <a:gd name="T0" fmla="*/ 1 w 28"/>
                <a:gd name="T1" fmla="*/ 22 h 25"/>
                <a:gd name="T2" fmla="*/ 6 w 28"/>
                <a:gd name="T3" fmla="*/ 20 h 25"/>
                <a:gd name="T4" fmla="*/ 11 w 28"/>
                <a:gd name="T5" fmla="*/ 18 h 25"/>
                <a:gd name="T6" fmla="*/ 16 w 28"/>
                <a:gd name="T7" fmla="*/ 15 h 25"/>
                <a:gd name="T8" fmla="*/ 18 w 28"/>
                <a:gd name="T9" fmla="*/ 13 h 25"/>
                <a:gd name="T10" fmla="*/ 20 w 28"/>
                <a:gd name="T11" fmla="*/ 11 h 25"/>
                <a:gd name="T12" fmla="*/ 22 w 28"/>
                <a:gd name="T13" fmla="*/ 8 h 25"/>
                <a:gd name="T14" fmla="*/ 23 w 28"/>
                <a:gd name="T15" fmla="*/ 6 h 25"/>
                <a:gd name="T16" fmla="*/ 25 w 28"/>
                <a:gd name="T17" fmla="*/ 3 h 25"/>
                <a:gd name="T18" fmla="*/ 25 w 28"/>
                <a:gd name="T19" fmla="*/ 2 h 25"/>
                <a:gd name="T20" fmla="*/ 25 w 28"/>
                <a:gd name="T21" fmla="*/ 1 h 25"/>
                <a:gd name="T22" fmla="*/ 27 w 28"/>
                <a:gd name="T23" fmla="*/ 1 h 25"/>
                <a:gd name="T24" fmla="*/ 28 w 28"/>
                <a:gd name="T25" fmla="*/ 2 h 25"/>
                <a:gd name="T26" fmla="*/ 28 w 28"/>
                <a:gd name="T27" fmla="*/ 4 h 25"/>
                <a:gd name="T28" fmla="*/ 27 w 28"/>
                <a:gd name="T29" fmla="*/ 8 h 25"/>
                <a:gd name="T30" fmla="*/ 26 w 28"/>
                <a:gd name="T31" fmla="*/ 11 h 25"/>
                <a:gd name="T32" fmla="*/ 24 w 28"/>
                <a:gd name="T33" fmla="*/ 13 h 25"/>
                <a:gd name="T34" fmla="*/ 19 w 28"/>
                <a:gd name="T35" fmla="*/ 19 h 25"/>
                <a:gd name="T36" fmla="*/ 16 w 28"/>
                <a:gd name="T37" fmla="*/ 21 h 25"/>
                <a:gd name="T38" fmla="*/ 13 w 28"/>
                <a:gd name="T39" fmla="*/ 22 h 25"/>
                <a:gd name="T40" fmla="*/ 8 w 28"/>
                <a:gd name="T41" fmla="*/ 24 h 25"/>
                <a:gd name="T42" fmla="*/ 2 w 28"/>
                <a:gd name="T43" fmla="*/ 25 h 25"/>
                <a:gd name="T44" fmla="*/ 0 w 28"/>
                <a:gd name="T45" fmla="*/ 23 h 25"/>
                <a:gd name="T46" fmla="*/ 1 w 28"/>
                <a:gd name="T4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25">
                  <a:moveTo>
                    <a:pt x="1" y="22"/>
                  </a:moveTo>
                  <a:cubicBezTo>
                    <a:pt x="1" y="22"/>
                    <a:pt x="3" y="22"/>
                    <a:pt x="6" y="20"/>
                  </a:cubicBezTo>
                  <a:cubicBezTo>
                    <a:pt x="8" y="20"/>
                    <a:pt x="9" y="19"/>
                    <a:pt x="11" y="18"/>
                  </a:cubicBezTo>
                  <a:cubicBezTo>
                    <a:pt x="13" y="17"/>
                    <a:pt x="14" y="16"/>
                    <a:pt x="16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9" y="12"/>
                    <a:pt x="20" y="11"/>
                    <a:pt x="20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7"/>
                    <a:pt x="23" y="6"/>
                  </a:cubicBezTo>
                  <a:cubicBezTo>
                    <a:pt x="24" y="5"/>
                    <a:pt x="24" y="4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0"/>
                    <a:pt x="27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8" y="5"/>
                    <a:pt x="27" y="6"/>
                    <a:pt x="27" y="8"/>
                  </a:cubicBezTo>
                  <a:cubicBezTo>
                    <a:pt x="27" y="9"/>
                    <a:pt x="26" y="10"/>
                    <a:pt x="26" y="11"/>
                  </a:cubicBezTo>
                  <a:cubicBezTo>
                    <a:pt x="25" y="12"/>
                    <a:pt x="25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7" y="20"/>
                    <a:pt x="16" y="21"/>
                  </a:cubicBezTo>
                  <a:cubicBezTo>
                    <a:pt x="15" y="21"/>
                    <a:pt x="14" y="22"/>
                    <a:pt x="13" y="22"/>
                  </a:cubicBezTo>
                  <a:cubicBezTo>
                    <a:pt x="11" y="23"/>
                    <a:pt x="9" y="24"/>
                    <a:pt x="8" y="24"/>
                  </a:cubicBezTo>
                  <a:cubicBezTo>
                    <a:pt x="4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3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95">
              <a:extLst>
                <a:ext uri="{FF2B5EF4-FFF2-40B4-BE49-F238E27FC236}">
                  <a16:creationId xmlns:a16="http://schemas.microsoft.com/office/drawing/2014/main" id="{0FED2209-FB40-43B9-AD28-B8380A98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543425"/>
              <a:ext cx="42862" cy="93663"/>
            </a:xfrm>
            <a:custGeom>
              <a:avLst/>
              <a:gdLst>
                <a:gd name="T0" fmla="*/ 5 w 15"/>
                <a:gd name="T1" fmla="*/ 2 h 33"/>
                <a:gd name="T2" fmla="*/ 5 w 15"/>
                <a:gd name="T3" fmla="*/ 3 h 33"/>
                <a:gd name="T4" fmla="*/ 4 w 15"/>
                <a:gd name="T5" fmla="*/ 7 h 33"/>
                <a:gd name="T6" fmla="*/ 5 w 15"/>
                <a:gd name="T7" fmla="*/ 12 h 33"/>
                <a:gd name="T8" fmla="*/ 6 w 15"/>
                <a:gd name="T9" fmla="*/ 17 h 33"/>
                <a:gd name="T10" fmla="*/ 8 w 15"/>
                <a:gd name="T11" fmla="*/ 23 h 33"/>
                <a:gd name="T12" fmla="*/ 11 w 15"/>
                <a:gd name="T13" fmla="*/ 27 h 33"/>
                <a:gd name="T14" fmla="*/ 14 w 15"/>
                <a:gd name="T15" fmla="*/ 30 h 33"/>
                <a:gd name="T16" fmla="*/ 15 w 15"/>
                <a:gd name="T17" fmla="*/ 31 h 33"/>
                <a:gd name="T18" fmla="*/ 15 w 15"/>
                <a:gd name="T19" fmla="*/ 31 h 33"/>
                <a:gd name="T20" fmla="*/ 14 w 15"/>
                <a:gd name="T21" fmla="*/ 33 h 33"/>
                <a:gd name="T22" fmla="*/ 13 w 15"/>
                <a:gd name="T23" fmla="*/ 33 h 33"/>
                <a:gd name="T24" fmla="*/ 12 w 15"/>
                <a:gd name="T25" fmla="*/ 32 h 33"/>
                <a:gd name="T26" fmla="*/ 8 w 15"/>
                <a:gd name="T27" fmla="*/ 29 h 33"/>
                <a:gd name="T28" fmla="*/ 6 w 15"/>
                <a:gd name="T29" fmla="*/ 28 h 33"/>
                <a:gd name="T30" fmla="*/ 4 w 15"/>
                <a:gd name="T31" fmla="*/ 25 h 33"/>
                <a:gd name="T32" fmla="*/ 3 w 15"/>
                <a:gd name="T33" fmla="*/ 22 h 33"/>
                <a:gd name="T34" fmla="*/ 1 w 15"/>
                <a:gd name="T35" fmla="*/ 19 h 33"/>
                <a:gd name="T36" fmla="*/ 0 w 15"/>
                <a:gd name="T37" fmla="*/ 12 h 33"/>
                <a:gd name="T38" fmla="*/ 0 w 15"/>
                <a:gd name="T39" fmla="*/ 7 h 33"/>
                <a:gd name="T40" fmla="*/ 2 w 15"/>
                <a:gd name="T41" fmla="*/ 1 h 33"/>
                <a:gd name="T42" fmla="*/ 2 w 15"/>
                <a:gd name="T43" fmla="*/ 1 h 33"/>
                <a:gd name="T44" fmla="*/ 4 w 15"/>
                <a:gd name="T45" fmla="*/ 0 h 33"/>
                <a:gd name="T46" fmla="*/ 5 w 15"/>
                <a:gd name="T4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33">
                  <a:moveTo>
                    <a:pt x="5" y="2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8"/>
                    <a:pt x="5" y="10"/>
                    <a:pt x="5" y="12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7" y="19"/>
                    <a:pt x="8" y="21"/>
                    <a:pt x="8" y="23"/>
                  </a:cubicBezTo>
                  <a:cubicBezTo>
                    <a:pt x="9" y="24"/>
                    <a:pt x="10" y="26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3" y="33"/>
                    <a:pt x="12" y="32"/>
                    <a:pt x="12" y="32"/>
                  </a:cubicBezTo>
                  <a:cubicBezTo>
                    <a:pt x="11" y="31"/>
                    <a:pt x="10" y="31"/>
                    <a:pt x="8" y="29"/>
                  </a:cubicBezTo>
                  <a:cubicBezTo>
                    <a:pt x="8" y="29"/>
                    <a:pt x="7" y="28"/>
                    <a:pt x="6" y="28"/>
                  </a:cubicBezTo>
                  <a:cubicBezTo>
                    <a:pt x="6" y="27"/>
                    <a:pt x="5" y="26"/>
                    <a:pt x="4" y="25"/>
                  </a:cubicBezTo>
                  <a:cubicBezTo>
                    <a:pt x="4" y="24"/>
                    <a:pt x="3" y="23"/>
                    <a:pt x="3" y="22"/>
                  </a:cubicBezTo>
                  <a:cubicBezTo>
                    <a:pt x="2" y="21"/>
                    <a:pt x="2" y="20"/>
                    <a:pt x="1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3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96">
              <a:extLst>
                <a:ext uri="{FF2B5EF4-FFF2-40B4-BE49-F238E27FC236}">
                  <a16:creationId xmlns:a16="http://schemas.microsoft.com/office/drawing/2014/main" id="{FA8AE428-5029-4187-BF29-62734305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0" y="4384675"/>
              <a:ext cx="14287" cy="15875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2 h 6"/>
                <a:gd name="T4" fmla="*/ 3 w 5"/>
                <a:gd name="T5" fmla="*/ 1 h 6"/>
                <a:gd name="T6" fmla="*/ 0 w 5"/>
                <a:gd name="T7" fmla="*/ 3 h 6"/>
                <a:gd name="T8" fmla="*/ 1 w 5"/>
                <a:gd name="T9" fmla="*/ 5 h 6"/>
                <a:gd name="T10" fmla="*/ 4 w 5"/>
                <a:gd name="T11" fmla="*/ 5 h 6"/>
                <a:gd name="T12" fmla="*/ 4 w 5"/>
                <a:gd name="T13" fmla="*/ 5 h 6"/>
                <a:gd name="T14" fmla="*/ 4 w 5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97">
              <a:extLst>
                <a:ext uri="{FF2B5EF4-FFF2-40B4-BE49-F238E27FC236}">
                  <a16:creationId xmlns:a16="http://schemas.microsoft.com/office/drawing/2014/main" id="{6BB17A43-2440-49F8-8BB5-0376A2775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4344988"/>
              <a:ext cx="30162" cy="30163"/>
            </a:xfrm>
            <a:custGeom>
              <a:avLst/>
              <a:gdLst>
                <a:gd name="T0" fmla="*/ 6 w 11"/>
                <a:gd name="T1" fmla="*/ 2 h 11"/>
                <a:gd name="T2" fmla="*/ 6 w 11"/>
                <a:gd name="T3" fmla="*/ 2 h 11"/>
                <a:gd name="T4" fmla="*/ 2 w 11"/>
                <a:gd name="T5" fmla="*/ 6 h 11"/>
                <a:gd name="T6" fmla="*/ 2 w 11"/>
                <a:gd name="T7" fmla="*/ 7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0"/>
                    <a:pt x="0" y="3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11"/>
                    <a:pt x="11" y="5"/>
                    <a:pt x="6" y="2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98">
              <a:extLst>
                <a:ext uri="{FF2B5EF4-FFF2-40B4-BE49-F238E27FC236}">
                  <a16:creationId xmlns:a16="http://schemas.microsoft.com/office/drawing/2014/main" id="{2FCC084F-1B31-4EA7-863B-E573D772C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4386263"/>
              <a:ext cx="14287" cy="11113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0"/>
                    <a:pt x="0" y="4"/>
                    <a:pt x="3" y="4"/>
                  </a:cubicBezTo>
                  <a:cubicBezTo>
                    <a:pt x="5" y="4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99">
              <a:extLst>
                <a:ext uri="{FF2B5EF4-FFF2-40B4-BE49-F238E27FC236}">
                  <a16:creationId xmlns:a16="http://schemas.microsoft.com/office/drawing/2014/main" id="{18763392-7DB1-44FA-A6AD-B26CF68D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4349750"/>
              <a:ext cx="28575" cy="23813"/>
            </a:xfrm>
            <a:custGeom>
              <a:avLst/>
              <a:gdLst>
                <a:gd name="T0" fmla="*/ 5 w 10"/>
                <a:gd name="T1" fmla="*/ 0 h 8"/>
                <a:gd name="T2" fmla="*/ 5 w 10"/>
                <a:gd name="T3" fmla="*/ 8 h 8"/>
                <a:gd name="T4" fmla="*/ 5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0" y="0"/>
                    <a:pt x="0" y="8"/>
                    <a:pt x="5" y="8"/>
                  </a:cubicBezTo>
                  <a:cubicBezTo>
                    <a:pt x="10" y="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00">
              <a:extLst>
                <a:ext uri="{FF2B5EF4-FFF2-40B4-BE49-F238E27FC236}">
                  <a16:creationId xmlns:a16="http://schemas.microsoft.com/office/drawing/2014/main" id="{F3FC3E08-E08F-4E23-8B4E-E7C2DC09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4395788"/>
              <a:ext cx="14287" cy="11113"/>
            </a:xfrm>
            <a:custGeom>
              <a:avLst/>
              <a:gdLst>
                <a:gd name="T0" fmla="*/ 4 w 5"/>
                <a:gd name="T1" fmla="*/ 1 h 4"/>
                <a:gd name="T2" fmla="*/ 3 w 5"/>
                <a:gd name="T3" fmla="*/ 0 h 4"/>
                <a:gd name="T4" fmla="*/ 2 w 5"/>
                <a:gd name="T5" fmla="*/ 0 h 4"/>
                <a:gd name="T6" fmla="*/ 1 w 5"/>
                <a:gd name="T7" fmla="*/ 1 h 4"/>
                <a:gd name="T8" fmla="*/ 2 w 5"/>
                <a:gd name="T9" fmla="*/ 4 h 4"/>
                <a:gd name="T10" fmla="*/ 4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01">
              <a:extLst>
                <a:ext uri="{FF2B5EF4-FFF2-40B4-BE49-F238E27FC236}">
                  <a16:creationId xmlns:a16="http://schemas.microsoft.com/office/drawing/2014/main" id="{31164C8E-18C4-4AEE-A14A-C0F1CEC5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5522913"/>
              <a:ext cx="84137" cy="79375"/>
            </a:xfrm>
            <a:custGeom>
              <a:avLst/>
              <a:gdLst>
                <a:gd name="T0" fmla="*/ 28 w 30"/>
                <a:gd name="T1" fmla="*/ 6 h 28"/>
                <a:gd name="T2" fmla="*/ 20 w 30"/>
                <a:gd name="T3" fmla="*/ 0 h 28"/>
                <a:gd name="T4" fmla="*/ 11 w 30"/>
                <a:gd name="T5" fmla="*/ 5 h 28"/>
                <a:gd name="T6" fmla="*/ 7 w 30"/>
                <a:gd name="T7" fmla="*/ 11 h 28"/>
                <a:gd name="T8" fmla="*/ 8 w 30"/>
                <a:gd name="T9" fmla="*/ 26 h 28"/>
                <a:gd name="T10" fmla="*/ 21 w 30"/>
                <a:gd name="T11" fmla="*/ 20 h 28"/>
                <a:gd name="T12" fmla="*/ 28 w 30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28" y="6"/>
                  </a:moveTo>
                  <a:cubicBezTo>
                    <a:pt x="26" y="2"/>
                    <a:pt x="24" y="0"/>
                    <a:pt x="20" y="0"/>
                  </a:cubicBezTo>
                  <a:cubicBezTo>
                    <a:pt x="16" y="0"/>
                    <a:pt x="13" y="2"/>
                    <a:pt x="11" y="5"/>
                  </a:cubicBezTo>
                  <a:cubicBezTo>
                    <a:pt x="10" y="7"/>
                    <a:pt x="9" y="9"/>
                    <a:pt x="7" y="11"/>
                  </a:cubicBezTo>
                  <a:cubicBezTo>
                    <a:pt x="4" y="16"/>
                    <a:pt x="0" y="23"/>
                    <a:pt x="8" y="26"/>
                  </a:cubicBezTo>
                  <a:cubicBezTo>
                    <a:pt x="12" y="28"/>
                    <a:pt x="18" y="23"/>
                    <a:pt x="21" y="20"/>
                  </a:cubicBezTo>
                  <a:cubicBezTo>
                    <a:pt x="25" y="17"/>
                    <a:pt x="30" y="12"/>
                    <a:pt x="28" y="6"/>
                  </a:cubicBezTo>
                  <a:close/>
                </a:path>
              </a:pathLst>
            </a:custGeom>
            <a:solidFill>
              <a:srgbClr val="176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02">
              <a:extLst>
                <a:ext uri="{FF2B5EF4-FFF2-40B4-BE49-F238E27FC236}">
                  <a16:creationId xmlns:a16="http://schemas.microsoft.com/office/drawing/2014/main" id="{76D97C16-A783-421D-99CA-2D08A4F0E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38" y="5548313"/>
              <a:ext cx="79375" cy="82550"/>
            </a:xfrm>
            <a:custGeom>
              <a:avLst/>
              <a:gdLst>
                <a:gd name="T0" fmla="*/ 23 w 28"/>
                <a:gd name="T1" fmla="*/ 2 h 29"/>
                <a:gd name="T2" fmla="*/ 12 w 28"/>
                <a:gd name="T3" fmla="*/ 5 h 29"/>
                <a:gd name="T4" fmla="*/ 3 w 28"/>
                <a:gd name="T5" fmla="*/ 21 h 29"/>
                <a:gd name="T6" fmla="*/ 8 w 28"/>
                <a:gd name="T7" fmla="*/ 28 h 29"/>
                <a:gd name="T8" fmla="*/ 25 w 28"/>
                <a:gd name="T9" fmla="*/ 13 h 29"/>
                <a:gd name="T10" fmla="*/ 23 w 28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3" y="2"/>
                  </a:moveTo>
                  <a:cubicBezTo>
                    <a:pt x="19" y="0"/>
                    <a:pt x="14" y="1"/>
                    <a:pt x="12" y="5"/>
                  </a:cubicBezTo>
                  <a:cubicBezTo>
                    <a:pt x="9" y="11"/>
                    <a:pt x="6" y="16"/>
                    <a:pt x="3" y="21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2" y="19"/>
                    <a:pt x="25" y="13"/>
                  </a:cubicBezTo>
                  <a:cubicBezTo>
                    <a:pt x="28" y="9"/>
                    <a:pt x="26" y="4"/>
                    <a:pt x="23" y="2"/>
                  </a:cubicBezTo>
                  <a:close/>
                </a:path>
              </a:pathLst>
            </a:custGeom>
            <a:solidFill>
              <a:srgbClr val="176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03">
              <a:extLst>
                <a:ext uri="{FF2B5EF4-FFF2-40B4-BE49-F238E27FC236}">
                  <a16:creationId xmlns:a16="http://schemas.microsoft.com/office/drawing/2014/main" id="{186B91D8-A73A-4154-A9CB-A488BB52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5032375"/>
              <a:ext cx="61912" cy="50800"/>
            </a:xfrm>
            <a:custGeom>
              <a:avLst/>
              <a:gdLst>
                <a:gd name="T0" fmla="*/ 21 w 22"/>
                <a:gd name="T1" fmla="*/ 5 h 18"/>
                <a:gd name="T2" fmla="*/ 17 w 22"/>
                <a:gd name="T3" fmla="*/ 1 h 18"/>
                <a:gd name="T4" fmla="*/ 6 w 22"/>
                <a:gd name="T5" fmla="*/ 5 h 18"/>
                <a:gd name="T6" fmla="*/ 4 w 22"/>
                <a:gd name="T7" fmla="*/ 7 h 18"/>
                <a:gd name="T8" fmla="*/ 4 w 22"/>
                <a:gd name="T9" fmla="*/ 7 h 18"/>
                <a:gd name="T10" fmla="*/ 3 w 22"/>
                <a:gd name="T11" fmla="*/ 8 h 18"/>
                <a:gd name="T12" fmla="*/ 1 w 22"/>
                <a:gd name="T13" fmla="*/ 14 h 18"/>
                <a:gd name="T14" fmla="*/ 10 w 22"/>
                <a:gd name="T15" fmla="*/ 17 h 18"/>
                <a:gd name="T16" fmla="*/ 21 w 22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8">
                  <a:moveTo>
                    <a:pt x="21" y="5"/>
                  </a:moveTo>
                  <a:cubicBezTo>
                    <a:pt x="21" y="3"/>
                    <a:pt x="19" y="1"/>
                    <a:pt x="17" y="1"/>
                  </a:cubicBezTo>
                  <a:cubicBezTo>
                    <a:pt x="13" y="0"/>
                    <a:pt x="9" y="2"/>
                    <a:pt x="6" y="5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2"/>
                    <a:pt x="1" y="14"/>
                  </a:cubicBezTo>
                  <a:cubicBezTo>
                    <a:pt x="3" y="17"/>
                    <a:pt x="7" y="18"/>
                    <a:pt x="10" y="17"/>
                  </a:cubicBezTo>
                  <a:cubicBezTo>
                    <a:pt x="17" y="17"/>
                    <a:pt x="22" y="12"/>
                    <a:pt x="21" y="5"/>
                  </a:cubicBezTo>
                  <a:close/>
                </a:path>
              </a:pathLst>
            </a:custGeom>
            <a:solidFill>
              <a:srgbClr val="176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204">
              <a:extLst>
                <a:ext uri="{FF2B5EF4-FFF2-40B4-BE49-F238E27FC236}">
                  <a16:creationId xmlns:a16="http://schemas.microsoft.com/office/drawing/2014/main" id="{ACAA6610-C164-436B-9867-5A929DF3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0" y="5060950"/>
              <a:ext cx="53975" cy="36513"/>
            </a:xfrm>
            <a:custGeom>
              <a:avLst/>
              <a:gdLst>
                <a:gd name="T0" fmla="*/ 14 w 19"/>
                <a:gd name="T1" fmla="*/ 1 h 13"/>
                <a:gd name="T2" fmla="*/ 7 w 19"/>
                <a:gd name="T3" fmla="*/ 2 h 13"/>
                <a:gd name="T4" fmla="*/ 4 w 19"/>
                <a:gd name="T5" fmla="*/ 4 h 13"/>
                <a:gd name="T6" fmla="*/ 1 w 19"/>
                <a:gd name="T7" fmla="*/ 9 h 13"/>
                <a:gd name="T8" fmla="*/ 2 w 19"/>
                <a:gd name="T9" fmla="*/ 10 h 13"/>
                <a:gd name="T10" fmla="*/ 1 w 19"/>
                <a:gd name="T11" fmla="*/ 9 h 13"/>
                <a:gd name="T12" fmla="*/ 8 w 19"/>
                <a:gd name="T13" fmla="*/ 13 h 13"/>
                <a:gd name="T14" fmla="*/ 18 w 19"/>
                <a:gd name="T15" fmla="*/ 9 h 13"/>
                <a:gd name="T16" fmla="*/ 14 w 19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4" y="1"/>
                  </a:moveTo>
                  <a:cubicBezTo>
                    <a:pt x="11" y="0"/>
                    <a:pt x="9" y="1"/>
                    <a:pt x="7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9"/>
                    <a:pt x="1" y="9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12" y="13"/>
                    <a:pt x="16" y="12"/>
                    <a:pt x="18" y="9"/>
                  </a:cubicBezTo>
                  <a:cubicBezTo>
                    <a:pt x="19" y="6"/>
                    <a:pt x="18" y="1"/>
                    <a:pt x="14" y="1"/>
                  </a:cubicBezTo>
                  <a:close/>
                </a:path>
              </a:pathLst>
            </a:custGeom>
            <a:solidFill>
              <a:srgbClr val="176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205">
              <a:extLst>
                <a:ext uri="{FF2B5EF4-FFF2-40B4-BE49-F238E27FC236}">
                  <a16:creationId xmlns:a16="http://schemas.microsoft.com/office/drawing/2014/main" id="{917C7E2E-2A04-4995-B97E-73EB2073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25" y="5097463"/>
              <a:ext cx="42862" cy="33338"/>
            </a:xfrm>
            <a:custGeom>
              <a:avLst/>
              <a:gdLst>
                <a:gd name="T0" fmla="*/ 7 w 15"/>
                <a:gd name="T1" fmla="*/ 0 h 12"/>
                <a:gd name="T2" fmla="*/ 7 w 15"/>
                <a:gd name="T3" fmla="*/ 12 h 12"/>
                <a:gd name="T4" fmla="*/ 7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cubicBezTo>
                    <a:pt x="0" y="0"/>
                    <a:pt x="0" y="12"/>
                    <a:pt x="7" y="12"/>
                  </a:cubicBezTo>
                  <a:cubicBezTo>
                    <a:pt x="15" y="12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176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206">
              <a:extLst>
                <a:ext uri="{FF2B5EF4-FFF2-40B4-BE49-F238E27FC236}">
                  <a16:creationId xmlns:a16="http://schemas.microsoft.com/office/drawing/2014/main" id="{AA74962A-4DC1-4E84-9FDC-885F28C6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6102350"/>
              <a:ext cx="44450" cy="150813"/>
            </a:xfrm>
            <a:custGeom>
              <a:avLst/>
              <a:gdLst>
                <a:gd name="T0" fmla="*/ 12 w 16"/>
                <a:gd name="T1" fmla="*/ 30 h 54"/>
                <a:gd name="T2" fmla="*/ 11 w 16"/>
                <a:gd name="T3" fmla="*/ 6 h 54"/>
                <a:gd name="T4" fmla="*/ 2 w 16"/>
                <a:gd name="T5" fmla="*/ 5 h 54"/>
                <a:gd name="T6" fmla="*/ 0 w 16"/>
                <a:gd name="T7" fmla="*/ 29 h 54"/>
                <a:gd name="T8" fmla="*/ 8 w 16"/>
                <a:gd name="T9" fmla="*/ 52 h 54"/>
                <a:gd name="T10" fmla="*/ 15 w 16"/>
                <a:gd name="T11" fmla="*/ 50 h 54"/>
                <a:gd name="T12" fmla="*/ 12 w 16"/>
                <a:gd name="T1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4">
                  <a:moveTo>
                    <a:pt x="12" y="30"/>
                  </a:moveTo>
                  <a:cubicBezTo>
                    <a:pt x="10" y="22"/>
                    <a:pt x="11" y="14"/>
                    <a:pt x="11" y="6"/>
                  </a:cubicBezTo>
                  <a:cubicBezTo>
                    <a:pt x="11" y="1"/>
                    <a:pt x="4" y="0"/>
                    <a:pt x="2" y="5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1" y="36"/>
                    <a:pt x="1" y="47"/>
                    <a:pt x="8" y="52"/>
                  </a:cubicBezTo>
                  <a:cubicBezTo>
                    <a:pt x="10" y="54"/>
                    <a:pt x="15" y="54"/>
                    <a:pt x="15" y="50"/>
                  </a:cubicBezTo>
                  <a:cubicBezTo>
                    <a:pt x="16" y="43"/>
                    <a:pt x="13" y="37"/>
                    <a:pt x="12" y="30"/>
                  </a:cubicBezTo>
                  <a:close/>
                </a:path>
              </a:pathLst>
            </a:custGeom>
            <a:solidFill>
              <a:srgbClr val="379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207">
              <a:extLst>
                <a:ext uri="{FF2B5EF4-FFF2-40B4-BE49-F238E27FC236}">
                  <a16:creationId xmlns:a16="http://schemas.microsoft.com/office/drawing/2014/main" id="{4F24FF12-EE5D-4D88-971E-7DB3B8609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0" y="6213475"/>
              <a:ext cx="44450" cy="65088"/>
            </a:xfrm>
            <a:custGeom>
              <a:avLst/>
              <a:gdLst>
                <a:gd name="T0" fmla="*/ 15 w 16"/>
                <a:gd name="T1" fmla="*/ 16 h 23"/>
                <a:gd name="T2" fmla="*/ 12 w 16"/>
                <a:gd name="T3" fmla="*/ 6 h 23"/>
                <a:gd name="T4" fmla="*/ 2 w 16"/>
                <a:gd name="T5" fmla="*/ 9 h 23"/>
                <a:gd name="T6" fmla="*/ 6 w 16"/>
                <a:gd name="T7" fmla="*/ 19 h 23"/>
                <a:gd name="T8" fmla="*/ 12 w 16"/>
                <a:gd name="T9" fmla="*/ 22 h 23"/>
                <a:gd name="T10" fmla="*/ 15 w 16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5" y="16"/>
                  </a:moveTo>
                  <a:cubicBezTo>
                    <a:pt x="14" y="13"/>
                    <a:pt x="13" y="9"/>
                    <a:pt x="12" y="6"/>
                  </a:cubicBezTo>
                  <a:cubicBezTo>
                    <a:pt x="10" y="0"/>
                    <a:pt x="0" y="3"/>
                    <a:pt x="2" y="9"/>
                  </a:cubicBezTo>
                  <a:cubicBezTo>
                    <a:pt x="4" y="12"/>
                    <a:pt x="5" y="15"/>
                    <a:pt x="6" y="19"/>
                  </a:cubicBezTo>
                  <a:cubicBezTo>
                    <a:pt x="7" y="21"/>
                    <a:pt x="9" y="23"/>
                    <a:pt x="12" y="22"/>
                  </a:cubicBezTo>
                  <a:cubicBezTo>
                    <a:pt x="14" y="21"/>
                    <a:pt x="16" y="19"/>
                    <a:pt x="15" y="16"/>
                  </a:cubicBezTo>
                  <a:close/>
                </a:path>
              </a:pathLst>
            </a:custGeom>
            <a:solidFill>
              <a:srgbClr val="379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208">
              <a:extLst>
                <a:ext uri="{FF2B5EF4-FFF2-40B4-BE49-F238E27FC236}">
                  <a16:creationId xmlns:a16="http://schemas.microsoft.com/office/drawing/2014/main" id="{AB29FE04-5795-4879-AD66-399ACA22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5994400"/>
              <a:ext cx="42862" cy="87313"/>
            </a:xfrm>
            <a:custGeom>
              <a:avLst/>
              <a:gdLst>
                <a:gd name="T0" fmla="*/ 13 w 15"/>
                <a:gd name="T1" fmla="*/ 11 h 31"/>
                <a:gd name="T2" fmla="*/ 9 w 15"/>
                <a:gd name="T3" fmla="*/ 2 h 31"/>
                <a:gd name="T4" fmla="*/ 3 w 15"/>
                <a:gd name="T5" fmla="*/ 3 h 31"/>
                <a:gd name="T6" fmla="*/ 2 w 15"/>
                <a:gd name="T7" fmla="*/ 11 h 31"/>
                <a:gd name="T8" fmla="*/ 1 w 15"/>
                <a:gd name="T9" fmla="*/ 23 h 31"/>
                <a:gd name="T10" fmla="*/ 14 w 15"/>
                <a:gd name="T11" fmla="*/ 23 h 31"/>
                <a:gd name="T12" fmla="*/ 13 w 15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1">
                  <a:moveTo>
                    <a:pt x="13" y="11"/>
                  </a:moveTo>
                  <a:cubicBezTo>
                    <a:pt x="12" y="8"/>
                    <a:pt x="11" y="5"/>
                    <a:pt x="9" y="2"/>
                  </a:cubicBezTo>
                  <a:cubicBezTo>
                    <a:pt x="8" y="0"/>
                    <a:pt x="4" y="0"/>
                    <a:pt x="3" y="3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2" y="15"/>
                    <a:pt x="1" y="19"/>
                    <a:pt x="1" y="23"/>
                  </a:cubicBezTo>
                  <a:cubicBezTo>
                    <a:pt x="0" y="31"/>
                    <a:pt x="15" y="31"/>
                    <a:pt x="14" y="23"/>
                  </a:cubicBezTo>
                  <a:cubicBezTo>
                    <a:pt x="14" y="19"/>
                    <a:pt x="13" y="15"/>
                    <a:pt x="13" y="11"/>
                  </a:cubicBezTo>
                  <a:close/>
                </a:path>
              </a:pathLst>
            </a:custGeom>
            <a:solidFill>
              <a:srgbClr val="379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209">
              <a:extLst>
                <a:ext uri="{FF2B5EF4-FFF2-40B4-BE49-F238E27FC236}">
                  <a16:creationId xmlns:a16="http://schemas.microsoft.com/office/drawing/2014/main" id="{3391C42B-D47C-4BDE-AF4C-4C291B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6062663"/>
              <a:ext cx="30162" cy="52388"/>
            </a:xfrm>
            <a:custGeom>
              <a:avLst/>
              <a:gdLst>
                <a:gd name="T0" fmla="*/ 9 w 11"/>
                <a:gd name="T1" fmla="*/ 3 h 19"/>
                <a:gd name="T2" fmla="*/ 5 w 11"/>
                <a:gd name="T3" fmla="*/ 1 h 19"/>
                <a:gd name="T4" fmla="*/ 0 w 11"/>
                <a:gd name="T5" fmla="*/ 7 h 19"/>
                <a:gd name="T6" fmla="*/ 0 w 11"/>
                <a:gd name="T7" fmla="*/ 14 h 19"/>
                <a:gd name="T8" fmla="*/ 7 w 11"/>
                <a:gd name="T9" fmla="*/ 16 h 19"/>
                <a:gd name="T10" fmla="*/ 10 w 11"/>
                <a:gd name="T11" fmla="*/ 10 h 19"/>
                <a:gd name="T12" fmla="*/ 9 w 11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9" y="3"/>
                  </a:moveTo>
                  <a:cubicBezTo>
                    <a:pt x="8" y="1"/>
                    <a:pt x="7" y="0"/>
                    <a:pt x="5" y="1"/>
                  </a:cubicBezTo>
                  <a:cubicBezTo>
                    <a:pt x="2" y="2"/>
                    <a:pt x="1" y="4"/>
                    <a:pt x="0" y="7"/>
                  </a:cubicBezTo>
                  <a:cubicBezTo>
                    <a:pt x="0" y="9"/>
                    <a:pt x="0" y="12"/>
                    <a:pt x="0" y="14"/>
                  </a:cubicBezTo>
                  <a:cubicBezTo>
                    <a:pt x="0" y="18"/>
                    <a:pt x="5" y="19"/>
                    <a:pt x="7" y="16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1" y="7"/>
                    <a:pt x="11" y="5"/>
                    <a:pt x="9" y="3"/>
                  </a:cubicBezTo>
                  <a:close/>
                </a:path>
              </a:pathLst>
            </a:custGeom>
            <a:solidFill>
              <a:srgbClr val="379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2" name="组合 311">
            <a:extLst>
              <a:ext uri="{FF2B5EF4-FFF2-40B4-BE49-F238E27FC236}">
                <a16:creationId xmlns:a16="http://schemas.microsoft.com/office/drawing/2014/main" id="{D1871A16-0923-4855-9384-1701C9E8DCE4}"/>
              </a:ext>
            </a:extLst>
          </p:cNvPr>
          <p:cNvGrpSpPr/>
          <p:nvPr/>
        </p:nvGrpSpPr>
        <p:grpSpPr>
          <a:xfrm>
            <a:off x="1260434" y="974879"/>
            <a:ext cx="1998226" cy="1953333"/>
            <a:chOff x="512763" y="3481388"/>
            <a:chExt cx="3462337" cy="3384550"/>
          </a:xfrm>
        </p:grpSpPr>
        <p:sp>
          <p:nvSpPr>
            <p:cNvPr id="313" name="Freeform 213">
              <a:extLst>
                <a:ext uri="{FF2B5EF4-FFF2-40B4-BE49-F238E27FC236}">
                  <a16:creationId xmlns:a16="http://schemas.microsoft.com/office/drawing/2014/main" id="{AAEF9E60-E97F-4FB3-A65A-59247AFA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6210300"/>
              <a:ext cx="123825" cy="144462"/>
            </a:xfrm>
            <a:custGeom>
              <a:avLst/>
              <a:gdLst>
                <a:gd name="T0" fmla="*/ 41 w 44"/>
                <a:gd name="T1" fmla="*/ 5 h 52"/>
                <a:gd name="T2" fmla="*/ 44 w 44"/>
                <a:gd name="T3" fmla="*/ 47 h 52"/>
                <a:gd name="T4" fmla="*/ 43 w 44"/>
                <a:gd name="T5" fmla="*/ 47 h 52"/>
                <a:gd name="T6" fmla="*/ 27 w 44"/>
                <a:gd name="T7" fmla="*/ 52 h 52"/>
                <a:gd name="T8" fmla="*/ 0 w 44"/>
                <a:gd name="T9" fmla="*/ 20 h 52"/>
                <a:gd name="T10" fmla="*/ 12 w 44"/>
                <a:gd name="T11" fmla="*/ 22 h 52"/>
                <a:gd name="T12" fmla="*/ 19 w 44"/>
                <a:gd name="T13" fmla="*/ 9 h 52"/>
                <a:gd name="T14" fmla="*/ 28 w 44"/>
                <a:gd name="T15" fmla="*/ 16 h 52"/>
                <a:gd name="T16" fmla="*/ 40 w 44"/>
                <a:gd name="T17" fmla="*/ 3 h 52"/>
                <a:gd name="T18" fmla="*/ 40 w 44"/>
                <a:gd name="T19" fmla="*/ 3 h 52"/>
                <a:gd name="T20" fmla="*/ 41 w 44"/>
                <a:gd name="T2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2">
                  <a:moveTo>
                    <a:pt x="41" y="5"/>
                  </a:moveTo>
                  <a:cubicBezTo>
                    <a:pt x="41" y="5"/>
                    <a:pt x="44" y="30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6" y="45"/>
                    <a:pt x="29" y="51"/>
                    <a:pt x="27" y="52"/>
                  </a:cubicBezTo>
                  <a:cubicBezTo>
                    <a:pt x="15" y="41"/>
                    <a:pt x="0" y="20"/>
                    <a:pt x="0" y="20"/>
                  </a:cubicBezTo>
                  <a:cubicBezTo>
                    <a:pt x="0" y="20"/>
                    <a:pt x="7" y="12"/>
                    <a:pt x="12" y="22"/>
                  </a:cubicBezTo>
                  <a:cubicBezTo>
                    <a:pt x="12" y="22"/>
                    <a:pt x="13" y="11"/>
                    <a:pt x="19" y="9"/>
                  </a:cubicBezTo>
                  <a:cubicBezTo>
                    <a:pt x="24" y="8"/>
                    <a:pt x="28" y="16"/>
                    <a:pt x="28" y="16"/>
                  </a:cubicBezTo>
                  <a:cubicBezTo>
                    <a:pt x="28" y="16"/>
                    <a:pt x="32" y="0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4"/>
                    <a:pt x="41" y="5"/>
                    <a:pt x="41" y="5"/>
                  </a:cubicBezTo>
                  <a:close/>
                </a:path>
              </a:pathLst>
            </a:custGeom>
            <a:solidFill>
              <a:srgbClr val="C89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214">
              <a:extLst>
                <a:ext uri="{FF2B5EF4-FFF2-40B4-BE49-F238E27FC236}">
                  <a16:creationId xmlns:a16="http://schemas.microsoft.com/office/drawing/2014/main" id="{5BB4CF7A-E269-4CC1-AC6B-2970E6150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6335713"/>
              <a:ext cx="47625" cy="47625"/>
            </a:xfrm>
            <a:custGeom>
              <a:avLst/>
              <a:gdLst>
                <a:gd name="T0" fmla="*/ 16 w 17"/>
                <a:gd name="T1" fmla="*/ 2 h 17"/>
                <a:gd name="T2" fmla="*/ 17 w 17"/>
                <a:gd name="T3" fmla="*/ 2 h 17"/>
                <a:gd name="T4" fmla="*/ 15 w 17"/>
                <a:gd name="T5" fmla="*/ 13 h 17"/>
                <a:gd name="T6" fmla="*/ 0 w 17"/>
                <a:gd name="T7" fmla="*/ 7 h 17"/>
                <a:gd name="T8" fmla="*/ 16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6"/>
                    <a:pt x="16" y="10"/>
                    <a:pt x="15" y="13"/>
                  </a:cubicBezTo>
                  <a:cubicBezTo>
                    <a:pt x="13" y="17"/>
                    <a:pt x="7" y="14"/>
                    <a:pt x="0" y="7"/>
                  </a:cubicBezTo>
                  <a:cubicBezTo>
                    <a:pt x="2" y="6"/>
                    <a:pt x="9" y="0"/>
                    <a:pt x="16" y="2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215">
              <a:extLst>
                <a:ext uri="{FF2B5EF4-FFF2-40B4-BE49-F238E27FC236}">
                  <a16:creationId xmlns:a16="http://schemas.microsoft.com/office/drawing/2014/main" id="{8519755D-4327-42C6-83B5-03DAF197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6040438"/>
              <a:ext cx="160337" cy="230187"/>
            </a:xfrm>
            <a:custGeom>
              <a:avLst/>
              <a:gdLst>
                <a:gd name="T0" fmla="*/ 57 w 57"/>
                <a:gd name="T1" fmla="*/ 63 h 82"/>
                <a:gd name="T2" fmla="*/ 57 w 57"/>
                <a:gd name="T3" fmla="*/ 63 h 82"/>
                <a:gd name="T4" fmla="*/ 45 w 57"/>
                <a:gd name="T5" fmla="*/ 76 h 82"/>
                <a:gd name="T6" fmla="*/ 36 w 57"/>
                <a:gd name="T7" fmla="*/ 69 h 82"/>
                <a:gd name="T8" fmla="*/ 29 w 57"/>
                <a:gd name="T9" fmla="*/ 82 h 82"/>
                <a:gd name="T10" fmla="*/ 17 w 57"/>
                <a:gd name="T11" fmla="*/ 80 h 82"/>
                <a:gd name="T12" fmla="*/ 1 w 57"/>
                <a:gd name="T13" fmla="*/ 29 h 82"/>
                <a:gd name="T14" fmla="*/ 0 w 57"/>
                <a:gd name="T15" fmla="*/ 29 h 82"/>
                <a:gd name="T16" fmla="*/ 34 w 57"/>
                <a:gd name="T17" fmla="*/ 1 h 82"/>
                <a:gd name="T18" fmla="*/ 37 w 57"/>
                <a:gd name="T19" fmla="*/ 0 h 82"/>
                <a:gd name="T20" fmla="*/ 57 w 57"/>
                <a:gd name="T21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2">
                  <a:moveTo>
                    <a:pt x="57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49" y="60"/>
                    <a:pt x="45" y="76"/>
                    <a:pt x="45" y="76"/>
                  </a:cubicBezTo>
                  <a:cubicBezTo>
                    <a:pt x="45" y="76"/>
                    <a:pt x="41" y="68"/>
                    <a:pt x="36" y="69"/>
                  </a:cubicBezTo>
                  <a:cubicBezTo>
                    <a:pt x="30" y="71"/>
                    <a:pt x="29" y="82"/>
                    <a:pt x="29" y="82"/>
                  </a:cubicBezTo>
                  <a:cubicBezTo>
                    <a:pt x="24" y="72"/>
                    <a:pt x="17" y="80"/>
                    <a:pt x="17" y="80"/>
                  </a:cubicBezTo>
                  <a:cubicBezTo>
                    <a:pt x="17" y="80"/>
                    <a:pt x="11" y="60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9" y="23"/>
                    <a:pt x="32" y="14"/>
                    <a:pt x="34" y="1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47" y="33"/>
                    <a:pt x="56" y="57"/>
                    <a:pt x="57" y="63"/>
                  </a:cubicBezTo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216">
              <a:extLst>
                <a:ext uri="{FF2B5EF4-FFF2-40B4-BE49-F238E27FC236}">
                  <a16:creationId xmlns:a16="http://schemas.microsoft.com/office/drawing/2014/main" id="{20B26FD9-FE89-4D34-8730-1C1D3046B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586413"/>
              <a:ext cx="182562" cy="247650"/>
            </a:xfrm>
            <a:custGeom>
              <a:avLst/>
              <a:gdLst>
                <a:gd name="T0" fmla="*/ 37 w 65"/>
                <a:gd name="T1" fmla="*/ 0 h 88"/>
                <a:gd name="T2" fmla="*/ 65 w 65"/>
                <a:gd name="T3" fmla="*/ 83 h 88"/>
                <a:gd name="T4" fmla="*/ 21 w 65"/>
                <a:gd name="T5" fmla="*/ 84 h 88"/>
                <a:gd name="T6" fmla="*/ 16 w 65"/>
                <a:gd name="T7" fmla="*/ 67 h 88"/>
                <a:gd name="T8" fmla="*/ 0 w 65"/>
                <a:gd name="T9" fmla="*/ 11 h 88"/>
                <a:gd name="T10" fmla="*/ 0 w 65"/>
                <a:gd name="T11" fmla="*/ 10 h 88"/>
                <a:gd name="T12" fmla="*/ 36 w 65"/>
                <a:gd name="T13" fmla="*/ 1 h 88"/>
                <a:gd name="T14" fmla="*/ 37 w 65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8">
                  <a:moveTo>
                    <a:pt x="37" y="0"/>
                  </a:moveTo>
                  <a:cubicBezTo>
                    <a:pt x="45" y="22"/>
                    <a:pt x="55" y="52"/>
                    <a:pt x="65" y="83"/>
                  </a:cubicBezTo>
                  <a:cubicBezTo>
                    <a:pt x="50" y="84"/>
                    <a:pt x="32" y="88"/>
                    <a:pt x="21" y="84"/>
                  </a:cubicBezTo>
                  <a:cubicBezTo>
                    <a:pt x="20" y="78"/>
                    <a:pt x="18" y="72"/>
                    <a:pt x="16" y="67"/>
                  </a:cubicBezTo>
                  <a:cubicBezTo>
                    <a:pt x="10" y="46"/>
                    <a:pt x="4" y="27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7" y="14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217">
              <a:extLst>
                <a:ext uri="{FF2B5EF4-FFF2-40B4-BE49-F238E27FC236}">
                  <a16:creationId xmlns:a16="http://schemas.microsoft.com/office/drawing/2014/main" id="{100A4A3C-993F-4AE6-B0E3-D2EA854A1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6040438"/>
              <a:ext cx="104775" cy="123825"/>
            </a:xfrm>
            <a:custGeom>
              <a:avLst/>
              <a:gdLst>
                <a:gd name="T0" fmla="*/ 37 w 37"/>
                <a:gd name="T1" fmla="*/ 0 h 44"/>
                <a:gd name="T2" fmla="*/ 34 w 37"/>
                <a:gd name="T3" fmla="*/ 1 h 44"/>
                <a:gd name="T4" fmla="*/ 0 w 37"/>
                <a:gd name="T5" fmla="*/ 29 h 44"/>
                <a:gd name="T6" fmla="*/ 1 w 37"/>
                <a:gd name="T7" fmla="*/ 29 h 44"/>
                <a:gd name="T8" fmla="*/ 5 w 37"/>
                <a:gd name="T9" fmla="*/ 44 h 44"/>
                <a:gd name="T10" fmla="*/ 37 w 37"/>
                <a:gd name="T11" fmla="*/ 2 h 44"/>
                <a:gd name="T12" fmla="*/ 37 w 37"/>
                <a:gd name="T13" fmla="*/ 1 h 44"/>
                <a:gd name="T14" fmla="*/ 37 w 37"/>
                <a:gd name="T15" fmla="*/ 0 h 44"/>
                <a:gd name="T16" fmla="*/ 37 w 37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4">
                  <a:moveTo>
                    <a:pt x="37" y="0"/>
                  </a:moveTo>
                  <a:cubicBezTo>
                    <a:pt x="36" y="0"/>
                    <a:pt x="35" y="0"/>
                    <a:pt x="34" y="1"/>
                  </a:cubicBezTo>
                  <a:cubicBezTo>
                    <a:pt x="32" y="14"/>
                    <a:pt x="19" y="23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4"/>
                    <a:pt x="4" y="39"/>
                    <a:pt x="5" y="44"/>
                  </a:cubicBezTo>
                  <a:cubicBezTo>
                    <a:pt x="19" y="34"/>
                    <a:pt x="31" y="18"/>
                    <a:pt x="37" y="2"/>
                  </a:cubicBezTo>
                  <a:cubicBezTo>
                    <a:pt x="37" y="2"/>
                    <a:pt x="37" y="2"/>
                    <a:pt x="37" y="1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89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218">
              <a:extLst>
                <a:ext uri="{FF2B5EF4-FFF2-40B4-BE49-F238E27FC236}">
                  <a16:creationId xmlns:a16="http://schemas.microsoft.com/office/drawing/2014/main" id="{6931CD99-4138-4F93-B26C-811DB2FC2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6046788"/>
              <a:ext cx="146050" cy="223837"/>
            </a:xfrm>
            <a:custGeom>
              <a:avLst/>
              <a:gdLst>
                <a:gd name="T0" fmla="*/ 32 w 52"/>
                <a:gd name="T1" fmla="*/ 0 h 80"/>
                <a:gd name="T2" fmla="*/ 0 w 52"/>
                <a:gd name="T3" fmla="*/ 42 h 80"/>
                <a:gd name="T4" fmla="*/ 12 w 52"/>
                <a:gd name="T5" fmla="*/ 78 h 80"/>
                <a:gd name="T6" fmla="*/ 24 w 52"/>
                <a:gd name="T7" fmla="*/ 80 h 80"/>
                <a:gd name="T8" fmla="*/ 31 w 52"/>
                <a:gd name="T9" fmla="*/ 67 h 80"/>
                <a:gd name="T10" fmla="*/ 40 w 52"/>
                <a:gd name="T11" fmla="*/ 74 h 80"/>
                <a:gd name="T12" fmla="*/ 52 w 52"/>
                <a:gd name="T13" fmla="*/ 61 h 80"/>
                <a:gd name="T14" fmla="*/ 52 w 52"/>
                <a:gd name="T15" fmla="*/ 61 h 80"/>
                <a:gd name="T16" fmla="*/ 32 w 5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0">
                  <a:moveTo>
                    <a:pt x="32" y="0"/>
                  </a:moveTo>
                  <a:cubicBezTo>
                    <a:pt x="26" y="16"/>
                    <a:pt x="14" y="32"/>
                    <a:pt x="0" y="42"/>
                  </a:cubicBezTo>
                  <a:cubicBezTo>
                    <a:pt x="8" y="64"/>
                    <a:pt x="12" y="78"/>
                    <a:pt x="12" y="78"/>
                  </a:cubicBezTo>
                  <a:cubicBezTo>
                    <a:pt x="12" y="78"/>
                    <a:pt x="19" y="70"/>
                    <a:pt x="24" y="80"/>
                  </a:cubicBezTo>
                  <a:cubicBezTo>
                    <a:pt x="24" y="80"/>
                    <a:pt x="25" y="69"/>
                    <a:pt x="31" y="67"/>
                  </a:cubicBezTo>
                  <a:cubicBezTo>
                    <a:pt x="36" y="66"/>
                    <a:pt x="40" y="74"/>
                    <a:pt x="40" y="74"/>
                  </a:cubicBezTo>
                  <a:cubicBezTo>
                    <a:pt x="40" y="74"/>
                    <a:pt x="44" y="58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6"/>
                    <a:pt x="43" y="31"/>
                    <a:pt x="32" y="0"/>
                  </a:cubicBezTo>
                  <a:close/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219">
              <a:extLst>
                <a:ext uri="{FF2B5EF4-FFF2-40B4-BE49-F238E27FC236}">
                  <a16:creationId xmlns:a16="http://schemas.microsoft.com/office/drawing/2014/main" id="{044751EA-6288-4DC8-9081-8BDB0B159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5963" y="5819775"/>
              <a:ext cx="84137" cy="4762"/>
            </a:xfrm>
            <a:custGeom>
              <a:avLst/>
              <a:gdLst>
                <a:gd name="T0" fmla="*/ 0 w 30"/>
                <a:gd name="T1" fmla="*/ 2 h 2"/>
                <a:gd name="T2" fmla="*/ 0 w 30"/>
                <a:gd name="T3" fmla="*/ 2 h 2"/>
                <a:gd name="T4" fmla="*/ 0 w 30"/>
                <a:gd name="T5" fmla="*/ 2 h 2"/>
                <a:gd name="T6" fmla="*/ 0 w 30"/>
                <a:gd name="T7" fmla="*/ 2 h 2"/>
                <a:gd name="T8" fmla="*/ 20 w 30"/>
                <a:gd name="T9" fmla="*/ 1 h 2"/>
                <a:gd name="T10" fmla="*/ 0 w 30"/>
                <a:gd name="T11" fmla="*/ 2 h 2"/>
                <a:gd name="T12" fmla="*/ 20 w 30"/>
                <a:gd name="T13" fmla="*/ 1 h 2"/>
                <a:gd name="T14" fmla="*/ 30 w 30"/>
                <a:gd name="T15" fmla="*/ 0 h 2"/>
                <a:gd name="T16" fmla="*/ 28 w 30"/>
                <a:gd name="T17" fmla="*/ 0 h 2"/>
                <a:gd name="T18" fmla="*/ 30 w 30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20" y="1"/>
                  </a:moveTo>
                  <a:cubicBezTo>
                    <a:pt x="13" y="2"/>
                    <a:pt x="6" y="2"/>
                    <a:pt x="0" y="2"/>
                  </a:cubicBezTo>
                  <a:cubicBezTo>
                    <a:pt x="6" y="2"/>
                    <a:pt x="13" y="2"/>
                    <a:pt x="20" y="1"/>
                  </a:cubicBezTo>
                  <a:moveTo>
                    <a:pt x="30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9" y="0"/>
                    <a:pt x="30" y="0"/>
                    <a:pt x="3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220">
              <a:extLst>
                <a:ext uri="{FF2B5EF4-FFF2-40B4-BE49-F238E27FC236}">
                  <a16:creationId xmlns:a16="http://schemas.microsoft.com/office/drawing/2014/main" id="{CCE59CE5-5AC6-434F-B02A-9547C718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5799138"/>
              <a:ext cx="128587" cy="25400"/>
            </a:xfrm>
            <a:custGeom>
              <a:avLst/>
              <a:gdLst>
                <a:gd name="T0" fmla="*/ 0 w 46"/>
                <a:gd name="T1" fmla="*/ 0 h 9"/>
                <a:gd name="T2" fmla="*/ 2 w 46"/>
                <a:gd name="T3" fmla="*/ 7 h 9"/>
                <a:gd name="T4" fmla="*/ 2 w 46"/>
                <a:gd name="T5" fmla="*/ 8 h 9"/>
                <a:gd name="T6" fmla="*/ 16 w 46"/>
                <a:gd name="T7" fmla="*/ 9 h 9"/>
                <a:gd name="T8" fmla="*/ 16 w 46"/>
                <a:gd name="T9" fmla="*/ 9 h 9"/>
                <a:gd name="T10" fmla="*/ 16 w 46"/>
                <a:gd name="T11" fmla="*/ 9 h 9"/>
                <a:gd name="T12" fmla="*/ 36 w 46"/>
                <a:gd name="T13" fmla="*/ 8 h 9"/>
                <a:gd name="T14" fmla="*/ 44 w 46"/>
                <a:gd name="T15" fmla="*/ 7 h 9"/>
                <a:gd name="T16" fmla="*/ 46 w 46"/>
                <a:gd name="T17" fmla="*/ 7 h 9"/>
                <a:gd name="T18" fmla="*/ 46 w 46"/>
                <a:gd name="T19" fmla="*/ 7 h 9"/>
                <a:gd name="T20" fmla="*/ 46 w 46"/>
                <a:gd name="T21" fmla="*/ 6 h 9"/>
                <a:gd name="T22" fmla="*/ 35 w 46"/>
                <a:gd name="T23" fmla="*/ 7 h 9"/>
                <a:gd name="T24" fmla="*/ 0 w 46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cubicBezTo>
                    <a:pt x="1" y="2"/>
                    <a:pt x="2" y="5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6" y="9"/>
                    <a:pt x="11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9"/>
                    <a:pt x="29" y="9"/>
                    <a:pt x="36" y="8"/>
                  </a:cubicBezTo>
                  <a:cubicBezTo>
                    <a:pt x="39" y="7"/>
                    <a:pt x="42" y="7"/>
                    <a:pt x="44" y="7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2" y="7"/>
                    <a:pt x="38" y="7"/>
                    <a:pt x="35" y="7"/>
                  </a:cubicBezTo>
                  <a:cubicBezTo>
                    <a:pt x="23" y="7"/>
                    <a:pt x="11" y="4"/>
                    <a:pt x="0" y="0"/>
                  </a:cubicBezTo>
                </a:path>
              </a:pathLst>
            </a:custGeom>
            <a:solidFill>
              <a:srgbClr val="D89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221">
              <a:extLst>
                <a:ext uri="{FF2B5EF4-FFF2-40B4-BE49-F238E27FC236}">
                  <a16:creationId xmlns:a16="http://schemas.microsoft.com/office/drawing/2014/main" id="{14B2EF6D-EC58-494B-A1B9-70EA98D6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586413"/>
              <a:ext cx="182562" cy="238125"/>
            </a:xfrm>
            <a:custGeom>
              <a:avLst/>
              <a:gdLst>
                <a:gd name="T0" fmla="*/ 36 w 65"/>
                <a:gd name="T1" fmla="*/ 1 h 85"/>
                <a:gd name="T2" fmla="*/ 0 w 65"/>
                <a:gd name="T3" fmla="*/ 10 h 85"/>
                <a:gd name="T4" fmla="*/ 0 w 65"/>
                <a:gd name="T5" fmla="*/ 11 h 85"/>
                <a:gd name="T6" fmla="*/ 16 w 65"/>
                <a:gd name="T7" fmla="*/ 67 h 85"/>
                <a:gd name="T8" fmla="*/ 19 w 65"/>
                <a:gd name="T9" fmla="*/ 76 h 85"/>
                <a:gd name="T10" fmla="*/ 65 w 65"/>
                <a:gd name="T11" fmla="*/ 82 h 85"/>
                <a:gd name="T12" fmla="*/ 37 w 65"/>
                <a:gd name="T13" fmla="*/ 0 h 85"/>
                <a:gd name="T14" fmla="*/ 36 w 65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5">
                  <a:moveTo>
                    <a:pt x="36" y="1"/>
                  </a:moveTo>
                  <a:cubicBezTo>
                    <a:pt x="27" y="14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27"/>
                    <a:pt x="10" y="46"/>
                    <a:pt x="16" y="67"/>
                  </a:cubicBezTo>
                  <a:cubicBezTo>
                    <a:pt x="17" y="70"/>
                    <a:pt x="18" y="73"/>
                    <a:pt x="19" y="76"/>
                  </a:cubicBezTo>
                  <a:cubicBezTo>
                    <a:pt x="33" y="81"/>
                    <a:pt x="50" y="85"/>
                    <a:pt x="65" y="82"/>
                  </a:cubicBezTo>
                  <a:cubicBezTo>
                    <a:pt x="54" y="51"/>
                    <a:pt x="45" y="22"/>
                    <a:pt x="37" y="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222">
              <a:extLst>
                <a:ext uri="{FF2B5EF4-FFF2-40B4-BE49-F238E27FC236}">
                  <a16:creationId xmlns:a16="http://schemas.microsoft.com/office/drawing/2014/main" id="{8B4EBD05-D877-40CC-BFC9-BD213181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0" y="5557838"/>
              <a:ext cx="112712" cy="68262"/>
            </a:xfrm>
            <a:custGeom>
              <a:avLst/>
              <a:gdLst>
                <a:gd name="T0" fmla="*/ 40 w 40"/>
                <a:gd name="T1" fmla="*/ 10 h 24"/>
                <a:gd name="T2" fmla="*/ 39 w 40"/>
                <a:gd name="T3" fmla="*/ 11 h 24"/>
                <a:gd name="T4" fmla="*/ 3 w 40"/>
                <a:gd name="T5" fmla="*/ 20 h 24"/>
                <a:gd name="T6" fmla="*/ 3 w 40"/>
                <a:gd name="T7" fmla="*/ 21 h 24"/>
                <a:gd name="T8" fmla="*/ 0 w 40"/>
                <a:gd name="T9" fmla="*/ 8 h 24"/>
                <a:gd name="T10" fmla="*/ 35 w 40"/>
                <a:gd name="T11" fmla="*/ 1 h 24"/>
                <a:gd name="T12" fmla="*/ 37 w 40"/>
                <a:gd name="T13" fmla="*/ 0 h 24"/>
                <a:gd name="T14" fmla="*/ 40 w 40"/>
                <a:gd name="T1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40" y="10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0" y="24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16"/>
                    <a:pt x="1" y="12"/>
                    <a:pt x="0" y="8"/>
                  </a:cubicBezTo>
                  <a:cubicBezTo>
                    <a:pt x="3" y="9"/>
                    <a:pt x="23" y="14"/>
                    <a:pt x="35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3"/>
                    <a:pt x="39" y="6"/>
                    <a:pt x="40" y="10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223">
              <a:extLst>
                <a:ext uri="{FF2B5EF4-FFF2-40B4-BE49-F238E27FC236}">
                  <a16:creationId xmlns:a16="http://schemas.microsoft.com/office/drawing/2014/main" id="{90C42A2B-3469-47BE-805C-B2F9473B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5468938"/>
              <a:ext cx="125412" cy="128587"/>
            </a:xfrm>
            <a:custGeom>
              <a:avLst/>
              <a:gdLst>
                <a:gd name="T0" fmla="*/ 45 w 45"/>
                <a:gd name="T1" fmla="*/ 32 h 46"/>
                <a:gd name="T2" fmla="*/ 43 w 45"/>
                <a:gd name="T3" fmla="*/ 33 h 46"/>
                <a:gd name="T4" fmla="*/ 8 w 45"/>
                <a:gd name="T5" fmla="*/ 40 h 46"/>
                <a:gd name="T6" fmla="*/ 1 w 45"/>
                <a:gd name="T7" fmla="*/ 9 h 46"/>
                <a:gd name="T8" fmla="*/ 36 w 45"/>
                <a:gd name="T9" fmla="*/ 7 h 46"/>
                <a:gd name="T10" fmla="*/ 45 w 45"/>
                <a:gd name="T11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6">
                  <a:moveTo>
                    <a:pt x="45" y="32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31" y="46"/>
                    <a:pt x="11" y="41"/>
                    <a:pt x="8" y="40"/>
                  </a:cubicBezTo>
                  <a:cubicBezTo>
                    <a:pt x="3" y="23"/>
                    <a:pt x="0" y="11"/>
                    <a:pt x="1" y="9"/>
                  </a:cubicBezTo>
                  <a:cubicBezTo>
                    <a:pt x="7" y="2"/>
                    <a:pt x="31" y="0"/>
                    <a:pt x="36" y="7"/>
                  </a:cubicBezTo>
                  <a:cubicBezTo>
                    <a:pt x="36" y="9"/>
                    <a:pt x="40" y="18"/>
                    <a:pt x="45" y="32"/>
                  </a:cubicBezTo>
                  <a:close/>
                </a:path>
              </a:pathLst>
            </a:custGeom>
            <a:solidFill>
              <a:srgbClr val="EB9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224">
              <a:extLst>
                <a:ext uri="{FF2B5EF4-FFF2-40B4-BE49-F238E27FC236}">
                  <a16:creationId xmlns:a16="http://schemas.microsoft.com/office/drawing/2014/main" id="{CE20A47F-878E-4D03-B52E-FDF3742B2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119688"/>
              <a:ext cx="246062" cy="280987"/>
            </a:xfrm>
            <a:custGeom>
              <a:avLst/>
              <a:gdLst>
                <a:gd name="T0" fmla="*/ 60 w 88"/>
                <a:gd name="T1" fmla="*/ 0 h 100"/>
                <a:gd name="T2" fmla="*/ 64 w 88"/>
                <a:gd name="T3" fmla="*/ 86 h 100"/>
                <a:gd name="T4" fmla="*/ 0 w 88"/>
                <a:gd name="T5" fmla="*/ 60 h 100"/>
                <a:gd name="T6" fmla="*/ 1 w 88"/>
                <a:gd name="T7" fmla="*/ 53 h 100"/>
                <a:gd name="T8" fmla="*/ 51 w 88"/>
                <a:gd name="T9" fmla="*/ 30 h 100"/>
                <a:gd name="T10" fmla="*/ 50 w 88"/>
                <a:gd name="T11" fmla="*/ 1 h 100"/>
                <a:gd name="T12" fmla="*/ 60 w 88"/>
                <a:gd name="T13" fmla="*/ 0 h 100"/>
                <a:gd name="T14" fmla="*/ 60 w 88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0">
                  <a:moveTo>
                    <a:pt x="60" y="0"/>
                  </a:moveTo>
                  <a:cubicBezTo>
                    <a:pt x="81" y="29"/>
                    <a:pt x="88" y="73"/>
                    <a:pt x="64" y="86"/>
                  </a:cubicBezTo>
                  <a:cubicBezTo>
                    <a:pt x="35" y="100"/>
                    <a:pt x="0" y="60"/>
                    <a:pt x="0" y="6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41" y="55"/>
                    <a:pt x="51" y="30"/>
                    <a:pt x="51" y="3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4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D0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225">
              <a:extLst>
                <a:ext uri="{FF2B5EF4-FFF2-40B4-BE49-F238E27FC236}">
                  <a16:creationId xmlns:a16="http://schemas.microsoft.com/office/drawing/2014/main" id="{495830EB-A634-457B-BEF3-CA3FAD25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5100638"/>
              <a:ext cx="296862" cy="317500"/>
            </a:xfrm>
            <a:custGeom>
              <a:avLst/>
              <a:gdLst>
                <a:gd name="T0" fmla="*/ 106 w 106"/>
                <a:gd name="T1" fmla="*/ 60 h 113"/>
                <a:gd name="T2" fmla="*/ 105 w 106"/>
                <a:gd name="T3" fmla="*/ 67 h 113"/>
                <a:gd name="T4" fmla="*/ 35 w 106"/>
                <a:gd name="T5" fmla="*/ 92 h 113"/>
                <a:gd name="T6" fmla="*/ 33 w 106"/>
                <a:gd name="T7" fmla="*/ 1 h 113"/>
                <a:gd name="T8" fmla="*/ 30 w 106"/>
                <a:gd name="T9" fmla="*/ 0 h 113"/>
                <a:gd name="T10" fmla="*/ 38 w 106"/>
                <a:gd name="T11" fmla="*/ 1 h 113"/>
                <a:gd name="T12" fmla="*/ 38 w 106"/>
                <a:gd name="T13" fmla="*/ 3 h 113"/>
                <a:gd name="T14" fmla="*/ 41 w 106"/>
                <a:gd name="T15" fmla="*/ 15 h 113"/>
                <a:gd name="T16" fmla="*/ 103 w 106"/>
                <a:gd name="T17" fmla="*/ 60 h 113"/>
                <a:gd name="T18" fmla="*/ 106 w 106"/>
                <a:gd name="T19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13">
                  <a:moveTo>
                    <a:pt x="106" y="60"/>
                  </a:move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70" y="113"/>
                    <a:pt x="35" y="92"/>
                  </a:cubicBezTo>
                  <a:cubicBezTo>
                    <a:pt x="0" y="71"/>
                    <a:pt x="33" y="1"/>
                    <a:pt x="33" y="1"/>
                  </a:cubicBezTo>
                  <a:cubicBezTo>
                    <a:pt x="33" y="1"/>
                    <a:pt x="32" y="1"/>
                    <a:pt x="30" y="0"/>
                  </a:cubicBezTo>
                  <a:cubicBezTo>
                    <a:pt x="32" y="0"/>
                    <a:pt x="35" y="1"/>
                    <a:pt x="38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57" y="56"/>
                    <a:pt x="103" y="60"/>
                  </a:cubicBezTo>
                  <a:cubicBezTo>
                    <a:pt x="104" y="60"/>
                    <a:pt x="105" y="60"/>
                    <a:pt x="106" y="60"/>
                  </a:cubicBezTo>
                </a:path>
              </a:pathLst>
            </a:custGeom>
            <a:solidFill>
              <a:srgbClr val="D08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F1B7E28A-44D4-4BD8-ABF7-DDF897BF5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5056188"/>
              <a:ext cx="161925" cy="44450"/>
            </a:xfrm>
            <a:custGeom>
              <a:avLst/>
              <a:gdLst>
                <a:gd name="T0" fmla="*/ 58 w 58"/>
                <a:gd name="T1" fmla="*/ 16 h 16"/>
                <a:gd name="T2" fmla="*/ 13 w 58"/>
                <a:gd name="T3" fmla="*/ 4 h 16"/>
                <a:gd name="T4" fmla="*/ 0 w 58"/>
                <a:gd name="T5" fmla="*/ 0 h 16"/>
                <a:gd name="T6" fmla="*/ 58 w 5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6">
                  <a:moveTo>
                    <a:pt x="58" y="16"/>
                  </a:moveTo>
                  <a:cubicBezTo>
                    <a:pt x="43" y="12"/>
                    <a:pt x="28" y="9"/>
                    <a:pt x="13" y="4"/>
                  </a:cubicBezTo>
                  <a:cubicBezTo>
                    <a:pt x="8" y="3"/>
                    <a:pt x="4" y="2"/>
                    <a:pt x="0" y="0"/>
                  </a:cubicBezTo>
                  <a:cubicBezTo>
                    <a:pt x="28" y="3"/>
                    <a:pt x="50" y="12"/>
                    <a:pt x="58" y="16"/>
                  </a:cubicBezTo>
                  <a:close/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227">
              <a:extLst>
                <a:ext uri="{FF2B5EF4-FFF2-40B4-BE49-F238E27FC236}">
                  <a16:creationId xmlns:a16="http://schemas.microsoft.com/office/drawing/2014/main" id="{D62BB4CB-9764-41A8-8AC6-18E0D192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438" y="5049838"/>
              <a:ext cx="1789112" cy="938212"/>
            </a:xfrm>
            <a:custGeom>
              <a:avLst/>
              <a:gdLst>
                <a:gd name="T0" fmla="*/ 486 w 638"/>
                <a:gd name="T1" fmla="*/ 173 h 334"/>
                <a:gd name="T2" fmla="*/ 507 w 638"/>
                <a:gd name="T3" fmla="*/ 331 h 334"/>
                <a:gd name="T4" fmla="*/ 507 w 638"/>
                <a:gd name="T5" fmla="*/ 332 h 334"/>
                <a:gd name="T6" fmla="*/ 294 w 638"/>
                <a:gd name="T7" fmla="*/ 334 h 334"/>
                <a:gd name="T8" fmla="*/ 291 w 638"/>
                <a:gd name="T9" fmla="*/ 334 h 334"/>
                <a:gd name="T10" fmla="*/ 292 w 638"/>
                <a:gd name="T11" fmla="*/ 325 h 334"/>
                <a:gd name="T12" fmla="*/ 281 w 638"/>
                <a:gd name="T13" fmla="*/ 308 h 334"/>
                <a:gd name="T14" fmla="*/ 280 w 638"/>
                <a:gd name="T15" fmla="*/ 276 h 334"/>
                <a:gd name="T16" fmla="*/ 260 w 638"/>
                <a:gd name="T17" fmla="*/ 274 h 334"/>
                <a:gd name="T18" fmla="*/ 232 w 638"/>
                <a:gd name="T19" fmla="*/ 191 h 334"/>
                <a:gd name="T20" fmla="*/ 229 w 638"/>
                <a:gd name="T21" fmla="*/ 181 h 334"/>
                <a:gd name="T22" fmla="*/ 220 w 638"/>
                <a:gd name="T23" fmla="*/ 156 h 334"/>
                <a:gd name="T24" fmla="*/ 185 w 638"/>
                <a:gd name="T25" fmla="*/ 158 h 334"/>
                <a:gd name="T26" fmla="*/ 192 w 638"/>
                <a:gd name="T27" fmla="*/ 189 h 334"/>
                <a:gd name="T28" fmla="*/ 195 w 638"/>
                <a:gd name="T29" fmla="*/ 202 h 334"/>
                <a:gd name="T30" fmla="*/ 211 w 638"/>
                <a:gd name="T31" fmla="*/ 258 h 334"/>
                <a:gd name="T32" fmla="*/ 210 w 638"/>
                <a:gd name="T33" fmla="*/ 258 h 334"/>
                <a:gd name="T34" fmla="*/ 182 w 638"/>
                <a:gd name="T35" fmla="*/ 289 h 334"/>
                <a:gd name="T36" fmla="*/ 119 w 638"/>
                <a:gd name="T37" fmla="*/ 278 h 334"/>
                <a:gd name="T38" fmla="*/ 127 w 638"/>
                <a:gd name="T39" fmla="*/ 173 h 334"/>
                <a:gd name="T40" fmla="*/ 127 w 638"/>
                <a:gd name="T41" fmla="*/ 172 h 334"/>
                <a:gd name="T42" fmla="*/ 107 w 638"/>
                <a:gd name="T43" fmla="*/ 211 h 334"/>
                <a:gd name="T44" fmla="*/ 97 w 638"/>
                <a:gd name="T45" fmla="*/ 210 h 334"/>
                <a:gd name="T46" fmla="*/ 10 w 638"/>
                <a:gd name="T47" fmla="*/ 163 h 334"/>
                <a:gd name="T48" fmla="*/ 0 w 638"/>
                <a:gd name="T49" fmla="*/ 157 h 334"/>
                <a:gd name="T50" fmla="*/ 125 w 638"/>
                <a:gd name="T51" fmla="*/ 11 h 334"/>
                <a:gd name="T52" fmla="*/ 197 w 638"/>
                <a:gd name="T53" fmla="*/ 2 h 334"/>
                <a:gd name="T54" fmla="*/ 210 w 638"/>
                <a:gd name="T55" fmla="*/ 6 h 334"/>
                <a:gd name="T56" fmla="*/ 255 w 638"/>
                <a:gd name="T57" fmla="*/ 18 h 334"/>
                <a:gd name="T58" fmla="*/ 255 w 638"/>
                <a:gd name="T59" fmla="*/ 18 h 334"/>
                <a:gd name="T60" fmla="*/ 258 w 638"/>
                <a:gd name="T61" fmla="*/ 19 h 334"/>
                <a:gd name="T62" fmla="*/ 260 w 638"/>
                <a:gd name="T63" fmla="*/ 110 h 334"/>
                <a:gd name="T64" fmla="*/ 330 w 638"/>
                <a:gd name="T65" fmla="*/ 85 h 334"/>
                <a:gd name="T66" fmla="*/ 394 w 638"/>
                <a:gd name="T67" fmla="*/ 111 h 334"/>
                <a:gd name="T68" fmla="*/ 390 w 638"/>
                <a:gd name="T69" fmla="*/ 25 h 334"/>
                <a:gd name="T70" fmla="*/ 390 w 638"/>
                <a:gd name="T71" fmla="*/ 25 h 334"/>
                <a:gd name="T72" fmla="*/ 579 w 638"/>
                <a:gd name="T73" fmla="*/ 85 h 334"/>
                <a:gd name="T74" fmla="*/ 638 w 638"/>
                <a:gd name="T75" fmla="*/ 174 h 334"/>
                <a:gd name="T76" fmla="*/ 631 w 638"/>
                <a:gd name="T77" fmla="*/ 184 h 334"/>
                <a:gd name="T78" fmla="*/ 547 w 638"/>
                <a:gd name="T79" fmla="*/ 257 h 334"/>
                <a:gd name="T80" fmla="*/ 487 w 638"/>
                <a:gd name="T81" fmla="*/ 173 h 334"/>
                <a:gd name="T82" fmla="*/ 486 w 638"/>
                <a:gd name="T83" fmla="*/ 17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8" h="334">
                  <a:moveTo>
                    <a:pt x="486" y="173"/>
                  </a:moveTo>
                  <a:cubicBezTo>
                    <a:pt x="492" y="223"/>
                    <a:pt x="502" y="307"/>
                    <a:pt x="507" y="331"/>
                  </a:cubicBezTo>
                  <a:cubicBezTo>
                    <a:pt x="507" y="332"/>
                    <a:pt x="507" y="332"/>
                    <a:pt x="507" y="332"/>
                  </a:cubicBezTo>
                  <a:cubicBezTo>
                    <a:pt x="441" y="332"/>
                    <a:pt x="367" y="333"/>
                    <a:pt x="294" y="334"/>
                  </a:cubicBezTo>
                  <a:cubicBezTo>
                    <a:pt x="291" y="334"/>
                    <a:pt x="291" y="334"/>
                    <a:pt x="291" y="334"/>
                  </a:cubicBezTo>
                  <a:cubicBezTo>
                    <a:pt x="292" y="331"/>
                    <a:pt x="293" y="328"/>
                    <a:pt x="292" y="325"/>
                  </a:cubicBezTo>
                  <a:cubicBezTo>
                    <a:pt x="291" y="310"/>
                    <a:pt x="281" y="308"/>
                    <a:pt x="281" y="308"/>
                  </a:cubicBezTo>
                  <a:cubicBezTo>
                    <a:pt x="281" y="308"/>
                    <a:pt x="292" y="285"/>
                    <a:pt x="280" y="276"/>
                  </a:cubicBezTo>
                  <a:cubicBezTo>
                    <a:pt x="276" y="273"/>
                    <a:pt x="269" y="273"/>
                    <a:pt x="260" y="274"/>
                  </a:cubicBezTo>
                  <a:cubicBezTo>
                    <a:pt x="250" y="243"/>
                    <a:pt x="240" y="213"/>
                    <a:pt x="232" y="191"/>
                  </a:cubicBezTo>
                  <a:cubicBezTo>
                    <a:pt x="231" y="187"/>
                    <a:pt x="230" y="184"/>
                    <a:pt x="229" y="181"/>
                  </a:cubicBezTo>
                  <a:cubicBezTo>
                    <a:pt x="224" y="167"/>
                    <a:pt x="220" y="158"/>
                    <a:pt x="220" y="156"/>
                  </a:cubicBezTo>
                  <a:cubicBezTo>
                    <a:pt x="215" y="149"/>
                    <a:pt x="191" y="151"/>
                    <a:pt x="185" y="158"/>
                  </a:cubicBezTo>
                  <a:cubicBezTo>
                    <a:pt x="184" y="160"/>
                    <a:pt x="187" y="172"/>
                    <a:pt x="192" y="189"/>
                  </a:cubicBezTo>
                  <a:cubicBezTo>
                    <a:pt x="193" y="193"/>
                    <a:pt x="194" y="197"/>
                    <a:pt x="195" y="202"/>
                  </a:cubicBezTo>
                  <a:cubicBezTo>
                    <a:pt x="199" y="218"/>
                    <a:pt x="205" y="237"/>
                    <a:pt x="211" y="258"/>
                  </a:cubicBezTo>
                  <a:cubicBezTo>
                    <a:pt x="210" y="258"/>
                    <a:pt x="210" y="258"/>
                    <a:pt x="210" y="258"/>
                  </a:cubicBezTo>
                  <a:cubicBezTo>
                    <a:pt x="181" y="263"/>
                    <a:pt x="182" y="289"/>
                    <a:pt x="182" y="289"/>
                  </a:cubicBezTo>
                  <a:cubicBezTo>
                    <a:pt x="158" y="287"/>
                    <a:pt x="137" y="283"/>
                    <a:pt x="119" y="278"/>
                  </a:cubicBezTo>
                  <a:cubicBezTo>
                    <a:pt x="119" y="253"/>
                    <a:pt x="127" y="173"/>
                    <a:pt x="127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17" y="191"/>
                    <a:pt x="107" y="211"/>
                    <a:pt x="107" y="211"/>
                  </a:cubicBezTo>
                  <a:cubicBezTo>
                    <a:pt x="105" y="211"/>
                    <a:pt x="101" y="211"/>
                    <a:pt x="97" y="210"/>
                  </a:cubicBezTo>
                  <a:cubicBezTo>
                    <a:pt x="74" y="202"/>
                    <a:pt x="29" y="176"/>
                    <a:pt x="10" y="163"/>
                  </a:cubicBezTo>
                  <a:cubicBezTo>
                    <a:pt x="4" y="160"/>
                    <a:pt x="0" y="157"/>
                    <a:pt x="0" y="157"/>
                  </a:cubicBezTo>
                  <a:cubicBezTo>
                    <a:pt x="0" y="157"/>
                    <a:pt x="63" y="36"/>
                    <a:pt x="125" y="11"/>
                  </a:cubicBezTo>
                  <a:cubicBezTo>
                    <a:pt x="150" y="1"/>
                    <a:pt x="176" y="0"/>
                    <a:pt x="197" y="2"/>
                  </a:cubicBezTo>
                  <a:cubicBezTo>
                    <a:pt x="201" y="4"/>
                    <a:pt x="205" y="5"/>
                    <a:pt x="210" y="6"/>
                  </a:cubicBezTo>
                  <a:cubicBezTo>
                    <a:pt x="225" y="11"/>
                    <a:pt x="240" y="14"/>
                    <a:pt x="25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7" y="19"/>
                    <a:pt x="258" y="19"/>
                    <a:pt x="258" y="19"/>
                  </a:cubicBezTo>
                  <a:cubicBezTo>
                    <a:pt x="258" y="19"/>
                    <a:pt x="225" y="89"/>
                    <a:pt x="260" y="110"/>
                  </a:cubicBezTo>
                  <a:cubicBezTo>
                    <a:pt x="295" y="131"/>
                    <a:pt x="330" y="85"/>
                    <a:pt x="330" y="85"/>
                  </a:cubicBezTo>
                  <a:cubicBezTo>
                    <a:pt x="330" y="85"/>
                    <a:pt x="365" y="125"/>
                    <a:pt x="394" y="111"/>
                  </a:cubicBezTo>
                  <a:cubicBezTo>
                    <a:pt x="418" y="98"/>
                    <a:pt x="411" y="54"/>
                    <a:pt x="390" y="25"/>
                  </a:cubicBezTo>
                  <a:cubicBezTo>
                    <a:pt x="390" y="25"/>
                    <a:pt x="390" y="25"/>
                    <a:pt x="390" y="25"/>
                  </a:cubicBezTo>
                  <a:cubicBezTo>
                    <a:pt x="420" y="23"/>
                    <a:pt x="512" y="25"/>
                    <a:pt x="579" y="85"/>
                  </a:cubicBezTo>
                  <a:cubicBezTo>
                    <a:pt x="638" y="136"/>
                    <a:pt x="638" y="174"/>
                    <a:pt x="638" y="174"/>
                  </a:cubicBezTo>
                  <a:cubicBezTo>
                    <a:pt x="638" y="174"/>
                    <a:pt x="635" y="178"/>
                    <a:pt x="631" y="184"/>
                  </a:cubicBezTo>
                  <a:cubicBezTo>
                    <a:pt x="619" y="203"/>
                    <a:pt x="589" y="242"/>
                    <a:pt x="547" y="257"/>
                  </a:cubicBezTo>
                  <a:cubicBezTo>
                    <a:pt x="547" y="257"/>
                    <a:pt x="513" y="194"/>
                    <a:pt x="487" y="173"/>
                  </a:cubicBezTo>
                  <a:cubicBezTo>
                    <a:pt x="486" y="173"/>
                    <a:pt x="486" y="173"/>
                    <a:pt x="486" y="173"/>
                  </a:cubicBezTo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228">
              <a:extLst>
                <a:ext uri="{FF2B5EF4-FFF2-40B4-BE49-F238E27FC236}">
                  <a16:creationId xmlns:a16="http://schemas.microsoft.com/office/drawing/2014/main" id="{B66F83C2-AF68-4C99-BC96-3F969B98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988" y="5345113"/>
              <a:ext cx="25400" cy="19050"/>
            </a:xfrm>
            <a:custGeom>
              <a:avLst/>
              <a:gdLst>
                <a:gd name="T0" fmla="*/ 9 w 9"/>
                <a:gd name="T1" fmla="*/ 0 h 7"/>
                <a:gd name="T2" fmla="*/ 2 w 9"/>
                <a:gd name="T3" fmla="*/ 6 h 7"/>
                <a:gd name="T4" fmla="*/ 1 w 9"/>
                <a:gd name="T5" fmla="*/ 6 h 7"/>
                <a:gd name="T6" fmla="*/ 0 w 9"/>
                <a:gd name="T7" fmla="*/ 7 h 7"/>
                <a:gd name="T8" fmla="*/ 9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7" y="2"/>
                    <a:pt x="4" y="4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6" y="6"/>
                    <a:pt x="8" y="3"/>
                    <a:pt x="9" y="0"/>
                  </a:cubicBezTo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229">
              <a:extLst>
                <a:ext uri="{FF2B5EF4-FFF2-40B4-BE49-F238E27FC236}">
                  <a16:creationId xmlns:a16="http://schemas.microsoft.com/office/drawing/2014/main" id="{584E176D-6DDE-4BDD-988F-1942A6453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5535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230">
              <a:extLst>
                <a:ext uri="{FF2B5EF4-FFF2-40B4-BE49-F238E27FC236}">
                  <a16:creationId xmlns:a16="http://schemas.microsoft.com/office/drawing/2014/main" id="{3451F2A0-89FF-4887-9EC6-D55003689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16563"/>
              <a:ext cx="112712" cy="465137"/>
            </a:xfrm>
            <a:custGeom>
              <a:avLst/>
              <a:gdLst>
                <a:gd name="T0" fmla="*/ 10 w 40"/>
                <a:gd name="T1" fmla="*/ 0 h 166"/>
                <a:gd name="T2" fmla="*/ 12 w 40"/>
                <a:gd name="T3" fmla="*/ 166 h 166"/>
                <a:gd name="T4" fmla="*/ 40 w 40"/>
                <a:gd name="T5" fmla="*/ 166 h 166"/>
                <a:gd name="T6" fmla="*/ 40 w 40"/>
                <a:gd name="T7" fmla="*/ 165 h 166"/>
                <a:gd name="T8" fmla="*/ 19 w 40"/>
                <a:gd name="T9" fmla="*/ 7 h 166"/>
                <a:gd name="T10" fmla="*/ 19 w 40"/>
                <a:gd name="T11" fmla="*/ 7 h 166"/>
                <a:gd name="T12" fmla="*/ 19 w 40"/>
                <a:gd name="T13" fmla="*/ 7 h 166"/>
                <a:gd name="T14" fmla="*/ 19 w 40"/>
                <a:gd name="T15" fmla="*/ 7 h 166"/>
                <a:gd name="T16" fmla="*/ 10 w 40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6">
                  <a:moveTo>
                    <a:pt x="10" y="0"/>
                  </a:moveTo>
                  <a:cubicBezTo>
                    <a:pt x="0" y="57"/>
                    <a:pt x="5" y="112"/>
                    <a:pt x="12" y="166"/>
                  </a:cubicBezTo>
                  <a:cubicBezTo>
                    <a:pt x="22" y="166"/>
                    <a:pt x="31" y="166"/>
                    <a:pt x="40" y="166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35" y="141"/>
                    <a:pt x="25" y="5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4"/>
                    <a:pt x="14" y="2"/>
                    <a:pt x="10" y="0"/>
                  </a:cubicBezTo>
                </a:path>
              </a:pathLst>
            </a:custGeom>
            <a:solidFill>
              <a:srgbClr val="624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231">
              <a:extLst>
                <a:ext uri="{FF2B5EF4-FFF2-40B4-BE49-F238E27FC236}">
                  <a16:creationId xmlns:a16="http://schemas.microsoft.com/office/drawing/2014/main" id="{E93FF13F-D52C-4B91-A9A0-BFACE150F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6775" y="5287963"/>
              <a:ext cx="306387" cy="85725"/>
            </a:xfrm>
            <a:custGeom>
              <a:avLst/>
              <a:gdLst>
                <a:gd name="T0" fmla="*/ 96 w 109"/>
                <a:gd name="T1" fmla="*/ 29 h 30"/>
                <a:gd name="T2" fmla="*/ 96 w 109"/>
                <a:gd name="T3" fmla="*/ 29 h 30"/>
                <a:gd name="T4" fmla="*/ 96 w 109"/>
                <a:gd name="T5" fmla="*/ 29 h 30"/>
                <a:gd name="T6" fmla="*/ 96 w 109"/>
                <a:gd name="T7" fmla="*/ 29 h 30"/>
                <a:gd name="T8" fmla="*/ 109 w 109"/>
                <a:gd name="T9" fmla="*/ 26 h 30"/>
                <a:gd name="T10" fmla="*/ 96 w 109"/>
                <a:gd name="T11" fmla="*/ 29 h 30"/>
                <a:gd name="T12" fmla="*/ 109 w 109"/>
                <a:gd name="T13" fmla="*/ 26 h 30"/>
                <a:gd name="T14" fmla="*/ 109 w 109"/>
                <a:gd name="T15" fmla="*/ 26 h 30"/>
                <a:gd name="T16" fmla="*/ 46 w 109"/>
                <a:gd name="T17" fmla="*/ 0 h 30"/>
                <a:gd name="T18" fmla="*/ 0 w 109"/>
                <a:gd name="T19" fmla="*/ 30 h 30"/>
                <a:gd name="T20" fmla="*/ 0 w 109"/>
                <a:gd name="T21" fmla="*/ 30 h 30"/>
                <a:gd name="T22" fmla="*/ 46 w 109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30">
                  <a:moveTo>
                    <a:pt x="96" y="29"/>
                  </a:move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moveTo>
                    <a:pt x="109" y="26"/>
                  </a:moveTo>
                  <a:cubicBezTo>
                    <a:pt x="105" y="28"/>
                    <a:pt x="101" y="29"/>
                    <a:pt x="96" y="29"/>
                  </a:cubicBezTo>
                  <a:cubicBezTo>
                    <a:pt x="101" y="29"/>
                    <a:pt x="105" y="28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moveTo>
                    <a:pt x="46" y="0"/>
                  </a:moveTo>
                  <a:cubicBezTo>
                    <a:pt x="46" y="1"/>
                    <a:pt x="25" y="2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5" y="27"/>
                    <a:pt x="46" y="1"/>
                    <a:pt x="4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232">
              <a:extLst>
                <a:ext uri="{FF2B5EF4-FFF2-40B4-BE49-F238E27FC236}">
                  <a16:creationId xmlns:a16="http://schemas.microsoft.com/office/drawing/2014/main" id="{74E5ECF1-C332-4FF7-A3B6-AE0D66A0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287963"/>
              <a:ext cx="176212" cy="82550"/>
            </a:xfrm>
            <a:custGeom>
              <a:avLst/>
              <a:gdLst>
                <a:gd name="T0" fmla="*/ 0 w 63"/>
                <a:gd name="T1" fmla="*/ 0 h 29"/>
                <a:gd name="T2" fmla="*/ 0 w 63"/>
                <a:gd name="T3" fmla="*/ 0 h 29"/>
                <a:gd name="T4" fmla="*/ 50 w 63"/>
                <a:gd name="T5" fmla="*/ 29 h 29"/>
                <a:gd name="T6" fmla="*/ 50 w 63"/>
                <a:gd name="T7" fmla="*/ 29 h 29"/>
                <a:gd name="T8" fmla="*/ 50 w 63"/>
                <a:gd name="T9" fmla="*/ 29 h 29"/>
                <a:gd name="T10" fmla="*/ 63 w 63"/>
                <a:gd name="T11" fmla="*/ 26 h 29"/>
                <a:gd name="T12" fmla="*/ 63 w 63"/>
                <a:gd name="T13" fmla="*/ 26 h 29"/>
                <a:gd name="T14" fmla="*/ 50 w 63"/>
                <a:gd name="T15" fmla="*/ 29 h 29"/>
                <a:gd name="T16" fmla="*/ 9 w 63"/>
                <a:gd name="T17" fmla="*/ 8 h 29"/>
                <a:gd name="T18" fmla="*/ 0 w 6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5" y="29"/>
                    <a:pt x="59" y="28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8"/>
                    <a:pt x="55" y="29"/>
                    <a:pt x="50" y="29"/>
                  </a:cubicBezTo>
                  <a:cubicBezTo>
                    <a:pt x="34" y="29"/>
                    <a:pt x="18" y="17"/>
                    <a:pt x="9" y="8"/>
                  </a:cubicBezTo>
                  <a:cubicBezTo>
                    <a:pt x="4" y="4"/>
                    <a:pt x="0" y="0"/>
                    <a:pt x="0" y="0"/>
                  </a:cubicBezTo>
                </a:path>
              </a:pathLst>
            </a:custGeom>
            <a:solidFill>
              <a:srgbClr val="B7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233">
              <a:extLst>
                <a:ext uri="{FF2B5EF4-FFF2-40B4-BE49-F238E27FC236}">
                  <a16:creationId xmlns:a16="http://schemas.microsoft.com/office/drawing/2014/main" id="{01935D4E-88AE-4350-AC51-C45E13A7F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5287963"/>
              <a:ext cx="130175" cy="85725"/>
            </a:xfrm>
            <a:custGeom>
              <a:avLst/>
              <a:gdLst>
                <a:gd name="T0" fmla="*/ 46 w 46"/>
                <a:gd name="T1" fmla="*/ 0 h 30"/>
                <a:gd name="T2" fmla="*/ 41 w 46"/>
                <a:gd name="T3" fmla="*/ 6 h 30"/>
                <a:gd name="T4" fmla="*/ 0 w 46"/>
                <a:gd name="T5" fmla="*/ 30 h 30"/>
                <a:gd name="T6" fmla="*/ 0 w 46"/>
                <a:gd name="T7" fmla="*/ 30 h 30"/>
                <a:gd name="T8" fmla="*/ 46 w 46"/>
                <a:gd name="T9" fmla="*/ 0 h 30"/>
                <a:gd name="T10" fmla="*/ 46 w 46"/>
                <a:gd name="T11" fmla="*/ 0 h 30"/>
                <a:gd name="T12" fmla="*/ 46 w 46"/>
                <a:gd name="T13" fmla="*/ 0 h 30"/>
                <a:gd name="T14" fmla="*/ 46 w 4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0">
                  <a:moveTo>
                    <a:pt x="46" y="0"/>
                  </a:moveTo>
                  <a:cubicBezTo>
                    <a:pt x="46" y="0"/>
                    <a:pt x="45" y="2"/>
                    <a:pt x="41" y="6"/>
                  </a:cubicBezTo>
                  <a:cubicBezTo>
                    <a:pt x="34" y="14"/>
                    <a:pt x="18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5" y="27"/>
                    <a:pt x="46" y="1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B7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234">
              <a:extLst>
                <a:ext uri="{FF2B5EF4-FFF2-40B4-BE49-F238E27FC236}">
                  <a16:creationId xmlns:a16="http://schemas.microsoft.com/office/drawing/2014/main" id="{EA34048A-ED38-42FB-B067-25B70FD78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5287963"/>
              <a:ext cx="306387" cy="101600"/>
            </a:xfrm>
            <a:custGeom>
              <a:avLst/>
              <a:gdLst>
                <a:gd name="T0" fmla="*/ 46 w 109"/>
                <a:gd name="T1" fmla="*/ 0 h 36"/>
                <a:gd name="T2" fmla="*/ 46 w 109"/>
                <a:gd name="T3" fmla="*/ 0 h 36"/>
                <a:gd name="T4" fmla="*/ 0 w 109"/>
                <a:gd name="T5" fmla="*/ 30 h 36"/>
                <a:gd name="T6" fmla="*/ 12 w 109"/>
                <a:gd name="T7" fmla="*/ 32 h 36"/>
                <a:gd name="T8" fmla="*/ 50 w 109"/>
                <a:gd name="T9" fmla="*/ 14 h 36"/>
                <a:gd name="T10" fmla="*/ 59 w 109"/>
                <a:gd name="T11" fmla="*/ 23 h 36"/>
                <a:gd name="T12" fmla="*/ 86 w 109"/>
                <a:gd name="T13" fmla="*/ 36 h 36"/>
                <a:gd name="T14" fmla="*/ 106 w 109"/>
                <a:gd name="T15" fmla="*/ 31 h 36"/>
                <a:gd name="T16" fmla="*/ 108 w 109"/>
                <a:gd name="T17" fmla="*/ 27 h 36"/>
                <a:gd name="T18" fmla="*/ 109 w 109"/>
                <a:gd name="T19" fmla="*/ 26 h 36"/>
                <a:gd name="T20" fmla="*/ 96 w 109"/>
                <a:gd name="T21" fmla="*/ 29 h 36"/>
                <a:gd name="T22" fmla="*/ 96 w 109"/>
                <a:gd name="T23" fmla="*/ 29 h 36"/>
                <a:gd name="T24" fmla="*/ 96 w 109"/>
                <a:gd name="T25" fmla="*/ 29 h 36"/>
                <a:gd name="T26" fmla="*/ 96 w 109"/>
                <a:gd name="T27" fmla="*/ 29 h 36"/>
                <a:gd name="T28" fmla="*/ 46 w 109"/>
                <a:gd name="T29" fmla="*/ 0 h 36"/>
                <a:gd name="T30" fmla="*/ 46 w 109"/>
                <a:gd name="T31" fmla="*/ 0 h 36"/>
                <a:gd name="T32" fmla="*/ 46 w 109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3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1"/>
                    <a:pt x="25" y="27"/>
                    <a:pt x="0" y="30"/>
                  </a:cubicBezTo>
                  <a:cubicBezTo>
                    <a:pt x="4" y="31"/>
                    <a:pt x="8" y="32"/>
                    <a:pt x="12" y="32"/>
                  </a:cubicBezTo>
                  <a:cubicBezTo>
                    <a:pt x="26" y="32"/>
                    <a:pt x="40" y="25"/>
                    <a:pt x="50" y="14"/>
                  </a:cubicBezTo>
                  <a:cubicBezTo>
                    <a:pt x="53" y="17"/>
                    <a:pt x="56" y="20"/>
                    <a:pt x="59" y="23"/>
                  </a:cubicBezTo>
                  <a:cubicBezTo>
                    <a:pt x="66" y="32"/>
                    <a:pt x="76" y="36"/>
                    <a:pt x="86" y="36"/>
                  </a:cubicBezTo>
                  <a:cubicBezTo>
                    <a:pt x="93" y="36"/>
                    <a:pt x="100" y="34"/>
                    <a:pt x="106" y="31"/>
                  </a:cubicBezTo>
                  <a:cubicBezTo>
                    <a:pt x="107" y="30"/>
                    <a:pt x="107" y="29"/>
                    <a:pt x="108" y="27"/>
                  </a:cubicBezTo>
                  <a:cubicBezTo>
                    <a:pt x="108" y="27"/>
                    <a:pt x="109" y="26"/>
                    <a:pt x="109" y="26"/>
                  </a:cubicBezTo>
                  <a:cubicBezTo>
                    <a:pt x="105" y="28"/>
                    <a:pt x="101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71" y="29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624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235">
              <a:extLst>
                <a:ext uri="{FF2B5EF4-FFF2-40B4-BE49-F238E27FC236}">
                  <a16:creationId xmlns:a16="http://schemas.microsoft.com/office/drawing/2014/main" id="{01975371-2D64-414D-9EF9-E2803B3A9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6021388"/>
              <a:ext cx="1201737" cy="606425"/>
            </a:xfrm>
            <a:custGeom>
              <a:avLst/>
              <a:gdLst>
                <a:gd name="T0" fmla="*/ 117 w 428"/>
                <a:gd name="T1" fmla="*/ 119 h 216"/>
                <a:gd name="T2" fmla="*/ 132 w 428"/>
                <a:gd name="T3" fmla="*/ 125 h 216"/>
                <a:gd name="T4" fmla="*/ 134 w 428"/>
                <a:gd name="T5" fmla="*/ 114 h 216"/>
                <a:gd name="T6" fmla="*/ 131 w 428"/>
                <a:gd name="T7" fmla="*/ 72 h 216"/>
                <a:gd name="T8" fmla="*/ 130 w 428"/>
                <a:gd name="T9" fmla="*/ 70 h 216"/>
                <a:gd name="T10" fmla="*/ 110 w 428"/>
                <a:gd name="T11" fmla="*/ 7 h 216"/>
                <a:gd name="T12" fmla="*/ 336 w 428"/>
                <a:gd name="T13" fmla="*/ 5 h 216"/>
                <a:gd name="T14" fmla="*/ 347 w 428"/>
                <a:gd name="T15" fmla="*/ 31 h 216"/>
                <a:gd name="T16" fmla="*/ 330 w 428"/>
                <a:gd name="T17" fmla="*/ 43 h 216"/>
                <a:gd name="T18" fmla="*/ 358 w 428"/>
                <a:gd name="T19" fmla="*/ 51 h 216"/>
                <a:gd name="T20" fmla="*/ 308 w 428"/>
                <a:gd name="T21" fmla="*/ 82 h 216"/>
                <a:gd name="T22" fmla="*/ 354 w 428"/>
                <a:gd name="T23" fmla="*/ 76 h 216"/>
                <a:gd name="T24" fmla="*/ 317 w 428"/>
                <a:gd name="T25" fmla="*/ 106 h 216"/>
                <a:gd name="T26" fmla="*/ 363 w 428"/>
                <a:gd name="T27" fmla="*/ 96 h 216"/>
                <a:gd name="T28" fmla="*/ 337 w 428"/>
                <a:gd name="T29" fmla="*/ 124 h 216"/>
                <a:gd name="T30" fmla="*/ 375 w 428"/>
                <a:gd name="T31" fmla="*/ 118 h 216"/>
                <a:gd name="T32" fmla="*/ 384 w 428"/>
                <a:gd name="T33" fmla="*/ 115 h 216"/>
                <a:gd name="T34" fmla="*/ 428 w 428"/>
                <a:gd name="T35" fmla="*/ 216 h 216"/>
                <a:gd name="T36" fmla="*/ 0 w 428"/>
                <a:gd name="T37" fmla="*/ 216 h 216"/>
                <a:gd name="T38" fmla="*/ 64 w 428"/>
                <a:gd name="T39" fmla="*/ 39 h 216"/>
                <a:gd name="T40" fmla="*/ 63 w 428"/>
                <a:gd name="T41" fmla="*/ 38 h 216"/>
                <a:gd name="T42" fmla="*/ 73 w 428"/>
                <a:gd name="T43" fmla="*/ 36 h 216"/>
                <a:gd name="T44" fmla="*/ 74 w 428"/>
                <a:gd name="T45" fmla="*/ 36 h 216"/>
                <a:gd name="T46" fmla="*/ 90 w 428"/>
                <a:gd name="T47" fmla="*/ 87 h 216"/>
                <a:gd name="T48" fmla="*/ 117 w 428"/>
                <a:gd name="T49" fmla="*/ 1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8" h="216">
                  <a:moveTo>
                    <a:pt x="117" y="119"/>
                  </a:moveTo>
                  <a:cubicBezTo>
                    <a:pt x="124" y="126"/>
                    <a:pt x="130" y="129"/>
                    <a:pt x="132" y="125"/>
                  </a:cubicBezTo>
                  <a:cubicBezTo>
                    <a:pt x="133" y="122"/>
                    <a:pt x="133" y="118"/>
                    <a:pt x="134" y="114"/>
                  </a:cubicBezTo>
                  <a:cubicBezTo>
                    <a:pt x="134" y="97"/>
                    <a:pt x="131" y="72"/>
                    <a:pt x="131" y="72"/>
                  </a:cubicBezTo>
                  <a:cubicBezTo>
                    <a:pt x="131" y="72"/>
                    <a:pt x="131" y="71"/>
                    <a:pt x="130" y="70"/>
                  </a:cubicBezTo>
                  <a:cubicBezTo>
                    <a:pt x="129" y="64"/>
                    <a:pt x="120" y="40"/>
                    <a:pt x="110" y="7"/>
                  </a:cubicBezTo>
                  <a:cubicBezTo>
                    <a:pt x="180" y="5"/>
                    <a:pt x="333" y="0"/>
                    <a:pt x="336" y="5"/>
                  </a:cubicBezTo>
                  <a:cubicBezTo>
                    <a:pt x="337" y="7"/>
                    <a:pt x="341" y="17"/>
                    <a:pt x="347" y="31"/>
                  </a:cubicBezTo>
                  <a:cubicBezTo>
                    <a:pt x="339" y="33"/>
                    <a:pt x="330" y="37"/>
                    <a:pt x="330" y="43"/>
                  </a:cubicBezTo>
                  <a:cubicBezTo>
                    <a:pt x="329" y="54"/>
                    <a:pt x="355" y="52"/>
                    <a:pt x="358" y="51"/>
                  </a:cubicBezTo>
                  <a:cubicBezTo>
                    <a:pt x="334" y="61"/>
                    <a:pt x="306" y="71"/>
                    <a:pt x="308" y="82"/>
                  </a:cubicBezTo>
                  <a:cubicBezTo>
                    <a:pt x="310" y="95"/>
                    <a:pt x="345" y="79"/>
                    <a:pt x="354" y="76"/>
                  </a:cubicBezTo>
                  <a:cubicBezTo>
                    <a:pt x="349" y="77"/>
                    <a:pt x="312" y="94"/>
                    <a:pt x="317" y="106"/>
                  </a:cubicBezTo>
                  <a:cubicBezTo>
                    <a:pt x="324" y="119"/>
                    <a:pt x="359" y="98"/>
                    <a:pt x="363" y="96"/>
                  </a:cubicBezTo>
                  <a:cubicBezTo>
                    <a:pt x="360" y="98"/>
                    <a:pt x="334" y="116"/>
                    <a:pt x="337" y="124"/>
                  </a:cubicBezTo>
                  <a:cubicBezTo>
                    <a:pt x="341" y="134"/>
                    <a:pt x="375" y="118"/>
                    <a:pt x="375" y="118"/>
                  </a:cubicBezTo>
                  <a:cubicBezTo>
                    <a:pt x="375" y="118"/>
                    <a:pt x="378" y="117"/>
                    <a:pt x="384" y="115"/>
                  </a:cubicBezTo>
                  <a:cubicBezTo>
                    <a:pt x="406" y="166"/>
                    <a:pt x="428" y="216"/>
                    <a:pt x="428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7" y="37"/>
                    <a:pt x="70" y="36"/>
                    <a:pt x="73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84" y="67"/>
                    <a:pt x="90" y="87"/>
                    <a:pt x="90" y="87"/>
                  </a:cubicBezTo>
                  <a:cubicBezTo>
                    <a:pt x="90" y="87"/>
                    <a:pt x="105" y="108"/>
                    <a:pt x="117" y="1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236">
              <a:extLst>
                <a:ext uri="{FF2B5EF4-FFF2-40B4-BE49-F238E27FC236}">
                  <a16:creationId xmlns:a16="http://schemas.microsoft.com/office/drawing/2014/main" id="{5126726A-5067-48AA-9452-14BD378F2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5980113"/>
              <a:ext cx="803275" cy="128587"/>
            </a:xfrm>
            <a:custGeom>
              <a:avLst/>
              <a:gdLst>
                <a:gd name="T0" fmla="*/ 3 w 286"/>
                <a:gd name="T1" fmla="*/ 22 h 46"/>
                <a:gd name="T2" fmla="*/ 0 w 286"/>
                <a:gd name="T3" fmla="*/ 23 h 46"/>
                <a:gd name="T4" fmla="*/ 0 w 286"/>
                <a:gd name="T5" fmla="*/ 16 h 46"/>
                <a:gd name="T6" fmla="*/ 7 w 286"/>
                <a:gd name="T7" fmla="*/ 3 h 46"/>
                <a:gd name="T8" fmla="*/ 10 w 286"/>
                <a:gd name="T9" fmla="*/ 3 h 46"/>
                <a:gd name="T10" fmla="*/ 223 w 286"/>
                <a:gd name="T11" fmla="*/ 1 h 46"/>
                <a:gd name="T12" fmla="*/ 286 w 286"/>
                <a:gd name="T13" fmla="*/ 0 h 46"/>
                <a:gd name="T14" fmla="*/ 262 w 286"/>
                <a:gd name="T15" fmla="*/ 44 h 46"/>
                <a:gd name="T16" fmla="*/ 240 w 286"/>
                <a:gd name="T17" fmla="*/ 46 h 46"/>
                <a:gd name="T18" fmla="*/ 229 w 286"/>
                <a:gd name="T19" fmla="*/ 20 h 46"/>
                <a:gd name="T20" fmla="*/ 3 w 286"/>
                <a:gd name="T2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46">
                  <a:moveTo>
                    <a:pt x="3" y="22"/>
                  </a:moveTo>
                  <a:cubicBezTo>
                    <a:pt x="2" y="22"/>
                    <a:pt x="1" y="22"/>
                    <a:pt x="0" y="23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6"/>
                    <a:pt x="5" y="11"/>
                    <a:pt x="7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3" y="2"/>
                    <a:pt x="157" y="1"/>
                    <a:pt x="223" y="1"/>
                  </a:cubicBezTo>
                  <a:cubicBezTo>
                    <a:pt x="246" y="1"/>
                    <a:pt x="267" y="1"/>
                    <a:pt x="286" y="0"/>
                  </a:cubicBezTo>
                  <a:cubicBezTo>
                    <a:pt x="282" y="21"/>
                    <a:pt x="262" y="44"/>
                    <a:pt x="262" y="44"/>
                  </a:cubicBezTo>
                  <a:cubicBezTo>
                    <a:pt x="262" y="44"/>
                    <a:pt x="251" y="44"/>
                    <a:pt x="240" y="46"/>
                  </a:cubicBezTo>
                  <a:cubicBezTo>
                    <a:pt x="234" y="32"/>
                    <a:pt x="230" y="22"/>
                    <a:pt x="229" y="20"/>
                  </a:cubicBezTo>
                  <a:cubicBezTo>
                    <a:pt x="226" y="15"/>
                    <a:pt x="73" y="20"/>
                    <a:pt x="3" y="22"/>
                  </a:cubicBezTo>
                </a:path>
              </a:pathLst>
            </a:custGeom>
            <a:solidFill>
              <a:srgbClr val="825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237">
              <a:extLst>
                <a:ext uri="{FF2B5EF4-FFF2-40B4-BE49-F238E27FC236}">
                  <a16:creationId xmlns:a16="http://schemas.microsoft.com/office/drawing/2014/main" id="{7E95FA20-B953-4C17-A116-5E06D331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5981700"/>
              <a:ext cx="79375" cy="0"/>
            </a:xfrm>
            <a:custGeom>
              <a:avLst/>
              <a:gdLst>
                <a:gd name="T0" fmla="*/ 28 w 28"/>
                <a:gd name="T1" fmla="*/ 0 w 28"/>
                <a:gd name="T2" fmla="*/ 0 w 28"/>
                <a:gd name="T3" fmla="*/ 28 w 28"/>
                <a:gd name="T4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56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238">
              <a:extLst>
                <a:ext uri="{FF2B5EF4-FFF2-40B4-BE49-F238E27FC236}">
                  <a16:creationId xmlns:a16="http://schemas.microsoft.com/office/drawing/2014/main" id="{3C8CA900-DF74-41D3-AC32-996D6FCF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5980113"/>
              <a:ext cx="803275" cy="128587"/>
            </a:xfrm>
            <a:custGeom>
              <a:avLst/>
              <a:gdLst>
                <a:gd name="T0" fmla="*/ 286 w 286"/>
                <a:gd name="T1" fmla="*/ 0 h 46"/>
                <a:gd name="T2" fmla="*/ 223 w 286"/>
                <a:gd name="T3" fmla="*/ 1 h 46"/>
                <a:gd name="T4" fmla="*/ 223 w 286"/>
                <a:gd name="T5" fmla="*/ 1 h 46"/>
                <a:gd name="T6" fmla="*/ 195 w 286"/>
                <a:gd name="T7" fmla="*/ 1 h 46"/>
                <a:gd name="T8" fmla="*/ 10 w 286"/>
                <a:gd name="T9" fmla="*/ 3 h 46"/>
                <a:gd name="T10" fmla="*/ 7 w 286"/>
                <a:gd name="T11" fmla="*/ 3 h 46"/>
                <a:gd name="T12" fmla="*/ 0 w 286"/>
                <a:gd name="T13" fmla="*/ 16 h 46"/>
                <a:gd name="T14" fmla="*/ 0 w 286"/>
                <a:gd name="T15" fmla="*/ 19 h 46"/>
                <a:gd name="T16" fmla="*/ 0 w 286"/>
                <a:gd name="T17" fmla="*/ 19 h 46"/>
                <a:gd name="T18" fmla="*/ 0 w 286"/>
                <a:gd name="T19" fmla="*/ 23 h 46"/>
                <a:gd name="T20" fmla="*/ 3 w 286"/>
                <a:gd name="T21" fmla="*/ 22 h 46"/>
                <a:gd name="T22" fmla="*/ 187 w 286"/>
                <a:gd name="T23" fmla="*/ 18 h 46"/>
                <a:gd name="T24" fmla="*/ 229 w 286"/>
                <a:gd name="T25" fmla="*/ 20 h 46"/>
                <a:gd name="T26" fmla="*/ 240 w 286"/>
                <a:gd name="T27" fmla="*/ 46 h 46"/>
                <a:gd name="T28" fmla="*/ 240 w 286"/>
                <a:gd name="T29" fmla="*/ 46 h 46"/>
                <a:gd name="T30" fmla="*/ 262 w 286"/>
                <a:gd name="T31" fmla="*/ 44 h 46"/>
                <a:gd name="T32" fmla="*/ 286 w 286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46">
                  <a:moveTo>
                    <a:pt x="286" y="0"/>
                  </a:moveTo>
                  <a:cubicBezTo>
                    <a:pt x="267" y="1"/>
                    <a:pt x="246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4" y="1"/>
                    <a:pt x="205" y="1"/>
                    <a:pt x="195" y="1"/>
                  </a:cubicBezTo>
                  <a:cubicBezTo>
                    <a:pt x="136" y="2"/>
                    <a:pt x="72" y="2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1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50" y="21"/>
                    <a:pt x="136" y="18"/>
                    <a:pt x="187" y="18"/>
                  </a:cubicBezTo>
                  <a:cubicBezTo>
                    <a:pt x="212" y="18"/>
                    <a:pt x="228" y="19"/>
                    <a:pt x="229" y="20"/>
                  </a:cubicBezTo>
                  <a:cubicBezTo>
                    <a:pt x="230" y="22"/>
                    <a:pt x="234" y="32"/>
                    <a:pt x="240" y="46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251" y="44"/>
                    <a:pt x="262" y="44"/>
                    <a:pt x="262" y="44"/>
                  </a:cubicBezTo>
                  <a:cubicBezTo>
                    <a:pt x="262" y="44"/>
                    <a:pt x="282" y="21"/>
                    <a:pt x="286" y="0"/>
                  </a:cubicBezTo>
                </a:path>
              </a:pathLst>
            </a:custGeom>
            <a:solidFill>
              <a:srgbClr val="72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239">
              <a:extLst>
                <a:ext uri="{FF2B5EF4-FFF2-40B4-BE49-F238E27FC236}">
                  <a16:creationId xmlns:a16="http://schemas.microsoft.com/office/drawing/2014/main" id="{2D4BC456-6F38-4306-92C3-8172C1D0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3" y="6707188"/>
              <a:ext cx="3462337" cy="158750"/>
            </a:xfrm>
            <a:custGeom>
              <a:avLst/>
              <a:gdLst>
                <a:gd name="T0" fmla="*/ 1233 w 1234"/>
                <a:gd name="T1" fmla="*/ 0 h 57"/>
                <a:gd name="T2" fmla="*/ 1234 w 1234"/>
                <a:gd name="T3" fmla="*/ 51 h 57"/>
                <a:gd name="T4" fmla="*/ 8 w 1234"/>
                <a:gd name="T5" fmla="*/ 51 h 57"/>
                <a:gd name="T6" fmla="*/ 0 w 1234"/>
                <a:gd name="T7" fmla="*/ 0 h 57"/>
                <a:gd name="T8" fmla="*/ 1233 w 123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4" h="57">
                  <a:moveTo>
                    <a:pt x="1233" y="0"/>
                  </a:moveTo>
                  <a:cubicBezTo>
                    <a:pt x="1234" y="51"/>
                    <a:pt x="1234" y="51"/>
                    <a:pt x="1234" y="51"/>
                  </a:cubicBezTo>
                  <a:cubicBezTo>
                    <a:pt x="1234" y="51"/>
                    <a:pt x="15" y="57"/>
                    <a:pt x="8" y="51"/>
                  </a:cubicBezTo>
                  <a:cubicBezTo>
                    <a:pt x="0" y="46"/>
                    <a:pt x="0" y="0"/>
                    <a:pt x="0" y="0"/>
                  </a:cubicBezTo>
                  <a:lnTo>
                    <a:pt x="1233" y="0"/>
                  </a:lnTo>
                  <a:close/>
                </a:path>
              </a:pathLst>
            </a:custGeom>
            <a:solidFill>
              <a:srgbClr val="764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240">
              <a:extLst>
                <a:ext uri="{FF2B5EF4-FFF2-40B4-BE49-F238E27FC236}">
                  <a16:creationId xmlns:a16="http://schemas.microsoft.com/office/drawing/2014/main" id="{4499F78E-257F-4BBA-9F9D-3814136A7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3" y="5981700"/>
              <a:ext cx="3459162" cy="725487"/>
            </a:xfrm>
            <a:custGeom>
              <a:avLst/>
              <a:gdLst>
                <a:gd name="T0" fmla="*/ 1233 w 1233"/>
                <a:gd name="T1" fmla="*/ 258 h 258"/>
                <a:gd name="T2" fmla="*/ 0 w 1233"/>
                <a:gd name="T3" fmla="*/ 258 h 258"/>
                <a:gd name="T4" fmla="*/ 131 w 1233"/>
                <a:gd name="T5" fmla="*/ 12 h 258"/>
                <a:gd name="T6" fmla="*/ 295 w 1233"/>
                <a:gd name="T7" fmla="*/ 8 h 258"/>
                <a:gd name="T8" fmla="*/ 535 w 1233"/>
                <a:gd name="T9" fmla="*/ 52 h 258"/>
                <a:gd name="T10" fmla="*/ 536 w 1233"/>
                <a:gd name="T11" fmla="*/ 53 h 258"/>
                <a:gd name="T12" fmla="*/ 472 w 1233"/>
                <a:gd name="T13" fmla="*/ 230 h 258"/>
                <a:gd name="T14" fmla="*/ 900 w 1233"/>
                <a:gd name="T15" fmla="*/ 230 h 258"/>
                <a:gd name="T16" fmla="*/ 856 w 1233"/>
                <a:gd name="T17" fmla="*/ 129 h 258"/>
                <a:gd name="T18" fmla="*/ 967 w 1233"/>
                <a:gd name="T19" fmla="*/ 0 h 258"/>
                <a:gd name="T20" fmla="*/ 968 w 1233"/>
                <a:gd name="T21" fmla="*/ 0 h 258"/>
                <a:gd name="T22" fmla="*/ 1121 w 1233"/>
                <a:gd name="T23" fmla="*/ 12 h 258"/>
                <a:gd name="T24" fmla="*/ 1233 w 1233"/>
                <a:gd name="T2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3" h="258">
                  <a:moveTo>
                    <a:pt x="1233" y="25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2"/>
                    <a:pt x="197" y="10"/>
                    <a:pt x="295" y="8"/>
                  </a:cubicBezTo>
                  <a:cubicBezTo>
                    <a:pt x="346" y="46"/>
                    <a:pt x="469" y="66"/>
                    <a:pt x="535" y="52"/>
                  </a:cubicBezTo>
                  <a:cubicBezTo>
                    <a:pt x="536" y="53"/>
                    <a:pt x="536" y="53"/>
                    <a:pt x="536" y="53"/>
                  </a:cubicBezTo>
                  <a:cubicBezTo>
                    <a:pt x="472" y="230"/>
                    <a:pt x="472" y="230"/>
                    <a:pt x="472" y="230"/>
                  </a:cubicBezTo>
                  <a:cubicBezTo>
                    <a:pt x="900" y="230"/>
                    <a:pt x="900" y="230"/>
                    <a:pt x="900" y="230"/>
                  </a:cubicBezTo>
                  <a:cubicBezTo>
                    <a:pt x="900" y="230"/>
                    <a:pt x="878" y="180"/>
                    <a:pt x="856" y="129"/>
                  </a:cubicBezTo>
                  <a:cubicBezTo>
                    <a:pt x="883" y="119"/>
                    <a:pt x="963" y="84"/>
                    <a:pt x="967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1055" y="2"/>
                    <a:pt x="1114" y="5"/>
                    <a:pt x="1121" y="12"/>
                  </a:cubicBezTo>
                  <a:cubicBezTo>
                    <a:pt x="1150" y="42"/>
                    <a:pt x="1233" y="258"/>
                    <a:pt x="1233" y="258"/>
                  </a:cubicBezTo>
                </a:path>
              </a:pathLst>
            </a:custGeom>
            <a:solidFill>
              <a:srgbClr val="825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241">
              <a:extLst>
                <a:ext uri="{FF2B5EF4-FFF2-40B4-BE49-F238E27FC236}">
                  <a16:creationId xmlns:a16="http://schemas.microsoft.com/office/drawing/2014/main" id="{18B8A681-386B-4F83-B139-D1F3CB282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6130925"/>
              <a:ext cx="19050" cy="47625"/>
            </a:xfrm>
            <a:custGeom>
              <a:avLst/>
              <a:gdLst>
                <a:gd name="T0" fmla="*/ 7 w 7"/>
                <a:gd name="T1" fmla="*/ 0 h 17"/>
                <a:gd name="T2" fmla="*/ 0 w 7"/>
                <a:gd name="T3" fmla="*/ 17 h 17"/>
                <a:gd name="T4" fmla="*/ 0 w 7"/>
                <a:gd name="T5" fmla="*/ 17 h 17"/>
                <a:gd name="T6" fmla="*/ 7 w 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242">
              <a:extLst>
                <a:ext uri="{FF2B5EF4-FFF2-40B4-BE49-F238E27FC236}">
                  <a16:creationId xmlns:a16="http://schemas.microsoft.com/office/drawing/2014/main" id="{946806F1-4E73-45DD-B31E-D80F1C58C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6010275"/>
              <a:ext cx="666750" cy="190500"/>
            </a:xfrm>
            <a:custGeom>
              <a:avLst/>
              <a:gdLst>
                <a:gd name="T0" fmla="*/ 0 w 238"/>
                <a:gd name="T1" fmla="*/ 0 h 68"/>
                <a:gd name="T2" fmla="*/ 162 w 238"/>
                <a:gd name="T3" fmla="*/ 68 h 68"/>
                <a:gd name="T4" fmla="*/ 231 w 238"/>
                <a:gd name="T5" fmla="*/ 60 h 68"/>
                <a:gd name="T6" fmla="*/ 238 w 238"/>
                <a:gd name="T7" fmla="*/ 43 h 68"/>
                <a:gd name="T8" fmla="*/ 237 w 238"/>
                <a:gd name="T9" fmla="*/ 42 h 68"/>
                <a:gd name="T10" fmla="*/ 237 w 238"/>
                <a:gd name="T11" fmla="*/ 42 h 68"/>
                <a:gd name="T12" fmla="*/ 188 w 238"/>
                <a:gd name="T13" fmla="*/ 47 h 68"/>
                <a:gd name="T14" fmla="*/ 162 w 238"/>
                <a:gd name="T15" fmla="*/ 46 h 68"/>
                <a:gd name="T16" fmla="*/ 162 w 238"/>
                <a:gd name="T17" fmla="*/ 46 h 68"/>
                <a:gd name="T18" fmla="*/ 162 w 238"/>
                <a:gd name="T19" fmla="*/ 46 h 68"/>
                <a:gd name="T20" fmla="*/ 0 w 23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68">
                  <a:moveTo>
                    <a:pt x="0" y="0"/>
                  </a:moveTo>
                  <a:cubicBezTo>
                    <a:pt x="38" y="49"/>
                    <a:pt x="100" y="68"/>
                    <a:pt x="162" y="68"/>
                  </a:cubicBezTo>
                  <a:cubicBezTo>
                    <a:pt x="185" y="68"/>
                    <a:pt x="209" y="65"/>
                    <a:pt x="231" y="60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23" y="45"/>
                    <a:pt x="206" y="47"/>
                    <a:pt x="188" y="47"/>
                  </a:cubicBezTo>
                  <a:cubicBezTo>
                    <a:pt x="179" y="47"/>
                    <a:pt x="171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02" y="42"/>
                    <a:pt x="36" y="25"/>
                    <a:pt x="0" y="0"/>
                  </a:cubicBezTo>
                </a:path>
              </a:pathLst>
            </a:custGeom>
            <a:solidFill>
              <a:srgbClr val="72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243">
              <a:extLst>
                <a:ext uri="{FF2B5EF4-FFF2-40B4-BE49-F238E27FC236}">
                  <a16:creationId xmlns:a16="http://schemas.microsoft.com/office/drawing/2014/main" id="{529A8F7F-6709-4969-B9DD-E216DA93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0" y="63436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244">
              <a:extLst>
                <a:ext uri="{FF2B5EF4-FFF2-40B4-BE49-F238E27FC236}">
                  <a16:creationId xmlns:a16="http://schemas.microsoft.com/office/drawing/2014/main" id="{5576D72C-534F-4FC5-9FDA-B0117B86F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0" y="5981700"/>
              <a:ext cx="390525" cy="365125"/>
            </a:xfrm>
            <a:custGeom>
              <a:avLst/>
              <a:gdLst>
                <a:gd name="T0" fmla="*/ 111 w 139"/>
                <a:gd name="T1" fmla="*/ 0 h 130"/>
                <a:gd name="T2" fmla="*/ 0 w 139"/>
                <a:gd name="T3" fmla="*/ 129 h 130"/>
                <a:gd name="T4" fmla="*/ 0 w 139"/>
                <a:gd name="T5" fmla="*/ 129 h 130"/>
                <a:gd name="T6" fmla="*/ 0 w 139"/>
                <a:gd name="T7" fmla="*/ 130 h 130"/>
                <a:gd name="T8" fmla="*/ 130 w 139"/>
                <a:gd name="T9" fmla="*/ 17 h 130"/>
                <a:gd name="T10" fmla="*/ 116 w 139"/>
                <a:gd name="T11" fmla="*/ 0 h 130"/>
                <a:gd name="T12" fmla="*/ 112 w 139"/>
                <a:gd name="T13" fmla="*/ 0 h 130"/>
                <a:gd name="T14" fmla="*/ 112 w 139"/>
                <a:gd name="T15" fmla="*/ 0 h 130"/>
                <a:gd name="T16" fmla="*/ 111 w 139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30">
                  <a:moveTo>
                    <a:pt x="111" y="0"/>
                  </a:moveTo>
                  <a:cubicBezTo>
                    <a:pt x="107" y="84"/>
                    <a:pt x="27" y="11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30"/>
                  </a:cubicBezTo>
                  <a:cubicBezTo>
                    <a:pt x="58" y="111"/>
                    <a:pt x="139" y="76"/>
                    <a:pt x="130" y="17"/>
                  </a:cubicBezTo>
                  <a:cubicBezTo>
                    <a:pt x="129" y="9"/>
                    <a:pt x="124" y="4"/>
                    <a:pt x="116" y="0"/>
                  </a:cubicBezTo>
                  <a:cubicBezTo>
                    <a:pt x="115" y="0"/>
                    <a:pt x="114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724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245">
              <a:extLst>
                <a:ext uri="{FF2B5EF4-FFF2-40B4-BE49-F238E27FC236}">
                  <a16:creationId xmlns:a16="http://schemas.microsoft.com/office/drawing/2014/main" id="{EC9F0D0B-84E5-4B5E-BC41-F3E08FB3F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5106988"/>
              <a:ext cx="249237" cy="241300"/>
            </a:xfrm>
            <a:custGeom>
              <a:avLst/>
              <a:gdLst>
                <a:gd name="T0" fmla="*/ 28 w 89"/>
                <a:gd name="T1" fmla="*/ 38 h 86"/>
                <a:gd name="T2" fmla="*/ 20 w 89"/>
                <a:gd name="T3" fmla="*/ 78 h 86"/>
                <a:gd name="T4" fmla="*/ 9 w 89"/>
                <a:gd name="T5" fmla="*/ 9 h 86"/>
                <a:gd name="T6" fmla="*/ 9 w 89"/>
                <a:gd name="T7" fmla="*/ 8 h 86"/>
                <a:gd name="T8" fmla="*/ 32 w 89"/>
                <a:gd name="T9" fmla="*/ 0 h 86"/>
                <a:gd name="T10" fmla="*/ 87 w 89"/>
                <a:gd name="T11" fmla="*/ 35 h 86"/>
                <a:gd name="T12" fmla="*/ 50 w 89"/>
                <a:gd name="T13" fmla="*/ 26 h 86"/>
                <a:gd name="T14" fmla="*/ 65 w 89"/>
                <a:gd name="T15" fmla="*/ 69 h 86"/>
                <a:gd name="T16" fmla="*/ 28 w 89"/>
                <a:gd name="T17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86">
                  <a:moveTo>
                    <a:pt x="28" y="38"/>
                  </a:moveTo>
                  <a:cubicBezTo>
                    <a:pt x="28" y="40"/>
                    <a:pt x="39" y="86"/>
                    <a:pt x="20" y="78"/>
                  </a:cubicBezTo>
                  <a:cubicBezTo>
                    <a:pt x="0" y="6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22" y="7"/>
                    <a:pt x="32" y="0"/>
                    <a:pt x="32" y="0"/>
                  </a:cubicBezTo>
                  <a:cubicBezTo>
                    <a:pt x="32" y="0"/>
                    <a:pt x="83" y="0"/>
                    <a:pt x="87" y="35"/>
                  </a:cubicBezTo>
                  <a:cubicBezTo>
                    <a:pt x="89" y="51"/>
                    <a:pt x="52" y="27"/>
                    <a:pt x="50" y="26"/>
                  </a:cubicBezTo>
                  <a:cubicBezTo>
                    <a:pt x="52" y="28"/>
                    <a:pt x="81" y="59"/>
                    <a:pt x="65" y="69"/>
                  </a:cubicBezTo>
                  <a:cubicBezTo>
                    <a:pt x="49" y="79"/>
                    <a:pt x="29" y="40"/>
                    <a:pt x="28" y="38"/>
                  </a:cubicBez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246">
              <a:extLst>
                <a:ext uri="{FF2B5EF4-FFF2-40B4-BE49-F238E27FC236}">
                  <a16:creationId xmlns:a16="http://schemas.microsoft.com/office/drawing/2014/main" id="{2A829D6D-8406-45B5-AE1F-5FDFAF805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4889500"/>
              <a:ext cx="258762" cy="241300"/>
            </a:xfrm>
            <a:custGeom>
              <a:avLst/>
              <a:gdLst>
                <a:gd name="T0" fmla="*/ 76 w 92"/>
                <a:gd name="T1" fmla="*/ 19 h 86"/>
                <a:gd name="T2" fmla="*/ 80 w 92"/>
                <a:gd name="T3" fmla="*/ 77 h 86"/>
                <a:gd name="T4" fmla="*/ 57 w 92"/>
                <a:gd name="T5" fmla="*/ 85 h 86"/>
                <a:gd name="T6" fmla="*/ 26 w 92"/>
                <a:gd name="T7" fmla="*/ 75 h 86"/>
                <a:gd name="T8" fmla="*/ 9 w 92"/>
                <a:gd name="T9" fmla="*/ 19 h 86"/>
                <a:gd name="T10" fmla="*/ 8 w 92"/>
                <a:gd name="T11" fmla="*/ 16 h 86"/>
                <a:gd name="T12" fmla="*/ 35 w 92"/>
                <a:gd name="T13" fmla="*/ 6 h 86"/>
                <a:gd name="T14" fmla="*/ 76 w 92"/>
                <a:gd name="T1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6">
                  <a:moveTo>
                    <a:pt x="76" y="19"/>
                  </a:moveTo>
                  <a:cubicBezTo>
                    <a:pt x="92" y="39"/>
                    <a:pt x="80" y="77"/>
                    <a:pt x="80" y="77"/>
                  </a:cubicBezTo>
                  <a:cubicBezTo>
                    <a:pt x="80" y="77"/>
                    <a:pt x="70" y="84"/>
                    <a:pt x="57" y="85"/>
                  </a:cubicBezTo>
                  <a:cubicBezTo>
                    <a:pt x="48" y="86"/>
                    <a:pt x="37" y="84"/>
                    <a:pt x="26" y="75"/>
                  </a:cubicBezTo>
                  <a:cubicBezTo>
                    <a:pt x="0" y="54"/>
                    <a:pt x="9" y="19"/>
                    <a:pt x="9" y="19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3" y="14"/>
                    <a:pt x="35" y="6"/>
                    <a:pt x="35" y="6"/>
                  </a:cubicBezTo>
                  <a:cubicBezTo>
                    <a:pt x="35" y="6"/>
                    <a:pt x="60" y="0"/>
                    <a:pt x="76" y="19"/>
                  </a:cubicBez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247">
              <a:extLst>
                <a:ext uri="{FF2B5EF4-FFF2-40B4-BE49-F238E27FC236}">
                  <a16:creationId xmlns:a16="http://schemas.microsoft.com/office/drawing/2014/main" id="{27007EF0-F02A-4FED-8132-C37384356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263" y="4699000"/>
              <a:ext cx="250825" cy="241300"/>
            </a:xfrm>
            <a:custGeom>
              <a:avLst/>
              <a:gdLst>
                <a:gd name="T0" fmla="*/ 71 w 89"/>
                <a:gd name="T1" fmla="*/ 22 h 86"/>
                <a:gd name="T2" fmla="*/ 75 w 89"/>
                <a:gd name="T3" fmla="*/ 74 h 86"/>
                <a:gd name="T4" fmla="*/ 48 w 89"/>
                <a:gd name="T5" fmla="*/ 84 h 86"/>
                <a:gd name="T6" fmla="*/ 13 w 89"/>
                <a:gd name="T7" fmla="*/ 65 h 86"/>
                <a:gd name="T8" fmla="*/ 12 w 89"/>
                <a:gd name="T9" fmla="*/ 21 h 86"/>
                <a:gd name="T10" fmla="*/ 11 w 89"/>
                <a:gd name="T11" fmla="*/ 20 h 86"/>
                <a:gd name="T12" fmla="*/ 30 w 89"/>
                <a:gd name="T13" fmla="*/ 7 h 86"/>
                <a:gd name="T14" fmla="*/ 32 w 89"/>
                <a:gd name="T15" fmla="*/ 8 h 86"/>
                <a:gd name="T16" fmla="*/ 71 w 89"/>
                <a:gd name="T1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86">
                  <a:moveTo>
                    <a:pt x="71" y="22"/>
                  </a:moveTo>
                  <a:cubicBezTo>
                    <a:pt x="89" y="42"/>
                    <a:pt x="75" y="74"/>
                    <a:pt x="75" y="74"/>
                  </a:cubicBezTo>
                  <a:cubicBezTo>
                    <a:pt x="75" y="74"/>
                    <a:pt x="63" y="82"/>
                    <a:pt x="48" y="84"/>
                  </a:cubicBezTo>
                  <a:cubicBezTo>
                    <a:pt x="36" y="86"/>
                    <a:pt x="22" y="83"/>
                    <a:pt x="13" y="65"/>
                  </a:cubicBezTo>
                  <a:cubicBezTo>
                    <a:pt x="0" y="40"/>
                    <a:pt x="12" y="21"/>
                    <a:pt x="12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20" y="16"/>
                    <a:pt x="27" y="11"/>
                    <a:pt x="30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52" y="0"/>
                    <a:pt x="71" y="22"/>
                  </a:cubicBez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248">
              <a:extLst>
                <a:ext uri="{FF2B5EF4-FFF2-40B4-BE49-F238E27FC236}">
                  <a16:creationId xmlns:a16="http://schemas.microsoft.com/office/drawing/2014/main" id="{EE630E17-CCC8-4B44-9712-F75B4AE4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575" y="5567363"/>
              <a:ext cx="530225" cy="830262"/>
            </a:xfrm>
            <a:custGeom>
              <a:avLst/>
              <a:gdLst>
                <a:gd name="T0" fmla="*/ 48 w 189"/>
                <a:gd name="T1" fmla="*/ 238 h 296"/>
                <a:gd name="T2" fmla="*/ 2 w 189"/>
                <a:gd name="T3" fmla="*/ 244 h 296"/>
                <a:gd name="T4" fmla="*/ 52 w 189"/>
                <a:gd name="T5" fmla="*/ 213 h 296"/>
                <a:gd name="T6" fmla="*/ 24 w 189"/>
                <a:gd name="T7" fmla="*/ 205 h 296"/>
                <a:gd name="T8" fmla="*/ 41 w 189"/>
                <a:gd name="T9" fmla="*/ 193 h 296"/>
                <a:gd name="T10" fmla="*/ 63 w 189"/>
                <a:gd name="T11" fmla="*/ 191 h 296"/>
                <a:gd name="T12" fmla="*/ 87 w 189"/>
                <a:gd name="T13" fmla="*/ 147 h 296"/>
                <a:gd name="T14" fmla="*/ 88 w 189"/>
                <a:gd name="T15" fmla="*/ 146 h 296"/>
                <a:gd name="T16" fmla="*/ 70 w 189"/>
                <a:gd name="T17" fmla="*/ 73 h 296"/>
                <a:gd name="T18" fmla="*/ 64 w 189"/>
                <a:gd name="T19" fmla="*/ 73 h 296"/>
                <a:gd name="T20" fmla="*/ 148 w 189"/>
                <a:gd name="T21" fmla="*/ 0 h 296"/>
                <a:gd name="T22" fmla="*/ 150 w 189"/>
                <a:gd name="T23" fmla="*/ 1 h 296"/>
                <a:gd name="T24" fmla="*/ 189 w 189"/>
                <a:gd name="T25" fmla="*/ 135 h 296"/>
                <a:gd name="T26" fmla="*/ 189 w 189"/>
                <a:gd name="T27" fmla="*/ 148 h 296"/>
                <a:gd name="T28" fmla="*/ 78 w 189"/>
                <a:gd name="T29" fmla="*/ 277 h 296"/>
                <a:gd name="T30" fmla="*/ 69 w 189"/>
                <a:gd name="T31" fmla="*/ 280 h 296"/>
                <a:gd name="T32" fmla="*/ 31 w 189"/>
                <a:gd name="T33" fmla="*/ 286 h 296"/>
                <a:gd name="T34" fmla="*/ 57 w 189"/>
                <a:gd name="T35" fmla="*/ 258 h 296"/>
                <a:gd name="T36" fmla="*/ 11 w 189"/>
                <a:gd name="T37" fmla="*/ 268 h 296"/>
                <a:gd name="T38" fmla="*/ 48 w 189"/>
                <a:gd name="T39" fmla="*/ 23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" h="296">
                  <a:moveTo>
                    <a:pt x="48" y="238"/>
                  </a:moveTo>
                  <a:cubicBezTo>
                    <a:pt x="39" y="241"/>
                    <a:pt x="4" y="257"/>
                    <a:pt x="2" y="244"/>
                  </a:cubicBezTo>
                  <a:cubicBezTo>
                    <a:pt x="0" y="233"/>
                    <a:pt x="28" y="223"/>
                    <a:pt x="52" y="213"/>
                  </a:cubicBezTo>
                  <a:cubicBezTo>
                    <a:pt x="49" y="214"/>
                    <a:pt x="23" y="216"/>
                    <a:pt x="24" y="205"/>
                  </a:cubicBezTo>
                  <a:cubicBezTo>
                    <a:pt x="24" y="199"/>
                    <a:pt x="33" y="195"/>
                    <a:pt x="41" y="193"/>
                  </a:cubicBezTo>
                  <a:cubicBezTo>
                    <a:pt x="52" y="191"/>
                    <a:pt x="63" y="191"/>
                    <a:pt x="63" y="191"/>
                  </a:cubicBezTo>
                  <a:cubicBezTo>
                    <a:pt x="63" y="191"/>
                    <a:pt x="83" y="168"/>
                    <a:pt x="87" y="147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94" y="110"/>
                    <a:pt x="70" y="73"/>
                    <a:pt x="70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06" y="58"/>
                    <a:pt x="136" y="19"/>
                    <a:pt x="148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86" y="55"/>
                    <a:pt x="189" y="135"/>
                  </a:cubicBezTo>
                  <a:cubicBezTo>
                    <a:pt x="189" y="140"/>
                    <a:pt x="189" y="144"/>
                    <a:pt x="189" y="148"/>
                  </a:cubicBezTo>
                  <a:cubicBezTo>
                    <a:pt x="185" y="232"/>
                    <a:pt x="105" y="267"/>
                    <a:pt x="78" y="277"/>
                  </a:cubicBezTo>
                  <a:cubicBezTo>
                    <a:pt x="72" y="279"/>
                    <a:pt x="69" y="280"/>
                    <a:pt x="69" y="280"/>
                  </a:cubicBezTo>
                  <a:cubicBezTo>
                    <a:pt x="69" y="280"/>
                    <a:pt x="35" y="296"/>
                    <a:pt x="31" y="286"/>
                  </a:cubicBezTo>
                  <a:cubicBezTo>
                    <a:pt x="28" y="278"/>
                    <a:pt x="54" y="260"/>
                    <a:pt x="57" y="258"/>
                  </a:cubicBezTo>
                  <a:cubicBezTo>
                    <a:pt x="53" y="260"/>
                    <a:pt x="18" y="281"/>
                    <a:pt x="11" y="268"/>
                  </a:cubicBezTo>
                  <a:cubicBezTo>
                    <a:pt x="6" y="256"/>
                    <a:pt x="43" y="239"/>
                    <a:pt x="48" y="238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249">
              <a:extLst>
                <a:ext uri="{FF2B5EF4-FFF2-40B4-BE49-F238E27FC236}">
                  <a16:creationId xmlns:a16="http://schemas.microsoft.com/office/drawing/2014/main" id="{54C1383E-7395-4598-8CEA-B253289CB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2425" y="5568950"/>
              <a:ext cx="223837" cy="250825"/>
            </a:xfrm>
            <a:custGeom>
              <a:avLst/>
              <a:gdLst>
                <a:gd name="T0" fmla="*/ 0 w 80"/>
                <a:gd name="T1" fmla="*/ 72 h 89"/>
                <a:gd name="T2" fmla="*/ 9 w 80"/>
                <a:gd name="T3" fmla="*/ 89 h 89"/>
                <a:gd name="T4" fmla="*/ 9 w 80"/>
                <a:gd name="T5" fmla="*/ 89 h 89"/>
                <a:gd name="T6" fmla="*/ 0 w 80"/>
                <a:gd name="T7" fmla="*/ 72 h 89"/>
                <a:gd name="T8" fmla="*/ 80 w 80"/>
                <a:gd name="T9" fmla="*/ 0 h 89"/>
                <a:gd name="T10" fmla="*/ 80 w 80"/>
                <a:gd name="T11" fmla="*/ 0 h 89"/>
                <a:gd name="T12" fmla="*/ 80 w 80"/>
                <a:gd name="T13" fmla="*/ 0 h 89"/>
                <a:gd name="T14" fmla="*/ 80 w 80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9">
                  <a:moveTo>
                    <a:pt x="0" y="72"/>
                  </a:moveTo>
                  <a:cubicBezTo>
                    <a:pt x="0" y="72"/>
                    <a:pt x="4" y="78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4" y="78"/>
                    <a:pt x="0" y="72"/>
                    <a:pt x="0" y="72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250">
              <a:extLst>
                <a:ext uri="{FF2B5EF4-FFF2-40B4-BE49-F238E27FC236}">
                  <a16:creationId xmlns:a16="http://schemas.microsoft.com/office/drawing/2014/main" id="{9B4E7496-B245-4605-85F9-D19D73944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5567363"/>
              <a:ext cx="241300" cy="252412"/>
            </a:xfrm>
            <a:custGeom>
              <a:avLst/>
              <a:gdLst>
                <a:gd name="T0" fmla="*/ 84 w 86"/>
                <a:gd name="T1" fmla="*/ 0 h 90"/>
                <a:gd name="T2" fmla="*/ 0 w 86"/>
                <a:gd name="T3" fmla="*/ 73 h 90"/>
                <a:gd name="T4" fmla="*/ 6 w 86"/>
                <a:gd name="T5" fmla="*/ 73 h 90"/>
                <a:gd name="T6" fmla="*/ 6 w 86"/>
                <a:gd name="T7" fmla="*/ 73 h 90"/>
                <a:gd name="T8" fmla="*/ 15 w 86"/>
                <a:gd name="T9" fmla="*/ 90 h 90"/>
                <a:gd name="T10" fmla="*/ 86 w 86"/>
                <a:gd name="T11" fmla="*/ 1 h 90"/>
                <a:gd name="T12" fmla="*/ 86 w 86"/>
                <a:gd name="T13" fmla="*/ 1 h 90"/>
                <a:gd name="T14" fmla="*/ 86 w 86"/>
                <a:gd name="T15" fmla="*/ 1 h 90"/>
                <a:gd name="T16" fmla="*/ 86 w 86"/>
                <a:gd name="T17" fmla="*/ 1 h 90"/>
                <a:gd name="T18" fmla="*/ 84 w 86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0">
                  <a:moveTo>
                    <a:pt x="84" y="0"/>
                  </a:moveTo>
                  <a:cubicBezTo>
                    <a:pt x="72" y="19"/>
                    <a:pt x="42" y="58"/>
                    <a:pt x="0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10" y="79"/>
                    <a:pt x="15" y="90"/>
                  </a:cubicBezTo>
                  <a:cubicBezTo>
                    <a:pt x="46" y="67"/>
                    <a:pt x="71" y="37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251">
              <a:extLst>
                <a:ext uri="{FF2B5EF4-FFF2-40B4-BE49-F238E27FC236}">
                  <a16:creationId xmlns:a16="http://schemas.microsoft.com/office/drawing/2014/main" id="{A8215A99-2C48-4B0F-AE4D-425EF810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4500563"/>
              <a:ext cx="233362" cy="268287"/>
            </a:xfrm>
            <a:custGeom>
              <a:avLst/>
              <a:gdLst>
                <a:gd name="T0" fmla="*/ 15 w 83"/>
                <a:gd name="T1" fmla="*/ 5 h 96"/>
                <a:gd name="T2" fmla="*/ 65 w 83"/>
                <a:gd name="T3" fmla="*/ 16 h 96"/>
                <a:gd name="T4" fmla="*/ 75 w 83"/>
                <a:gd name="T5" fmla="*/ 77 h 96"/>
                <a:gd name="T6" fmla="*/ 74 w 83"/>
                <a:gd name="T7" fmla="*/ 78 h 96"/>
                <a:gd name="T8" fmla="*/ 55 w 83"/>
                <a:gd name="T9" fmla="*/ 91 h 96"/>
                <a:gd name="T10" fmla="*/ 22 w 83"/>
                <a:gd name="T11" fmla="*/ 89 h 96"/>
                <a:gd name="T12" fmla="*/ 11 w 83"/>
                <a:gd name="T13" fmla="*/ 66 h 96"/>
                <a:gd name="T14" fmla="*/ 3 w 83"/>
                <a:gd name="T15" fmla="*/ 60 h 96"/>
                <a:gd name="T16" fmla="*/ 2 w 83"/>
                <a:gd name="T17" fmla="*/ 29 h 96"/>
                <a:gd name="T18" fmla="*/ 11 w 83"/>
                <a:gd name="T19" fmla="*/ 8 h 96"/>
                <a:gd name="T20" fmla="*/ 15 w 83"/>
                <a:gd name="T21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6">
                  <a:moveTo>
                    <a:pt x="15" y="5"/>
                  </a:moveTo>
                  <a:cubicBezTo>
                    <a:pt x="27" y="0"/>
                    <a:pt x="50" y="0"/>
                    <a:pt x="65" y="16"/>
                  </a:cubicBezTo>
                  <a:cubicBezTo>
                    <a:pt x="83" y="35"/>
                    <a:pt x="79" y="68"/>
                    <a:pt x="75" y="77"/>
                  </a:cubicBezTo>
                  <a:cubicBezTo>
                    <a:pt x="75" y="78"/>
                    <a:pt x="74" y="78"/>
                    <a:pt x="74" y="78"/>
                  </a:cubicBezTo>
                  <a:cubicBezTo>
                    <a:pt x="71" y="82"/>
                    <a:pt x="64" y="87"/>
                    <a:pt x="55" y="91"/>
                  </a:cubicBezTo>
                  <a:cubicBezTo>
                    <a:pt x="44" y="95"/>
                    <a:pt x="31" y="96"/>
                    <a:pt x="22" y="89"/>
                  </a:cubicBezTo>
                  <a:cubicBezTo>
                    <a:pt x="21" y="81"/>
                    <a:pt x="18" y="73"/>
                    <a:pt x="11" y="66"/>
                  </a:cubicBezTo>
                  <a:cubicBezTo>
                    <a:pt x="9" y="64"/>
                    <a:pt x="6" y="61"/>
                    <a:pt x="3" y="60"/>
                  </a:cubicBezTo>
                  <a:cubicBezTo>
                    <a:pt x="0" y="48"/>
                    <a:pt x="0" y="38"/>
                    <a:pt x="2" y="29"/>
                  </a:cubicBezTo>
                  <a:cubicBezTo>
                    <a:pt x="4" y="19"/>
                    <a:pt x="8" y="11"/>
                    <a:pt x="11" y="8"/>
                  </a:cubicBezTo>
                  <a:cubicBezTo>
                    <a:pt x="12" y="7"/>
                    <a:pt x="13" y="6"/>
                    <a:pt x="15" y="5"/>
                  </a:cubicBez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252">
              <a:extLst>
                <a:ext uri="{FF2B5EF4-FFF2-40B4-BE49-F238E27FC236}">
                  <a16:creationId xmlns:a16="http://schemas.microsoft.com/office/drawing/2014/main" id="{6BC77F40-2341-4C7F-95D1-21D6F3D6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4632325"/>
              <a:ext cx="254000" cy="292100"/>
            </a:xfrm>
            <a:custGeom>
              <a:avLst/>
              <a:gdLst>
                <a:gd name="T0" fmla="*/ 87 w 91"/>
                <a:gd name="T1" fmla="*/ 42 h 104"/>
                <a:gd name="T2" fmla="*/ 47 w 91"/>
                <a:gd name="T3" fmla="*/ 99 h 104"/>
                <a:gd name="T4" fmla="*/ 2 w 91"/>
                <a:gd name="T5" fmla="*/ 79 h 104"/>
                <a:gd name="T6" fmla="*/ 0 w 91"/>
                <a:gd name="T7" fmla="*/ 78 h 104"/>
                <a:gd name="T8" fmla="*/ 27 w 91"/>
                <a:gd name="T9" fmla="*/ 16 h 104"/>
                <a:gd name="T10" fmla="*/ 68 w 91"/>
                <a:gd name="T11" fmla="*/ 13 h 104"/>
                <a:gd name="T12" fmla="*/ 76 w 91"/>
                <a:gd name="T13" fmla="*/ 19 h 104"/>
                <a:gd name="T14" fmla="*/ 87 w 91"/>
                <a:gd name="T15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04">
                  <a:moveTo>
                    <a:pt x="87" y="42"/>
                  </a:moveTo>
                  <a:cubicBezTo>
                    <a:pt x="91" y="67"/>
                    <a:pt x="75" y="96"/>
                    <a:pt x="47" y="99"/>
                  </a:cubicBezTo>
                  <a:cubicBezTo>
                    <a:pt x="17" y="104"/>
                    <a:pt x="2" y="79"/>
                    <a:pt x="2" y="7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3" y="58"/>
                    <a:pt x="21" y="37"/>
                    <a:pt x="27" y="16"/>
                  </a:cubicBezTo>
                  <a:cubicBezTo>
                    <a:pt x="27" y="16"/>
                    <a:pt x="47" y="0"/>
                    <a:pt x="68" y="13"/>
                  </a:cubicBezTo>
                  <a:cubicBezTo>
                    <a:pt x="71" y="14"/>
                    <a:pt x="74" y="17"/>
                    <a:pt x="76" y="19"/>
                  </a:cubicBezTo>
                  <a:cubicBezTo>
                    <a:pt x="83" y="26"/>
                    <a:pt x="86" y="34"/>
                    <a:pt x="87" y="42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253">
              <a:extLst>
                <a:ext uri="{FF2B5EF4-FFF2-40B4-BE49-F238E27FC236}">
                  <a16:creationId xmlns:a16="http://schemas.microsoft.com/office/drawing/2014/main" id="{33D441E8-4404-4FE4-B96B-6C11D122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3556000"/>
              <a:ext cx="866775" cy="966787"/>
            </a:xfrm>
            <a:custGeom>
              <a:avLst/>
              <a:gdLst>
                <a:gd name="T0" fmla="*/ 223 w 309"/>
                <a:gd name="T1" fmla="*/ 255 h 344"/>
                <a:gd name="T2" fmla="*/ 84 w 309"/>
                <a:gd name="T3" fmla="*/ 167 h 344"/>
                <a:gd name="T4" fmla="*/ 8 w 309"/>
                <a:gd name="T5" fmla="*/ 81 h 344"/>
                <a:gd name="T6" fmla="*/ 8 w 309"/>
                <a:gd name="T7" fmla="*/ 81 h 344"/>
                <a:gd name="T8" fmla="*/ 0 w 309"/>
                <a:gd name="T9" fmla="*/ 0 h 344"/>
                <a:gd name="T10" fmla="*/ 60 w 309"/>
                <a:gd name="T11" fmla="*/ 13 h 344"/>
                <a:gd name="T12" fmla="*/ 224 w 309"/>
                <a:gd name="T13" fmla="*/ 93 h 344"/>
                <a:gd name="T14" fmla="*/ 270 w 309"/>
                <a:gd name="T15" fmla="*/ 341 h 344"/>
                <a:gd name="T16" fmla="*/ 266 w 309"/>
                <a:gd name="T17" fmla="*/ 344 h 344"/>
                <a:gd name="T18" fmla="*/ 223 w 309"/>
                <a:gd name="T19" fmla="*/ 25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44">
                  <a:moveTo>
                    <a:pt x="223" y="255"/>
                  </a:moveTo>
                  <a:cubicBezTo>
                    <a:pt x="185" y="216"/>
                    <a:pt x="128" y="192"/>
                    <a:pt x="84" y="167"/>
                  </a:cubicBezTo>
                  <a:cubicBezTo>
                    <a:pt x="14" y="126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5" y="36"/>
                    <a:pt x="0" y="0"/>
                    <a:pt x="0" y="0"/>
                  </a:cubicBezTo>
                  <a:cubicBezTo>
                    <a:pt x="0" y="0"/>
                    <a:pt x="27" y="11"/>
                    <a:pt x="60" y="13"/>
                  </a:cubicBezTo>
                  <a:cubicBezTo>
                    <a:pt x="93" y="16"/>
                    <a:pt x="146" y="7"/>
                    <a:pt x="224" y="93"/>
                  </a:cubicBezTo>
                  <a:cubicBezTo>
                    <a:pt x="309" y="185"/>
                    <a:pt x="271" y="337"/>
                    <a:pt x="270" y="341"/>
                  </a:cubicBezTo>
                  <a:cubicBezTo>
                    <a:pt x="268" y="342"/>
                    <a:pt x="267" y="343"/>
                    <a:pt x="266" y="344"/>
                  </a:cubicBezTo>
                  <a:cubicBezTo>
                    <a:pt x="263" y="307"/>
                    <a:pt x="246" y="278"/>
                    <a:pt x="223" y="255"/>
                  </a:cubicBezTo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254">
              <a:extLst>
                <a:ext uri="{FF2B5EF4-FFF2-40B4-BE49-F238E27FC236}">
                  <a16:creationId xmlns:a16="http://schemas.microsoft.com/office/drawing/2014/main" id="{85D13F1E-B02B-49FE-84A4-380E1BF7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271963"/>
              <a:ext cx="128587" cy="373062"/>
            </a:xfrm>
            <a:custGeom>
              <a:avLst/>
              <a:gdLst>
                <a:gd name="T0" fmla="*/ 46 w 46"/>
                <a:gd name="T1" fmla="*/ 89 h 133"/>
                <a:gd name="T2" fmla="*/ 37 w 46"/>
                <a:gd name="T3" fmla="*/ 110 h 133"/>
                <a:gd name="T4" fmla="*/ 36 w 46"/>
                <a:gd name="T5" fmla="*/ 110 h 133"/>
                <a:gd name="T6" fmla="*/ 0 w 46"/>
                <a:gd name="T7" fmla="*/ 132 h 133"/>
                <a:gd name="T8" fmla="*/ 3 w 46"/>
                <a:gd name="T9" fmla="*/ 0 h 133"/>
                <a:gd name="T10" fmla="*/ 46 w 46"/>
                <a:gd name="T11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3">
                  <a:moveTo>
                    <a:pt x="46" y="89"/>
                  </a:moveTo>
                  <a:cubicBezTo>
                    <a:pt x="43" y="92"/>
                    <a:pt x="39" y="100"/>
                    <a:pt x="37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23" y="133"/>
                    <a:pt x="2" y="132"/>
                    <a:pt x="0" y="132"/>
                  </a:cubicBezTo>
                  <a:cubicBezTo>
                    <a:pt x="15" y="67"/>
                    <a:pt x="5" y="10"/>
                    <a:pt x="3" y="0"/>
                  </a:cubicBezTo>
                  <a:cubicBezTo>
                    <a:pt x="26" y="23"/>
                    <a:pt x="43" y="52"/>
                    <a:pt x="46" y="89"/>
                  </a:cubicBezTo>
                </a:path>
              </a:pathLst>
            </a:custGeom>
            <a:solidFill>
              <a:srgbClr val="1F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255">
              <a:extLst>
                <a:ext uri="{FF2B5EF4-FFF2-40B4-BE49-F238E27FC236}">
                  <a16:creationId xmlns:a16="http://schemas.microsoft.com/office/drawing/2014/main" id="{30CFBCD0-236C-4E7C-8AB7-2BCE2DF20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75" y="4581525"/>
              <a:ext cx="115887" cy="95250"/>
            </a:xfrm>
            <a:custGeom>
              <a:avLst/>
              <a:gdLst>
                <a:gd name="T0" fmla="*/ 39 w 41"/>
                <a:gd name="T1" fmla="*/ 0 h 34"/>
                <a:gd name="T2" fmla="*/ 40 w 41"/>
                <a:gd name="T3" fmla="*/ 0 h 34"/>
                <a:gd name="T4" fmla="*/ 41 w 41"/>
                <a:gd name="T5" fmla="*/ 31 h 34"/>
                <a:gd name="T6" fmla="*/ 0 w 41"/>
                <a:gd name="T7" fmla="*/ 34 h 34"/>
                <a:gd name="T8" fmla="*/ 3 w 41"/>
                <a:gd name="T9" fmla="*/ 22 h 34"/>
                <a:gd name="T10" fmla="*/ 39 w 4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9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9"/>
                    <a:pt x="38" y="19"/>
                    <a:pt x="41" y="31"/>
                  </a:cubicBezTo>
                  <a:cubicBezTo>
                    <a:pt x="20" y="18"/>
                    <a:pt x="0" y="34"/>
                    <a:pt x="0" y="34"/>
                  </a:cubicBezTo>
                  <a:cubicBezTo>
                    <a:pt x="1" y="30"/>
                    <a:pt x="2" y="26"/>
                    <a:pt x="3" y="22"/>
                  </a:cubicBezTo>
                  <a:cubicBezTo>
                    <a:pt x="5" y="22"/>
                    <a:pt x="26" y="23"/>
                    <a:pt x="39" y="0"/>
                  </a:cubicBezTo>
                  <a:close/>
                </a:path>
              </a:pathLst>
            </a:custGeom>
            <a:solidFill>
              <a:srgbClr val="1F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256">
              <a:extLst>
                <a:ext uri="{FF2B5EF4-FFF2-40B4-BE49-F238E27FC236}">
                  <a16:creationId xmlns:a16="http://schemas.microsoft.com/office/drawing/2014/main" id="{6ABE7A97-DBEF-4728-9A58-6338C2E5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3784600"/>
              <a:ext cx="1377950" cy="1349375"/>
            </a:xfrm>
            <a:custGeom>
              <a:avLst/>
              <a:gdLst>
                <a:gd name="T0" fmla="*/ 36 w 491"/>
                <a:gd name="T1" fmla="*/ 378 h 481"/>
                <a:gd name="T2" fmla="*/ 11 w 491"/>
                <a:gd name="T3" fmla="*/ 315 h 481"/>
                <a:gd name="T4" fmla="*/ 1 w 491"/>
                <a:gd name="T5" fmla="*/ 235 h 481"/>
                <a:gd name="T6" fmla="*/ 240 w 491"/>
                <a:gd name="T7" fmla="*/ 59 h 481"/>
                <a:gd name="T8" fmla="*/ 264 w 491"/>
                <a:gd name="T9" fmla="*/ 0 h 481"/>
                <a:gd name="T10" fmla="*/ 264 w 491"/>
                <a:gd name="T11" fmla="*/ 0 h 481"/>
                <a:gd name="T12" fmla="*/ 340 w 491"/>
                <a:gd name="T13" fmla="*/ 86 h 481"/>
                <a:gd name="T14" fmla="*/ 479 w 491"/>
                <a:gd name="T15" fmla="*/ 174 h 481"/>
                <a:gd name="T16" fmla="*/ 476 w 491"/>
                <a:gd name="T17" fmla="*/ 306 h 481"/>
                <a:gd name="T18" fmla="*/ 473 w 491"/>
                <a:gd name="T19" fmla="*/ 318 h 481"/>
                <a:gd name="T20" fmla="*/ 446 w 491"/>
                <a:gd name="T21" fmla="*/ 380 h 481"/>
                <a:gd name="T22" fmla="*/ 414 w 491"/>
                <a:gd name="T23" fmla="*/ 422 h 481"/>
                <a:gd name="T24" fmla="*/ 302 w 491"/>
                <a:gd name="T25" fmla="*/ 476 h 481"/>
                <a:gd name="T26" fmla="*/ 185 w 491"/>
                <a:gd name="T27" fmla="*/ 470 h 481"/>
                <a:gd name="T28" fmla="*/ 177 w 491"/>
                <a:gd name="T29" fmla="*/ 469 h 481"/>
                <a:gd name="T30" fmla="*/ 177 w 491"/>
                <a:gd name="T31" fmla="*/ 469 h 481"/>
                <a:gd name="T32" fmla="*/ 119 w 491"/>
                <a:gd name="T33" fmla="*/ 453 h 481"/>
                <a:gd name="T34" fmla="*/ 36 w 491"/>
                <a:gd name="T35" fmla="*/ 37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1" h="481">
                  <a:moveTo>
                    <a:pt x="36" y="378"/>
                  </a:moveTo>
                  <a:cubicBezTo>
                    <a:pt x="24" y="358"/>
                    <a:pt x="16" y="335"/>
                    <a:pt x="11" y="315"/>
                  </a:cubicBezTo>
                  <a:cubicBezTo>
                    <a:pt x="1" y="276"/>
                    <a:pt x="0" y="244"/>
                    <a:pt x="1" y="235"/>
                  </a:cubicBezTo>
                  <a:cubicBezTo>
                    <a:pt x="70" y="183"/>
                    <a:pt x="204" y="111"/>
                    <a:pt x="240" y="59"/>
                  </a:cubicBezTo>
                  <a:cubicBezTo>
                    <a:pt x="254" y="39"/>
                    <a:pt x="261" y="19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70" y="45"/>
                    <a:pt x="340" y="86"/>
                  </a:cubicBezTo>
                  <a:cubicBezTo>
                    <a:pt x="384" y="111"/>
                    <a:pt x="441" y="135"/>
                    <a:pt x="479" y="174"/>
                  </a:cubicBezTo>
                  <a:cubicBezTo>
                    <a:pt x="481" y="184"/>
                    <a:pt x="491" y="241"/>
                    <a:pt x="476" y="306"/>
                  </a:cubicBezTo>
                  <a:cubicBezTo>
                    <a:pt x="475" y="310"/>
                    <a:pt x="474" y="314"/>
                    <a:pt x="473" y="318"/>
                  </a:cubicBezTo>
                  <a:cubicBezTo>
                    <a:pt x="467" y="339"/>
                    <a:pt x="459" y="360"/>
                    <a:pt x="446" y="380"/>
                  </a:cubicBezTo>
                  <a:cubicBezTo>
                    <a:pt x="438" y="395"/>
                    <a:pt x="427" y="409"/>
                    <a:pt x="414" y="422"/>
                  </a:cubicBezTo>
                  <a:cubicBezTo>
                    <a:pt x="383" y="454"/>
                    <a:pt x="344" y="470"/>
                    <a:pt x="302" y="476"/>
                  </a:cubicBezTo>
                  <a:cubicBezTo>
                    <a:pt x="265" y="481"/>
                    <a:pt x="225" y="478"/>
                    <a:pt x="185" y="470"/>
                  </a:cubicBezTo>
                  <a:cubicBezTo>
                    <a:pt x="182" y="470"/>
                    <a:pt x="179" y="469"/>
                    <a:pt x="177" y="469"/>
                  </a:cubicBezTo>
                  <a:cubicBezTo>
                    <a:pt x="177" y="469"/>
                    <a:pt x="177" y="469"/>
                    <a:pt x="177" y="469"/>
                  </a:cubicBezTo>
                  <a:cubicBezTo>
                    <a:pt x="169" y="465"/>
                    <a:pt x="147" y="456"/>
                    <a:pt x="119" y="453"/>
                  </a:cubicBezTo>
                  <a:cubicBezTo>
                    <a:pt x="80" y="438"/>
                    <a:pt x="54" y="410"/>
                    <a:pt x="36" y="378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257">
              <a:extLst>
                <a:ext uri="{FF2B5EF4-FFF2-40B4-BE49-F238E27FC236}">
                  <a16:creationId xmlns:a16="http://schemas.microsoft.com/office/drawing/2014/main" id="{654A92AC-EFAA-493A-9517-52BBD608E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0288" y="3784600"/>
              <a:ext cx="212725" cy="238125"/>
            </a:xfrm>
            <a:custGeom>
              <a:avLst/>
              <a:gdLst>
                <a:gd name="T0" fmla="*/ 76 w 76"/>
                <a:gd name="T1" fmla="*/ 85 h 85"/>
                <a:gd name="T2" fmla="*/ 76 w 76"/>
                <a:gd name="T3" fmla="*/ 85 h 85"/>
                <a:gd name="T4" fmla="*/ 76 w 76"/>
                <a:gd name="T5" fmla="*/ 85 h 85"/>
                <a:gd name="T6" fmla="*/ 76 w 76"/>
                <a:gd name="T7" fmla="*/ 85 h 85"/>
                <a:gd name="T8" fmla="*/ 75 w 76"/>
                <a:gd name="T9" fmla="*/ 85 h 85"/>
                <a:gd name="T10" fmla="*/ 75 w 76"/>
                <a:gd name="T11" fmla="*/ 85 h 85"/>
                <a:gd name="T12" fmla="*/ 75 w 76"/>
                <a:gd name="T13" fmla="*/ 85 h 85"/>
                <a:gd name="T14" fmla="*/ 75 w 76"/>
                <a:gd name="T15" fmla="*/ 85 h 85"/>
                <a:gd name="T16" fmla="*/ 75 w 76"/>
                <a:gd name="T17" fmla="*/ 85 h 85"/>
                <a:gd name="T18" fmla="*/ 75 w 76"/>
                <a:gd name="T19" fmla="*/ 85 h 85"/>
                <a:gd name="T20" fmla="*/ 47 w 76"/>
                <a:gd name="T21" fmla="*/ 66 h 85"/>
                <a:gd name="T22" fmla="*/ 47 w 76"/>
                <a:gd name="T23" fmla="*/ 66 h 85"/>
                <a:gd name="T24" fmla="*/ 47 w 76"/>
                <a:gd name="T25" fmla="*/ 66 h 85"/>
                <a:gd name="T26" fmla="*/ 47 w 76"/>
                <a:gd name="T27" fmla="*/ 66 h 85"/>
                <a:gd name="T28" fmla="*/ 47 w 76"/>
                <a:gd name="T29" fmla="*/ 66 h 85"/>
                <a:gd name="T30" fmla="*/ 47 w 76"/>
                <a:gd name="T31" fmla="*/ 66 h 85"/>
                <a:gd name="T32" fmla="*/ 47 w 76"/>
                <a:gd name="T33" fmla="*/ 66 h 85"/>
                <a:gd name="T34" fmla="*/ 47 w 76"/>
                <a:gd name="T35" fmla="*/ 66 h 85"/>
                <a:gd name="T36" fmla="*/ 47 w 76"/>
                <a:gd name="T37" fmla="*/ 66 h 85"/>
                <a:gd name="T38" fmla="*/ 46 w 76"/>
                <a:gd name="T39" fmla="*/ 65 h 85"/>
                <a:gd name="T40" fmla="*/ 46 w 76"/>
                <a:gd name="T41" fmla="*/ 65 h 85"/>
                <a:gd name="T42" fmla="*/ 46 w 76"/>
                <a:gd name="T43" fmla="*/ 65 h 85"/>
                <a:gd name="T44" fmla="*/ 46 w 76"/>
                <a:gd name="T45" fmla="*/ 65 h 85"/>
                <a:gd name="T46" fmla="*/ 46 w 76"/>
                <a:gd name="T47" fmla="*/ 65 h 85"/>
                <a:gd name="T48" fmla="*/ 46 w 76"/>
                <a:gd name="T49" fmla="*/ 65 h 85"/>
                <a:gd name="T50" fmla="*/ 46 w 76"/>
                <a:gd name="T51" fmla="*/ 65 h 85"/>
                <a:gd name="T52" fmla="*/ 46 w 76"/>
                <a:gd name="T53" fmla="*/ 65 h 85"/>
                <a:gd name="T54" fmla="*/ 46 w 76"/>
                <a:gd name="T55" fmla="*/ 65 h 85"/>
                <a:gd name="T56" fmla="*/ 2 w 76"/>
                <a:gd name="T57" fmla="*/ 8 h 85"/>
                <a:gd name="T58" fmla="*/ 2 w 76"/>
                <a:gd name="T59" fmla="*/ 8 h 85"/>
                <a:gd name="T60" fmla="*/ 2 w 76"/>
                <a:gd name="T61" fmla="*/ 8 h 85"/>
                <a:gd name="T62" fmla="*/ 0 w 76"/>
                <a:gd name="T63" fmla="*/ 0 h 85"/>
                <a:gd name="T64" fmla="*/ 2 w 76"/>
                <a:gd name="T65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85">
                  <a:moveTo>
                    <a:pt x="76" y="85"/>
                  </a:move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moveTo>
                    <a:pt x="76" y="85"/>
                  </a:move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moveTo>
                    <a:pt x="75" y="85"/>
                  </a:moveTo>
                  <a:cubicBezTo>
                    <a:pt x="75" y="85"/>
                    <a:pt x="75" y="85"/>
                    <a:pt x="76" y="85"/>
                  </a:cubicBezTo>
                  <a:cubicBezTo>
                    <a:pt x="75" y="85"/>
                    <a:pt x="75" y="85"/>
                    <a:pt x="75" y="85"/>
                  </a:cubicBezTo>
                  <a:moveTo>
                    <a:pt x="75" y="85"/>
                  </a:move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moveTo>
                    <a:pt x="75" y="85"/>
                  </a:move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moveTo>
                    <a:pt x="75" y="85"/>
                  </a:move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moveTo>
                    <a:pt x="75" y="85"/>
                  </a:move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moveTo>
                    <a:pt x="47" y="66"/>
                  </a:moveTo>
                  <a:cubicBezTo>
                    <a:pt x="55" y="72"/>
                    <a:pt x="64" y="78"/>
                    <a:pt x="75" y="85"/>
                  </a:cubicBezTo>
                  <a:cubicBezTo>
                    <a:pt x="64" y="78"/>
                    <a:pt x="55" y="72"/>
                    <a:pt x="47" y="66"/>
                  </a:cubicBezTo>
                  <a:moveTo>
                    <a:pt x="47" y="66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moveTo>
                    <a:pt x="47" y="66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moveTo>
                    <a:pt x="47" y="66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moveTo>
                    <a:pt x="47" y="66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5"/>
                    <a:pt x="46" y="65"/>
                  </a:cubicBezTo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4"/>
                    <a:pt x="2" y="8"/>
                  </a:cubicBezTo>
                  <a:cubicBezTo>
                    <a:pt x="1" y="4"/>
                    <a:pt x="0" y="1"/>
                    <a:pt x="0" y="0"/>
                  </a:cubicBezTo>
                </a:path>
              </a:pathLst>
            </a:custGeom>
            <a:solidFill>
              <a:srgbClr val="28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258">
              <a:extLst>
                <a:ext uri="{FF2B5EF4-FFF2-40B4-BE49-F238E27FC236}">
                  <a16:creationId xmlns:a16="http://schemas.microsoft.com/office/drawing/2014/main" id="{FC538466-87CB-4A66-8332-8BDC8DDDD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3784600"/>
              <a:ext cx="614362" cy="577850"/>
            </a:xfrm>
            <a:custGeom>
              <a:avLst/>
              <a:gdLst>
                <a:gd name="T0" fmla="*/ 0 w 219"/>
                <a:gd name="T1" fmla="*/ 0 h 206"/>
                <a:gd name="T2" fmla="*/ 0 w 219"/>
                <a:gd name="T3" fmla="*/ 2 h 206"/>
                <a:gd name="T4" fmla="*/ 45 w 219"/>
                <a:gd name="T5" fmla="*/ 85 h 206"/>
                <a:gd name="T6" fmla="*/ 219 w 219"/>
                <a:gd name="T7" fmla="*/ 206 h 206"/>
                <a:gd name="T8" fmla="*/ 215 w 219"/>
                <a:gd name="T9" fmla="*/ 174 h 206"/>
                <a:gd name="T10" fmla="*/ 215 w 219"/>
                <a:gd name="T11" fmla="*/ 174 h 206"/>
                <a:gd name="T12" fmla="*/ 76 w 219"/>
                <a:gd name="T13" fmla="*/ 86 h 206"/>
                <a:gd name="T14" fmla="*/ 76 w 219"/>
                <a:gd name="T15" fmla="*/ 86 h 206"/>
                <a:gd name="T16" fmla="*/ 76 w 219"/>
                <a:gd name="T17" fmla="*/ 85 h 206"/>
                <a:gd name="T18" fmla="*/ 76 w 219"/>
                <a:gd name="T19" fmla="*/ 85 h 206"/>
                <a:gd name="T20" fmla="*/ 76 w 219"/>
                <a:gd name="T21" fmla="*/ 85 h 206"/>
                <a:gd name="T22" fmla="*/ 76 w 219"/>
                <a:gd name="T23" fmla="*/ 85 h 206"/>
                <a:gd name="T24" fmla="*/ 76 w 219"/>
                <a:gd name="T25" fmla="*/ 85 h 206"/>
                <a:gd name="T26" fmla="*/ 75 w 219"/>
                <a:gd name="T27" fmla="*/ 85 h 206"/>
                <a:gd name="T28" fmla="*/ 75 w 219"/>
                <a:gd name="T29" fmla="*/ 85 h 206"/>
                <a:gd name="T30" fmla="*/ 75 w 219"/>
                <a:gd name="T31" fmla="*/ 85 h 206"/>
                <a:gd name="T32" fmla="*/ 75 w 219"/>
                <a:gd name="T33" fmla="*/ 85 h 206"/>
                <a:gd name="T34" fmla="*/ 75 w 219"/>
                <a:gd name="T35" fmla="*/ 85 h 206"/>
                <a:gd name="T36" fmla="*/ 75 w 219"/>
                <a:gd name="T37" fmla="*/ 85 h 206"/>
                <a:gd name="T38" fmla="*/ 75 w 219"/>
                <a:gd name="T39" fmla="*/ 85 h 206"/>
                <a:gd name="T40" fmla="*/ 75 w 219"/>
                <a:gd name="T41" fmla="*/ 85 h 206"/>
                <a:gd name="T42" fmla="*/ 75 w 219"/>
                <a:gd name="T43" fmla="*/ 85 h 206"/>
                <a:gd name="T44" fmla="*/ 75 w 219"/>
                <a:gd name="T45" fmla="*/ 85 h 206"/>
                <a:gd name="T46" fmla="*/ 47 w 219"/>
                <a:gd name="T47" fmla="*/ 66 h 206"/>
                <a:gd name="T48" fmla="*/ 47 w 219"/>
                <a:gd name="T49" fmla="*/ 66 h 206"/>
                <a:gd name="T50" fmla="*/ 47 w 219"/>
                <a:gd name="T51" fmla="*/ 66 h 206"/>
                <a:gd name="T52" fmla="*/ 47 w 219"/>
                <a:gd name="T53" fmla="*/ 66 h 206"/>
                <a:gd name="T54" fmla="*/ 47 w 219"/>
                <a:gd name="T55" fmla="*/ 66 h 206"/>
                <a:gd name="T56" fmla="*/ 47 w 219"/>
                <a:gd name="T57" fmla="*/ 66 h 206"/>
                <a:gd name="T58" fmla="*/ 47 w 219"/>
                <a:gd name="T59" fmla="*/ 66 h 206"/>
                <a:gd name="T60" fmla="*/ 47 w 219"/>
                <a:gd name="T61" fmla="*/ 66 h 206"/>
                <a:gd name="T62" fmla="*/ 47 w 219"/>
                <a:gd name="T63" fmla="*/ 66 h 206"/>
                <a:gd name="T64" fmla="*/ 47 w 219"/>
                <a:gd name="T65" fmla="*/ 66 h 206"/>
                <a:gd name="T66" fmla="*/ 46 w 219"/>
                <a:gd name="T67" fmla="*/ 65 h 206"/>
                <a:gd name="T68" fmla="*/ 46 w 219"/>
                <a:gd name="T69" fmla="*/ 65 h 206"/>
                <a:gd name="T70" fmla="*/ 46 w 219"/>
                <a:gd name="T71" fmla="*/ 65 h 206"/>
                <a:gd name="T72" fmla="*/ 46 w 219"/>
                <a:gd name="T73" fmla="*/ 65 h 206"/>
                <a:gd name="T74" fmla="*/ 46 w 219"/>
                <a:gd name="T75" fmla="*/ 65 h 206"/>
                <a:gd name="T76" fmla="*/ 46 w 219"/>
                <a:gd name="T77" fmla="*/ 65 h 206"/>
                <a:gd name="T78" fmla="*/ 46 w 219"/>
                <a:gd name="T79" fmla="*/ 65 h 206"/>
                <a:gd name="T80" fmla="*/ 46 w 219"/>
                <a:gd name="T81" fmla="*/ 65 h 206"/>
                <a:gd name="T82" fmla="*/ 46 w 219"/>
                <a:gd name="T83" fmla="*/ 65 h 206"/>
                <a:gd name="T84" fmla="*/ 46 w 219"/>
                <a:gd name="T85" fmla="*/ 65 h 206"/>
                <a:gd name="T86" fmla="*/ 46 w 219"/>
                <a:gd name="T87" fmla="*/ 65 h 206"/>
                <a:gd name="T88" fmla="*/ 46 w 219"/>
                <a:gd name="T89" fmla="*/ 65 h 206"/>
                <a:gd name="T90" fmla="*/ 46 w 219"/>
                <a:gd name="T91" fmla="*/ 65 h 206"/>
                <a:gd name="T92" fmla="*/ 2 w 219"/>
                <a:gd name="T93" fmla="*/ 8 h 206"/>
                <a:gd name="T94" fmla="*/ 2 w 219"/>
                <a:gd name="T95" fmla="*/ 8 h 206"/>
                <a:gd name="T96" fmla="*/ 2 w 219"/>
                <a:gd name="T97" fmla="*/ 8 h 206"/>
                <a:gd name="T98" fmla="*/ 2 w 219"/>
                <a:gd name="T99" fmla="*/ 8 h 206"/>
                <a:gd name="T100" fmla="*/ 2 w 219"/>
                <a:gd name="T101" fmla="*/ 8 h 206"/>
                <a:gd name="T102" fmla="*/ 0 w 219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206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4"/>
                    <a:pt x="17" y="65"/>
                    <a:pt x="45" y="85"/>
                  </a:cubicBezTo>
                  <a:cubicBezTo>
                    <a:pt x="106" y="126"/>
                    <a:pt x="179" y="153"/>
                    <a:pt x="219" y="206"/>
                  </a:cubicBezTo>
                  <a:cubicBezTo>
                    <a:pt x="218" y="190"/>
                    <a:pt x="216" y="178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177" y="135"/>
                    <a:pt x="120" y="111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4" y="78"/>
                    <a:pt x="55" y="72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17" y="41"/>
                    <a:pt x="6" y="20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4"/>
                    <a:pt x="0" y="1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259">
              <a:extLst>
                <a:ext uri="{FF2B5EF4-FFF2-40B4-BE49-F238E27FC236}">
                  <a16:creationId xmlns:a16="http://schemas.microsoft.com/office/drawing/2014/main" id="{BA4A7D31-37FF-421E-972E-7860008A1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3784600"/>
              <a:ext cx="1362075" cy="1349375"/>
            </a:xfrm>
            <a:custGeom>
              <a:avLst/>
              <a:gdLst>
                <a:gd name="T0" fmla="*/ 309 w 485"/>
                <a:gd name="T1" fmla="*/ 85 h 481"/>
                <a:gd name="T2" fmla="*/ 264 w 485"/>
                <a:gd name="T3" fmla="*/ 0 h 481"/>
                <a:gd name="T4" fmla="*/ 264 w 485"/>
                <a:gd name="T5" fmla="*/ 0 h 481"/>
                <a:gd name="T6" fmla="*/ 264 w 485"/>
                <a:gd name="T7" fmla="*/ 0 h 481"/>
                <a:gd name="T8" fmla="*/ 240 w 485"/>
                <a:gd name="T9" fmla="*/ 59 h 481"/>
                <a:gd name="T10" fmla="*/ 1 w 485"/>
                <a:gd name="T11" fmla="*/ 235 h 481"/>
                <a:gd name="T12" fmla="*/ 11 w 485"/>
                <a:gd name="T13" fmla="*/ 315 h 481"/>
                <a:gd name="T14" fmla="*/ 36 w 485"/>
                <a:gd name="T15" fmla="*/ 378 h 481"/>
                <a:gd name="T16" fmla="*/ 119 w 485"/>
                <a:gd name="T17" fmla="*/ 453 h 481"/>
                <a:gd name="T18" fmla="*/ 177 w 485"/>
                <a:gd name="T19" fmla="*/ 469 h 481"/>
                <a:gd name="T20" fmla="*/ 177 w 485"/>
                <a:gd name="T21" fmla="*/ 469 h 481"/>
                <a:gd name="T22" fmla="*/ 185 w 485"/>
                <a:gd name="T23" fmla="*/ 470 h 481"/>
                <a:gd name="T24" fmla="*/ 302 w 485"/>
                <a:gd name="T25" fmla="*/ 476 h 481"/>
                <a:gd name="T26" fmla="*/ 414 w 485"/>
                <a:gd name="T27" fmla="*/ 422 h 481"/>
                <a:gd name="T28" fmla="*/ 446 w 485"/>
                <a:gd name="T29" fmla="*/ 380 h 481"/>
                <a:gd name="T30" fmla="*/ 473 w 485"/>
                <a:gd name="T31" fmla="*/ 318 h 481"/>
                <a:gd name="T32" fmla="*/ 476 w 485"/>
                <a:gd name="T33" fmla="*/ 306 h 481"/>
                <a:gd name="T34" fmla="*/ 483 w 485"/>
                <a:gd name="T35" fmla="*/ 206 h 481"/>
                <a:gd name="T36" fmla="*/ 309 w 485"/>
                <a:gd name="T37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481">
                  <a:moveTo>
                    <a:pt x="309" y="85"/>
                  </a:moveTo>
                  <a:cubicBezTo>
                    <a:pt x="281" y="65"/>
                    <a:pt x="263" y="33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1" y="19"/>
                    <a:pt x="254" y="39"/>
                    <a:pt x="240" y="59"/>
                  </a:cubicBezTo>
                  <a:cubicBezTo>
                    <a:pt x="204" y="111"/>
                    <a:pt x="70" y="183"/>
                    <a:pt x="1" y="235"/>
                  </a:cubicBezTo>
                  <a:cubicBezTo>
                    <a:pt x="0" y="244"/>
                    <a:pt x="1" y="276"/>
                    <a:pt x="11" y="315"/>
                  </a:cubicBezTo>
                  <a:cubicBezTo>
                    <a:pt x="16" y="335"/>
                    <a:pt x="24" y="358"/>
                    <a:pt x="36" y="378"/>
                  </a:cubicBezTo>
                  <a:cubicBezTo>
                    <a:pt x="54" y="410"/>
                    <a:pt x="80" y="438"/>
                    <a:pt x="119" y="453"/>
                  </a:cubicBezTo>
                  <a:cubicBezTo>
                    <a:pt x="147" y="456"/>
                    <a:pt x="169" y="465"/>
                    <a:pt x="177" y="469"/>
                  </a:cubicBezTo>
                  <a:cubicBezTo>
                    <a:pt x="177" y="469"/>
                    <a:pt x="177" y="469"/>
                    <a:pt x="177" y="469"/>
                  </a:cubicBezTo>
                  <a:cubicBezTo>
                    <a:pt x="179" y="469"/>
                    <a:pt x="182" y="470"/>
                    <a:pt x="185" y="470"/>
                  </a:cubicBezTo>
                  <a:cubicBezTo>
                    <a:pt x="225" y="478"/>
                    <a:pt x="265" y="481"/>
                    <a:pt x="302" y="476"/>
                  </a:cubicBezTo>
                  <a:cubicBezTo>
                    <a:pt x="344" y="470"/>
                    <a:pt x="383" y="454"/>
                    <a:pt x="414" y="422"/>
                  </a:cubicBezTo>
                  <a:cubicBezTo>
                    <a:pt x="427" y="409"/>
                    <a:pt x="438" y="395"/>
                    <a:pt x="446" y="380"/>
                  </a:cubicBezTo>
                  <a:cubicBezTo>
                    <a:pt x="459" y="360"/>
                    <a:pt x="467" y="339"/>
                    <a:pt x="473" y="318"/>
                  </a:cubicBezTo>
                  <a:cubicBezTo>
                    <a:pt x="474" y="314"/>
                    <a:pt x="475" y="310"/>
                    <a:pt x="476" y="306"/>
                  </a:cubicBezTo>
                  <a:cubicBezTo>
                    <a:pt x="485" y="267"/>
                    <a:pt x="485" y="231"/>
                    <a:pt x="483" y="206"/>
                  </a:cubicBezTo>
                  <a:cubicBezTo>
                    <a:pt x="443" y="153"/>
                    <a:pt x="370" y="126"/>
                    <a:pt x="309" y="85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260">
              <a:extLst>
                <a:ext uri="{FF2B5EF4-FFF2-40B4-BE49-F238E27FC236}">
                  <a16:creationId xmlns:a16="http://schemas.microsoft.com/office/drawing/2014/main" id="{35293640-68D5-4D0C-B08F-388F29F3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5103813"/>
              <a:ext cx="331787" cy="171450"/>
            </a:xfrm>
            <a:custGeom>
              <a:avLst/>
              <a:gdLst>
                <a:gd name="T0" fmla="*/ 117 w 118"/>
                <a:gd name="T1" fmla="*/ 7 h 61"/>
                <a:gd name="T2" fmla="*/ 118 w 118"/>
                <a:gd name="T3" fmla="*/ 36 h 61"/>
                <a:gd name="T4" fmla="*/ 68 w 118"/>
                <a:gd name="T5" fmla="*/ 59 h 61"/>
                <a:gd name="T6" fmla="*/ 65 w 118"/>
                <a:gd name="T7" fmla="*/ 59 h 61"/>
                <a:gd name="T8" fmla="*/ 3 w 118"/>
                <a:gd name="T9" fmla="*/ 14 h 61"/>
                <a:gd name="T10" fmla="*/ 0 w 118"/>
                <a:gd name="T11" fmla="*/ 2 h 61"/>
                <a:gd name="T12" fmla="*/ 0 w 118"/>
                <a:gd name="T13" fmla="*/ 0 h 61"/>
                <a:gd name="T14" fmla="*/ 117 w 118"/>
                <a:gd name="T15" fmla="*/ 6 h 61"/>
                <a:gd name="T16" fmla="*/ 117 w 118"/>
                <a:gd name="T1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61">
                  <a:moveTo>
                    <a:pt x="117" y="7"/>
                  </a:move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08" y="61"/>
                    <a:pt x="68" y="59"/>
                  </a:cubicBezTo>
                  <a:cubicBezTo>
                    <a:pt x="67" y="59"/>
                    <a:pt x="66" y="59"/>
                    <a:pt x="65" y="59"/>
                  </a:cubicBezTo>
                  <a:cubicBezTo>
                    <a:pt x="19" y="55"/>
                    <a:pt x="3" y="14"/>
                    <a:pt x="3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8"/>
                    <a:pt x="80" y="11"/>
                    <a:pt x="117" y="6"/>
                  </a:cubicBezTo>
                  <a:cubicBezTo>
                    <a:pt x="117" y="7"/>
                    <a:pt x="117" y="7"/>
                    <a:pt x="117" y="7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61">
              <a:extLst>
                <a:ext uri="{FF2B5EF4-FFF2-40B4-BE49-F238E27FC236}">
                  <a16:creationId xmlns:a16="http://schemas.microsoft.com/office/drawing/2014/main" id="{61F98587-C538-44F8-9786-74BC0BDD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5108575"/>
              <a:ext cx="3175" cy="17462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6 h 6"/>
                <a:gd name="T4" fmla="*/ 1 w 1"/>
                <a:gd name="T5" fmla="*/ 6 h 6"/>
                <a:gd name="T6" fmla="*/ 0 w 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7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262">
              <a:extLst>
                <a:ext uri="{FF2B5EF4-FFF2-40B4-BE49-F238E27FC236}">
                  <a16:creationId xmlns:a16="http://schemas.microsoft.com/office/drawing/2014/main" id="{BBAB543C-A6EC-476A-989D-2340F2493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113" y="5119688"/>
              <a:ext cx="109537" cy="9525"/>
            </a:xfrm>
            <a:custGeom>
              <a:avLst/>
              <a:gdLst>
                <a:gd name="T0" fmla="*/ 0 w 39"/>
                <a:gd name="T1" fmla="*/ 3 h 3"/>
                <a:gd name="T2" fmla="*/ 0 w 39"/>
                <a:gd name="T3" fmla="*/ 3 h 3"/>
                <a:gd name="T4" fmla="*/ 0 w 39"/>
                <a:gd name="T5" fmla="*/ 3 h 3"/>
                <a:gd name="T6" fmla="*/ 0 w 39"/>
                <a:gd name="T7" fmla="*/ 3 h 3"/>
                <a:gd name="T8" fmla="*/ 39 w 39"/>
                <a:gd name="T9" fmla="*/ 0 h 3"/>
                <a:gd name="T10" fmla="*/ 0 w 39"/>
                <a:gd name="T11" fmla="*/ 3 h 3"/>
                <a:gd name="T12" fmla="*/ 39 w 39"/>
                <a:gd name="T13" fmla="*/ 0 h 3"/>
                <a:gd name="T14" fmla="*/ 39 w 39"/>
                <a:gd name="T15" fmla="*/ 0 h 3"/>
                <a:gd name="T16" fmla="*/ 39 w 3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39" y="0"/>
                  </a:moveTo>
                  <a:cubicBezTo>
                    <a:pt x="26" y="2"/>
                    <a:pt x="13" y="3"/>
                    <a:pt x="0" y="3"/>
                  </a:cubicBezTo>
                  <a:cubicBezTo>
                    <a:pt x="13" y="3"/>
                    <a:pt x="26" y="2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263">
              <a:extLst>
                <a:ext uri="{FF2B5EF4-FFF2-40B4-BE49-F238E27FC236}">
                  <a16:creationId xmlns:a16="http://schemas.microsoft.com/office/drawing/2014/main" id="{51EB6A86-237A-4FA8-89A2-A40E5DFE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5103813"/>
              <a:ext cx="331787" cy="95250"/>
            </a:xfrm>
            <a:custGeom>
              <a:avLst/>
              <a:gdLst>
                <a:gd name="T0" fmla="*/ 0 w 118"/>
                <a:gd name="T1" fmla="*/ 0 h 34"/>
                <a:gd name="T2" fmla="*/ 0 w 118"/>
                <a:gd name="T3" fmla="*/ 0 h 34"/>
                <a:gd name="T4" fmla="*/ 0 w 118"/>
                <a:gd name="T5" fmla="*/ 2 h 34"/>
                <a:gd name="T6" fmla="*/ 1 w 118"/>
                <a:gd name="T7" fmla="*/ 8 h 34"/>
                <a:gd name="T8" fmla="*/ 99 w 118"/>
                <a:gd name="T9" fmla="*/ 34 h 34"/>
                <a:gd name="T10" fmla="*/ 118 w 118"/>
                <a:gd name="T11" fmla="*/ 33 h 34"/>
                <a:gd name="T12" fmla="*/ 117 w 118"/>
                <a:gd name="T13" fmla="*/ 7 h 34"/>
                <a:gd name="T14" fmla="*/ 117 w 118"/>
                <a:gd name="T15" fmla="*/ 6 h 34"/>
                <a:gd name="T16" fmla="*/ 78 w 118"/>
                <a:gd name="T17" fmla="*/ 9 h 34"/>
                <a:gd name="T18" fmla="*/ 78 w 118"/>
                <a:gd name="T19" fmla="*/ 9 h 34"/>
                <a:gd name="T20" fmla="*/ 78 w 118"/>
                <a:gd name="T21" fmla="*/ 9 h 34"/>
                <a:gd name="T22" fmla="*/ 78 w 118"/>
                <a:gd name="T23" fmla="*/ 9 h 34"/>
                <a:gd name="T24" fmla="*/ 78 w 118"/>
                <a:gd name="T25" fmla="*/ 9 h 34"/>
                <a:gd name="T26" fmla="*/ 0 w 118"/>
                <a:gd name="T27" fmla="*/ 0 h 34"/>
                <a:gd name="T28" fmla="*/ 0 w 118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9" y="26"/>
                    <a:pt x="64" y="34"/>
                    <a:pt x="99" y="34"/>
                  </a:cubicBezTo>
                  <a:cubicBezTo>
                    <a:pt x="105" y="34"/>
                    <a:pt x="111" y="34"/>
                    <a:pt x="118" y="33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04" y="8"/>
                    <a:pt x="91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52" y="9"/>
                    <a:pt x="26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264">
              <a:extLst>
                <a:ext uri="{FF2B5EF4-FFF2-40B4-BE49-F238E27FC236}">
                  <a16:creationId xmlns:a16="http://schemas.microsoft.com/office/drawing/2014/main" id="{123F7213-D8C5-45EE-9007-712971AF8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5126038"/>
              <a:ext cx="328612" cy="149225"/>
            </a:xfrm>
            <a:custGeom>
              <a:avLst/>
              <a:gdLst>
                <a:gd name="T0" fmla="*/ 0 w 117"/>
                <a:gd name="T1" fmla="*/ 0 h 53"/>
                <a:gd name="T2" fmla="*/ 2 w 117"/>
                <a:gd name="T3" fmla="*/ 6 h 53"/>
                <a:gd name="T4" fmla="*/ 64 w 117"/>
                <a:gd name="T5" fmla="*/ 51 h 53"/>
                <a:gd name="T6" fmla="*/ 67 w 117"/>
                <a:gd name="T7" fmla="*/ 51 h 53"/>
                <a:gd name="T8" fmla="*/ 117 w 117"/>
                <a:gd name="T9" fmla="*/ 28 h 53"/>
                <a:gd name="T10" fmla="*/ 117 w 117"/>
                <a:gd name="T11" fmla="*/ 25 h 53"/>
                <a:gd name="T12" fmla="*/ 0 w 117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53">
                  <a:moveTo>
                    <a:pt x="0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8" y="47"/>
                    <a:pt x="64" y="51"/>
                  </a:cubicBezTo>
                  <a:cubicBezTo>
                    <a:pt x="65" y="51"/>
                    <a:pt x="66" y="51"/>
                    <a:pt x="67" y="51"/>
                  </a:cubicBezTo>
                  <a:cubicBezTo>
                    <a:pt x="107" y="53"/>
                    <a:pt x="117" y="28"/>
                    <a:pt x="117" y="28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75" y="28"/>
                    <a:pt x="33" y="22"/>
                    <a:pt x="0" y="0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265">
              <a:extLst>
                <a:ext uri="{FF2B5EF4-FFF2-40B4-BE49-F238E27FC236}">
                  <a16:creationId xmlns:a16="http://schemas.microsoft.com/office/drawing/2014/main" id="{01299721-FCF0-40A2-BD00-DD0940394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5507038"/>
              <a:ext cx="954087" cy="660400"/>
            </a:xfrm>
            <a:custGeom>
              <a:avLst/>
              <a:gdLst>
                <a:gd name="T0" fmla="*/ 331 w 340"/>
                <a:gd name="T1" fmla="*/ 191 h 235"/>
                <a:gd name="T2" fmla="*/ 297 w 340"/>
                <a:gd name="T3" fmla="*/ 219 h 235"/>
                <a:gd name="T4" fmla="*/ 287 w 340"/>
                <a:gd name="T5" fmla="*/ 221 h 235"/>
                <a:gd name="T6" fmla="*/ 47 w 340"/>
                <a:gd name="T7" fmla="*/ 177 h 235"/>
                <a:gd name="T8" fmla="*/ 30 w 340"/>
                <a:gd name="T9" fmla="*/ 160 h 235"/>
                <a:gd name="T10" fmla="*/ 57 w 340"/>
                <a:gd name="T11" fmla="*/ 0 h 235"/>
                <a:gd name="T12" fmla="*/ 144 w 340"/>
                <a:gd name="T13" fmla="*/ 47 h 235"/>
                <a:gd name="T14" fmla="*/ 125 w 340"/>
                <a:gd name="T15" fmla="*/ 97 h 235"/>
                <a:gd name="T16" fmla="*/ 122 w 340"/>
                <a:gd name="T17" fmla="*/ 97 h 235"/>
                <a:gd name="T18" fmla="*/ 166 w 340"/>
                <a:gd name="T19" fmla="*/ 115 h 235"/>
                <a:gd name="T20" fmla="*/ 229 w 340"/>
                <a:gd name="T21" fmla="*/ 126 h 235"/>
                <a:gd name="T22" fmla="*/ 257 w 340"/>
                <a:gd name="T23" fmla="*/ 95 h 235"/>
                <a:gd name="T24" fmla="*/ 258 w 340"/>
                <a:gd name="T25" fmla="*/ 95 h 235"/>
                <a:gd name="T26" fmla="*/ 263 w 340"/>
                <a:gd name="T27" fmla="*/ 112 h 235"/>
                <a:gd name="T28" fmla="*/ 307 w 340"/>
                <a:gd name="T29" fmla="*/ 111 h 235"/>
                <a:gd name="T30" fmla="*/ 327 w 340"/>
                <a:gd name="T31" fmla="*/ 113 h 235"/>
                <a:gd name="T32" fmla="*/ 328 w 340"/>
                <a:gd name="T33" fmla="*/ 145 h 235"/>
                <a:gd name="T34" fmla="*/ 339 w 340"/>
                <a:gd name="T35" fmla="*/ 162 h 235"/>
                <a:gd name="T36" fmla="*/ 338 w 340"/>
                <a:gd name="T37" fmla="*/ 171 h 235"/>
                <a:gd name="T38" fmla="*/ 331 w 340"/>
                <a:gd name="T39" fmla="*/ 184 h 235"/>
                <a:gd name="T40" fmla="*/ 331 w 340"/>
                <a:gd name="T4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5">
                  <a:moveTo>
                    <a:pt x="331" y="191"/>
                  </a:moveTo>
                  <a:cubicBezTo>
                    <a:pt x="329" y="204"/>
                    <a:pt x="316" y="213"/>
                    <a:pt x="297" y="219"/>
                  </a:cubicBezTo>
                  <a:cubicBezTo>
                    <a:pt x="294" y="219"/>
                    <a:pt x="291" y="220"/>
                    <a:pt x="287" y="221"/>
                  </a:cubicBezTo>
                  <a:cubicBezTo>
                    <a:pt x="221" y="235"/>
                    <a:pt x="98" y="215"/>
                    <a:pt x="47" y="177"/>
                  </a:cubicBezTo>
                  <a:cubicBezTo>
                    <a:pt x="39" y="172"/>
                    <a:pt x="33" y="166"/>
                    <a:pt x="30" y="160"/>
                  </a:cubicBezTo>
                  <a:cubicBezTo>
                    <a:pt x="0" y="114"/>
                    <a:pt x="53" y="9"/>
                    <a:pt x="57" y="0"/>
                  </a:cubicBezTo>
                  <a:cubicBezTo>
                    <a:pt x="76" y="13"/>
                    <a:pt x="121" y="39"/>
                    <a:pt x="144" y="47"/>
                  </a:cubicBezTo>
                  <a:cubicBezTo>
                    <a:pt x="142" y="50"/>
                    <a:pt x="127" y="84"/>
                    <a:pt x="125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31" y="102"/>
                    <a:pt x="146" y="109"/>
                    <a:pt x="166" y="115"/>
                  </a:cubicBezTo>
                  <a:cubicBezTo>
                    <a:pt x="184" y="120"/>
                    <a:pt x="205" y="124"/>
                    <a:pt x="229" y="126"/>
                  </a:cubicBezTo>
                  <a:cubicBezTo>
                    <a:pt x="229" y="126"/>
                    <a:pt x="228" y="100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60" y="100"/>
                    <a:pt x="262" y="106"/>
                    <a:pt x="263" y="112"/>
                  </a:cubicBezTo>
                  <a:cubicBezTo>
                    <a:pt x="274" y="116"/>
                    <a:pt x="292" y="112"/>
                    <a:pt x="307" y="111"/>
                  </a:cubicBezTo>
                  <a:cubicBezTo>
                    <a:pt x="316" y="110"/>
                    <a:pt x="323" y="110"/>
                    <a:pt x="327" y="113"/>
                  </a:cubicBezTo>
                  <a:cubicBezTo>
                    <a:pt x="339" y="122"/>
                    <a:pt x="328" y="145"/>
                    <a:pt x="328" y="145"/>
                  </a:cubicBezTo>
                  <a:cubicBezTo>
                    <a:pt x="328" y="145"/>
                    <a:pt x="338" y="147"/>
                    <a:pt x="339" y="162"/>
                  </a:cubicBezTo>
                  <a:cubicBezTo>
                    <a:pt x="340" y="165"/>
                    <a:pt x="339" y="168"/>
                    <a:pt x="338" y="171"/>
                  </a:cubicBezTo>
                  <a:cubicBezTo>
                    <a:pt x="336" y="179"/>
                    <a:pt x="331" y="184"/>
                    <a:pt x="331" y="184"/>
                  </a:cubicBezTo>
                  <a:cubicBezTo>
                    <a:pt x="331" y="187"/>
                    <a:pt x="331" y="189"/>
                    <a:pt x="331" y="191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266">
              <a:extLst>
                <a:ext uri="{FF2B5EF4-FFF2-40B4-BE49-F238E27FC236}">
                  <a16:creationId xmlns:a16="http://schemas.microsoft.com/office/drawing/2014/main" id="{7AF2DCBD-9028-44EC-86FE-E6BCAEC4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5510213"/>
              <a:ext cx="244475" cy="130175"/>
            </a:xfrm>
            <a:custGeom>
              <a:avLst/>
              <a:gdLst>
                <a:gd name="T0" fmla="*/ 0 w 87"/>
                <a:gd name="T1" fmla="*/ 0 h 46"/>
                <a:gd name="T2" fmla="*/ 0 w 87"/>
                <a:gd name="T3" fmla="*/ 0 h 46"/>
                <a:gd name="T4" fmla="*/ 87 w 87"/>
                <a:gd name="T5" fmla="*/ 46 h 46"/>
                <a:gd name="T6" fmla="*/ 87 w 87"/>
                <a:gd name="T7" fmla="*/ 46 h 46"/>
                <a:gd name="T8" fmla="*/ 0 w 8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12"/>
                    <a:pt x="64" y="38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4" y="38"/>
                    <a:pt x="20" y="12"/>
                    <a:pt x="0" y="0"/>
                  </a:cubicBezTo>
                </a:path>
              </a:pathLst>
            </a:custGeom>
            <a:solidFill>
              <a:srgbClr val="624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267">
              <a:extLst>
                <a:ext uri="{FF2B5EF4-FFF2-40B4-BE49-F238E27FC236}">
                  <a16:creationId xmlns:a16="http://schemas.microsoft.com/office/drawing/2014/main" id="{FC3DDFF6-9F17-4DC6-BF89-E41069919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5653088"/>
              <a:ext cx="11112" cy="2381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0 w 4"/>
                <a:gd name="T5" fmla="*/ 8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2"/>
                    <a:pt x="1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2"/>
                    <a:pt x="4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268">
              <a:extLst>
                <a:ext uri="{FF2B5EF4-FFF2-40B4-BE49-F238E27FC236}">
                  <a16:creationId xmlns:a16="http://schemas.microsoft.com/office/drawing/2014/main" id="{4439B73F-70D0-4337-B932-D0BACDB09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5510213"/>
              <a:ext cx="244475" cy="166687"/>
            </a:xfrm>
            <a:custGeom>
              <a:avLst/>
              <a:gdLst>
                <a:gd name="T0" fmla="*/ 0 w 87"/>
                <a:gd name="T1" fmla="*/ 0 h 59"/>
                <a:gd name="T2" fmla="*/ 81 w 87"/>
                <a:gd name="T3" fmla="*/ 59 h 59"/>
                <a:gd name="T4" fmla="*/ 85 w 87"/>
                <a:gd name="T5" fmla="*/ 51 h 59"/>
                <a:gd name="T6" fmla="*/ 87 w 87"/>
                <a:gd name="T7" fmla="*/ 46 h 59"/>
                <a:gd name="T8" fmla="*/ 0 w 8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9">
                  <a:moveTo>
                    <a:pt x="0" y="0"/>
                  </a:moveTo>
                  <a:cubicBezTo>
                    <a:pt x="21" y="28"/>
                    <a:pt x="49" y="46"/>
                    <a:pt x="81" y="59"/>
                  </a:cubicBezTo>
                  <a:cubicBezTo>
                    <a:pt x="82" y="56"/>
                    <a:pt x="84" y="53"/>
                    <a:pt x="85" y="51"/>
                  </a:cubicBezTo>
                  <a:cubicBezTo>
                    <a:pt x="86" y="48"/>
                    <a:pt x="87" y="46"/>
                    <a:pt x="87" y="46"/>
                  </a:cubicBezTo>
                  <a:cubicBezTo>
                    <a:pt x="64" y="38"/>
                    <a:pt x="20" y="12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269">
              <a:extLst>
                <a:ext uri="{FF2B5EF4-FFF2-40B4-BE49-F238E27FC236}">
                  <a16:creationId xmlns:a16="http://schemas.microsoft.com/office/drawing/2014/main" id="{25EDB3BD-9EF5-43EF-8FA7-6269409E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25" y="4637088"/>
              <a:ext cx="241300" cy="274637"/>
            </a:xfrm>
            <a:custGeom>
              <a:avLst/>
              <a:gdLst>
                <a:gd name="T0" fmla="*/ 14 w 86"/>
                <a:gd name="T1" fmla="*/ 12 h 98"/>
                <a:gd name="T2" fmla="*/ 30 w 86"/>
                <a:gd name="T3" fmla="*/ 3 h 98"/>
                <a:gd name="T4" fmla="*/ 61 w 86"/>
                <a:gd name="T5" fmla="*/ 11 h 98"/>
                <a:gd name="T6" fmla="*/ 86 w 86"/>
                <a:gd name="T7" fmla="*/ 74 h 98"/>
                <a:gd name="T8" fmla="*/ 41 w 86"/>
                <a:gd name="T9" fmla="*/ 94 h 98"/>
                <a:gd name="T10" fmla="*/ 0 w 86"/>
                <a:gd name="T11" fmla="*/ 42 h 98"/>
                <a:gd name="T12" fmla="*/ 12 w 86"/>
                <a:gd name="T13" fmla="*/ 14 h 98"/>
                <a:gd name="T14" fmla="*/ 14 w 86"/>
                <a:gd name="T15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8">
                  <a:moveTo>
                    <a:pt x="14" y="12"/>
                  </a:moveTo>
                  <a:cubicBezTo>
                    <a:pt x="19" y="7"/>
                    <a:pt x="25" y="5"/>
                    <a:pt x="30" y="3"/>
                  </a:cubicBezTo>
                  <a:cubicBezTo>
                    <a:pt x="45" y="0"/>
                    <a:pt x="58" y="8"/>
                    <a:pt x="61" y="11"/>
                  </a:cubicBezTo>
                  <a:cubicBezTo>
                    <a:pt x="66" y="31"/>
                    <a:pt x="74" y="54"/>
                    <a:pt x="86" y="74"/>
                  </a:cubicBezTo>
                  <a:cubicBezTo>
                    <a:pt x="83" y="79"/>
                    <a:pt x="68" y="98"/>
                    <a:pt x="41" y="94"/>
                  </a:cubicBezTo>
                  <a:cubicBezTo>
                    <a:pt x="15" y="90"/>
                    <a:pt x="0" y="65"/>
                    <a:pt x="0" y="42"/>
                  </a:cubicBezTo>
                  <a:cubicBezTo>
                    <a:pt x="1" y="31"/>
                    <a:pt x="4" y="21"/>
                    <a:pt x="12" y="14"/>
                  </a:cubicBezTo>
                  <a:cubicBezTo>
                    <a:pt x="13" y="13"/>
                    <a:pt x="13" y="13"/>
                    <a:pt x="14" y="12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270">
              <a:extLst>
                <a:ext uri="{FF2B5EF4-FFF2-40B4-BE49-F238E27FC236}">
                  <a16:creationId xmlns:a16="http://schemas.microsoft.com/office/drawing/2014/main" id="{0DED0536-ADDA-4EAE-8214-9596E363C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4443413"/>
              <a:ext cx="141287" cy="225425"/>
            </a:xfrm>
            <a:custGeom>
              <a:avLst/>
              <a:gdLst>
                <a:gd name="T0" fmla="*/ 40 w 50"/>
                <a:gd name="T1" fmla="*/ 0 h 80"/>
                <a:gd name="T2" fmla="*/ 50 w 50"/>
                <a:gd name="T3" fmla="*/ 80 h 80"/>
                <a:gd name="T4" fmla="*/ 19 w 50"/>
                <a:gd name="T5" fmla="*/ 72 h 80"/>
                <a:gd name="T6" fmla="*/ 1 w 50"/>
                <a:gd name="T7" fmla="*/ 39 h 80"/>
                <a:gd name="T8" fmla="*/ 40 w 5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0">
                  <a:moveTo>
                    <a:pt x="40" y="0"/>
                  </a:moveTo>
                  <a:cubicBezTo>
                    <a:pt x="39" y="9"/>
                    <a:pt x="40" y="41"/>
                    <a:pt x="50" y="80"/>
                  </a:cubicBezTo>
                  <a:cubicBezTo>
                    <a:pt x="47" y="77"/>
                    <a:pt x="34" y="69"/>
                    <a:pt x="19" y="72"/>
                  </a:cubicBezTo>
                  <a:cubicBezTo>
                    <a:pt x="0" y="56"/>
                    <a:pt x="1" y="39"/>
                    <a:pt x="1" y="39"/>
                  </a:cubicBezTo>
                  <a:cubicBezTo>
                    <a:pt x="7" y="28"/>
                    <a:pt x="21" y="15"/>
                    <a:pt x="40" y="0"/>
                  </a:cubicBezTo>
                  <a:close/>
                </a:path>
              </a:pathLst>
            </a:custGeom>
            <a:solidFill>
              <a:srgbClr val="1F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271">
              <a:extLst>
                <a:ext uri="{FF2B5EF4-FFF2-40B4-BE49-F238E27FC236}">
                  <a16:creationId xmlns:a16="http://schemas.microsoft.com/office/drawing/2014/main" id="{8CFACA6A-3139-45E7-89D6-73FD1C580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0" y="3481388"/>
              <a:ext cx="1087437" cy="1301750"/>
            </a:xfrm>
            <a:custGeom>
              <a:avLst/>
              <a:gdLst>
                <a:gd name="T0" fmla="*/ 373 w 388"/>
                <a:gd name="T1" fmla="*/ 27 h 464"/>
                <a:gd name="T2" fmla="*/ 269 w 388"/>
                <a:gd name="T3" fmla="*/ 28 h 464"/>
                <a:gd name="T4" fmla="*/ 59 w 388"/>
                <a:gd name="T5" fmla="*/ 362 h 464"/>
                <a:gd name="T6" fmla="*/ 57 w 388"/>
                <a:gd name="T7" fmla="*/ 370 h 464"/>
                <a:gd name="T8" fmla="*/ 16 w 388"/>
                <a:gd name="T9" fmla="*/ 387 h 464"/>
                <a:gd name="T10" fmla="*/ 12 w 388"/>
                <a:gd name="T11" fmla="*/ 449 h 464"/>
                <a:gd name="T12" fmla="*/ 13 w 388"/>
                <a:gd name="T13" fmla="*/ 451 h 464"/>
                <a:gd name="T14" fmla="*/ 32 w 388"/>
                <a:gd name="T15" fmla="*/ 461 h 464"/>
                <a:gd name="T16" fmla="*/ 67 w 388"/>
                <a:gd name="T17" fmla="*/ 454 h 464"/>
                <a:gd name="T18" fmla="*/ 79 w 388"/>
                <a:gd name="T19" fmla="*/ 426 h 464"/>
                <a:gd name="T20" fmla="*/ 81 w 388"/>
                <a:gd name="T21" fmla="*/ 424 h 464"/>
                <a:gd name="T22" fmla="*/ 97 w 388"/>
                <a:gd name="T23" fmla="*/ 415 h 464"/>
                <a:gd name="T24" fmla="*/ 79 w 388"/>
                <a:gd name="T25" fmla="*/ 382 h 464"/>
                <a:gd name="T26" fmla="*/ 118 w 388"/>
                <a:gd name="T27" fmla="*/ 343 h 464"/>
                <a:gd name="T28" fmla="*/ 357 w 388"/>
                <a:gd name="T29" fmla="*/ 167 h 464"/>
                <a:gd name="T30" fmla="*/ 381 w 388"/>
                <a:gd name="T31" fmla="*/ 108 h 464"/>
                <a:gd name="T32" fmla="*/ 373 w 388"/>
                <a:gd name="T33" fmla="*/ 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464">
                  <a:moveTo>
                    <a:pt x="373" y="27"/>
                  </a:moveTo>
                  <a:cubicBezTo>
                    <a:pt x="373" y="27"/>
                    <a:pt x="361" y="0"/>
                    <a:pt x="269" y="28"/>
                  </a:cubicBezTo>
                  <a:cubicBezTo>
                    <a:pt x="177" y="57"/>
                    <a:pt x="6" y="149"/>
                    <a:pt x="59" y="362"/>
                  </a:cubicBezTo>
                  <a:cubicBezTo>
                    <a:pt x="57" y="370"/>
                    <a:pt x="57" y="370"/>
                    <a:pt x="57" y="370"/>
                  </a:cubicBezTo>
                  <a:cubicBezTo>
                    <a:pt x="45" y="369"/>
                    <a:pt x="27" y="373"/>
                    <a:pt x="16" y="387"/>
                  </a:cubicBezTo>
                  <a:cubicBezTo>
                    <a:pt x="0" y="408"/>
                    <a:pt x="7" y="440"/>
                    <a:pt x="12" y="449"/>
                  </a:cubicBezTo>
                  <a:cubicBezTo>
                    <a:pt x="12" y="450"/>
                    <a:pt x="13" y="450"/>
                    <a:pt x="13" y="451"/>
                  </a:cubicBezTo>
                  <a:cubicBezTo>
                    <a:pt x="17" y="455"/>
                    <a:pt x="24" y="458"/>
                    <a:pt x="32" y="461"/>
                  </a:cubicBezTo>
                  <a:cubicBezTo>
                    <a:pt x="45" y="464"/>
                    <a:pt x="60" y="464"/>
                    <a:pt x="67" y="454"/>
                  </a:cubicBezTo>
                  <a:cubicBezTo>
                    <a:pt x="68" y="443"/>
                    <a:pt x="71" y="433"/>
                    <a:pt x="79" y="426"/>
                  </a:cubicBezTo>
                  <a:cubicBezTo>
                    <a:pt x="80" y="425"/>
                    <a:pt x="80" y="425"/>
                    <a:pt x="81" y="424"/>
                  </a:cubicBezTo>
                  <a:cubicBezTo>
                    <a:pt x="86" y="419"/>
                    <a:pt x="92" y="417"/>
                    <a:pt x="97" y="415"/>
                  </a:cubicBezTo>
                  <a:cubicBezTo>
                    <a:pt x="78" y="399"/>
                    <a:pt x="79" y="382"/>
                    <a:pt x="79" y="382"/>
                  </a:cubicBezTo>
                  <a:cubicBezTo>
                    <a:pt x="85" y="371"/>
                    <a:pt x="99" y="358"/>
                    <a:pt x="118" y="343"/>
                  </a:cubicBezTo>
                  <a:cubicBezTo>
                    <a:pt x="187" y="291"/>
                    <a:pt x="321" y="219"/>
                    <a:pt x="357" y="167"/>
                  </a:cubicBezTo>
                  <a:cubicBezTo>
                    <a:pt x="371" y="147"/>
                    <a:pt x="378" y="127"/>
                    <a:pt x="381" y="108"/>
                  </a:cubicBezTo>
                  <a:cubicBezTo>
                    <a:pt x="388" y="63"/>
                    <a:pt x="373" y="27"/>
                    <a:pt x="373" y="27"/>
                  </a:cubicBezTo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272">
              <a:extLst>
                <a:ext uri="{FF2B5EF4-FFF2-40B4-BE49-F238E27FC236}">
                  <a16:creationId xmlns:a16="http://schemas.microsoft.com/office/drawing/2014/main" id="{8A447758-7FF9-4E2A-B3D9-CBD5A286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5" y="4730750"/>
              <a:ext cx="249237" cy="234950"/>
            </a:xfrm>
            <a:custGeom>
              <a:avLst/>
              <a:gdLst>
                <a:gd name="T0" fmla="*/ 76 w 89"/>
                <a:gd name="T1" fmla="*/ 17 h 84"/>
                <a:gd name="T2" fmla="*/ 79 w 89"/>
                <a:gd name="T3" fmla="*/ 61 h 84"/>
                <a:gd name="T4" fmla="*/ 45 w 89"/>
                <a:gd name="T5" fmla="*/ 83 h 84"/>
                <a:gd name="T6" fmla="*/ 18 w 89"/>
                <a:gd name="T7" fmla="*/ 75 h 84"/>
                <a:gd name="T8" fmla="*/ 16 w 89"/>
                <a:gd name="T9" fmla="*/ 23 h 84"/>
                <a:gd name="T10" fmla="*/ 55 w 89"/>
                <a:gd name="T11" fmla="*/ 6 h 84"/>
                <a:gd name="T12" fmla="*/ 57 w 89"/>
                <a:gd name="T13" fmla="*/ 6 h 84"/>
                <a:gd name="T14" fmla="*/ 76 w 89"/>
                <a:gd name="T15" fmla="*/ 16 h 84"/>
                <a:gd name="T16" fmla="*/ 76 w 89"/>
                <a:gd name="T17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84">
                  <a:moveTo>
                    <a:pt x="76" y="17"/>
                  </a:moveTo>
                  <a:cubicBezTo>
                    <a:pt x="76" y="17"/>
                    <a:pt x="89" y="35"/>
                    <a:pt x="79" y="61"/>
                  </a:cubicBezTo>
                  <a:cubicBezTo>
                    <a:pt x="71" y="79"/>
                    <a:pt x="57" y="84"/>
                    <a:pt x="45" y="83"/>
                  </a:cubicBezTo>
                  <a:cubicBezTo>
                    <a:pt x="30" y="82"/>
                    <a:pt x="18" y="75"/>
                    <a:pt x="18" y="75"/>
                  </a:cubicBezTo>
                  <a:cubicBezTo>
                    <a:pt x="18" y="75"/>
                    <a:pt x="0" y="45"/>
                    <a:pt x="16" y="23"/>
                  </a:cubicBezTo>
                  <a:cubicBezTo>
                    <a:pt x="34" y="0"/>
                    <a:pt x="55" y="6"/>
                    <a:pt x="55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61" y="10"/>
                    <a:pt x="68" y="13"/>
                    <a:pt x="76" y="16"/>
                  </a:cubicBezTo>
                  <a:lnTo>
                    <a:pt x="76" y="17"/>
                  </a:ln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273">
              <a:extLst>
                <a:ext uri="{FF2B5EF4-FFF2-40B4-BE49-F238E27FC236}">
                  <a16:creationId xmlns:a16="http://schemas.microsoft.com/office/drawing/2014/main" id="{75FA4724-A5E9-459C-AC96-858331691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4929188"/>
              <a:ext cx="261937" cy="238125"/>
            </a:xfrm>
            <a:custGeom>
              <a:avLst/>
              <a:gdLst>
                <a:gd name="T0" fmla="*/ 81 w 93"/>
                <a:gd name="T1" fmla="*/ 12 h 85"/>
                <a:gd name="T2" fmla="*/ 81 w 93"/>
                <a:gd name="T3" fmla="*/ 15 h 85"/>
                <a:gd name="T4" fmla="*/ 68 w 93"/>
                <a:gd name="T5" fmla="*/ 72 h 85"/>
                <a:gd name="T6" fmla="*/ 38 w 93"/>
                <a:gd name="T7" fmla="*/ 85 h 85"/>
                <a:gd name="T8" fmla="*/ 15 w 93"/>
                <a:gd name="T9" fmla="*/ 78 h 85"/>
                <a:gd name="T10" fmla="*/ 14 w 93"/>
                <a:gd name="T11" fmla="*/ 21 h 85"/>
                <a:gd name="T12" fmla="*/ 54 w 93"/>
                <a:gd name="T13" fmla="*/ 4 h 85"/>
                <a:gd name="T14" fmla="*/ 81 w 93"/>
                <a:gd name="T15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85">
                  <a:moveTo>
                    <a:pt x="81" y="12"/>
                  </a:move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93" y="49"/>
                    <a:pt x="68" y="72"/>
                  </a:cubicBezTo>
                  <a:cubicBezTo>
                    <a:pt x="58" y="82"/>
                    <a:pt x="47" y="85"/>
                    <a:pt x="38" y="85"/>
                  </a:cubicBezTo>
                  <a:cubicBezTo>
                    <a:pt x="25" y="85"/>
                    <a:pt x="15" y="78"/>
                    <a:pt x="15" y="78"/>
                  </a:cubicBezTo>
                  <a:cubicBezTo>
                    <a:pt x="15" y="78"/>
                    <a:pt x="0" y="42"/>
                    <a:pt x="14" y="21"/>
                  </a:cubicBezTo>
                  <a:cubicBezTo>
                    <a:pt x="28" y="0"/>
                    <a:pt x="54" y="4"/>
                    <a:pt x="54" y="4"/>
                  </a:cubicBezTo>
                  <a:cubicBezTo>
                    <a:pt x="54" y="4"/>
                    <a:pt x="66" y="11"/>
                    <a:pt x="81" y="12"/>
                  </a:cubicBez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274">
              <a:extLst>
                <a:ext uri="{FF2B5EF4-FFF2-40B4-BE49-F238E27FC236}">
                  <a16:creationId xmlns:a16="http://schemas.microsoft.com/office/drawing/2014/main" id="{D44A28DF-10F9-43D3-A500-92FFE5202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5148263"/>
              <a:ext cx="252412" cy="244475"/>
            </a:xfrm>
            <a:custGeom>
              <a:avLst/>
              <a:gdLst>
                <a:gd name="T0" fmla="*/ 36 w 90"/>
                <a:gd name="T1" fmla="*/ 29 h 87"/>
                <a:gd name="T2" fmla="*/ 0 w 90"/>
                <a:gd name="T3" fmla="*/ 40 h 87"/>
                <a:gd name="T4" fmla="*/ 52 w 90"/>
                <a:gd name="T5" fmla="*/ 0 h 87"/>
                <a:gd name="T6" fmla="*/ 75 w 90"/>
                <a:gd name="T7" fmla="*/ 7 h 87"/>
                <a:gd name="T8" fmla="*/ 75 w 90"/>
                <a:gd name="T9" fmla="*/ 8 h 87"/>
                <a:gd name="T10" fmla="*/ 71 w 90"/>
                <a:gd name="T11" fmla="*/ 77 h 87"/>
                <a:gd name="T12" fmla="*/ 59 w 90"/>
                <a:gd name="T13" fmla="*/ 38 h 87"/>
                <a:gd name="T14" fmla="*/ 25 w 90"/>
                <a:gd name="T15" fmla="*/ 73 h 87"/>
                <a:gd name="T16" fmla="*/ 36 w 90"/>
                <a:gd name="T17" fmla="*/ 2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7">
                  <a:moveTo>
                    <a:pt x="36" y="29"/>
                  </a:moveTo>
                  <a:cubicBezTo>
                    <a:pt x="34" y="30"/>
                    <a:pt x="0" y="56"/>
                    <a:pt x="0" y="40"/>
                  </a:cubicBezTo>
                  <a:cubicBezTo>
                    <a:pt x="1" y="5"/>
                    <a:pt x="52" y="0"/>
                    <a:pt x="52" y="0"/>
                  </a:cubicBezTo>
                  <a:cubicBezTo>
                    <a:pt x="52" y="0"/>
                    <a:pt x="62" y="7"/>
                    <a:pt x="75" y="7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90" y="67"/>
                    <a:pt x="71" y="77"/>
                  </a:cubicBezTo>
                  <a:cubicBezTo>
                    <a:pt x="51" y="87"/>
                    <a:pt x="59" y="38"/>
                    <a:pt x="59" y="38"/>
                  </a:cubicBezTo>
                  <a:cubicBezTo>
                    <a:pt x="59" y="38"/>
                    <a:pt x="42" y="81"/>
                    <a:pt x="25" y="73"/>
                  </a:cubicBezTo>
                  <a:cubicBezTo>
                    <a:pt x="8" y="64"/>
                    <a:pt x="35" y="30"/>
                    <a:pt x="36" y="29"/>
                  </a:cubicBezTo>
                  <a:close/>
                </a:path>
              </a:pathLst>
            </a:custGeom>
            <a:solidFill>
              <a:srgbClr val="2E1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275">
              <a:extLst>
                <a:ext uri="{FF2B5EF4-FFF2-40B4-BE49-F238E27FC236}">
                  <a16:creationId xmlns:a16="http://schemas.microsoft.com/office/drawing/2014/main" id="{DDC86FD6-D62C-447E-876F-B0CC9E81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5459413"/>
              <a:ext cx="109537" cy="188912"/>
            </a:xfrm>
            <a:custGeom>
              <a:avLst/>
              <a:gdLst>
                <a:gd name="T0" fmla="*/ 1 w 39"/>
                <a:gd name="T1" fmla="*/ 64 h 67"/>
                <a:gd name="T2" fmla="*/ 3 w 39"/>
                <a:gd name="T3" fmla="*/ 64 h 67"/>
                <a:gd name="T4" fmla="*/ 2 w 39"/>
                <a:gd name="T5" fmla="*/ 65 h 67"/>
                <a:gd name="T6" fmla="*/ 17 w 39"/>
                <a:gd name="T7" fmla="*/ 31 h 67"/>
                <a:gd name="T8" fmla="*/ 22 w 39"/>
                <a:gd name="T9" fmla="*/ 23 h 67"/>
                <a:gd name="T10" fmla="*/ 26 w 39"/>
                <a:gd name="T11" fmla="*/ 15 h 67"/>
                <a:gd name="T12" fmla="*/ 32 w 39"/>
                <a:gd name="T13" fmla="*/ 7 h 67"/>
                <a:gd name="T14" fmla="*/ 35 w 39"/>
                <a:gd name="T15" fmla="*/ 3 h 67"/>
                <a:gd name="T16" fmla="*/ 38 w 39"/>
                <a:gd name="T17" fmla="*/ 0 h 67"/>
                <a:gd name="T18" fmla="*/ 39 w 39"/>
                <a:gd name="T19" fmla="*/ 0 h 67"/>
                <a:gd name="T20" fmla="*/ 39 w 39"/>
                <a:gd name="T21" fmla="*/ 1 h 67"/>
                <a:gd name="T22" fmla="*/ 39 w 39"/>
                <a:gd name="T23" fmla="*/ 1 h 67"/>
                <a:gd name="T24" fmla="*/ 37 w 39"/>
                <a:gd name="T25" fmla="*/ 5 h 67"/>
                <a:gd name="T26" fmla="*/ 34 w 39"/>
                <a:gd name="T27" fmla="*/ 9 h 67"/>
                <a:gd name="T28" fmla="*/ 32 w 39"/>
                <a:gd name="T29" fmla="*/ 13 h 67"/>
                <a:gd name="T30" fmla="*/ 30 w 39"/>
                <a:gd name="T31" fmla="*/ 17 h 67"/>
                <a:gd name="T32" fmla="*/ 26 w 39"/>
                <a:gd name="T33" fmla="*/ 25 h 67"/>
                <a:gd name="T34" fmla="*/ 22 w 39"/>
                <a:gd name="T35" fmla="*/ 33 h 67"/>
                <a:gd name="T36" fmla="*/ 4 w 39"/>
                <a:gd name="T37" fmla="*/ 66 h 67"/>
                <a:gd name="T38" fmla="*/ 4 w 39"/>
                <a:gd name="T39" fmla="*/ 66 h 67"/>
                <a:gd name="T40" fmla="*/ 3 w 39"/>
                <a:gd name="T41" fmla="*/ 67 h 67"/>
                <a:gd name="T42" fmla="*/ 1 w 39"/>
                <a:gd name="T43" fmla="*/ 66 h 67"/>
                <a:gd name="T44" fmla="*/ 0 w 39"/>
                <a:gd name="T45" fmla="*/ 65 h 67"/>
                <a:gd name="T46" fmla="*/ 1 w 39"/>
                <a:gd name="T47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67">
                  <a:moveTo>
                    <a:pt x="1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6" y="53"/>
                    <a:pt x="12" y="42"/>
                    <a:pt x="17" y="31"/>
                  </a:cubicBezTo>
                  <a:cubicBezTo>
                    <a:pt x="19" y="28"/>
                    <a:pt x="20" y="25"/>
                    <a:pt x="22" y="23"/>
                  </a:cubicBezTo>
                  <a:cubicBezTo>
                    <a:pt x="23" y="20"/>
                    <a:pt x="25" y="17"/>
                    <a:pt x="26" y="15"/>
                  </a:cubicBezTo>
                  <a:cubicBezTo>
                    <a:pt x="28" y="12"/>
                    <a:pt x="30" y="9"/>
                    <a:pt x="32" y="7"/>
                  </a:cubicBezTo>
                  <a:cubicBezTo>
                    <a:pt x="33" y="6"/>
                    <a:pt x="34" y="4"/>
                    <a:pt x="35" y="3"/>
                  </a:cubicBezTo>
                  <a:cubicBezTo>
                    <a:pt x="36" y="2"/>
                    <a:pt x="37" y="1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2"/>
                    <a:pt x="37" y="3"/>
                    <a:pt x="37" y="5"/>
                  </a:cubicBezTo>
                  <a:cubicBezTo>
                    <a:pt x="36" y="6"/>
                    <a:pt x="35" y="7"/>
                    <a:pt x="34" y="9"/>
                  </a:cubicBezTo>
                  <a:cubicBezTo>
                    <a:pt x="34" y="10"/>
                    <a:pt x="33" y="11"/>
                    <a:pt x="32" y="1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8"/>
                    <a:pt x="23" y="31"/>
                    <a:pt x="22" y="33"/>
                  </a:cubicBezTo>
                  <a:cubicBezTo>
                    <a:pt x="17" y="45"/>
                    <a:pt x="11" y="55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6"/>
                    <a:pt x="0" y="66"/>
                    <a:pt x="0" y="65"/>
                  </a:cubicBezTo>
                  <a:cubicBezTo>
                    <a:pt x="0" y="65"/>
                    <a:pt x="0" y="64"/>
                    <a:pt x="1" y="64"/>
                  </a:cubicBezTo>
                  <a:close/>
                </a:path>
              </a:pathLst>
            </a:custGeom>
            <a:solidFill>
              <a:srgbClr val="543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276">
              <a:extLst>
                <a:ext uri="{FF2B5EF4-FFF2-40B4-BE49-F238E27FC236}">
                  <a16:creationId xmlns:a16="http://schemas.microsoft.com/office/drawing/2014/main" id="{B64032E1-743D-44EE-BD4F-3AE65C28F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5" y="5761038"/>
              <a:ext cx="333375" cy="100012"/>
            </a:xfrm>
            <a:custGeom>
              <a:avLst/>
              <a:gdLst>
                <a:gd name="T0" fmla="*/ 2 w 119"/>
                <a:gd name="T1" fmla="*/ 1 h 36"/>
                <a:gd name="T2" fmla="*/ 3 w 119"/>
                <a:gd name="T3" fmla="*/ 1 h 36"/>
                <a:gd name="T4" fmla="*/ 6 w 119"/>
                <a:gd name="T5" fmla="*/ 3 h 36"/>
                <a:gd name="T6" fmla="*/ 12 w 119"/>
                <a:gd name="T7" fmla="*/ 6 h 36"/>
                <a:gd name="T8" fmla="*/ 19 w 119"/>
                <a:gd name="T9" fmla="*/ 9 h 36"/>
                <a:gd name="T10" fmla="*/ 27 w 119"/>
                <a:gd name="T11" fmla="*/ 12 h 36"/>
                <a:gd name="T12" fmla="*/ 37 w 119"/>
                <a:gd name="T13" fmla="*/ 16 h 36"/>
                <a:gd name="T14" fmla="*/ 42 w 119"/>
                <a:gd name="T15" fmla="*/ 18 h 36"/>
                <a:gd name="T16" fmla="*/ 47 w 119"/>
                <a:gd name="T17" fmla="*/ 20 h 36"/>
                <a:gd name="T18" fmla="*/ 58 w 119"/>
                <a:gd name="T19" fmla="*/ 23 h 36"/>
                <a:gd name="T20" fmla="*/ 69 w 119"/>
                <a:gd name="T21" fmla="*/ 26 h 36"/>
                <a:gd name="T22" fmla="*/ 80 w 119"/>
                <a:gd name="T23" fmla="*/ 28 h 36"/>
                <a:gd name="T24" fmla="*/ 90 w 119"/>
                <a:gd name="T25" fmla="*/ 30 h 36"/>
                <a:gd name="T26" fmla="*/ 99 w 119"/>
                <a:gd name="T27" fmla="*/ 32 h 36"/>
                <a:gd name="T28" fmla="*/ 107 w 119"/>
                <a:gd name="T29" fmla="*/ 33 h 36"/>
                <a:gd name="T30" fmla="*/ 113 w 119"/>
                <a:gd name="T31" fmla="*/ 34 h 36"/>
                <a:gd name="T32" fmla="*/ 118 w 119"/>
                <a:gd name="T33" fmla="*/ 35 h 36"/>
                <a:gd name="T34" fmla="*/ 118 w 119"/>
                <a:gd name="T35" fmla="*/ 35 h 36"/>
                <a:gd name="T36" fmla="*/ 119 w 119"/>
                <a:gd name="T37" fmla="*/ 36 h 36"/>
                <a:gd name="T38" fmla="*/ 118 w 119"/>
                <a:gd name="T39" fmla="*/ 36 h 36"/>
                <a:gd name="T40" fmla="*/ 113 w 119"/>
                <a:gd name="T41" fmla="*/ 36 h 36"/>
                <a:gd name="T42" fmla="*/ 107 w 119"/>
                <a:gd name="T43" fmla="*/ 36 h 36"/>
                <a:gd name="T44" fmla="*/ 99 w 119"/>
                <a:gd name="T45" fmla="*/ 36 h 36"/>
                <a:gd name="T46" fmla="*/ 89 w 119"/>
                <a:gd name="T47" fmla="*/ 35 h 36"/>
                <a:gd name="T48" fmla="*/ 79 w 119"/>
                <a:gd name="T49" fmla="*/ 33 h 36"/>
                <a:gd name="T50" fmla="*/ 68 w 119"/>
                <a:gd name="T51" fmla="*/ 31 h 36"/>
                <a:gd name="T52" fmla="*/ 57 w 119"/>
                <a:gd name="T53" fmla="*/ 28 h 36"/>
                <a:gd name="T54" fmla="*/ 46 w 119"/>
                <a:gd name="T55" fmla="*/ 25 h 36"/>
                <a:gd name="T56" fmla="*/ 40 w 119"/>
                <a:gd name="T57" fmla="*/ 23 h 36"/>
                <a:gd name="T58" fmla="*/ 35 w 119"/>
                <a:gd name="T59" fmla="*/ 21 h 36"/>
                <a:gd name="T60" fmla="*/ 26 w 119"/>
                <a:gd name="T61" fmla="*/ 17 h 36"/>
                <a:gd name="T62" fmla="*/ 17 w 119"/>
                <a:gd name="T63" fmla="*/ 13 h 36"/>
                <a:gd name="T64" fmla="*/ 10 w 119"/>
                <a:gd name="T65" fmla="*/ 9 h 36"/>
                <a:gd name="T66" fmla="*/ 5 w 119"/>
                <a:gd name="T67" fmla="*/ 5 h 36"/>
                <a:gd name="T68" fmla="*/ 2 w 119"/>
                <a:gd name="T69" fmla="*/ 3 h 36"/>
                <a:gd name="T70" fmla="*/ 1 w 119"/>
                <a:gd name="T71" fmla="*/ 2 h 36"/>
                <a:gd name="T72" fmla="*/ 1 w 119"/>
                <a:gd name="T73" fmla="*/ 1 h 36"/>
                <a:gd name="T74" fmla="*/ 2 w 119"/>
                <a:gd name="T7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36">
                  <a:moveTo>
                    <a:pt x="2" y="1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4" y="7"/>
                    <a:pt x="16" y="8"/>
                    <a:pt x="19" y="9"/>
                  </a:cubicBezTo>
                  <a:cubicBezTo>
                    <a:pt x="22" y="10"/>
                    <a:pt x="24" y="11"/>
                    <a:pt x="27" y="12"/>
                  </a:cubicBezTo>
                  <a:cubicBezTo>
                    <a:pt x="30" y="14"/>
                    <a:pt x="34" y="15"/>
                    <a:pt x="37" y="16"/>
                  </a:cubicBezTo>
                  <a:cubicBezTo>
                    <a:pt x="39" y="17"/>
                    <a:pt x="40" y="17"/>
                    <a:pt x="42" y="18"/>
                  </a:cubicBezTo>
                  <a:cubicBezTo>
                    <a:pt x="44" y="19"/>
                    <a:pt x="46" y="19"/>
                    <a:pt x="47" y="20"/>
                  </a:cubicBezTo>
                  <a:cubicBezTo>
                    <a:pt x="51" y="21"/>
                    <a:pt x="55" y="22"/>
                    <a:pt x="58" y="23"/>
                  </a:cubicBezTo>
                  <a:cubicBezTo>
                    <a:pt x="62" y="24"/>
                    <a:pt x="66" y="25"/>
                    <a:pt x="69" y="26"/>
                  </a:cubicBezTo>
                  <a:cubicBezTo>
                    <a:pt x="73" y="27"/>
                    <a:pt x="77" y="28"/>
                    <a:pt x="80" y="28"/>
                  </a:cubicBezTo>
                  <a:cubicBezTo>
                    <a:pt x="83" y="29"/>
                    <a:pt x="87" y="30"/>
                    <a:pt x="90" y="30"/>
                  </a:cubicBezTo>
                  <a:cubicBezTo>
                    <a:pt x="93" y="31"/>
                    <a:pt x="96" y="32"/>
                    <a:pt x="99" y="32"/>
                  </a:cubicBezTo>
                  <a:cubicBezTo>
                    <a:pt x="102" y="33"/>
                    <a:pt x="105" y="33"/>
                    <a:pt x="107" y="33"/>
                  </a:cubicBezTo>
                  <a:cubicBezTo>
                    <a:pt x="109" y="34"/>
                    <a:pt x="111" y="34"/>
                    <a:pt x="113" y="34"/>
                  </a:cubicBezTo>
                  <a:cubicBezTo>
                    <a:pt x="116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9" y="35"/>
                    <a:pt x="119" y="35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6" y="36"/>
                    <a:pt x="113" y="36"/>
                  </a:cubicBezTo>
                  <a:cubicBezTo>
                    <a:pt x="111" y="36"/>
                    <a:pt x="109" y="36"/>
                    <a:pt x="107" y="36"/>
                  </a:cubicBezTo>
                  <a:cubicBezTo>
                    <a:pt x="104" y="36"/>
                    <a:pt x="102" y="36"/>
                    <a:pt x="99" y="36"/>
                  </a:cubicBezTo>
                  <a:cubicBezTo>
                    <a:pt x="96" y="35"/>
                    <a:pt x="93" y="35"/>
                    <a:pt x="89" y="35"/>
                  </a:cubicBezTo>
                  <a:cubicBezTo>
                    <a:pt x="86" y="34"/>
                    <a:pt x="83" y="34"/>
                    <a:pt x="79" y="33"/>
                  </a:cubicBezTo>
                  <a:cubicBezTo>
                    <a:pt x="75" y="33"/>
                    <a:pt x="72" y="32"/>
                    <a:pt x="68" y="31"/>
                  </a:cubicBezTo>
                  <a:cubicBezTo>
                    <a:pt x="64" y="30"/>
                    <a:pt x="61" y="29"/>
                    <a:pt x="57" y="28"/>
                  </a:cubicBezTo>
                  <a:cubicBezTo>
                    <a:pt x="53" y="27"/>
                    <a:pt x="49" y="26"/>
                    <a:pt x="46" y="25"/>
                  </a:cubicBezTo>
                  <a:cubicBezTo>
                    <a:pt x="44" y="24"/>
                    <a:pt x="42" y="24"/>
                    <a:pt x="40" y="23"/>
                  </a:cubicBezTo>
                  <a:cubicBezTo>
                    <a:pt x="39" y="22"/>
                    <a:pt x="37" y="22"/>
                    <a:pt x="35" y="21"/>
                  </a:cubicBezTo>
                  <a:cubicBezTo>
                    <a:pt x="32" y="20"/>
                    <a:pt x="28" y="18"/>
                    <a:pt x="26" y="17"/>
                  </a:cubicBezTo>
                  <a:cubicBezTo>
                    <a:pt x="23" y="15"/>
                    <a:pt x="20" y="14"/>
                    <a:pt x="17" y="13"/>
                  </a:cubicBezTo>
                  <a:cubicBezTo>
                    <a:pt x="15" y="11"/>
                    <a:pt x="12" y="10"/>
                    <a:pt x="10" y="9"/>
                  </a:cubicBezTo>
                  <a:cubicBezTo>
                    <a:pt x="8" y="7"/>
                    <a:pt x="6" y="6"/>
                    <a:pt x="5" y="5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277">
              <a:extLst>
                <a:ext uri="{FF2B5EF4-FFF2-40B4-BE49-F238E27FC236}">
                  <a16:creationId xmlns:a16="http://schemas.microsoft.com/office/drawing/2014/main" id="{38F56876-C8E2-4DE8-8552-FFA91106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5422900"/>
              <a:ext cx="77787" cy="558800"/>
            </a:xfrm>
            <a:custGeom>
              <a:avLst/>
              <a:gdLst>
                <a:gd name="T0" fmla="*/ 2 w 28"/>
                <a:gd name="T1" fmla="*/ 1 h 199"/>
                <a:gd name="T2" fmla="*/ 7 w 28"/>
                <a:gd name="T3" fmla="*/ 32 h 199"/>
                <a:gd name="T4" fmla="*/ 11 w 28"/>
                <a:gd name="T5" fmla="*/ 63 h 199"/>
                <a:gd name="T6" fmla="*/ 16 w 28"/>
                <a:gd name="T7" fmla="*/ 99 h 199"/>
                <a:gd name="T8" fmla="*/ 20 w 28"/>
                <a:gd name="T9" fmla="*/ 136 h 199"/>
                <a:gd name="T10" fmla="*/ 22 w 28"/>
                <a:gd name="T11" fmla="*/ 152 h 199"/>
                <a:gd name="T12" fmla="*/ 24 w 28"/>
                <a:gd name="T13" fmla="*/ 167 h 199"/>
                <a:gd name="T14" fmla="*/ 26 w 28"/>
                <a:gd name="T15" fmla="*/ 180 h 199"/>
                <a:gd name="T16" fmla="*/ 27 w 28"/>
                <a:gd name="T17" fmla="*/ 189 h 199"/>
                <a:gd name="T18" fmla="*/ 28 w 28"/>
                <a:gd name="T19" fmla="*/ 198 h 199"/>
                <a:gd name="T20" fmla="*/ 28 w 28"/>
                <a:gd name="T21" fmla="*/ 198 h 199"/>
                <a:gd name="T22" fmla="*/ 28 w 28"/>
                <a:gd name="T23" fmla="*/ 199 h 199"/>
                <a:gd name="T24" fmla="*/ 27 w 28"/>
                <a:gd name="T25" fmla="*/ 198 h 199"/>
                <a:gd name="T26" fmla="*/ 25 w 28"/>
                <a:gd name="T27" fmla="*/ 190 h 199"/>
                <a:gd name="T28" fmla="*/ 23 w 28"/>
                <a:gd name="T29" fmla="*/ 180 h 199"/>
                <a:gd name="T30" fmla="*/ 20 w 28"/>
                <a:gd name="T31" fmla="*/ 168 h 199"/>
                <a:gd name="T32" fmla="*/ 18 w 28"/>
                <a:gd name="T33" fmla="*/ 153 h 199"/>
                <a:gd name="T34" fmla="*/ 15 w 28"/>
                <a:gd name="T35" fmla="*/ 136 h 199"/>
                <a:gd name="T36" fmla="*/ 10 w 28"/>
                <a:gd name="T37" fmla="*/ 100 h 199"/>
                <a:gd name="T38" fmla="*/ 6 w 28"/>
                <a:gd name="T39" fmla="*/ 64 h 199"/>
                <a:gd name="T40" fmla="*/ 3 w 28"/>
                <a:gd name="T41" fmla="*/ 32 h 199"/>
                <a:gd name="T42" fmla="*/ 0 w 28"/>
                <a:gd name="T43" fmla="*/ 1 h 199"/>
                <a:gd name="T44" fmla="*/ 1 w 28"/>
                <a:gd name="T45" fmla="*/ 0 h 199"/>
                <a:gd name="T46" fmla="*/ 2 w 28"/>
                <a:gd name="T47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99">
                  <a:moveTo>
                    <a:pt x="2" y="1"/>
                  </a:moveTo>
                  <a:cubicBezTo>
                    <a:pt x="2" y="1"/>
                    <a:pt x="4" y="13"/>
                    <a:pt x="7" y="32"/>
                  </a:cubicBezTo>
                  <a:cubicBezTo>
                    <a:pt x="8" y="41"/>
                    <a:pt x="10" y="52"/>
                    <a:pt x="11" y="63"/>
                  </a:cubicBezTo>
                  <a:cubicBezTo>
                    <a:pt x="13" y="75"/>
                    <a:pt x="14" y="87"/>
                    <a:pt x="16" y="99"/>
                  </a:cubicBezTo>
                  <a:cubicBezTo>
                    <a:pt x="17" y="112"/>
                    <a:pt x="19" y="124"/>
                    <a:pt x="20" y="136"/>
                  </a:cubicBezTo>
                  <a:cubicBezTo>
                    <a:pt x="21" y="141"/>
                    <a:pt x="22" y="147"/>
                    <a:pt x="22" y="152"/>
                  </a:cubicBezTo>
                  <a:cubicBezTo>
                    <a:pt x="23" y="158"/>
                    <a:pt x="23" y="163"/>
                    <a:pt x="24" y="167"/>
                  </a:cubicBezTo>
                  <a:cubicBezTo>
                    <a:pt x="25" y="172"/>
                    <a:pt x="25" y="176"/>
                    <a:pt x="26" y="180"/>
                  </a:cubicBezTo>
                  <a:cubicBezTo>
                    <a:pt x="26" y="183"/>
                    <a:pt x="27" y="187"/>
                    <a:pt x="27" y="189"/>
                  </a:cubicBezTo>
                  <a:cubicBezTo>
                    <a:pt x="28" y="195"/>
                    <a:pt x="28" y="198"/>
                    <a:pt x="28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198"/>
                    <a:pt x="28" y="199"/>
                    <a:pt x="28" y="199"/>
                  </a:cubicBezTo>
                  <a:cubicBezTo>
                    <a:pt x="27" y="199"/>
                    <a:pt x="27" y="199"/>
                    <a:pt x="27" y="198"/>
                  </a:cubicBezTo>
                  <a:cubicBezTo>
                    <a:pt x="27" y="198"/>
                    <a:pt x="26" y="195"/>
                    <a:pt x="25" y="190"/>
                  </a:cubicBezTo>
                  <a:cubicBezTo>
                    <a:pt x="24" y="187"/>
                    <a:pt x="24" y="184"/>
                    <a:pt x="23" y="180"/>
                  </a:cubicBezTo>
                  <a:cubicBezTo>
                    <a:pt x="22" y="176"/>
                    <a:pt x="21" y="172"/>
                    <a:pt x="20" y="168"/>
                  </a:cubicBezTo>
                  <a:cubicBezTo>
                    <a:pt x="20" y="163"/>
                    <a:pt x="19" y="158"/>
                    <a:pt x="18" y="153"/>
                  </a:cubicBezTo>
                  <a:cubicBezTo>
                    <a:pt x="17" y="148"/>
                    <a:pt x="16" y="142"/>
                    <a:pt x="15" y="136"/>
                  </a:cubicBezTo>
                  <a:cubicBezTo>
                    <a:pt x="14" y="125"/>
                    <a:pt x="12" y="112"/>
                    <a:pt x="10" y="100"/>
                  </a:cubicBezTo>
                  <a:cubicBezTo>
                    <a:pt x="9" y="88"/>
                    <a:pt x="7" y="75"/>
                    <a:pt x="6" y="64"/>
                  </a:cubicBezTo>
                  <a:cubicBezTo>
                    <a:pt x="5" y="52"/>
                    <a:pt x="4" y="41"/>
                    <a:pt x="3" y="32"/>
                  </a:cubicBezTo>
                  <a:cubicBezTo>
                    <a:pt x="1" y="14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543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278">
              <a:extLst>
                <a:ext uri="{FF2B5EF4-FFF2-40B4-BE49-F238E27FC236}">
                  <a16:creationId xmlns:a16="http://schemas.microsoft.com/office/drawing/2014/main" id="{F595BD71-A461-4D85-BB2A-04785C0AD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4732338"/>
              <a:ext cx="112712" cy="46037"/>
            </a:xfrm>
            <a:custGeom>
              <a:avLst/>
              <a:gdLst>
                <a:gd name="T0" fmla="*/ 1 w 40"/>
                <a:gd name="T1" fmla="*/ 9 h 16"/>
                <a:gd name="T2" fmla="*/ 2 w 40"/>
                <a:gd name="T3" fmla="*/ 7 h 16"/>
                <a:gd name="T4" fmla="*/ 6 w 40"/>
                <a:gd name="T5" fmla="*/ 4 h 16"/>
                <a:gd name="T6" fmla="*/ 9 w 40"/>
                <a:gd name="T7" fmla="*/ 3 h 16"/>
                <a:gd name="T8" fmla="*/ 13 w 40"/>
                <a:gd name="T9" fmla="*/ 1 h 16"/>
                <a:gd name="T10" fmla="*/ 17 w 40"/>
                <a:gd name="T11" fmla="*/ 1 h 16"/>
                <a:gd name="T12" fmla="*/ 21 w 40"/>
                <a:gd name="T13" fmla="*/ 1 h 16"/>
                <a:gd name="T14" fmla="*/ 26 w 40"/>
                <a:gd name="T15" fmla="*/ 2 h 16"/>
                <a:gd name="T16" fmla="*/ 29 w 40"/>
                <a:gd name="T17" fmla="*/ 4 h 16"/>
                <a:gd name="T18" fmla="*/ 33 w 40"/>
                <a:gd name="T19" fmla="*/ 6 h 16"/>
                <a:gd name="T20" fmla="*/ 35 w 40"/>
                <a:gd name="T21" fmla="*/ 8 h 16"/>
                <a:gd name="T22" fmla="*/ 38 w 40"/>
                <a:gd name="T23" fmla="*/ 12 h 16"/>
                <a:gd name="T24" fmla="*/ 39 w 40"/>
                <a:gd name="T25" fmla="*/ 14 h 16"/>
                <a:gd name="T26" fmla="*/ 39 w 40"/>
                <a:gd name="T27" fmla="*/ 16 h 16"/>
                <a:gd name="T28" fmla="*/ 37 w 40"/>
                <a:gd name="T29" fmla="*/ 16 h 16"/>
                <a:gd name="T30" fmla="*/ 37 w 40"/>
                <a:gd name="T31" fmla="*/ 16 h 16"/>
                <a:gd name="T32" fmla="*/ 36 w 40"/>
                <a:gd name="T33" fmla="*/ 14 h 16"/>
                <a:gd name="T34" fmla="*/ 32 w 40"/>
                <a:gd name="T35" fmla="*/ 11 h 16"/>
                <a:gd name="T36" fmla="*/ 30 w 40"/>
                <a:gd name="T37" fmla="*/ 10 h 16"/>
                <a:gd name="T38" fmla="*/ 27 w 40"/>
                <a:gd name="T39" fmla="*/ 8 h 16"/>
                <a:gd name="T40" fmla="*/ 24 w 40"/>
                <a:gd name="T41" fmla="*/ 7 h 16"/>
                <a:gd name="T42" fmla="*/ 21 w 40"/>
                <a:gd name="T43" fmla="*/ 6 h 16"/>
                <a:gd name="T44" fmla="*/ 17 w 40"/>
                <a:gd name="T45" fmla="*/ 6 h 16"/>
                <a:gd name="T46" fmla="*/ 14 w 40"/>
                <a:gd name="T47" fmla="*/ 6 h 16"/>
                <a:gd name="T48" fmla="*/ 11 w 40"/>
                <a:gd name="T49" fmla="*/ 7 h 16"/>
                <a:gd name="T50" fmla="*/ 8 w 40"/>
                <a:gd name="T51" fmla="*/ 8 h 16"/>
                <a:gd name="T52" fmla="*/ 4 w 40"/>
                <a:gd name="T53" fmla="*/ 10 h 16"/>
                <a:gd name="T54" fmla="*/ 3 w 40"/>
                <a:gd name="T55" fmla="*/ 11 h 16"/>
                <a:gd name="T56" fmla="*/ 0 w 40"/>
                <a:gd name="T57" fmla="*/ 11 h 16"/>
                <a:gd name="T58" fmla="*/ 1 w 40"/>
                <a:gd name="T5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6">
                  <a:moveTo>
                    <a:pt x="1" y="9"/>
                  </a:moveTo>
                  <a:cubicBezTo>
                    <a:pt x="1" y="9"/>
                    <a:pt x="1" y="8"/>
                    <a:pt x="2" y="7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0" y="2"/>
                    <a:pt x="11" y="2"/>
                    <a:pt x="13" y="1"/>
                  </a:cubicBezTo>
                  <a:cubicBezTo>
                    <a:pt x="14" y="1"/>
                    <a:pt x="15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1"/>
                    <a:pt x="24" y="1"/>
                    <a:pt x="26" y="2"/>
                  </a:cubicBezTo>
                  <a:cubicBezTo>
                    <a:pt x="27" y="2"/>
                    <a:pt x="28" y="3"/>
                    <a:pt x="29" y="4"/>
                  </a:cubicBezTo>
                  <a:cubicBezTo>
                    <a:pt x="31" y="4"/>
                    <a:pt x="32" y="5"/>
                    <a:pt x="33" y="6"/>
                  </a:cubicBezTo>
                  <a:cubicBezTo>
                    <a:pt x="34" y="7"/>
                    <a:pt x="34" y="7"/>
                    <a:pt x="35" y="8"/>
                  </a:cubicBezTo>
                  <a:cubicBezTo>
                    <a:pt x="37" y="10"/>
                    <a:pt x="38" y="11"/>
                    <a:pt x="38" y="12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40" y="14"/>
                    <a:pt x="40" y="15"/>
                    <a:pt x="39" y="16"/>
                  </a:cubicBezTo>
                  <a:cubicBezTo>
                    <a:pt x="38" y="16"/>
                    <a:pt x="38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5"/>
                    <a:pt x="36" y="14"/>
                  </a:cubicBezTo>
                  <a:cubicBezTo>
                    <a:pt x="35" y="14"/>
                    <a:pt x="34" y="12"/>
                    <a:pt x="32" y="11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29" y="9"/>
                    <a:pt x="28" y="9"/>
                    <a:pt x="27" y="8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279">
              <a:extLst>
                <a:ext uri="{FF2B5EF4-FFF2-40B4-BE49-F238E27FC236}">
                  <a16:creationId xmlns:a16="http://schemas.microsoft.com/office/drawing/2014/main" id="{57758FDC-C387-46BE-928E-4C74F077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425" y="4743450"/>
              <a:ext cx="109537" cy="42862"/>
            </a:xfrm>
            <a:custGeom>
              <a:avLst/>
              <a:gdLst>
                <a:gd name="T0" fmla="*/ 37 w 39"/>
                <a:gd name="T1" fmla="*/ 10 h 15"/>
                <a:gd name="T2" fmla="*/ 35 w 39"/>
                <a:gd name="T3" fmla="*/ 9 h 15"/>
                <a:gd name="T4" fmla="*/ 31 w 39"/>
                <a:gd name="T5" fmla="*/ 7 h 15"/>
                <a:gd name="T6" fmla="*/ 28 w 39"/>
                <a:gd name="T7" fmla="*/ 6 h 15"/>
                <a:gd name="T8" fmla="*/ 25 w 39"/>
                <a:gd name="T9" fmla="*/ 6 h 15"/>
                <a:gd name="T10" fmla="*/ 22 w 39"/>
                <a:gd name="T11" fmla="*/ 5 h 15"/>
                <a:gd name="T12" fmla="*/ 19 w 39"/>
                <a:gd name="T13" fmla="*/ 6 h 15"/>
                <a:gd name="T14" fmla="*/ 15 w 39"/>
                <a:gd name="T15" fmla="*/ 6 h 15"/>
                <a:gd name="T16" fmla="*/ 12 w 39"/>
                <a:gd name="T17" fmla="*/ 7 h 15"/>
                <a:gd name="T18" fmla="*/ 9 w 39"/>
                <a:gd name="T19" fmla="*/ 9 h 15"/>
                <a:gd name="T20" fmla="*/ 7 w 39"/>
                <a:gd name="T21" fmla="*/ 11 h 15"/>
                <a:gd name="T22" fmla="*/ 4 w 39"/>
                <a:gd name="T23" fmla="*/ 14 h 15"/>
                <a:gd name="T24" fmla="*/ 2 w 39"/>
                <a:gd name="T25" fmla="*/ 15 h 15"/>
                <a:gd name="T26" fmla="*/ 2 w 39"/>
                <a:gd name="T27" fmla="*/ 15 h 15"/>
                <a:gd name="T28" fmla="*/ 0 w 39"/>
                <a:gd name="T29" fmla="*/ 15 h 15"/>
                <a:gd name="T30" fmla="*/ 0 w 39"/>
                <a:gd name="T31" fmla="*/ 13 h 15"/>
                <a:gd name="T32" fmla="*/ 1 w 39"/>
                <a:gd name="T33" fmla="*/ 11 h 15"/>
                <a:gd name="T34" fmla="*/ 4 w 39"/>
                <a:gd name="T35" fmla="*/ 7 h 15"/>
                <a:gd name="T36" fmla="*/ 7 w 39"/>
                <a:gd name="T37" fmla="*/ 5 h 15"/>
                <a:gd name="T38" fmla="*/ 10 w 39"/>
                <a:gd name="T39" fmla="*/ 3 h 15"/>
                <a:gd name="T40" fmla="*/ 14 w 39"/>
                <a:gd name="T41" fmla="*/ 1 h 15"/>
                <a:gd name="T42" fmla="*/ 18 w 39"/>
                <a:gd name="T43" fmla="*/ 0 h 15"/>
                <a:gd name="T44" fmla="*/ 22 w 39"/>
                <a:gd name="T45" fmla="*/ 0 h 15"/>
                <a:gd name="T46" fmla="*/ 27 w 39"/>
                <a:gd name="T47" fmla="*/ 1 h 15"/>
                <a:gd name="T48" fmla="*/ 30 w 39"/>
                <a:gd name="T49" fmla="*/ 2 h 15"/>
                <a:gd name="T50" fmla="*/ 33 w 39"/>
                <a:gd name="T51" fmla="*/ 3 h 15"/>
                <a:gd name="T52" fmla="*/ 37 w 39"/>
                <a:gd name="T53" fmla="*/ 7 h 15"/>
                <a:gd name="T54" fmla="*/ 39 w 39"/>
                <a:gd name="T55" fmla="*/ 8 h 15"/>
                <a:gd name="T56" fmla="*/ 39 w 39"/>
                <a:gd name="T57" fmla="*/ 10 h 15"/>
                <a:gd name="T58" fmla="*/ 37 w 39"/>
                <a:gd name="T5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15">
                  <a:moveTo>
                    <a:pt x="37" y="10"/>
                  </a:moveTo>
                  <a:cubicBezTo>
                    <a:pt x="37" y="10"/>
                    <a:pt x="36" y="10"/>
                    <a:pt x="35" y="9"/>
                  </a:cubicBezTo>
                  <a:cubicBezTo>
                    <a:pt x="34" y="9"/>
                    <a:pt x="33" y="8"/>
                    <a:pt x="31" y="7"/>
                  </a:cubicBezTo>
                  <a:cubicBezTo>
                    <a:pt x="30" y="7"/>
                    <a:pt x="29" y="7"/>
                    <a:pt x="28" y="6"/>
                  </a:cubicBezTo>
                  <a:cubicBezTo>
                    <a:pt x="28" y="6"/>
                    <a:pt x="26" y="6"/>
                    <a:pt x="25" y="6"/>
                  </a:cubicBezTo>
                  <a:cubicBezTo>
                    <a:pt x="24" y="6"/>
                    <a:pt x="23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9" y="10"/>
                    <a:pt x="8" y="10"/>
                    <a:pt x="7" y="11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11" y="2"/>
                    <a:pt x="12" y="2"/>
                    <a:pt x="14" y="1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9" y="1"/>
                    <a:pt x="30" y="2"/>
                  </a:cubicBezTo>
                  <a:cubicBezTo>
                    <a:pt x="31" y="2"/>
                    <a:pt x="32" y="3"/>
                    <a:pt x="33" y="3"/>
                  </a:cubicBezTo>
                  <a:cubicBezTo>
                    <a:pt x="35" y="5"/>
                    <a:pt x="36" y="6"/>
                    <a:pt x="37" y="7"/>
                  </a:cubicBezTo>
                  <a:cubicBezTo>
                    <a:pt x="38" y="7"/>
                    <a:pt x="39" y="8"/>
                    <a:pt x="39" y="8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280">
              <a:extLst>
                <a:ext uri="{FF2B5EF4-FFF2-40B4-BE49-F238E27FC236}">
                  <a16:creationId xmlns:a16="http://schemas.microsoft.com/office/drawing/2014/main" id="{A5FFCFB8-7534-4C6D-BC29-ADFC0BCE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3595688"/>
              <a:ext cx="774700" cy="939800"/>
            </a:xfrm>
            <a:custGeom>
              <a:avLst/>
              <a:gdLst>
                <a:gd name="T0" fmla="*/ 276 w 276"/>
                <a:gd name="T1" fmla="*/ 2 h 335"/>
                <a:gd name="T2" fmla="*/ 274 w 276"/>
                <a:gd name="T3" fmla="*/ 7 h 335"/>
                <a:gd name="T4" fmla="*/ 267 w 276"/>
                <a:gd name="T5" fmla="*/ 20 h 335"/>
                <a:gd name="T6" fmla="*/ 250 w 276"/>
                <a:gd name="T7" fmla="*/ 37 h 335"/>
                <a:gd name="T8" fmla="*/ 224 w 276"/>
                <a:gd name="T9" fmla="*/ 52 h 335"/>
                <a:gd name="T10" fmla="*/ 209 w 276"/>
                <a:gd name="T11" fmla="*/ 59 h 335"/>
                <a:gd name="T12" fmla="*/ 191 w 276"/>
                <a:gd name="T13" fmla="*/ 66 h 335"/>
                <a:gd name="T14" fmla="*/ 156 w 276"/>
                <a:gd name="T15" fmla="*/ 81 h 335"/>
                <a:gd name="T16" fmla="*/ 120 w 276"/>
                <a:gd name="T17" fmla="*/ 102 h 335"/>
                <a:gd name="T18" fmla="*/ 86 w 276"/>
                <a:gd name="T19" fmla="*/ 128 h 335"/>
                <a:gd name="T20" fmla="*/ 57 w 276"/>
                <a:gd name="T21" fmla="*/ 159 h 335"/>
                <a:gd name="T22" fmla="*/ 34 w 276"/>
                <a:gd name="T23" fmla="*/ 194 h 335"/>
                <a:gd name="T24" fmla="*/ 19 w 276"/>
                <a:gd name="T25" fmla="*/ 229 h 335"/>
                <a:gd name="T26" fmla="*/ 16 w 276"/>
                <a:gd name="T27" fmla="*/ 238 h 335"/>
                <a:gd name="T28" fmla="*/ 13 w 276"/>
                <a:gd name="T29" fmla="*/ 246 h 335"/>
                <a:gd name="T30" fmla="*/ 9 w 276"/>
                <a:gd name="T31" fmla="*/ 262 h 335"/>
                <a:gd name="T32" fmla="*/ 5 w 276"/>
                <a:gd name="T33" fmla="*/ 291 h 335"/>
                <a:gd name="T34" fmla="*/ 3 w 276"/>
                <a:gd name="T35" fmla="*/ 304 h 335"/>
                <a:gd name="T36" fmla="*/ 3 w 276"/>
                <a:gd name="T37" fmla="*/ 314 h 335"/>
                <a:gd name="T38" fmla="*/ 3 w 276"/>
                <a:gd name="T39" fmla="*/ 329 h 335"/>
                <a:gd name="T40" fmla="*/ 3 w 276"/>
                <a:gd name="T41" fmla="*/ 334 h 335"/>
                <a:gd name="T42" fmla="*/ 3 w 276"/>
                <a:gd name="T43" fmla="*/ 334 h 335"/>
                <a:gd name="T44" fmla="*/ 1 w 276"/>
                <a:gd name="T45" fmla="*/ 335 h 335"/>
                <a:gd name="T46" fmla="*/ 0 w 276"/>
                <a:gd name="T47" fmla="*/ 334 h 335"/>
                <a:gd name="T48" fmla="*/ 0 w 276"/>
                <a:gd name="T49" fmla="*/ 329 h 335"/>
                <a:gd name="T50" fmla="*/ 0 w 276"/>
                <a:gd name="T51" fmla="*/ 314 h 335"/>
                <a:gd name="T52" fmla="*/ 0 w 276"/>
                <a:gd name="T53" fmla="*/ 303 h 335"/>
                <a:gd name="T54" fmla="*/ 0 w 276"/>
                <a:gd name="T55" fmla="*/ 291 h 335"/>
                <a:gd name="T56" fmla="*/ 4 w 276"/>
                <a:gd name="T57" fmla="*/ 261 h 335"/>
                <a:gd name="T58" fmla="*/ 8 w 276"/>
                <a:gd name="T59" fmla="*/ 245 h 335"/>
                <a:gd name="T60" fmla="*/ 10 w 276"/>
                <a:gd name="T61" fmla="*/ 236 h 335"/>
                <a:gd name="T62" fmla="*/ 13 w 276"/>
                <a:gd name="T63" fmla="*/ 227 h 335"/>
                <a:gd name="T64" fmla="*/ 28 w 276"/>
                <a:gd name="T65" fmla="*/ 190 h 335"/>
                <a:gd name="T66" fmla="*/ 51 w 276"/>
                <a:gd name="T67" fmla="*/ 155 h 335"/>
                <a:gd name="T68" fmla="*/ 81 w 276"/>
                <a:gd name="T69" fmla="*/ 122 h 335"/>
                <a:gd name="T70" fmla="*/ 153 w 276"/>
                <a:gd name="T71" fmla="*/ 75 h 335"/>
                <a:gd name="T72" fmla="*/ 189 w 276"/>
                <a:gd name="T73" fmla="*/ 60 h 335"/>
                <a:gd name="T74" fmla="*/ 206 w 276"/>
                <a:gd name="T75" fmla="*/ 54 h 335"/>
                <a:gd name="T76" fmla="*/ 222 w 276"/>
                <a:gd name="T77" fmla="*/ 47 h 335"/>
                <a:gd name="T78" fmla="*/ 264 w 276"/>
                <a:gd name="T79" fmla="*/ 18 h 335"/>
                <a:gd name="T80" fmla="*/ 271 w 276"/>
                <a:gd name="T81" fmla="*/ 6 h 335"/>
                <a:gd name="T82" fmla="*/ 273 w 276"/>
                <a:gd name="T83" fmla="*/ 1 h 335"/>
                <a:gd name="T84" fmla="*/ 275 w 276"/>
                <a:gd name="T85" fmla="*/ 0 h 335"/>
                <a:gd name="T86" fmla="*/ 276 w 276"/>
                <a:gd name="T87" fmla="*/ 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35">
                  <a:moveTo>
                    <a:pt x="276" y="2"/>
                  </a:moveTo>
                  <a:cubicBezTo>
                    <a:pt x="276" y="2"/>
                    <a:pt x="275" y="4"/>
                    <a:pt x="274" y="7"/>
                  </a:cubicBezTo>
                  <a:cubicBezTo>
                    <a:pt x="273" y="10"/>
                    <a:pt x="271" y="15"/>
                    <a:pt x="267" y="20"/>
                  </a:cubicBezTo>
                  <a:cubicBezTo>
                    <a:pt x="263" y="25"/>
                    <a:pt x="257" y="31"/>
                    <a:pt x="250" y="37"/>
                  </a:cubicBezTo>
                  <a:cubicBezTo>
                    <a:pt x="243" y="42"/>
                    <a:pt x="234" y="48"/>
                    <a:pt x="224" y="52"/>
                  </a:cubicBezTo>
                  <a:cubicBezTo>
                    <a:pt x="219" y="55"/>
                    <a:pt x="214" y="57"/>
                    <a:pt x="209" y="59"/>
                  </a:cubicBezTo>
                  <a:cubicBezTo>
                    <a:pt x="203" y="62"/>
                    <a:pt x="197" y="64"/>
                    <a:pt x="191" y="66"/>
                  </a:cubicBezTo>
                  <a:cubicBezTo>
                    <a:pt x="180" y="70"/>
                    <a:pt x="168" y="75"/>
                    <a:pt x="156" y="81"/>
                  </a:cubicBezTo>
                  <a:cubicBezTo>
                    <a:pt x="144" y="87"/>
                    <a:pt x="132" y="94"/>
                    <a:pt x="120" y="102"/>
                  </a:cubicBezTo>
                  <a:cubicBezTo>
                    <a:pt x="108" y="110"/>
                    <a:pt x="97" y="119"/>
                    <a:pt x="86" y="128"/>
                  </a:cubicBezTo>
                  <a:cubicBezTo>
                    <a:pt x="76" y="138"/>
                    <a:pt x="66" y="148"/>
                    <a:pt x="57" y="159"/>
                  </a:cubicBezTo>
                  <a:cubicBezTo>
                    <a:pt x="48" y="170"/>
                    <a:pt x="41" y="182"/>
                    <a:pt x="34" y="194"/>
                  </a:cubicBezTo>
                  <a:cubicBezTo>
                    <a:pt x="28" y="205"/>
                    <a:pt x="23" y="217"/>
                    <a:pt x="19" y="229"/>
                  </a:cubicBezTo>
                  <a:cubicBezTo>
                    <a:pt x="17" y="232"/>
                    <a:pt x="16" y="235"/>
                    <a:pt x="16" y="238"/>
                  </a:cubicBezTo>
                  <a:cubicBezTo>
                    <a:pt x="15" y="240"/>
                    <a:pt x="14" y="243"/>
                    <a:pt x="13" y="246"/>
                  </a:cubicBezTo>
                  <a:cubicBezTo>
                    <a:pt x="12" y="252"/>
                    <a:pt x="10" y="257"/>
                    <a:pt x="9" y="262"/>
                  </a:cubicBezTo>
                  <a:cubicBezTo>
                    <a:pt x="7" y="273"/>
                    <a:pt x="5" y="283"/>
                    <a:pt x="5" y="291"/>
                  </a:cubicBezTo>
                  <a:cubicBezTo>
                    <a:pt x="4" y="296"/>
                    <a:pt x="4" y="300"/>
                    <a:pt x="3" y="304"/>
                  </a:cubicBezTo>
                  <a:cubicBezTo>
                    <a:pt x="3" y="307"/>
                    <a:pt x="3" y="311"/>
                    <a:pt x="3" y="314"/>
                  </a:cubicBezTo>
                  <a:cubicBezTo>
                    <a:pt x="3" y="320"/>
                    <a:pt x="3" y="325"/>
                    <a:pt x="3" y="329"/>
                  </a:cubicBezTo>
                  <a:cubicBezTo>
                    <a:pt x="3" y="332"/>
                    <a:pt x="3" y="334"/>
                    <a:pt x="3" y="334"/>
                  </a:cubicBezTo>
                  <a:cubicBezTo>
                    <a:pt x="3" y="334"/>
                    <a:pt x="3" y="334"/>
                    <a:pt x="3" y="334"/>
                  </a:cubicBezTo>
                  <a:cubicBezTo>
                    <a:pt x="3" y="335"/>
                    <a:pt x="2" y="335"/>
                    <a:pt x="1" y="335"/>
                  </a:cubicBezTo>
                  <a:cubicBezTo>
                    <a:pt x="1" y="335"/>
                    <a:pt x="1" y="335"/>
                    <a:pt x="0" y="334"/>
                  </a:cubicBezTo>
                  <a:cubicBezTo>
                    <a:pt x="0" y="334"/>
                    <a:pt x="0" y="332"/>
                    <a:pt x="0" y="329"/>
                  </a:cubicBezTo>
                  <a:cubicBezTo>
                    <a:pt x="0" y="325"/>
                    <a:pt x="0" y="320"/>
                    <a:pt x="0" y="314"/>
                  </a:cubicBezTo>
                  <a:cubicBezTo>
                    <a:pt x="0" y="311"/>
                    <a:pt x="0" y="307"/>
                    <a:pt x="0" y="303"/>
                  </a:cubicBezTo>
                  <a:cubicBezTo>
                    <a:pt x="0" y="300"/>
                    <a:pt x="0" y="295"/>
                    <a:pt x="0" y="291"/>
                  </a:cubicBezTo>
                  <a:cubicBezTo>
                    <a:pt x="1" y="282"/>
                    <a:pt x="2" y="272"/>
                    <a:pt x="4" y="261"/>
                  </a:cubicBezTo>
                  <a:cubicBezTo>
                    <a:pt x="5" y="256"/>
                    <a:pt x="6" y="250"/>
                    <a:pt x="8" y="245"/>
                  </a:cubicBezTo>
                  <a:cubicBezTo>
                    <a:pt x="8" y="242"/>
                    <a:pt x="9" y="239"/>
                    <a:pt x="10" y="236"/>
                  </a:cubicBezTo>
                  <a:cubicBezTo>
                    <a:pt x="11" y="233"/>
                    <a:pt x="12" y="230"/>
                    <a:pt x="13" y="227"/>
                  </a:cubicBezTo>
                  <a:cubicBezTo>
                    <a:pt x="16" y="215"/>
                    <a:pt x="22" y="202"/>
                    <a:pt x="28" y="190"/>
                  </a:cubicBezTo>
                  <a:cubicBezTo>
                    <a:pt x="35" y="178"/>
                    <a:pt x="42" y="166"/>
                    <a:pt x="51" y="155"/>
                  </a:cubicBezTo>
                  <a:cubicBezTo>
                    <a:pt x="60" y="143"/>
                    <a:pt x="70" y="132"/>
                    <a:pt x="81" y="122"/>
                  </a:cubicBezTo>
                  <a:cubicBezTo>
                    <a:pt x="103" y="102"/>
                    <a:pt x="128" y="87"/>
                    <a:pt x="153" y="75"/>
                  </a:cubicBezTo>
                  <a:cubicBezTo>
                    <a:pt x="165" y="69"/>
                    <a:pt x="177" y="64"/>
                    <a:pt x="189" y="60"/>
                  </a:cubicBezTo>
                  <a:cubicBezTo>
                    <a:pt x="195" y="58"/>
                    <a:pt x="201" y="56"/>
                    <a:pt x="206" y="54"/>
                  </a:cubicBezTo>
                  <a:cubicBezTo>
                    <a:pt x="212" y="51"/>
                    <a:pt x="217" y="50"/>
                    <a:pt x="222" y="47"/>
                  </a:cubicBezTo>
                  <a:cubicBezTo>
                    <a:pt x="241" y="38"/>
                    <a:pt x="256" y="27"/>
                    <a:pt x="264" y="18"/>
                  </a:cubicBezTo>
                  <a:cubicBezTo>
                    <a:pt x="268" y="13"/>
                    <a:pt x="270" y="9"/>
                    <a:pt x="271" y="6"/>
                  </a:cubicBezTo>
                  <a:cubicBezTo>
                    <a:pt x="273" y="3"/>
                    <a:pt x="273" y="1"/>
                    <a:pt x="273" y="1"/>
                  </a:cubicBezTo>
                  <a:cubicBezTo>
                    <a:pt x="273" y="0"/>
                    <a:pt x="274" y="0"/>
                    <a:pt x="275" y="0"/>
                  </a:cubicBezTo>
                  <a:cubicBezTo>
                    <a:pt x="275" y="0"/>
                    <a:pt x="276" y="1"/>
                    <a:pt x="276" y="2"/>
                  </a:cubicBezTo>
                  <a:close/>
                </a:path>
              </a:pathLst>
            </a:custGeom>
            <a:solidFill>
              <a:srgbClr val="1E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281">
              <a:extLst>
                <a:ext uri="{FF2B5EF4-FFF2-40B4-BE49-F238E27FC236}">
                  <a16:creationId xmlns:a16="http://schemas.microsoft.com/office/drawing/2014/main" id="{2DECAFA6-523F-42FF-B5D2-13A147A68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614738"/>
              <a:ext cx="847725" cy="933450"/>
            </a:xfrm>
            <a:custGeom>
              <a:avLst/>
              <a:gdLst>
                <a:gd name="T0" fmla="*/ 302 w 302"/>
                <a:gd name="T1" fmla="*/ 1 h 332"/>
                <a:gd name="T2" fmla="*/ 302 w 302"/>
                <a:gd name="T3" fmla="*/ 3 h 332"/>
                <a:gd name="T4" fmla="*/ 302 w 302"/>
                <a:gd name="T5" fmla="*/ 7 h 332"/>
                <a:gd name="T6" fmla="*/ 298 w 302"/>
                <a:gd name="T7" fmla="*/ 21 h 332"/>
                <a:gd name="T8" fmla="*/ 288 w 302"/>
                <a:gd name="T9" fmla="*/ 42 h 332"/>
                <a:gd name="T10" fmla="*/ 270 w 302"/>
                <a:gd name="T11" fmla="*/ 66 h 332"/>
                <a:gd name="T12" fmla="*/ 243 w 302"/>
                <a:gd name="T13" fmla="*/ 89 h 332"/>
                <a:gd name="T14" fmla="*/ 209 w 302"/>
                <a:gd name="T15" fmla="*/ 110 h 332"/>
                <a:gd name="T16" fmla="*/ 173 w 302"/>
                <a:gd name="T17" fmla="*/ 131 h 332"/>
                <a:gd name="T18" fmla="*/ 137 w 302"/>
                <a:gd name="T19" fmla="*/ 154 h 332"/>
                <a:gd name="T20" fmla="*/ 72 w 302"/>
                <a:gd name="T21" fmla="*/ 206 h 332"/>
                <a:gd name="T22" fmla="*/ 46 w 302"/>
                <a:gd name="T23" fmla="*/ 235 h 332"/>
                <a:gd name="T24" fmla="*/ 27 w 302"/>
                <a:gd name="T25" fmla="*/ 264 h 332"/>
                <a:gd name="T26" fmla="*/ 20 w 302"/>
                <a:gd name="T27" fmla="*/ 278 h 332"/>
                <a:gd name="T28" fmla="*/ 14 w 302"/>
                <a:gd name="T29" fmla="*/ 290 h 332"/>
                <a:gd name="T30" fmla="*/ 10 w 302"/>
                <a:gd name="T31" fmla="*/ 302 h 332"/>
                <a:gd name="T32" fmla="*/ 7 w 302"/>
                <a:gd name="T33" fmla="*/ 312 h 332"/>
                <a:gd name="T34" fmla="*/ 4 w 302"/>
                <a:gd name="T35" fmla="*/ 320 h 332"/>
                <a:gd name="T36" fmla="*/ 3 w 302"/>
                <a:gd name="T37" fmla="*/ 326 h 332"/>
                <a:gd name="T38" fmla="*/ 2 w 302"/>
                <a:gd name="T39" fmla="*/ 331 h 332"/>
                <a:gd name="T40" fmla="*/ 2 w 302"/>
                <a:gd name="T41" fmla="*/ 331 h 332"/>
                <a:gd name="T42" fmla="*/ 1 w 302"/>
                <a:gd name="T43" fmla="*/ 332 h 332"/>
                <a:gd name="T44" fmla="*/ 0 w 302"/>
                <a:gd name="T45" fmla="*/ 331 h 332"/>
                <a:gd name="T46" fmla="*/ 1 w 302"/>
                <a:gd name="T47" fmla="*/ 326 h 332"/>
                <a:gd name="T48" fmla="*/ 2 w 302"/>
                <a:gd name="T49" fmla="*/ 319 h 332"/>
                <a:gd name="T50" fmla="*/ 4 w 302"/>
                <a:gd name="T51" fmla="*/ 311 h 332"/>
                <a:gd name="T52" fmla="*/ 6 w 302"/>
                <a:gd name="T53" fmla="*/ 301 h 332"/>
                <a:gd name="T54" fmla="*/ 10 w 302"/>
                <a:gd name="T55" fmla="*/ 289 h 332"/>
                <a:gd name="T56" fmla="*/ 15 w 302"/>
                <a:gd name="T57" fmla="*/ 276 h 332"/>
                <a:gd name="T58" fmla="*/ 22 w 302"/>
                <a:gd name="T59" fmla="*/ 262 h 332"/>
                <a:gd name="T60" fmla="*/ 41 w 302"/>
                <a:gd name="T61" fmla="*/ 232 h 332"/>
                <a:gd name="T62" fmla="*/ 67 w 302"/>
                <a:gd name="T63" fmla="*/ 202 h 332"/>
                <a:gd name="T64" fmla="*/ 132 w 302"/>
                <a:gd name="T65" fmla="*/ 147 h 332"/>
                <a:gd name="T66" fmla="*/ 206 w 302"/>
                <a:gd name="T67" fmla="*/ 103 h 332"/>
                <a:gd name="T68" fmla="*/ 239 w 302"/>
                <a:gd name="T69" fmla="*/ 84 h 332"/>
                <a:gd name="T70" fmla="*/ 266 w 302"/>
                <a:gd name="T71" fmla="*/ 62 h 332"/>
                <a:gd name="T72" fmla="*/ 284 w 302"/>
                <a:gd name="T73" fmla="*/ 39 h 332"/>
                <a:gd name="T74" fmla="*/ 294 w 302"/>
                <a:gd name="T75" fmla="*/ 20 h 332"/>
                <a:gd name="T76" fmla="*/ 299 w 302"/>
                <a:gd name="T77" fmla="*/ 6 h 332"/>
                <a:gd name="T78" fmla="*/ 299 w 302"/>
                <a:gd name="T79" fmla="*/ 2 h 332"/>
                <a:gd name="T80" fmla="*/ 300 w 302"/>
                <a:gd name="T81" fmla="*/ 1 h 332"/>
                <a:gd name="T82" fmla="*/ 301 w 302"/>
                <a:gd name="T83" fmla="*/ 0 h 332"/>
                <a:gd name="T84" fmla="*/ 302 w 302"/>
                <a:gd name="T85" fmla="*/ 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332">
                  <a:moveTo>
                    <a:pt x="302" y="1"/>
                  </a:moveTo>
                  <a:cubicBezTo>
                    <a:pt x="302" y="1"/>
                    <a:pt x="302" y="2"/>
                    <a:pt x="302" y="3"/>
                  </a:cubicBezTo>
                  <a:cubicBezTo>
                    <a:pt x="302" y="4"/>
                    <a:pt x="302" y="5"/>
                    <a:pt x="302" y="7"/>
                  </a:cubicBezTo>
                  <a:cubicBezTo>
                    <a:pt x="301" y="10"/>
                    <a:pt x="300" y="15"/>
                    <a:pt x="298" y="21"/>
                  </a:cubicBezTo>
                  <a:cubicBezTo>
                    <a:pt x="296" y="27"/>
                    <a:pt x="292" y="34"/>
                    <a:pt x="288" y="42"/>
                  </a:cubicBezTo>
                  <a:cubicBezTo>
                    <a:pt x="283" y="50"/>
                    <a:pt x="277" y="58"/>
                    <a:pt x="270" y="66"/>
                  </a:cubicBezTo>
                  <a:cubicBezTo>
                    <a:pt x="262" y="74"/>
                    <a:pt x="253" y="82"/>
                    <a:pt x="243" y="89"/>
                  </a:cubicBezTo>
                  <a:cubicBezTo>
                    <a:pt x="233" y="97"/>
                    <a:pt x="221" y="103"/>
                    <a:pt x="209" y="110"/>
                  </a:cubicBezTo>
                  <a:cubicBezTo>
                    <a:pt x="197" y="116"/>
                    <a:pt x="185" y="123"/>
                    <a:pt x="173" y="131"/>
                  </a:cubicBezTo>
                  <a:cubicBezTo>
                    <a:pt x="161" y="138"/>
                    <a:pt x="149" y="146"/>
                    <a:pt x="137" y="154"/>
                  </a:cubicBezTo>
                  <a:cubicBezTo>
                    <a:pt x="113" y="170"/>
                    <a:pt x="90" y="187"/>
                    <a:pt x="72" y="206"/>
                  </a:cubicBezTo>
                  <a:cubicBezTo>
                    <a:pt x="62" y="216"/>
                    <a:pt x="53" y="226"/>
                    <a:pt x="46" y="235"/>
                  </a:cubicBezTo>
                  <a:cubicBezTo>
                    <a:pt x="39" y="245"/>
                    <a:pt x="32" y="255"/>
                    <a:pt x="27" y="264"/>
                  </a:cubicBezTo>
                  <a:cubicBezTo>
                    <a:pt x="24" y="269"/>
                    <a:pt x="22" y="273"/>
                    <a:pt x="20" y="278"/>
                  </a:cubicBezTo>
                  <a:cubicBezTo>
                    <a:pt x="18" y="282"/>
                    <a:pt x="16" y="286"/>
                    <a:pt x="14" y="290"/>
                  </a:cubicBezTo>
                  <a:cubicBezTo>
                    <a:pt x="12" y="295"/>
                    <a:pt x="11" y="298"/>
                    <a:pt x="10" y="302"/>
                  </a:cubicBezTo>
                  <a:cubicBezTo>
                    <a:pt x="9" y="306"/>
                    <a:pt x="7" y="309"/>
                    <a:pt x="7" y="312"/>
                  </a:cubicBezTo>
                  <a:cubicBezTo>
                    <a:pt x="6" y="315"/>
                    <a:pt x="5" y="318"/>
                    <a:pt x="4" y="320"/>
                  </a:cubicBezTo>
                  <a:cubicBezTo>
                    <a:pt x="4" y="322"/>
                    <a:pt x="3" y="324"/>
                    <a:pt x="3" y="326"/>
                  </a:cubicBezTo>
                  <a:cubicBezTo>
                    <a:pt x="2" y="329"/>
                    <a:pt x="2" y="331"/>
                    <a:pt x="2" y="331"/>
                  </a:cubicBezTo>
                  <a:cubicBezTo>
                    <a:pt x="2" y="331"/>
                    <a:pt x="2" y="331"/>
                    <a:pt x="2" y="331"/>
                  </a:cubicBezTo>
                  <a:cubicBezTo>
                    <a:pt x="2" y="332"/>
                    <a:pt x="1" y="332"/>
                    <a:pt x="1" y="332"/>
                  </a:cubicBezTo>
                  <a:cubicBezTo>
                    <a:pt x="0" y="332"/>
                    <a:pt x="0" y="331"/>
                    <a:pt x="0" y="331"/>
                  </a:cubicBezTo>
                  <a:cubicBezTo>
                    <a:pt x="0" y="331"/>
                    <a:pt x="0" y="329"/>
                    <a:pt x="1" y="326"/>
                  </a:cubicBezTo>
                  <a:cubicBezTo>
                    <a:pt x="1" y="324"/>
                    <a:pt x="1" y="322"/>
                    <a:pt x="2" y="319"/>
                  </a:cubicBezTo>
                  <a:cubicBezTo>
                    <a:pt x="2" y="317"/>
                    <a:pt x="3" y="314"/>
                    <a:pt x="4" y="311"/>
                  </a:cubicBezTo>
                  <a:cubicBezTo>
                    <a:pt x="4" y="308"/>
                    <a:pt x="5" y="305"/>
                    <a:pt x="6" y="301"/>
                  </a:cubicBezTo>
                  <a:cubicBezTo>
                    <a:pt x="7" y="297"/>
                    <a:pt x="9" y="293"/>
                    <a:pt x="10" y="289"/>
                  </a:cubicBezTo>
                  <a:cubicBezTo>
                    <a:pt x="12" y="285"/>
                    <a:pt x="14" y="280"/>
                    <a:pt x="15" y="276"/>
                  </a:cubicBezTo>
                  <a:cubicBezTo>
                    <a:pt x="17" y="271"/>
                    <a:pt x="20" y="266"/>
                    <a:pt x="22" y="262"/>
                  </a:cubicBezTo>
                  <a:cubicBezTo>
                    <a:pt x="27" y="252"/>
                    <a:pt x="34" y="242"/>
                    <a:pt x="41" y="232"/>
                  </a:cubicBezTo>
                  <a:cubicBezTo>
                    <a:pt x="48" y="222"/>
                    <a:pt x="57" y="211"/>
                    <a:pt x="67" y="202"/>
                  </a:cubicBezTo>
                  <a:cubicBezTo>
                    <a:pt x="86" y="182"/>
                    <a:pt x="108" y="163"/>
                    <a:pt x="132" y="147"/>
                  </a:cubicBezTo>
                  <a:cubicBezTo>
                    <a:pt x="157" y="131"/>
                    <a:pt x="182" y="116"/>
                    <a:pt x="206" y="103"/>
                  </a:cubicBezTo>
                  <a:cubicBezTo>
                    <a:pt x="218" y="97"/>
                    <a:pt x="229" y="91"/>
                    <a:pt x="239" y="84"/>
                  </a:cubicBezTo>
                  <a:cubicBezTo>
                    <a:pt x="249" y="77"/>
                    <a:pt x="258" y="69"/>
                    <a:pt x="266" y="62"/>
                  </a:cubicBezTo>
                  <a:cubicBezTo>
                    <a:pt x="273" y="54"/>
                    <a:pt x="279" y="47"/>
                    <a:pt x="284" y="39"/>
                  </a:cubicBezTo>
                  <a:cubicBezTo>
                    <a:pt x="289" y="32"/>
                    <a:pt x="292" y="25"/>
                    <a:pt x="294" y="20"/>
                  </a:cubicBezTo>
                  <a:cubicBezTo>
                    <a:pt x="297" y="14"/>
                    <a:pt x="298" y="9"/>
                    <a:pt x="299" y="6"/>
                  </a:cubicBezTo>
                  <a:cubicBezTo>
                    <a:pt x="299" y="4"/>
                    <a:pt x="299" y="3"/>
                    <a:pt x="299" y="2"/>
                  </a:cubicBezTo>
                  <a:cubicBezTo>
                    <a:pt x="299" y="1"/>
                    <a:pt x="300" y="1"/>
                    <a:pt x="300" y="1"/>
                  </a:cubicBezTo>
                  <a:cubicBezTo>
                    <a:pt x="300" y="0"/>
                    <a:pt x="300" y="0"/>
                    <a:pt x="301" y="0"/>
                  </a:cubicBezTo>
                  <a:cubicBezTo>
                    <a:pt x="302" y="0"/>
                    <a:pt x="302" y="0"/>
                    <a:pt x="302" y="1"/>
                  </a:cubicBezTo>
                  <a:close/>
                </a:path>
              </a:pathLst>
            </a:custGeom>
            <a:solidFill>
              <a:srgbClr val="1E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282">
              <a:extLst>
                <a:ext uri="{FF2B5EF4-FFF2-40B4-BE49-F238E27FC236}">
                  <a16:creationId xmlns:a16="http://schemas.microsoft.com/office/drawing/2014/main" id="{D3A9B929-F7AB-46A6-9DC1-95C3AAB76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8413" y="4318000"/>
              <a:ext cx="153987" cy="217487"/>
            </a:xfrm>
            <a:custGeom>
              <a:avLst/>
              <a:gdLst>
                <a:gd name="T0" fmla="*/ 48 w 55"/>
                <a:gd name="T1" fmla="*/ 73 h 78"/>
                <a:gd name="T2" fmla="*/ 48 w 55"/>
                <a:gd name="T3" fmla="*/ 72 h 78"/>
                <a:gd name="T4" fmla="*/ 49 w 55"/>
                <a:gd name="T5" fmla="*/ 72 h 78"/>
                <a:gd name="T6" fmla="*/ 49 w 55"/>
                <a:gd name="T7" fmla="*/ 72 h 78"/>
                <a:gd name="T8" fmla="*/ 49 w 55"/>
                <a:gd name="T9" fmla="*/ 72 h 78"/>
                <a:gd name="T10" fmla="*/ 48 w 55"/>
                <a:gd name="T11" fmla="*/ 72 h 78"/>
                <a:gd name="T12" fmla="*/ 48 w 55"/>
                <a:gd name="T13" fmla="*/ 68 h 78"/>
                <a:gd name="T14" fmla="*/ 42 w 55"/>
                <a:gd name="T15" fmla="*/ 51 h 78"/>
                <a:gd name="T16" fmla="*/ 30 w 55"/>
                <a:gd name="T17" fmla="*/ 28 h 78"/>
                <a:gd name="T18" fmla="*/ 22 w 55"/>
                <a:gd name="T19" fmla="*/ 17 h 78"/>
                <a:gd name="T20" fmla="*/ 19 w 55"/>
                <a:gd name="T21" fmla="*/ 16 h 78"/>
                <a:gd name="T22" fmla="*/ 20 w 55"/>
                <a:gd name="T23" fmla="*/ 16 h 78"/>
                <a:gd name="T24" fmla="*/ 20 w 55"/>
                <a:gd name="T25" fmla="*/ 16 h 78"/>
                <a:gd name="T26" fmla="*/ 19 w 55"/>
                <a:gd name="T27" fmla="*/ 17 h 78"/>
                <a:gd name="T28" fmla="*/ 15 w 55"/>
                <a:gd name="T29" fmla="*/ 26 h 78"/>
                <a:gd name="T30" fmla="*/ 17 w 55"/>
                <a:gd name="T31" fmla="*/ 39 h 78"/>
                <a:gd name="T32" fmla="*/ 23 w 55"/>
                <a:gd name="T33" fmla="*/ 51 h 78"/>
                <a:gd name="T34" fmla="*/ 30 w 55"/>
                <a:gd name="T35" fmla="*/ 61 h 78"/>
                <a:gd name="T36" fmla="*/ 43 w 55"/>
                <a:gd name="T37" fmla="*/ 72 h 78"/>
                <a:gd name="T38" fmla="*/ 47 w 55"/>
                <a:gd name="T39" fmla="*/ 73 h 78"/>
                <a:gd name="T40" fmla="*/ 49 w 55"/>
                <a:gd name="T41" fmla="*/ 73 h 78"/>
                <a:gd name="T42" fmla="*/ 48 w 55"/>
                <a:gd name="T43" fmla="*/ 73 h 78"/>
                <a:gd name="T44" fmla="*/ 50 w 55"/>
                <a:gd name="T45" fmla="*/ 77 h 78"/>
                <a:gd name="T46" fmla="*/ 48 w 55"/>
                <a:gd name="T47" fmla="*/ 78 h 78"/>
                <a:gd name="T48" fmla="*/ 41 w 55"/>
                <a:gd name="T49" fmla="*/ 78 h 78"/>
                <a:gd name="T50" fmla="*/ 22 w 55"/>
                <a:gd name="T51" fmla="*/ 68 h 78"/>
                <a:gd name="T52" fmla="*/ 13 w 55"/>
                <a:gd name="T53" fmla="*/ 58 h 78"/>
                <a:gd name="T54" fmla="*/ 4 w 55"/>
                <a:gd name="T55" fmla="*/ 44 h 78"/>
                <a:gd name="T56" fmla="*/ 0 w 55"/>
                <a:gd name="T57" fmla="*/ 26 h 78"/>
                <a:gd name="T58" fmla="*/ 7 w 55"/>
                <a:gd name="T59" fmla="*/ 6 h 78"/>
                <a:gd name="T60" fmla="*/ 8 w 55"/>
                <a:gd name="T61" fmla="*/ 6 h 78"/>
                <a:gd name="T62" fmla="*/ 8 w 55"/>
                <a:gd name="T63" fmla="*/ 5 h 78"/>
                <a:gd name="T64" fmla="*/ 8 w 55"/>
                <a:gd name="T65" fmla="*/ 5 h 78"/>
                <a:gd name="T66" fmla="*/ 8 w 55"/>
                <a:gd name="T67" fmla="*/ 5 h 78"/>
                <a:gd name="T68" fmla="*/ 9 w 55"/>
                <a:gd name="T69" fmla="*/ 4 h 78"/>
                <a:gd name="T70" fmla="*/ 12 w 55"/>
                <a:gd name="T71" fmla="*/ 2 h 78"/>
                <a:gd name="T72" fmla="*/ 16 w 55"/>
                <a:gd name="T73" fmla="*/ 1 h 78"/>
                <a:gd name="T74" fmla="*/ 20 w 55"/>
                <a:gd name="T75" fmla="*/ 0 h 78"/>
                <a:gd name="T76" fmla="*/ 32 w 55"/>
                <a:gd name="T77" fmla="*/ 6 h 78"/>
                <a:gd name="T78" fmla="*/ 42 w 55"/>
                <a:gd name="T79" fmla="*/ 20 h 78"/>
                <a:gd name="T80" fmla="*/ 52 w 55"/>
                <a:gd name="T81" fmla="*/ 48 h 78"/>
                <a:gd name="T82" fmla="*/ 55 w 55"/>
                <a:gd name="T83" fmla="*/ 68 h 78"/>
                <a:gd name="T84" fmla="*/ 53 w 55"/>
                <a:gd name="T85" fmla="*/ 75 h 78"/>
                <a:gd name="T86" fmla="*/ 52 w 55"/>
                <a:gd name="T87" fmla="*/ 76 h 78"/>
                <a:gd name="T88" fmla="*/ 51 w 55"/>
                <a:gd name="T89" fmla="*/ 77 h 78"/>
                <a:gd name="T90" fmla="*/ 51 w 55"/>
                <a:gd name="T91" fmla="*/ 77 h 78"/>
                <a:gd name="T92" fmla="*/ 50 w 55"/>
                <a:gd name="T93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78">
                  <a:moveTo>
                    <a:pt x="48" y="73"/>
                  </a:moveTo>
                  <a:cubicBezTo>
                    <a:pt x="48" y="72"/>
                    <a:pt x="48" y="72"/>
                    <a:pt x="4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0"/>
                    <a:pt x="48" y="68"/>
                  </a:cubicBezTo>
                  <a:cubicBezTo>
                    <a:pt x="47" y="64"/>
                    <a:pt x="45" y="58"/>
                    <a:pt x="42" y="51"/>
                  </a:cubicBezTo>
                  <a:cubicBezTo>
                    <a:pt x="39" y="44"/>
                    <a:pt x="35" y="35"/>
                    <a:pt x="30" y="28"/>
                  </a:cubicBezTo>
                  <a:cubicBezTo>
                    <a:pt x="28" y="24"/>
                    <a:pt x="25" y="20"/>
                    <a:pt x="22" y="17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7"/>
                  </a:cubicBezTo>
                  <a:cubicBezTo>
                    <a:pt x="17" y="19"/>
                    <a:pt x="15" y="23"/>
                    <a:pt x="15" y="26"/>
                  </a:cubicBezTo>
                  <a:cubicBezTo>
                    <a:pt x="15" y="30"/>
                    <a:pt x="16" y="35"/>
                    <a:pt x="17" y="39"/>
                  </a:cubicBezTo>
                  <a:cubicBezTo>
                    <a:pt x="19" y="43"/>
                    <a:pt x="21" y="47"/>
                    <a:pt x="23" y="51"/>
                  </a:cubicBezTo>
                  <a:cubicBezTo>
                    <a:pt x="25" y="54"/>
                    <a:pt x="27" y="58"/>
                    <a:pt x="30" y="61"/>
                  </a:cubicBezTo>
                  <a:cubicBezTo>
                    <a:pt x="35" y="66"/>
                    <a:pt x="39" y="70"/>
                    <a:pt x="43" y="72"/>
                  </a:cubicBezTo>
                  <a:cubicBezTo>
                    <a:pt x="45" y="73"/>
                    <a:pt x="46" y="73"/>
                    <a:pt x="47" y="73"/>
                  </a:cubicBezTo>
                  <a:cubicBezTo>
                    <a:pt x="48" y="73"/>
                    <a:pt x="49" y="73"/>
                    <a:pt x="49" y="73"/>
                  </a:cubicBezTo>
                  <a:lnTo>
                    <a:pt x="48" y="73"/>
                  </a:lnTo>
                  <a:close/>
                  <a:moveTo>
                    <a:pt x="50" y="77"/>
                  </a:moveTo>
                  <a:cubicBezTo>
                    <a:pt x="50" y="77"/>
                    <a:pt x="49" y="77"/>
                    <a:pt x="48" y="78"/>
                  </a:cubicBezTo>
                  <a:cubicBezTo>
                    <a:pt x="46" y="78"/>
                    <a:pt x="44" y="78"/>
                    <a:pt x="41" y="78"/>
                  </a:cubicBezTo>
                  <a:cubicBezTo>
                    <a:pt x="36" y="77"/>
                    <a:pt x="29" y="74"/>
                    <a:pt x="22" y="68"/>
                  </a:cubicBezTo>
                  <a:cubicBezTo>
                    <a:pt x="19" y="65"/>
                    <a:pt x="16" y="62"/>
                    <a:pt x="13" y="58"/>
                  </a:cubicBezTo>
                  <a:cubicBezTo>
                    <a:pt x="10" y="54"/>
                    <a:pt x="6" y="49"/>
                    <a:pt x="4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20"/>
                    <a:pt x="2" y="12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2"/>
                  </a:cubicBezTo>
                  <a:cubicBezTo>
                    <a:pt x="13" y="2"/>
                    <a:pt x="15" y="1"/>
                    <a:pt x="16" y="1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1"/>
                    <a:pt x="29" y="4"/>
                    <a:pt x="32" y="6"/>
                  </a:cubicBezTo>
                  <a:cubicBezTo>
                    <a:pt x="37" y="11"/>
                    <a:pt x="40" y="16"/>
                    <a:pt x="42" y="20"/>
                  </a:cubicBezTo>
                  <a:cubicBezTo>
                    <a:pt x="47" y="30"/>
                    <a:pt x="50" y="39"/>
                    <a:pt x="52" y="48"/>
                  </a:cubicBezTo>
                  <a:cubicBezTo>
                    <a:pt x="54" y="56"/>
                    <a:pt x="55" y="63"/>
                    <a:pt x="55" y="68"/>
                  </a:cubicBezTo>
                  <a:cubicBezTo>
                    <a:pt x="55" y="71"/>
                    <a:pt x="54" y="73"/>
                    <a:pt x="53" y="75"/>
                  </a:cubicBezTo>
                  <a:cubicBezTo>
                    <a:pt x="53" y="76"/>
                    <a:pt x="53" y="76"/>
                    <a:pt x="52" y="76"/>
                  </a:cubicBezTo>
                  <a:cubicBezTo>
                    <a:pt x="52" y="77"/>
                    <a:pt x="52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lnTo>
                    <a:pt x="50" y="77"/>
                  </a:lnTo>
                  <a:close/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283">
              <a:extLst>
                <a:ext uri="{FF2B5EF4-FFF2-40B4-BE49-F238E27FC236}">
                  <a16:creationId xmlns:a16="http://schemas.microsoft.com/office/drawing/2014/main" id="{63488BBB-246C-44BB-A210-205188BF7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000" y="4311650"/>
              <a:ext cx="146050" cy="223837"/>
            </a:xfrm>
            <a:custGeom>
              <a:avLst/>
              <a:gdLst>
                <a:gd name="T0" fmla="*/ 6 w 52"/>
                <a:gd name="T1" fmla="*/ 79 h 80"/>
                <a:gd name="T2" fmla="*/ 5 w 52"/>
                <a:gd name="T3" fmla="*/ 79 h 80"/>
                <a:gd name="T4" fmla="*/ 5 w 52"/>
                <a:gd name="T5" fmla="*/ 79 h 80"/>
                <a:gd name="T6" fmla="*/ 3 w 52"/>
                <a:gd name="T7" fmla="*/ 77 h 80"/>
                <a:gd name="T8" fmla="*/ 1 w 52"/>
                <a:gd name="T9" fmla="*/ 71 h 80"/>
                <a:gd name="T10" fmla="*/ 2 w 52"/>
                <a:gd name="T11" fmla="*/ 50 h 80"/>
                <a:gd name="T12" fmla="*/ 9 w 52"/>
                <a:gd name="T13" fmla="*/ 22 h 80"/>
                <a:gd name="T14" fmla="*/ 18 w 52"/>
                <a:gd name="T15" fmla="*/ 7 h 80"/>
                <a:gd name="T16" fmla="*/ 29 w 52"/>
                <a:gd name="T17" fmla="*/ 0 h 80"/>
                <a:gd name="T18" fmla="*/ 33 w 52"/>
                <a:gd name="T19" fmla="*/ 0 h 80"/>
                <a:gd name="T20" fmla="*/ 37 w 52"/>
                <a:gd name="T21" fmla="*/ 1 h 80"/>
                <a:gd name="T22" fmla="*/ 41 w 52"/>
                <a:gd name="T23" fmla="*/ 3 h 80"/>
                <a:gd name="T24" fmla="*/ 41 w 52"/>
                <a:gd name="T25" fmla="*/ 3 h 80"/>
                <a:gd name="T26" fmla="*/ 41 w 52"/>
                <a:gd name="T27" fmla="*/ 3 h 80"/>
                <a:gd name="T28" fmla="*/ 41 w 52"/>
                <a:gd name="T29" fmla="*/ 4 h 80"/>
                <a:gd name="T30" fmla="*/ 42 w 52"/>
                <a:gd name="T31" fmla="*/ 4 h 80"/>
                <a:gd name="T32" fmla="*/ 43 w 52"/>
                <a:gd name="T33" fmla="*/ 5 h 80"/>
                <a:gd name="T34" fmla="*/ 52 w 52"/>
                <a:gd name="T35" fmla="*/ 24 h 80"/>
                <a:gd name="T36" fmla="*/ 49 w 52"/>
                <a:gd name="T37" fmla="*/ 42 h 80"/>
                <a:gd name="T38" fmla="*/ 42 w 52"/>
                <a:gd name="T39" fmla="*/ 57 h 80"/>
                <a:gd name="T40" fmla="*/ 33 w 52"/>
                <a:gd name="T41" fmla="*/ 68 h 80"/>
                <a:gd name="T42" fmla="*/ 15 w 52"/>
                <a:gd name="T43" fmla="*/ 79 h 80"/>
                <a:gd name="T44" fmla="*/ 9 w 52"/>
                <a:gd name="T45" fmla="*/ 80 h 80"/>
                <a:gd name="T46" fmla="*/ 7 w 52"/>
                <a:gd name="T47" fmla="*/ 79 h 80"/>
                <a:gd name="T48" fmla="*/ 6 w 52"/>
                <a:gd name="T49" fmla="*/ 79 h 80"/>
                <a:gd name="T50" fmla="*/ 7 w 52"/>
                <a:gd name="T51" fmla="*/ 75 h 80"/>
                <a:gd name="T52" fmla="*/ 9 w 52"/>
                <a:gd name="T53" fmla="*/ 75 h 80"/>
                <a:gd name="T54" fmla="*/ 13 w 52"/>
                <a:gd name="T55" fmla="*/ 73 h 80"/>
                <a:gd name="T56" fmla="*/ 25 w 52"/>
                <a:gd name="T57" fmla="*/ 61 h 80"/>
                <a:gd name="T58" fmla="*/ 31 w 52"/>
                <a:gd name="T59" fmla="*/ 50 h 80"/>
                <a:gd name="T60" fmla="*/ 35 w 52"/>
                <a:gd name="T61" fmla="*/ 38 h 80"/>
                <a:gd name="T62" fmla="*/ 36 w 52"/>
                <a:gd name="T63" fmla="*/ 26 h 80"/>
                <a:gd name="T64" fmla="*/ 32 w 52"/>
                <a:gd name="T65" fmla="*/ 17 h 80"/>
                <a:gd name="T66" fmla="*/ 31 w 52"/>
                <a:gd name="T67" fmla="*/ 16 h 80"/>
                <a:gd name="T68" fmla="*/ 31 w 52"/>
                <a:gd name="T69" fmla="*/ 16 h 80"/>
                <a:gd name="T70" fmla="*/ 31 w 52"/>
                <a:gd name="T71" fmla="*/ 16 h 80"/>
                <a:gd name="T72" fmla="*/ 29 w 52"/>
                <a:gd name="T73" fmla="*/ 17 h 80"/>
                <a:gd name="T74" fmla="*/ 22 w 52"/>
                <a:gd name="T75" fmla="*/ 28 h 80"/>
                <a:gd name="T76" fmla="*/ 12 w 52"/>
                <a:gd name="T77" fmla="*/ 52 h 80"/>
                <a:gd name="T78" fmla="*/ 8 w 52"/>
                <a:gd name="T79" fmla="*/ 70 h 80"/>
                <a:gd name="T80" fmla="*/ 8 w 52"/>
                <a:gd name="T81" fmla="*/ 74 h 80"/>
                <a:gd name="T82" fmla="*/ 8 w 52"/>
                <a:gd name="T83" fmla="*/ 74 h 80"/>
                <a:gd name="T84" fmla="*/ 7 w 52"/>
                <a:gd name="T85" fmla="*/ 74 h 80"/>
                <a:gd name="T86" fmla="*/ 8 w 52"/>
                <a:gd name="T87" fmla="*/ 74 h 80"/>
                <a:gd name="T88" fmla="*/ 8 w 52"/>
                <a:gd name="T89" fmla="*/ 74 h 80"/>
                <a:gd name="T90" fmla="*/ 8 w 52"/>
                <a:gd name="T91" fmla="*/ 75 h 80"/>
                <a:gd name="T92" fmla="*/ 7 w 52"/>
                <a:gd name="T93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80">
                  <a:moveTo>
                    <a:pt x="6" y="79"/>
                  </a:moveTo>
                  <a:cubicBezTo>
                    <a:pt x="5" y="79"/>
                    <a:pt x="5" y="79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8"/>
                    <a:pt x="4" y="78"/>
                    <a:pt x="3" y="77"/>
                  </a:cubicBezTo>
                  <a:cubicBezTo>
                    <a:pt x="2" y="75"/>
                    <a:pt x="1" y="73"/>
                    <a:pt x="1" y="71"/>
                  </a:cubicBezTo>
                  <a:cubicBezTo>
                    <a:pt x="0" y="65"/>
                    <a:pt x="1" y="58"/>
                    <a:pt x="2" y="50"/>
                  </a:cubicBezTo>
                  <a:cubicBezTo>
                    <a:pt x="3" y="42"/>
                    <a:pt x="5" y="32"/>
                    <a:pt x="9" y="22"/>
                  </a:cubicBezTo>
                  <a:cubicBezTo>
                    <a:pt x="11" y="17"/>
                    <a:pt x="13" y="12"/>
                    <a:pt x="18" y="7"/>
                  </a:cubicBezTo>
                  <a:cubicBezTo>
                    <a:pt x="20" y="4"/>
                    <a:pt x="23" y="1"/>
                    <a:pt x="29" y="0"/>
                  </a:cubicBezTo>
                  <a:cubicBezTo>
                    <a:pt x="30" y="0"/>
                    <a:pt x="32" y="0"/>
                    <a:pt x="33" y="0"/>
                  </a:cubicBezTo>
                  <a:cubicBezTo>
                    <a:pt x="35" y="0"/>
                    <a:pt x="36" y="1"/>
                    <a:pt x="37" y="1"/>
                  </a:cubicBezTo>
                  <a:cubicBezTo>
                    <a:pt x="38" y="2"/>
                    <a:pt x="40" y="2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9" y="10"/>
                    <a:pt x="51" y="17"/>
                    <a:pt x="52" y="24"/>
                  </a:cubicBezTo>
                  <a:cubicBezTo>
                    <a:pt x="52" y="31"/>
                    <a:pt x="51" y="37"/>
                    <a:pt x="49" y="42"/>
                  </a:cubicBezTo>
                  <a:cubicBezTo>
                    <a:pt x="47" y="48"/>
                    <a:pt x="45" y="52"/>
                    <a:pt x="42" y="57"/>
                  </a:cubicBezTo>
                  <a:cubicBezTo>
                    <a:pt x="39" y="61"/>
                    <a:pt x="36" y="64"/>
                    <a:pt x="33" y="68"/>
                  </a:cubicBezTo>
                  <a:cubicBezTo>
                    <a:pt x="27" y="74"/>
                    <a:pt x="21" y="78"/>
                    <a:pt x="15" y="79"/>
                  </a:cubicBezTo>
                  <a:cubicBezTo>
                    <a:pt x="13" y="80"/>
                    <a:pt x="10" y="80"/>
                    <a:pt x="9" y="80"/>
                  </a:cubicBezTo>
                  <a:cubicBezTo>
                    <a:pt x="7" y="79"/>
                    <a:pt x="7" y="79"/>
                    <a:pt x="7" y="79"/>
                  </a:cubicBezTo>
                  <a:lnTo>
                    <a:pt x="6" y="79"/>
                  </a:lnTo>
                  <a:close/>
                  <a:moveTo>
                    <a:pt x="7" y="75"/>
                  </a:moveTo>
                  <a:cubicBezTo>
                    <a:pt x="7" y="75"/>
                    <a:pt x="8" y="75"/>
                    <a:pt x="9" y="75"/>
                  </a:cubicBezTo>
                  <a:cubicBezTo>
                    <a:pt x="10" y="75"/>
                    <a:pt x="11" y="74"/>
                    <a:pt x="13" y="73"/>
                  </a:cubicBezTo>
                  <a:cubicBezTo>
                    <a:pt x="17" y="71"/>
                    <a:pt x="21" y="67"/>
                    <a:pt x="25" y="61"/>
                  </a:cubicBezTo>
                  <a:cubicBezTo>
                    <a:pt x="27" y="58"/>
                    <a:pt x="29" y="54"/>
                    <a:pt x="31" y="50"/>
                  </a:cubicBezTo>
                  <a:cubicBezTo>
                    <a:pt x="33" y="47"/>
                    <a:pt x="34" y="42"/>
                    <a:pt x="35" y="38"/>
                  </a:cubicBezTo>
                  <a:cubicBezTo>
                    <a:pt x="36" y="34"/>
                    <a:pt x="37" y="29"/>
                    <a:pt x="36" y="26"/>
                  </a:cubicBezTo>
                  <a:cubicBezTo>
                    <a:pt x="36" y="22"/>
                    <a:pt x="34" y="19"/>
                    <a:pt x="32" y="17"/>
                  </a:cubicBezTo>
                  <a:cubicBezTo>
                    <a:pt x="31" y="15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5"/>
                    <a:pt x="30" y="16"/>
                    <a:pt x="29" y="17"/>
                  </a:cubicBezTo>
                  <a:cubicBezTo>
                    <a:pt x="27" y="20"/>
                    <a:pt x="24" y="24"/>
                    <a:pt x="22" y="28"/>
                  </a:cubicBezTo>
                  <a:cubicBezTo>
                    <a:pt x="17" y="36"/>
                    <a:pt x="14" y="45"/>
                    <a:pt x="12" y="52"/>
                  </a:cubicBezTo>
                  <a:cubicBezTo>
                    <a:pt x="10" y="60"/>
                    <a:pt x="8" y="66"/>
                    <a:pt x="8" y="70"/>
                  </a:cubicBezTo>
                  <a:cubicBezTo>
                    <a:pt x="8" y="72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lnTo>
                    <a:pt x="7" y="75"/>
                  </a:lnTo>
                  <a:close/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284">
              <a:extLst>
                <a:ext uri="{FF2B5EF4-FFF2-40B4-BE49-F238E27FC236}">
                  <a16:creationId xmlns:a16="http://schemas.microsoft.com/office/drawing/2014/main" id="{4A9177A3-C26B-4F82-830C-95C208704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75138"/>
              <a:ext cx="201612" cy="179387"/>
            </a:xfrm>
            <a:custGeom>
              <a:avLst/>
              <a:gdLst>
                <a:gd name="T0" fmla="*/ 14 w 72"/>
                <a:gd name="T1" fmla="*/ 58 h 64"/>
                <a:gd name="T2" fmla="*/ 45 w 72"/>
                <a:gd name="T3" fmla="*/ 46 h 64"/>
                <a:gd name="T4" fmla="*/ 67 w 72"/>
                <a:gd name="T5" fmla="*/ 19 h 64"/>
                <a:gd name="T6" fmla="*/ 14 w 72"/>
                <a:gd name="T7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4">
                  <a:moveTo>
                    <a:pt x="14" y="58"/>
                  </a:moveTo>
                  <a:cubicBezTo>
                    <a:pt x="19" y="64"/>
                    <a:pt x="32" y="56"/>
                    <a:pt x="45" y="46"/>
                  </a:cubicBezTo>
                  <a:cubicBezTo>
                    <a:pt x="58" y="37"/>
                    <a:pt x="72" y="31"/>
                    <a:pt x="67" y="19"/>
                  </a:cubicBezTo>
                  <a:cubicBezTo>
                    <a:pt x="59" y="0"/>
                    <a:pt x="0" y="42"/>
                    <a:pt x="14" y="58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285">
              <a:extLst>
                <a:ext uri="{FF2B5EF4-FFF2-40B4-BE49-F238E27FC236}">
                  <a16:creationId xmlns:a16="http://schemas.microsoft.com/office/drawing/2014/main" id="{492AD06F-4EDE-4043-A144-C3BA7A0E4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5" y="4257675"/>
              <a:ext cx="201612" cy="149225"/>
            </a:xfrm>
            <a:custGeom>
              <a:avLst/>
              <a:gdLst>
                <a:gd name="T0" fmla="*/ 63 w 72"/>
                <a:gd name="T1" fmla="*/ 46 h 53"/>
                <a:gd name="T2" fmla="*/ 29 w 72"/>
                <a:gd name="T3" fmla="*/ 42 h 53"/>
                <a:gd name="T4" fmla="*/ 2 w 72"/>
                <a:gd name="T5" fmla="*/ 21 h 53"/>
                <a:gd name="T6" fmla="*/ 63 w 72"/>
                <a:gd name="T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3">
                  <a:moveTo>
                    <a:pt x="63" y="46"/>
                  </a:moveTo>
                  <a:cubicBezTo>
                    <a:pt x="59" y="53"/>
                    <a:pt x="45" y="48"/>
                    <a:pt x="29" y="42"/>
                  </a:cubicBezTo>
                  <a:cubicBezTo>
                    <a:pt x="15" y="37"/>
                    <a:pt x="0" y="35"/>
                    <a:pt x="2" y="21"/>
                  </a:cubicBezTo>
                  <a:cubicBezTo>
                    <a:pt x="5" y="0"/>
                    <a:pt x="72" y="27"/>
                    <a:pt x="63" y="46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Oval 286">
              <a:extLst>
                <a:ext uri="{FF2B5EF4-FFF2-40B4-BE49-F238E27FC236}">
                  <a16:creationId xmlns:a16="http://schemas.microsoft.com/office/drawing/2014/main" id="{4A4D7330-E0DD-4E7C-84BA-35EDA9AF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4552950"/>
              <a:ext cx="117475" cy="117475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287">
              <a:extLst>
                <a:ext uri="{FF2B5EF4-FFF2-40B4-BE49-F238E27FC236}">
                  <a16:creationId xmlns:a16="http://schemas.microsoft.com/office/drawing/2014/main" id="{A9765728-4408-4AF1-8B7C-C8ED7D94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4545013"/>
              <a:ext cx="120650" cy="76200"/>
            </a:xfrm>
            <a:custGeom>
              <a:avLst/>
              <a:gdLst>
                <a:gd name="T0" fmla="*/ 34 w 43"/>
                <a:gd name="T1" fmla="*/ 27 h 27"/>
                <a:gd name="T2" fmla="*/ 33 w 43"/>
                <a:gd name="T3" fmla="*/ 27 h 27"/>
                <a:gd name="T4" fmla="*/ 31 w 43"/>
                <a:gd name="T5" fmla="*/ 26 h 27"/>
                <a:gd name="T6" fmla="*/ 27 w 43"/>
                <a:gd name="T7" fmla="*/ 26 h 27"/>
                <a:gd name="T8" fmla="*/ 20 w 43"/>
                <a:gd name="T9" fmla="*/ 23 h 27"/>
                <a:gd name="T10" fmla="*/ 13 w 43"/>
                <a:gd name="T11" fmla="*/ 20 h 27"/>
                <a:gd name="T12" fmla="*/ 7 w 43"/>
                <a:gd name="T13" fmla="*/ 14 h 27"/>
                <a:gd name="T14" fmla="*/ 5 w 43"/>
                <a:gd name="T15" fmla="*/ 12 h 27"/>
                <a:gd name="T16" fmla="*/ 3 w 43"/>
                <a:gd name="T17" fmla="*/ 9 h 27"/>
                <a:gd name="T18" fmla="*/ 1 w 43"/>
                <a:gd name="T19" fmla="*/ 5 h 27"/>
                <a:gd name="T20" fmla="*/ 1 w 43"/>
                <a:gd name="T21" fmla="*/ 3 h 27"/>
                <a:gd name="T22" fmla="*/ 2 w 43"/>
                <a:gd name="T23" fmla="*/ 0 h 27"/>
                <a:gd name="T24" fmla="*/ 5 w 43"/>
                <a:gd name="T25" fmla="*/ 1 h 27"/>
                <a:gd name="T26" fmla="*/ 5 w 43"/>
                <a:gd name="T27" fmla="*/ 1 h 27"/>
                <a:gd name="T28" fmla="*/ 6 w 43"/>
                <a:gd name="T29" fmla="*/ 2 h 27"/>
                <a:gd name="T30" fmla="*/ 8 w 43"/>
                <a:gd name="T31" fmla="*/ 5 h 27"/>
                <a:gd name="T32" fmla="*/ 10 w 43"/>
                <a:gd name="T33" fmla="*/ 7 h 27"/>
                <a:gd name="T34" fmla="*/ 12 w 43"/>
                <a:gd name="T35" fmla="*/ 9 h 27"/>
                <a:gd name="T36" fmla="*/ 17 w 43"/>
                <a:gd name="T37" fmla="*/ 11 h 27"/>
                <a:gd name="T38" fmla="*/ 28 w 43"/>
                <a:gd name="T39" fmla="*/ 12 h 27"/>
                <a:gd name="T40" fmla="*/ 31 w 43"/>
                <a:gd name="T41" fmla="*/ 12 h 27"/>
                <a:gd name="T42" fmla="*/ 32 w 43"/>
                <a:gd name="T43" fmla="*/ 12 h 27"/>
                <a:gd name="T44" fmla="*/ 32 w 43"/>
                <a:gd name="T45" fmla="*/ 12 h 27"/>
                <a:gd name="T46" fmla="*/ 42 w 43"/>
                <a:gd name="T47" fmla="*/ 17 h 27"/>
                <a:gd name="T48" fmla="*/ 36 w 43"/>
                <a:gd name="T49" fmla="*/ 26 h 27"/>
                <a:gd name="T50" fmla="*/ 34 w 43"/>
                <a:gd name="T5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27">
                  <a:moveTo>
                    <a:pt x="34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6"/>
                    <a:pt x="31" y="26"/>
                  </a:cubicBezTo>
                  <a:cubicBezTo>
                    <a:pt x="30" y="26"/>
                    <a:pt x="29" y="26"/>
                    <a:pt x="27" y="26"/>
                  </a:cubicBezTo>
                  <a:cubicBezTo>
                    <a:pt x="25" y="25"/>
                    <a:pt x="22" y="24"/>
                    <a:pt x="20" y="23"/>
                  </a:cubicBezTo>
                  <a:cubicBezTo>
                    <a:pt x="18" y="22"/>
                    <a:pt x="15" y="21"/>
                    <a:pt x="13" y="20"/>
                  </a:cubicBezTo>
                  <a:cubicBezTo>
                    <a:pt x="11" y="18"/>
                    <a:pt x="9" y="16"/>
                    <a:pt x="7" y="14"/>
                  </a:cubicBezTo>
                  <a:cubicBezTo>
                    <a:pt x="6" y="14"/>
                    <a:pt x="5" y="13"/>
                    <a:pt x="5" y="12"/>
                  </a:cubicBezTo>
                  <a:cubicBezTo>
                    <a:pt x="4" y="11"/>
                    <a:pt x="4" y="10"/>
                    <a:pt x="3" y="9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6" y="2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1" y="8"/>
                    <a:pt x="11" y="8"/>
                    <a:pt x="12" y="9"/>
                  </a:cubicBezTo>
                  <a:cubicBezTo>
                    <a:pt x="14" y="10"/>
                    <a:pt x="16" y="10"/>
                    <a:pt x="17" y="11"/>
                  </a:cubicBezTo>
                  <a:cubicBezTo>
                    <a:pt x="21" y="12"/>
                    <a:pt x="25" y="12"/>
                    <a:pt x="28" y="12"/>
                  </a:cubicBezTo>
                  <a:cubicBezTo>
                    <a:pt x="29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41" y="13"/>
                    <a:pt x="42" y="17"/>
                  </a:cubicBezTo>
                  <a:cubicBezTo>
                    <a:pt x="43" y="21"/>
                    <a:pt x="40" y="25"/>
                    <a:pt x="36" y="26"/>
                  </a:cubicBezTo>
                  <a:cubicBezTo>
                    <a:pt x="35" y="27"/>
                    <a:pt x="34" y="27"/>
                    <a:pt x="34" y="2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288">
              <a:extLst>
                <a:ext uri="{FF2B5EF4-FFF2-40B4-BE49-F238E27FC236}">
                  <a16:creationId xmlns:a16="http://schemas.microsoft.com/office/drawing/2014/main" id="{BCC641ED-7D33-4CDA-8E87-EBAC4961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0" y="4552950"/>
              <a:ext cx="122237" cy="123825"/>
            </a:xfrm>
            <a:custGeom>
              <a:avLst/>
              <a:gdLst>
                <a:gd name="T0" fmla="*/ 1 w 44"/>
                <a:gd name="T1" fmla="*/ 24 h 44"/>
                <a:gd name="T2" fmla="*/ 20 w 44"/>
                <a:gd name="T3" fmla="*/ 1 h 44"/>
                <a:gd name="T4" fmla="*/ 43 w 44"/>
                <a:gd name="T5" fmla="*/ 20 h 44"/>
                <a:gd name="T6" fmla="*/ 24 w 44"/>
                <a:gd name="T7" fmla="*/ 43 h 44"/>
                <a:gd name="T8" fmla="*/ 1 w 44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1" y="24"/>
                  </a:moveTo>
                  <a:cubicBezTo>
                    <a:pt x="0" y="12"/>
                    <a:pt x="8" y="2"/>
                    <a:pt x="20" y="1"/>
                  </a:cubicBezTo>
                  <a:cubicBezTo>
                    <a:pt x="31" y="0"/>
                    <a:pt x="42" y="8"/>
                    <a:pt x="43" y="20"/>
                  </a:cubicBezTo>
                  <a:cubicBezTo>
                    <a:pt x="44" y="31"/>
                    <a:pt x="35" y="42"/>
                    <a:pt x="24" y="43"/>
                  </a:cubicBezTo>
                  <a:cubicBezTo>
                    <a:pt x="12" y="44"/>
                    <a:pt x="2" y="35"/>
                    <a:pt x="1" y="24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289">
              <a:extLst>
                <a:ext uri="{FF2B5EF4-FFF2-40B4-BE49-F238E27FC236}">
                  <a16:creationId xmlns:a16="http://schemas.microsoft.com/office/drawing/2014/main" id="{7413C0F4-B349-4179-A213-039E81BA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4535488"/>
              <a:ext cx="111125" cy="85725"/>
            </a:xfrm>
            <a:custGeom>
              <a:avLst/>
              <a:gdLst>
                <a:gd name="T0" fmla="*/ 9 w 40"/>
                <a:gd name="T1" fmla="*/ 15 h 30"/>
                <a:gd name="T2" fmla="*/ 10 w 40"/>
                <a:gd name="T3" fmla="*/ 15 h 30"/>
                <a:gd name="T4" fmla="*/ 10 w 40"/>
                <a:gd name="T5" fmla="*/ 15 h 30"/>
                <a:gd name="T6" fmla="*/ 14 w 40"/>
                <a:gd name="T7" fmla="*/ 15 h 30"/>
                <a:gd name="T8" fmla="*/ 24 w 40"/>
                <a:gd name="T9" fmla="*/ 13 h 30"/>
                <a:gd name="T10" fmla="*/ 29 w 40"/>
                <a:gd name="T11" fmla="*/ 10 h 30"/>
                <a:gd name="T12" fmla="*/ 31 w 40"/>
                <a:gd name="T13" fmla="*/ 8 h 30"/>
                <a:gd name="T14" fmla="*/ 33 w 40"/>
                <a:gd name="T15" fmla="*/ 6 h 30"/>
                <a:gd name="T16" fmla="*/ 35 w 40"/>
                <a:gd name="T17" fmla="*/ 3 h 30"/>
                <a:gd name="T18" fmla="*/ 36 w 40"/>
                <a:gd name="T19" fmla="*/ 2 h 30"/>
                <a:gd name="T20" fmla="*/ 36 w 40"/>
                <a:gd name="T21" fmla="*/ 1 h 30"/>
                <a:gd name="T22" fmla="*/ 39 w 40"/>
                <a:gd name="T23" fmla="*/ 1 h 30"/>
                <a:gd name="T24" fmla="*/ 40 w 40"/>
                <a:gd name="T25" fmla="*/ 3 h 30"/>
                <a:gd name="T26" fmla="*/ 40 w 40"/>
                <a:gd name="T27" fmla="*/ 5 h 30"/>
                <a:gd name="T28" fmla="*/ 38 w 40"/>
                <a:gd name="T29" fmla="*/ 9 h 30"/>
                <a:gd name="T30" fmla="*/ 37 w 40"/>
                <a:gd name="T31" fmla="*/ 12 h 30"/>
                <a:gd name="T32" fmla="*/ 35 w 40"/>
                <a:gd name="T33" fmla="*/ 15 h 30"/>
                <a:gd name="T34" fmla="*/ 30 w 40"/>
                <a:gd name="T35" fmla="*/ 21 h 30"/>
                <a:gd name="T36" fmla="*/ 23 w 40"/>
                <a:gd name="T37" fmla="*/ 25 h 30"/>
                <a:gd name="T38" fmla="*/ 17 w 40"/>
                <a:gd name="T39" fmla="*/ 28 h 30"/>
                <a:gd name="T40" fmla="*/ 12 w 40"/>
                <a:gd name="T41" fmla="*/ 29 h 30"/>
                <a:gd name="T42" fmla="*/ 10 w 40"/>
                <a:gd name="T43" fmla="*/ 30 h 30"/>
                <a:gd name="T44" fmla="*/ 10 w 40"/>
                <a:gd name="T45" fmla="*/ 30 h 30"/>
                <a:gd name="T46" fmla="*/ 9 w 40"/>
                <a:gd name="T47" fmla="*/ 30 h 30"/>
                <a:gd name="T48" fmla="*/ 1 w 40"/>
                <a:gd name="T49" fmla="*/ 23 h 30"/>
                <a:gd name="T50" fmla="*/ 7 w 40"/>
                <a:gd name="T51" fmla="*/ 15 h 30"/>
                <a:gd name="T52" fmla="*/ 9 w 40"/>
                <a:gd name="T5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30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4" y="15"/>
                  </a:cubicBezTo>
                  <a:cubicBezTo>
                    <a:pt x="17" y="15"/>
                    <a:pt x="21" y="14"/>
                    <a:pt x="24" y="13"/>
                  </a:cubicBezTo>
                  <a:cubicBezTo>
                    <a:pt x="26" y="12"/>
                    <a:pt x="28" y="11"/>
                    <a:pt x="29" y="10"/>
                  </a:cubicBezTo>
                  <a:cubicBezTo>
                    <a:pt x="30" y="9"/>
                    <a:pt x="31" y="9"/>
                    <a:pt x="31" y="8"/>
                  </a:cubicBezTo>
                  <a:cubicBezTo>
                    <a:pt x="32" y="7"/>
                    <a:pt x="32" y="7"/>
                    <a:pt x="33" y="6"/>
                  </a:cubicBezTo>
                  <a:cubicBezTo>
                    <a:pt x="34" y="5"/>
                    <a:pt x="34" y="4"/>
                    <a:pt x="35" y="3"/>
                  </a:cubicBezTo>
                  <a:cubicBezTo>
                    <a:pt x="35" y="2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8" y="0"/>
                    <a:pt x="39" y="1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40" y="3"/>
                    <a:pt x="40" y="4"/>
                    <a:pt x="40" y="5"/>
                  </a:cubicBezTo>
                  <a:cubicBezTo>
                    <a:pt x="39" y="6"/>
                    <a:pt x="39" y="7"/>
                    <a:pt x="38" y="9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6" y="13"/>
                    <a:pt x="36" y="14"/>
                    <a:pt x="35" y="15"/>
                  </a:cubicBezTo>
                  <a:cubicBezTo>
                    <a:pt x="33" y="17"/>
                    <a:pt x="32" y="19"/>
                    <a:pt x="30" y="21"/>
                  </a:cubicBezTo>
                  <a:cubicBezTo>
                    <a:pt x="27" y="23"/>
                    <a:pt x="25" y="24"/>
                    <a:pt x="23" y="25"/>
                  </a:cubicBezTo>
                  <a:cubicBezTo>
                    <a:pt x="21" y="26"/>
                    <a:pt x="18" y="27"/>
                    <a:pt x="17" y="28"/>
                  </a:cubicBezTo>
                  <a:cubicBezTo>
                    <a:pt x="15" y="29"/>
                    <a:pt x="13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5" y="30"/>
                    <a:pt x="1" y="27"/>
                    <a:pt x="1" y="23"/>
                  </a:cubicBezTo>
                  <a:cubicBezTo>
                    <a:pt x="0" y="19"/>
                    <a:pt x="3" y="15"/>
                    <a:pt x="7" y="15"/>
                  </a:cubicBezTo>
                  <a:cubicBezTo>
                    <a:pt x="8" y="15"/>
                    <a:pt x="9" y="15"/>
                    <a:pt x="9" y="1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290">
              <a:extLst>
                <a:ext uri="{FF2B5EF4-FFF2-40B4-BE49-F238E27FC236}">
                  <a16:creationId xmlns:a16="http://schemas.microsoft.com/office/drawing/2014/main" id="{8BB3C39E-8D88-45A8-ACF7-2A9F1B28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4754563"/>
              <a:ext cx="482600" cy="138112"/>
            </a:xfrm>
            <a:custGeom>
              <a:avLst/>
              <a:gdLst>
                <a:gd name="T0" fmla="*/ 171 w 172"/>
                <a:gd name="T1" fmla="*/ 13 h 49"/>
                <a:gd name="T2" fmla="*/ 169 w 172"/>
                <a:gd name="T3" fmla="*/ 15 h 49"/>
                <a:gd name="T4" fmla="*/ 165 w 172"/>
                <a:gd name="T5" fmla="*/ 19 h 49"/>
                <a:gd name="T6" fmla="*/ 158 w 172"/>
                <a:gd name="T7" fmla="*/ 25 h 49"/>
                <a:gd name="T8" fmla="*/ 148 w 172"/>
                <a:gd name="T9" fmla="*/ 33 h 49"/>
                <a:gd name="T10" fmla="*/ 135 w 172"/>
                <a:gd name="T11" fmla="*/ 40 h 49"/>
                <a:gd name="T12" fmla="*/ 128 w 172"/>
                <a:gd name="T13" fmla="*/ 43 h 49"/>
                <a:gd name="T14" fmla="*/ 120 w 172"/>
                <a:gd name="T15" fmla="*/ 46 h 49"/>
                <a:gd name="T16" fmla="*/ 102 w 172"/>
                <a:gd name="T17" fmla="*/ 49 h 49"/>
                <a:gd name="T18" fmla="*/ 98 w 172"/>
                <a:gd name="T19" fmla="*/ 49 h 49"/>
                <a:gd name="T20" fmla="*/ 93 w 172"/>
                <a:gd name="T21" fmla="*/ 49 h 49"/>
                <a:gd name="T22" fmla="*/ 84 w 172"/>
                <a:gd name="T23" fmla="*/ 48 h 49"/>
                <a:gd name="T24" fmla="*/ 75 w 172"/>
                <a:gd name="T25" fmla="*/ 47 h 49"/>
                <a:gd name="T26" fmla="*/ 66 w 172"/>
                <a:gd name="T27" fmla="*/ 45 h 49"/>
                <a:gd name="T28" fmla="*/ 58 w 172"/>
                <a:gd name="T29" fmla="*/ 43 h 49"/>
                <a:gd name="T30" fmla="*/ 49 w 172"/>
                <a:gd name="T31" fmla="*/ 40 h 49"/>
                <a:gd name="T32" fmla="*/ 45 w 172"/>
                <a:gd name="T33" fmla="*/ 39 h 49"/>
                <a:gd name="T34" fmla="*/ 42 w 172"/>
                <a:gd name="T35" fmla="*/ 37 h 49"/>
                <a:gd name="T36" fmla="*/ 35 w 172"/>
                <a:gd name="T37" fmla="*/ 33 h 49"/>
                <a:gd name="T38" fmla="*/ 22 w 172"/>
                <a:gd name="T39" fmla="*/ 25 h 49"/>
                <a:gd name="T40" fmla="*/ 6 w 172"/>
                <a:gd name="T41" fmla="*/ 10 h 49"/>
                <a:gd name="T42" fmla="*/ 2 w 172"/>
                <a:gd name="T43" fmla="*/ 5 h 49"/>
                <a:gd name="T44" fmla="*/ 1 w 172"/>
                <a:gd name="T45" fmla="*/ 4 h 49"/>
                <a:gd name="T46" fmla="*/ 1 w 172"/>
                <a:gd name="T47" fmla="*/ 1 h 49"/>
                <a:gd name="T48" fmla="*/ 4 w 172"/>
                <a:gd name="T49" fmla="*/ 1 h 49"/>
                <a:gd name="T50" fmla="*/ 4 w 172"/>
                <a:gd name="T51" fmla="*/ 1 h 49"/>
                <a:gd name="T52" fmla="*/ 6 w 172"/>
                <a:gd name="T53" fmla="*/ 3 h 49"/>
                <a:gd name="T54" fmla="*/ 10 w 172"/>
                <a:gd name="T55" fmla="*/ 7 h 49"/>
                <a:gd name="T56" fmla="*/ 26 w 172"/>
                <a:gd name="T57" fmla="*/ 20 h 49"/>
                <a:gd name="T58" fmla="*/ 38 w 172"/>
                <a:gd name="T59" fmla="*/ 27 h 49"/>
                <a:gd name="T60" fmla="*/ 45 w 172"/>
                <a:gd name="T61" fmla="*/ 30 h 49"/>
                <a:gd name="T62" fmla="*/ 52 w 172"/>
                <a:gd name="T63" fmla="*/ 33 h 49"/>
                <a:gd name="T64" fmla="*/ 60 w 172"/>
                <a:gd name="T65" fmla="*/ 36 h 49"/>
                <a:gd name="T66" fmla="*/ 68 w 172"/>
                <a:gd name="T67" fmla="*/ 38 h 49"/>
                <a:gd name="T68" fmla="*/ 76 w 172"/>
                <a:gd name="T69" fmla="*/ 40 h 49"/>
                <a:gd name="T70" fmla="*/ 85 w 172"/>
                <a:gd name="T71" fmla="*/ 41 h 49"/>
                <a:gd name="T72" fmla="*/ 93 w 172"/>
                <a:gd name="T73" fmla="*/ 41 h 49"/>
                <a:gd name="T74" fmla="*/ 98 w 172"/>
                <a:gd name="T75" fmla="*/ 41 h 49"/>
                <a:gd name="T76" fmla="*/ 102 w 172"/>
                <a:gd name="T77" fmla="*/ 41 h 49"/>
                <a:gd name="T78" fmla="*/ 118 w 172"/>
                <a:gd name="T79" fmla="*/ 38 h 49"/>
                <a:gd name="T80" fmla="*/ 132 w 172"/>
                <a:gd name="T81" fmla="*/ 33 h 49"/>
                <a:gd name="T82" fmla="*/ 145 w 172"/>
                <a:gd name="T83" fmla="*/ 27 h 49"/>
                <a:gd name="T84" fmla="*/ 155 w 172"/>
                <a:gd name="T85" fmla="*/ 21 h 49"/>
                <a:gd name="T86" fmla="*/ 162 w 172"/>
                <a:gd name="T87" fmla="*/ 15 h 49"/>
                <a:gd name="T88" fmla="*/ 166 w 172"/>
                <a:gd name="T89" fmla="*/ 11 h 49"/>
                <a:gd name="T90" fmla="*/ 168 w 172"/>
                <a:gd name="T91" fmla="*/ 10 h 49"/>
                <a:gd name="T92" fmla="*/ 168 w 172"/>
                <a:gd name="T93" fmla="*/ 10 h 49"/>
                <a:gd name="T94" fmla="*/ 171 w 172"/>
                <a:gd name="T95" fmla="*/ 10 h 49"/>
                <a:gd name="T96" fmla="*/ 171 w 172"/>
                <a:gd name="T97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49">
                  <a:moveTo>
                    <a:pt x="171" y="13"/>
                  </a:moveTo>
                  <a:cubicBezTo>
                    <a:pt x="171" y="13"/>
                    <a:pt x="170" y="13"/>
                    <a:pt x="169" y="15"/>
                  </a:cubicBezTo>
                  <a:cubicBezTo>
                    <a:pt x="169" y="16"/>
                    <a:pt x="167" y="17"/>
                    <a:pt x="165" y="19"/>
                  </a:cubicBezTo>
                  <a:cubicBezTo>
                    <a:pt x="163" y="21"/>
                    <a:pt x="161" y="23"/>
                    <a:pt x="158" y="25"/>
                  </a:cubicBezTo>
                  <a:cubicBezTo>
                    <a:pt x="155" y="28"/>
                    <a:pt x="152" y="30"/>
                    <a:pt x="148" y="33"/>
                  </a:cubicBezTo>
                  <a:cubicBezTo>
                    <a:pt x="144" y="35"/>
                    <a:pt x="140" y="37"/>
                    <a:pt x="135" y="40"/>
                  </a:cubicBezTo>
                  <a:cubicBezTo>
                    <a:pt x="133" y="41"/>
                    <a:pt x="130" y="42"/>
                    <a:pt x="128" y="43"/>
                  </a:cubicBezTo>
                  <a:cubicBezTo>
                    <a:pt x="125" y="44"/>
                    <a:pt x="123" y="45"/>
                    <a:pt x="120" y="46"/>
                  </a:cubicBezTo>
                  <a:cubicBezTo>
                    <a:pt x="114" y="47"/>
                    <a:pt x="108" y="48"/>
                    <a:pt x="102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5" y="49"/>
                    <a:pt x="93" y="49"/>
                  </a:cubicBezTo>
                  <a:cubicBezTo>
                    <a:pt x="90" y="49"/>
                    <a:pt x="87" y="49"/>
                    <a:pt x="84" y="48"/>
                  </a:cubicBezTo>
                  <a:cubicBezTo>
                    <a:pt x="81" y="48"/>
                    <a:pt x="78" y="48"/>
                    <a:pt x="75" y="47"/>
                  </a:cubicBezTo>
                  <a:cubicBezTo>
                    <a:pt x="72" y="47"/>
                    <a:pt x="69" y="46"/>
                    <a:pt x="66" y="45"/>
                  </a:cubicBezTo>
                  <a:cubicBezTo>
                    <a:pt x="63" y="45"/>
                    <a:pt x="60" y="44"/>
                    <a:pt x="58" y="43"/>
                  </a:cubicBezTo>
                  <a:cubicBezTo>
                    <a:pt x="55" y="42"/>
                    <a:pt x="52" y="41"/>
                    <a:pt x="49" y="40"/>
                  </a:cubicBezTo>
                  <a:cubicBezTo>
                    <a:pt x="48" y="40"/>
                    <a:pt x="47" y="39"/>
                    <a:pt x="45" y="39"/>
                  </a:cubicBezTo>
                  <a:cubicBezTo>
                    <a:pt x="44" y="38"/>
                    <a:pt x="43" y="37"/>
                    <a:pt x="42" y="37"/>
                  </a:cubicBezTo>
                  <a:cubicBezTo>
                    <a:pt x="39" y="36"/>
                    <a:pt x="37" y="34"/>
                    <a:pt x="35" y="33"/>
                  </a:cubicBezTo>
                  <a:cubicBezTo>
                    <a:pt x="30" y="31"/>
                    <a:pt x="26" y="28"/>
                    <a:pt x="22" y="25"/>
                  </a:cubicBezTo>
                  <a:cubicBezTo>
                    <a:pt x="15" y="20"/>
                    <a:pt x="10" y="14"/>
                    <a:pt x="6" y="10"/>
                  </a:cubicBezTo>
                  <a:cubicBezTo>
                    <a:pt x="4" y="8"/>
                    <a:pt x="3" y="7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7" y="4"/>
                    <a:pt x="8" y="5"/>
                    <a:pt x="10" y="7"/>
                  </a:cubicBezTo>
                  <a:cubicBezTo>
                    <a:pt x="13" y="10"/>
                    <a:pt x="19" y="15"/>
                    <a:pt x="26" y="20"/>
                  </a:cubicBezTo>
                  <a:cubicBezTo>
                    <a:pt x="30" y="22"/>
                    <a:pt x="34" y="25"/>
                    <a:pt x="38" y="27"/>
                  </a:cubicBezTo>
                  <a:cubicBezTo>
                    <a:pt x="40" y="28"/>
                    <a:pt x="42" y="29"/>
                    <a:pt x="45" y="30"/>
                  </a:cubicBezTo>
                  <a:cubicBezTo>
                    <a:pt x="47" y="31"/>
                    <a:pt x="50" y="32"/>
                    <a:pt x="52" y="33"/>
                  </a:cubicBezTo>
                  <a:cubicBezTo>
                    <a:pt x="55" y="34"/>
                    <a:pt x="57" y="35"/>
                    <a:pt x="60" y="36"/>
                  </a:cubicBezTo>
                  <a:cubicBezTo>
                    <a:pt x="63" y="37"/>
                    <a:pt x="65" y="37"/>
                    <a:pt x="68" y="38"/>
                  </a:cubicBezTo>
                  <a:cubicBezTo>
                    <a:pt x="71" y="38"/>
                    <a:pt x="73" y="39"/>
                    <a:pt x="76" y="40"/>
                  </a:cubicBezTo>
                  <a:cubicBezTo>
                    <a:pt x="79" y="40"/>
                    <a:pt x="82" y="40"/>
                    <a:pt x="85" y="41"/>
                  </a:cubicBezTo>
                  <a:cubicBezTo>
                    <a:pt x="88" y="41"/>
                    <a:pt x="91" y="41"/>
                    <a:pt x="93" y="41"/>
                  </a:cubicBezTo>
                  <a:cubicBezTo>
                    <a:pt x="95" y="41"/>
                    <a:pt x="97" y="41"/>
                    <a:pt x="98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7" y="41"/>
                    <a:pt x="113" y="40"/>
                    <a:pt x="118" y="38"/>
                  </a:cubicBezTo>
                  <a:cubicBezTo>
                    <a:pt x="123" y="37"/>
                    <a:pt x="128" y="35"/>
                    <a:pt x="132" y="33"/>
                  </a:cubicBezTo>
                  <a:cubicBezTo>
                    <a:pt x="137" y="31"/>
                    <a:pt x="141" y="29"/>
                    <a:pt x="145" y="27"/>
                  </a:cubicBezTo>
                  <a:cubicBezTo>
                    <a:pt x="148" y="25"/>
                    <a:pt x="152" y="23"/>
                    <a:pt x="155" y="21"/>
                  </a:cubicBezTo>
                  <a:cubicBezTo>
                    <a:pt x="158" y="19"/>
                    <a:pt x="160" y="17"/>
                    <a:pt x="162" y="15"/>
                  </a:cubicBezTo>
                  <a:cubicBezTo>
                    <a:pt x="164" y="14"/>
                    <a:pt x="165" y="12"/>
                    <a:pt x="166" y="11"/>
                  </a:cubicBezTo>
                  <a:cubicBezTo>
                    <a:pt x="167" y="10"/>
                    <a:pt x="168" y="1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9"/>
                    <a:pt x="170" y="9"/>
                    <a:pt x="171" y="10"/>
                  </a:cubicBezTo>
                  <a:cubicBezTo>
                    <a:pt x="172" y="11"/>
                    <a:pt x="172" y="12"/>
                    <a:pt x="171" y="13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291">
              <a:extLst>
                <a:ext uri="{FF2B5EF4-FFF2-40B4-BE49-F238E27FC236}">
                  <a16:creationId xmlns:a16="http://schemas.microsoft.com/office/drawing/2014/main" id="{4A6B3B83-C3FB-467C-B85B-721CFFF6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3702050"/>
              <a:ext cx="717550" cy="733425"/>
            </a:xfrm>
            <a:custGeom>
              <a:avLst/>
              <a:gdLst>
                <a:gd name="T0" fmla="*/ 2 w 256"/>
                <a:gd name="T1" fmla="*/ 0 h 261"/>
                <a:gd name="T2" fmla="*/ 5 w 256"/>
                <a:gd name="T3" fmla="*/ 4 h 261"/>
                <a:gd name="T4" fmla="*/ 13 w 256"/>
                <a:gd name="T5" fmla="*/ 13 h 261"/>
                <a:gd name="T6" fmla="*/ 29 w 256"/>
                <a:gd name="T7" fmla="*/ 24 h 261"/>
                <a:gd name="T8" fmla="*/ 52 w 256"/>
                <a:gd name="T9" fmla="*/ 34 h 261"/>
                <a:gd name="T10" fmla="*/ 80 w 256"/>
                <a:gd name="T11" fmla="*/ 42 h 261"/>
                <a:gd name="T12" fmla="*/ 113 w 256"/>
                <a:gd name="T13" fmla="*/ 50 h 261"/>
                <a:gd name="T14" fmla="*/ 180 w 256"/>
                <a:gd name="T15" fmla="*/ 83 h 261"/>
                <a:gd name="T16" fmla="*/ 208 w 256"/>
                <a:gd name="T17" fmla="*/ 108 h 261"/>
                <a:gd name="T18" fmla="*/ 230 w 256"/>
                <a:gd name="T19" fmla="*/ 137 h 261"/>
                <a:gd name="T20" fmla="*/ 235 w 256"/>
                <a:gd name="T21" fmla="*/ 145 h 261"/>
                <a:gd name="T22" fmla="*/ 238 w 256"/>
                <a:gd name="T23" fmla="*/ 153 h 261"/>
                <a:gd name="T24" fmla="*/ 242 w 256"/>
                <a:gd name="T25" fmla="*/ 160 h 261"/>
                <a:gd name="T26" fmla="*/ 245 w 256"/>
                <a:gd name="T27" fmla="*/ 168 h 261"/>
                <a:gd name="T28" fmla="*/ 249 w 256"/>
                <a:gd name="T29" fmla="*/ 183 h 261"/>
                <a:gd name="T30" fmla="*/ 252 w 256"/>
                <a:gd name="T31" fmla="*/ 198 h 261"/>
                <a:gd name="T32" fmla="*/ 255 w 256"/>
                <a:gd name="T33" fmla="*/ 211 h 261"/>
                <a:gd name="T34" fmla="*/ 256 w 256"/>
                <a:gd name="T35" fmla="*/ 223 h 261"/>
                <a:gd name="T36" fmla="*/ 256 w 256"/>
                <a:gd name="T37" fmla="*/ 234 h 261"/>
                <a:gd name="T38" fmla="*/ 256 w 256"/>
                <a:gd name="T39" fmla="*/ 243 h 261"/>
                <a:gd name="T40" fmla="*/ 256 w 256"/>
                <a:gd name="T41" fmla="*/ 256 h 261"/>
                <a:gd name="T42" fmla="*/ 256 w 256"/>
                <a:gd name="T43" fmla="*/ 260 h 261"/>
                <a:gd name="T44" fmla="*/ 255 w 256"/>
                <a:gd name="T45" fmla="*/ 261 h 261"/>
                <a:gd name="T46" fmla="*/ 254 w 256"/>
                <a:gd name="T47" fmla="*/ 260 h 261"/>
                <a:gd name="T48" fmla="*/ 254 w 256"/>
                <a:gd name="T49" fmla="*/ 260 h 261"/>
                <a:gd name="T50" fmla="*/ 253 w 256"/>
                <a:gd name="T51" fmla="*/ 243 h 261"/>
                <a:gd name="T52" fmla="*/ 253 w 256"/>
                <a:gd name="T53" fmla="*/ 234 h 261"/>
                <a:gd name="T54" fmla="*/ 252 w 256"/>
                <a:gd name="T55" fmla="*/ 224 h 261"/>
                <a:gd name="T56" fmla="*/ 250 w 256"/>
                <a:gd name="T57" fmla="*/ 212 h 261"/>
                <a:gd name="T58" fmla="*/ 247 w 256"/>
                <a:gd name="T59" fmla="*/ 199 h 261"/>
                <a:gd name="T60" fmla="*/ 244 w 256"/>
                <a:gd name="T61" fmla="*/ 185 h 261"/>
                <a:gd name="T62" fmla="*/ 239 w 256"/>
                <a:gd name="T63" fmla="*/ 170 h 261"/>
                <a:gd name="T64" fmla="*/ 224 w 256"/>
                <a:gd name="T65" fmla="*/ 141 h 261"/>
                <a:gd name="T66" fmla="*/ 203 w 256"/>
                <a:gd name="T67" fmla="*/ 113 h 261"/>
                <a:gd name="T68" fmla="*/ 175 w 256"/>
                <a:gd name="T69" fmla="*/ 89 h 261"/>
                <a:gd name="T70" fmla="*/ 144 w 256"/>
                <a:gd name="T71" fmla="*/ 71 h 261"/>
                <a:gd name="T72" fmla="*/ 111 w 256"/>
                <a:gd name="T73" fmla="*/ 58 h 261"/>
                <a:gd name="T74" fmla="*/ 79 w 256"/>
                <a:gd name="T75" fmla="*/ 48 h 261"/>
                <a:gd name="T76" fmla="*/ 64 w 256"/>
                <a:gd name="T77" fmla="*/ 44 h 261"/>
                <a:gd name="T78" fmla="*/ 50 w 256"/>
                <a:gd name="T79" fmla="*/ 40 h 261"/>
                <a:gd name="T80" fmla="*/ 26 w 256"/>
                <a:gd name="T81" fmla="*/ 28 h 261"/>
                <a:gd name="T82" fmla="*/ 11 w 256"/>
                <a:gd name="T83" fmla="*/ 16 h 261"/>
                <a:gd name="T84" fmla="*/ 0 w 256"/>
                <a:gd name="T85" fmla="*/ 2 h 261"/>
                <a:gd name="T86" fmla="*/ 0 w 256"/>
                <a:gd name="T87" fmla="*/ 2 h 261"/>
                <a:gd name="T88" fmla="*/ 1 w 256"/>
                <a:gd name="T89" fmla="*/ 0 h 261"/>
                <a:gd name="T90" fmla="*/ 2 w 256"/>
                <a:gd name="T9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261">
                  <a:moveTo>
                    <a:pt x="2" y="0"/>
                  </a:moveTo>
                  <a:cubicBezTo>
                    <a:pt x="2" y="0"/>
                    <a:pt x="3" y="2"/>
                    <a:pt x="5" y="4"/>
                  </a:cubicBezTo>
                  <a:cubicBezTo>
                    <a:pt x="7" y="6"/>
                    <a:pt x="9" y="9"/>
                    <a:pt x="13" y="13"/>
                  </a:cubicBezTo>
                  <a:cubicBezTo>
                    <a:pt x="17" y="16"/>
                    <a:pt x="22" y="20"/>
                    <a:pt x="29" y="24"/>
                  </a:cubicBezTo>
                  <a:cubicBezTo>
                    <a:pt x="35" y="28"/>
                    <a:pt x="43" y="31"/>
                    <a:pt x="52" y="34"/>
                  </a:cubicBezTo>
                  <a:cubicBezTo>
                    <a:pt x="60" y="37"/>
                    <a:pt x="70" y="39"/>
                    <a:pt x="80" y="42"/>
                  </a:cubicBezTo>
                  <a:cubicBezTo>
                    <a:pt x="91" y="44"/>
                    <a:pt x="102" y="47"/>
                    <a:pt x="113" y="50"/>
                  </a:cubicBezTo>
                  <a:cubicBezTo>
                    <a:pt x="136" y="58"/>
                    <a:pt x="159" y="68"/>
                    <a:pt x="180" y="83"/>
                  </a:cubicBezTo>
                  <a:cubicBezTo>
                    <a:pt x="190" y="90"/>
                    <a:pt x="200" y="99"/>
                    <a:pt x="208" y="108"/>
                  </a:cubicBezTo>
                  <a:cubicBezTo>
                    <a:pt x="217" y="117"/>
                    <a:pt x="224" y="127"/>
                    <a:pt x="230" y="137"/>
                  </a:cubicBezTo>
                  <a:cubicBezTo>
                    <a:pt x="232" y="140"/>
                    <a:pt x="233" y="142"/>
                    <a:pt x="235" y="145"/>
                  </a:cubicBezTo>
                  <a:cubicBezTo>
                    <a:pt x="236" y="147"/>
                    <a:pt x="237" y="150"/>
                    <a:pt x="238" y="153"/>
                  </a:cubicBezTo>
                  <a:cubicBezTo>
                    <a:pt x="239" y="155"/>
                    <a:pt x="241" y="158"/>
                    <a:pt x="242" y="160"/>
                  </a:cubicBezTo>
                  <a:cubicBezTo>
                    <a:pt x="243" y="163"/>
                    <a:pt x="244" y="166"/>
                    <a:pt x="245" y="168"/>
                  </a:cubicBezTo>
                  <a:cubicBezTo>
                    <a:pt x="247" y="173"/>
                    <a:pt x="248" y="178"/>
                    <a:pt x="249" y="183"/>
                  </a:cubicBezTo>
                  <a:cubicBezTo>
                    <a:pt x="251" y="188"/>
                    <a:pt x="251" y="193"/>
                    <a:pt x="252" y="198"/>
                  </a:cubicBezTo>
                  <a:cubicBezTo>
                    <a:pt x="253" y="202"/>
                    <a:pt x="254" y="207"/>
                    <a:pt x="255" y="211"/>
                  </a:cubicBezTo>
                  <a:cubicBezTo>
                    <a:pt x="255" y="215"/>
                    <a:pt x="255" y="219"/>
                    <a:pt x="256" y="223"/>
                  </a:cubicBezTo>
                  <a:cubicBezTo>
                    <a:pt x="256" y="227"/>
                    <a:pt x="256" y="231"/>
                    <a:pt x="256" y="234"/>
                  </a:cubicBezTo>
                  <a:cubicBezTo>
                    <a:pt x="256" y="237"/>
                    <a:pt x="256" y="240"/>
                    <a:pt x="256" y="243"/>
                  </a:cubicBezTo>
                  <a:cubicBezTo>
                    <a:pt x="256" y="248"/>
                    <a:pt x="256" y="253"/>
                    <a:pt x="256" y="256"/>
                  </a:cubicBezTo>
                  <a:cubicBezTo>
                    <a:pt x="256" y="259"/>
                    <a:pt x="256" y="260"/>
                    <a:pt x="256" y="260"/>
                  </a:cubicBezTo>
                  <a:cubicBezTo>
                    <a:pt x="256" y="261"/>
                    <a:pt x="255" y="261"/>
                    <a:pt x="255" y="261"/>
                  </a:cubicBezTo>
                  <a:cubicBezTo>
                    <a:pt x="254" y="261"/>
                    <a:pt x="254" y="261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4" y="260"/>
                    <a:pt x="254" y="254"/>
                    <a:pt x="253" y="243"/>
                  </a:cubicBezTo>
                  <a:cubicBezTo>
                    <a:pt x="253" y="240"/>
                    <a:pt x="253" y="237"/>
                    <a:pt x="253" y="234"/>
                  </a:cubicBezTo>
                  <a:cubicBezTo>
                    <a:pt x="252" y="231"/>
                    <a:pt x="252" y="227"/>
                    <a:pt x="252" y="224"/>
                  </a:cubicBezTo>
                  <a:cubicBezTo>
                    <a:pt x="251" y="220"/>
                    <a:pt x="251" y="216"/>
                    <a:pt x="250" y="212"/>
                  </a:cubicBezTo>
                  <a:cubicBezTo>
                    <a:pt x="249" y="208"/>
                    <a:pt x="248" y="203"/>
                    <a:pt x="247" y="199"/>
                  </a:cubicBezTo>
                  <a:cubicBezTo>
                    <a:pt x="246" y="194"/>
                    <a:pt x="245" y="190"/>
                    <a:pt x="244" y="185"/>
                  </a:cubicBezTo>
                  <a:cubicBezTo>
                    <a:pt x="242" y="180"/>
                    <a:pt x="241" y="175"/>
                    <a:pt x="239" y="170"/>
                  </a:cubicBezTo>
                  <a:cubicBezTo>
                    <a:pt x="235" y="160"/>
                    <a:pt x="230" y="151"/>
                    <a:pt x="224" y="141"/>
                  </a:cubicBezTo>
                  <a:cubicBezTo>
                    <a:pt x="218" y="131"/>
                    <a:pt x="211" y="122"/>
                    <a:pt x="203" y="113"/>
                  </a:cubicBezTo>
                  <a:cubicBezTo>
                    <a:pt x="195" y="104"/>
                    <a:pt x="185" y="96"/>
                    <a:pt x="175" y="89"/>
                  </a:cubicBezTo>
                  <a:cubicBezTo>
                    <a:pt x="165" y="82"/>
                    <a:pt x="155" y="76"/>
                    <a:pt x="144" y="71"/>
                  </a:cubicBezTo>
                  <a:cubicBezTo>
                    <a:pt x="133" y="66"/>
                    <a:pt x="122" y="61"/>
                    <a:pt x="111" y="58"/>
                  </a:cubicBezTo>
                  <a:cubicBezTo>
                    <a:pt x="100" y="54"/>
                    <a:pt x="89" y="51"/>
                    <a:pt x="79" y="48"/>
                  </a:cubicBezTo>
                  <a:cubicBezTo>
                    <a:pt x="74" y="47"/>
                    <a:pt x="69" y="45"/>
                    <a:pt x="64" y="44"/>
                  </a:cubicBezTo>
                  <a:cubicBezTo>
                    <a:pt x="59" y="43"/>
                    <a:pt x="54" y="41"/>
                    <a:pt x="50" y="40"/>
                  </a:cubicBezTo>
                  <a:cubicBezTo>
                    <a:pt x="41" y="36"/>
                    <a:pt x="33" y="32"/>
                    <a:pt x="26" y="28"/>
                  </a:cubicBezTo>
                  <a:cubicBezTo>
                    <a:pt x="20" y="24"/>
                    <a:pt x="15" y="19"/>
                    <a:pt x="11" y="16"/>
                  </a:cubicBezTo>
                  <a:cubicBezTo>
                    <a:pt x="3" y="8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1E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292">
              <a:extLst>
                <a:ext uri="{FF2B5EF4-FFF2-40B4-BE49-F238E27FC236}">
                  <a16:creationId xmlns:a16="http://schemas.microsoft.com/office/drawing/2014/main" id="{C23042D1-4975-4002-897D-71F6E861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6464300"/>
              <a:ext cx="839787" cy="98425"/>
            </a:xfrm>
            <a:custGeom>
              <a:avLst/>
              <a:gdLst>
                <a:gd name="T0" fmla="*/ 298 w 299"/>
                <a:gd name="T1" fmla="*/ 23 h 35"/>
                <a:gd name="T2" fmla="*/ 270 w 299"/>
                <a:gd name="T3" fmla="*/ 9 h 35"/>
                <a:gd name="T4" fmla="*/ 236 w 299"/>
                <a:gd name="T5" fmla="*/ 21 h 35"/>
                <a:gd name="T6" fmla="*/ 185 w 299"/>
                <a:gd name="T7" fmla="*/ 8 h 35"/>
                <a:gd name="T8" fmla="*/ 110 w 299"/>
                <a:gd name="T9" fmla="*/ 15 h 35"/>
                <a:gd name="T10" fmla="*/ 54 w 299"/>
                <a:gd name="T11" fmla="*/ 23 h 35"/>
                <a:gd name="T12" fmla="*/ 5 w 299"/>
                <a:gd name="T13" fmla="*/ 21 h 35"/>
                <a:gd name="T14" fmla="*/ 5 w 299"/>
                <a:gd name="T15" fmla="*/ 28 h 35"/>
                <a:gd name="T16" fmla="*/ 77 w 299"/>
                <a:gd name="T17" fmla="*/ 30 h 35"/>
                <a:gd name="T18" fmla="*/ 152 w 299"/>
                <a:gd name="T19" fmla="*/ 12 h 35"/>
                <a:gd name="T20" fmla="*/ 235 w 299"/>
                <a:gd name="T21" fmla="*/ 27 h 35"/>
                <a:gd name="T22" fmla="*/ 295 w 299"/>
                <a:gd name="T23" fmla="*/ 25 h 35"/>
                <a:gd name="T24" fmla="*/ 298 w 299"/>
                <a:gd name="T2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" h="35">
                  <a:moveTo>
                    <a:pt x="298" y="23"/>
                  </a:moveTo>
                  <a:cubicBezTo>
                    <a:pt x="292" y="12"/>
                    <a:pt x="284" y="1"/>
                    <a:pt x="270" y="9"/>
                  </a:cubicBezTo>
                  <a:cubicBezTo>
                    <a:pt x="258" y="15"/>
                    <a:pt x="250" y="20"/>
                    <a:pt x="236" y="21"/>
                  </a:cubicBezTo>
                  <a:cubicBezTo>
                    <a:pt x="218" y="22"/>
                    <a:pt x="202" y="11"/>
                    <a:pt x="185" y="8"/>
                  </a:cubicBezTo>
                  <a:cubicBezTo>
                    <a:pt x="159" y="3"/>
                    <a:pt x="135" y="9"/>
                    <a:pt x="110" y="15"/>
                  </a:cubicBezTo>
                  <a:cubicBezTo>
                    <a:pt x="91" y="20"/>
                    <a:pt x="74" y="24"/>
                    <a:pt x="54" y="23"/>
                  </a:cubicBezTo>
                  <a:cubicBezTo>
                    <a:pt x="38" y="23"/>
                    <a:pt x="22" y="21"/>
                    <a:pt x="5" y="21"/>
                  </a:cubicBezTo>
                  <a:cubicBezTo>
                    <a:pt x="0" y="21"/>
                    <a:pt x="0" y="28"/>
                    <a:pt x="5" y="28"/>
                  </a:cubicBezTo>
                  <a:cubicBezTo>
                    <a:pt x="29" y="29"/>
                    <a:pt x="53" y="34"/>
                    <a:pt x="77" y="30"/>
                  </a:cubicBezTo>
                  <a:cubicBezTo>
                    <a:pt x="102" y="26"/>
                    <a:pt x="126" y="16"/>
                    <a:pt x="152" y="12"/>
                  </a:cubicBezTo>
                  <a:cubicBezTo>
                    <a:pt x="181" y="7"/>
                    <a:pt x="208" y="17"/>
                    <a:pt x="235" y="27"/>
                  </a:cubicBezTo>
                  <a:cubicBezTo>
                    <a:pt x="257" y="35"/>
                    <a:pt x="277" y="0"/>
                    <a:pt x="295" y="25"/>
                  </a:cubicBezTo>
                  <a:cubicBezTo>
                    <a:pt x="296" y="27"/>
                    <a:pt x="299" y="25"/>
                    <a:pt x="298" y="23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293">
              <a:extLst>
                <a:ext uri="{FF2B5EF4-FFF2-40B4-BE49-F238E27FC236}">
                  <a16:creationId xmlns:a16="http://schemas.microsoft.com/office/drawing/2014/main" id="{FBAE8DEC-EC9E-43E6-874A-A8F22B4C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6319838"/>
              <a:ext cx="509587" cy="122237"/>
            </a:xfrm>
            <a:custGeom>
              <a:avLst/>
              <a:gdLst>
                <a:gd name="T0" fmla="*/ 161 w 182"/>
                <a:gd name="T1" fmla="*/ 4 h 44"/>
                <a:gd name="T2" fmla="*/ 139 w 182"/>
                <a:gd name="T3" fmla="*/ 17 h 44"/>
                <a:gd name="T4" fmla="*/ 104 w 182"/>
                <a:gd name="T5" fmla="*/ 11 h 44"/>
                <a:gd name="T6" fmla="*/ 36 w 182"/>
                <a:gd name="T7" fmla="*/ 31 h 44"/>
                <a:gd name="T8" fmla="*/ 5 w 182"/>
                <a:gd name="T9" fmla="*/ 20 h 44"/>
                <a:gd name="T10" fmla="*/ 2 w 182"/>
                <a:gd name="T11" fmla="*/ 26 h 44"/>
                <a:gd name="T12" fmla="*/ 33 w 182"/>
                <a:gd name="T13" fmla="*/ 42 h 44"/>
                <a:gd name="T14" fmla="*/ 42 w 182"/>
                <a:gd name="T15" fmla="*/ 41 h 44"/>
                <a:gd name="T16" fmla="*/ 95 w 182"/>
                <a:gd name="T17" fmla="*/ 28 h 44"/>
                <a:gd name="T18" fmla="*/ 135 w 182"/>
                <a:gd name="T19" fmla="*/ 34 h 44"/>
                <a:gd name="T20" fmla="*/ 145 w 182"/>
                <a:gd name="T21" fmla="*/ 32 h 44"/>
                <a:gd name="T22" fmla="*/ 176 w 182"/>
                <a:gd name="T23" fmla="*/ 32 h 44"/>
                <a:gd name="T24" fmla="*/ 181 w 182"/>
                <a:gd name="T25" fmla="*/ 32 h 44"/>
                <a:gd name="T26" fmla="*/ 161 w 182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44">
                  <a:moveTo>
                    <a:pt x="161" y="4"/>
                  </a:moveTo>
                  <a:cubicBezTo>
                    <a:pt x="150" y="1"/>
                    <a:pt x="143" y="8"/>
                    <a:pt x="139" y="17"/>
                  </a:cubicBezTo>
                  <a:cubicBezTo>
                    <a:pt x="131" y="4"/>
                    <a:pt x="121" y="0"/>
                    <a:pt x="104" y="11"/>
                  </a:cubicBezTo>
                  <a:cubicBezTo>
                    <a:pt x="80" y="26"/>
                    <a:pt x="55" y="8"/>
                    <a:pt x="36" y="31"/>
                  </a:cubicBezTo>
                  <a:cubicBezTo>
                    <a:pt x="27" y="24"/>
                    <a:pt x="15" y="19"/>
                    <a:pt x="5" y="20"/>
                  </a:cubicBezTo>
                  <a:cubicBezTo>
                    <a:pt x="2" y="20"/>
                    <a:pt x="0" y="24"/>
                    <a:pt x="2" y="26"/>
                  </a:cubicBezTo>
                  <a:cubicBezTo>
                    <a:pt x="10" y="34"/>
                    <a:pt x="24" y="34"/>
                    <a:pt x="33" y="42"/>
                  </a:cubicBezTo>
                  <a:cubicBezTo>
                    <a:pt x="36" y="44"/>
                    <a:pt x="40" y="44"/>
                    <a:pt x="42" y="41"/>
                  </a:cubicBezTo>
                  <a:cubicBezTo>
                    <a:pt x="56" y="19"/>
                    <a:pt x="75" y="32"/>
                    <a:pt x="95" y="28"/>
                  </a:cubicBezTo>
                  <a:cubicBezTo>
                    <a:pt x="114" y="24"/>
                    <a:pt x="123" y="2"/>
                    <a:pt x="135" y="34"/>
                  </a:cubicBezTo>
                  <a:cubicBezTo>
                    <a:pt x="137" y="39"/>
                    <a:pt x="145" y="38"/>
                    <a:pt x="145" y="32"/>
                  </a:cubicBezTo>
                  <a:cubicBezTo>
                    <a:pt x="148" y="8"/>
                    <a:pt x="174" y="9"/>
                    <a:pt x="176" y="32"/>
                  </a:cubicBezTo>
                  <a:cubicBezTo>
                    <a:pt x="176" y="35"/>
                    <a:pt x="180" y="35"/>
                    <a:pt x="181" y="32"/>
                  </a:cubicBezTo>
                  <a:cubicBezTo>
                    <a:pt x="182" y="18"/>
                    <a:pt x="174" y="7"/>
                    <a:pt x="161" y="4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294">
              <a:extLst>
                <a:ext uri="{FF2B5EF4-FFF2-40B4-BE49-F238E27FC236}">
                  <a16:creationId xmlns:a16="http://schemas.microsoft.com/office/drawing/2014/main" id="{2F7BCC3C-BBFD-4ED9-9ACC-5FB2CF302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25" y="4308475"/>
              <a:ext cx="152400" cy="222250"/>
            </a:xfrm>
            <a:custGeom>
              <a:avLst/>
              <a:gdLst>
                <a:gd name="T0" fmla="*/ 5 w 54"/>
                <a:gd name="T1" fmla="*/ 78 h 79"/>
                <a:gd name="T2" fmla="*/ 5 w 54"/>
                <a:gd name="T3" fmla="*/ 78 h 79"/>
                <a:gd name="T4" fmla="*/ 4 w 54"/>
                <a:gd name="T5" fmla="*/ 77 h 79"/>
                <a:gd name="T6" fmla="*/ 3 w 54"/>
                <a:gd name="T7" fmla="*/ 76 h 79"/>
                <a:gd name="T8" fmla="*/ 1 w 54"/>
                <a:gd name="T9" fmla="*/ 69 h 79"/>
                <a:gd name="T10" fmla="*/ 3 w 54"/>
                <a:gd name="T11" fmla="*/ 49 h 79"/>
                <a:gd name="T12" fmla="*/ 11 w 54"/>
                <a:gd name="T13" fmla="*/ 21 h 79"/>
                <a:gd name="T14" fmla="*/ 21 w 54"/>
                <a:gd name="T15" fmla="*/ 6 h 79"/>
                <a:gd name="T16" fmla="*/ 32 w 54"/>
                <a:gd name="T17" fmla="*/ 0 h 79"/>
                <a:gd name="T18" fmla="*/ 37 w 54"/>
                <a:gd name="T19" fmla="*/ 0 h 79"/>
                <a:gd name="T20" fmla="*/ 41 w 54"/>
                <a:gd name="T21" fmla="*/ 1 h 79"/>
                <a:gd name="T22" fmla="*/ 44 w 54"/>
                <a:gd name="T23" fmla="*/ 3 h 79"/>
                <a:gd name="T24" fmla="*/ 44 w 54"/>
                <a:gd name="T25" fmla="*/ 4 h 79"/>
                <a:gd name="T26" fmla="*/ 44 w 54"/>
                <a:gd name="T27" fmla="*/ 4 h 79"/>
                <a:gd name="T28" fmla="*/ 44 w 54"/>
                <a:gd name="T29" fmla="*/ 4 h 79"/>
                <a:gd name="T30" fmla="*/ 45 w 54"/>
                <a:gd name="T31" fmla="*/ 4 h 79"/>
                <a:gd name="T32" fmla="*/ 46 w 54"/>
                <a:gd name="T33" fmla="*/ 5 h 79"/>
                <a:gd name="T34" fmla="*/ 54 w 54"/>
                <a:gd name="T35" fmla="*/ 25 h 79"/>
                <a:gd name="T36" fmla="*/ 50 w 54"/>
                <a:gd name="T37" fmla="*/ 43 h 79"/>
                <a:gd name="T38" fmla="*/ 43 w 54"/>
                <a:gd name="T39" fmla="*/ 57 h 79"/>
                <a:gd name="T40" fmla="*/ 33 w 54"/>
                <a:gd name="T41" fmla="*/ 68 h 79"/>
                <a:gd name="T42" fmla="*/ 15 w 54"/>
                <a:gd name="T43" fmla="*/ 78 h 79"/>
                <a:gd name="T44" fmla="*/ 8 w 54"/>
                <a:gd name="T45" fmla="*/ 78 h 79"/>
                <a:gd name="T46" fmla="*/ 6 w 54"/>
                <a:gd name="T47" fmla="*/ 78 h 79"/>
                <a:gd name="T48" fmla="*/ 5 w 54"/>
                <a:gd name="T49" fmla="*/ 78 h 79"/>
                <a:gd name="T50" fmla="*/ 7 w 54"/>
                <a:gd name="T51" fmla="*/ 74 h 79"/>
                <a:gd name="T52" fmla="*/ 9 w 54"/>
                <a:gd name="T53" fmla="*/ 74 h 79"/>
                <a:gd name="T54" fmla="*/ 13 w 54"/>
                <a:gd name="T55" fmla="*/ 72 h 79"/>
                <a:gd name="T56" fmla="*/ 25 w 54"/>
                <a:gd name="T57" fmla="*/ 60 h 79"/>
                <a:gd name="T58" fmla="*/ 32 w 54"/>
                <a:gd name="T59" fmla="*/ 50 h 79"/>
                <a:gd name="T60" fmla="*/ 37 w 54"/>
                <a:gd name="T61" fmla="*/ 38 h 79"/>
                <a:gd name="T62" fmla="*/ 38 w 54"/>
                <a:gd name="T63" fmla="*/ 26 h 79"/>
                <a:gd name="T64" fmla="*/ 34 w 54"/>
                <a:gd name="T65" fmla="*/ 17 h 79"/>
                <a:gd name="T66" fmla="*/ 33 w 54"/>
                <a:gd name="T67" fmla="*/ 16 h 79"/>
                <a:gd name="T68" fmla="*/ 33 w 54"/>
                <a:gd name="T69" fmla="*/ 16 h 79"/>
                <a:gd name="T70" fmla="*/ 34 w 54"/>
                <a:gd name="T71" fmla="*/ 16 h 79"/>
                <a:gd name="T72" fmla="*/ 32 w 54"/>
                <a:gd name="T73" fmla="*/ 17 h 79"/>
                <a:gd name="T74" fmla="*/ 24 w 54"/>
                <a:gd name="T75" fmla="*/ 28 h 79"/>
                <a:gd name="T76" fmla="*/ 13 w 54"/>
                <a:gd name="T77" fmla="*/ 51 h 79"/>
                <a:gd name="T78" fmla="*/ 8 w 54"/>
                <a:gd name="T79" fmla="*/ 69 h 79"/>
                <a:gd name="T80" fmla="*/ 8 w 54"/>
                <a:gd name="T81" fmla="*/ 73 h 79"/>
                <a:gd name="T82" fmla="*/ 7 w 54"/>
                <a:gd name="T83" fmla="*/ 73 h 79"/>
                <a:gd name="T84" fmla="*/ 7 w 54"/>
                <a:gd name="T85" fmla="*/ 73 h 79"/>
                <a:gd name="T86" fmla="*/ 7 w 54"/>
                <a:gd name="T87" fmla="*/ 73 h 79"/>
                <a:gd name="T88" fmla="*/ 7 w 54"/>
                <a:gd name="T89" fmla="*/ 73 h 79"/>
                <a:gd name="T90" fmla="*/ 8 w 54"/>
                <a:gd name="T91" fmla="*/ 73 h 79"/>
                <a:gd name="T92" fmla="*/ 7 w 54"/>
                <a:gd name="T93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79">
                  <a:moveTo>
                    <a:pt x="5" y="78"/>
                  </a:moveTo>
                  <a:cubicBezTo>
                    <a:pt x="5" y="78"/>
                    <a:pt x="5" y="78"/>
                    <a:pt x="5" y="78"/>
                  </a:cubicBezTo>
                  <a:cubicBezTo>
                    <a:pt x="4" y="78"/>
                    <a:pt x="5" y="78"/>
                    <a:pt x="4" y="77"/>
                  </a:cubicBezTo>
                  <a:cubicBezTo>
                    <a:pt x="4" y="77"/>
                    <a:pt x="3" y="76"/>
                    <a:pt x="3" y="76"/>
                  </a:cubicBezTo>
                  <a:cubicBezTo>
                    <a:pt x="2" y="74"/>
                    <a:pt x="1" y="72"/>
                    <a:pt x="1" y="69"/>
                  </a:cubicBezTo>
                  <a:cubicBezTo>
                    <a:pt x="0" y="64"/>
                    <a:pt x="1" y="57"/>
                    <a:pt x="3" y="49"/>
                  </a:cubicBezTo>
                  <a:cubicBezTo>
                    <a:pt x="4" y="40"/>
                    <a:pt x="7" y="31"/>
                    <a:pt x="11" y="21"/>
                  </a:cubicBezTo>
                  <a:cubicBezTo>
                    <a:pt x="13" y="16"/>
                    <a:pt x="16" y="11"/>
                    <a:pt x="21" y="6"/>
                  </a:cubicBezTo>
                  <a:cubicBezTo>
                    <a:pt x="23" y="4"/>
                    <a:pt x="26" y="1"/>
                    <a:pt x="32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8" y="0"/>
                    <a:pt x="39" y="1"/>
                    <a:pt x="41" y="1"/>
                  </a:cubicBezTo>
                  <a:cubicBezTo>
                    <a:pt x="42" y="2"/>
                    <a:pt x="43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1" y="11"/>
                    <a:pt x="54" y="18"/>
                    <a:pt x="54" y="25"/>
                  </a:cubicBezTo>
                  <a:cubicBezTo>
                    <a:pt x="54" y="32"/>
                    <a:pt x="52" y="38"/>
                    <a:pt x="50" y="43"/>
                  </a:cubicBezTo>
                  <a:cubicBezTo>
                    <a:pt x="48" y="48"/>
                    <a:pt x="45" y="53"/>
                    <a:pt x="43" y="57"/>
                  </a:cubicBezTo>
                  <a:cubicBezTo>
                    <a:pt x="40" y="61"/>
                    <a:pt x="36" y="65"/>
                    <a:pt x="33" y="68"/>
                  </a:cubicBezTo>
                  <a:cubicBezTo>
                    <a:pt x="27" y="74"/>
                    <a:pt x="20" y="77"/>
                    <a:pt x="15" y="78"/>
                  </a:cubicBezTo>
                  <a:cubicBezTo>
                    <a:pt x="12" y="79"/>
                    <a:pt x="10" y="79"/>
                    <a:pt x="8" y="78"/>
                  </a:cubicBezTo>
                  <a:cubicBezTo>
                    <a:pt x="7" y="78"/>
                    <a:pt x="6" y="78"/>
                    <a:pt x="6" y="78"/>
                  </a:cubicBezTo>
                  <a:lnTo>
                    <a:pt x="5" y="78"/>
                  </a:lnTo>
                  <a:close/>
                  <a:moveTo>
                    <a:pt x="7" y="74"/>
                  </a:moveTo>
                  <a:cubicBezTo>
                    <a:pt x="7" y="74"/>
                    <a:pt x="8" y="74"/>
                    <a:pt x="9" y="74"/>
                  </a:cubicBezTo>
                  <a:cubicBezTo>
                    <a:pt x="10" y="74"/>
                    <a:pt x="11" y="73"/>
                    <a:pt x="13" y="72"/>
                  </a:cubicBezTo>
                  <a:cubicBezTo>
                    <a:pt x="16" y="71"/>
                    <a:pt x="21" y="66"/>
                    <a:pt x="25" y="60"/>
                  </a:cubicBezTo>
                  <a:cubicBezTo>
                    <a:pt x="28" y="58"/>
                    <a:pt x="30" y="54"/>
                    <a:pt x="32" y="50"/>
                  </a:cubicBezTo>
                  <a:cubicBezTo>
                    <a:pt x="34" y="47"/>
                    <a:pt x="35" y="42"/>
                    <a:pt x="37" y="38"/>
                  </a:cubicBezTo>
                  <a:cubicBezTo>
                    <a:pt x="38" y="34"/>
                    <a:pt x="39" y="30"/>
                    <a:pt x="38" y="26"/>
                  </a:cubicBezTo>
                  <a:cubicBezTo>
                    <a:pt x="38" y="22"/>
                    <a:pt x="37" y="19"/>
                    <a:pt x="34" y="17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6"/>
                    <a:pt x="32" y="17"/>
                  </a:cubicBezTo>
                  <a:cubicBezTo>
                    <a:pt x="29" y="20"/>
                    <a:pt x="26" y="24"/>
                    <a:pt x="24" y="28"/>
                  </a:cubicBezTo>
                  <a:cubicBezTo>
                    <a:pt x="19" y="36"/>
                    <a:pt x="15" y="44"/>
                    <a:pt x="13" y="51"/>
                  </a:cubicBezTo>
                  <a:cubicBezTo>
                    <a:pt x="10" y="59"/>
                    <a:pt x="8" y="65"/>
                    <a:pt x="8" y="69"/>
                  </a:cubicBezTo>
                  <a:cubicBezTo>
                    <a:pt x="7" y="71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lnTo>
                    <a:pt x="7" y="74"/>
                  </a:lnTo>
                  <a:close/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295">
              <a:extLst>
                <a:ext uri="{FF2B5EF4-FFF2-40B4-BE49-F238E27FC236}">
                  <a16:creationId xmlns:a16="http://schemas.microsoft.com/office/drawing/2014/main" id="{1A90E5D0-FEC8-4C8D-A627-A9395E759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4308475"/>
              <a:ext cx="149225" cy="222250"/>
            </a:xfrm>
            <a:custGeom>
              <a:avLst/>
              <a:gdLst>
                <a:gd name="T0" fmla="*/ 46 w 53"/>
                <a:gd name="T1" fmla="*/ 74 h 79"/>
                <a:gd name="T2" fmla="*/ 46 w 53"/>
                <a:gd name="T3" fmla="*/ 73 h 79"/>
                <a:gd name="T4" fmla="*/ 46 w 53"/>
                <a:gd name="T5" fmla="*/ 73 h 79"/>
                <a:gd name="T6" fmla="*/ 46 w 53"/>
                <a:gd name="T7" fmla="*/ 73 h 79"/>
                <a:gd name="T8" fmla="*/ 46 w 53"/>
                <a:gd name="T9" fmla="*/ 73 h 79"/>
                <a:gd name="T10" fmla="*/ 46 w 53"/>
                <a:gd name="T11" fmla="*/ 73 h 79"/>
                <a:gd name="T12" fmla="*/ 46 w 53"/>
                <a:gd name="T13" fmla="*/ 69 h 79"/>
                <a:gd name="T14" fmla="*/ 41 w 53"/>
                <a:gd name="T15" fmla="*/ 52 h 79"/>
                <a:gd name="T16" fmla="*/ 30 w 53"/>
                <a:gd name="T17" fmla="*/ 28 h 79"/>
                <a:gd name="T18" fmla="*/ 22 w 53"/>
                <a:gd name="T19" fmla="*/ 17 h 79"/>
                <a:gd name="T20" fmla="*/ 20 w 53"/>
                <a:gd name="T21" fmla="*/ 16 h 79"/>
                <a:gd name="T22" fmla="*/ 20 w 53"/>
                <a:gd name="T23" fmla="*/ 16 h 79"/>
                <a:gd name="T24" fmla="*/ 20 w 53"/>
                <a:gd name="T25" fmla="*/ 16 h 79"/>
                <a:gd name="T26" fmla="*/ 19 w 53"/>
                <a:gd name="T27" fmla="*/ 17 h 79"/>
                <a:gd name="T28" fmla="*/ 15 w 53"/>
                <a:gd name="T29" fmla="*/ 26 h 79"/>
                <a:gd name="T30" fmla="*/ 17 w 53"/>
                <a:gd name="T31" fmla="*/ 39 h 79"/>
                <a:gd name="T32" fmla="*/ 22 w 53"/>
                <a:gd name="T33" fmla="*/ 51 h 79"/>
                <a:gd name="T34" fmla="*/ 28 w 53"/>
                <a:gd name="T35" fmla="*/ 61 h 79"/>
                <a:gd name="T36" fmla="*/ 41 w 53"/>
                <a:gd name="T37" fmla="*/ 73 h 79"/>
                <a:gd name="T38" fmla="*/ 45 w 53"/>
                <a:gd name="T39" fmla="*/ 74 h 79"/>
                <a:gd name="T40" fmla="*/ 46 w 53"/>
                <a:gd name="T41" fmla="*/ 74 h 79"/>
                <a:gd name="T42" fmla="*/ 48 w 53"/>
                <a:gd name="T43" fmla="*/ 78 h 79"/>
                <a:gd name="T44" fmla="*/ 45 w 53"/>
                <a:gd name="T45" fmla="*/ 79 h 79"/>
                <a:gd name="T46" fmla="*/ 39 w 53"/>
                <a:gd name="T47" fmla="*/ 79 h 79"/>
                <a:gd name="T48" fmla="*/ 20 w 53"/>
                <a:gd name="T49" fmla="*/ 68 h 79"/>
                <a:gd name="T50" fmla="*/ 11 w 53"/>
                <a:gd name="T51" fmla="*/ 57 h 79"/>
                <a:gd name="T52" fmla="*/ 3 w 53"/>
                <a:gd name="T53" fmla="*/ 43 h 79"/>
                <a:gd name="T54" fmla="*/ 0 w 53"/>
                <a:gd name="T55" fmla="*/ 25 h 79"/>
                <a:gd name="T56" fmla="*/ 8 w 53"/>
                <a:gd name="T57" fmla="*/ 5 h 79"/>
                <a:gd name="T58" fmla="*/ 9 w 53"/>
                <a:gd name="T59" fmla="*/ 5 h 79"/>
                <a:gd name="T60" fmla="*/ 9 w 53"/>
                <a:gd name="T61" fmla="*/ 4 h 79"/>
                <a:gd name="T62" fmla="*/ 9 w 53"/>
                <a:gd name="T63" fmla="*/ 4 h 79"/>
                <a:gd name="T64" fmla="*/ 9 w 53"/>
                <a:gd name="T65" fmla="*/ 4 h 79"/>
                <a:gd name="T66" fmla="*/ 10 w 53"/>
                <a:gd name="T67" fmla="*/ 4 h 79"/>
                <a:gd name="T68" fmla="*/ 13 w 53"/>
                <a:gd name="T69" fmla="*/ 2 h 79"/>
                <a:gd name="T70" fmla="*/ 17 w 53"/>
                <a:gd name="T71" fmla="*/ 0 h 79"/>
                <a:gd name="T72" fmla="*/ 21 w 53"/>
                <a:gd name="T73" fmla="*/ 0 h 79"/>
                <a:gd name="T74" fmla="*/ 33 w 53"/>
                <a:gd name="T75" fmla="*/ 6 h 79"/>
                <a:gd name="T76" fmla="*/ 42 w 53"/>
                <a:gd name="T77" fmla="*/ 21 h 79"/>
                <a:gd name="T78" fmla="*/ 51 w 53"/>
                <a:gd name="T79" fmla="*/ 49 h 79"/>
                <a:gd name="T80" fmla="*/ 53 w 53"/>
                <a:gd name="T81" fmla="*/ 69 h 79"/>
                <a:gd name="T82" fmla="*/ 51 w 53"/>
                <a:gd name="T83" fmla="*/ 76 h 79"/>
                <a:gd name="T84" fmla="*/ 49 w 53"/>
                <a:gd name="T85" fmla="*/ 78 h 79"/>
                <a:gd name="T86" fmla="*/ 49 w 53"/>
                <a:gd name="T87" fmla="*/ 78 h 79"/>
                <a:gd name="T88" fmla="*/ 49 w 53"/>
                <a:gd name="T89" fmla="*/ 78 h 79"/>
                <a:gd name="T90" fmla="*/ 48 w 53"/>
                <a:gd name="T9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9">
                  <a:moveTo>
                    <a:pt x="46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1"/>
                    <a:pt x="46" y="69"/>
                  </a:cubicBezTo>
                  <a:cubicBezTo>
                    <a:pt x="45" y="65"/>
                    <a:pt x="44" y="59"/>
                    <a:pt x="41" y="52"/>
                  </a:cubicBezTo>
                  <a:cubicBezTo>
                    <a:pt x="38" y="44"/>
                    <a:pt x="35" y="36"/>
                    <a:pt x="30" y="28"/>
                  </a:cubicBezTo>
                  <a:cubicBezTo>
                    <a:pt x="28" y="24"/>
                    <a:pt x="25" y="20"/>
                    <a:pt x="22" y="17"/>
                  </a:cubicBezTo>
                  <a:cubicBezTo>
                    <a:pt x="21" y="16"/>
                    <a:pt x="1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7"/>
                  </a:cubicBezTo>
                  <a:cubicBezTo>
                    <a:pt x="17" y="19"/>
                    <a:pt x="16" y="22"/>
                    <a:pt x="15" y="26"/>
                  </a:cubicBezTo>
                  <a:cubicBezTo>
                    <a:pt x="15" y="30"/>
                    <a:pt x="16" y="34"/>
                    <a:pt x="17" y="39"/>
                  </a:cubicBezTo>
                  <a:cubicBezTo>
                    <a:pt x="18" y="43"/>
                    <a:pt x="20" y="47"/>
                    <a:pt x="22" y="51"/>
                  </a:cubicBezTo>
                  <a:cubicBezTo>
                    <a:pt x="24" y="54"/>
                    <a:pt x="26" y="58"/>
                    <a:pt x="28" y="61"/>
                  </a:cubicBezTo>
                  <a:cubicBezTo>
                    <a:pt x="32" y="67"/>
                    <a:pt x="37" y="71"/>
                    <a:pt x="41" y="73"/>
                  </a:cubicBezTo>
                  <a:cubicBezTo>
                    <a:pt x="42" y="74"/>
                    <a:pt x="44" y="74"/>
                    <a:pt x="45" y="74"/>
                  </a:cubicBezTo>
                  <a:cubicBezTo>
                    <a:pt x="46" y="74"/>
                    <a:pt x="46" y="74"/>
                    <a:pt x="46" y="74"/>
                  </a:cubicBezTo>
                  <a:close/>
                  <a:moveTo>
                    <a:pt x="48" y="78"/>
                  </a:moveTo>
                  <a:cubicBezTo>
                    <a:pt x="48" y="78"/>
                    <a:pt x="47" y="78"/>
                    <a:pt x="45" y="79"/>
                  </a:cubicBezTo>
                  <a:cubicBezTo>
                    <a:pt x="44" y="79"/>
                    <a:pt x="41" y="79"/>
                    <a:pt x="39" y="79"/>
                  </a:cubicBezTo>
                  <a:cubicBezTo>
                    <a:pt x="33" y="78"/>
                    <a:pt x="27" y="74"/>
                    <a:pt x="20" y="68"/>
                  </a:cubicBezTo>
                  <a:cubicBezTo>
                    <a:pt x="17" y="65"/>
                    <a:pt x="14" y="61"/>
                    <a:pt x="11" y="57"/>
                  </a:cubicBezTo>
                  <a:cubicBezTo>
                    <a:pt x="8" y="53"/>
                    <a:pt x="5" y="48"/>
                    <a:pt x="3" y="43"/>
                  </a:cubicBezTo>
                  <a:cubicBezTo>
                    <a:pt x="1" y="38"/>
                    <a:pt x="0" y="32"/>
                    <a:pt x="0" y="25"/>
                  </a:cubicBezTo>
                  <a:cubicBezTo>
                    <a:pt x="0" y="19"/>
                    <a:pt x="2" y="11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4" y="1"/>
                    <a:pt x="16" y="0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7" y="1"/>
                    <a:pt x="30" y="4"/>
                    <a:pt x="33" y="6"/>
                  </a:cubicBezTo>
                  <a:cubicBezTo>
                    <a:pt x="38" y="11"/>
                    <a:pt x="40" y="16"/>
                    <a:pt x="42" y="21"/>
                  </a:cubicBezTo>
                  <a:cubicBezTo>
                    <a:pt x="47" y="31"/>
                    <a:pt x="49" y="41"/>
                    <a:pt x="51" y="49"/>
                  </a:cubicBezTo>
                  <a:cubicBezTo>
                    <a:pt x="52" y="57"/>
                    <a:pt x="53" y="64"/>
                    <a:pt x="53" y="69"/>
                  </a:cubicBezTo>
                  <a:cubicBezTo>
                    <a:pt x="52" y="72"/>
                    <a:pt x="52" y="74"/>
                    <a:pt x="51" y="76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8" y="78"/>
                  </a:cubicBezTo>
                  <a:close/>
                </a:path>
              </a:pathLst>
            </a:custGeom>
            <a:solidFill>
              <a:srgbClr val="70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92" name="Picture 296">
              <a:extLst>
                <a:ext uri="{FF2B5EF4-FFF2-40B4-BE49-F238E27FC236}">
                  <a16:creationId xmlns:a16="http://schemas.microsoft.com/office/drawing/2014/main" id="{E4B85445-5B64-438C-A1B5-BB2F83E85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863" y="4572000"/>
              <a:ext cx="185737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" name="Freeform 297">
              <a:extLst>
                <a:ext uri="{FF2B5EF4-FFF2-40B4-BE49-F238E27FC236}">
                  <a16:creationId xmlns:a16="http://schemas.microsoft.com/office/drawing/2014/main" id="{E21543DB-105A-4035-A34A-52C31E49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4640263"/>
              <a:ext cx="160337" cy="84137"/>
            </a:xfrm>
            <a:custGeom>
              <a:avLst/>
              <a:gdLst>
                <a:gd name="T0" fmla="*/ 3 w 57"/>
                <a:gd name="T1" fmla="*/ 13 h 30"/>
                <a:gd name="T2" fmla="*/ 4 w 57"/>
                <a:gd name="T3" fmla="*/ 14 h 30"/>
                <a:gd name="T4" fmla="*/ 5 w 57"/>
                <a:gd name="T5" fmla="*/ 15 h 30"/>
                <a:gd name="T6" fmla="*/ 11 w 57"/>
                <a:gd name="T7" fmla="*/ 21 h 30"/>
                <a:gd name="T8" fmla="*/ 15 w 57"/>
                <a:gd name="T9" fmla="*/ 23 h 30"/>
                <a:gd name="T10" fmla="*/ 20 w 57"/>
                <a:gd name="T11" fmla="*/ 24 h 30"/>
                <a:gd name="T12" fmla="*/ 26 w 57"/>
                <a:gd name="T13" fmla="*/ 24 h 30"/>
                <a:gd name="T14" fmla="*/ 29 w 57"/>
                <a:gd name="T15" fmla="*/ 24 h 30"/>
                <a:gd name="T16" fmla="*/ 32 w 57"/>
                <a:gd name="T17" fmla="*/ 23 h 30"/>
                <a:gd name="T18" fmla="*/ 38 w 57"/>
                <a:gd name="T19" fmla="*/ 21 h 30"/>
                <a:gd name="T20" fmla="*/ 44 w 57"/>
                <a:gd name="T21" fmla="*/ 18 h 30"/>
                <a:gd name="T22" fmla="*/ 48 w 57"/>
                <a:gd name="T23" fmla="*/ 15 h 30"/>
                <a:gd name="T24" fmla="*/ 51 w 57"/>
                <a:gd name="T25" fmla="*/ 11 h 30"/>
                <a:gd name="T26" fmla="*/ 53 w 57"/>
                <a:gd name="T27" fmla="*/ 7 h 30"/>
                <a:gd name="T28" fmla="*/ 54 w 57"/>
                <a:gd name="T29" fmla="*/ 4 h 30"/>
                <a:gd name="T30" fmla="*/ 54 w 57"/>
                <a:gd name="T31" fmla="*/ 2 h 30"/>
                <a:gd name="T32" fmla="*/ 55 w 57"/>
                <a:gd name="T33" fmla="*/ 0 h 30"/>
                <a:gd name="T34" fmla="*/ 57 w 57"/>
                <a:gd name="T35" fmla="*/ 1 h 30"/>
                <a:gd name="T36" fmla="*/ 57 w 57"/>
                <a:gd name="T37" fmla="*/ 5 h 30"/>
                <a:gd name="T38" fmla="*/ 57 w 57"/>
                <a:gd name="T39" fmla="*/ 8 h 30"/>
                <a:gd name="T40" fmla="*/ 55 w 57"/>
                <a:gd name="T41" fmla="*/ 13 h 30"/>
                <a:gd name="T42" fmla="*/ 47 w 57"/>
                <a:gd name="T43" fmla="*/ 23 h 30"/>
                <a:gd name="T44" fmla="*/ 40 w 57"/>
                <a:gd name="T45" fmla="*/ 26 h 30"/>
                <a:gd name="T46" fmla="*/ 37 w 57"/>
                <a:gd name="T47" fmla="*/ 27 h 30"/>
                <a:gd name="T48" fmla="*/ 35 w 57"/>
                <a:gd name="T49" fmla="*/ 28 h 30"/>
                <a:gd name="T50" fmla="*/ 35 w 57"/>
                <a:gd name="T51" fmla="*/ 28 h 30"/>
                <a:gd name="T52" fmla="*/ 34 w 57"/>
                <a:gd name="T53" fmla="*/ 29 h 30"/>
                <a:gd name="T54" fmla="*/ 30 w 57"/>
                <a:gd name="T55" fmla="*/ 29 h 30"/>
                <a:gd name="T56" fmla="*/ 26 w 57"/>
                <a:gd name="T57" fmla="*/ 30 h 30"/>
                <a:gd name="T58" fmla="*/ 19 w 57"/>
                <a:gd name="T59" fmla="*/ 29 h 30"/>
                <a:gd name="T60" fmla="*/ 8 w 57"/>
                <a:gd name="T61" fmla="*/ 24 h 30"/>
                <a:gd name="T62" fmla="*/ 4 w 57"/>
                <a:gd name="T63" fmla="*/ 21 h 30"/>
                <a:gd name="T64" fmla="*/ 2 w 57"/>
                <a:gd name="T65" fmla="*/ 17 h 30"/>
                <a:gd name="T66" fmla="*/ 1 w 57"/>
                <a:gd name="T67" fmla="*/ 15 h 30"/>
                <a:gd name="T68" fmla="*/ 1 w 57"/>
                <a:gd name="T69" fmla="*/ 14 h 30"/>
                <a:gd name="T70" fmla="*/ 1 w 57"/>
                <a:gd name="T71" fmla="*/ 13 h 30"/>
                <a:gd name="T72" fmla="*/ 3 w 57"/>
                <a:gd name="T7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30">
                  <a:moveTo>
                    <a:pt x="3" y="13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6" y="17"/>
                    <a:pt x="8" y="19"/>
                    <a:pt x="11" y="21"/>
                  </a:cubicBezTo>
                  <a:cubicBezTo>
                    <a:pt x="12" y="21"/>
                    <a:pt x="13" y="22"/>
                    <a:pt x="15" y="23"/>
                  </a:cubicBezTo>
                  <a:cubicBezTo>
                    <a:pt x="17" y="23"/>
                    <a:pt x="18" y="24"/>
                    <a:pt x="20" y="24"/>
                  </a:cubicBezTo>
                  <a:cubicBezTo>
                    <a:pt x="22" y="24"/>
                    <a:pt x="24" y="24"/>
                    <a:pt x="26" y="24"/>
                  </a:cubicBezTo>
                  <a:cubicBezTo>
                    <a:pt x="27" y="24"/>
                    <a:pt x="28" y="24"/>
                    <a:pt x="29" y="24"/>
                  </a:cubicBezTo>
                  <a:cubicBezTo>
                    <a:pt x="30" y="24"/>
                    <a:pt x="31" y="23"/>
                    <a:pt x="32" y="23"/>
                  </a:cubicBezTo>
                  <a:cubicBezTo>
                    <a:pt x="34" y="23"/>
                    <a:pt x="37" y="22"/>
                    <a:pt x="38" y="21"/>
                  </a:cubicBezTo>
                  <a:cubicBezTo>
                    <a:pt x="40" y="20"/>
                    <a:pt x="42" y="19"/>
                    <a:pt x="44" y="18"/>
                  </a:cubicBezTo>
                  <a:cubicBezTo>
                    <a:pt x="45" y="17"/>
                    <a:pt x="47" y="16"/>
                    <a:pt x="48" y="15"/>
                  </a:cubicBezTo>
                  <a:cubicBezTo>
                    <a:pt x="49" y="14"/>
                    <a:pt x="50" y="12"/>
                    <a:pt x="51" y="11"/>
                  </a:cubicBezTo>
                  <a:cubicBezTo>
                    <a:pt x="52" y="10"/>
                    <a:pt x="52" y="9"/>
                    <a:pt x="53" y="7"/>
                  </a:cubicBezTo>
                  <a:cubicBezTo>
                    <a:pt x="53" y="6"/>
                    <a:pt x="53" y="5"/>
                    <a:pt x="54" y="4"/>
                  </a:cubicBezTo>
                  <a:cubicBezTo>
                    <a:pt x="54" y="2"/>
                    <a:pt x="54" y="1"/>
                    <a:pt x="54" y="2"/>
                  </a:cubicBezTo>
                  <a:cubicBezTo>
                    <a:pt x="54" y="1"/>
                    <a:pt x="54" y="0"/>
                    <a:pt x="55" y="0"/>
                  </a:cubicBezTo>
                  <a:cubicBezTo>
                    <a:pt x="56" y="0"/>
                    <a:pt x="57" y="0"/>
                    <a:pt x="57" y="1"/>
                  </a:cubicBezTo>
                  <a:cubicBezTo>
                    <a:pt x="57" y="1"/>
                    <a:pt x="57" y="2"/>
                    <a:pt x="57" y="5"/>
                  </a:cubicBezTo>
                  <a:cubicBezTo>
                    <a:pt x="57" y="6"/>
                    <a:pt x="57" y="7"/>
                    <a:pt x="57" y="8"/>
                  </a:cubicBezTo>
                  <a:cubicBezTo>
                    <a:pt x="56" y="10"/>
                    <a:pt x="56" y="12"/>
                    <a:pt x="55" y="13"/>
                  </a:cubicBezTo>
                  <a:cubicBezTo>
                    <a:pt x="53" y="17"/>
                    <a:pt x="50" y="20"/>
                    <a:pt x="47" y="23"/>
                  </a:cubicBezTo>
                  <a:cubicBezTo>
                    <a:pt x="45" y="24"/>
                    <a:pt x="43" y="25"/>
                    <a:pt x="40" y="26"/>
                  </a:cubicBezTo>
                  <a:cubicBezTo>
                    <a:pt x="39" y="27"/>
                    <a:pt x="38" y="27"/>
                    <a:pt x="37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29"/>
                    <a:pt x="31" y="29"/>
                    <a:pt x="30" y="29"/>
                  </a:cubicBezTo>
                  <a:cubicBezTo>
                    <a:pt x="29" y="29"/>
                    <a:pt x="28" y="30"/>
                    <a:pt x="26" y="30"/>
                  </a:cubicBezTo>
                  <a:cubicBezTo>
                    <a:pt x="24" y="30"/>
                    <a:pt x="22" y="30"/>
                    <a:pt x="19" y="29"/>
                  </a:cubicBezTo>
                  <a:cubicBezTo>
                    <a:pt x="15" y="29"/>
                    <a:pt x="11" y="26"/>
                    <a:pt x="8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4"/>
                    <a:pt x="1" y="13"/>
                    <a:pt x="1" y="13"/>
                  </a:cubicBezTo>
                  <a:cubicBezTo>
                    <a:pt x="2" y="12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298">
              <a:extLst>
                <a:ext uri="{FF2B5EF4-FFF2-40B4-BE49-F238E27FC236}">
                  <a16:creationId xmlns:a16="http://schemas.microsoft.com/office/drawing/2014/main" id="{DD5EE8EB-4EA5-4328-9835-66A3856E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850" y="4702175"/>
              <a:ext cx="77787" cy="112712"/>
            </a:xfrm>
            <a:custGeom>
              <a:avLst/>
              <a:gdLst>
                <a:gd name="T0" fmla="*/ 0 w 28"/>
                <a:gd name="T1" fmla="*/ 38 h 40"/>
                <a:gd name="T2" fmla="*/ 2 w 28"/>
                <a:gd name="T3" fmla="*/ 37 h 40"/>
                <a:gd name="T4" fmla="*/ 7 w 28"/>
                <a:gd name="T5" fmla="*/ 34 h 40"/>
                <a:gd name="T6" fmla="*/ 13 w 28"/>
                <a:gd name="T7" fmla="*/ 30 h 40"/>
                <a:gd name="T8" fmla="*/ 16 w 28"/>
                <a:gd name="T9" fmla="*/ 27 h 40"/>
                <a:gd name="T10" fmla="*/ 19 w 28"/>
                <a:gd name="T11" fmla="*/ 23 h 40"/>
                <a:gd name="T12" fmla="*/ 21 w 28"/>
                <a:gd name="T13" fmla="*/ 20 h 40"/>
                <a:gd name="T14" fmla="*/ 23 w 28"/>
                <a:gd name="T15" fmla="*/ 16 h 40"/>
                <a:gd name="T16" fmla="*/ 23 w 28"/>
                <a:gd name="T17" fmla="*/ 14 h 40"/>
                <a:gd name="T18" fmla="*/ 23 w 28"/>
                <a:gd name="T19" fmla="*/ 12 h 40"/>
                <a:gd name="T20" fmla="*/ 24 w 28"/>
                <a:gd name="T21" fmla="*/ 10 h 40"/>
                <a:gd name="T22" fmla="*/ 24 w 28"/>
                <a:gd name="T23" fmla="*/ 9 h 40"/>
                <a:gd name="T24" fmla="*/ 23 w 28"/>
                <a:gd name="T25" fmla="*/ 6 h 40"/>
                <a:gd name="T26" fmla="*/ 23 w 28"/>
                <a:gd name="T27" fmla="*/ 3 h 40"/>
                <a:gd name="T28" fmla="*/ 23 w 28"/>
                <a:gd name="T29" fmla="*/ 1 h 40"/>
                <a:gd name="T30" fmla="*/ 23 w 28"/>
                <a:gd name="T31" fmla="*/ 1 h 40"/>
                <a:gd name="T32" fmla="*/ 23 w 28"/>
                <a:gd name="T33" fmla="*/ 0 h 40"/>
                <a:gd name="T34" fmla="*/ 24 w 28"/>
                <a:gd name="T35" fmla="*/ 0 h 40"/>
                <a:gd name="T36" fmla="*/ 25 w 28"/>
                <a:gd name="T37" fmla="*/ 2 h 40"/>
                <a:gd name="T38" fmla="*/ 26 w 28"/>
                <a:gd name="T39" fmla="*/ 5 h 40"/>
                <a:gd name="T40" fmla="*/ 27 w 28"/>
                <a:gd name="T41" fmla="*/ 8 h 40"/>
                <a:gd name="T42" fmla="*/ 28 w 28"/>
                <a:gd name="T43" fmla="*/ 10 h 40"/>
                <a:gd name="T44" fmla="*/ 28 w 28"/>
                <a:gd name="T45" fmla="*/ 12 h 40"/>
                <a:gd name="T46" fmla="*/ 28 w 28"/>
                <a:gd name="T47" fmla="*/ 15 h 40"/>
                <a:gd name="T48" fmla="*/ 28 w 28"/>
                <a:gd name="T49" fmla="*/ 17 h 40"/>
                <a:gd name="T50" fmla="*/ 26 w 28"/>
                <a:gd name="T51" fmla="*/ 22 h 40"/>
                <a:gd name="T52" fmla="*/ 24 w 28"/>
                <a:gd name="T53" fmla="*/ 27 h 40"/>
                <a:gd name="T54" fmla="*/ 20 w 28"/>
                <a:gd name="T55" fmla="*/ 31 h 40"/>
                <a:gd name="T56" fmla="*/ 16 w 28"/>
                <a:gd name="T57" fmla="*/ 34 h 40"/>
                <a:gd name="T58" fmla="*/ 9 w 28"/>
                <a:gd name="T59" fmla="*/ 38 h 40"/>
                <a:gd name="T60" fmla="*/ 3 w 28"/>
                <a:gd name="T61" fmla="*/ 39 h 40"/>
                <a:gd name="T62" fmla="*/ 1 w 28"/>
                <a:gd name="T63" fmla="*/ 40 h 40"/>
                <a:gd name="T64" fmla="*/ 1 w 28"/>
                <a:gd name="T65" fmla="*/ 40 h 40"/>
                <a:gd name="T66" fmla="*/ 0 w 28"/>
                <a:gd name="T67" fmla="*/ 39 h 40"/>
                <a:gd name="T68" fmla="*/ 0 w 28"/>
                <a:gd name="T6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0">
                  <a:moveTo>
                    <a:pt x="0" y="38"/>
                  </a:moveTo>
                  <a:cubicBezTo>
                    <a:pt x="0" y="38"/>
                    <a:pt x="1" y="37"/>
                    <a:pt x="2" y="37"/>
                  </a:cubicBezTo>
                  <a:cubicBezTo>
                    <a:pt x="3" y="36"/>
                    <a:pt x="5" y="35"/>
                    <a:pt x="7" y="34"/>
                  </a:cubicBezTo>
                  <a:cubicBezTo>
                    <a:pt x="9" y="33"/>
                    <a:pt x="11" y="31"/>
                    <a:pt x="13" y="30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4"/>
                    <a:pt x="19" y="23"/>
                  </a:cubicBezTo>
                  <a:cubicBezTo>
                    <a:pt x="20" y="22"/>
                    <a:pt x="21" y="21"/>
                    <a:pt x="21" y="20"/>
                  </a:cubicBezTo>
                  <a:cubicBezTo>
                    <a:pt x="22" y="18"/>
                    <a:pt x="23" y="17"/>
                    <a:pt x="23" y="16"/>
                  </a:cubicBezTo>
                  <a:cubicBezTo>
                    <a:pt x="23" y="15"/>
                    <a:pt x="23" y="15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8"/>
                    <a:pt x="24" y="6"/>
                    <a:pt x="23" y="6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5" y="2"/>
                  </a:cubicBezTo>
                  <a:cubicBezTo>
                    <a:pt x="25" y="3"/>
                    <a:pt x="26" y="4"/>
                    <a:pt x="26" y="5"/>
                  </a:cubicBezTo>
                  <a:cubicBezTo>
                    <a:pt x="27" y="6"/>
                    <a:pt x="27" y="7"/>
                    <a:pt x="27" y="8"/>
                  </a:cubicBezTo>
                  <a:cubicBezTo>
                    <a:pt x="27" y="9"/>
                    <a:pt x="28" y="9"/>
                    <a:pt x="28" y="10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cubicBezTo>
                    <a:pt x="28" y="15"/>
                    <a:pt x="28" y="16"/>
                    <a:pt x="28" y="17"/>
                  </a:cubicBezTo>
                  <a:cubicBezTo>
                    <a:pt x="27" y="19"/>
                    <a:pt x="27" y="20"/>
                    <a:pt x="26" y="22"/>
                  </a:cubicBezTo>
                  <a:cubicBezTo>
                    <a:pt x="26" y="24"/>
                    <a:pt x="25" y="25"/>
                    <a:pt x="24" y="27"/>
                  </a:cubicBezTo>
                  <a:cubicBezTo>
                    <a:pt x="23" y="28"/>
                    <a:pt x="22" y="29"/>
                    <a:pt x="20" y="31"/>
                  </a:cubicBezTo>
                  <a:cubicBezTo>
                    <a:pt x="19" y="32"/>
                    <a:pt x="18" y="33"/>
                    <a:pt x="16" y="34"/>
                  </a:cubicBezTo>
                  <a:cubicBezTo>
                    <a:pt x="14" y="36"/>
                    <a:pt x="11" y="37"/>
                    <a:pt x="9" y="38"/>
                  </a:cubicBezTo>
                  <a:cubicBezTo>
                    <a:pt x="7" y="39"/>
                    <a:pt x="4" y="39"/>
                    <a:pt x="3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299">
              <a:extLst>
                <a:ext uri="{FF2B5EF4-FFF2-40B4-BE49-F238E27FC236}">
                  <a16:creationId xmlns:a16="http://schemas.microsoft.com/office/drawing/2014/main" id="{4A9D90A9-BA08-4EF2-B747-7A1CC4D5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4673600"/>
              <a:ext cx="168275" cy="123825"/>
            </a:xfrm>
            <a:custGeom>
              <a:avLst/>
              <a:gdLst>
                <a:gd name="T0" fmla="*/ 59 w 60"/>
                <a:gd name="T1" fmla="*/ 21 h 44"/>
                <a:gd name="T2" fmla="*/ 57 w 60"/>
                <a:gd name="T3" fmla="*/ 15 h 44"/>
                <a:gd name="T4" fmla="*/ 11 w 60"/>
                <a:gd name="T5" fmla="*/ 9 h 44"/>
                <a:gd name="T6" fmla="*/ 5 w 60"/>
                <a:gd name="T7" fmla="*/ 29 h 44"/>
                <a:gd name="T8" fmla="*/ 32 w 60"/>
                <a:gd name="T9" fmla="*/ 43 h 44"/>
                <a:gd name="T10" fmla="*/ 51 w 60"/>
                <a:gd name="T11" fmla="*/ 37 h 44"/>
                <a:gd name="T12" fmla="*/ 53 w 60"/>
                <a:gd name="T13" fmla="*/ 37 h 44"/>
                <a:gd name="T14" fmla="*/ 59 w 60"/>
                <a:gd name="T1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4">
                  <a:moveTo>
                    <a:pt x="59" y="21"/>
                  </a:moveTo>
                  <a:cubicBezTo>
                    <a:pt x="59" y="19"/>
                    <a:pt x="58" y="17"/>
                    <a:pt x="57" y="15"/>
                  </a:cubicBezTo>
                  <a:cubicBezTo>
                    <a:pt x="48" y="0"/>
                    <a:pt x="23" y="1"/>
                    <a:pt x="11" y="9"/>
                  </a:cubicBezTo>
                  <a:cubicBezTo>
                    <a:pt x="4" y="13"/>
                    <a:pt x="0" y="23"/>
                    <a:pt x="5" y="29"/>
                  </a:cubicBezTo>
                  <a:cubicBezTo>
                    <a:pt x="12" y="38"/>
                    <a:pt x="21" y="42"/>
                    <a:pt x="32" y="43"/>
                  </a:cubicBezTo>
                  <a:cubicBezTo>
                    <a:pt x="39" y="44"/>
                    <a:pt x="46" y="42"/>
                    <a:pt x="51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9" y="33"/>
                    <a:pt x="60" y="27"/>
                    <a:pt x="59" y="21"/>
                  </a:cubicBezTo>
                  <a:close/>
                </a:path>
              </a:pathLst>
            </a:custGeom>
            <a:solidFill>
              <a:srgbClr val="CA6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300">
              <a:extLst>
                <a:ext uri="{FF2B5EF4-FFF2-40B4-BE49-F238E27FC236}">
                  <a16:creationId xmlns:a16="http://schemas.microsoft.com/office/drawing/2014/main" id="{CE64FA16-637B-42DA-B87F-076C7168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4694238"/>
              <a:ext cx="184150" cy="120650"/>
            </a:xfrm>
            <a:custGeom>
              <a:avLst/>
              <a:gdLst>
                <a:gd name="T0" fmla="*/ 65 w 66"/>
                <a:gd name="T1" fmla="*/ 17 h 43"/>
                <a:gd name="T2" fmla="*/ 47 w 66"/>
                <a:gd name="T3" fmla="*/ 2 h 43"/>
                <a:gd name="T4" fmla="*/ 41 w 66"/>
                <a:gd name="T5" fmla="*/ 1 h 43"/>
                <a:gd name="T6" fmla="*/ 36 w 66"/>
                <a:gd name="T7" fmla="*/ 1 h 43"/>
                <a:gd name="T8" fmla="*/ 8 w 66"/>
                <a:gd name="T9" fmla="*/ 11 h 43"/>
                <a:gd name="T10" fmla="*/ 25 w 66"/>
                <a:gd name="T11" fmla="*/ 40 h 43"/>
                <a:gd name="T12" fmla="*/ 56 w 66"/>
                <a:gd name="T13" fmla="*/ 38 h 43"/>
                <a:gd name="T14" fmla="*/ 65 w 66"/>
                <a:gd name="T1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3">
                  <a:moveTo>
                    <a:pt x="65" y="17"/>
                  </a:moveTo>
                  <a:cubicBezTo>
                    <a:pt x="64" y="9"/>
                    <a:pt x="55" y="3"/>
                    <a:pt x="47" y="2"/>
                  </a:cubicBezTo>
                  <a:cubicBezTo>
                    <a:pt x="45" y="2"/>
                    <a:pt x="43" y="1"/>
                    <a:pt x="41" y="1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26" y="0"/>
                    <a:pt x="14" y="3"/>
                    <a:pt x="8" y="11"/>
                  </a:cubicBezTo>
                  <a:cubicBezTo>
                    <a:pt x="0" y="24"/>
                    <a:pt x="13" y="38"/>
                    <a:pt x="25" y="40"/>
                  </a:cubicBezTo>
                  <a:cubicBezTo>
                    <a:pt x="35" y="42"/>
                    <a:pt x="47" y="43"/>
                    <a:pt x="56" y="38"/>
                  </a:cubicBezTo>
                  <a:cubicBezTo>
                    <a:pt x="64" y="34"/>
                    <a:pt x="66" y="25"/>
                    <a:pt x="65" y="17"/>
                  </a:cubicBezTo>
                  <a:close/>
                </a:path>
              </a:pathLst>
            </a:custGeom>
            <a:solidFill>
              <a:srgbClr val="CA6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301">
              <a:extLst>
                <a:ext uri="{FF2B5EF4-FFF2-40B4-BE49-F238E27FC236}">
                  <a16:creationId xmlns:a16="http://schemas.microsoft.com/office/drawing/2014/main" id="{2B3A1B91-CF7D-4E9B-BD5A-8955E211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137150"/>
              <a:ext cx="112712" cy="50800"/>
            </a:xfrm>
            <a:custGeom>
              <a:avLst/>
              <a:gdLst>
                <a:gd name="T0" fmla="*/ 34 w 40"/>
                <a:gd name="T1" fmla="*/ 4 h 18"/>
                <a:gd name="T2" fmla="*/ 20 w 40"/>
                <a:gd name="T3" fmla="*/ 3 h 18"/>
                <a:gd name="T4" fmla="*/ 5 w 40"/>
                <a:gd name="T5" fmla="*/ 2 h 18"/>
                <a:gd name="T6" fmla="*/ 2 w 40"/>
                <a:gd name="T7" fmla="*/ 8 h 18"/>
                <a:gd name="T8" fmla="*/ 18 w 40"/>
                <a:gd name="T9" fmla="*/ 16 h 18"/>
                <a:gd name="T10" fmla="*/ 36 w 40"/>
                <a:gd name="T11" fmla="*/ 14 h 18"/>
                <a:gd name="T12" fmla="*/ 34 w 40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34" y="4"/>
                  </a:moveTo>
                  <a:cubicBezTo>
                    <a:pt x="29" y="3"/>
                    <a:pt x="24" y="4"/>
                    <a:pt x="20" y="3"/>
                  </a:cubicBezTo>
                  <a:cubicBezTo>
                    <a:pt x="15" y="2"/>
                    <a:pt x="10" y="0"/>
                    <a:pt x="5" y="2"/>
                  </a:cubicBezTo>
                  <a:cubicBezTo>
                    <a:pt x="2" y="2"/>
                    <a:pt x="0" y="6"/>
                    <a:pt x="2" y="8"/>
                  </a:cubicBezTo>
                  <a:cubicBezTo>
                    <a:pt x="6" y="13"/>
                    <a:pt x="12" y="15"/>
                    <a:pt x="18" y="16"/>
                  </a:cubicBezTo>
                  <a:cubicBezTo>
                    <a:pt x="24" y="18"/>
                    <a:pt x="32" y="18"/>
                    <a:pt x="36" y="14"/>
                  </a:cubicBezTo>
                  <a:cubicBezTo>
                    <a:pt x="40" y="11"/>
                    <a:pt x="38" y="6"/>
                    <a:pt x="34" y="4"/>
                  </a:cubicBezTo>
                  <a:close/>
                </a:path>
              </a:pathLst>
            </a:custGeom>
            <a:solidFill>
              <a:srgbClr val="1B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302">
              <a:extLst>
                <a:ext uri="{FF2B5EF4-FFF2-40B4-BE49-F238E27FC236}">
                  <a16:creationId xmlns:a16="http://schemas.microsoft.com/office/drawing/2014/main" id="{5A534926-3ED9-4ED7-BC07-12C9C9D2B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4918075"/>
              <a:ext cx="120650" cy="58737"/>
            </a:xfrm>
            <a:custGeom>
              <a:avLst/>
              <a:gdLst>
                <a:gd name="T0" fmla="*/ 34 w 43"/>
                <a:gd name="T1" fmla="*/ 8 h 21"/>
                <a:gd name="T2" fmla="*/ 8 w 43"/>
                <a:gd name="T3" fmla="*/ 2 h 21"/>
                <a:gd name="T4" fmla="*/ 2 w 43"/>
                <a:gd name="T5" fmla="*/ 7 h 21"/>
                <a:gd name="T6" fmla="*/ 34 w 43"/>
                <a:gd name="T7" fmla="*/ 21 h 21"/>
                <a:gd name="T8" fmla="*/ 34 w 43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34" y="8"/>
                  </a:moveTo>
                  <a:cubicBezTo>
                    <a:pt x="24" y="8"/>
                    <a:pt x="16" y="6"/>
                    <a:pt x="8" y="2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7" y="18"/>
                    <a:pt x="24" y="20"/>
                    <a:pt x="34" y="21"/>
                  </a:cubicBezTo>
                  <a:cubicBezTo>
                    <a:pt x="42" y="21"/>
                    <a:pt x="43" y="7"/>
                    <a:pt x="34" y="8"/>
                  </a:cubicBezTo>
                  <a:close/>
                </a:path>
              </a:pathLst>
            </a:custGeom>
            <a:solidFill>
              <a:srgbClr val="1B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303">
              <a:extLst>
                <a:ext uri="{FF2B5EF4-FFF2-40B4-BE49-F238E27FC236}">
                  <a16:creationId xmlns:a16="http://schemas.microsoft.com/office/drawing/2014/main" id="{A3146C95-0AC7-4D6E-A7F6-A656EBC2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4730750"/>
              <a:ext cx="82550" cy="49212"/>
            </a:xfrm>
            <a:custGeom>
              <a:avLst/>
              <a:gdLst>
                <a:gd name="T0" fmla="*/ 21 w 29"/>
                <a:gd name="T1" fmla="*/ 5 h 18"/>
                <a:gd name="T2" fmla="*/ 12 w 29"/>
                <a:gd name="T3" fmla="*/ 4 h 18"/>
                <a:gd name="T4" fmla="*/ 4 w 29"/>
                <a:gd name="T5" fmla="*/ 2 h 18"/>
                <a:gd name="T6" fmla="*/ 4 w 29"/>
                <a:gd name="T7" fmla="*/ 2 h 18"/>
                <a:gd name="T8" fmla="*/ 0 w 29"/>
                <a:gd name="T9" fmla="*/ 4 h 18"/>
                <a:gd name="T10" fmla="*/ 1 w 29"/>
                <a:gd name="T11" fmla="*/ 10 h 18"/>
                <a:gd name="T12" fmla="*/ 7 w 29"/>
                <a:gd name="T13" fmla="*/ 14 h 18"/>
                <a:gd name="T14" fmla="*/ 21 w 29"/>
                <a:gd name="T15" fmla="*/ 18 h 18"/>
                <a:gd name="T16" fmla="*/ 21 w 29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21" y="5"/>
                  </a:moveTo>
                  <a:cubicBezTo>
                    <a:pt x="18" y="5"/>
                    <a:pt x="15" y="5"/>
                    <a:pt x="12" y="4"/>
                  </a:cubicBezTo>
                  <a:cubicBezTo>
                    <a:pt x="9" y="4"/>
                    <a:pt x="7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4" y="13"/>
                    <a:pt x="7" y="14"/>
                  </a:cubicBezTo>
                  <a:cubicBezTo>
                    <a:pt x="11" y="16"/>
                    <a:pt x="16" y="17"/>
                    <a:pt x="21" y="18"/>
                  </a:cubicBezTo>
                  <a:cubicBezTo>
                    <a:pt x="29" y="18"/>
                    <a:pt x="29" y="4"/>
                    <a:pt x="21" y="5"/>
                  </a:cubicBezTo>
                  <a:close/>
                </a:path>
              </a:pathLst>
            </a:custGeom>
            <a:solidFill>
              <a:srgbClr val="1B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304">
              <a:extLst>
                <a:ext uri="{FF2B5EF4-FFF2-40B4-BE49-F238E27FC236}">
                  <a16:creationId xmlns:a16="http://schemas.microsoft.com/office/drawing/2014/main" id="{7007E3D9-4EE7-4104-9E03-6895561F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4702175"/>
              <a:ext cx="77787" cy="66675"/>
            </a:xfrm>
            <a:custGeom>
              <a:avLst/>
              <a:gdLst>
                <a:gd name="T0" fmla="*/ 25 w 28"/>
                <a:gd name="T1" fmla="*/ 3 h 24"/>
                <a:gd name="T2" fmla="*/ 15 w 28"/>
                <a:gd name="T3" fmla="*/ 3 h 24"/>
                <a:gd name="T4" fmla="*/ 9 w 28"/>
                <a:gd name="T5" fmla="*/ 9 h 24"/>
                <a:gd name="T6" fmla="*/ 2 w 28"/>
                <a:gd name="T7" fmla="*/ 14 h 24"/>
                <a:gd name="T8" fmla="*/ 4 w 28"/>
                <a:gd name="T9" fmla="*/ 22 h 24"/>
                <a:gd name="T10" fmla="*/ 25 w 28"/>
                <a:gd name="T11" fmla="*/ 14 h 24"/>
                <a:gd name="T12" fmla="*/ 25 w 28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25" y="3"/>
                  </a:moveTo>
                  <a:cubicBezTo>
                    <a:pt x="22" y="0"/>
                    <a:pt x="18" y="1"/>
                    <a:pt x="15" y="3"/>
                  </a:cubicBezTo>
                  <a:cubicBezTo>
                    <a:pt x="13" y="5"/>
                    <a:pt x="11" y="7"/>
                    <a:pt x="9" y="9"/>
                  </a:cubicBezTo>
                  <a:cubicBezTo>
                    <a:pt x="7" y="11"/>
                    <a:pt x="4" y="12"/>
                    <a:pt x="2" y="14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12" y="24"/>
                    <a:pt x="20" y="18"/>
                    <a:pt x="25" y="14"/>
                  </a:cubicBezTo>
                  <a:cubicBezTo>
                    <a:pt x="28" y="11"/>
                    <a:pt x="28" y="6"/>
                    <a:pt x="25" y="3"/>
                  </a:cubicBezTo>
                  <a:close/>
                </a:path>
              </a:pathLst>
            </a:custGeom>
            <a:solidFill>
              <a:srgbClr val="1E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305">
              <a:extLst>
                <a:ext uri="{FF2B5EF4-FFF2-40B4-BE49-F238E27FC236}">
                  <a16:creationId xmlns:a16="http://schemas.microsoft.com/office/drawing/2014/main" id="{7976B577-663A-4FF3-842A-D7BF4EDF5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4887913"/>
              <a:ext cx="88900" cy="49212"/>
            </a:xfrm>
            <a:custGeom>
              <a:avLst/>
              <a:gdLst>
                <a:gd name="T0" fmla="*/ 20 w 32"/>
                <a:gd name="T1" fmla="*/ 5 h 18"/>
                <a:gd name="T2" fmla="*/ 1 w 32"/>
                <a:gd name="T3" fmla="*/ 15 h 18"/>
                <a:gd name="T4" fmla="*/ 2 w 32"/>
                <a:gd name="T5" fmla="*/ 17 h 18"/>
                <a:gd name="T6" fmla="*/ 26 w 32"/>
                <a:gd name="T7" fmla="*/ 13 h 18"/>
                <a:gd name="T8" fmla="*/ 20 w 32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20" y="5"/>
                  </a:moveTo>
                  <a:cubicBezTo>
                    <a:pt x="15" y="10"/>
                    <a:pt x="8" y="12"/>
                    <a:pt x="1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10" y="18"/>
                    <a:pt x="19" y="17"/>
                    <a:pt x="26" y="13"/>
                  </a:cubicBezTo>
                  <a:cubicBezTo>
                    <a:pt x="32" y="10"/>
                    <a:pt x="25" y="0"/>
                    <a:pt x="20" y="5"/>
                  </a:cubicBezTo>
                  <a:close/>
                </a:path>
              </a:pathLst>
            </a:custGeom>
            <a:solidFill>
              <a:srgbClr val="1E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306">
              <a:extLst>
                <a:ext uri="{FF2B5EF4-FFF2-40B4-BE49-F238E27FC236}">
                  <a16:creationId xmlns:a16="http://schemas.microsoft.com/office/drawing/2014/main" id="{CD72DBDE-51F2-4CE9-B55C-D3E13BFAD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5072063"/>
              <a:ext cx="100012" cy="65087"/>
            </a:xfrm>
            <a:custGeom>
              <a:avLst/>
              <a:gdLst>
                <a:gd name="T0" fmla="*/ 21 w 36"/>
                <a:gd name="T1" fmla="*/ 6 h 23"/>
                <a:gd name="T2" fmla="*/ 11 w 36"/>
                <a:gd name="T3" fmla="*/ 13 h 23"/>
                <a:gd name="T4" fmla="*/ 6 w 36"/>
                <a:gd name="T5" fmla="*/ 15 h 23"/>
                <a:gd name="T6" fmla="*/ 0 w 36"/>
                <a:gd name="T7" fmla="*/ 18 h 23"/>
                <a:gd name="T8" fmla="*/ 0 w 36"/>
                <a:gd name="T9" fmla="*/ 20 h 23"/>
                <a:gd name="T10" fmla="*/ 13 w 36"/>
                <a:gd name="T11" fmla="*/ 22 h 23"/>
                <a:gd name="T12" fmla="*/ 29 w 36"/>
                <a:gd name="T13" fmla="*/ 16 h 23"/>
                <a:gd name="T14" fmla="*/ 21 w 3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3">
                  <a:moveTo>
                    <a:pt x="21" y="6"/>
                  </a:moveTo>
                  <a:cubicBezTo>
                    <a:pt x="18" y="9"/>
                    <a:pt x="15" y="12"/>
                    <a:pt x="11" y="13"/>
                  </a:cubicBezTo>
                  <a:cubicBezTo>
                    <a:pt x="9" y="14"/>
                    <a:pt x="7" y="15"/>
                    <a:pt x="6" y="15"/>
                  </a:cubicBezTo>
                  <a:cubicBezTo>
                    <a:pt x="4" y="16"/>
                    <a:pt x="2" y="16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3" y="22"/>
                    <a:pt x="10" y="23"/>
                    <a:pt x="13" y="22"/>
                  </a:cubicBezTo>
                  <a:cubicBezTo>
                    <a:pt x="19" y="21"/>
                    <a:pt x="24" y="19"/>
                    <a:pt x="29" y="16"/>
                  </a:cubicBezTo>
                  <a:cubicBezTo>
                    <a:pt x="36" y="11"/>
                    <a:pt x="28" y="0"/>
                    <a:pt x="21" y="6"/>
                  </a:cubicBezTo>
                  <a:close/>
                </a:path>
              </a:pathLst>
            </a:custGeom>
            <a:solidFill>
              <a:srgbClr val="1E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307">
              <a:extLst>
                <a:ext uri="{FF2B5EF4-FFF2-40B4-BE49-F238E27FC236}">
                  <a16:creationId xmlns:a16="http://schemas.microsoft.com/office/drawing/2014/main" id="{1D7EF5AD-F6E9-4D9D-8944-C4791341F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3554413"/>
              <a:ext cx="508000" cy="768350"/>
            </a:xfrm>
            <a:custGeom>
              <a:avLst/>
              <a:gdLst>
                <a:gd name="T0" fmla="*/ 159 w 181"/>
                <a:gd name="T1" fmla="*/ 7 h 274"/>
                <a:gd name="T2" fmla="*/ 148 w 181"/>
                <a:gd name="T3" fmla="*/ 11 h 274"/>
                <a:gd name="T4" fmla="*/ 118 w 181"/>
                <a:gd name="T5" fmla="*/ 166 h 274"/>
                <a:gd name="T6" fmla="*/ 52 w 181"/>
                <a:gd name="T7" fmla="*/ 215 h 274"/>
                <a:gd name="T8" fmla="*/ 0 w 181"/>
                <a:gd name="T9" fmla="*/ 273 h 274"/>
                <a:gd name="T10" fmla="*/ 1 w 181"/>
                <a:gd name="T11" fmla="*/ 274 h 274"/>
                <a:gd name="T12" fmla="*/ 40 w 181"/>
                <a:gd name="T13" fmla="*/ 234 h 274"/>
                <a:gd name="T14" fmla="*/ 81 w 181"/>
                <a:gd name="T15" fmla="*/ 210 h 274"/>
                <a:gd name="T16" fmla="*/ 140 w 181"/>
                <a:gd name="T17" fmla="*/ 159 h 274"/>
                <a:gd name="T18" fmla="*/ 159 w 181"/>
                <a:gd name="T19" fmla="*/ 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74">
                  <a:moveTo>
                    <a:pt x="159" y="7"/>
                  </a:moveTo>
                  <a:cubicBezTo>
                    <a:pt x="156" y="0"/>
                    <a:pt x="146" y="5"/>
                    <a:pt x="148" y="11"/>
                  </a:cubicBezTo>
                  <a:cubicBezTo>
                    <a:pt x="167" y="64"/>
                    <a:pt x="154" y="123"/>
                    <a:pt x="118" y="166"/>
                  </a:cubicBezTo>
                  <a:cubicBezTo>
                    <a:pt x="101" y="187"/>
                    <a:pt x="75" y="200"/>
                    <a:pt x="52" y="215"/>
                  </a:cubicBezTo>
                  <a:cubicBezTo>
                    <a:pt x="28" y="230"/>
                    <a:pt x="14" y="248"/>
                    <a:pt x="0" y="273"/>
                  </a:cubicBezTo>
                  <a:cubicBezTo>
                    <a:pt x="0" y="274"/>
                    <a:pt x="1" y="274"/>
                    <a:pt x="1" y="274"/>
                  </a:cubicBezTo>
                  <a:cubicBezTo>
                    <a:pt x="14" y="260"/>
                    <a:pt x="25" y="245"/>
                    <a:pt x="40" y="234"/>
                  </a:cubicBezTo>
                  <a:cubicBezTo>
                    <a:pt x="53" y="225"/>
                    <a:pt x="67" y="218"/>
                    <a:pt x="81" y="210"/>
                  </a:cubicBezTo>
                  <a:cubicBezTo>
                    <a:pt x="104" y="197"/>
                    <a:pt x="124" y="181"/>
                    <a:pt x="140" y="159"/>
                  </a:cubicBezTo>
                  <a:cubicBezTo>
                    <a:pt x="171" y="117"/>
                    <a:pt x="181" y="55"/>
                    <a:pt x="159" y="7"/>
                  </a:cubicBezTo>
                  <a:close/>
                </a:path>
              </a:pathLst>
            </a:custGeom>
            <a:solidFill>
              <a:srgbClr val="200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308">
              <a:extLst>
                <a:ext uri="{FF2B5EF4-FFF2-40B4-BE49-F238E27FC236}">
                  <a16:creationId xmlns:a16="http://schemas.microsoft.com/office/drawing/2014/main" id="{E7525119-2FED-4235-ADFF-C78D15467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3986213"/>
              <a:ext cx="131762" cy="112712"/>
            </a:xfrm>
            <a:custGeom>
              <a:avLst/>
              <a:gdLst>
                <a:gd name="T0" fmla="*/ 38 w 47"/>
                <a:gd name="T1" fmla="*/ 0 h 40"/>
                <a:gd name="T2" fmla="*/ 33 w 47"/>
                <a:gd name="T3" fmla="*/ 2 h 40"/>
                <a:gd name="T4" fmla="*/ 17 w 47"/>
                <a:gd name="T5" fmla="*/ 20 h 40"/>
                <a:gd name="T6" fmla="*/ 7 w 47"/>
                <a:gd name="T7" fmla="*/ 28 h 40"/>
                <a:gd name="T8" fmla="*/ 1 w 47"/>
                <a:gd name="T9" fmla="*/ 34 h 40"/>
                <a:gd name="T10" fmla="*/ 2 w 47"/>
                <a:gd name="T11" fmla="*/ 39 h 40"/>
                <a:gd name="T12" fmla="*/ 7 w 47"/>
                <a:gd name="T13" fmla="*/ 40 h 40"/>
                <a:gd name="T14" fmla="*/ 24 w 47"/>
                <a:gd name="T15" fmla="*/ 32 h 40"/>
                <a:gd name="T16" fmla="*/ 44 w 47"/>
                <a:gd name="T17" fmla="*/ 11 h 40"/>
                <a:gd name="T18" fmla="*/ 38 w 47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0">
                  <a:moveTo>
                    <a:pt x="38" y="0"/>
                  </a:moveTo>
                  <a:cubicBezTo>
                    <a:pt x="36" y="0"/>
                    <a:pt x="34" y="1"/>
                    <a:pt x="33" y="2"/>
                  </a:cubicBezTo>
                  <a:cubicBezTo>
                    <a:pt x="27" y="7"/>
                    <a:pt x="22" y="14"/>
                    <a:pt x="17" y="20"/>
                  </a:cubicBezTo>
                  <a:cubicBezTo>
                    <a:pt x="14" y="23"/>
                    <a:pt x="11" y="25"/>
                    <a:pt x="7" y="28"/>
                  </a:cubicBezTo>
                  <a:cubicBezTo>
                    <a:pt x="5" y="29"/>
                    <a:pt x="2" y="31"/>
                    <a:pt x="1" y="34"/>
                  </a:cubicBezTo>
                  <a:cubicBezTo>
                    <a:pt x="0" y="35"/>
                    <a:pt x="0" y="38"/>
                    <a:pt x="2" y="39"/>
                  </a:cubicBezTo>
                  <a:cubicBezTo>
                    <a:pt x="4" y="40"/>
                    <a:pt x="5" y="40"/>
                    <a:pt x="7" y="40"/>
                  </a:cubicBezTo>
                  <a:cubicBezTo>
                    <a:pt x="13" y="40"/>
                    <a:pt x="19" y="35"/>
                    <a:pt x="24" y="32"/>
                  </a:cubicBezTo>
                  <a:cubicBezTo>
                    <a:pt x="31" y="27"/>
                    <a:pt x="40" y="20"/>
                    <a:pt x="44" y="11"/>
                  </a:cubicBezTo>
                  <a:cubicBezTo>
                    <a:pt x="47" y="6"/>
                    <a:pt x="43" y="0"/>
                    <a:pt x="38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309">
              <a:extLst>
                <a:ext uri="{FF2B5EF4-FFF2-40B4-BE49-F238E27FC236}">
                  <a16:creationId xmlns:a16="http://schemas.microsoft.com/office/drawing/2014/main" id="{98C03F15-2C85-43F6-AEDD-B269F5C3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3979863"/>
              <a:ext cx="79375" cy="61912"/>
            </a:xfrm>
            <a:custGeom>
              <a:avLst/>
              <a:gdLst>
                <a:gd name="T0" fmla="*/ 19 w 28"/>
                <a:gd name="T1" fmla="*/ 0 h 22"/>
                <a:gd name="T2" fmla="*/ 14 w 28"/>
                <a:gd name="T3" fmla="*/ 3 h 22"/>
                <a:gd name="T4" fmla="*/ 3 w 28"/>
                <a:gd name="T5" fmla="*/ 16 h 22"/>
                <a:gd name="T6" fmla="*/ 5 w 28"/>
                <a:gd name="T7" fmla="*/ 22 h 22"/>
                <a:gd name="T8" fmla="*/ 6 w 28"/>
                <a:gd name="T9" fmla="*/ 22 h 22"/>
                <a:gd name="T10" fmla="*/ 25 w 28"/>
                <a:gd name="T11" fmla="*/ 9 h 22"/>
                <a:gd name="T12" fmla="*/ 19 w 2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cubicBezTo>
                    <a:pt x="17" y="0"/>
                    <a:pt x="15" y="1"/>
                    <a:pt x="14" y="3"/>
                  </a:cubicBezTo>
                  <a:cubicBezTo>
                    <a:pt x="11" y="8"/>
                    <a:pt x="8" y="13"/>
                    <a:pt x="3" y="16"/>
                  </a:cubicBezTo>
                  <a:cubicBezTo>
                    <a:pt x="0" y="18"/>
                    <a:pt x="2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14" y="20"/>
                    <a:pt x="20" y="16"/>
                    <a:pt x="25" y="9"/>
                  </a:cubicBezTo>
                  <a:cubicBezTo>
                    <a:pt x="28" y="5"/>
                    <a:pt x="23" y="0"/>
                    <a:pt x="19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310">
              <a:extLst>
                <a:ext uri="{FF2B5EF4-FFF2-40B4-BE49-F238E27FC236}">
                  <a16:creationId xmlns:a16="http://schemas.microsoft.com/office/drawing/2014/main" id="{95D16A24-BF80-46CA-BBE5-3986F258C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3865563"/>
              <a:ext cx="111125" cy="69850"/>
            </a:xfrm>
            <a:custGeom>
              <a:avLst/>
              <a:gdLst>
                <a:gd name="T0" fmla="*/ 30 w 40"/>
                <a:gd name="T1" fmla="*/ 0 h 25"/>
                <a:gd name="T2" fmla="*/ 27 w 40"/>
                <a:gd name="T3" fmla="*/ 1 h 25"/>
                <a:gd name="T4" fmla="*/ 10 w 40"/>
                <a:gd name="T5" fmla="*/ 12 h 25"/>
                <a:gd name="T6" fmla="*/ 2 w 40"/>
                <a:gd name="T7" fmla="*/ 19 h 25"/>
                <a:gd name="T8" fmla="*/ 1 w 40"/>
                <a:gd name="T9" fmla="*/ 24 h 25"/>
                <a:gd name="T10" fmla="*/ 1 w 40"/>
                <a:gd name="T11" fmla="*/ 25 h 25"/>
                <a:gd name="T12" fmla="*/ 2 w 40"/>
                <a:gd name="T13" fmla="*/ 25 h 25"/>
                <a:gd name="T14" fmla="*/ 3 w 40"/>
                <a:gd name="T15" fmla="*/ 25 h 25"/>
                <a:gd name="T16" fmla="*/ 4 w 40"/>
                <a:gd name="T17" fmla="*/ 25 h 25"/>
                <a:gd name="T18" fmla="*/ 6 w 40"/>
                <a:gd name="T19" fmla="*/ 25 h 25"/>
                <a:gd name="T20" fmla="*/ 15 w 40"/>
                <a:gd name="T21" fmla="*/ 21 h 25"/>
                <a:gd name="T22" fmla="*/ 32 w 40"/>
                <a:gd name="T23" fmla="*/ 14 h 25"/>
                <a:gd name="T24" fmla="*/ 30 w 4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5">
                  <a:moveTo>
                    <a:pt x="30" y="0"/>
                  </a:moveTo>
                  <a:cubicBezTo>
                    <a:pt x="29" y="0"/>
                    <a:pt x="28" y="0"/>
                    <a:pt x="27" y="1"/>
                  </a:cubicBezTo>
                  <a:cubicBezTo>
                    <a:pt x="21" y="5"/>
                    <a:pt x="16" y="9"/>
                    <a:pt x="10" y="12"/>
                  </a:cubicBezTo>
                  <a:cubicBezTo>
                    <a:pt x="7" y="15"/>
                    <a:pt x="5" y="17"/>
                    <a:pt x="2" y="19"/>
                  </a:cubicBezTo>
                  <a:cubicBezTo>
                    <a:pt x="0" y="21"/>
                    <a:pt x="1" y="22"/>
                    <a:pt x="1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9" y="24"/>
                    <a:pt x="12" y="22"/>
                    <a:pt x="15" y="21"/>
                  </a:cubicBezTo>
                  <a:cubicBezTo>
                    <a:pt x="20" y="18"/>
                    <a:pt x="26" y="15"/>
                    <a:pt x="32" y="14"/>
                  </a:cubicBezTo>
                  <a:cubicBezTo>
                    <a:pt x="40" y="11"/>
                    <a:pt x="37" y="0"/>
                    <a:pt x="30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311">
              <a:extLst>
                <a:ext uri="{FF2B5EF4-FFF2-40B4-BE49-F238E27FC236}">
                  <a16:creationId xmlns:a16="http://schemas.microsoft.com/office/drawing/2014/main" id="{E14C4D43-2AE0-4E7F-9BB3-D6AB9C7DE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3844925"/>
              <a:ext cx="95250" cy="68262"/>
            </a:xfrm>
            <a:custGeom>
              <a:avLst/>
              <a:gdLst>
                <a:gd name="T0" fmla="*/ 27 w 34"/>
                <a:gd name="T1" fmla="*/ 0 h 24"/>
                <a:gd name="T2" fmla="*/ 23 w 34"/>
                <a:gd name="T3" fmla="*/ 1 h 24"/>
                <a:gd name="T4" fmla="*/ 11 w 34"/>
                <a:gd name="T5" fmla="*/ 9 h 24"/>
                <a:gd name="T6" fmla="*/ 1 w 34"/>
                <a:gd name="T7" fmla="*/ 18 h 24"/>
                <a:gd name="T8" fmla="*/ 4 w 34"/>
                <a:gd name="T9" fmla="*/ 24 h 24"/>
                <a:gd name="T10" fmla="*/ 5 w 34"/>
                <a:gd name="T11" fmla="*/ 23 h 24"/>
                <a:gd name="T12" fmla="*/ 16 w 34"/>
                <a:gd name="T13" fmla="*/ 18 h 24"/>
                <a:gd name="T14" fmla="*/ 30 w 34"/>
                <a:gd name="T15" fmla="*/ 12 h 24"/>
                <a:gd name="T16" fmla="*/ 32 w 34"/>
                <a:gd name="T17" fmla="*/ 3 h 24"/>
                <a:gd name="T18" fmla="*/ 27 w 3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4">
                  <a:moveTo>
                    <a:pt x="27" y="0"/>
                  </a:moveTo>
                  <a:cubicBezTo>
                    <a:pt x="26" y="0"/>
                    <a:pt x="25" y="0"/>
                    <a:pt x="23" y="1"/>
                  </a:cubicBezTo>
                  <a:cubicBezTo>
                    <a:pt x="19" y="3"/>
                    <a:pt x="15" y="6"/>
                    <a:pt x="11" y="9"/>
                  </a:cubicBezTo>
                  <a:cubicBezTo>
                    <a:pt x="7" y="11"/>
                    <a:pt x="3" y="14"/>
                    <a:pt x="1" y="18"/>
                  </a:cubicBezTo>
                  <a:cubicBezTo>
                    <a:pt x="0" y="20"/>
                    <a:pt x="1" y="24"/>
                    <a:pt x="4" y="24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9" y="22"/>
                    <a:pt x="12" y="20"/>
                    <a:pt x="16" y="18"/>
                  </a:cubicBezTo>
                  <a:cubicBezTo>
                    <a:pt x="20" y="16"/>
                    <a:pt x="25" y="14"/>
                    <a:pt x="30" y="12"/>
                  </a:cubicBezTo>
                  <a:cubicBezTo>
                    <a:pt x="33" y="10"/>
                    <a:pt x="34" y="6"/>
                    <a:pt x="32" y="3"/>
                  </a:cubicBezTo>
                  <a:cubicBezTo>
                    <a:pt x="31" y="1"/>
                    <a:pt x="29" y="0"/>
                    <a:pt x="27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312">
              <a:extLst>
                <a:ext uri="{FF2B5EF4-FFF2-40B4-BE49-F238E27FC236}">
                  <a16:creationId xmlns:a16="http://schemas.microsoft.com/office/drawing/2014/main" id="{098FD4DC-401C-4652-8B79-2F87465B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3760788"/>
              <a:ext cx="109537" cy="71437"/>
            </a:xfrm>
            <a:custGeom>
              <a:avLst/>
              <a:gdLst>
                <a:gd name="T0" fmla="*/ 30 w 39"/>
                <a:gd name="T1" fmla="*/ 0 h 25"/>
                <a:gd name="T2" fmla="*/ 30 w 39"/>
                <a:gd name="T3" fmla="*/ 0 h 25"/>
                <a:gd name="T4" fmla="*/ 0 w 39"/>
                <a:gd name="T5" fmla="*/ 23 h 25"/>
                <a:gd name="T6" fmla="*/ 1 w 39"/>
                <a:gd name="T7" fmla="*/ 25 h 25"/>
                <a:gd name="T8" fmla="*/ 1 w 39"/>
                <a:gd name="T9" fmla="*/ 25 h 25"/>
                <a:gd name="T10" fmla="*/ 17 w 39"/>
                <a:gd name="T11" fmla="*/ 18 h 25"/>
                <a:gd name="T12" fmla="*/ 35 w 39"/>
                <a:gd name="T13" fmla="*/ 9 h 25"/>
                <a:gd name="T14" fmla="*/ 30 w 3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5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7" y="2"/>
                    <a:pt x="8" y="15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6" y="23"/>
                    <a:pt x="12" y="21"/>
                    <a:pt x="17" y="18"/>
                  </a:cubicBezTo>
                  <a:cubicBezTo>
                    <a:pt x="23" y="15"/>
                    <a:pt x="29" y="13"/>
                    <a:pt x="35" y="9"/>
                  </a:cubicBezTo>
                  <a:cubicBezTo>
                    <a:pt x="39" y="5"/>
                    <a:pt x="34" y="0"/>
                    <a:pt x="30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313">
              <a:extLst>
                <a:ext uri="{FF2B5EF4-FFF2-40B4-BE49-F238E27FC236}">
                  <a16:creationId xmlns:a16="http://schemas.microsoft.com/office/drawing/2014/main" id="{4C670917-CEAC-489C-A6F9-77899C12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3733800"/>
              <a:ext cx="115887" cy="77787"/>
            </a:xfrm>
            <a:custGeom>
              <a:avLst/>
              <a:gdLst>
                <a:gd name="T0" fmla="*/ 34 w 41"/>
                <a:gd name="T1" fmla="*/ 0 h 28"/>
                <a:gd name="T2" fmla="*/ 33 w 41"/>
                <a:gd name="T3" fmla="*/ 1 h 28"/>
                <a:gd name="T4" fmla="*/ 3 w 41"/>
                <a:gd name="T5" fmla="*/ 21 h 28"/>
                <a:gd name="T6" fmla="*/ 6 w 41"/>
                <a:gd name="T7" fmla="*/ 28 h 28"/>
                <a:gd name="T8" fmla="*/ 8 w 41"/>
                <a:gd name="T9" fmla="*/ 27 h 28"/>
                <a:gd name="T10" fmla="*/ 37 w 41"/>
                <a:gd name="T11" fmla="*/ 11 h 28"/>
                <a:gd name="T12" fmla="*/ 34 w 4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8">
                  <a:moveTo>
                    <a:pt x="34" y="0"/>
                  </a:moveTo>
                  <a:cubicBezTo>
                    <a:pt x="34" y="0"/>
                    <a:pt x="33" y="1"/>
                    <a:pt x="33" y="1"/>
                  </a:cubicBezTo>
                  <a:cubicBezTo>
                    <a:pt x="22" y="5"/>
                    <a:pt x="12" y="14"/>
                    <a:pt x="3" y="21"/>
                  </a:cubicBezTo>
                  <a:cubicBezTo>
                    <a:pt x="0" y="23"/>
                    <a:pt x="3" y="28"/>
                    <a:pt x="6" y="28"/>
                  </a:cubicBezTo>
                  <a:cubicBezTo>
                    <a:pt x="7" y="28"/>
                    <a:pt x="7" y="28"/>
                    <a:pt x="8" y="27"/>
                  </a:cubicBezTo>
                  <a:cubicBezTo>
                    <a:pt x="17" y="21"/>
                    <a:pt x="27" y="16"/>
                    <a:pt x="37" y="11"/>
                  </a:cubicBezTo>
                  <a:cubicBezTo>
                    <a:pt x="41" y="8"/>
                    <a:pt x="39" y="0"/>
                    <a:pt x="34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314">
              <a:extLst>
                <a:ext uri="{FF2B5EF4-FFF2-40B4-BE49-F238E27FC236}">
                  <a16:creationId xmlns:a16="http://schemas.microsoft.com/office/drawing/2014/main" id="{4AF1750A-2A95-4DC8-924D-D8A868296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4014788"/>
              <a:ext cx="150812" cy="80962"/>
            </a:xfrm>
            <a:custGeom>
              <a:avLst/>
              <a:gdLst>
                <a:gd name="T0" fmla="*/ 5 w 54"/>
                <a:gd name="T1" fmla="*/ 0 h 29"/>
                <a:gd name="T2" fmla="*/ 2 w 54"/>
                <a:gd name="T3" fmla="*/ 6 h 29"/>
                <a:gd name="T4" fmla="*/ 44 w 54"/>
                <a:gd name="T5" fmla="*/ 29 h 29"/>
                <a:gd name="T6" fmla="*/ 46 w 54"/>
                <a:gd name="T7" fmla="*/ 29 h 29"/>
                <a:gd name="T8" fmla="*/ 47 w 54"/>
                <a:gd name="T9" fmla="*/ 18 h 29"/>
                <a:gd name="T10" fmla="*/ 7 w 54"/>
                <a:gd name="T11" fmla="*/ 1 h 29"/>
                <a:gd name="T12" fmla="*/ 5 w 5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9">
                  <a:moveTo>
                    <a:pt x="5" y="0"/>
                  </a:moveTo>
                  <a:cubicBezTo>
                    <a:pt x="2" y="0"/>
                    <a:pt x="0" y="3"/>
                    <a:pt x="2" y="6"/>
                  </a:cubicBezTo>
                  <a:cubicBezTo>
                    <a:pt x="12" y="18"/>
                    <a:pt x="30" y="24"/>
                    <a:pt x="44" y="29"/>
                  </a:cubicBezTo>
                  <a:cubicBezTo>
                    <a:pt x="45" y="29"/>
                    <a:pt x="46" y="29"/>
                    <a:pt x="46" y="29"/>
                  </a:cubicBezTo>
                  <a:cubicBezTo>
                    <a:pt x="52" y="29"/>
                    <a:pt x="54" y="20"/>
                    <a:pt x="47" y="18"/>
                  </a:cubicBezTo>
                  <a:cubicBezTo>
                    <a:pt x="33" y="13"/>
                    <a:pt x="19" y="1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315">
              <a:extLst>
                <a:ext uri="{FF2B5EF4-FFF2-40B4-BE49-F238E27FC236}">
                  <a16:creationId xmlns:a16="http://schemas.microsoft.com/office/drawing/2014/main" id="{D121B7F2-A973-465B-8721-FD666F0E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979863"/>
              <a:ext cx="111125" cy="65087"/>
            </a:xfrm>
            <a:custGeom>
              <a:avLst/>
              <a:gdLst>
                <a:gd name="T0" fmla="*/ 7 w 40"/>
                <a:gd name="T1" fmla="*/ 0 h 23"/>
                <a:gd name="T2" fmla="*/ 4 w 40"/>
                <a:gd name="T3" fmla="*/ 9 h 23"/>
                <a:gd name="T4" fmla="*/ 31 w 40"/>
                <a:gd name="T5" fmla="*/ 23 h 23"/>
                <a:gd name="T6" fmla="*/ 33 w 40"/>
                <a:gd name="T7" fmla="*/ 23 h 23"/>
                <a:gd name="T8" fmla="*/ 34 w 40"/>
                <a:gd name="T9" fmla="*/ 12 h 23"/>
                <a:gd name="T10" fmla="*/ 9 w 40"/>
                <a:gd name="T11" fmla="*/ 1 h 23"/>
                <a:gd name="T12" fmla="*/ 7 w 4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3">
                  <a:moveTo>
                    <a:pt x="7" y="0"/>
                  </a:moveTo>
                  <a:cubicBezTo>
                    <a:pt x="2" y="0"/>
                    <a:pt x="0" y="7"/>
                    <a:pt x="4" y="9"/>
                  </a:cubicBezTo>
                  <a:cubicBezTo>
                    <a:pt x="13" y="14"/>
                    <a:pt x="22" y="19"/>
                    <a:pt x="31" y="23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8" y="23"/>
                    <a:pt x="40" y="14"/>
                    <a:pt x="34" y="12"/>
                  </a:cubicBezTo>
                  <a:cubicBezTo>
                    <a:pt x="25" y="9"/>
                    <a:pt x="17" y="5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316">
              <a:extLst>
                <a:ext uri="{FF2B5EF4-FFF2-40B4-BE49-F238E27FC236}">
                  <a16:creationId xmlns:a16="http://schemas.microsoft.com/office/drawing/2014/main" id="{21370BB4-9550-4F4A-93F7-805A69182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3954463"/>
              <a:ext cx="76200" cy="50800"/>
            </a:xfrm>
            <a:custGeom>
              <a:avLst/>
              <a:gdLst>
                <a:gd name="T0" fmla="*/ 5 w 27"/>
                <a:gd name="T1" fmla="*/ 0 h 18"/>
                <a:gd name="T2" fmla="*/ 2 w 27"/>
                <a:gd name="T3" fmla="*/ 5 h 18"/>
                <a:gd name="T4" fmla="*/ 18 w 27"/>
                <a:gd name="T5" fmla="*/ 17 h 18"/>
                <a:gd name="T6" fmla="*/ 20 w 27"/>
                <a:gd name="T7" fmla="*/ 18 h 18"/>
                <a:gd name="T8" fmla="*/ 23 w 27"/>
                <a:gd name="T9" fmla="*/ 9 h 18"/>
                <a:gd name="T10" fmla="*/ 6 w 27"/>
                <a:gd name="T11" fmla="*/ 0 h 18"/>
                <a:gd name="T12" fmla="*/ 5 w 2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5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7" y="9"/>
                    <a:pt x="12" y="14"/>
                    <a:pt x="18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4" y="18"/>
                    <a:pt x="27" y="11"/>
                    <a:pt x="23" y="9"/>
                  </a:cubicBezTo>
                  <a:cubicBezTo>
                    <a:pt x="17" y="6"/>
                    <a:pt x="12" y="3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317">
              <a:extLst>
                <a:ext uri="{FF2B5EF4-FFF2-40B4-BE49-F238E27FC236}">
                  <a16:creationId xmlns:a16="http://schemas.microsoft.com/office/drawing/2014/main" id="{C7B17D11-CCAC-4946-A4D1-952174C4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913" y="3851275"/>
              <a:ext cx="119062" cy="76200"/>
            </a:xfrm>
            <a:custGeom>
              <a:avLst/>
              <a:gdLst>
                <a:gd name="T0" fmla="*/ 8 w 42"/>
                <a:gd name="T1" fmla="*/ 0 h 27"/>
                <a:gd name="T2" fmla="*/ 5 w 42"/>
                <a:gd name="T3" fmla="*/ 10 h 27"/>
                <a:gd name="T4" fmla="*/ 29 w 42"/>
                <a:gd name="T5" fmla="*/ 25 h 27"/>
                <a:gd name="T6" fmla="*/ 33 w 42"/>
                <a:gd name="T7" fmla="*/ 27 h 27"/>
                <a:gd name="T8" fmla="*/ 36 w 42"/>
                <a:gd name="T9" fmla="*/ 16 h 27"/>
                <a:gd name="T10" fmla="*/ 10 w 42"/>
                <a:gd name="T11" fmla="*/ 1 h 27"/>
                <a:gd name="T12" fmla="*/ 8 w 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7">
                  <a:moveTo>
                    <a:pt x="8" y="0"/>
                  </a:moveTo>
                  <a:cubicBezTo>
                    <a:pt x="3" y="0"/>
                    <a:pt x="0" y="7"/>
                    <a:pt x="5" y="10"/>
                  </a:cubicBezTo>
                  <a:cubicBezTo>
                    <a:pt x="13" y="14"/>
                    <a:pt x="22" y="19"/>
                    <a:pt x="29" y="25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38" y="27"/>
                    <a:pt x="42" y="20"/>
                    <a:pt x="36" y="16"/>
                  </a:cubicBezTo>
                  <a:cubicBezTo>
                    <a:pt x="28" y="10"/>
                    <a:pt x="19" y="5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318">
              <a:extLst>
                <a:ext uri="{FF2B5EF4-FFF2-40B4-BE49-F238E27FC236}">
                  <a16:creationId xmlns:a16="http://schemas.microsoft.com/office/drawing/2014/main" id="{7A7E2867-7DDB-4D40-9A89-325436FC6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5" y="3797300"/>
              <a:ext cx="120650" cy="93662"/>
            </a:xfrm>
            <a:custGeom>
              <a:avLst/>
              <a:gdLst>
                <a:gd name="T0" fmla="*/ 8 w 43"/>
                <a:gd name="T1" fmla="*/ 0 h 33"/>
                <a:gd name="T2" fmla="*/ 5 w 43"/>
                <a:gd name="T3" fmla="*/ 10 h 33"/>
                <a:gd name="T4" fmla="*/ 28 w 43"/>
                <a:gd name="T5" fmla="*/ 30 h 33"/>
                <a:gd name="T6" fmla="*/ 34 w 43"/>
                <a:gd name="T7" fmla="*/ 33 h 33"/>
                <a:gd name="T8" fmla="*/ 38 w 43"/>
                <a:gd name="T9" fmla="*/ 22 h 33"/>
                <a:gd name="T10" fmla="*/ 11 w 43"/>
                <a:gd name="T11" fmla="*/ 1 h 33"/>
                <a:gd name="T12" fmla="*/ 8 w 4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3">
                  <a:moveTo>
                    <a:pt x="8" y="0"/>
                  </a:moveTo>
                  <a:cubicBezTo>
                    <a:pt x="3" y="0"/>
                    <a:pt x="0" y="7"/>
                    <a:pt x="5" y="10"/>
                  </a:cubicBezTo>
                  <a:cubicBezTo>
                    <a:pt x="14" y="15"/>
                    <a:pt x="22" y="21"/>
                    <a:pt x="28" y="30"/>
                  </a:cubicBezTo>
                  <a:cubicBezTo>
                    <a:pt x="30" y="32"/>
                    <a:pt x="32" y="33"/>
                    <a:pt x="34" y="33"/>
                  </a:cubicBezTo>
                  <a:cubicBezTo>
                    <a:pt x="38" y="33"/>
                    <a:pt x="43" y="27"/>
                    <a:pt x="38" y="22"/>
                  </a:cubicBezTo>
                  <a:cubicBezTo>
                    <a:pt x="31" y="13"/>
                    <a:pt x="21" y="6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603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15" name="组合 514">
            <a:extLst>
              <a:ext uri="{FF2B5EF4-FFF2-40B4-BE49-F238E27FC236}">
                <a16:creationId xmlns:a16="http://schemas.microsoft.com/office/drawing/2014/main" id="{A6040576-B0F8-4ED2-86AF-C548897218B8}"/>
              </a:ext>
            </a:extLst>
          </p:cNvPr>
          <p:cNvGrpSpPr/>
          <p:nvPr/>
        </p:nvGrpSpPr>
        <p:grpSpPr>
          <a:xfrm>
            <a:off x="3300372" y="820243"/>
            <a:ext cx="1976923" cy="2538775"/>
            <a:chOff x="3802062" y="309563"/>
            <a:chExt cx="3608388" cy="4633912"/>
          </a:xfrm>
        </p:grpSpPr>
        <p:sp>
          <p:nvSpPr>
            <p:cNvPr id="516" name="Freeform 322">
              <a:extLst>
                <a:ext uri="{FF2B5EF4-FFF2-40B4-BE49-F238E27FC236}">
                  <a16:creationId xmlns:a16="http://schemas.microsoft.com/office/drawing/2014/main" id="{56A9A469-6EEC-4A95-9A81-1E69F053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635500"/>
              <a:ext cx="1833563" cy="307975"/>
            </a:xfrm>
            <a:custGeom>
              <a:avLst/>
              <a:gdLst>
                <a:gd name="T0" fmla="*/ 414 w 654"/>
                <a:gd name="T1" fmla="*/ 0 h 110"/>
                <a:gd name="T2" fmla="*/ 322 w 654"/>
                <a:gd name="T3" fmla="*/ 7 h 110"/>
                <a:gd name="T4" fmla="*/ 198 w 654"/>
                <a:gd name="T5" fmla="*/ 9 h 110"/>
                <a:gd name="T6" fmla="*/ 197 w 654"/>
                <a:gd name="T7" fmla="*/ 15 h 110"/>
                <a:gd name="T8" fmla="*/ 197 w 654"/>
                <a:gd name="T9" fmla="*/ 15 h 110"/>
                <a:gd name="T10" fmla="*/ 197 w 654"/>
                <a:gd name="T11" fmla="*/ 15 h 110"/>
                <a:gd name="T12" fmla="*/ 196 w 654"/>
                <a:gd name="T13" fmla="*/ 15 h 110"/>
                <a:gd name="T14" fmla="*/ 150 w 654"/>
                <a:gd name="T15" fmla="*/ 24 h 110"/>
                <a:gd name="T16" fmla="*/ 150 w 654"/>
                <a:gd name="T17" fmla="*/ 24 h 110"/>
                <a:gd name="T18" fmla="*/ 150 w 654"/>
                <a:gd name="T19" fmla="*/ 24 h 110"/>
                <a:gd name="T20" fmla="*/ 150 w 654"/>
                <a:gd name="T21" fmla="*/ 24 h 110"/>
                <a:gd name="T22" fmla="*/ 150 w 654"/>
                <a:gd name="T23" fmla="*/ 24 h 110"/>
                <a:gd name="T24" fmla="*/ 88 w 654"/>
                <a:gd name="T25" fmla="*/ 16 h 110"/>
                <a:gd name="T26" fmla="*/ 88 w 654"/>
                <a:gd name="T27" fmla="*/ 16 h 110"/>
                <a:gd name="T28" fmla="*/ 88 w 654"/>
                <a:gd name="T29" fmla="*/ 16 h 110"/>
                <a:gd name="T30" fmla="*/ 88 w 654"/>
                <a:gd name="T31" fmla="*/ 16 h 110"/>
                <a:gd name="T32" fmla="*/ 88 w 654"/>
                <a:gd name="T33" fmla="*/ 16 h 110"/>
                <a:gd name="T34" fmla="*/ 88 w 654"/>
                <a:gd name="T35" fmla="*/ 15 h 110"/>
                <a:gd name="T36" fmla="*/ 3 w 654"/>
                <a:gd name="T37" fmla="*/ 43 h 110"/>
                <a:gd name="T38" fmla="*/ 274 w 654"/>
                <a:gd name="T39" fmla="*/ 110 h 110"/>
                <a:gd name="T40" fmla="*/ 302 w 654"/>
                <a:gd name="T41" fmla="*/ 107 h 110"/>
                <a:gd name="T42" fmla="*/ 349 w 654"/>
                <a:gd name="T43" fmla="*/ 58 h 110"/>
                <a:gd name="T44" fmla="*/ 352 w 654"/>
                <a:gd name="T45" fmla="*/ 58 h 110"/>
                <a:gd name="T46" fmla="*/ 415 w 654"/>
                <a:gd name="T47" fmla="*/ 66 h 110"/>
                <a:gd name="T48" fmla="*/ 505 w 654"/>
                <a:gd name="T49" fmla="*/ 75 h 110"/>
                <a:gd name="T50" fmla="*/ 597 w 654"/>
                <a:gd name="T51" fmla="*/ 58 h 110"/>
                <a:gd name="T52" fmla="*/ 502 w 654"/>
                <a:gd name="T53" fmla="*/ 2 h 110"/>
                <a:gd name="T54" fmla="*/ 431 w 654"/>
                <a:gd name="T55" fmla="*/ 15 h 110"/>
                <a:gd name="T56" fmla="*/ 418 w 654"/>
                <a:gd name="T57" fmla="*/ 15 h 110"/>
                <a:gd name="T58" fmla="*/ 414 w 65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4" h="110">
                  <a:moveTo>
                    <a:pt x="414" y="0"/>
                  </a:moveTo>
                  <a:cubicBezTo>
                    <a:pt x="384" y="1"/>
                    <a:pt x="353" y="3"/>
                    <a:pt x="322" y="7"/>
                  </a:cubicBezTo>
                  <a:cubicBezTo>
                    <a:pt x="309" y="8"/>
                    <a:pt x="257" y="8"/>
                    <a:pt x="198" y="9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15"/>
                    <a:pt x="196" y="15"/>
                    <a:pt x="196" y="15"/>
                  </a:cubicBezTo>
                  <a:cubicBezTo>
                    <a:pt x="183" y="22"/>
                    <a:pt x="166" y="24"/>
                    <a:pt x="150" y="24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2" y="24"/>
                    <a:pt x="94" y="17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38" y="20"/>
                    <a:pt x="0" y="28"/>
                    <a:pt x="3" y="43"/>
                  </a:cubicBezTo>
                  <a:cubicBezTo>
                    <a:pt x="9" y="77"/>
                    <a:pt x="195" y="110"/>
                    <a:pt x="274" y="110"/>
                  </a:cubicBezTo>
                  <a:cubicBezTo>
                    <a:pt x="286" y="110"/>
                    <a:pt x="296" y="109"/>
                    <a:pt x="302" y="107"/>
                  </a:cubicBezTo>
                  <a:cubicBezTo>
                    <a:pt x="345" y="94"/>
                    <a:pt x="313" y="60"/>
                    <a:pt x="349" y="58"/>
                  </a:cubicBezTo>
                  <a:cubicBezTo>
                    <a:pt x="350" y="58"/>
                    <a:pt x="351" y="58"/>
                    <a:pt x="352" y="58"/>
                  </a:cubicBezTo>
                  <a:cubicBezTo>
                    <a:pt x="366" y="58"/>
                    <a:pt x="388" y="62"/>
                    <a:pt x="415" y="66"/>
                  </a:cubicBezTo>
                  <a:cubicBezTo>
                    <a:pt x="442" y="70"/>
                    <a:pt x="473" y="75"/>
                    <a:pt x="505" y="75"/>
                  </a:cubicBezTo>
                  <a:cubicBezTo>
                    <a:pt x="537" y="75"/>
                    <a:pt x="569" y="70"/>
                    <a:pt x="597" y="58"/>
                  </a:cubicBezTo>
                  <a:cubicBezTo>
                    <a:pt x="654" y="33"/>
                    <a:pt x="598" y="10"/>
                    <a:pt x="502" y="2"/>
                  </a:cubicBezTo>
                  <a:cubicBezTo>
                    <a:pt x="482" y="14"/>
                    <a:pt x="449" y="15"/>
                    <a:pt x="431" y="15"/>
                  </a:cubicBezTo>
                  <a:cubicBezTo>
                    <a:pt x="424" y="15"/>
                    <a:pt x="419" y="15"/>
                    <a:pt x="418" y="15"/>
                  </a:cubicBezTo>
                  <a:cubicBezTo>
                    <a:pt x="417" y="11"/>
                    <a:pt x="415" y="6"/>
                    <a:pt x="414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323">
              <a:extLst>
                <a:ext uri="{FF2B5EF4-FFF2-40B4-BE49-F238E27FC236}">
                  <a16:creationId xmlns:a16="http://schemas.microsoft.com/office/drawing/2014/main" id="{18569293-9524-469E-A457-C8D83A13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449513"/>
              <a:ext cx="655638" cy="361950"/>
            </a:xfrm>
            <a:custGeom>
              <a:avLst/>
              <a:gdLst>
                <a:gd name="T0" fmla="*/ 48 w 234"/>
                <a:gd name="T1" fmla="*/ 21 h 129"/>
                <a:gd name="T2" fmla="*/ 63 w 234"/>
                <a:gd name="T3" fmla="*/ 0 h 129"/>
                <a:gd name="T4" fmla="*/ 64 w 234"/>
                <a:gd name="T5" fmla="*/ 0 h 129"/>
                <a:gd name="T6" fmla="*/ 130 w 234"/>
                <a:gd name="T7" fmla="*/ 1 h 129"/>
                <a:gd name="T8" fmla="*/ 131 w 234"/>
                <a:gd name="T9" fmla="*/ 2 h 129"/>
                <a:gd name="T10" fmla="*/ 130 w 234"/>
                <a:gd name="T11" fmla="*/ 10 h 129"/>
                <a:gd name="T12" fmla="*/ 175 w 234"/>
                <a:gd name="T13" fmla="*/ 12 h 129"/>
                <a:gd name="T14" fmla="*/ 175 w 234"/>
                <a:gd name="T15" fmla="*/ 13 h 129"/>
                <a:gd name="T16" fmla="*/ 233 w 234"/>
                <a:gd name="T17" fmla="*/ 95 h 129"/>
                <a:gd name="T18" fmla="*/ 2 w 234"/>
                <a:gd name="T19" fmla="*/ 107 h 129"/>
                <a:gd name="T20" fmla="*/ 48 w 234"/>
                <a:gd name="T21" fmla="*/ 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29">
                  <a:moveTo>
                    <a:pt x="48" y="21"/>
                  </a:moveTo>
                  <a:cubicBezTo>
                    <a:pt x="54" y="13"/>
                    <a:pt x="59" y="6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99" y="9"/>
                    <a:pt x="130" y="1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4"/>
                    <a:pt x="130" y="7"/>
                    <a:pt x="130" y="10"/>
                  </a:cubicBezTo>
                  <a:cubicBezTo>
                    <a:pt x="133" y="22"/>
                    <a:pt x="158" y="21"/>
                    <a:pt x="175" y="12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234" y="80"/>
                    <a:pt x="233" y="95"/>
                  </a:cubicBezTo>
                  <a:cubicBezTo>
                    <a:pt x="233" y="129"/>
                    <a:pt x="0" y="129"/>
                    <a:pt x="2" y="107"/>
                  </a:cubicBezTo>
                  <a:cubicBezTo>
                    <a:pt x="4" y="86"/>
                    <a:pt x="29" y="49"/>
                    <a:pt x="48" y="21"/>
                  </a:cubicBezTo>
                </a:path>
              </a:pathLst>
            </a:custGeom>
            <a:solidFill>
              <a:srgbClr val="98B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324">
              <a:extLst>
                <a:ext uri="{FF2B5EF4-FFF2-40B4-BE49-F238E27FC236}">
                  <a16:creationId xmlns:a16="http://schemas.microsoft.com/office/drawing/2014/main" id="{0B8DA72B-6A46-4E03-A100-296F02B6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2292350"/>
              <a:ext cx="200025" cy="157163"/>
            </a:xfrm>
            <a:custGeom>
              <a:avLst/>
              <a:gdLst>
                <a:gd name="T0" fmla="*/ 12 w 71"/>
                <a:gd name="T1" fmla="*/ 51 h 56"/>
                <a:gd name="T2" fmla="*/ 5 w 71"/>
                <a:gd name="T3" fmla="*/ 45 h 56"/>
                <a:gd name="T4" fmla="*/ 8 w 71"/>
                <a:gd name="T5" fmla="*/ 26 h 56"/>
                <a:gd name="T6" fmla="*/ 52 w 71"/>
                <a:gd name="T7" fmla="*/ 4 h 56"/>
                <a:gd name="T8" fmla="*/ 54 w 71"/>
                <a:gd name="T9" fmla="*/ 0 h 56"/>
                <a:gd name="T10" fmla="*/ 65 w 71"/>
                <a:gd name="T11" fmla="*/ 28 h 56"/>
                <a:gd name="T12" fmla="*/ 61 w 71"/>
                <a:gd name="T13" fmla="*/ 36 h 56"/>
                <a:gd name="T14" fmla="*/ 12 w 71"/>
                <a:gd name="T15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6">
                  <a:moveTo>
                    <a:pt x="12" y="51"/>
                  </a:moveTo>
                  <a:cubicBezTo>
                    <a:pt x="9" y="49"/>
                    <a:pt x="6" y="47"/>
                    <a:pt x="5" y="45"/>
                  </a:cubicBezTo>
                  <a:cubicBezTo>
                    <a:pt x="0" y="35"/>
                    <a:pt x="6" y="28"/>
                    <a:pt x="8" y="26"/>
                  </a:cubicBezTo>
                  <a:cubicBezTo>
                    <a:pt x="22" y="27"/>
                    <a:pt x="43" y="17"/>
                    <a:pt x="52" y="4"/>
                  </a:cubicBezTo>
                  <a:cubicBezTo>
                    <a:pt x="52" y="3"/>
                    <a:pt x="53" y="1"/>
                    <a:pt x="54" y="0"/>
                  </a:cubicBezTo>
                  <a:cubicBezTo>
                    <a:pt x="60" y="2"/>
                    <a:pt x="71" y="9"/>
                    <a:pt x="65" y="28"/>
                  </a:cubicBezTo>
                  <a:cubicBezTo>
                    <a:pt x="64" y="31"/>
                    <a:pt x="62" y="34"/>
                    <a:pt x="61" y="36"/>
                  </a:cubicBezTo>
                  <a:cubicBezTo>
                    <a:pt x="49" y="51"/>
                    <a:pt x="25" y="56"/>
                    <a:pt x="12" y="51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325">
              <a:extLst>
                <a:ext uri="{FF2B5EF4-FFF2-40B4-BE49-F238E27FC236}">
                  <a16:creationId xmlns:a16="http://schemas.microsoft.com/office/drawing/2014/main" id="{929A674B-A76E-44E8-948F-C52194195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2393950"/>
              <a:ext cx="187325" cy="117475"/>
            </a:xfrm>
            <a:custGeom>
              <a:avLst/>
              <a:gdLst>
                <a:gd name="T0" fmla="*/ 56 w 67"/>
                <a:gd name="T1" fmla="*/ 1 h 42"/>
                <a:gd name="T2" fmla="*/ 52 w 67"/>
                <a:gd name="T3" fmla="*/ 27 h 42"/>
                <a:gd name="T4" fmla="*/ 45 w 67"/>
                <a:gd name="T5" fmla="*/ 32 h 42"/>
                <a:gd name="T6" fmla="*/ 0 w 67"/>
                <a:gd name="T7" fmla="*/ 30 h 42"/>
                <a:gd name="T8" fmla="*/ 1 w 67"/>
                <a:gd name="T9" fmla="*/ 22 h 42"/>
                <a:gd name="T10" fmla="*/ 6 w 67"/>
                <a:gd name="T11" fmla="*/ 15 h 42"/>
                <a:gd name="T12" fmla="*/ 55 w 67"/>
                <a:gd name="T13" fmla="*/ 0 h 42"/>
                <a:gd name="T14" fmla="*/ 56 w 67"/>
                <a:gd name="T15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2">
                  <a:moveTo>
                    <a:pt x="56" y="1"/>
                  </a:moveTo>
                  <a:cubicBezTo>
                    <a:pt x="56" y="1"/>
                    <a:pt x="67" y="13"/>
                    <a:pt x="52" y="27"/>
                  </a:cubicBezTo>
                  <a:cubicBezTo>
                    <a:pt x="50" y="29"/>
                    <a:pt x="48" y="31"/>
                    <a:pt x="45" y="32"/>
                  </a:cubicBezTo>
                  <a:cubicBezTo>
                    <a:pt x="28" y="41"/>
                    <a:pt x="3" y="42"/>
                    <a:pt x="0" y="30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18"/>
                    <a:pt x="5" y="16"/>
                    <a:pt x="6" y="15"/>
                  </a:cubicBezTo>
                  <a:cubicBezTo>
                    <a:pt x="19" y="20"/>
                    <a:pt x="43" y="15"/>
                    <a:pt x="55" y="0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326">
              <a:extLst>
                <a:ext uri="{FF2B5EF4-FFF2-40B4-BE49-F238E27FC236}">
                  <a16:creationId xmlns:a16="http://schemas.microsoft.com/office/drawing/2014/main" id="{5E89D3F4-73E7-4C1C-93E8-F0A881B3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2138363"/>
              <a:ext cx="230188" cy="230188"/>
            </a:xfrm>
            <a:custGeom>
              <a:avLst/>
              <a:gdLst>
                <a:gd name="T0" fmla="*/ 32 w 82"/>
                <a:gd name="T1" fmla="*/ 36 h 82"/>
                <a:gd name="T2" fmla="*/ 31 w 82"/>
                <a:gd name="T3" fmla="*/ 34 h 82"/>
                <a:gd name="T4" fmla="*/ 29 w 82"/>
                <a:gd name="T5" fmla="*/ 1 h 82"/>
                <a:gd name="T6" fmla="*/ 31 w 82"/>
                <a:gd name="T7" fmla="*/ 0 h 82"/>
                <a:gd name="T8" fmla="*/ 60 w 82"/>
                <a:gd name="T9" fmla="*/ 55 h 82"/>
                <a:gd name="T10" fmla="*/ 58 w 82"/>
                <a:gd name="T11" fmla="*/ 59 h 82"/>
                <a:gd name="T12" fmla="*/ 14 w 82"/>
                <a:gd name="T13" fmla="*/ 81 h 82"/>
                <a:gd name="T14" fmla="*/ 1 w 82"/>
                <a:gd name="T15" fmla="*/ 72 h 82"/>
                <a:gd name="T16" fmla="*/ 32 w 82"/>
                <a:gd name="T17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2">
                  <a:moveTo>
                    <a:pt x="32" y="3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0" y="20"/>
                    <a:pt x="29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82" y="16"/>
                    <a:pt x="60" y="55"/>
                  </a:cubicBezTo>
                  <a:cubicBezTo>
                    <a:pt x="59" y="56"/>
                    <a:pt x="58" y="58"/>
                    <a:pt x="58" y="59"/>
                  </a:cubicBezTo>
                  <a:cubicBezTo>
                    <a:pt x="49" y="72"/>
                    <a:pt x="28" y="82"/>
                    <a:pt x="14" y="81"/>
                  </a:cubicBezTo>
                  <a:cubicBezTo>
                    <a:pt x="7" y="81"/>
                    <a:pt x="2" y="78"/>
                    <a:pt x="1" y="72"/>
                  </a:cubicBezTo>
                  <a:cubicBezTo>
                    <a:pt x="0" y="58"/>
                    <a:pt x="21" y="43"/>
                    <a:pt x="32" y="3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327">
              <a:extLst>
                <a:ext uri="{FF2B5EF4-FFF2-40B4-BE49-F238E27FC236}">
                  <a16:creationId xmlns:a16="http://schemas.microsoft.com/office/drawing/2014/main" id="{B3860AD6-84C5-4CF2-8F01-C97836714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0" y="1871663"/>
              <a:ext cx="244475" cy="603250"/>
            </a:xfrm>
            <a:custGeom>
              <a:avLst/>
              <a:gdLst>
                <a:gd name="T0" fmla="*/ 77 w 87"/>
                <a:gd name="T1" fmla="*/ 3 h 215"/>
                <a:gd name="T2" fmla="*/ 84 w 87"/>
                <a:gd name="T3" fmla="*/ 96 h 215"/>
                <a:gd name="T4" fmla="*/ 86 w 87"/>
                <a:gd name="T5" fmla="*/ 129 h 215"/>
                <a:gd name="T6" fmla="*/ 87 w 87"/>
                <a:gd name="T7" fmla="*/ 131 h 215"/>
                <a:gd name="T8" fmla="*/ 56 w 87"/>
                <a:gd name="T9" fmla="*/ 167 h 215"/>
                <a:gd name="T10" fmla="*/ 69 w 87"/>
                <a:gd name="T11" fmla="*/ 176 h 215"/>
                <a:gd name="T12" fmla="*/ 66 w 87"/>
                <a:gd name="T13" fmla="*/ 195 h 215"/>
                <a:gd name="T14" fmla="*/ 73 w 87"/>
                <a:gd name="T15" fmla="*/ 201 h 215"/>
                <a:gd name="T16" fmla="*/ 68 w 87"/>
                <a:gd name="T17" fmla="*/ 208 h 215"/>
                <a:gd name="T18" fmla="*/ 67 w 87"/>
                <a:gd name="T19" fmla="*/ 207 h 215"/>
                <a:gd name="T20" fmla="*/ 1 w 87"/>
                <a:gd name="T21" fmla="*/ 206 h 215"/>
                <a:gd name="T22" fmla="*/ 0 w 87"/>
                <a:gd name="T23" fmla="*/ 206 h 215"/>
                <a:gd name="T24" fmla="*/ 9 w 87"/>
                <a:gd name="T25" fmla="*/ 191 h 215"/>
                <a:gd name="T26" fmla="*/ 11 w 87"/>
                <a:gd name="T27" fmla="*/ 156 h 215"/>
                <a:gd name="T28" fmla="*/ 27 w 87"/>
                <a:gd name="T29" fmla="*/ 166 h 215"/>
                <a:gd name="T30" fmla="*/ 29 w 87"/>
                <a:gd name="T31" fmla="*/ 94 h 215"/>
                <a:gd name="T32" fmla="*/ 10 w 87"/>
                <a:gd name="T33" fmla="*/ 85 h 215"/>
                <a:gd name="T34" fmla="*/ 10 w 87"/>
                <a:gd name="T35" fmla="*/ 83 h 215"/>
                <a:gd name="T36" fmla="*/ 5 w 87"/>
                <a:gd name="T37" fmla="*/ 0 h 215"/>
                <a:gd name="T38" fmla="*/ 43 w 87"/>
                <a:gd name="T39" fmla="*/ 10 h 215"/>
                <a:gd name="T40" fmla="*/ 77 w 87"/>
                <a:gd name="T41" fmla="*/ 2 h 215"/>
                <a:gd name="T42" fmla="*/ 77 w 87"/>
                <a:gd name="T43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215">
                  <a:moveTo>
                    <a:pt x="77" y="3"/>
                  </a:moveTo>
                  <a:cubicBezTo>
                    <a:pt x="80" y="17"/>
                    <a:pt x="83" y="63"/>
                    <a:pt x="84" y="96"/>
                  </a:cubicBezTo>
                  <a:cubicBezTo>
                    <a:pt x="85" y="115"/>
                    <a:pt x="86" y="129"/>
                    <a:pt x="86" y="129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76" y="138"/>
                    <a:pt x="55" y="153"/>
                    <a:pt x="56" y="167"/>
                  </a:cubicBezTo>
                  <a:cubicBezTo>
                    <a:pt x="57" y="173"/>
                    <a:pt x="62" y="176"/>
                    <a:pt x="69" y="176"/>
                  </a:cubicBezTo>
                  <a:cubicBezTo>
                    <a:pt x="67" y="178"/>
                    <a:pt x="61" y="185"/>
                    <a:pt x="66" y="195"/>
                  </a:cubicBezTo>
                  <a:cubicBezTo>
                    <a:pt x="67" y="197"/>
                    <a:pt x="70" y="199"/>
                    <a:pt x="73" y="201"/>
                  </a:cubicBezTo>
                  <a:cubicBezTo>
                    <a:pt x="72" y="202"/>
                    <a:pt x="69" y="204"/>
                    <a:pt x="68" y="208"/>
                  </a:cubicBezTo>
                  <a:cubicBezTo>
                    <a:pt x="67" y="207"/>
                    <a:pt x="67" y="207"/>
                    <a:pt x="67" y="207"/>
                  </a:cubicBezTo>
                  <a:cubicBezTo>
                    <a:pt x="36" y="215"/>
                    <a:pt x="1" y="206"/>
                    <a:pt x="1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5" y="199"/>
                    <a:pt x="9" y="193"/>
                    <a:pt x="9" y="191"/>
                  </a:cubicBezTo>
                  <a:cubicBezTo>
                    <a:pt x="10" y="188"/>
                    <a:pt x="11" y="161"/>
                    <a:pt x="11" y="156"/>
                  </a:cubicBezTo>
                  <a:cubicBezTo>
                    <a:pt x="15" y="162"/>
                    <a:pt x="20" y="167"/>
                    <a:pt x="27" y="166"/>
                  </a:cubicBezTo>
                  <a:cubicBezTo>
                    <a:pt x="47" y="165"/>
                    <a:pt x="59" y="120"/>
                    <a:pt x="29" y="94"/>
                  </a:cubicBezTo>
                  <a:cubicBezTo>
                    <a:pt x="24" y="88"/>
                    <a:pt x="17" y="86"/>
                    <a:pt x="10" y="85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3"/>
                    <a:pt x="6" y="16"/>
                    <a:pt x="5" y="0"/>
                  </a:cubicBezTo>
                  <a:cubicBezTo>
                    <a:pt x="8" y="1"/>
                    <a:pt x="24" y="9"/>
                    <a:pt x="43" y="10"/>
                  </a:cubicBezTo>
                  <a:cubicBezTo>
                    <a:pt x="54" y="10"/>
                    <a:pt x="66" y="9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</a:path>
              </a:pathLst>
            </a:custGeom>
            <a:solidFill>
              <a:srgbClr val="F3F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328">
              <a:extLst>
                <a:ext uri="{FF2B5EF4-FFF2-40B4-BE49-F238E27FC236}">
                  <a16:creationId xmlns:a16="http://schemas.microsoft.com/office/drawing/2014/main" id="{21F39C8A-7239-41CE-9584-858758BD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1844675"/>
              <a:ext cx="106363" cy="55563"/>
            </a:xfrm>
            <a:custGeom>
              <a:avLst/>
              <a:gdLst>
                <a:gd name="T0" fmla="*/ 38 w 38"/>
                <a:gd name="T1" fmla="*/ 19 h 20"/>
                <a:gd name="T2" fmla="*/ 38 w 38"/>
                <a:gd name="T3" fmla="*/ 20 h 20"/>
                <a:gd name="T4" fmla="*/ 0 w 38"/>
                <a:gd name="T5" fmla="*/ 10 h 20"/>
                <a:gd name="T6" fmla="*/ 0 w 38"/>
                <a:gd name="T7" fmla="*/ 7 h 20"/>
                <a:gd name="T8" fmla="*/ 12 w 38"/>
                <a:gd name="T9" fmla="*/ 0 h 20"/>
                <a:gd name="T10" fmla="*/ 38 w 38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0">
                  <a:moveTo>
                    <a:pt x="38" y="19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19" y="19"/>
                    <a:pt x="3" y="11"/>
                    <a:pt x="0" y="10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4"/>
                    <a:pt x="5" y="2"/>
                    <a:pt x="12" y="0"/>
                  </a:cubicBezTo>
                  <a:cubicBezTo>
                    <a:pt x="22" y="10"/>
                    <a:pt x="32" y="16"/>
                    <a:pt x="38" y="19"/>
                  </a:cubicBezTo>
                </a:path>
              </a:pathLst>
            </a:custGeom>
            <a:solidFill>
              <a:srgbClr val="E1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329">
              <a:extLst>
                <a:ext uri="{FF2B5EF4-FFF2-40B4-BE49-F238E27FC236}">
                  <a16:creationId xmlns:a16="http://schemas.microsoft.com/office/drawing/2014/main" id="{6C878233-AB04-46A6-8A6A-59DF2CDF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2105025"/>
              <a:ext cx="314325" cy="409575"/>
            </a:xfrm>
            <a:custGeom>
              <a:avLst/>
              <a:gdLst>
                <a:gd name="T0" fmla="*/ 64 w 112"/>
                <a:gd name="T1" fmla="*/ 73 h 146"/>
                <a:gd name="T2" fmla="*/ 62 w 112"/>
                <a:gd name="T3" fmla="*/ 108 h 146"/>
                <a:gd name="T4" fmla="*/ 53 w 112"/>
                <a:gd name="T5" fmla="*/ 123 h 146"/>
                <a:gd name="T6" fmla="*/ 38 w 112"/>
                <a:gd name="T7" fmla="*/ 144 h 146"/>
                <a:gd name="T8" fmla="*/ 6 w 112"/>
                <a:gd name="T9" fmla="*/ 136 h 146"/>
                <a:gd name="T10" fmla="*/ 0 w 112"/>
                <a:gd name="T11" fmla="*/ 30 h 146"/>
                <a:gd name="T12" fmla="*/ 63 w 112"/>
                <a:gd name="T13" fmla="*/ 2 h 146"/>
                <a:gd name="T14" fmla="*/ 82 w 112"/>
                <a:gd name="T15" fmla="*/ 11 h 146"/>
                <a:gd name="T16" fmla="*/ 80 w 112"/>
                <a:gd name="T17" fmla="*/ 83 h 146"/>
                <a:gd name="T18" fmla="*/ 64 w 112"/>
                <a:gd name="T19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46">
                  <a:moveTo>
                    <a:pt x="64" y="73"/>
                  </a:moveTo>
                  <a:cubicBezTo>
                    <a:pt x="64" y="78"/>
                    <a:pt x="63" y="105"/>
                    <a:pt x="62" y="108"/>
                  </a:cubicBezTo>
                  <a:cubicBezTo>
                    <a:pt x="62" y="110"/>
                    <a:pt x="58" y="116"/>
                    <a:pt x="53" y="123"/>
                  </a:cubicBezTo>
                  <a:cubicBezTo>
                    <a:pt x="49" y="129"/>
                    <a:pt x="44" y="136"/>
                    <a:pt x="38" y="144"/>
                  </a:cubicBezTo>
                  <a:cubicBezTo>
                    <a:pt x="18" y="146"/>
                    <a:pt x="6" y="136"/>
                    <a:pt x="6" y="136"/>
                  </a:cubicBezTo>
                  <a:cubicBezTo>
                    <a:pt x="25" y="107"/>
                    <a:pt x="0" y="30"/>
                    <a:pt x="0" y="30"/>
                  </a:cubicBezTo>
                  <a:cubicBezTo>
                    <a:pt x="0" y="30"/>
                    <a:pt x="34" y="0"/>
                    <a:pt x="63" y="2"/>
                  </a:cubicBezTo>
                  <a:cubicBezTo>
                    <a:pt x="70" y="3"/>
                    <a:pt x="77" y="5"/>
                    <a:pt x="82" y="11"/>
                  </a:cubicBezTo>
                  <a:cubicBezTo>
                    <a:pt x="112" y="37"/>
                    <a:pt x="100" y="82"/>
                    <a:pt x="80" y="83"/>
                  </a:cubicBezTo>
                  <a:cubicBezTo>
                    <a:pt x="73" y="84"/>
                    <a:pt x="68" y="79"/>
                    <a:pt x="64" y="73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330">
              <a:extLst>
                <a:ext uri="{FF2B5EF4-FFF2-40B4-BE49-F238E27FC236}">
                  <a16:creationId xmlns:a16="http://schemas.microsoft.com/office/drawing/2014/main" id="{D773C842-1174-4A00-8295-9E135743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2189163"/>
              <a:ext cx="225425" cy="342900"/>
            </a:xfrm>
            <a:custGeom>
              <a:avLst/>
              <a:gdLst>
                <a:gd name="T0" fmla="*/ 55 w 80"/>
                <a:gd name="T1" fmla="*/ 0 h 122"/>
                <a:gd name="T2" fmla="*/ 61 w 80"/>
                <a:gd name="T3" fmla="*/ 106 h 122"/>
                <a:gd name="T4" fmla="*/ 17 w 80"/>
                <a:gd name="T5" fmla="*/ 122 h 122"/>
                <a:gd name="T6" fmla="*/ 17 w 80"/>
                <a:gd name="T7" fmla="*/ 122 h 122"/>
                <a:gd name="T8" fmla="*/ 0 w 80"/>
                <a:gd name="T9" fmla="*/ 10 h 122"/>
                <a:gd name="T10" fmla="*/ 0 w 80"/>
                <a:gd name="T11" fmla="*/ 9 h 122"/>
                <a:gd name="T12" fmla="*/ 55 w 80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2">
                  <a:moveTo>
                    <a:pt x="55" y="0"/>
                  </a:moveTo>
                  <a:cubicBezTo>
                    <a:pt x="55" y="0"/>
                    <a:pt x="80" y="77"/>
                    <a:pt x="61" y="106"/>
                  </a:cubicBezTo>
                  <a:cubicBezTo>
                    <a:pt x="61" y="106"/>
                    <a:pt x="44" y="113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22" y="76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8" y="7"/>
                    <a:pt x="37" y="4"/>
                    <a:pt x="55" y="0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331">
              <a:extLst>
                <a:ext uri="{FF2B5EF4-FFF2-40B4-BE49-F238E27FC236}">
                  <a16:creationId xmlns:a16="http://schemas.microsoft.com/office/drawing/2014/main" id="{EB8390AA-9375-4130-AB8A-8D5C60E33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2189163"/>
              <a:ext cx="204788" cy="295275"/>
            </a:xfrm>
            <a:custGeom>
              <a:avLst/>
              <a:gdLst>
                <a:gd name="T0" fmla="*/ 55 w 73"/>
                <a:gd name="T1" fmla="*/ 0 h 105"/>
                <a:gd name="T2" fmla="*/ 0 w 73"/>
                <a:gd name="T3" fmla="*/ 9 h 105"/>
                <a:gd name="T4" fmla="*/ 0 w 73"/>
                <a:gd name="T5" fmla="*/ 10 h 105"/>
                <a:gd name="T6" fmla="*/ 17 w 73"/>
                <a:gd name="T7" fmla="*/ 105 h 105"/>
                <a:gd name="T8" fmla="*/ 66 w 73"/>
                <a:gd name="T9" fmla="*/ 91 h 105"/>
                <a:gd name="T10" fmla="*/ 55 w 73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55" y="0"/>
                  </a:moveTo>
                  <a:cubicBezTo>
                    <a:pt x="37" y="4"/>
                    <a:pt x="18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7" y="62"/>
                    <a:pt x="17" y="105"/>
                  </a:cubicBezTo>
                  <a:cubicBezTo>
                    <a:pt x="36" y="104"/>
                    <a:pt x="51" y="99"/>
                    <a:pt x="66" y="91"/>
                  </a:cubicBezTo>
                  <a:cubicBezTo>
                    <a:pt x="73" y="57"/>
                    <a:pt x="55" y="0"/>
                    <a:pt x="55" y="0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332">
              <a:extLst>
                <a:ext uri="{FF2B5EF4-FFF2-40B4-BE49-F238E27FC236}">
                  <a16:creationId xmlns:a16="http://schemas.microsoft.com/office/drawing/2014/main" id="{56C845C8-AEF2-4F9F-B580-E120CB5E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0" y="2444750"/>
              <a:ext cx="136525" cy="87313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14 h 31"/>
                <a:gd name="T4" fmla="*/ 0 w 49"/>
                <a:gd name="T5" fmla="*/ 15 h 31"/>
                <a:gd name="T6" fmla="*/ 0 w 49"/>
                <a:gd name="T7" fmla="*/ 31 h 31"/>
                <a:gd name="T8" fmla="*/ 0 w 49"/>
                <a:gd name="T9" fmla="*/ 31 h 31"/>
                <a:gd name="T10" fmla="*/ 0 w 49"/>
                <a:gd name="T11" fmla="*/ 31 h 31"/>
                <a:gd name="T12" fmla="*/ 0 w 49"/>
                <a:gd name="T13" fmla="*/ 31 h 31"/>
                <a:gd name="T14" fmla="*/ 44 w 49"/>
                <a:gd name="T15" fmla="*/ 15 h 31"/>
                <a:gd name="T16" fmla="*/ 49 w 4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4" y="7"/>
                    <a:pt x="19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0" y="2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7" y="22"/>
                    <a:pt x="44" y="15"/>
                    <a:pt x="44" y="15"/>
                  </a:cubicBezTo>
                  <a:cubicBezTo>
                    <a:pt x="46" y="11"/>
                    <a:pt x="48" y="6"/>
                    <a:pt x="49" y="0"/>
                  </a:cubicBezTo>
                </a:path>
              </a:pathLst>
            </a:custGeom>
            <a:solidFill>
              <a:srgbClr val="DE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333">
              <a:extLst>
                <a:ext uri="{FF2B5EF4-FFF2-40B4-BE49-F238E27FC236}">
                  <a16:creationId xmlns:a16="http://schemas.microsoft.com/office/drawing/2014/main" id="{EACC4387-08A8-4571-8C72-889C7A863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079625"/>
              <a:ext cx="1068388" cy="1781175"/>
            </a:xfrm>
            <a:custGeom>
              <a:avLst/>
              <a:gdLst>
                <a:gd name="T0" fmla="*/ 150 w 381"/>
                <a:gd name="T1" fmla="*/ 171 h 635"/>
                <a:gd name="T2" fmla="*/ 206 w 381"/>
                <a:gd name="T3" fmla="*/ 388 h 635"/>
                <a:gd name="T4" fmla="*/ 205 w 381"/>
                <a:gd name="T5" fmla="*/ 388 h 635"/>
                <a:gd name="T6" fmla="*/ 95 w 381"/>
                <a:gd name="T7" fmla="*/ 425 h 635"/>
                <a:gd name="T8" fmla="*/ 203 w 381"/>
                <a:gd name="T9" fmla="*/ 519 h 635"/>
                <a:gd name="T10" fmla="*/ 237 w 381"/>
                <a:gd name="T11" fmla="*/ 496 h 635"/>
                <a:gd name="T12" fmla="*/ 238 w 381"/>
                <a:gd name="T13" fmla="*/ 495 h 635"/>
                <a:gd name="T14" fmla="*/ 238 w 381"/>
                <a:gd name="T15" fmla="*/ 495 h 635"/>
                <a:gd name="T16" fmla="*/ 263 w 381"/>
                <a:gd name="T17" fmla="*/ 579 h 635"/>
                <a:gd name="T18" fmla="*/ 205 w 381"/>
                <a:gd name="T19" fmla="*/ 606 h 635"/>
                <a:gd name="T20" fmla="*/ 65 w 381"/>
                <a:gd name="T21" fmla="*/ 615 h 635"/>
                <a:gd name="T22" fmla="*/ 59 w 381"/>
                <a:gd name="T23" fmla="*/ 608 h 635"/>
                <a:gd name="T24" fmla="*/ 4 w 381"/>
                <a:gd name="T25" fmla="*/ 410 h 635"/>
                <a:gd name="T26" fmla="*/ 0 w 381"/>
                <a:gd name="T27" fmla="*/ 324 h 635"/>
                <a:gd name="T28" fmla="*/ 0 w 381"/>
                <a:gd name="T29" fmla="*/ 315 h 635"/>
                <a:gd name="T30" fmla="*/ 2 w 381"/>
                <a:gd name="T31" fmla="*/ 316 h 635"/>
                <a:gd name="T32" fmla="*/ 146 w 381"/>
                <a:gd name="T33" fmla="*/ 54 h 635"/>
                <a:gd name="T34" fmla="*/ 78 w 381"/>
                <a:gd name="T35" fmla="*/ 1 h 635"/>
                <a:gd name="T36" fmla="*/ 78 w 381"/>
                <a:gd name="T37" fmla="*/ 0 h 635"/>
                <a:gd name="T38" fmla="*/ 148 w 381"/>
                <a:gd name="T39" fmla="*/ 25 h 635"/>
                <a:gd name="T40" fmla="*/ 359 w 381"/>
                <a:gd name="T41" fmla="*/ 48 h 635"/>
                <a:gd name="T42" fmla="*/ 359 w 381"/>
                <a:gd name="T43" fmla="*/ 49 h 635"/>
                <a:gd name="T44" fmla="*/ 376 w 381"/>
                <a:gd name="T45" fmla="*/ 161 h 635"/>
                <a:gd name="T46" fmla="*/ 376 w 381"/>
                <a:gd name="T47" fmla="*/ 161 h 635"/>
                <a:gd name="T48" fmla="*/ 151 w 381"/>
                <a:gd name="T49" fmla="*/ 171 h 635"/>
                <a:gd name="T50" fmla="*/ 150 w 381"/>
                <a:gd name="T51" fmla="*/ 17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1" h="635">
                  <a:moveTo>
                    <a:pt x="150" y="171"/>
                  </a:moveTo>
                  <a:cubicBezTo>
                    <a:pt x="161" y="214"/>
                    <a:pt x="187" y="319"/>
                    <a:pt x="206" y="388"/>
                  </a:cubicBezTo>
                  <a:cubicBezTo>
                    <a:pt x="205" y="388"/>
                    <a:pt x="205" y="388"/>
                    <a:pt x="205" y="388"/>
                  </a:cubicBezTo>
                  <a:cubicBezTo>
                    <a:pt x="167" y="398"/>
                    <a:pt x="95" y="425"/>
                    <a:pt x="95" y="425"/>
                  </a:cubicBezTo>
                  <a:cubicBezTo>
                    <a:pt x="94" y="451"/>
                    <a:pt x="125" y="549"/>
                    <a:pt x="203" y="519"/>
                  </a:cubicBezTo>
                  <a:cubicBezTo>
                    <a:pt x="218" y="513"/>
                    <a:pt x="229" y="505"/>
                    <a:pt x="237" y="496"/>
                  </a:cubicBezTo>
                  <a:cubicBezTo>
                    <a:pt x="238" y="495"/>
                    <a:pt x="238" y="495"/>
                    <a:pt x="238" y="495"/>
                  </a:cubicBezTo>
                  <a:cubicBezTo>
                    <a:pt x="238" y="495"/>
                    <a:pt x="238" y="495"/>
                    <a:pt x="238" y="495"/>
                  </a:cubicBezTo>
                  <a:cubicBezTo>
                    <a:pt x="252" y="541"/>
                    <a:pt x="264" y="574"/>
                    <a:pt x="263" y="579"/>
                  </a:cubicBezTo>
                  <a:cubicBezTo>
                    <a:pt x="263" y="583"/>
                    <a:pt x="238" y="595"/>
                    <a:pt x="205" y="606"/>
                  </a:cubicBezTo>
                  <a:cubicBezTo>
                    <a:pt x="156" y="622"/>
                    <a:pt x="90" y="635"/>
                    <a:pt x="65" y="615"/>
                  </a:cubicBezTo>
                  <a:cubicBezTo>
                    <a:pt x="63" y="613"/>
                    <a:pt x="61" y="611"/>
                    <a:pt x="59" y="608"/>
                  </a:cubicBezTo>
                  <a:cubicBezTo>
                    <a:pt x="27" y="565"/>
                    <a:pt x="4" y="410"/>
                    <a:pt x="4" y="410"/>
                  </a:cubicBezTo>
                  <a:cubicBezTo>
                    <a:pt x="3" y="361"/>
                    <a:pt x="0" y="324"/>
                    <a:pt x="0" y="324"/>
                  </a:cubicBezTo>
                  <a:cubicBezTo>
                    <a:pt x="0" y="324"/>
                    <a:pt x="0" y="321"/>
                    <a:pt x="0" y="315"/>
                  </a:cubicBezTo>
                  <a:cubicBezTo>
                    <a:pt x="2" y="316"/>
                    <a:pt x="2" y="316"/>
                    <a:pt x="2" y="316"/>
                  </a:cubicBezTo>
                  <a:cubicBezTo>
                    <a:pt x="48" y="190"/>
                    <a:pt x="146" y="54"/>
                    <a:pt x="146" y="54"/>
                  </a:cubicBezTo>
                  <a:cubicBezTo>
                    <a:pt x="135" y="28"/>
                    <a:pt x="102" y="1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106" y="13"/>
                    <a:pt x="148" y="25"/>
                  </a:cubicBezTo>
                  <a:cubicBezTo>
                    <a:pt x="199" y="41"/>
                    <a:pt x="275" y="57"/>
                    <a:pt x="359" y="48"/>
                  </a:cubicBezTo>
                  <a:cubicBezTo>
                    <a:pt x="359" y="49"/>
                    <a:pt x="359" y="49"/>
                    <a:pt x="359" y="49"/>
                  </a:cubicBezTo>
                  <a:cubicBezTo>
                    <a:pt x="359" y="49"/>
                    <a:pt x="381" y="115"/>
                    <a:pt x="376" y="161"/>
                  </a:cubicBezTo>
                  <a:cubicBezTo>
                    <a:pt x="376" y="161"/>
                    <a:pt x="376" y="161"/>
                    <a:pt x="376" y="161"/>
                  </a:cubicBezTo>
                  <a:cubicBezTo>
                    <a:pt x="323" y="178"/>
                    <a:pt x="232" y="197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334">
              <a:extLst>
                <a:ext uri="{FF2B5EF4-FFF2-40B4-BE49-F238E27FC236}">
                  <a16:creationId xmlns:a16="http://schemas.microsoft.com/office/drawing/2014/main" id="{8FCE4ADF-B6C5-4139-8522-FE7DB7F0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822325"/>
              <a:ext cx="331788" cy="617538"/>
            </a:xfrm>
            <a:custGeom>
              <a:avLst/>
              <a:gdLst>
                <a:gd name="T0" fmla="*/ 54 w 118"/>
                <a:gd name="T1" fmla="*/ 183 h 220"/>
                <a:gd name="T2" fmla="*/ 48 w 118"/>
                <a:gd name="T3" fmla="*/ 35 h 220"/>
                <a:gd name="T4" fmla="*/ 7 w 118"/>
                <a:gd name="T5" fmla="*/ 31 h 220"/>
                <a:gd name="T6" fmla="*/ 7 w 118"/>
                <a:gd name="T7" fmla="*/ 31 h 220"/>
                <a:gd name="T8" fmla="*/ 0 w 118"/>
                <a:gd name="T9" fmla="*/ 23 h 220"/>
                <a:gd name="T10" fmla="*/ 49 w 118"/>
                <a:gd name="T11" fmla="*/ 4 h 220"/>
                <a:gd name="T12" fmla="*/ 104 w 118"/>
                <a:gd name="T13" fmla="*/ 108 h 220"/>
                <a:gd name="T14" fmla="*/ 73 w 118"/>
                <a:gd name="T15" fmla="*/ 213 h 220"/>
                <a:gd name="T16" fmla="*/ 77 w 118"/>
                <a:gd name="T17" fmla="*/ 220 h 220"/>
                <a:gd name="T18" fmla="*/ 77 w 118"/>
                <a:gd name="T19" fmla="*/ 220 h 220"/>
                <a:gd name="T20" fmla="*/ 54 w 118"/>
                <a:gd name="T21" fmla="*/ 18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220">
                  <a:moveTo>
                    <a:pt x="54" y="183"/>
                  </a:moveTo>
                  <a:cubicBezTo>
                    <a:pt x="39" y="132"/>
                    <a:pt x="70" y="73"/>
                    <a:pt x="48" y="35"/>
                  </a:cubicBezTo>
                  <a:cubicBezTo>
                    <a:pt x="37" y="14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28"/>
                    <a:pt x="2" y="26"/>
                    <a:pt x="0" y="23"/>
                  </a:cubicBezTo>
                  <a:cubicBezTo>
                    <a:pt x="2" y="21"/>
                    <a:pt x="26" y="0"/>
                    <a:pt x="49" y="4"/>
                  </a:cubicBezTo>
                  <a:cubicBezTo>
                    <a:pt x="73" y="9"/>
                    <a:pt x="118" y="53"/>
                    <a:pt x="104" y="108"/>
                  </a:cubicBezTo>
                  <a:cubicBezTo>
                    <a:pt x="89" y="163"/>
                    <a:pt x="66" y="194"/>
                    <a:pt x="73" y="213"/>
                  </a:cubicBezTo>
                  <a:cubicBezTo>
                    <a:pt x="74" y="215"/>
                    <a:pt x="75" y="218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65" y="208"/>
                    <a:pt x="58" y="196"/>
                    <a:pt x="54" y="183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335">
              <a:extLst>
                <a:ext uri="{FF2B5EF4-FFF2-40B4-BE49-F238E27FC236}">
                  <a16:creationId xmlns:a16="http://schemas.microsoft.com/office/drawing/2014/main" id="{B65867BD-98D5-4E09-826D-DD8A45B4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624388"/>
              <a:ext cx="384175" cy="161925"/>
            </a:xfrm>
            <a:custGeom>
              <a:avLst/>
              <a:gdLst>
                <a:gd name="T0" fmla="*/ 92 w 137"/>
                <a:gd name="T1" fmla="*/ 0 h 58"/>
                <a:gd name="T2" fmla="*/ 131 w 137"/>
                <a:gd name="T3" fmla="*/ 43 h 58"/>
                <a:gd name="T4" fmla="*/ 7 w 137"/>
                <a:gd name="T5" fmla="*/ 41 h 58"/>
                <a:gd name="T6" fmla="*/ 0 w 137"/>
                <a:gd name="T7" fmla="*/ 19 h 58"/>
                <a:gd name="T8" fmla="*/ 92 w 1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8">
                  <a:moveTo>
                    <a:pt x="92" y="0"/>
                  </a:moveTo>
                  <a:cubicBezTo>
                    <a:pt x="92" y="0"/>
                    <a:pt x="137" y="28"/>
                    <a:pt x="131" y="43"/>
                  </a:cubicBezTo>
                  <a:cubicBezTo>
                    <a:pt x="124" y="58"/>
                    <a:pt x="24" y="54"/>
                    <a:pt x="7" y="41"/>
                  </a:cubicBezTo>
                  <a:cubicBezTo>
                    <a:pt x="6" y="40"/>
                    <a:pt x="3" y="32"/>
                    <a:pt x="0" y="19"/>
                  </a:cubicBezTo>
                  <a:cubicBezTo>
                    <a:pt x="3" y="19"/>
                    <a:pt x="70" y="23"/>
                    <a:pt x="92" y="0"/>
                  </a:cubicBezTo>
                  <a:close/>
                </a:path>
              </a:pathLst>
            </a:custGeom>
            <a:solidFill>
              <a:srgbClr val="00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336">
              <a:extLst>
                <a:ext uri="{FF2B5EF4-FFF2-40B4-BE49-F238E27FC236}">
                  <a16:creationId xmlns:a16="http://schemas.microsoft.com/office/drawing/2014/main" id="{75E51152-23C1-45AB-B118-8A0D79119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3168650"/>
              <a:ext cx="404813" cy="450850"/>
            </a:xfrm>
            <a:custGeom>
              <a:avLst/>
              <a:gdLst>
                <a:gd name="T0" fmla="*/ 144 w 144"/>
                <a:gd name="T1" fmla="*/ 107 h 161"/>
                <a:gd name="T2" fmla="*/ 143 w 144"/>
                <a:gd name="T3" fmla="*/ 108 h 161"/>
                <a:gd name="T4" fmla="*/ 109 w 144"/>
                <a:gd name="T5" fmla="*/ 131 h 161"/>
                <a:gd name="T6" fmla="*/ 1 w 144"/>
                <a:gd name="T7" fmla="*/ 37 h 161"/>
                <a:gd name="T8" fmla="*/ 111 w 144"/>
                <a:gd name="T9" fmla="*/ 0 h 161"/>
                <a:gd name="T10" fmla="*/ 112 w 144"/>
                <a:gd name="T11" fmla="*/ 0 h 161"/>
                <a:gd name="T12" fmla="*/ 118 w 144"/>
                <a:gd name="T13" fmla="*/ 23 h 161"/>
                <a:gd name="T14" fmla="*/ 144 w 144"/>
                <a:gd name="T15" fmla="*/ 10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61">
                  <a:moveTo>
                    <a:pt x="144" y="107"/>
                  </a:moveTo>
                  <a:cubicBezTo>
                    <a:pt x="143" y="108"/>
                    <a:pt x="143" y="108"/>
                    <a:pt x="143" y="108"/>
                  </a:cubicBezTo>
                  <a:cubicBezTo>
                    <a:pt x="135" y="117"/>
                    <a:pt x="124" y="125"/>
                    <a:pt x="109" y="131"/>
                  </a:cubicBezTo>
                  <a:cubicBezTo>
                    <a:pt x="31" y="161"/>
                    <a:pt x="0" y="63"/>
                    <a:pt x="1" y="37"/>
                  </a:cubicBezTo>
                  <a:cubicBezTo>
                    <a:pt x="1" y="37"/>
                    <a:pt x="73" y="10"/>
                    <a:pt x="1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8"/>
                    <a:pt x="116" y="16"/>
                    <a:pt x="118" y="23"/>
                  </a:cubicBezTo>
                  <a:cubicBezTo>
                    <a:pt x="127" y="53"/>
                    <a:pt x="136" y="82"/>
                    <a:pt x="144" y="107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337">
              <a:extLst>
                <a:ext uri="{FF2B5EF4-FFF2-40B4-BE49-F238E27FC236}">
                  <a16:creationId xmlns:a16="http://schemas.microsoft.com/office/drawing/2014/main" id="{1692A60A-2D10-49A2-9674-CAD5E61D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862013"/>
              <a:ext cx="177800" cy="603250"/>
            </a:xfrm>
            <a:custGeom>
              <a:avLst/>
              <a:gdLst>
                <a:gd name="T0" fmla="*/ 41 w 63"/>
                <a:gd name="T1" fmla="*/ 21 h 215"/>
                <a:gd name="T2" fmla="*/ 47 w 63"/>
                <a:gd name="T3" fmla="*/ 169 h 215"/>
                <a:gd name="T4" fmla="*/ 48 w 63"/>
                <a:gd name="T5" fmla="*/ 215 h 215"/>
                <a:gd name="T6" fmla="*/ 48 w 63"/>
                <a:gd name="T7" fmla="*/ 215 h 215"/>
                <a:gd name="T8" fmla="*/ 38 w 63"/>
                <a:gd name="T9" fmla="*/ 196 h 215"/>
                <a:gd name="T10" fmla="*/ 13 w 63"/>
                <a:gd name="T11" fmla="*/ 44 h 215"/>
                <a:gd name="T12" fmla="*/ 0 w 63"/>
                <a:gd name="T13" fmla="*/ 17 h 215"/>
                <a:gd name="T14" fmla="*/ 0 w 63"/>
                <a:gd name="T15" fmla="*/ 17 h 215"/>
                <a:gd name="T16" fmla="*/ 41 w 63"/>
                <a:gd name="T17" fmla="*/ 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15">
                  <a:moveTo>
                    <a:pt x="41" y="21"/>
                  </a:moveTo>
                  <a:cubicBezTo>
                    <a:pt x="63" y="59"/>
                    <a:pt x="32" y="118"/>
                    <a:pt x="47" y="169"/>
                  </a:cubicBezTo>
                  <a:cubicBezTo>
                    <a:pt x="49" y="183"/>
                    <a:pt x="52" y="207"/>
                    <a:pt x="48" y="215"/>
                  </a:cubicBezTo>
                  <a:cubicBezTo>
                    <a:pt x="48" y="215"/>
                    <a:pt x="48" y="215"/>
                    <a:pt x="48" y="215"/>
                  </a:cubicBezTo>
                  <a:cubicBezTo>
                    <a:pt x="44" y="205"/>
                    <a:pt x="40" y="199"/>
                    <a:pt x="38" y="196"/>
                  </a:cubicBezTo>
                  <a:cubicBezTo>
                    <a:pt x="28" y="181"/>
                    <a:pt x="25" y="82"/>
                    <a:pt x="13" y="44"/>
                  </a:cubicBezTo>
                  <a:cubicBezTo>
                    <a:pt x="11" y="35"/>
                    <a:pt x="7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30" y="0"/>
                    <a:pt x="41" y="21"/>
                  </a:cubicBezTo>
                </a:path>
              </a:pathLst>
            </a:custGeom>
            <a:solidFill>
              <a:srgbClr val="A9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338">
              <a:extLst>
                <a:ext uri="{FF2B5EF4-FFF2-40B4-BE49-F238E27FC236}">
                  <a16:creationId xmlns:a16="http://schemas.microsoft.com/office/drawing/2014/main" id="{825CF67C-82A3-4A0B-8683-7E9A8C07D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3779838"/>
              <a:ext cx="463550" cy="908050"/>
            </a:xfrm>
            <a:custGeom>
              <a:avLst/>
              <a:gdLst>
                <a:gd name="T0" fmla="*/ 159 w 165"/>
                <a:gd name="T1" fmla="*/ 0 h 324"/>
                <a:gd name="T2" fmla="*/ 165 w 165"/>
                <a:gd name="T3" fmla="*/ 301 h 324"/>
                <a:gd name="T4" fmla="*/ 73 w 165"/>
                <a:gd name="T5" fmla="*/ 320 h 324"/>
                <a:gd name="T6" fmla="*/ 0 w 165"/>
                <a:gd name="T7" fmla="*/ 5 h 324"/>
                <a:gd name="T8" fmla="*/ 13 w 165"/>
                <a:gd name="T9" fmla="*/ 2 h 324"/>
                <a:gd name="T10" fmla="*/ 19 w 165"/>
                <a:gd name="T11" fmla="*/ 9 h 324"/>
                <a:gd name="T12" fmla="*/ 159 w 165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24">
                  <a:moveTo>
                    <a:pt x="159" y="0"/>
                  </a:moveTo>
                  <a:cubicBezTo>
                    <a:pt x="165" y="301"/>
                    <a:pt x="165" y="301"/>
                    <a:pt x="165" y="301"/>
                  </a:cubicBezTo>
                  <a:cubicBezTo>
                    <a:pt x="143" y="324"/>
                    <a:pt x="76" y="320"/>
                    <a:pt x="73" y="320"/>
                  </a:cubicBezTo>
                  <a:cubicBezTo>
                    <a:pt x="52" y="248"/>
                    <a:pt x="2" y="18"/>
                    <a:pt x="0" y="5"/>
                  </a:cubicBezTo>
                  <a:cubicBezTo>
                    <a:pt x="4" y="5"/>
                    <a:pt x="9" y="3"/>
                    <a:pt x="13" y="2"/>
                  </a:cubicBezTo>
                  <a:cubicBezTo>
                    <a:pt x="15" y="5"/>
                    <a:pt x="17" y="7"/>
                    <a:pt x="19" y="9"/>
                  </a:cubicBezTo>
                  <a:cubicBezTo>
                    <a:pt x="44" y="29"/>
                    <a:pt x="110" y="16"/>
                    <a:pt x="159" y="0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339">
              <a:extLst>
                <a:ext uri="{FF2B5EF4-FFF2-40B4-BE49-F238E27FC236}">
                  <a16:creationId xmlns:a16="http://schemas.microsoft.com/office/drawing/2014/main" id="{6277CF7E-F3C0-4432-AA4D-6D3B79D29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3188" y="3783013"/>
              <a:ext cx="266700" cy="49213"/>
            </a:xfrm>
            <a:custGeom>
              <a:avLst/>
              <a:gdLst>
                <a:gd name="T0" fmla="*/ 0 w 95"/>
                <a:gd name="T1" fmla="*/ 18 h 18"/>
                <a:gd name="T2" fmla="*/ 0 w 95"/>
                <a:gd name="T3" fmla="*/ 18 h 18"/>
                <a:gd name="T4" fmla="*/ 0 w 95"/>
                <a:gd name="T5" fmla="*/ 18 h 18"/>
                <a:gd name="T6" fmla="*/ 0 w 95"/>
                <a:gd name="T7" fmla="*/ 18 h 18"/>
                <a:gd name="T8" fmla="*/ 95 w 95"/>
                <a:gd name="T9" fmla="*/ 0 h 18"/>
                <a:gd name="T10" fmla="*/ 0 w 95"/>
                <a:gd name="T11" fmla="*/ 18 h 18"/>
                <a:gd name="T12" fmla="*/ 95 w 95"/>
                <a:gd name="T13" fmla="*/ 0 h 18"/>
                <a:gd name="T14" fmla="*/ 95 w 95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95" y="0"/>
                  </a:moveTo>
                  <a:cubicBezTo>
                    <a:pt x="65" y="10"/>
                    <a:pt x="29" y="18"/>
                    <a:pt x="0" y="18"/>
                  </a:cubicBezTo>
                  <a:cubicBezTo>
                    <a:pt x="29" y="18"/>
                    <a:pt x="65" y="1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340">
              <a:extLst>
                <a:ext uri="{FF2B5EF4-FFF2-40B4-BE49-F238E27FC236}">
                  <a16:creationId xmlns:a16="http://schemas.microsoft.com/office/drawing/2014/main" id="{D0C1FEC8-9043-4666-A2B9-7088F28E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3783013"/>
              <a:ext cx="280988" cy="49213"/>
            </a:xfrm>
            <a:custGeom>
              <a:avLst/>
              <a:gdLst>
                <a:gd name="T0" fmla="*/ 100 w 100"/>
                <a:gd name="T1" fmla="*/ 0 h 18"/>
                <a:gd name="T2" fmla="*/ 5 w 100"/>
                <a:gd name="T3" fmla="*/ 18 h 18"/>
                <a:gd name="T4" fmla="*/ 0 w 100"/>
                <a:gd name="T5" fmla="*/ 18 h 18"/>
                <a:gd name="T6" fmla="*/ 5 w 100"/>
                <a:gd name="T7" fmla="*/ 18 h 18"/>
                <a:gd name="T8" fmla="*/ 5 w 100"/>
                <a:gd name="T9" fmla="*/ 18 h 18"/>
                <a:gd name="T10" fmla="*/ 5 w 100"/>
                <a:gd name="T11" fmla="*/ 18 h 18"/>
                <a:gd name="T12" fmla="*/ 100 w 100"/>
                <a:gd name="T13" fmla="*/ 0 h 18"/>
                <a:gd name="T14" fmla="*/ 100 w 100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100" y="0"/>
                  </a:moveTo>
                  <a:cubicBezTo>
                    <a:pt x="70" y="10"/>
                    <a:pt x="34" y="18"/>
                    <a:pt x="5" y="18"/>
                  </a:cubicBezTo>
                  <a:cubicBezTo>
                    <a:pt x="3" y="18"/>
                    <a:pt x="2" y="18"/>
                    <a:pt x="0" y="18"/>
                  </a:cubicBezTo>
                  <a:cubicBezTo>
                    <a:pt x="2" y="18"/>
                    <a:pt x="3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4" y="18"/>
                    <a:pt x="70" y="1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341">
              <a:extLst>
                <a:ext uri="{FF2B5EF4-FFF2-40B4-BE49-F238E27FC236}">
                  <a16:creationId xmlns:a16="http://schemas.microsoft.com/office/drawing/2014/main" id="{6840A4F4-D2D1-498A-ABF1-2850FCFE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3794125"/>
              <a:ext cx="9525" cy="50800"/>
            </a:xfrm>
            <a:custGeom>
              <a:avLst/>
              <a:gdLst>
                <a:gd name="T0" fmla="*/ 0 w 3"/>
                <a:gd name="T1" fmla="*/ 0 h 18"/>
                <a:gd name="T2" fmla="*/ 3 w 3"/>
                <a:gd name="T3" fmla="*/ 18 h 18"/>
                <a:gd name="T4" fmla="*/ 0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cubicBezTo>
                    <a:pt x="0" y="2"/>
                    <a:pt x="1" y="8"/>
                    <a:pt x="3" y="18"/>
                  </a:cubicBezTo>
                  <a:cubicBezTo>
                    <a:pt x="1" y="8"/>
                    <a:pt x="0" y="2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342">
              <a:extLst>
                <a:ext uri="{FF2B5EF4-FFF2-40B4-BE49-F238E27FC236}">
                  <a16:creationId xmlns:a16="http://schemas.microsoft.com/office/drawing/2014/main" id="{8C7FC860-90CB-45C0-92E3-871FA443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3783013"/>
              <a:ext cx="433388" cy="85725"/>
            </a:xfrm>
            <a:custGeom>
              <a:avLst/>
              <a:gdLst>
                <a:gd name="T0" fmla="*/ 154 w 154"/>
                <a:gd name="T1" fmla="*/ 0 h 31"/>
                <a:gd name="T2" fmla="*/ 59 w 154"/>
                <a:gd name="T3" fmla="*/ 18 h 31"/>
                <a:gd name="T4" fmla="*/ 59 w 154"/>
                <a:gd name="T5" fmla="*/ 18 h 31"/>
                <a:gd name="T6" fmla="*/ 59 w 154"/>
                <a:gd name="T7" fmla="*/ 18 h 31"/>
                <a:gd name="T8" fmla="*/ 59 w 154"/>
                <a:gd name="T9" fmla="*/ 18 h 31"/>
                <a:gd name="T10" fmla="*/ 54 w 154"/>
                <a:gd name="T11" fmla="*/ 18 h 31"/>
                <a:gd name="T12" fmla="*/ 19 w 154"/>
                <a:gd name="T13" fmla="*/ 8 h 31"/>
                <a:gd name="T14" fmla="*/ 19 w 154"/>
                <a:gd name="T15" fmla="*/ 8 h 31"/>
                <a:gd name="T16" fmla="*/ 13 w 154"/>
                <a:gd name="T17" fmla="*/ 1 h 31"/>
                <a:gd name="T18" fmla="*/ 13 w 154"/>
                <a:gd name="T19" fmla="*/ 1 h 31"/>
                <a:gd name="T20" fmla="*/ 0 w 154"/>
                <a:gd name="T21" fmla="*/ 4 h 31"/>
                <a:gd name="T22" fmla="*/ 0 w 154"/>
                <a:gd name="T23" fmla="*/ 4 h 31"/>
                <a:gd name="T24" fmla="*/ 3 w 154"/>
                <a:gd name="T25" fmla="*/ 22 h 31"/>
                <a:gd name="T26" fmla="*/ 4 w 154"/>
                <a:gd name="T27" fmla="*/ 25 h 31"/>
                <a:gd name="T28" fmla="*/ 53 w 154"/>
                <a:gd name="T29" fmla="*/ 31 h 31"/>
                <a:gd name="T30" fmla="*/ 154 w 154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1">
                  <a:moveTo>
                    <a:pt x="154" y="0"/>
                  </a:moveTo>
                  <a:cubicBezTo>
                    <a:pt x="124" y="10"/>
                    <a:pt x="88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7" y="18"/>
                    <a:pt x="56" y="18"/>
                    <a:pt x="54" y="18"/>
                  </a:cubicBezTo>
                  <a:cubicBezTo>
                    <a:pt x="39" y="17"/>
                    <a:pt x="27" y="1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6"/>
                    <a:pt x="15" y="4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12"/>
                    <a:pt x="3" y="22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20" y="29"/>
                    <a:pt x="37" y="31"/>
                    <a:pt x="53" y="31"/>
                  </a:cubicBezTo>
                  <a:cubicBezTo>
                    <a:pt x="89" y="31"/>
                    <a:pt x="125" y="21"/>
                    <a:pt x="154" y="0"/>
                  </a:cubicBezTo>
                </a:path>
              </a:pathLst>
            </a:custGeom>
            <a:solidFill>
              <a:srgbClr val="6CA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343">
              <a:extLst>
                <a:ext uri="{FF2B5EF4-FFF2-40B4-BE49-F238E27FC236}">
                  <a16:creationId xmlns:a16="http://schemas.microsoft.com/office/drawing/2014/main" id="{0CF8DD5A-E78F-4774-89F9-5B78CF68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779838"/>
              <a:ext cx="450850" cy="908050"/>
            </a:xfrm>
            <a:custGeom>
              <a:avLst/>
              <a:gdLst>
                <a:gd name="T0" fmla="*/ 155 w 161"/>
                <a:gd name="T1" fmla="*/ 0 h 324"/>
                <a:gd name="T2" fmla="*/ 150 w 161"/>
                <a:gd name="T3" fmla="*/ 1 h 324"/>
                <a:gd name="T4" fmla="*/ 0 w 161"/>
                <a:gd name="T5" fmla="*/ 26 h 324"/>
                <a:gd name="T6" fmla="*/ 69 w 161"/>
                <a:gd name="T7" fmla="*/ 320 h 324"/>
                <a:gd name="T8" fmla="*/ 161 w 161"/>
                <a:gd name="T9" fmla="*/ 301 h 324"/>
                <a:gd name="T10" fmla="*/ 155 w 16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324">
                  <a:moveTo>
                    <a:pt x="155" y="0"/>
                  </a:moveTo>
                  <a:cubicBezTo>
                    <a:pt x="154" y="0"/>
                    <a:pt x="152" y="1"/>
                    <a:pt x="150" y="1"/>
                  </a:cubicBezTo>
                  <a:cubicBezTo>
                    <a:pt x="107" y="32"/>
                    <a:pt x="49" y="40"/>
                    <a:pt x="0" y="26"/>
                  </a:cubicBezTo>
                  <a:cubicBezTo>
                    <a:pt x="13" y="86"/>
                    <a:pt x="52" y="259"/>
                    <a:pt x="69" y="320"/>
                  </a:cubicBezTo>
                  <a:cubicBezTo>
                    <a:pt x="72" y="320"/>
                    <a:pt x="139" y="324"/>
                    <a:pt x="161" y="301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344">
              <a:extLst>
                <a:ext uri="{FF2B5EF4-FFF2-40B4-BE49-F238E27FC236}">
                  <a16:creationId xmlns:a16="http://schemas.microsoft.com/office/drawing/2014/main" id="{5867DE3F-08FB-4EEC-A382-7283B01FA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688975"/>
              <a:ext cx="1371600" cy="1387475"/>
            </a:xfrm>
            <a:custGeom>
              <a:avLst/>
              <a:gdLst>
                <a:gd name="T0" fmla="*/ 317 w 489"/>
                <a:gd name="T1" fmla="*/ 486 h 495"/>
                <a:gd name="T2" fmla="*/ 188 w 489"/>
                <a:gd name="T3" fmla="*/ 489 h 495"/>
                <a:gd name="T4" fmla="*/ 171 w 489"/>
                <a:gd name="T5" fmla="*/ 487 h 495"/>
                <a:gd name="T6" fmla="*/ 49 w 489"/>
                <a:gd name="T7" fmla="*/ 421 h 495"/>
                <a:gd name="T8" fmla="*/ 34 w 489"/>
                <a:gd name="T9" fmla="*/ 390 h 495"/>
                <a:gd name="T10" fmla="*/ 9 w 489"/>
                <a:gd name="T11" fmla="*/ 304 h 495"/>
                <a:gd name="T12" fmla="*/ 0 w 489"/>
                <a:gd name="T13" fmla="*/ 246 h 495"/>
                <a:gd name="T14" fmla="*/ 90 w 489"/>
                <a:gd name="T15" fmla="*/ 94 h 495"/>
                <a:gd name="T16" fmla="*/ 114 w 489"/>
                <a:gd name="T17" fmla="*/ 48 h 495"/>
                <a:gd name="T18" fmla="*/ 306 w 489"/>
                <a:gd name="T19" fmla="*/ 16 h 495"/>
                <a:gd name="T20" fmla="*/ 433 w 489"/>
                <a:gd name="T21" fmla="*/ 68 h 495"/>
                <a:gd name="T22" fmla="*/ 433 w 489"/>
                <a:gd name="T23" fmla="*/ 68 h 495"/>
                <a:gd name="T24" fmla="*/ 447 w 489"/>
                <a:gd name="T25" fmla="*/ 84 h 495"/>
                <a:gd name="T26" fmla="*/ 453 w 489"/>
                <a:gd name="T27" fmla="*/ 93 h 495"/>
                <a:gd name="T28" fmla="*/ 463 w 489"/>
                <a:gd name="T29" fmla="*/ 121 h 495"/>
                <a:gd name="T30" fmla="*/ 468 w 489"/>
                <a:gd name="T31" fmla="*/ 275 h 495"/>
                <a:gd name="T32" fmla="*/ 474 w 489"/>
                <a:gd name="T33" fmla="*/ 295 h 495"/>
                <a:gd name="T34" fmla="*/ 398 w 489"/>
                <a:gd name="T35" fmla="*/ 462 h 495"/>
                <a:gd name="T36" fmla="*/ 317 w 489"/>
                <a:gd name="T37" fmla="*/ 48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9" h="495">
                  <a:moveTo>
                    <a:pt x="317" y="486"/>
                  </a:moveTo>
                  <a:cubicBezTo>
                    <a:pt x="275" y="494"/>
                    <a:pt x="229" y="495"/>
                    <a:pt x="188" y="489"/>
                  </a:cubicBezTo>
                  <a:cubicBezTo>
                    <a:pt x="182" y="489"/>
                    <a:pt x="176" y="488"/>
                    <a:pt x="171" y="487"/>
                  </a:cubicBezTo>
                  <a:cubicBezTo>
                    <a:pt x="114" y="477"/>
                    <a:pt x="67" y="455"/>
                    <a:pt x="49" y="421"/>
                  </a:cubicBezTo>
                  <a:cubicBezTo>
                    <a:pt x="43" y="411"/>
                    <a:pt x="38" y="401"/>
                    <a:pt x="34" y="390"/>
                  </a:cubicBezTo>
                  <a:cubicBezTo>
                    <a:pt x="22" y="361"/>
                    <a:pt x="14" y="331"/>
                    <a:pt x="9" y="304"/>
                  </a:cubicBezTo>
                  <a:cubicBezTo>
                    <a:pt x="4" y="280"/>
                    <a:pt x="1" y="259"/>
                    <a:pt x="0" y="246"/>
                  </a:cubicBezTo>
                  <a:cubicBezTo>
                    <a:pt x="28" y="225"/>
                    <a:pt x="50" y="180"/>
                    <a:pt x="90" y="94"/>
                  </a:cubicBezTo>
                  <a:cubicBezTo>
                    <a:pt x="97" y="77"/>
                    <a:pt x="105" y="62"/>
                    <a:pt x="114" y="48"/>
                  </a:cubicBezTo>
                  <a:cubicBezTo>
                    <a:pt x="142" y="33"/>
                    <a:pt x="217" y="0"/>
                    <a:pt x="306" y="16"/>
                  </a:cubicBezTo>
                  <a:cubicBezTo>
                    <a:pt x="370" y="27"/>
                    <a:pt x="409" y="46"/>
                    <a:pt x="433" y="68"/>
                  </a:cubicBezTo>
                  <a:cubicBezTo>
                    <a:pt x="433" y="68"/>
                    <a:pt x="433" y="68"/>
                    <a:pt x="433" y="68"/>
                  </a:cubicBezTo>
                  <a:cubicBezTo>
                    <a:pt x="439" y="73"/>
                    <a:pt x="443" y="78"/>
                    <a:pt x="447" y="84"/>
                  </a:cubicBezTo>
                  <a:cubicBezTo>
                    <a:pt x="450" y="87"/>
                    <a:pt x="452" y="90"/>
                    <a:pt x="453" y="93"/>
                  </a:cubicBezTo>
                  <a:cubicBezTo>
                    <a:pt x="459" y="102"/>
                    <a:pt x="462" y="112"/>
                    <a:pt x="463" y="121"/>
                  </a:cubicBezTo>
                  <a:cubicBezTo>
                    <a:pt x="469" y="160"/>
                    <a:pt x="459" y="259"/>
                    <a:pt x="468" y="275"/>
                  </a:cubicBezTo>
                  <a:cubicBezTo>
                    <a:pt x="469" y="278"/>
                    <a:pt x="472" y="285"/>
                    <a:pt x="474" y="295"/>
                  </a:cubicBezTo>
                  <a:cubicBezTo>
                    <a:pt x="484" y="335"/>
                    <a:pt x="489" y="420"/>
                    <a:pt x="398" y="462"/>
                  </a:cubicBezTo>
                  <a:cubicBezTo>
                    <a:pt x="374" y="473"/>
                    <a:pt x="346" y="481"/>
                    <a:pt x="317" y="486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345">
              <a:extLst>
                <a:ext uri="{FF2B5EF4-FFF2-40B4-BE49-F238E27FC236}">
                  <a16:creationId xmlns:a16="http://schemas.microsoft.com/office/drawing/2014/main" id="{6B659524-D05C-4815-A575-0508A3E7D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7225" y="719138"/>
              <a:ext cx="620713" cy="98425"/>
            </a:xfrm>
            <a:custGeom>
              <a:avLst/>
              <a:gdLst>
                <a:gd name="T0" fmla="*/ 187 w 221"/>
                <a:gd name="T1" fmla="*/ 5 h 35"/>
                <a:gd name="T2" fmla="*/ 221 w 221"/>
                <a:gd name="T3" fmla="*/ 12 h 35"/>
                <a:gd name="T4" fmla="*/ 187 w 221"/>
                <a:gd name="T5" fmla="*/ 5 h 35"/>
                <a:gd name="T6" fmla="*/ 186 w 221"/>
                <a:gd name="T7" fmla="*/ 5 h 35"/>
                <a:gd name="T8" fmla="*/ 187 w 221"/>
                <a:gd name="T9" fmla="*/ 5 h 35"/>
                <a:gd name="T10" fmla="*/ 186 w 221"/>
                <a:gd name="T11" fmla="*/ 5 h 35"/>
                <a:gd name="T12" fmla="*/ 139 w 221"/>
                <a:gd name="T13" fmla="*/ 0 h 35"/>
                <a:gd name="T14" fmla="*/ 0 w 221"/>
                <a:gd name="T15" fmla="*/ 35 h 35"/>
                <a:gd name="T16" fmla="*/ 0 w 221"/>
                <a:gd name="T17" fmla="*/ 35 h 35"/>
                <a:gd name="T18" fmla="*/ 139 w 221"/>
                <a:gd name="T19" fmla="*/ 0 h 35"/>
                <a:gd name="T20" fmla="*/ 139 w 221"/>
                <a:gd name="T21" fmla="*/ 0 h 35"/>
                <a:gd name="T22" fmla="*/ 139 w 221"/>
                <a:gd name="T23" fmla="*/ 0 h 35"/>
                <a:gd name="T24" fmla="*/ 139 w 221"/>
                <a:gd name="T25" fmla="*/ 0 h 35"/>
                <a:gd name="T26" fmla="*/ 139 w 221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35">
                  <a:moveTo>
                    <a:pt x="187" y="5"/>
                  </a:moveTo>
                  <a:cubicBezTo>
                    <a:pt x="199" y="7"/>
                    <a:pt x="210" y="9"/>
                    <a:pt x="221" y="12"/>
                  </a:cubicBezTo>
                  <a:cubicBezTo>
                    <a:pt x="210" y="9"/>
                    <a:pt x="199" y="7"/>
                    <a:pt x="187" y="5"/>
                  </a:cubicBezTo>
                  <a:moveTo>
                    <a:pt x="186" y="5"/>
                  </a:moveTo>
                  <a:cubicBezTo>
                    <a:pt x="186" y="5"/>
                    <a:pt x="186" y="5"/>
                    <a:pt x="187" y="5"/>
                  </a:cubicBezTo>
                  <a:cubicBezTo>
                    <a:pt x="186" y="5"/>
                    <a:pt x="186" y="5"/>
                    <a:pt x="186" y="5"/>
                  </a:cubicBezTo>
                  <a:moveTo>
                    <a:pt x="139" y="0"/>
                  </a:moveTo>
                  <a:cubicBezTo>
                    <a:pt x="76" y="0"/>
                    <a:pt x="25" y="2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22"/>
                    <a:pt x="76" y="0"/>
                    <a:pt x="139" y="0"/>
                  </a:cubicBezTo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346">
              <a:extLst>
                <a:ext uri="{FF2B5EF4-FFF2-40B4-BE49-F238E27FC236}">
                  <a16:creationId xmlns:a16="http://schemas.microsoft.com/office/drawing/2014/main" id="{EA23056F-E906-4F99-B426-34F1BD94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719138"/>
              <a:ext cx="852488" cy="128588"/>
            </a:xfrm>
            <a:custGeom>
              <a:avLst/>
              <a:gdLst>
                <a:gd name="T0" fmla="*/ 143 w 304"/>
                <a:gd name="T1" fmla="*/ 0 h 46"/>
                <a:gd name="T2" fmla="*/ 143 w 304"/>
                <a:gd name="T3" fmla="*/ 0 h 46"/>
                <a:gd name="T4" fmla="*/ 4 w 304"/>
                <a:gd name="T5" fmla="*/ 35 h 46"/>
                <a:gd name="T6" fmla="*/ 1 w 304"/>
                <a:gd name="T7" fmla="*/ 39 h 46"/>
                <a:gd name="T8" fmla="*/ 0 w 304"/>
                <a:gd name="T9" fmla="*/ 40 h 46"/>
                <a:gd name="T10" fmla="*/ 130 w 304"/>
                <a:gd name="T11" fmla="*/ 21 h 46"/>
                <a:gd name="T12" fmla="*/ 304 w 304"/>
                <a:gd name="T13" fmla="*/ 46 h 46"/>
                <a:gd name="T14" fmla="*/ 225 w 304"/>
                <a:gd name="T15" fmla="*/ 12 h 46"/>
                <a:gd name="T16" fmla="*/ 191 w 304"/>
                <a:gd name="T17" fmla="*/ 5 h 46"/>
                <a:gd name="T18" fmla="*/ 191 w 304"/>
                <a:gd name="T19" fmla="*/ 5 h 46"/>
                <a:gd name="T20" fmla="*/ 191 w 304"/>
                <a:gd name="T21" fmla="*/ 5 h 46"/>
                <a:gd name="T22" fmla="*/ 191 w 304"/>
                <a:gd name="T23" fmla="*/ 5 h 46"/>
                <a:gd name="T24" fmla="*/ 191 w 304"/>
                <a:gd name="T25" fmla="*/ 5 h 46"/>
                <a:gd name="T26" fmla="*/ 190 w 304"/>
                <a:gd name="T27" fmla="*/ 5 h 46"/>
                <a:gd name="T28" fmla="*/ 143 w 304"/>
                <a:gd name="T29" fmla="*/ 0 h 46"/>
                <a:gd name="T30" fmla="*/ 143 w 304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46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80" y="0"/>
                    <a:pt x="29" y="22"/>
                    <a:pt x="4" y="3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1" y="27"/>
                    <a:pt x="85" y="21"/>
                    <a:pt x="130" y="21"/>
                  </a:cubicBezTo>
                  <a:cubicBezTo>
                    <a:pt x="188" y="21"/>
                    <a:pt x="248" y="31"/>
                    <a:pt x="304" y="46"/>
                  </a:cubicBezTo>
                  <a:cubicBezTo>
                    <a:pt x="285" y="33"/>
                    <a:pt x="260" y="21"/>
                    <a:pt x="225" y="12"/>
                  </a:cubicBezTo>
                  <a:cubicBezTo>
                    <a:pt x="214" y="9"/>
                    <a:pt x="203" y="7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74" y="2"/>
                    <a:pt x="158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347">
              <a:extLst>
                <a:ext uri="{FF2B5EF4-FFF2-40B4-BE49-F238E27FC236}">
                  <a16:creationId xmlns:a16="http://schemas.microsoft.com/office/drawing/2014/main" id="{49E42B2A-0D19-4DFB-8C74-B91E80D5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923925"/>
              <a:ext cx="274638" cy="493713"/>
            </a:xfrm>
            <a:custGeom>
              <a:avLst/>
              <a:gdLst>
                <a:gd name="T0" fmla="*/ 98 w 98"/>
                <a:gd name="T1" fmla="*/ 0 h 176"/>
                <a:gd name="T2" fmla="*/ 97 w 98"/>
                <a:gd name="T3" fmla="*/ 2 h 176"/>
                <a:gd name="T4" fmla="*/ 87 w 98"/>
                <a:gd name="T5" fmla="*/ 23 h 176"/>
                <a:gd name="T6" fmla="*/ 77 w 98"/>
                <a:gd name="T7" fmla="*/ 44 h 176"/>
                <a:gd name="T8" fmla="*/ 56 w 98"/>
                <a:gd name="T9" fmla="*/ 87 h 176"/>
                <a:gd name="T10" fmla="*/ 33 w 98"/>
                <a:gd name="T11" fmla="*/ 128 h 176"/>
                <a:gd name="T12" fmla="*/ 1 w 98"/>
                <a:gd name="T13" fmla="*/ 163 h 176"/>
                <a:gd name="T14" fmla="*/ 0 w 98"/>
                <a:gd name="T15" fmla="*/ 164 h 176"/>
                <a:gd name="T16" fmla="*/ 1 w 98"/>
                <a:gd name="T17" fmla="*/ 176 h 176"/>
                <a:gd name="T18" fmla="*/ 98 w 98"/>
                <a:gd name="T1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76">
                  <a:moveTo>
                    <a:pt x="98" y="0"/>
                  </a:moveTo>
                  <a:cubicBezTo>
                    <a:pt x="98" y="0"/>
                    <a:pt x="97" y="1"/>
                    <a:pt x="97" y="2"/>
                  </a:cubicBezTo>
                  <a:cubicBezTo>
                    <a:pt x="93" y="9"/>
                    <a:pt x="90" y="16"/>
                    <a:pt x="87" y="23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0" y="59"/>
                    <a:pt x="63" y="73"/>
                    <a:pt x="56" y="87"/>
                  </a:cubicBezTo>
                  <a:cubicBezTo>
                    <a:pt x="49" y="101"/>
                    <a:pt x="41" y="115"/>
                    <a:pt x="33" y="128"/>
                  </a:cubicBezTo>
                  <a:cubicBezTo>
                    <a:pt x="24" y="141"/>
                    <a:pt x="14" y="154"/>
                    <a:pt x="1" y="163"/>
                  </a:cubicBezTo>
                  <a:cubicBezTo>
                    <a:pt x="0" y="163"/>
                    <a:pt x="0" y="164"/>
                    <a:pt x="0" y="164"/>
                  </a:cubicBezTo>
                  <a:cubicBezTo>
                    <a:pt x="0" y="167"/>
                    <a:pt x="1" y="171"/>
                    <a:pt x="1" y="176"/>
                  </a:cubicBezTo>
                  <a:cubicBezTo>
                    <a:pt x="53" y="134"/>
                    <a:pt x="78" y="62"/>
                    <a:pt x="98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348">
              <a:extLst>
                <a:ext uri="{FF2B5EF4-FFF2-40B4-BE49-F238E27FC236}">
                  <a16:creationId xmlns:a16="http://schemas.microsoft.com/office/drawing/2014/main" id="{AB606CCC-CFCB-4597-AC2B-73DAE27EE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7" y="309563"/>
              <a:ext cx="1554163" cy="1133475"/>
            </a:xfrm>
            <a:custGeom>
              <a:avLst/>
              <a:gdLst>
                <a:gd name="T0" fmla="*/ 231 w 554"/>
                <a:gd name="T1" fmla="*/ 183 h 404"/>
                <a:gd name="T2" fmla="*/ 207 w 554"/>
                <a:gd name="T3" fmla="*/ 229 h 404"/>
                <a:gd name="T4" fmla="*/ 117 w 554"/>
                <a:gd name="T5" fmla="*/ 381 h 404"/>
                <a:gd name="T6" fmla="*/ 94 w 554"/>
                <a:gd name="T7" fmla="*/ 392 h 404"/>
                <a:gd name="T8" fmla="*/ 70 w 554"/>
                <a:gd name="T9" fmla="*/ 360 h 404"/>
                <a:gd name="T10" fmla="*/ 22 w 554"/>
                <a:gd name="T11" fmla="*/ 373 h 404"/>
                <a:gd name="T12" fmla="*/ 50 w 554"/>
                <a:gd name="T13" fmla="*/ 340 h 404"/>
                <a:gd name="T14" fmla="*/ 7 w 554"/>
                <a:gd name="T15" fmla="*/ 338 h 404"/>
                <a:gd name="T16" fmla="*/ 48 w 554"/>
                <a:gd name="T17" fmla="*/ 300 h 404"/>
                <a:gd name="T18" fmla="*/ 226 w 554"/>
                <a:gd name="T19" fmla="*/ 82 h 404"/>
                <a:gd name="T20" fmla="*/ 549 w 554"/>
                <a:gd name="T21" fmla="*/ 194 h 404"/>
                <a:gd name="T22" fmla="*/ 548 w 554"/>
                <a:gd name="T23" fmla="*/ 194 h 404"/>
                <a:gd name="T24" fmla="*/ 419 w 554"/>
                <a:gd name="T25" fmla="*/ 72 h 404"/>
                <a:gd name="T26" fmla="*/ 231 w 554"/>
                <a:gd name="T27" fmla="*/ 18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4" h="404">
                  <a:moveTo>
                    <a:pt x="231" y="183"/>
                  </a:moveTo>
                  <a:cubicBezTo>
                    <a:pt x="222" y="197"/>
                    <a:pt x="214" y="212"/>
                    <a:pt x="207" y="229"/>
                  </a:cubicBezTo>
                  <a:cubicBezTo>
                    <a:pt x="167" y="315"/>
                    <a:pt x="145" y="360"/>
                    <a:pt x="117" y="381"/>
                  </a:cubicBezTo>
                  <a:cubicBezTo>
                    <a:pt x="110" y="386"/>
                    <a:pt x="102" y="389"/>
                    <a:pt x="94" y="392"/>
                  </a:cubicBezTo>
                  <a:cubicBezTo>
                    <a:pt x="53" y="404"/>
                    <a:pt x="50" y="379"/>
                    <a:pt x="70" y="360"/>
                  </a:cubicBezTo>
                  <a:cubicBezTo>
                    <a:pt x="67" y="362"/>
                    <a:pt x="39" y="380"/>
                    <a:pt x="22" y="373"/>
                  </a:cubicBezTo>
                  <a:cubicBezTo>
                    <a:pt x="5" y="365"/>
                    <a:pt x="47" y="350"/>
                    <a:pt x="50" y="340"/>
                  </a:cubicBezTo>
                  <a:cubicBezTo>
                    <a:pt x="50" y="340"/>
                    <a:pt x="13" y="346"/>
                    <a:pt x="7" y="338"/>
                  </a:cubicBezTo>
                  <a:cubicBezTo>
                    <a:pt x="0" y="330"/>
                    <a:pt x="14" y="337"/>
                    <a:pt x="48" y="300"/>
                  </a:cubicBezTo>
                  <a:cubicBezTo>
                    <a:pt x="81" y="263"/>
                    <a:pt x="147" y="134"/>
                    <a:pt x="226" y="82"/>
                  </a:cubicBezTo>
                  <a:cubicBezTo>
                    <a:pt x="354" y="0"/>
                    <a:pt x="554" y="32"/>
                    <a:pt x="549" y="194"/>
                  </a:cubicBezTo>
                  <a:cubicBezTo>
                    <a:pt x="548" y="194"/>
                    <a:pt x="548" y="194"/>
                    <a:pt x="548" y="194"/>
                  </a:cubicBezTo>
                  <a:cubicBezTo>
                    <a:pt x="539" y="166"/>
                    <a:pt x="503" y="75"/>
                    <a:pt x="419" y="72"/>
                  </a:cubicBezTo>
                  <a:cubicBezTo>
                    <a:pt x="334" y="69"/>
                    <a:pt x="276" y="106"/>
                    <a:pt x="231" y="183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349">
              <a:extLst>
                <a:ext uri="{FF2B5EF4-FFF2-40B4-BE49-F238E27FC236}">
                  <a16:creationId xmlns:a16="http://schemas.microsoft.com/office/drawing/2014/main" id="{EBB51839-A5FC-49DD-BDCC-C5BA2DEDB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3238"/>
              <a:ext cx="895350" cy="376238"/>
            </a:xfrm>
            <a:custGeom>
              <a:avLst/>
              <a:gdLst>
                <a:gd name="T0" fmla="*/ 317 w 319"/>
                <a:gd name="T1" fmla="*/ 125 h 134"/>
                <a:gd name="T2" fmla="*/ 319 w 319"/>
                <a:gd name="T3" fmla="*/ 134 h 134"/>
                <a:gd name="T4" fmla="*/ 192 w 319"/>
                <a:gd name="T5" fmla="*/ 82 h 134"/>
                <a:gd name="T6" fmla="*/ 0 w 319"/>
                <a:gd name="T7" fmla="*/ 114 h 134"/>
                <a:gd name="T8" fmla="*/ 188 w 319"/>
                <a:gd name="T9" fmla="*/ 3 h 134"/>
                <a:gd name="T10" fmla="*/ 317 w 319"/>
                <a:gd name="T11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134">
                  <a:moveTo>
                    <a:pt x="317" y="125"/>
                  </a:moveTo>
                  <a:cubicBezTo>
                    <a:pt x="318" y="130"/>
                    <a:pt x="319" y="133"/>
                    <a:pt x="319" y="134"/>
                  </a:cubicBezTo>
                  <a:cubicBezTo>
                    <a:pt x="295" y="112"/>
                    <a:pt x="256" y="93"/>
                    <a:pt x="192" y="82"/>
                  </a:cubicBezTo>
                  <a:cubicBezTo>
                    <a:pt x="103" y="66"/>
                    <a:pt x="28" y="99"/>
                    <a:pt x="0" y="114"/>
                  </a:cubicBezTo>
                  <a:cubicBezTo>
                    <a:pt x="45" y="37"/>
                    <a:pt x="103" y="0"/>
                    <a:pt x="188" y="3"/>
                  </a:cubicBezTo>
                  <a:cubicBezTo>
                    <a:pt x="272" y="6"/>
                    <a:pt x="308" y="97"/>
                    <a:pt x="317" y="125"/>
                  </a:cubicBezTo>
                  <a:close/>
                </a:path>
              </a:pathLst>
            </a:custGeom>
            <a:solidFill>
              <a:srgbClr val="AE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350">
              <a:extLst>
                <a:ext uri="{FF2B5EF4-FFF2-40B4-BE49-F238E27FC236}">
                  <a16:creationId xmlns:a16="http://schemas.microsoft.com/office/drawing/2014/main" id="{E7B95431-38BC-4CA3-9381-E7CCEAF6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057400"/>
              <a:ext cx="409575" cy="908050"/>
            </a:xfrm>
            <a:custGeom>
              <a:avLst/>
              <a:gdLst>
                <a:gd name="T0" fmla="*/ 56 w 146"/>
                <a:gd name="T1" fmla="*/ 40 h 324"/>
                <a:gd name="T2" fmla="*/ 56 w 146"/>
                <a:gd name="T3" fmla="*/ 40 h 324"/>
                <a:gd name="T4" fmla="*/ 48 w 146"/>
                <a:gd name="T5" fmla="*/ 0 h 324"/>
                <a:gd name="T6" fmla="*/ 49 w 146"/>
                <a:gd name="T7" fmla="*/ 0 h 324"/>
                <a:gd name="T8" fmla="*/ 78 w 146"/>
                <a:gd name="T9" fmla="*/ 9 h 324"/>
                <a:gd name="T10" fmla="*/ 146 w 146"/>
                <a:gd name="T11" fmla="*/ 62 h 324"/>
                <a:gd name="T12" fmla="*/ 2 w 146"/>
                <a:gd name="T13" fmla="*/ 324 h 324"/>
                <a:gd name="T14" fmla="*/ 0 w 146"/>
                <a:gd name="T15" fmla="*/ 323 h 324"/>
                <a:gd name="T16" fmla="*/ 3 w 146"/>
                <a:gd name="T17" fmla="*/ 236 h 324"/>
                <a:gd name="T18" fmla="*/ 1 w 146"/>
                <a:gd name="T19" fmla="*/ 222 h 324"/>
                <a:gd name="T20" fmla="*/ 4 w 146"/>
                <a:gd name="T21" fmla="*/ 222 h 324"/>
                <a:gd name="T22" fmla="*/ 56 w 146"/>
                <a:gd name="T23" fmla="*/ 4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324"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62" y="3"/>
                    <a:pt x="78" y="9"/>
                  </a:cubicBezTo>
                  <a:cubicBezTo>
                    <a:pt x="102" y="19"/>
                    <a:pt x="135" y="36"/>
                    <a:pt x="146" y="62"/>
                  </a:cubicBezTo>
                  <a:cubicBezTo>
                    <a:pt x="146" y="62"/>
                    <a:pt x="48" y="198"/>
                    <a:pt x="2" y="3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" y="304"/>
                    <a:pt x="6" y="257"/>
                    <a:pt x="3" y="236"/>
                  </a:cubicBezTo>
                  <a:cubicBezTo>
                    <a:pt x="3" y="232"/>
                    <a:pt x="2" y="227"/>
                    <a:pt x="1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4" y="114"/>
                    <a:pt x="57" y="56"/>
                    <a:pt x="56" y="40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351">
              <a:extLst>
                <a:ext uri="{FF2B5EF4-FFF2-40B4-BE49-F238E27FC236}">
                  <a16:creationId xmlns:a16="http://schemas.microsoft.com/office/drawing/2014/main" id="{13550375-6448-422B-8082-A8173AD4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259013"/>
              <a:ext cx="350838" cy="673100"/>
            </a:xfrm>
            <a:custGeom>
              <a:avLst/>
              <a:gdLst>
                <a:gd name="T0" fmla="*/ 125 w 125"/>
                <a:gd name="T1" fmla="*/ 0 h 240"/>
                <a:gd name="T2" fmla="*/ 0 w 125"/>
                <a:gd name="T3" fmla="*/ 222 h 240"/>
                <a:gd name="T4" fmla="*/ 0 w 125"/>
                <a:gd name="T5" fmla="*/ 222 h 240"/>
                <a:gd name="T6" fmla="*/ 0 w 125"/>
                <a:gd name="T7" fmla="*/ 240 h 240"/>
                <a:gd name="T8" fmla="*/ 125 w 12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40">
                  <a:moveTo>
                    <a:pt x="125" y="0"/>
                  </a:moveTo>
                  <a:cubicBezTo>
                    <a:pt x="104" y="31"/>
                    <a:pt x="41" y="126"/>
                    <a:pt x="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8"/>
                    <a:pt x="0" y="234"/>
                    <a:pt x="0" y="240"/>
                  </a:cubicBezTo>
                  <a:cubicBezTo>
                    <a:pt x="71" y="86"/>
                    <a:pt x="94" y="72"/>
                    <a:pt x="12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352">
              <a:extLst>
                <a:ext uri="{FF2B5EF4-FFF2-40B4-BE49-F238E27FC236}">
                  <a16:creationId xmlns:a16="http://schemas.microsoft.com/office/drawing/2014/main" id="{4DD61A51-D9DB-46D0-8ADC-C171039D5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775" y="2532063"/>
              <a:ext cx="631825" cy="63500"/>
            </a:xfrm>
            <a:custGeom>
              <a:avLst/>
              <a:gdLst>
                <a:gd name="T0" fmla="*/ 87 w 225"/>
                <a:gd name="T1" fmla="*/ 23 h 23"/>
                <a:gd name="T2" fmla="*/ 87 w 225"/>
                <a:gd name="T3" fmla="*/ 23 h 23"/>
                <a:gd name="T4" fmla="*/ 87 w 225"/>
                <a:gd name="T5" fmla="*/ 23 h 23"/>
                <a:gd name="T6" fmla="*/ 87 w 225"/>
                <a:gd name="T7" fmla="*/ 23 h 23"/>
                <a:gd name="T8" fmla="*/ 2 w 225"/>
                <a:gd name="T9" fmla="*/ 11 h 23"/>
                <a:gd name="T10" fmla="*/ 2 w 225"/>
                <a:gd name="T11" fmla="*/ 11 h 23"/>
                <a:gd name="T12" fmla="*/ 2 w 225"/>
                <a:gd name="T13" fmla="*/ 11 h 23"/>
                <a:gd name="T14" fmla="*/ 1 w 225"/>
                <a:gd name="T15" fmla="*/ 10 h 23"/>
                <a:gd name="T16" fmla="*/ 1 w 225"/>
                <a:gd name="T17" fmla="*/ 10 h 23"/>
                <a:gd name="T18" fmla="*/ 1 w 225"/>
                <a:gd name="T19" fmla="*/ 10 h 23"/>
                <a:gd name="T20" fmla="*/ 1 w 225"/>
                <a:gd name="T21" fmla="*/ 10 h 23"/>
                <a:gd name="T22" fmla="*/ 1 w 225"/>
                <a:gd name="T23" fmla="*/ 10 h 23"/>
                <a:gd name="T24" fmla="*/ 1 w 225"/>
                <a:gd name="T25" fmla="*/ 10 h 23"/>
                <a:gd name="T26" fmla="*/ 0 w 225"/>
                <a:gd name="T27" fmla="*/ 10 h 23"/>
                <a:gd name="T28" fmla="*/ 1 w 225"/>
                <a:gd name="T29" fmla="*/ 10 h 23"/>
                <a:gd name="T30" fmla="*/ 0 w 225"/>
                <a:gd name="T31" fmla="*/ 10 h 23"/>
                <a:gd name="T32" fmla="*/ 224 w 225"/>
                <a:gd name="T33" fmla="*/ 0 h 23"/>
                <a:gd name="T34" fmla="*/ 87 w 225"/>
                <a:gd name="T35" fmla="*/ 23 h 23"/>
                <a:gd name="T36" fmla="*/ 224 w 225"/>
                <a:gd name="T37" fmla="*/ 0 h 23"/>
                <a:gd name="T38" fmla="*/ 225 w 225"/>
                <a:gd name="T39" fmla="*/ 0 h 23"/>
                <a:gd name="T40" fmla="*/ 224 w 225"/>
                <a:gd name="T41" fmla="*/ 0 h 23"/>
                <a:gd name="T42" fmla="*/ 225 w 22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23"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moveTo>
                    <a:pt x="224" y="0"/>
                  </a:moveTo>
                  <a:cubicBezTo>
                    <a:pt x="190" y="11"/>
                    <a:pt x="140" y="23"/>
                    <a:pt x="87" y="23"/>
                  </a:cubicBezTo>
                  <a:cubicBezTo>
                    <a:pt x="140" y="23"/>
                    <a:pt x="190" y="11"/>
                    <a:pt x="224" y="0"/>
                  </a:cubicBezTo>
                  <a:moveTo>
                    <a:pt x="225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353">
              <a:extLst>
                <a:ext uri="{FF2B5EF4-FFF2-40B4-BE49-F238E27FC236}">
                  <a16:creationId xmlns:a16="http://schemas.microsoft.com/office/drawing/2014/main" id="{64A7868D-B35D-4C07-BE8A-9AEAC2E09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484438"/>
              <a:ext cx="646113" cy="111125"/>
            </a:xfrm>
            <a:custGeom>
              <a:avLst/>
              <a:gdLst>
                <a:gd name="T0" fmla="*/ 230 w 230"/>
                <a:gd name="T1" fmla="*/ 0 h 40"/>
                <a:gd name="T2" fmla="*/ 87 w 230"/>
                <a:gd name="T3" fmla="*/ 32 h 40"/>
                <a:gd name="T4" fmla="*/ 0 w 230"/>
                <a:gd name="T5" fmla="*/ 14 h 40"/>
                <a:gd name="T6" fmla="*/ 5 w 230"/>
                <a:gd name="T7" fmla="*/ 27 h 40"/>
                <a:gd name="T8" fmla="*/ 5 w 230"/>
                <a:gd name="T9" fmla="*/ 27 h 40"/>
                <a:gd name="T10" fmla="*/ 5 w 230"/>
                <a:gd name="T11" fmla="*/ 27 h 40"/>
                <a:gd name="T12" fmla="*/ 6 w 230"/>
                <a:gd name="T13" fmla="*/ 27 h 40"/>
                <a:gd name="T14" fmla="*/ 6 w 230"/>
                <a:gd name="T15" fmla="*/ 27 h 40"/>
                <a:gd name="T16" fmla="*/ 6 w 230"/>
                <a:gd name="T17" fmla="*/ 27 h 40"/>
                <a:gd name="T18" fmla="*/ 6 w 230"/>
                <a:gd name="T19" fmla="*/ 27 h 40"/>
                <a:gd name="T20" fmla="*/ 6 w 230"/>
                <a:gd name="T21" fmla="*/ 27 h 40"/>
                <a:gd name="T22" fmla="*/ 7 w 230"/>
                <a:gd name="T23" fmla="*/ 28 h 40"/>
                <a:gd name="T24" fmla="*/ 7 w 230"/>
                <a:gd name="T25" fmla="*/ 28 h 40"/>
                <a:gd name="T26" fmla="*/ 92 w 230"/>
                <a:gd name="T27" fmla="*/ 40 h 40"/>
                <a:gd name="T28" fmla="*/ 92 w 230"/>
                <a:gd name="T29" fmla="*/ 40 h 40"/>
                <a:gd name="T30" fmla="*/ 92 w 230"/>
                <a:gd name="T31" fmla="*/ 40 h 40"/>
                <a:gd name="T32" fmla="*/ 229 w 230"/>
                <a:gd name="T33" fmla="*/ 17 h 40"/>
                <a:gd name="T34" fmla="*/ 229 w 230"/>
                <a:gd name="T35" fmla="*/ 17 h 40"/>
                <a:gd name="T36" fmla="*/ 230 w 230"/>
                <a:gd name="T37" fmla="*/ 17 h 40"/>
                <a:gd name="T38" fmla="*/ 230 w 230"/>
                <a:gd name="T39" fmla="*/ 17 h 40"/>
                <a:gd name="T40" fmla="*/ 230 w 230"/>
                <a:gd name="T41" fmla="*/ 17 h 40"/>
                <a:gd name="T42" fmla="*/ 230 w 230"/>
                <a:gd name="T43" fmla="*/ 17 h 40"/>
                <a:gd name="T44" fmla="*/ 230 w 230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40">
                  <a:moveTo>
                    <a:pt x="230" y="0"/>
                  </a:moveTo>
                  <a:cubicBezTo>
                    <a:pt x="186" y="18"/>
                    <a:pt x="136" y="32"/>
                    <a:pt x="87" y="32"/>
                  </a:cubicBezTo>
                  <a:cubicBezTo>
                    <a:pt x="57" y="32"/>
                    <a:pt x="28" y="26"/>
                    <a:pt x="0" y="14"/>
                  </a:cubicBezTo>
                  <a:cubicBezTo>
                    <a:pt x="4" y="17"/>
                    <a:pt x="5" y="21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35" y="36"/>
                    <a:pt x="64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145" y="40"/>
                    <a:pt x="195" y="28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30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11"/>
                    <a:pt x="230" y="5"/>
                    <a:pt x="23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354">
              <a:extLst>
                <a:ext uri="{FF2B5EF4-FFF2-40B4-BE49-F238E27FC236}">
                  <a16:creationId xmlns:a16="http://schemas.microsoft.com/office/drawing/2014/main" id="{C0084487-889D-4E3A-8B2F-49618AE56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881313"/>
              <a:ext cx="36513" cy="368300"/>
            </a:xfrm>
            <a:custGeom>
              <a:avLst/>
              <a:gdLst>
                <a:gd name="T0" fmla="*/ 13 w 13"/>
                <a:gd name="T1" fmla="*/ 0 h 131"/>
                <a:gd name="T2" fmla="*/ 2 w 13"/>
                <a:gd name="T3" fmla="*/ 30 h 131"/>
                <a:gd name="T4" fmla="*/ 0 w 13"/>
                <a:gd name="T5" fmla="*/ 29 h 131"/>
                <a:gd name="T6" fmla="*/ 0 w 13"/>
                <a:gd name="T7" fmla="*/ 38 h 131"/>
                <a:gd name="T8" fmla="*/ 0 w 13"/>
                <a:gd name="T9" fmla="*/ 38 h 131"/>
                <a:gd name="T10" fmla="*/ 4 w 13"/>
                <a:gd name="T11" fmla="*/ 124 h 131"/>
                <a:gd name="T12" fmla="*/ 4 w 13"/>
                <a:gd name="T13" fmla="*/ 124 h 131"/>
                <a:gd name="T14" fmla="*/ 4 w 13"/>
                <a:gd name="T15" fmla="*/ 124 h 131"/>
                <a:gd name="T16" fmla="*/ 4 w 13"/>
                <a:gd name="T17" fmla="*/ 124 h 131"/>
                <a:gd name="T18" fmla="*/ 5 w 13"/>
                <a:gd name="T19" fmla="*/ 131 h 131"/>
                <a:gd name="T20" fmla="*/ 13 w 13"/>
                <a:gd name="T21" fmla="*/ 18 h 131"/>
                <a:gd name="T22" fmla="*/ 13 w 13"/>
                <a:gd name="T23" fmla="*/ 19 h 131"/>
                <a:gd name="T24" fmla="*/ 13 w 13"/>
                <a:gd name="T25" fmla="*/ 0 h 131"/>
                <a:gd name="T26" fmla="*/ 13 w 13"/>
                <a:gd name="T27" fmla="*/ 0 h 131"/>
                <a:gd name="T28" fmla="*/ 13 w 13"/>
                <a:gd name="T29" fmla="*/ 0 h 131"/>
                <a:gd name="T30" fmla="*/ 13 w 13"/>
                <a:gd name="T31" fmla="*/ 0 h 131"/>
                <a:gd name="T32" fmla="*/ 13 w 13"/>
                <a:gd name="T3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1">
                  <a:moveTo>
                    <a:pt x="13" y="0"/>
                  </a:moveTo>
                  <a:cubicBezTo>
                    <a:pt x="9" y="10"/>
                    <a:pt x="5" y="20"/>
                    <a:pt x="2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3" y="75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4"/>
                    <a:pt x="4" y="126"/>
                    <a:pt x="5" y="131"/>
                  </a:cubicBezTo>
                  <a:cubicBezTo>
                    <a:pt x="6" y="93"/>
                    <a:pt x="11" y="56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2"/>
                    <a:pt x="13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355">
              <a:extLst>
                <a:ext uri="{FF2B5EF4-FFF2-40B4-BE49-F238E27FC236}">
                  <a16:creationId xmlns:a16="http://schemas.microsoft.com/office/drawing/2014/main" id="{479EA635-7166-4808-9239-980A311C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663825"/>
              <a:ext cx="39688" cy="301625"/>
            </a:xfrm>
            <a:custGeom>
              <a:avLst/>
              <a:gdLst>
                <a:gd name="T0" fmla="*/ 7 w 14"/>
                <a:gd name="T1" fmla="*/ 0 h 108"/>
                <a:gd name="T2" fmla="*/ 4 w 14"/>
                <a:gd name="T3" fmla="*/ 6 h 108"/>
                <a:gd name="T4" fmla="*/ 4 w 14"/>
                <a:gd name="T5" fmla="*/ 6 h 108"/>
                <a:gd name="T6" fmla="*/ 4 w 14"/>
                <a:gd name="T7" fmla="*/ 6 h 108"/>
                <a:gd name="T8" fmla="*/ 1 w 14"/>
                <a:gd name="T9" fmla="*/ 6 h 108"/>
                <a:gd name="T10" fmla="*/ 3 w 14"/>
                <a:gd name="T11" fmla="*/ 20 h 108"/>
                <a:gd name="T12" fmla="*/ 4 w 14"/>
                <a:gd name="T13" fmla="*/ 40 h 108"/>
                <a:gd name="T14" fmla="*/ 0 w 14"/>
                <a:gd name="T15" fmla="*/ 107 h 108"/>
                <a:gd name="T16" fmla="*/ 2 w 14"/>
                <a:gd name="T17" fmla="*/ 108 h 108"/>
                <a:gd name="T18" fmla="*/ 13 w 14"/>
                <a:gd name="T19" fmla="*/ 78 h 108"/>
                <a:gd name="T20" fmla="*/ 14 w 14"/>
                <a:gd name="T21" fmla="*/ 68 h 108"/>
                <a:gd name="T22" fmla="*/ 7 w 14"/>
                <a:gd name="T2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8">
                  <a:moveTo>
                    <a:pt x="7" y="0"/>
                  </a:move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11"/>
                    <a:pt x="3" y="16"/>
                    <a:pt x="3" y="20"/>
                  </a:cubicBezTo>
                  <a:cubicBezTo>
                    <a:pt x="4" y="25"/>
                    <a:pt x="4" y="33"/>
                    <a:pt x="4" y="40"/>
                  </a:cubicBezTo>
                  <a:cubicBezTo>
                    <a:pt x="4" y="63"/>
                    <a:pt x="2" y="93"/>
                    <a:pt x="0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5" y="98"/>
                    <a:pt x="9" y="88"/>
                    <a:pt x="13" y="78"/>
                  </a:cubicBezTo>
                  <a:cubicBezTo>
                    <a:pt x="14" y="74"/>
                    <a:pt x="14" y="71"/>
                    <a:pt x="14" y="68"/>
                  </a:cubicBezTo>
                  <a:cubicBezTo>
                    <a:pt x="14" y="45"/>
                    <a:pt x="12" y="22"/>
                    <a:pt x="7" y="0"/>
                  </a:cubicBezTo>
                </a:path>
              </a:pathLst>
            </a:custGeom>
            <a:solidFill>
              <a:srgbClr val="DE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356">
              <a:extLst>
                <a:ext uri="{FF2B5EF4-FFF2-40B4-BE49-F238E27FC236}">
                  <a16:creationId xmlns:a16="http://schemas.microsoft.com/office/drawing/2014/main" id="{4CB6BF71-1529-4D6B-86DA-849FFDF3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881313"/>
              <a:ext cx="0" cy="53975"/>
            </a:xfrm>
            <a:custGeom>
              <a:avLst/>
              <a:gdLst>
                <a:gd name="T0" fmla="*/ 0 h 19"/>
                <a:gd name="T1" fmla="*/ 19 h 19"/>
                <a:gd name="T2" fmla="*/ 18 h 19"/>
                <a:gd name="T3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cubicBezTo>
                    <a:pt x="0" y="6"/>
                    <a:pt x="0" y="12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</a:path>
              </a:pathLst>
            </a:custGeom>
            <a:solidFill>
              <a:srgbClr val="E0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357">
              <a:extLst>
                <a:ext uri="{FF2B5EF4-FFF2-40B4-BE49-F238E27FC236}">
                  <a16:creationId xmlns:a16="http://schemas.microsoft.com/office/drawing/2014/main" id="{0947ECEB-2345-4B82-A855-14133C003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2057400"/>
              <a:ext cx="388938" cy="823913"/>
            </a:xfrm>
            <a:custGeom>
              <a:avLst/>
              <a:gdLst>
                <a:gd name="T0" fmla="*/ 71 w 139"/>
                <a:gd name="T1" fmla="*/ 9 h 294"/>
                <a:gd name="T2" fmla="*/ 42 w 139"/>
                <a:gd name="T3" fmla="*/ 0 h 294"/>
                <a:gd name="T4" fmla="*/ 41 w 139"/>
                <a:gd name="T5" fmla="*/ 0 h 294"/>
                <a:gd name="T6" fmla="*/ 49 w 139"/>
                <a:gd name="T7" fmla="*/ 40 h 294"/>
                <a:gd name="T8" fmla="*/ 49 w 139"/>
                <a:gd name="T9" fmla="*/ 40 h 294"/>
                <a:gd name="T10" fmla="*/ 0 w 139"/>
                <a:gd name="T11" fmla="*/ 216 h 294"/>
                <a:gd name="T12" fmla="*/ 6 w 139"/>
                <a:gd name="T13" fmla="*/ 294 h 294"/>
                <a:gd name="T14" fmla="*/ 139 w 139"/>
                <a:gd name="T15" fmla="*/ 62 h 294"/>
                <a:gd name="T16" fmla="*/ 71 w 139"/>
                <a:gd name="T17" fmla="*/ 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94">
                  <a:moveTo>
                    <a:pt x="71" y="9"/>
                  </a:moveTo>
                  <a:cubicBezTo>
                    <a:pt x="55" y="3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55"/>
                    <a:pt x="47" y="112"/>
                    <a:pt x="0" y="216"/>
                  </a:cubicBezTo>
                  <a:cubicBezTo>
                    <a:pt x="6" y="241"/>
                    <a:pt x="7" y="268"/>
                    <a:pt x="6" y="294"/>
                  </a:cubicBezTo>
                  <a:cubicBezTo>
                    <a:pt x="56" y="177"/>
                    <a:pt x="139" y="62"/>
                    <a:pt x="139" y="62"/>
                  </a:cubicBezTo>
                  <a:cubicBezTo>
                    <a:pt x="128" y="36"/>
                    <a:pt x="95" y="19"/>
                    <a:pt x="71" y="9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358">
              <a:extLst>
                <a:ext uri="{FF2B5EF4-FFF2-40B4-BE49-F238E27FC236}">
                  <a16:creationId xmlns:a16="http://schemas.microsoft.com/office/drawing/2014/main" id="{E12CB040-4189-4141-A16D-82087D275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163763"/>
              <a:ext cx="369888" cy="515938"/>
            </a:xfrm>
            <a:custGeom>
              <a:avLst/>
              <a:gdLst>
                <a:gd name="T0" fmla="*/ 131 w 132"/>
                <a:gd name="T1" fmla="*/ 2 h 184"/>
                <a:gd name="T2" fmla="*/ 79 w 132"/>
                <a:gd name="T3" fmla="*/ 184 h 184"/>
                <a:gd name="T4" fmla="*/ 76 w 132"/>
                <a:gd name="T5" fmla="*/ 184 h 184"/>
                <a:gd name="T6" fmla="*/ 0 w 132"/>
                <a:gd name="T7" fmla="*/ 0 h 184"/>
                <a:gd name="T8" fmla="*/ 68 w 132"/>
                <a:gd name="T9" fmla="*/ 28 h 184"/>
                <a:gd name="T10" fmla="*/ 131 w 132"/>
                <a:gd name="T11" fmla="*/ 2 h 184"/>
                <a:gd name="T12" fmla="*/ 131 w 132"/>
                <a:gd name="T1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84">
                  <a:moveTo>
                    <a:pt x="131" y="2"/>
                  </a:moveTo>
                  <a:cubicBezTo>
                    <a:pt x="132" y="18"/>
                    <a:pt x="129" y="76"/>
                    <a:pt x="79" y="18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61" y="117"/>
                    <a:pt x="5" y="10"/>
                    <a:pt x="0" y="0"/>
                  </a:cubicBezTo>
                  <a:cubicBezTo>
                    <a:pt x="3" y="4"/>
                    <a:pt x="20" y="28"/>
                    <a:pt x="68" y="28"/>
                  </a:cubicBezTo>
                  <a:cubicBezTo>
                    <a:pt x="121" y="28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</a:path>
              </a:pathLst>
            </a:custGeom>
            <a:solidFill>
              <a:srgbClr val="00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359">
              <a:extLst>
                <a:ext uri="{FF2B5EF4-FFF2-40B4-BE49-F238E27FC236}">
                  <a16:creationId xmlns:a16="http://schemas.microsoft.com/office/drawing/2014/main" id="{A59EFC86-1227-457B-8140-A0484C028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163763"/>
              <a:ext cx="223838" cy="515938"/>
            </a:xfrm>
            <a:custGeom>
              <a:avLst/>
              <a:gdLst>
                <a:gd name="T0" fmla="*/ 0 w 80"/>
                <a:gd name="T1" fmla="*/ 0 h 184"/>
                <a:gd name="T2" fmla="*/ 76 w 80"/>
                <a:gd name="T3" fmla="*/ 184 h 184"/>
                <a:gd name="T4" fmla="*/ 79 w 80"/>
                <a:gd name="T5" fmla="*/ 184 h 184"/>
                <a:gd name="T6" fmla="*/ 80 w 80"/>
                <a:gd name="T7" fmla="*/ 183 h 184"/>
                <a:gd name="T8" fmla="*/ 5 w 80"/>
                <a:gd name="T9" fmla="*/ 6 h 184"/>
                <a:gd name="T10" fmla="*/ 0 w 8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84">
                  <a:moveTo>
                    <a:pt x="0" y="0"/>
                  </a:moveTo>
                  <a:cubicBezTo>
                    <a:pt x="5" y="10"/>
                    <a:pt x="61" y="117"/>
                    <a:pt x="76" y="184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4"/>
                    <a:pt x="79" y="183"/>
                    <a:pt x="80" y="183"/>
                  </a:cubicBezTo>
                  <a:cubicBezTo>
                    <a:pt x="71" y="119"/>
                    <a:pt x="46" y="56"/>
                    <a:pt x="5" y="6"/>
                  </a:cubicBezTo>
                  <a:cubicBezTo>
                    <a:pt x="2" y="4"/>
                    <a:pt x="1" y="1"/>
                    <a:pt x="0" y="0"/>
                  </a:cubicBezTo>
                </a:path>
              </a:pathLst>
            </a:custGeom>
            <a:solidFill>
              <a:srgbClr val="002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360">
              <a:extLst>
                <a:ext uri="{FF2B5EF4-FFF2-40B4-BE49-F238E27FC236}">
                  <a16:creationId xmlns:a16="http://schemas.microsoft.com/office/drawing/2014/main" id="{2F70FAE4-7115-486E-8736-CAFCB454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2170113"/>
              <a:ext cx="357188" cy="506413"/>
            </a:xfrm>
            <a:custGeom>
              <a:avLst/>
              <a:gdLst>
                <a:gd name="T0" fmla="*/ 126 w 127"/>
                <a:gd name="T1" fmla="*/ 0 h 181"/>
                <a:gd name="T2" fmla="*/ 126 w 127"/>
                <a:gd name="T3" fmla="*/ 0 h 181"/>
                <a:gd name="T4" fmla="*/ 63 w 127"/>
                <a:gd name="T5" fmla="*/ 26 h 181"/>
                <a:gd name="T6" fmla="*/ 0 w 127"/>
                <a:gd name="T7" fmla="*/ 4 h 181"/>
                <a:gd name="T8" fmla="*/ 75 w 127"/>
                <a:gd name="T9" fmla="*/ 181 h 181"/>
                <a:gd name="T10" fmla="*/ 126 w 12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81"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16" y="26"/>
                    <a:pt x="63" y="26"/>
                  </a:cubicBezTo>
                  <a:cubicBezTo>
                    <a:pt x="27" y="26"/>
                    <a:pt x="8" y="13"/>
                    <a:pt x="0" y="4"/>
                  </a:cubicBezTo>
                  <a:cubicBezTo>
                    <a:pt x="41" y="54"/>
                    <a:pt x="66" y="117"/>
                    <a:pt x="75" y="181"/>
                  </a:cubicBezTo>
                  <a:cubicBezTo>
                    <a:pt x="124" y="74"/>
                    <a:pt x="127" y="16"/>
                    <a:pt x="126" y="0"/>
                  </a:cubicBezTo>
                  <a:close/>
                </a:path>
              </a:pathLst>
            </a:custGeom>
            <a:solidFill>
              <a:srgbClr val="00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361">
              <a:extLst>
                <a:ext uri="{FF2B5EF4-FFF2-40B4-BE49-F238E27FC236}">
                  <a16:creationId xmlns:a16="http://schemas.microsoft.com/office/drawing/2014/main" id="{4B4163D2-D25D-4309-87AC-D1113E0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900" y="2051050"/>
              <a:ext cx="384175" cy="192088"/>
            </a:xfrm>
            <a:custGeom>
              <a:avLst/>
              <a:gdLst>
                <a:gd name="T0" fmla="*/ 129 w 137"/>
                <a:gd name="T1" fmla="*/ 2 h 68"/>
                <a:gd name="T2" fmla="*/ 137 w 137"/>
                <a:gd name="T3" fmla="*/ 42 h 68"/>
                <a:gd name="T4" fmla="*/ 74 w 137"/>
                <a:gd name="T5" fmla="*/ 68 h 68"/>
                <a:gd name="T6" fmla="*/ 6 w 137"/>
                <a:gd name="T7" fmla="*/ 40 h 68"/>
                <a:gd name="T8" fmla="*/ 6 w 137"/>
                <a:gd name="T9" fmla="*/ 39 h 68"/>
                <a:gd name="T10" fmla="*/ 0 w 137"/>
                <a:gd name="T11" fmla="*/ 4 h 68"/>
                <a:gd name="T12" fmla="*/ 0 w 137"/>
                <a:gd name="T13" fmla="*/ 3 h 68"/>
                <a:gd name="T14" fmla="*/ 129 w 137"/>
                <a:gd name="T15" fmla="*/ 0 h 68"/>
                <a:gd name="T16" fmla="*/ 129 w 137"/>
                <a:gd name="T17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68">
                  <a:moveTo>
                    <a:pt x="129" y="2"/>
                  </a:move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27" y="68"/>
                    <a:pt x="74" y="68"/>
                  </a:cubicBezTo>
                  <a:cubicBezTo>
                    <a:pt x="26" y="68"/>
                    <a:pt x="9" y="44"/>
                    <a:pt x="6" y="40"/>
                  </a:cubicBezTo>
                  <a:cubicBezTo>
                    <a:pt x="6" y="40"/>
                    <a:pt x="6" y="39"/>
                    <a:pt x="6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1" y="9"/>
                    <a:pt x="87" y="8"/>
                    <a:pt x="129" y="0"/>
                  </a:cubicBezTo>
                  <a:cubicBezTo>
                    <a:pt x="129" y="2"/>
                    <a:pt x="129" y="2"/>
                    <a:pt x="129" y="2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362">
              <a:extLst>
                <a:ext uri="{FF2B5EF4-FFF2-40B4-BE49-F238E27FC236}">
                  <a16:creationId xmlns:a16="http://schemas.microsoft.com/office/drawing/2014/main" id="{5DF6B138-89FF-42A5-8354-F2D719070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2057400"/>
              <a:ext cx="11113" cy="55563"/>
            </a:xfrm>
            <a:custGeom>
              <a:avLst/>
              <a:gdLst>
                <a:gd name="T0" fmla="*/ 0 w 4"/>
                <a:gd name="T1" fmla="*/ 0 h 20"/>
                <a:gd name="T2" fmla="*/ 0 w 4"/>
                <a:gd name="T3" fmla="*/ 0 h 20"/>
                <a:gd name="T4" fmla="*/ 4 w 4"/>
                <a:gd name="T5" fmla="*/ 20 h 20"/>
                <a:gd name="T6" fmla="*/ 4 w 4"/>
                <a:gd name="T7" fmla="*/ 20 h 20"/>
                <a:gd name="T8" fmla="*/ 0 w 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C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363">
              <a:extLst>
                <a:ext uri="{FF2B5EF4-FFF2-40B4-BE49-F238E27FC236}">
                  <a16:creationId xmlns:a16="http://schemas.microsoft.com/office/drawing/2014/main" id="{BE06B217-FD95-40DA-8836-E33D8C04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25" y="2054225"/>
              <a:ext cx="209550" cy="17463"/>
            </a:xfrm>
            <a:custGeom>
              <a:avLst/>
              <a:gdLst>
                <a:gd name="T0" fmla="*/ 75 w 75"/>
                <a:gd name="T1" fmla="*/ 0 h 6"/>
                <a:gd name="T2" fmla="*/ 0 w 75"/>
                <a:gd name="T3" fmla="*/ 6 h 6"/>
                <a:gd name="T4" fmla="*/ 75 w 7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">
                  <a:moveTo>
                    <a:pt x="75" y="0"/>
                  </a:moveTo>
                  <a:cubicBezTo>
                    <a:pt x="50" y="4"/>
                    <a:pt x="25" y="6"/>
                    <a:pt x="0" y="6"/>
                  </a:cubicBezTo>
                  <a:cubicBezTo>
                    <a:pt x="25" y="6"/>
                    <a:pt x="50" y="4"/>
                    <a:pt x="75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364">
              <a:extLst>
                <a:ext uri="{FF2B5EF4-FFF2-40B4-BE49-F238E27FC236}">
                  <a16:creationId xmlns:a16="http://schemas.microsoft.com/office/drawing/2014/main" id="{338D69C4-6AFA-45F5-A912-AE516880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900" y="2051050"/>
              <a:ext cx="373063" cy="71438"/>
            </a:xfrm>
            <a:custGeom>
              <a:avLst/>
              <a:gdLst>
                <a:gd name="T0" fmla="*/ 129 w 133"/>
                <a:gd name="T1" fmla="*/ 0 h 25"/>
                <a:gd name="T2" fmla="*/ 129 w 133"/>
                <a:gd name="T3" fmla="*/ 0 h 25"/>
                <a:gd name="T4" fmla="*/ 129 w 133"/>
                <a:gd name="T5" fmla="*/ 0 h 25"/>
                <a:gd name="T6" fmla="*/ 129 w 133"/>
                <a:gd name="T7" fmla="*/ 0 h 25"/>
                <a:gd name="T8" fmla="*/ 128 w 133"/>
                <a:gd name="T9" fmla="*/ 1 h 25"/>
                <a:gd name="T10" fmla="*/ 128 w 133"/>
                <a:gd name="T11" fmla="*/ 1 h 25"/>
                <a:gd name="T12" fmla="*/ 128 w 133"/>
                <a:gd name="T13" fmla="*/ 1 h 25"/>
                <a:gd name="T14" fmla="*/ 128 w 133"/>
                <a:gd name="T15" fmla="*/ 1 h 25"/>
                <a:gd name="T16" fmla="*/ 53 w 133"/>
                <a:gd name="T17" fmla="*/ 7 h 25"/>
                <a:gd name="T18" fmla="*/ 53 w 133"/>
                <a:gd name="T19" fmla="*/ 7 h 25"/>
                <a:gd name="T20" fmla="*/ 53 w 133"/>
                <a:gd name="T21" fmla="*/ 7 h 25"/>
                <a:gd name="T22" fmla="*/ 53 w 133"/>
                <a:gd name="T23" fmla="*/ 7 h 25"/>
                <a:gd name="T24" fmla="*/ 53 w 133"/>
                <a:gd name="T25" fmla="*/ 7 h 25"/>
                <a:gd name="T26" fmla="*/ 53 w 133"/>
                <a:gd name="T27" fmla="*/ 7 h 25"/>
                <a:gd name="T28" fmla="*/ 53 w 133"/>
                <a:gd name="T29" fmla="*/ 7 h 25"/>
                <a:gd name="T30" fmla="*/ 53 w 133"/>
                <a:gd name="T31" fmla="*/ 7 h 25"/>
                <a:gd name="T32" fmla="*/ 1 w 133"/>
                <a:gd name="T33" fmla="*/ 4 h 25"/>
                <a:gd name="T34" fmla="*/ 1 w 133"/>
                <a:gd name="T35" fmla="*/ 4 h 25"/>
                <a:gd name="T36" fmla="*/ 0 w 133"/>
                <a:gd name="T37" fmla="*/ 3 h 25"/>
                <a:gd name="T38" fmla="*/ 0 w 133"/>
                <a:gd name="T39" fmla="*/ 3 h 25"/>
                <a:gd name="T40" fmla="*/ 0 w 133"/>
                <a:gd name="T41" fmla="*/ 4 h 25"/>
                <a:gd name="T42" fmla="*/ 1 w 133"/>
                <a:gd name="T43" fmla="*/ 11 h 25"/>
                <a:gd name="T44" fmla="*/ 91 w 133"/>
                <a:gd name="T45" fmla="*/ 25 h 25"/>
                <a:gd name="T46" fmla="*/ 133 w 133"/>
                <a:gd name="T47" fmla="*/ 22 h 25"/>
                <a:gd name="T48" fmla="*/ 129 w 133"/>
                <a:gd name="T49" fmla="*/ 2 h 25"/>
                <a:gd name="T50" fmla="*/ 129 w 133"/>
                <a:gd name="T5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2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8" y="0"/>
                    <a:pt x="128" y="0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03" y="5"/>
                    <a:pt x="78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35" y="7"/>
                    <a:pt x="18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0" y="20"/>
                    <a:pt x="61" y="25"/>
                    <a:pt x="91" y="25"/>
                  </a:cubicBezTo>
                  <a:cubicBezTo>
                    <a:pt x="105" y="25"/>
                    <a:pt x="119" y="24"/>
                    <a:pt x="133" y="2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365">
              <a:extLst>
                <a:ext uri="{FF2B5EF4-FFF2-40B4-BE49-F238E27FC236}">
                  <a16:creationId xmlns:a16="http://schemas.microsoft.com/office/drawing/2014/main" id="{B9A722FF-C542-4F55-BF1C-583ED579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3230563"/>
              <a:ext cx="206375" cy="579438"/>
            </a:xfrm>
            <a:custGeom>
              <a:avLst/>
              <a:gdLst>
                <a:gd name="T0" fmla="*/ 61 w 74"/>
                <a:gd name="T1" fmla="*/ 201 h 207"/>
                <a:gd name="T2" fmla="*/ 1 w 74"/>
                <a:gd name="T3" fmla="*/ 205 h 207"/>
                <a:gd name="T4" fmla="*/ 0 w 74"/>
                <a:gd name="T5" fmla="*/ 205 h 207"/>
                <a:gd name="T6" fmla="*/ 19 w 74"/>
                <a:gd name="T7" fmla="*/ 0 h 207"/>
                <a:gd name="T8" fmla="*/ 74 w 74"/>
                <a:gd name="T9" fmla="*/ 198 h 207"/>
                <a:gd name="T10" fmla="*/ 61 w 74"/>
                <a:gd name="T11" fmla="*/ 20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07">
                  <a:moveTo>
                    <a:pt x="61" y="201"/>
                  </a:moveTo>
                  <a:cubicBezTo>
                    <a:pt x="33" y="207"/>
                    <a:pt x="1" y="205"/>
                    <a:pt x="1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9" y="161"/>
                    <a:pt x="21" y="69"/>
                    <a:pt x="19" y="0"/>
                  </a:cubicBezTo>
                  <a:cubicBezTo>
                    <a:pt x="19" y="0"/>
                    <a:pt x="42" y="155"/>
                    <a:pt x="74" y="198"/>
                  </a:cubicBezTo>
                  <a:cubicBezTo>
                    <a:pt x="70" y="199"/>
                    <a:pt x="65" y="201"/>
                    <a:pt x="61" y="201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366">
              <a:extLst>
                <a:ext uri="{FF2B5EF4-FFF2-40B4-BE49-F238E27FC236}">
                  <a16:creationId xmlns:a16="http://schemas.microsoft.com/office/drawing/2014/main" id="{CBADF94B-F99F-41C6-AEBF-25C1949F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3432175"/>
              <a:ext cx="165100" cy="377825"/>
            </a:xfrm>
            <a:custGeom>
              <a:avLst/>
              <a:gdLst>
                <a:gd name="T0" fmla="*/ 0 w 59"/>
                <a:gd name="T1" fmla="*/ 133 h 135"/>
                <a:gd name="T2" fmla="*/ 1 w 59"/>
                <a:gd name="T3" fmla="*/ 133 h 135"/>
                <a:gd name="T4" fmla="*/ 59 w 59"/>
                <a:gd name="T5" fmla="*/ 130 h 135"/>
                <a:gd name="T6" fmla="*/ 19 w 59"/>
                <a:gd name="T7" fmla="*/ 0 h 135"/>
                <a:gd name="T8" fmla="*/ 0 w 59"/>
                <a:gd name="T9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35">
                  <a:moveTo>
                    <a:pt x="0" y="133"/>
                  </a:move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32" y="135"/>
                    <a:pt x="59" y="130"/>
                  </a:cubicBezTo>
                  <a:cubicBezTo>
                    <a:pt x="44" y="88"/>
                    <a:pt x="31" y="44"/>
                    <a:pt x="19" y="0"/>
                  </a:cubicBezTo>
                  <a:cubicBezTo>
                    <a:pt x="18" y="52"/>
                    <a:pt x="13" y="104"/>
                    <a:pt x="0" y="133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367">
              <a:extLst>
                <a:ext uri="{FF2B5EF4-FFF2-40B4-BE49-F238E27FC236}">
                  <a16:creationId xmlns:a16="http://schemas.microsoft.com/office/drawing/2014/main" id="{80850A2A-9C37-478C-9DCD-03574874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94125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368">
              <a:extLst>
                <a:ext uri="{FF2B5EF4-FFF2-40B4-BE49-F238E27FC236}">
                  <a16:creationId xmlns:a16="http://schemas.microsoft.com/office/drawing/2014/main" id="{92AB2FFE-8BBC-4F8B-A492-D33A7694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3230563"/>
              <a:ext cx="153988" cy="566738"/>
            </a:xfrm>
            <a:custGeom>
              <a:avLst/>
              <a:gdLst>
                <a:gd name="T0" fmla="*/ 0 w 55"/>
                <a:gd name="T1" fmla="*/ 0 h 202"/>
                <a:gd name="T2" fmla="*/ 0 w 55"/>
                <a:gd name="T3" fmla="*/ 39 h 202"/>
                <a:gd name="T4" fmla="*/ 0 w 55"/>
                <a:gd name="T5" fmla="*/ 72 h 202"/>
                <a:gd name="T6" fmla="*/ 40 w 55"/>
                <a:gd name="T7" fmla="*/ 202 h 202"/>
                <a:gd name="T8" fmla="*/ 41 w 55"/>
                <a:gd name="T9" fmla="*/ 202 h 202"/>
                <a:gd name="T10" fmla="*/ 42 w 55"/>
                <a:gd name="T11" fmla="*/ 201 h 202"/>
                <a:gd name="T12" fmla="*/ 42 w 55"/>
                <a:gd name="T13" fmla="*/ 201 h 202"/>
                <a:gd name="T14" fmla="*/ 55 w 55"/>
                <a:gd name="T15" fmla="*/ 198 h 202"/>
                <a:gd name="T16" fmla="*/ 1 w 55"/>
                <a:gd name="T17" fmla="*/ 7 h 202"/>
                <a:gd name="T18" fmla="*/ 0 w 55"/>
                <a:gd name="T19" fmla="*/ 0 h 202"/>
                <a:gd name="T20" fmla="*/ 0 w 55"/>
                <a:gd name="T2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02">
                  <a:moveTo>
                    <a:pt x="0" y="0"/>
                  </a:moveTo>
                  <a:cubicBezTo>
                    <a:pt x="0" y="12"/>
                    <a:pt x="0" y="25"/>
                    <a:pt x="0" y="39"/>
                  </a:cubicBezTo>
                  <a:cubicBezTo>
                    <a:pt x="0" y="50"/>
                    <a:pt x="0" y="61"/>
                    <a:pt x="0" y="72"/>
                  </a:cubicBezTo>
                  <a:cubicBezTo>
                    <a:pt x="12" y="116"/>
                    <a:pt x="25" y="160"/>
                    <a:pt x="40" y="202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41" y="202"/>
                    <a:pt x="42" y="202"/>
                    <a:pt x="42" y="201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46" y="201"/>
                    <a:pt x="51" y="199"/>
                    <a:pt x="55" y="198"/>
                  </a:cubicBezTo>
                  <a:cubicBezTo>
                    <a:pt x="27" y="160"/>
                    <a:pt x="6" y="37"/>
                    <a:pt x="1" y="7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CA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369">
              <a:extLst>
                <a:ext uri="{FF2B5EF4-FFF2-40B4-BE49-F238E27FC236}">
                  <a16:creationId xmlns:a16="http://schemas.microsoft.com/office/drawing/2014/main" id="{F3B2A5B6-C301-4324-8B81-A83C7AAEA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3500" y="2062163"/>
              <a:ext cx="1031875" cy="1868488"/>
            </a:xfrm>
            <a:custGeom>
              <a:avLst/>
              <a:gdLst>
                <a:gd name="T0" fmla="*/ 314 w 368"/>
                <a:gd name="T1" fmla="*/ 652 h 666"/>
                <a:gd name="T2" fmla="*/ 142 w 368"/>
                <a:gd name="T3" fmla="*/ 633 h 666"/>
                <a:gd name="T4" fmla="*/ 89 w 368"/>
                <a:gd name="T5" fmla="*/ 597 h 666"/>
                <a:gd name="T6" fmla="*/ 88 w 368"/>
                <a:gd name="T7" fmla="*/ 582 h 666"/>
                <a:gd name="T8" fmla="*/ 94 w 368"/>
                <a:gd name="T9" fmla="*/ 528 h 666"/>
                <a:gd name="T10" fmla="*/ 98 w 368"/>
                <a:gd name="T11" fmla="*/ 495 h 666"/>
                <a:gd name="T12" fmla="*/ 96 w 368"/>
                <a:gd name="T13" fmla="*/ 494 h 666"/>
                <a:gd name="T14" fmla="*/ 1 w 368"/>
                <a:gd name="T15" fmla="*/ 471 h 666"/>
                <a:gd name="T16" fmla="*/ 0 w 368"/>
                <a:gd name="T17" fmla="*/ 471 h 666"/>
                <a:gd name="T18" fmla="*/ 103 w 368"/>
                <a:gd name="T19" fmla="*/ 83 h 666"/>
                <a:gd name="T20" fmla="*/ 252 w 368"/>
                <a:gd name="T21" fmla="*/ 0 h 666"/>
                <a:gd name="T22" fmla="*/ 189 w 368"/>
                <a:gd name="T23" fmla="*/ 60 h 666"/>
                <a:gd name="T24" fmla="*/ 362 w 368"/>
                <a:gd name="T25" fmla="*/ 330 h 666"/>
                <a:gd name="T26" fmla="*/ 366 w 368"/>
                <a:gd name="T27" fmla="*/ 416 h 666"/>
                <a:gd name="T28" fmla="*/ 347 w 368"/>
                <a:gd name="T29" fmla="*/ 621 h 666"/>
                <a:gd name="T30" fmla="*/ 337 w 368"/>
                <a:gd name="T31" fmla="*/ 638 h 666"/>
                <a:gd name="T32" fmla="*/ 314 w 368"/>
                <a:gd name="T33" fmla="*/ 652 h 666"/>
                <a:gd name="T34" fmla="*/ 221 w 368"/>
                <a:gd name="T35" fmla="*/ 564 h 666"/>
                <a:gd name="T36" fmla="*/ 302 w 368"/>
                <a:gd name="T37" fmla="*/ 454 h 666"/>
                <a:gd name="T38" fmla="*/ 164 w 368"/>
                <a:gd name="T39" fmla="*/ 432 h 666"/>
                <a:gd name="T40" fmla="*/ 221 w 368"/>
                <a:gd name="T41" fmla="*/ 5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666">
                  <a:moveTo>
                    <a:pt x="314" y="652"/>
                  </a:moveTo>
                  <a:cubicBezTo>
                    <a:pt x="271" y="666"/>
                    <a:pt x="194" y="652"/>
                    <a:pt x="142" y="633"/>
                  </a:cubicBezTo>
                  <a:cubicBezTo>
                    <a:pt x="113" y="621"/>
                    <a:pt x="92" y="608"/>
                    <a:pt x="89" y="597"/>
                  </a:cubicBezTo>
                  <a:cubicBezTo>
                    <a:pt x="88" y="594"/>
                    <a:pt x="88" y="589"/>
                    <a:pt x="88" y="582"/>
                  </a:cubicBezTo>
                  <a:cubicBezTo>
                    <a:pt x="89" y="570"/>
                    <a:pt x="91" y="551"/>
                    <a:pt x="94" y="528"/>
                  </a:cubicBezTo>
                  <a:cubicBezTo>
                    <a:pt x="95" y="518"/>
                    <a:pt x="96" y="507"/>
                    <a:pt x="98" y="495"/>
                  </a:cubicBezTo>
                  <a:cubicBezTo>
                    <a:pt x="96" y="494"/>
                    <a:pt x="96" y="494"/>
                    <a:pt x="96" y="494"/>
                  </a:cubicBezTo>
                  <a:cubicBezTo>
                    <a:pt x="63" y="498"/>
                    <a:pt x="1" y="471"/>
                    <a:pt x="1" y="471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18" y="391"/>
                    <a:pt x="71" y="156"/>
                    <a:pt x="103" y="83"/>
                  </a:cubicBezTo>
                  <a:cubicBezTo>
                    <a:pt x="140" y="1"/>
                    <a:pt x="239" y="0"/>
                    <a:pt x="252" y="0"/>
                  </a:cubicBezTo>
                  <a:cubicBezTo>
                    <a:pt x="235" y="5"/>
                    <a:pt x="205" y="19"/>
                    <a:pt x="189" y="60"/>
                  </a:cubicBezTo>
                  <a:cubicBezTo>
                    <a:pt x="189" y="60"/>
                    <a:pt x="344" y="232"/>
                    <a:pt x="362" y="330"/>
                  </a:cubicBezTo>
                  <a:cubicBezTo>
                    <a:pt x="362" y="330"/>
                    <a:pt x="365" y="367"/>
                    <a:pt x="366" y="416"/>
                  </a:cubicBezTo>
                  <a:cubicBezTo>
                    <a:pt x="368" y="485"/>
                    <a:pt x="366" y="577"/>
                    <a:pt x="347" y="621"/>
                  </a:cubicBezTo>
                  <a:cubicBezTo>
                    <a:pt x="344" y="628"/>
                    <a:pt x="341" y="634"/>
                    <a:pt x="337" y="638"/>
                  </a:cubicBezTo>
                  <a:cubicBezTo>
                    <a:pt x="331" y="644"/>
                    <a:pt x="323" y="649"/>
                    <a:pt x="314" y="652"/>
                  </a:cubicBezTo>
                  <a:moveTo>
                    <a:pt x="221" y="564"/>
                  </a:moveTo>
                  <a:cubicBezTo>
                    <a:pt x="309" y="570"/>
                    <a:pt x="303" y="464"/>
                    <a:pt x="302" y="454"/>
                  </a:cubicBezTo>
                  <a:cubicBezTo>
                    <a:pt x="300" y="443"/>
                    <a:pt x="164" y="432"/>
                    <a:pt x="164" y="432"/>
                  </a:cubicBezTo>
                  <a:cubicBezTo>
                    <a:pt x="152" y="456"/>
                    <a:pt x="138" y="557"/>
                    <a:pt x="221" y="5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370">
              <a:extLst>
                <a:ext uri="{FF2B5EF4-FFF2-40B4-BE49-F238E27FC236}">
                  <a16:creationId xmlns:a16="http://schemas.microsoft.com/office/drawing/2014/main" id="{6D45F8B6-BFC7-4BF0-AC71-D2F9B8ED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448050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371">
              <a:extLst>
                <a:ext uri="{FF2B5EF4-FFF2-40B4-BE49-F238E27FC236}">
                  <a16:creationId xmlns:a16="http://schemas.microsoft.com/office/drawing/2014/main" id="{6006A778-30D3-49C8-82C1-AADE2D6F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2522538"/>
              <a:ext cx="204788" cy="928688"/>
            </a:xfrm>
            <a:custGeom>
              <a:avLst/>
              <a:gdLst>
                <a:gd name="T0" fmla="*/ 73 w 73"/>
                <a:gd name="T1" fmla="*/ 0 h 331"/>
                <a:gd name="T2" fmla="*/ 0 w 73"/>
                <a:gd name="T3" fmla="*/ 330 h 331"/>
                <a:gd name="T4" fmla="*/ 9 w 73"/>
                <a:gd name="T5" fmla="*/ 331 h 331"/>
                <a:gd name="T6" fmla="*/ 11 w 73"/>
                <a:gd name="T7" fmla="*/ 331 h 331"/>
                <a:gd name="T8" fmla="*/ 13 w 73"/>
                <a:gd name="T9" fmla="*/ 331 h 331"/>
                <a:gd name="T10" fmla="*/ 16 w 73"/>
                <a:gd name="T11" fmla="*/ 330 h 331"/>
                <a:gd name="T12" fmla="*/ 16 w 73"/>
                <a:gd name="T13" fmla="*/ 330 h 331"/>
                <a:gd name="T14" fmla="*/ 16 w 73"/>
                <a:gd name="T15" fmla="*/ 330 h 331"/>
                <a:gd name="T16" fmla="*/ 16 w 73"/>
                <a:gd name="T17" fmla="*/ 330 h 331"/>
                <a:gd name="T18" fmla="*/ 73 w 73"/>
                <a:gd name="T1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31">
                  <a:moveTo>
                    <a:pt x="73" y="0"/>
                  </a:moveTo>
                  <a:cubicBezTo>
                    <a:pt x="28" y="105"/>
                    <a:pt x="22" y="220"/>
                    <a:pt x="0" y="330"/>
                  </a:cubicBezTo>
                  <a:cubicBezTo>
                    <a:pt x="3" y="331"/>
                    <a:pt x="7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2" y="331"/>
                    <a:pt x="12" y="331"/>
                    <a:pt x="13" y="331"/>
                  </a:cubicBezTo>
                  <a:cubicBezTo>
                    <a:pt x="14" y="331"/>
                    <a:pt x="15" y="331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43" y="222"/>
                    <a:pt x="49" y="109"/>
                    <a:pt x="7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372">
              <a:extLst>
                <a:ext uri="{FF2B5EF4-FFF2-40B4-BE49-F238E27FC236}">
                  <a16:creationId xmlns:a16="http://schemas.microsoft.com/office/drawing/2014/main" id="{269DB89F-CDB8-4706-AF0D-92FDEDE66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5950" y="2255838"/>
              <a:ext cx="461963" cy="733425"/>
            </a:xfrm>
            <a:custGeom>
              <a:avLst/>
              <a:gdLst>
                <a:gd name="T0" fmla="*/ 165 w 165"/>
                <a:gd name="T1" fmla="*/ 260 h 261"/>
                <a:gd name="T2" fmla="*/ 165 w 165"/>
                <a:gd name="T3" fmla="*/ 261 h 261"/>
                <a:gd name="T4" fmla="*/ 165 w 165"/>
                <a:gd name="T5" fmla="*/ 261 h 261"/>
                <a:gd name="T6" fmla="*/ 165 w 165"/>
                <a:gd name="T7" fmla="*/ 261 h 261"/>
                <a:gd name="T8" fmla="*/ 165 w 165"/>
                <a:gd name="T9" fmla="*/ 261 h 261"/>
                <a:gd name="T10" fmla="*/ 165 w 165"/>
                <a:gd name="T11" fmla="*/ 260 h 261"/>
                <a:gd name="T12" fmla="*/ 165 w 165"/>
                <a:gd name="T13" fmla="*/ 260 h 261"/>
                <a:gd name="T14" fmla="*/ 165 w 165"/>
                <a:gd name="T15" fmla="*/ 260 h 261"/>
                <a:gd name="T16" fmla="*/ 165 w 165"/>
                <a:gd name="T17" fmla="*/ 260 h 261"/>
                <a:gd name="T18" fmla="*/ 165 w 165"/>
                <a:gd name="T19" fmla="*/ 260 h 261"/>
                <a:gd name="T20" fmla="*/ 165 w 165"/>
                <a:gd name="T21" fmla="*/ 260 h 261"/>
                <a:gd name="T22" fmla="*/ 165 w 165"/>
                <a:gd name="T23" fmla="*/ 260 h 261"/>
                <a:gd name="T24" fmla="*/ 165 w 165"/>
                <a:gd name="T25" fmla="*/ 260 h 261"/>
                <a:gd name="T26" fmla="*/ 165 w 165"/>
                <a:gd name="T27" fmla="*/ 260 h 261"/>
                <a:gd name="T28" fmla="*/ 165 w 165"/>
                <a:gd name="T29" fmla="*/ 260 h 261"/>
                <a:gd name="T30" fmla="*/ 165 w 165"/>
                <a:gd name="T31" fmla="*/ 260 h 261"/>
                <a:gd name="T32" fmla="*/ 165 w 165"/>
                <a:gd name="T33" fmla="*/ 260 h 261"/>
                <a:gd name="T34" fmla="*/ 165 w 165"/>
                <a:gd name="T35" fmla="*/ 260 h 261"/>
                <a:gd name="T36" fmla="*/ 164 w 165"/>
                <a:gd name="T37" fmla="*/ 260 h 261"/>
                <a:gd name="T38" fmla="*/ 165 w 165"/>
                <a:gd name="T39" fmla="*/ 260 h 261"/>
                <a:gd name="T40" fmla="*/ 164 w 165"/>
                <a:gd name="T41" fmla="*/ 260 h 261"/>
                <a:gd name="T42" fmla="*/ 164 w 165"/>
                <a:gd name="T43" fmla="*/ 260 h 261"/>
                <a:gd name="T44" fmla="*/ 164 w 165"/>
                <a:gd name="T45" fmla="*/ 260 h 261"/>
                <a:gd name="T46" fmla="*/ 164 w 165"/>
                <a:gd name="T47" fmla="*/ 260 h 261"/>
                <a:gd name="T48" fmla="*/ 164 w 165"/>
                <a:gd name="T49" fmla="*/ 260 h 261"/>
                <a:gd name="T50" fmla="*/ 164 w 165"/>
                <a:gd name="T51" fmla="*/ 260 h 261"/>
                <a:gd name="T52" fmla="*/ 164 w 165"/>
                <a:gd name="T53" fmla="*/ 260 h 261"/>
                <a:gd name="T54" fmla="*/ 164 w 165"/>
                <a:gd name="T55" fmla="*/ 259 h 261"/>
                <a:gd name="T56" fmla="*/ 164 w 165"/>
                <a:gd name="T57" fmla="*/ 259 h 261"/>
                <a:gd name="T58" fmla="*/ 164 w 165"/>
                <a:gd name="T59" fmla="*/ 259 h 261"/>
                <a:gd name="T60" fmla="*/ 0 w 165"/>
                <a:gd name="T61" fmla="*/ 0 h 261"/>
                <a:gd name="T62" fmla="*/ 164 w 165"/>
                <a:gd name="T63" fmla="*/ 259 h 261"/>
                <a:gd name="T64" fmla="*/ 0 w 165"/>
                <a:gd name="T6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61">
                  <a:moveTo>
                    <a:pt x="165" y="260"/>
                  </a:moveTo>
                  <a:cubicBezTo>
                    <a:pt x="165" y="261"/>
                    <a:pt x="165" y="261"/>
                    <a:pt x="165" y="261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1"/>
                    <a:pt x="165" y="261"/>
                    <a:pt x="165" y="260"/>
                  </a:cubicBezTo>
                  <a:moveTo>
                    <a:pt x="165" y="260"/>
                  </a:moveTo>
                  <a:cubicBezTo>
                    <a:pt x="165" y="260"/>
                    <a:pt x="165" y="260"/>
                    <a:pt x="165" y="260"/>
                  </a:cubicBezTo>
                  <a:cubicBezTo>
                    <a:pt x="165" y="260"/>
                    <a:pt x="165" y="260"/>
                    <a:pt x="165" y="260"/>
                  </a:cubicBezTo>
                  <a:moveTo>
                    <a:pt x="165" y="260"/>
                  </a:moveTo>
                  <a:cubicBezTo>
                    <a:pt x="165" y="260"/>
                    <a:pt x="165" y="260"/>
                    <a:pt x="165" y="260"/>
                  </a:cubicBezTo>
                  <a:cubicBezTo>
                    <a:pt x="165" y="260"/>
                    <a:pt x="165" y="260"/>
                    <a:pt x="165" y="260"/>
                  </a:cubicBezTo>
                  <a:moveTo>
                    <a:pt x="165" y="260"/>
                  </a:moveTo>
                  <a:cubicBezTo>
                    <a:pt x="165" y="260"/>
                    <a:pt x="165" y="260"/>
                    <a:pt x="165" y="260"/>
                  </a:cubicBezTo>
                  <a:cubicBezTo>
                    <a:pt x="165" y="260"/>
                    <a:pt x="165" y="260"/>
                    <a:pt x="165" y="260"/>
                  </a:cubicBezTo>
                  <a:moveTo>
                    <a:pt x="165" y="260"/>
                  </a:moveTo>
                  <a:cubicBezTo>
                    <a:pt x="165" y="260"/>
                    <a:pt x="165" y="260"/>
                    <a:pt x="165" y="260"/>
                  </a:cubicBezTo>
                  <a:cubicBezTo>
                    <a:pt x="165" y="260"/>
                    <a:pt x="165" y="260"/>
                    <a:pt x="165" y="260"/>
                  </a:cubicBezTo>
                  <a:moveTo>
                    <a:pt x="164" y="260"/>
                  </a:moveTo>
                  <a:cubicBezTo>
                    <a:pt x="165" y="260"/>
                    <a:pt x="165" y="260"/>
                    <a:pt x="165" y="260"/>
                  </a:cubicBezTo>
                  <a:cubicBezTo>
                    <a:pt x="165" y="260"/>
                    <a:pt x="165" y="260"/>
                    <a:pt x="164" y="260"/>
                  </a:cubicBezTo>
                  <a:moveTo>
                    <a:pt x="164" y="260"/>
                  </a:moveTo>
                  <a:cubicBezTo>
                    <a:pt x="164" y="260"/>
                    <a:pt x="164" y="260"/>
                    <a:pt x="164" y="260"/>
                  </a:cubicBezTo>
                  <a:cubicBezTo>
                    <a:pt x="164" y="260"/>
                    <a:pt x="164" y="260"/>
                    <a:pt x="164" y="260"/>
                  </a:cubicBezTo>
                  <a:moveTo>
                    <a:pt x="164" y="260"/>
                  </a:moveTo>
                  <a:cubicBezTo>
                    <a:pt x="164" y="260"/>
                    <a:pt x="164" y="260"/>
                    <a:pt x="164" y="260"/>
                  </a:cubicBezTo>
                  <a:cubicBezTo>
                    <a:pt x="164" y="260"/>
                    <a:pt x="164" y="260"/>
                    <a:pt x="164" y="260"/>
                  </a:cubicBezTo>
                  <a:moveTo>
                    <a:pt x="164" y="259"/>
                  </a:moveTo>
                  <a:cubicBezTo>
                    <a:pt x="164" y="259"/>
                    <a:pt x="164" y="259"/>
                    <a:pt x="164" y="259"/>
                  </a:cubicBezTo>
                  <a:cubicBezTo>
                    <a:pt x="164" y="259"/>
                    <a:pt x="164" y="259"/>
                    <a:pt x="164" y="259"/>
                  </a:cubicBezTo>
                  <a:moveTo>
                    <a:pt x="0" y="0"/>
                  </a:moveTo>
                  <a:cubicBezTo>
                    <a:pt x="33" y="38"/>
                    <a:pt x="149" y="176"/>
                    <a:pt x="164" y="259"/>
                  </a:cubicBezTo>
                  <a:cubicBezTo>
                    <a:pt x="149" y="176"/>
                    <a:pt x="33" y="38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373">
              <a:extLst>
                <a:ext uri="{FF2B5EF4-FFF2-40B4-BE49-F238E27FC236}">
                  <a16:creationId xmlns:a16="http://schemas.microsoft.com/office/drawing/2014/main" id="{ED3908F2-EBE2-4A62-BAB2-BE497A0F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2236788"/>
              <a:ext cx="504825" cy="896938"/>
            </a:xfrm>
            <a:custGeom>
              <a:avLst/>
              <a:gdLst>
                <a:gd name="T0" fmla="*/ 6 w 180"/>
                <a:gd name="T1" fmla="*/ 0 h 320"/>
                <a:gd name="T2" fmla="*/ 0 w 180"/>
                <a:gd name="T3" fmla="*/ 14 h 320"/>
                <a:gd name="T4" fmla="*/ 180 w 180"/>
                <a:gd name="T5" fmla="*/ 320 h 320"/>
                <a:gd name="T6" fmla="*/ 177 w 180"/>
                <a:gd name="T7" fmla="*/ 268 h 320"/>
                <a:gd name="T8" fmla="*/ 177 w 180"/>
                <a:gd name="T9" fmla="*/ 268 h 320"/>
                <a:gd name="T10" fmla="*/ 177 w 180"/>
                <a:gd name="T11" fmla="*/ 268 h 320"/>
                <a:gd name="T12" fmla="*/ 177 w 180"/>
                <a:gd name="T13" fmla="*/ 268 h 320"/>
                <a:gd name="T14" fmla="*/ 177 w 180"/>
                <a:gd name="T15" fmla="*/ 267 h 320"/>
                <a:gd name="T16" fmla="*/ 177 w 180"/>
                <a:gd name="T17" fmla="*/ 267 h 320"/>
                <a:gd name="T18" fmla="*/ 177 w 180"/>
                <a:gd name="T19" fmla="*/ 267 h 320"/>
                <a:gd name="T20" fmla="*/ 177 w 180"/>
                <a:gd name="T21" fmla="*/ 267 h 320"/>
                <a:gd name="T22" fmla="*/ 177 w 180"/>
                <a:gd name="T23" fmla="*/ 267 h 320"/>
                <a:gd name="T24" fmla="*/ 177 w 180"/>
                <a:gd name="T25" fmla="*/ 267 h 320"/>
                <a:gd name="T26" fmla="*/ 177 w 180"/>
                <a:gd name="T27" fmla="*/ 267 h 320"/>
                <a:gd name="T28" fmla="*/ 177 w 180"/>
                <a:gd name="T29" fmla="*/ 267 h 320"/>
                <a:gd name="T30" fmla="*/ 177 w 180"/>
                <a:gd name="T31" fmla="*/ 267 h 320"/>
                <a:gd name="T32" fmla="*/ 177 w 180"/>
                <a:gd name="T33" fmla="*/ 267 h 320"/>
                <a:gd name="T34" fmla="*/ 176 w 180"/>
                <a:gd name="T35" fmla="*/ 267 h 320"/>
                <a:gd name="T36" fmla="*/ 176 w 180"/>
                <a:gd name="T37" fmla="*/ 267 h 320"/>
                <a:gd name="T38" fmla="*/ 176 w 180"/>
                <a:gd name="T39" fmla="*/ 267 h 320"/>
                <a:gd name="T40" fmla="*/ 176 w 180"/>
                <a:gd name="T41" fmla="*/ 267 h 320"/>
                <a:gd name="T42" fmla="*/ 176 w 180"/>
                <a:gd name="T43" fmla="*/ 267 h 320"/>
                <a:gd name="T44" fmla="*/ 176 w 180"/>
                <a:gd name="T45" fmla="*/ 266 h 320"/>
                <a:gd name="T46" fmla="*/ 176 w 180"/>
                <a:gd name="T47" fmla="*/ 266 h 320"/>
                <a:gd name="T48" fmla="*/ 176 w 180"/>
                <a:gd name="T49" fmla="*/ 266 h 320"/>
                <a:gd name="T50" fmla="*/ 12 w 180"/>
                <a:gd name="T51" fmla="*/ 7 h 320"/>
                <a:gd name="T52" fmla="*/ 6 w 180"/>
                <a:gd name="T5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320">
                  <a:moveTo>
                    <a:pt x="6" y="0"/>
                  </a:moveTo>
                  <a:cubicBezTo>
                    <a:pt x="3" y="3"/>
                    <a:pt x="0" y="12"/>
                    <a:pt x="0" y="14"/>
                  </a:cubicBezTo>
                  <a:cubicBezTo>
                    <a:pt x="63" y="118"/>
                    <a:pt x="149" y="206"/>
                    <a:pt x="180" y="320"/>
                  </a:cubicBezTo>
                  <a:cubicBezTo>
                    <a:pt x="178" y="289"/>
                    <a:pt x="177" y="268"/>
                    <a:pt x="177" y="268"/>
                  </a:cubicBezTo>
                  <a:cubicBezTo>
                    <a:pt x="177" y="268"/>
                    <a:pt x="177" y="268"/>
                    <a:pt x="177" y="268"/>
                  </a:cubicBezTo>
                  <a:cubicBezTo>
                    <a:pt x="177" y="268"/>
                    <a:pt x="177" y="268"/>
                    <a:pt x="177" y="268"/>
                  </a:cubicBezTo>
                  <a:cubicBezTo>
                    <a:pt x="177" y="268"/>
                    <a:pt x="177" y="268"/>
                    <a:pt x="177" y="268"/>
                  </a:cubicBezTo>
                  <a:cubicBezTo>
                    <a:pt x="177" y="268"/>
                    <a:pt x="177" y="268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6" y="267"/>
                  </a:cubicBezTo>
                  <a:cubicBezTo>
                    <a:pt x="176" y="267"/>
                    <a:pt x="176" y="267"/>
                    <a:pt x="176" y="267"/>
                  </a:cubicBezTo>
                  <a:cubicBezTo>
                    <a:pt x="176" y="267"/>
                    <a:pt x="176" y="267"/>
                    <a:pt x="176" y="267"/>
                  </a:cubicBezTo>
                  <a:cubicBezTo>
                    <a:pt x="176" y="267"/>
                    <a:pt x="176" y="267"/>
                    <a:pt x="176" y="267"/>
                  </a:cubicBezTo>
                  <a:cubicBezTo>
                    <a:pt x="176" y="267"/>
                    <a:pt x="176" y="267"/>
                    <a:pt x="176" y="267"/>
                  </a:cubicBezTo>
                  <a:cubicBezTo>
                    <a:pt x="176" y="266"/>
                    <a:pt x="176" y="266"/>
                    <a:pt x="176" y="266"/>
                  </a:cubicBezTo>
                  <a:cubicBezTo>
                    <a:pt x="176" y="266"/>
                    <a:pt x="176" y="266"/>
                    <a:pt x="176" y="266"/>
                  </a:cubicBezTo>
                  <a:cubicBezTo>
                    <a:pt x="176" y="266"/>
                    <a:pt x="176" y="266"/>
                    <a:pt x="176" y="266"/>
                  </a:cubicBezTo>
                  <a:cubicBezTo>
                    <a:pt x="161" y="183"/>
                    <a:pt x="45" y="45"/>
                    <a:pt x="12" y="7"/>
                  </a:cubicBezTo>
                  <a:cubicBezTo>
                    <a:pt x="10" y="4"/>
                    <a:pt x="8" y="2"/>
                    <a:pt x="6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374">
              <a:extLst>
                <a:ext uri="{FF2B5EF4-FFF2-40B4-BE49-F238E27FC236}">
                  <a16:creationId xmlns:a16="http://schemas.microsoft.com/office/drawing/2014/main" id="{99BB2A69-F7C5-4C1F-BF2E-BAA20AE5B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2054225"/>
              <a:ext cx="503238" cy="935038"/>
            </a:xfrm>
            <a:custGeom>
              <a:avLst/>
              <a:gdLst>
                <a:gd name="T0" fmla="*/ 63 w 179"/>
                <a:gd name="T1" fmla="*/ 3 h 333"/>
                <a:gd name="T2" fmla="*/ 75 w 179"/>
                <a:gd name="T3" fmla="*/ 0 h 333"/>
                <a:gd name="T4" fmla="*/ 75 w 179"/>
                <a:gd name="T5" fmla="*/ 0 h 333"/>
                <a:gd name="T6" fmla="*/ 92 w 179"/>
                <a:gd name="T7" fmla="*/ 2 h 333"/>
                <a:gd name="T8" fmla="*/ 92 w 179"/>
                <a:gd name="T9" fmla="*/ 3 h 333"/>
                <a:gd name="T10" fmla="*/ 98 w 179"/>
                <a:gd name="T11" fmla="*/ 38 h 333"/>
                <a:gd name="T12" fmla="*/ 98 w 179"/>
                <a:gd name="T13" fmla="*/ 39 h 333"/>
                <a:gd name="T14" fmla="*/ 174 w 179"/>
                <a:gd name="T15" fmla="*/ 223 h 333"/>
                <a:gd name="T16" fmla="*/ 176 w 179"/>
                <a:gd name="T17" fmla="*/ 237 h 333"/>
                <a:gd name="T18" fmla="*/ 173 w 179"/>
                <a:gd name="T19" fmla="*/ 324 h 333"/>
                <a:gd name="T20" fmla="*/ 173 w 179"/>
                <a:gd name="T21" fmla="*/ 333 h 333"/>
                <a:gd name="T22" fmla="*/ 0 w 179"/>
                <a:gd name="T23" fmla="*/ 63 h 333"/>
                <a:gd name="T24" fmla="*/ 63 w 179"/>
                <a:gd name="T25" fmla="*/ 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333">
                  <a:moveTo>
                    <a:pt x="63" y="3"/>
                  </a:moveTo>
                  <a:cubicBezTo>
                    <a:pt x="70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1"/>
                    <a:pt x="86" y="2"/>
                    <a:pt x="92" y="2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9"/>
                    <a:pt x="98" y="39"/>
                  </a:cubicBezTo>
                  <a:cubicBezTo>
                    <a:pt x="103" y="49"/>
                    <a:pt x="159" y="156"/>
                    <a:pt x="174" y="223"/>
                  </a:cubicBezTo>
                  <a:cubicBezTo>
                    <a:pt x="175" y="228"/>
                    <a:pt x="176" y="233"/>
                    <a:pt x="176" y="237"/>
                  </a:cubicBezTo>
                  <a:cubicBezTo>
                    <a:pt x="179" y="258"/>
                    <a:pt x="175" y="305"/>
                    <a:pt x="173" y="324"/>
                  </a:cubicBezTo>
                  <a:cubicBezTo>
                    <a:pt x="173" y="330"/>
                    <a:pt x="173" y="333"/>
                    <a:pt x="173" y="333"/>
                  </a:cubicBezTo>
                  <a:cubicBezTo>
                    <a:pt x="155" y="235"/>
                    <a:pt x="0" y="63"/>
                    <a:pt x="0" y="63"/>
                  </a:cubicBezTo>
                  <a:cubicBezTo>
                    <a:pt x="16" y="22"/>
                    <a:pt x="46" y="8"/>
                    <a:pt x="63" y="3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375">
              <a:extLst>
                <a:ext uri="{FF2B5EF4-FFF2-40B4-BE49-F238E27FC236}">
                  <a16:creationId xmlns:a16="http://schemas.microsoft.com/office/drawing/2014/main" id="{ED6FFB7B-D1A8-4D7D-9E14-28DE58C30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3838575"/>
              <a:ext cx="482600" cy="892175"/>
            </a:xfrm>
            <a:custGeom>
              <a:avLst/>
              <a:gdLst>
                <a:gd name="T0" fmla="*/ 172 w 172"/>
                <a:gd name="T1" fmla="*/ 19 h 318"/>
                <a:gd name="T2" fmla="*/ 118 w 172"/>
                <a:gd name="T3" fmla="*/ 299 h 318"/>
                <a:gd name="T4" fmla="*/ 9 w 172"/>
                <a:gd name="T5" fmla="*/ 300 h 318"/>
                <a:gd name="T6" fmla="*/ 0 w 172"/>
                <a:gd name="T7" fmla="*/ 0 h 318"/>
                <a:gd name="T8" fmla="*/ 172 w 172"/>
                <a:gd name="T9" fmla="*/ 1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18">
                  <a:moveTo>
                    <a:pt x="172" y="19"/>
                  </a:moveTo>
                  <a:cubicBezTo>
                    <a:pt x="118" y="299"/>
                    <a:pt x="118" y="299"/>
                    <a:pt x="118" y="299"/>
                  </a:cubicBezTo>
                  <a:cubicBezTo>
                    <a:pt x="81" y="318"/>
                    <a:pt x="18" y="302"/>
                    <a:pt x="9" y="300"/>
                  </a:cubicBezTo>
                  <a:cubicBezTo>
                    <a:pt x="2" y="218"/>
                    <a:pt x="0" y="19"/>
                    <a:pt x="0" y="0"/>
                  </a:cubicBezTo>
                  <a:cubicBezTo>
                    <a:pt x="52" y="19"/>
                    <a:pt x="129" y="33"/>
                    <a:pt x="172" y="19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376">
              <a:extLst>
                <a:ext uri="{FF2B5EF4-FFF2-40B4-BE49-F238E27FC236}">
                  <a16:creationId xmlns:a16="http://schemas.microsoft.com/office/drawing/2014/main" id="{3D234DC6-D8F0-4EC0-BF1D-6731CBFB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3838575"/>
              <a:ext cx="471488" cy="892175"/>
            </a:xfrm>
            <a:custGeom>
              <a:avLst/>
              <a:gdLst>
                <a:gd name="T0" fmla="*/ 1 w 168"/>
                <a:gd name="T1" fmla="*/ 0 h 318"/>
                <a:gd name="T2" fmla="*/ 0 w 168"/>
                <a:gd name="T3" fmla="*/ 0 h 318"/>
                <a:gd name="T4" fmla="*/ 9 w 168"/>
                <a:gd name="T5" fmla="*/ 300 h 318"/>
                <a:gd name="T6" fmla="*/ 118 w 168"/>
                <a:gd name="T7" fmla="*/ 299 h 318"/>
                <a:gd name="T8" fmla="*/ 168 w 168"/>
                <a:gd name="T9" fmla="*/ 37 h 318"/>
                <a:gd name="T10" fmla="*/ 1 w 168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1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2" y="218"/>
                    <a:pt x="9" y="300"/>
                  </a:cubicBezTo>
                  <a:cubicBezTo>
                    <a:pt x="18" y="302"/>
                    <a:pt x="81" y="318"/>
                    <a:pt x="118" y="299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14" y="52"/>
                    <a:pt x="45" y="32"/>
                    <a:pt x="1" y="0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377">
              <a:extLst>
                <a:ext uri="{FF2B5EF4-FFF2-40B4-BE49-F238E27FC236}">
                  <a16:creationId xmlns:a16="http://schemas.microsoft.com/office/drawing/2014/main" id="{BB0F7653-62F4-431D-9399-FE8D2BA0B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3838575"/>
              <a:ext cx="479425" cy="103188"/>
            </a:xfrm>
            <a:custGeom>
              <a:avLst/>
              <a:gdLst>
                <a:gd name="T0" fmla="*/ 126 w 171"/>
                <a:gd name="T1" fmla="*/ 25 h 37"/>
                <a:gd name="T2" fmla="*/ 126 w 171"/>
                <a:gd name="T3" fmla="*/ 25 h 37"/>
                <a:gd name="T4" fmla="*/ 126 w 171"/>
                <a:gd name="T5" fmla="*/ 25 h 37"/>
                <a:gd name="T6" fmla="*/ 126 w 171"/>
                <a:gd name="T7" fmla="*/ 25 h 37"/>
                <a:gd name="T8" fmla="*/ 171 w 171"/>
                <a:gd name="T9" fmla="*/ 19 h 37"/>
                <a:gd name="T10" fmla="*/ 127 w 171"/>
                <a:gd name="T11" fmla="*/ 25 h 37"/>
                <a:gd name="T12" fmla="*/ 171 w 171"/>
                <a:gd name="T13" fmla="*/ 19 h 37"/>
                <a:gd name="T14" fmla="*/ 171 w 171"/>
                <a:gd name="T15" fmla="*/ 19 h 37"/>
                <a:gd name="T16" fmla="*/ 167 w 171"/>
                <a:gd name="T17" fmla="*/ 37 h 37"/>
                <a:gd name="T18" fmla="*/ 167 w 171"/>
                <a:gd name="T19" fmla="*/ 37 h 37"/>
                <a:gd name="T20" fmla="*/ 171 w 171"/>
                <a:gd name="T21" fmla="*/ 19 h 37"/>
                <a:gd name="T22" fmla="*/ 171 w 171"/>
                <a:gd name="T23" fmla="*/ 19 h 37"/>
                <a:gd name="T24" fmla="*/ 171 w 171"/>
                <a:gd name="T25" fmla="*/ 19 h 37"/>
                <a:gd name="T26" fmla="*/ 171 w 171"/>
                <a:gd name="T27" fmla="*/ 19 h 37"/>
                <a:gd name="T28" fmla="*/ 171 w 171"/>
                <a:gd name="T29" fmla="*/ 19 h 37"/>
                <a:gd name="T30" fmla="*/ 1 w 171"/>
                <a:gd name="T31" fmla="*/ 0 h 37"/>
                <a:gd name="T32" fmla="*/ 1 w 171"/>
                <a:gd name="T33" fmla="*/ 0 h 37"/>
                <a:gd name="T34" fmla="*/ 1 w 171"/>
                <a:gd name="T35" fmla="*/ 0 h 37"/>
                <a:gd name="T36" fmla="*/ 0 w 171"/>
                <a:gd name="T37" fmla="*/ 0 h 37"/>
                <a:gd name="T38" fmla="*/ 0 w 171"/>
                <a:gd name="T39" fmla="*/ 0 h 37"/>
                <a:gd name="T40" fmla="*/ 0 w 171"/>
                <a:gd name="T41" fmla="*/ 0 h 37"/>
                <a:gd name="T42" fmla="*/ 0 w 171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37">
                  <a:moveTo>
                    <a:pt x="126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moveTo>
                    <a:pt x="171" y="19"/>
                  </a:moveTo>
                  <a:cubicBezTo>
                    <a:pt x="158" y="23"/>
                    <a:pt x="143" y="25"/>
                    <a:pt x="127" y="25"/>
                  </a:cubicBezTo>
                  <a:cubicBezTo>
                    <a:pt x="143" y="25"/>
                    <a:pt x="158" y="23"/>
                    <a:pt x="171" y="19"/>
                  </a:cubicBezTo>
                  <a:moveTo>
                    <a:pt x="171" y="19"/>
                  </a:move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71" y="19"/>
                    <a:pt x="171" y="19"/>
                    <a:pt x="171" y="19"/>
                  </a:cubicBezTo>
                  <a:moveTo>
                    <a:pt x="171" y="19"/>
                  </a:move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378">
              <a:extLst>
                <a:ext uri="{FF2B5EF4-FFF2-40B4-BE49-F238E27FC236}">
                  <a16:creationId xmlns:a16="http://schemas.microsoft.com/office/drawing/2014/main" id="{3923DDC4-457A-467C-8D5C-8DB1DC87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3838575"/>
              <a:ext cx="479425" cy="69850"/>
            </a:xfrm>
            <a:custGeom>
              <a:avLst/>
              <a:gdLst>
                <a:gd name="T0" fmla="*/ 0 w 171"/>
                <a:gd name="T1" fmla="*/ 0 h 25"/>
                <a:gd name="T2" fmla="*/ 0 w 171"/>
                <a:gd name="T3" fmla="*/ 0 h 25"/>
                <a:gd name="T4" fmla="*/ 0 w 171"/>
                <a:gd name="T5" fmla="*/ 0 h 25"/>
                <a:gd name="T6" fmla="*/ 1 w 171"/>
                <a:gd name="T7" fmla="*/ 0 h 25"/>
                <a:gd name="T8" fmla="*/ 1 w 171"/>
                <a:gd name="T9" fmla="*/ 0 h 25"/>
                <a:gd name="T10" fmla="*/ 126 w 171"/>
                <a:gd name="T11" fmla="*/ 25 h 25"/>
                <a:gd name="T12" fmla="*/ 126 w 171"/>
                <a:gd name="T13" fmla="*/ 25 h 25"/>
                <a:gd name="T14" fmla="*/ 127 w 171"/>
                <a:gd name="T15" fmla="*/ 25 h 25"/>
                <a:gd name="T16" fmla="*/ 171 w 171"/>
                <a:gd name="T17" fmla="*/ 19 h 25"/>
                <a:gd name="T18" fmla="*/ 171 w 171"/>
                <a:gd name="T19" fmla="*/ 19 h 25"/>
                <a:gd name="T20" fmla="*/ 171 w 171"/>
                <a:gd name="T21" fmla="*/ 19 h 25"/>
                <a:gd name="T22" fmla="*/ 171 w 171"/>
                <a:gd name="T23" fmla="*/ 19 h 25"/>
                <a:gd name="T24" fmla="*/ 127 w 171"/>
                <a:gd name="T25" fmla="*/ 25 h 25"/>
                <a:gd name="T26" fmla="*/ 0 w 171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14"/>
                    <a:pt x="8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7" y="25"/>
                  </a:cubicBezTo>
                  <a:cubicBezTo>
                    <a:pt x="143" y="25"/>
                    <a:pt x="158" y="23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58" y="23"/>
                    <a:pt x="143" y="25"/>
                    <a:pt x="127" y="25"/>
                  </a:cubicBezTo>
                  <a:cubicBezTo>
                    <a:pt x="86" y="25"/>
                    <a:pt x="36" y="14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379">
              <a:extLst>
                <a:ext uri="{FF2B5EF4-FFF2-40B4-BE49-F238E27FC236}">
                  <a16:creationId xmlns:a16="http://schemas.microsoft.com/office/drawing/2014/main" id="{F3C31348-0AE3-42D1-89FC-D25F72D9C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3838575"/>
              <a:ext cx="479425" cy="117475"/>
            </a:xfrm>
            <a:custGeom>
              <a:avLst/>
              <a:gdLst>
                <a:gd name="T0" fmla="*/ 0 w 171"/>
                <a:gd name="T1" fmla="*/ 0 h 42"/>
                <a:gd name="T2" fmla="*/ 128 w 171"/>
                <a:gd name="T3" fmla="*/ 42 h 42"/>
                <a:gd name="T4" fmla="*/ 128 w 171"/>
                <a:gd name="T5" fmla="*/ 42 h 42"/>
                <a:gd name="T6" fmla="*/ 128 w 171"/>
                <a:gd name="T7" fmla="*/ 42 h 42"/>
                <a:gd name="T8" fmla="*/ 167 w 171"/>
                <a:gd name="T9" fmla="*/ 38 h 42"/>
                <a:gd name="T10" fmla="*/ 167 w 171"/>
                <a:gd name="T11" fmla="*/ 38 h 42"/>
                <a:gd name="T12" fmla="*/ 167 w 171"/>
                <a:gd name="T13" fmla="*/ 38 h 42"/>
                <a:gd name="T14" fmla="*/ 167 w 171"/>
                <a:gd name="T15" fmla="*/ 37 h 42"/>
                <a:gd name="T16" fmla="*/ 171 w 171"/>
                <a:gd name="T17" fmla="*/ 19 h 42"/>
                <a:gd name="T18" fmla="*/ 171 w 171"/>
                <a:gd name="T19" fmla="*/ 19 h 42"/>
                <a:gd name="T20" fmla="*/ 171 w 171"/>
                <a:gd name="T21" fmla="*/ 19 h 42"/>
                <a:gd name="T22" fmla="*/ 127 w 171"/>
                <a:gd name="T23" fmla="*/ 25 h 42"/>
                <a:gd name="T24" fmla="*/ 126 w 171"/>
                <a:gd name="T25" fmla="*/ 25 h 42"/>
                <a:gd name="T26" fmla="*/ 126 w 171"/>
                <a:gd name="T27" fmla="*/ 25 h 42"/>
                <a:gd name="T28" fmla="*/ 126 w 171"/>
                <a:gd name="T29" fmla="*/ 25 h 42"/>
                <a:gd name="T30" fmla="*/ 1 w 171"/>
                <a:gd name="T31" fmla="*/ 0 h 42"/>
                <a:gd name="T32" fmla="*/ 1 w 171"/>
                <a:gd name="T33" fmla="*/ 0 h 42"/>
                <a:gd name="T34" fmla="*/ 0 w 171"/>
                <a:gd name="T35" fmla="*/ 0 h 42"/>
                <a:gd name="T36" fmla="*/ 0 w 171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42">
                  <a:moveTo>
                    <a:pt x="0" y="0"/>
                  </a:moveTo>
                  <a:cubicBezTo>
                    <a:pt x="34" y="25"/>
                    <a:pt x="83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42" y="42"/>
                    <a:pt x="154" y="41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7"/>
                    <a:pt x="167" y="3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58" y="23"/>
                    <a:pt x="143" y="25"/>
                    <a:pt x="127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86" y="25"/>
                    <a:pt x="37" y="1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CA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380">
              <a:extLst>
                <a:ext uri="{FF2B5EF4-FFF2-40B4-BE49-F238E27FC236}">
                  <a16:creationId xmlns:a16="http://schemas.microsoft.com/office/drawing/2014/main" id="{5CA6A741-B20D-4200-A112-849ABFF6C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3944938"/>
              <a:ext cx="109538" cy="11113"/>
            </a:xfrm>
            <a:custGeom>
              <a:avLst/>
              <a:gdLst>
                <a:gd name="T0" fmla="*/ 0 w 39"/>
                <a:gd name="T1" fmla="*/ 4 h 4"/>
                <a:gd name="T2" fmla="*/ 0 w 39"/>
                <a:gd name="T3" fmla="*/ 4 h 4"/>
                <a:gd name="T4" fmla="*/ 0 w 39"/>
                <a:gd name="T5" fmla="*/ 4 h 4"/>
                <a:gd name="T6" fmla="*/ 0 w 39"/>
                <a:gd name="T7" fmla="*/ 4 h 4"/>
                <a:gd name="T8" fmla="*/ 39 w 39"/>
                <a:gd name="T9" fmla="*/ 0 h 4"/>
                <a:gd name="T10" fmla="*/ 0 w 39"/>
                <a:gd name="T11" fmla="*/ 4 h 4"/>
                <a:gd name="T12" fmla="*/ 39 w 39"/>
                <a:gd name="T13" fmla="*/ 0 h 4"/>
                <a:gd name="T14" fmla="*/ 39 w 39"/>
                <a:gd name="T15" fmla="*/ 0 h 4"/>
                <a:gd name="T16" fmla="*/ 39 w 39"/>
                <a:gd name="T17" fmla="*/ 0 h 4"/>
                <a:gd name="T18" fmla="*/ 39 w 39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39" y="0"/>
                  </a:moveTo>
                  <a:cubicBezTo>
                    <a:pt x="26" y="3"/>
                    <a:pt x="14" y="4"/>
                    <a:pt x="0" y="4"/>
                  </a:cubicBezTo>
                  <a:cubicBezTo>
                    <a:pt x="14" y="4"/>
                    <a:pt x="26" y="3"/>
                    <a:pt x="39" y="0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6CA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381">
              <a:extLst>
                <a:ext uri="{FF2B5EF4-FFF2-40B4-BE49-F238E27FC236}">
                  <a16:creationId xmlns:a16="http://schemas.microsoft.com/office/drawing/2014/main" id="{55F50F80-A9E3-4C74-B0EC-A992C1971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3275013"/>
              <a:ext cx="481013" cy="387350"/>
            </a:xfrm>
            <a:custGeom>
              <a:avLst/>
              <a:gdLst>
                <a:gd name="T0" fmla="*/ 164 w 171"/>
                <a:gd name="T1" fmla="*/ 22 h 138"/>
                <a:gd name="T2" fmla="*/ 83 w 171"/>
                <a:gd name="T3" fmla="*/ 132 h 138"/>
                <a:gd name="T4" fmla="*/ 26 w 171"/>
                <a:gd name="T5" fmla="*/ 0 h 138"/>
                <a:gd name="T6" fmla="*/ 164 w 171"/>
                <a:gd name="T7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38">
                  <a:moveTo>
                    <a:pt x="164" y="22"/>
                  </a:moveTo>
                  <a:cubicBezTo>
                    <a:pt x="165" y="32"/>
                    <a:pt x="171" y="138"/>
                    <a:pt x="83" y="132"/>
                  </a:cubicBezTo>
                  <a:cubicBezTo>
                    <a:pt x="0" y="125"/>
                    <a:pt x="14" y="24"/>
                    <a:pt x="26" y="0"/>
                  </a:cubicBezTo>
                  <a:cubicBezTo>
                    <a:pt x="26" y="0"/>
                    <a:pt x="162" y="11"/>
                    <a:pt x="164" y="22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382">
              <a:extLst>
                <a:ext uri="{FF2B5EF4-FFF2-40B4-BE49-F238E27FC236}">
                  <a16:creationId xmlns:a16="http://schemas.microsoft.com/office/drawing/2014/main" id="{600649E1-180F-4A82-A2ED-38800C93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4676775"/>
              <a:ext cx="404813" cy="160338"/>
            </a:xfrm>
            <a:custGeom>
              <a:avLst/>
              <a:gdLst>
                <a:gd name="T0" fmla="*/ 109 w 144"/>
                <a:gd name="T1" fmla="*/ 0 h 57"/>
                <a:gd name="T2" fmla="*/ 137 w 144"/>
                <a:gd name="T3" fmla="*/ 41 h 57"/>
                <a:gd name="T4" fmla="*/ 5 w 144"/>
                <a:gd name="T5" fmla="*/ 36 h 57"/>
                <a:gd name="T6" fmla="*/ 0 w 144"/>
                <a:gd name="T7" fmla="*/ 1 h 57"/>
                <a:gd name="T8" fmla="*/ 109 w 14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7">
                  <a:moveTo>
                    <a:pt x="109" y="0"/>
                  </a:moveTo>
                  <a:cubicBezTo>
                    <a:pt x="109" y="0"/>
                    <a:pt x="144" y="26"/>
                    <a:pt x="137" y="41"/>
                  </a:cubicBezTo>
                  <a:cubicBezTo>
                    <a:pt x="129" y="57"/>
                    <a:pt x="17" y="47"/>
                    <a:pt x="5" y="36"/>
                  </a:cubicBezTo>
                  <a:cubicBezTo>
                    <a:pt x="3" y="34"/>
                    <a:pt x="1" y="21"/>
                    <a:pt x="0" y="1"/>
                  </a:cubicBezTo>
                  <a:cubicBezTo>
                    <a:pt x="9" y="3"/>
                    <a:pt x="72" y="19"/>
                    <a:pt x="109" y="0"/>
                  </a:cubicBezTo>
                  <a:close/>
                </a:path>
              </a:pathLst>
            </a:custGeom>
            <a:solidFill>
              <a:srgbClr val="00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383">
              <a:extLst>
                <a:ext uri="{FF2B5EF4-FFF2-40B4-BE49-F238E27FC236}">
                  <a16:creationId xmlns:a16="http://schemas.microsoft.com/office/drawing/2014/main" id="{0CC306C8-14FE-4CA9-A0DF-CE90AA97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1512888"/>
              <a:ext cx="300038" cy="350838"/>
            </a:xfrm>
            <a:custGeom>
              <a:avLst/>
              <a:gdLst>
                <a:gd name="T0" fmla="*/ 82 w 107"/>
                <a:gd name="T1" fmla="*/ 10 h 125"/>
                <a:gd name="T2" fmla="*/ 107 w 107"/>
                <a:gd name="T3" fmla="*/ 96 h 125"/>
                <a:gd name="T4" fmla="*/ 46 w 107"/>
                <a:gd name="T5" fmla="*/ 106 h 125"/>
                <a:gd name="T6" fmla="*/ 35 w 107"/>
                <a:gd name="T7" fmla="*/ 7 h 125"/>
                <a:gd name="T8" fmla="*/ 58 w 107"/>
                <a:gd name="T9" fmla="*/ 0 h 125"/>
                <a:gd name="T10" fmla="*/ 79 w 107"/>
                <a:gd name="T11" fmla="*/ 11 h 125"/>
                <a:gd name="T12" fmla="*/ 82 w 107"/>
                <a:gd name="T13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5">
                  <a:moveTo>
                    <a:pt x="82" y="10"/>
                  </a:moveTo>
                  <a:cubicBezTo>
                    <a:pt x="87" y="37"/>
                    <a:pt x="95" y="67"/>
                    <a:pt x="107" y="96"/>
                  </a:cubicBezTo>
                  <a:cubicBezTo>
                    <a:pt x="104" y="99"/>
                    <a:pt x="82" y="125"/>
                    <a:pt x="46" y="106"/>
                  </a:cubicBezTo>
                  <a:cubicBezTo>
                    <a:pt x="0" y="81"/>
                    <a:pt x="10" y="24"/>
                    <a:pt x="35" y="7"/>
                  </a:cubicBezTo>
                  <a:cubicBezTo>
                    <a:pt x="44" y="1"/>
                    <a:pt x="51" y="0"/>
                    <a:pt x="58" y="0"/>
                  </a:cubicBezTo>
                  <a:cubicBezTo>
                    <a:pt x="71" y="2"/>
                    <a:pt x="79" y="11"/>
                    <a:pt x="79" y="11"/>
                  </a:cubicBezTo>
                  <a:lnTo>
                    <a:pt x="82" y="10"/>
                  </a:ln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384">
              <a:extLst>
                <a:ext uri="{FF2B5EF4-FFF2-40B4-BE49-F238E27FC236}">
                  <a16:creationId xmlns:a16="http://schemas.microsoft.com/office/drawing/2014/main" id="{CCCE1672-E1D2-4BC0-9465-C93054C96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1377950"/>
              <a:ext cx="90488" cy="166688"/>
            </a:xfrm>
            <a:custGeom>
              <a:avLst/>
              <a:gdLst>
                <a:gd name="T0" fmla="*/ 32 w 32"/>
                <a:gd name="T1" fmla="*/ 58 h 59"/>
                <a:gd name="T2" fmla="*/ 29 w 32"/>
                <a:gd name="T3" fmla="*/ 59 h 59"/>
                <a:gd name="T4" fmla="*/ 8 w 32"/>
                <a:gd name="T5" fmla="*/ 48 h 59"/>
                <a:gd name="T6" fmla="*/ 8 w 32"/>
                <a:gd name="T7" fmla="*/ 47 h 59"/>
                <a:gd name="T8" fmla="*/ 0 w 32"/>
                <a:gd name="T9" fmla="*/ 11 h 59"/>
                <a:gd name="T10" fmla="*/ 23 w 32"/>
                <a:gd name="T11" fmla="*/ 0 h 59"/>
                <a:gd name="T12" fmla="*/ 32 w 32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9">
                  <a:moveTo>
                    <a:pt x="32" y="58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1" y="50"/>
                    <a:pt x="8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8"/>
                    <a:pt x="16" y="5"/>
                    <a:pt x="23" y="0"/>
                  </a:cubicBezTo>
                  <a:cubicBezTo>
                    <a:pt x="24" y="13"/>
                    <a:pt x="27" y="34"/>
                    <a:pt x="32" y="58"/>
                  </a:cubicBezTo>
                  <a:close/>
                </a:path>
              </a:pathLst>
            </a:custGeom>
            <a:solidFill>
              <a:srgbClr val="A9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385">
              <a:extLst>
                <a:ext uri="{FF2B5EF4-FFF2-40B4-BE49-F238E27FC236}">
                  <a16:creationId xmlns:a16="http://schemas.microsoft.com/office/drawing/2014/main" id="{87CBEEC6-2775-4EA2-9EA6-E8D675167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384550"/>
              <a:ext cx="288925" cy="176213"/>
            </a:xfrm>
            <a:custGeom>
              <a:avLst/>
              <a:gdLst>
                <a:gd name="T0" fmla="*/ 101 w 103"/>
                <a:gd name="T1" fmla="*/ 23 h 63"/>
                <a:gd name="T2" fmla="*/ 103 w 103"/>
                <a:gd name="T3" fmla="*/ 24 h 63"/>
                <a:gd name="T4" fmla="*/ 99 w 103"/>
                <a:gd name="T5" fmla="*/ 57 h 63"/>
                <a:gd name="T6" fmla="*/ 95 w 103"/>
                <a:gd name="T7" fmla="*/ 60 h 63"/>
                <a:gd name="T8" fmla="*/ 0 w 103"/>
                <a:gd name="T9" fmla="*/ 27 h 63"/>
                <a:gd name="T10" fmla="*/ 5 w 103"/>
                <a:gd name="T11" fmla="*/ 0 h 63"/>
                <a:gd name="T12" fmla="*/ 6 w 103"/>
                <a:gd name="T13" fmla="*/ 0 h 63"/>
                <a:gd name="T14" fmla="*/ 101 w 103"/>
                <a:gd name="T1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3">
                  <a:moveTo>
                    <a:pt x="101" y="23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1" y="36"/>
                    <a:pt x="100" y="47"/>
                    <a:pt x="99" y="57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47" y="63"/>
                    <a:pt x="0" y="27"/>
                    <a:pt x="0" y="27"/>
                  </a:cubicBezTo>
                  <a:cubicBezTo>
                    <a:pt x="0" y="27"/>
                    <a:pt x="2" y="17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8" y="27"/>
                    <a:pt x="101" y="23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386">
              <a:extLst>
                <a:ext uri="{FF2B5EF4-FFF2-40B4-BE49-F238E27FC236}">
                  <a16:creationId xmlns:a16="http://schemas.microsoft.com/office/drawing/2014/main" id="{12FEF06F-11B3-4CDD-A675-F0A6AA724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2" y="3459163"/>
              <a:ext cx="334963" cy="261938"/>
            </a:xfrm>
            <a:custGeom>
              <a:avLst/>
              <a:gdLst>
                <a:gd name="T0" fmla="*/ 115 w 119"/>
                <a:gd name="T1" fmla="*/ 33 h 93"/>
                <a:gd name="T2" fmla="*/ 119 w 119"/>
                <a:gd name="T3" fmla="*/ 30 h 93"/>
                <a:gd name="T4" fmla="*/ 113 w 119"/>
                <a:gd name="T5" fmla="*/ 84 h 93"/>
                <a:gd name="T6" fmla="*/ 112 w 119"/>
                <a:gd name="T7" fmla="*/ 84 h 93"/>
                <a:gd name="T8" fmla="*/ 82 w 119"/>
                <a:gd name="T9" fmla="*/ 74 h 93"/>
                <a:gd name="T10" fmla="*/ 52 w 119"/>
                <a:gd name="T11" fmla="*/ 82 h 93"/>
                <a:gd name="T12" fmla="*/ 36 w 119"/>
                <a:gd name="T13" fmla="*/ 59 h 93"/>
                <a:gd name="T14" fmla="*/ 11 w 119"/>
                <a:gd name="T15" fmla="*/ 60 h 93"/>
                <a:gd name="T16" fmla="*/ 20 w 119"/>
                <a:gd name="T17" fmla="*/ 0 h 93"/>
                <a:gd name="T18" fmla="*/ 115 w 119"/>
                <a:gd name="T1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3">
                  <a:moveTo>
                    <a:pt x="115" y="33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116" y="53"/>
                    <a:pt x="114" y="72"/>
                    <a:pt x="113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89" y="93"/>
                    <a:pt x="82" y="74"/>
                    <a:pt x="82" y="74"/>
                  </a:cubicBezTo>
                  <a:cubicBezTo>
                    <a:pt x="82" y="74"/>
                    <a:pt x="69" y="85"/>
                    <a:pt x="52" y="82"/>
                  </a:cubicBezTo>
                  <a:cubicBezTo>
                    <a:pt x="36" y="79"/>
                    <a:pt x="36" y="59"/>
                    <a:pt x="36" y="59"/>
                  </a:cubicBezTo>
                  <a:cubicBezTo>
                    <a:pt x="36" y="59"/>
                    <a:pt x="23" y="72"/>
                    <a:pt x="11" y="60"/>
                  </a:cubicBezTo>
                  <a:cubicBezTo>
                    <a:pt x="0" y="48"/>
                    <a:pt x="20" y="0"/>
                    <a:pt x="20" y="0"/>
                  </a:cubicBezTo>
                  <a:cubicBezTo>
                    <a:pt x="20" y="0"/>
                    <a:pt x="67" y="36"/>
                    <a:pt x="115" y="33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387">
              <a:extLst>
                <a:ext uri="{FF2B5EF4-FFF2-40B4-BE49-F238E27FC236}">
                  <a16:creationId xmlns:a16="http://schemas.microsoft.com/office/drawing/2014/main" id="{E09EA98C-2DAF-4ACD-8577-0B3E8CE82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275" y="3448050"/>
              <a:ext cx="28575" cy="3175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6 w 10"/>
                <a:gd name="T5" fmla="*/ 1 h 1"/>
                <a:gd name="T6" fmla="*/ 10 w 10"/>
                <a:gd name="T7" fmla="*/ 1 h 1"/>
                <a:gd name="T8" fmla="*/ 0 w 10"/>
                <a:gd name="T9" fmla="*/ 0 h 1"/>
                <a:gd name="T10" fmla="*/ 0 w 10"/>
                <a:gd name="T11" fmla="*/ 0 h 1"/>
                <a:gd name="T12" fmla="*/ 6 w 10"/>
                <a:gd name="T13" fmla="*/ 1 h 1"/>
                <a:gd name="T14" fmla="*/ 6 w 10"/>
                <a:gd name="T15" fmla="*/ 1 h 1"/>
                <a:gd name="T16" fmla="*/ 0 w 10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8" y="1"/>
                    <a:pt x="9" y="1"/>
                    <a:pt x="1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388">
              <a:extLst>
                <a:ext uri="{FF2B5EF4-FFF2-40B4-BE49-F238E27FC236}">
                  <a16:creationId xmlns:a16="http://schemas.microsoft.com/office/drawing/2014/main" id="{3E265141-3BEE-455F-96DC-18B55CB9B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5" y="3448050"/>
              <a:ext cx="28575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6 w 10"/>
                <a:gd name="T5" fmla="*/ 1 h 1"/>
                <a:gd name="T6" fmla="*/ 6 w 10"/>
                <a:gd name="T7" fmla="*/ 1 h 1"/>
                <a:gd name="T8" fmla="*/ 10 w 10"/>
                <a:gd name="T9" fmla="*/ 1 h 1"/>
                <a:gd name="T10" fmla="*/ 8 w 10"/>
                <a:gd name="T11" fmla="*/ 1 h 1"/>
                <a:gd name="T12" fmla="*/ 6 w 10"/>
                <a:gd name="T13" fmla="*/ 1 h 1"/>
                <a:gd name="T14" fmla="*/ 0 w 10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Oval 389">
              <a:extLst>
                <a:ext uri="{FF2B5EF4-FFF2-40B4-BE49-F238E27FC236}">
                  <a16:creationId xmlns:a16="http://schemas.microsoft.com/office/drawing/2014/main" id="{1325775D-A806-4F4D-A55B-951745D81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0" y="3451225"/>
              <a:ext cx="1588" cy="1588"/>
            </a:xfrm>
            <a:prstGeom prst="ellipse">
              <a:avLst/>
            </a:prstGeom>
            <a:solidFill>
              <a:srgbClr val="E1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390">
              <a:extLst>
                <a:ext uri="{FF2B5EF4-FFF2-40B4-BE49-F238E27FC236}">
                  <a16:creationId xmlns:a16="http://schemas.microsoft.com/office/drawing/2014/main" id="{94E35433-B2EE-4912-A051-11F7F300A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451225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0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391">
              <a:extLst>
                <a:ext uri="{FF2B5EF4-FFF2-40B4-BE49-F238E27FC236}">
                  <a16:creationId xmlns:a16="http://schemas.microsoft.com/office/drawing/2014/main" id="{61AA8323-0061-4DB2-ACB9-565054F0D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5" y="3448050"/>
              <a:ext cx="61913" cy="107950"/>
            </a:xfrm>
            <a:custGeom>
              <a:avLst/>
              <a:gdLst>
                <a:gd name="T0" fmla="*/ 20 w 22"/>
                <a:gd name="T1" fmla="*/ 0 h 38"/>
                <a:gd name="T2" fmla="*/ 20 w 22"/>
                <a:gd name="T3" fmla="*/ 0 h 38"/>
                <a:gd name="T4" fmla="*/ 17 w 22"/>
                <a:gd name="T5" fmla="*/ 1 h 38"/>
                <a:gd name="T6" fmla="*/ 17 w 22"/>
                <a:gd name="T7" fmla="*/ 1 h 38"/>
                <a:gd name="T8" fmla="*/ 13 w 22"/>
                <a:gd name="T9" fmla="*/ 1 h 38"/>
                <a:gd name="T10" fmla="*/ 13 w 22"/>
                <a:gd name="T11" fmla="*/ 1 h 38"/>
                <a:gd name="T12" fmla="*/ 13 w 22"/>
                <a:gd name="T13" fmla="*/ 1 h 38"/>
                <a:gd name="T14" fmla="*/ 7 w 22"/>
                <a:gd name="T15" fmla="*/ 0 h 38"/>
                <a:gd name="T16" fmla="*/ 0 w 22"/>
                <a:gd name="T17" fmla="*/ 37 h 38"/>
                <a:gd name="T18" fmla="*/ 0 w 22"/>
                <a:gd name="T19" fmla="*/ 37 h 38"/>
                <a:gd name="T20" fmla="*/ 9 w 22"/>
                <a:gd name="T21" fmla="*/ 38 h 38"/>
                <a:gd name="T22" fmla="*/ 9 w 22"/>
                <a:gd name="T23" fmla="*/ 38 h 38"/>
                <a:gd name="T24" fmla="*/ 9 w 22"/>
                <a:gd name="T25" fmla="*/ 38 h 38"/>
                <a:gd name="T26" fmla="*/ 14 w 22"/>
                <a:gd name="T27" fmla="*/ 37 h 38"/>
                <a:gd name="T28" fmla="*/ 14 w 22"/>
                <a:gd name="T29" fmla="*/ 37 h 38"/>
                <a:gd name="T30" fmla="*/ 14 w 22"/>
                <a:gd name="T31" fmla="*/ 37 h 38"/>
                <a:gd name="T32" fmla="*/ 18 w 22"/>
                <a:gd name="T33" fmla="*/ 34 h 38"/>
                <a:gd name="T34" fmla="*/ 18 w 22"/>
                <a:gd name="T35" fmla="*/ 34 h 38"/>
                <a:gd name="T36" fmla="*/ 18 w 22"/>
                <a:gd name="T37" fmla="*/ 34 h 38"/>
                <a:gd name="T38" fmla="*/ 22 w 22"/>
                <a:gd name="T39" fmla="*/ 1 h 38"/>
                <a:gd name="T40" fmla="*/ 20 w 22"/>
                <a:gd name="T4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8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4" y="13"/>
                    <a:pt x="2" y="25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6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38"/>
                    <a:pt x="12" y="38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24"/>
                    <a:pt x="20" y="13"/>
                    <a:pt x="22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E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392">
              <a:extLst>
                <a:ext uri="{FF2B5EF4-FFF2-40B4-BE49-F238E27FC236}">
                  <a16:creationId xmlns:a16="http://schemas.microsoft.com/office/drawing/2014/main" id="{4DA6A2B8-0CB0-4FD1-9109-61E6EC5A3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1625" y="3552825"/>
              <a:ext cx="14288" cy="3175"/>
            </a:xfrm>
            <a:custGeom>
              <a:avLst/>
              <a:gdLst>
                <a:gd name="T0" fmla="*/ 0 w 5"/>
                <a:gd name="T1" fmla="*/ 1 h 1"/>
                <a:gd name="T2" fmla="*/ 0 w 5"/>
                <a:gd name="T3" fmla="*/ 1 h 1"/>
                <a:gd name="T4" fmla="*/ 0 w 5"/>
                <a:gd name="T5" fmla="*/ 1 h 1"/>
                <a:gd name="T6" fmla="*/ 0 w 5"/>
                <a:gd name="T7" fmla="*/ 1 h 1"/>
                <a:gd name="T8" fmla="*/ 5 w 5"/>
                <a:gd name="T9" fmla="*/ 0 h 1"/>
                <a:gd name="T10" fmla="*/ 0 w 5"/>
                <a:gd name="T11" fmla="*/ 1 h 1"/>
                <a:gd name="T12" fmla="*/ 5 w 5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393">
              <a:extLst>
                <a:ext uri="{FF2B5EF4-FFF2-40B4-BE49-F238E27FC236}">
                  <a16:creationId xmlns:a16="http://schemas.microsoft.com/office/drawing/2014/main" id="{DD334B1A-B5AA-41E1-8BCB-FF60CE3BC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5" y="3543300"/>
              <a:ext cx="50800" cy="12700"/>
            </a:xfrm>
            <a:custGeom>
              <a:avLst/>
              <a:gdLst>
                <a:gd name="T0" fmla="*/ 18 w 18"/>
                <a:gd name="T1" fmla="*/ 0 h 4"/>
                <a:gd name="T2" fmla="*/ 14 w 18"/>
                <a:gd name="T3" fmla="*/ 3 h 4"/>
                <a:gd name="T4" fmla="*/ 14 w 18"/>
                <a:gd name="T5" fmla="*/ 3 h 4"/>
                <a:gd name="T6" fmla="*/ 14 w 18"/>
                <a:gd name="T7" fmla="*/ 3 h 4"/>
                <a:gd name="T8" fmla="*/ 9 w 18"/>
                <a:gd name="T9" fmla="*/ 4 h 4"/>
                <a:gd name="T10" fmla="*/ 9 w 18"/>
                <a:gd name="T11" fmla="*/ 4 h 4"/>
                <a:gd name="T12" fmla="*/ 9 w 18"/>
                <a:gd name="T13" fmla="*/ 4 h 4"/>
                <a:gd name="T14" fmla="*/ 9 w 18"/>
                <a:gd name="T15" fmla="*/ 4 h 4"/>
                <a:gd name="T16" fmla="*/ 9 w 18"/>
                <a:gd name="T17" fmla="*/ 4 h 4"/>
                <a:gd name="T18" fmla="*/ 0 w 18"/>
                <a:gd name="T19" fmla="*/ 3 h 4"/>
                <a:gd name="T20" fmla="*/ 0 w 18"/>
                <a:gd name="T21" fmla="*/ 3 h 4"/>
                <a:gd name="T22" fmla="*/ 0 w 18"/>
                <a:gd name="T23" fmla="*/ 3 h 4"/>
                <a:gd name="T24" fmla="*/ 0 w 18"/>
                <a:gd name="T25" fmla="*/ 3 h 4"/>
                <a:gd name="T26" fmla="*/ 0 w 18"/>
                <a:gd name="T27" fmla="*/ 3 h 4"/>
                <a:gd name="T28" fmla="*/ 9 w 18"/>
                <a:gd name="T29" fmla="*/ 4 h 4"/>
                <a:gd name="T30" fmla="*/ 9 w 18"/>
                <a:gd name="T31" fmla="*/ 4 h 4"/>
                <a:gd name="T32" fmla="*/ 9 w 18"/>
                <a:gd name="T33" fmla="*/ 4 h 4"/>
                <a:gd name="T34" fmla="*/ 14 w 18"/>
                <a:gd name="T35" fmla="*/ 3 h 4"/>
                <a:gd name="T36" fmla="*/ 14 w 18"/>
                <a:gd name="T37" fmla="*/ 3 h 4"/>
                <a:gd name="T38" fmla="*/ 18 w 18"/>
                <a:gd name="T39" fmla="*/ 0 h 4"/>
                <a:gd name="T40" fmla="*/ 18 w 18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4"/>
                    <a:pt x="11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3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6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2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E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394">
              <a:extLst>
                <a:ext uri="{FF2B5EF4-FFF2-40B4-BE49-F238E27FC236}">
                  <a16:creationId xmlns:a16="http://schemas.microsoft.com/office/drawing/2014/main" id="{A4E6E604-BEB0-494F-9FE4-753D89F17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3543300"/>
              <a:ext cx="65088" cy="160338"/>
            </a:xfrm>
            <a:custGeom>
              <a:avLst/>
              <a:gdLst>
                <a:gd name="T0" fmla="*/ 23 w 23"/>
                <a:gd name="T1" fmla="*/ 0 h 57"/>
                <a:gd name="T2" fmla="*/ 19 w 23"/>
                <a:gd name="T3" fmla="*/ 3 h 57"/>
                <a:gd name="T4" fmla="*/ 19 w 23"/>
                <a:gd name="T5" fmla="*/ 3 h 57"/>
                <a:gd name="T6" fmla="*/ 14 w 23"/>
                <a:gd name="T7" fmla="*/ 4 h 57"/>
                <a:gd name="T8" fmla="*/ 14 w 23"/>
                <a:gd name="T9" fmla="*/ 4 h 57"/>
                <a:gd name="T10" fmla="*/ 14 w 23"/>
                <a:gd name="T11" fmla="*/ 4 h 57"/>
                <a:gd name="T12" fmla="*/ 14 w 23"/>
                <a:gd name="T13" fmla="*/ 4 h 57"/>
                <a:gd name="T14" fmla="*/ 5 w 23"/>
                <a:gd name="T15" fmla="*/ 3 h 57"/>
                <a:gd name="T16" fmla="*/ 0 w 23"/>
                <a:gd name="T17" fmla="*/ 56 h 57"/>
                <a:gd name="T18" fmla="*/ 5 w 23"/>
                <a:gd name="T19" fmla="*/ 57 h 57"/>
                <a:gd name="T20" fmla="*/ 16 w 23"/>
                <a:gd name="T21" fmla="*/ 54 h 57"/>
                <a:gd name="T22" fmla="*/ 17 w 23"/>
                <a:gd name="T23" fmla="*/ 54 h 57"/>
                <a:gd name="T24" fmla="*/ 23 w 23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7">
                  <a:moveTo>
                    <a:pt x="23" y="0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8" y="3"/>
                    <a:pt x="5" y="3"/>
                  </a:cubicBezTo>
                  <a:cubicBezTo>
                    <a:pt x="3" y="21"/>
                    <a:pt x="1" y="38"/>
                    <a:pt x="0" y="56"/>
                  </a:cubicBezTo>
                  <a:cubicBezTo>
                    <a:pt x="2" y="56"/>
                    <a:pt x="3" y="57"/>
                    <a:pt x="5" y="57"/>
                  </a:cubicBezTo>
                  <a:cubicBezTo>
                    <a:pt x="8" y="57"/>
                    <a:pt x="12" y="56"/>
                    <a:pt x="1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8" y="42"/>
                    <a:pt x="20" y="23"/>
                    <a:pt x="23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395">
              <a:extLst>
                <a:ext uri="{FF2B5EF4-FFF2-40B4-BE49-F238E27FC236}">
                  <a16:creationId xmlns:a16="http://schemas.microsoft.com/office/drawing/2014/main" id="{6B61C425-5EC0-48EF-A664-9F5587676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6225" y="3543300"/>
              <a:ext cx="50800" cy="12700"/>
            </a:xfrm>
            <a:custGeom>
              <a:avLst/>
              <a:gdLst>
                <a:gd name="T0" fmla="*/ 9 w 18"/>
                <a:gd name="T1" fmla="*/ 4 h 4"/>
                <a:gd name="T2" fmla="*/ 9 w 18"/>
                <a:gd name="T3" fmla="*/ 4 h 4"/>
                <a:gd name="T4" fmla="*/ 9 w 18"/>
                <a:gd name="T5" fmla="*/ 4 h 4"/>
                <a:gd name="T6" fmla="*/ 9 w 18"/>
                <a:gd name="T7" fmla="*/ 4 h 4"/>
                <a:gd name="T8" fmla="*/ 14 w 18"/>
                <a:gd name="T9" fmla="*/ 3 h 4"/>
                <a:gd name="T10" fmla="*/ 9 w 18"/>
                <a:gd name="T11" fmla="*/ 4 h 4"/>
                <a:gd name="T12" fmla="*/ 14 w 18"/>
                <a:gd name="T13" fmla="*/ 3 h 4"/>
                <a:gd name="T14" fmla="*/ 0 w 18"/>
                <a:gd name="T15" fmla="*/ 3 h 4"/>
                <a:gd name="T16" fmla="*/ 0 w 18"/>
                <a:gd name="T17" fmla="*/ 3 h 4"/>
                <a:gd name="T18" fmla="*/ 0 w 18"/>
                <a:gd name="T19" fmla="*/ 3 h 4"/>
                <a:gd name="T20" fmla="*/ 0 w 18"/>
                <a:gd name="T21" fmla="*/ 3 h 4"/>
                <a:gd name="T22" fmla="*/ 18 w 18"/>
                <a:gd name="T23" fmla="*/ 0 h 4"/>
                <a:gd name="T24" fmla="*/ 14 w 18"/>
                <a:gd name="T25" fmla="*/ 3 h 4"/>
                <a:gd name="T26" fmla="*/ 14 w 18"/>
                <a:gd name="T27" fmla="*/ 3 h 4"/>
                <a:gd name="T28" fmla="*/ 14 w 18"/>
                <a:gd name="T29" fmla="*/ 3 h 4"/>
                <a:gd name="T30" fmla="*/ 18 w 18"/>
                <a:gd name="T31" fmla="*/ 0 h 4"/>
                <a:gd name="T32" fmla="*/ 18 w 18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4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14" y="3"/>
                  </a:moveTo>
                  <a:cubicBezTo>
                    <a:pt x="12" y="4"/>
                    <a:pt x="11" y="4"/>
                    <a:pt x="9" y="4"/>
                  </a:cubicBezTo>
                  <a:cubicBezTo>
                    <a:pt x="11" y="4"/>
                    <a:pt x="12" y="4"/>
                    <a:pt x="14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8" y="0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0C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396">
              <a:extLst>
                <a:ext uri="{FF2B5EF4-FFF2-40B4-BE49-F238E27FC236}">
                  <a16:creationId xmlns:a16="http://schemas.microsoft.com/office/drawing/2014/main" id="{DB193B07-FC6D-4B77-9365-29E67483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503238"/>
              <a:ext cx="1385888" cy="917575"/>
            </a:xfrm>
            <a:custGeom>
              <a:avLst/>
              <a:gdLst>
                <a:gd name="T0" fmla="*/ 492 w 494"/>
                <a:gd name="T1" fmla="*/ 134 h 327"/>
                <a:gd name="T2" fmla="*/ 492 w 494"/>
                <a:gd name="T3" fmla="*/ 134 h 327"/>
                <a:gd name="T4" fmla="*/ 450 w 494"/>
                <a:gd name="T5" fmla="*/ 52 h 327"/>
                <a:gd name="T6" fmla="*/ 372 w 494"/>
                <a:gd name="T7" fmla="*/ 6 h 327"/>
                <a:gd name="T8" fmla="*/ 363 w 494"/>
                <a:gd name="T9" fmla="*/ 6 h 327"/>
                <a:gd name="T10" fmla="*/ 360 w 494"/>
                <a:gd name="T11" fmla="*/ 5 h 327"/>
                <a:gd name="T12" fmla="*/ 337 w 494"/>
                <a:gd name="T13" fmla="*/ 6 h 327"/>
                <a:gd name="T14" fmla="*/ 325 w 494"/>
                <a:gd name="T15" fmla="*/ 7 h 327"/>
                <a:gd name="T16" fmla="*/ 240 w 494"/>
                <a:gd name="T17" fmla="*/ 41 h 327"/>
                <a:gd name="T18" fmla="*/ 222 w 494"/>
                <a:gd name="T19" fmla="*/ 56 h 327"/>
                <a:gd name="T20" fmla="*/ 179 w 494"/>
                <a:gd name="T21" fmla="*/ 111 h 327"/>
                <a:gd name="T22" fmla="*/ 173 w 494"/>
                <a:gd name="T23" fmla="*/ 121 h 327"/>
                <a:gd name="T24" fmla="*/ 157 w 494"/>
                <a:gd name="T25" fmla="*/ 152 h 327"/>
                <a:gd name="T26" fmla="*/ 137 w 494"/>
                <a:gd name="T27" fmla="*/ 194 h 327"/>
                <a:gd name="T28" fmla="*/ 93 w 494"/>
                <a:gd name="T29" fmla="*/ 278 h 327"/>
                <a:gd name="T30" fmla="*/ 39 w 494"/>
                <a:gd name="T31" fmla="*/ 324 h 327"/>
                <a:gd name="T32" fmla="*/ 28 w 494"/>
                <a:gd name="T33" fmla="*/ 326 h 327"/>
                <a:gd name="T34" fmla="*/ 15 w 494"/>
                <a:gd name="T35" fmla="*/ 327 h 327"/>
                <a:gd name="T36" fmla="*/ 0 w 494"/>
                <a:gd name="T37" fmla="*/ 311 h 327"/>
                <a:gd name="T38" fmla="*/ 13 w 494"/>
                <a:gd name="T39" fmla="*/ 290 h 327"/>
                <a:gd name="T40" fmla="*/ 13 w 494"/>
                <a:gd name="T41" fmla="*/ 290 h 327"/>
                <a:gd name="T42" fmla="*/ 13 w 494"/>
                <a:gd name="T43" fmla="*/ 290 h 327"/>
                <a:gd name="T44" fmla="*/ 13 w 494"/>
                <a:gd name="T45" fmla="*/ 290 h 327"/>
                <a:gd name="T46" fmla="*/ 14 w 494"/>
                <a:gd name="T47" fmla="*/ 291 h 327"/>
                <a:gd name="T48" fmla="*/ 14 w 494"/>
                <a:gd name="T49" fmla="*/ 291 h 327"/>
                <a:gd name="T50" fmla="*/ 14 w 494"/>
                <a:gd name="T51" fmla="*/ 291 h 327"/>
                <a:gd name="T52" fmla="*/ 14 w 494"/>
                <a:gd name="T53" fmla="*/ 291 h 327"/>
                <a:gd name="T54" fmla="*/ 2 w 494"/>
                <a:gd name="T55" fmla="*/ 311 h 327"/>
                <a:gd name="T56" fmla="*/ 16 w 494"/>
                <a:gd name="T57" fmla="*/ 324 h 327"/>
                <a:gd name="T58" fmla="*/ 59 w 494"/>
                <a:gd name="T59" fmla="*/ 310 h 327"/>
                <a:gd name="T60" fmla="*/ 112 w 494"/>
                <a:gd name="T61" fmla="*/ 235 h 327"/>
                <a:gd name="T62" fmla="*/ 142 w 494"/>
                <a:gd name="T63" fmla="*/ 171 h 327"/>
                <a:gd name="T64" fmla="*/ 163 w 494"/>
                <a:gd name="T65" fmla="*/ 128 h 327"/>
                <a:gd name="T66" fmla="*/ 171 w 494"/>
                <a:gd name="T67" fmla="*/ 113 h 327"/>
                <a:gd name="T68" fmla="*/ 202 w 494"/>
                <a:gd name="T69" fmla="*/ 69 h 327"/>
                <a:gd name="T70" fmla="*/ 218 w 494"/>
                <a:gd name="T71" fmla="*/ 52 h 327"/>
                <a:gd name="T72" fmla="*/ 237 w 494"/>
                <a:gd name="T73" fmla="*/ 36 h 327"/>
                <a:gd name="T74" fmla="*/ 325 w 494"/>
                <a:gd name="T75" fmla="*/ 2 h 327"/>
                <a:gd name="T76" fmla="*/ 337 w 494"/>
                <a:gd name="T77" fmla="*/ 1 h 327"/>
                <a:gd name="T78" fmla="*/ 360 w 494"/>
                <a:gd name="T79" fmla="*/ 0 h 327"/>
                <a:gd name="T80" fmla="*/ 363 w 494"/>
                <a:gd name="T81" fmla="*/ 0 h 327"/>
                <a:gd name="T82" fmla="*/ 372 w 494"/>
                <a:gd name="T83" fmla="*/ 1 h 327"/>
                <a:gd name="T84" fmla="*/ 453 w 494"/>
                <a:gd name="T85" fmla="*/ 49 h 327"/>
                <a:gd name="T86" fmla="*/ 494 w 494"/>
                <a:gd name="T87" fmla="*/ 134 h 327"/>
                <a:gd name="T88" fmla="*/ 494 w 494"/>
                <a:gd name="T89" fmla="*/ 134 h 327"/>
                <a:gd name="T90" fmla="*/ 492 w 494"/>
                <a:gd name="T91" fmla="*/ 13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4" h="327">
                  <a:moveTo>
                    <a:pt x="492" y="134"/>
                  </a:moveTo>
                  <a:cubicBezTo>
                    <a:pt x="492" y="134"/>
                    <a:pt x="492" y="134"/>
                    <a:pt x="492" y="134"/>
                  </a:cubicBezTo>
                  <a:cubicBezTo>
                    <a:pt x="492" y="134"/>
                    <a:pt x="492" y="134"/>
                    <a:pt x="492" y="134"/>
                  </a:cubicBezTo>
                  <a:cubicBezTo>
                    <a:pt x="492" y="134"/>
                    <a:pt x="492" y="134"/>
                    <a:pt x="492" y="134"/>
                  </a:cubicBezTo>
                  <a:cubicBezTo>
                    <a:pt x="488" y="119"/>
                    <a:pt x="482" y="105"/>
                    <a:pt x="475" y="91"/>
                  </a:cubicBezTo>
                  <a:cubicBezTo>
                    <a:pt x="468" y="77"/>
                    <a:pt x="460" y="63"/>
                    <a:pt x="450" y="52"/>
                  </a:cubicBezTo>
                  <a:cubicBezTo>
                    <a:pt x="440" y="40"/>
                    <a:pt x="428" y="29"/>
                    <a:pt x="415" y="21"/>
                  </a:cubicBezTo>
                  <a:cubicBezTo>
                    <a:pt x="402" y="13"/>
                    <a:pt x="387" y="8"/>
                    <a:pt x="372" y="6"/>
                  </a:cubicBezTo>
                  <a:cubicBezTo>
                    <a:pt x="370" y="6"/>
                    <a:pt x="368" y="6"/>
                    <a:pt x="366" y="6"/>
                  </a:cubicBezTo>
                  <a:cubicBezTo>
                    <a:pt x="363" y="6"/>
                    <a:pt x="363" y="6"/>
                    <a:pt x="363" y="6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0" y="5"/>
                    <a:pt x="360" y="5"/>
                    <a:pt x="360" y="5"/>
                  </a:cubicBezTo>
                  <a:cubicBezTo>
                    <a:pt x="349" y="6"/>
                    <a:pt x="349" y="6"/>
                    <a:pt x="349" y="6"/>
                  </a:cubicBezTo>
                  <a:cubicBezTo>
                    <a:pt x="345" y="5"/>
                    <a:pt x="341" y="6"/>
                    <a:pt x="337" y="6"/>
                  </a:cubicBezTo>
                  <a:cubicBezTo>
                    <a:pt x="335" y="6"/>
                    <a:pt x="333" y="6"/>
                    <a:pt x="331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10" y="9"/>
                    <a:pt x="295" y="13"/>
                    <a:pt x="280" y="18"/>
                  </a:cubicBezTo>
                  <a:cubicBezTo>
                    <a:pt x="266" y="24"/>
                    <a:pt x="253" y="32"/>
                    <a:pt x="240" y="41"/>
                  </a:cubicBezTo>
                  <a:cubicBezTo>
                    <a:pt x="237" y="43"/>
                    <a:pt x="234" y="46"/>
                    <a:pt x="231" y="48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217" y="61"/>
                    <a:pt x="212" y="67"/>
                    <a:pt x="207" y="73"/>
                  </a:cubicBezTo>
                  <a:cubicBezTo>
                    <a:pt x="197" y="85"/>
                    <a:pt x="187" y="97"/>
                    <a:pt x="179" y="111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4" y="138"/>
                    <a:pt x="160" y="145"/>
                    <a:pt x="157" y="152"/>
                  </a:cubicBezTo>
                  <a:cubicBezTo>
                    <a:pt x="153" y="159"/>
                    <a:pt x="150" y="166"/>
                    <a:pt x="147" y="173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30" y="209"/>
                    <a:pt x="123" y="223"/>
                    <a:pt x="116" y="237"/>
                  </a:cubicBezTo>
                  <a:cubicBezTo>
                    <a:pt x="109" y="251"/>
                    <a:pt x="101" y="265"/>
                    <a:pt x="93" y="278"/>
                  </a:cubicBezTo>
                  <a:cubicBezTo>
                    <a:pt x="84" y="291"/>
                    <a:pt x="74" y="304"/>
                    <a:pt x="61" y="313"/>
                  </a:cubicBezTo>
                  <a:cubicBezTo>
                    <a:pt x="54" y="318"/>
                    <a:pt x="47" y="321"/>
                    <a:pt x="39" y="324"/>
                  </a:cubicBezTo>
                  <a:cubicBezTo>
                    <a:pt x="37" y="324"/>
                    <a:pt x="35" y="325"/>
                    <a:pt x="33" y="325"/>
                  </a:cubicBezTo>
                  <a:cubicBezTo>
                    <a:pt x="31" y="326"/>
                    <a:pt x="30" y="326"/>
                    <a:pt x="28" y="326"/>
                  </a:cubicBezTo>
                  <a:cubicBezTo>
                    <a:pt x="26" y="327"/>
                    <a:pt x="24" y="327"/>
                    <a:pt x="22" y="327"/>
                  </a:cubicBezTo>
                  <a:cubicBezTo>
                    <a:pt x="19" y="327"/>
                    <a:pt x="17" y="327"/>
                    <a:pt x="15" y="327"/>
                  </a:cubicBezTo>
                  <a:cubicBezTo>
                    <a:pt x="11" y="327"/>
                    <a:pt x="7" y="325"/>
                    <a:pt x="4" y="322"/>
                  </a:cubicBezTo>
                  <a:cubicBezTo>
                    <a:pt x="1" y="319"/>
                    <a:pt x="0" y="315"/>
                    <a:pt x="0" y="311"/>
                  </a:cubicBezTo>
                  <a:cubicBezTo>
                    <a:pt x="1" y="307"/>
                    <a:pt x="3" y="303"/>
                    <a:pt x="5" y="299"/>
                  </a:cubicBezTo>
                  <a:cubicBezTo>
                    <a:pt x="7" y="296"/>
                    <a:pt x="10" y="293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4" y="290"/>
                    <a:pt x="14" y="290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1" y="294"/>
                    <a:pt x="8" y="297"/>
                    <a:pt x="6" y="300"/>
                  </a:cubicBezTo>
                  <a:cubicBezTo>
                    <a:pt x="4" y="304"/>
                    <a:pt x="3" y="307"/>
                    <a:pt x="2" y="311"/>
                  </a:cubicBezTo>
                  <a:cubicBezTo>
                    <a:pt x="2" y="315"/>
                    <a:pt x="3" y="318"/>
                    <a:pt x="6" y="321"/>
                  </a:cubicBezTo>
                  <a:cubicBezTo>
                    <a:pt x="8" y="323"/>
                    <a:pt x="12" y="324"/>
                    <a:pt x="16" y="324"/>
                  </a:cubicBezTo>
                  <a:cubicBezTo>
                    <a:pt x="23" y="325"/>
                    <a:pt x="31" y="323"/>
                    <a:pt x="38" y="321"/>
                  </a:cubicBezTo>
                  <a:cubicBezTo>
                    <a:pt x="46" y="318"/>
                    <a:pt x="52" y="315"/>
                    <a:pt x="59" y="310"/>
                  </a:cubicBezTo>
                  <a:cubicBezTo>
                    <a:pt x="71" y="301"/>
                    <a:pt x="81" y="289"/>
                    <a:pt x="89" y="276"/>
                  </a:cubicBezTo>
                  <a:cubicBezTo>
                    <a:pt x="97" y="262"/>
                    <a:pt x="105" y="249"/>
                    <a:pt x="112" y="235"/>
                  </a:cubicBezTo>
                  <a:cubicBezTo>
                    <a:pt x="119" y="221"/>
                    <a:pt x="126" y="206"/>
                    <a:pt x="132" y="192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5" y="164"/>
                    <a:pt x="148" y="157"/>
                    <a:pt x="152" y="149"/>
                  </a:cubicBezTo>
                  <a:cubicBezTo>
                    <a:pt x="155" y="142"/>
                    <a:pt x="159" y="135"/>
                    <a:pt x="163" y="128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4" y="108"/>
                    <a:pt x="174" y="108"/>
                    <a:pt x="174" y="108"/>
                  </a:cubicBezTo>
                  <a:cubicBezTo>
                    <a:pt x="182" y="94"/>
                    <a:pt x="192" y="81"/>
                    <a:pt x="202" y="69"/>
                  </a:cubicBezTo>
                  <a:cubicBezTo>
                    <a:pt x="205" y="66"/>
                    <a:pt x="207" y="63"/>
                    <a:pt x="210" y="60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30" y="41"/>
                    <a:pt x="234" y="39"/>
                    <a:pt x="237" y="36"/>
                  </a:cubicBezTo>
                  <a:cubicBezTo>
                    <a:pt x="249" y="27"/>
                    <a:pt x="264" y="19"/>
                    <a:pt x="278" y="13"/>
                  </a:cubicBezTo>
                  <a:cubicBezTo>
                    <a:pt x="293" y="7"/>
                    <a:pt x="309" y="4"/>
                    <a:pt x="325" y="2"/>
                  </a:cubicBezTo>
                  <a:cubicBezTo>
                    <a:pt x="331" y="1"/>
                    <a:pt x="331" y="1"/>
                    <a:pt x="331" y="1"/>
                  </a:cubicBezTo>
                  <a:cubicBezTo>
                    <a:pt x="333" y="1"/>
                    <a:pt x="335" y="1"/>
                    <a:pt x="337" y="1"/>
                  </a:cubicBezTo>
                  <a:cubicBezTo>
                    <a:pt x="341" y="0"/>
                    <a:pt x="345" y="0"/>
                    <a:pt x="349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8" y="1"/>
                    <a:pt x="370" y="1"/>
                    <a:pt x="372" y="1"/>
                  </a:cubicBezTo>
                  <a:cubicBezTo>
                    <a:pt x="388" y="3"/>
                    <a:pt x="404" y="9"/>
                    <a:pt x="417" y="17"/>
                  </a:cubicBezTo>
                  <a:cubicBezTo>
                    <a:pt x="431" y="26"/>
                    <a:pt x="443" y="37"/>
                    <a:pt x="453" y="49"/>
                  </a:cubicBezTo>
                  <a:cubicBezTo>
                    <a:pt x="463" y="61"/>
                    <a:pt x="471" y="75"/>
                    <a:pt x="478" y="89"/>
                  </a:cubicBezTo>
                  <a:cubicBezTo>
                    <a:pt x="485" y="104"/>
                    <a:pt x="490" y="118"/>
                    <a:pt x="494" y="134"/>
                  </a:cubicBezTo>
                  <a:cubicBezTo>
                    <a:pt x="494" y="134"/>
                    <a:pt x="494" y="134"/>
                    <a:pt x="494" y="134"/>
                  </a:cubicBezTo>
                  <a:cubicBezTo>
                    <a:pt x="494" y="134"/>
                    <a:pt x="494" y="134"/>
                    <a:pt x="494" y="134"/>
                  </a:cubicBezTo>
                  <a:cubicBezTo>
                    <a:pt x="494" y="134"/>
                    <a:pt x="494" y="135"/>
                    <a:pt x="494" y="135"/>
                  </a:cubicBezTo>
                  <a:cubicBezTo>
                    <a:pt x="493" y="135"/>
                    <a:pt x="493" y="135"/>
                    <a:pt x="492" y="135"/>
                  </a:cubicBezTo>
                  <a:cubicBezTo>
                    <a:pt x="492" y="134"/>
                    <a:pt x="492" y="134"/>
                    <a:pt x="492" y="134"/>
                  </a:cubicBezTo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397">
              <a:extLst>
                <a:ext uri="{FF2B5EF4-FFF2-40B4-BE49-F238E27FC236}">
                  <a16:creationId xmlns:a16="http://schemas.microsoft.com/office/drawing/2014/main" id="{F576BC12-D52F-4645-992A-442B2C85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884238"/>
              <a:ext cx="176213" cy="561975"/>
            </a:xfrm>
            <a:custGeom>
              <a:avLst/>
              <a:gdLst>
                <a:gd name="T0" fmla="*/ 0 w 63"/>
                <a:gd name="T1" fmla="*/ 5 h 200"/>
                <a:gd name="T2" fmla="*/ 3 w 63"/>
                <a:gd name="T3" fmla="*/ 4 h 200"/>
                <a:gd name="T4" fmla="*/ 10 w 63"/>
                <a:gd name="T5" fmla="*/ 1 h 200"/>
                <a:gd name="T6" fmla="*/ 22 w 63"/>
                <a:gd name="T7" fmla="*/ 1 h 200"/>
                <a:gd name="T8" fmla="*/ 36 w 63"/>
                <a:gd name="T9" fmla="*/ 9 h 200"/>
                <a:gd name="T10" fmla="*/ 38 w 63"/>
                <a:gd name="T11" fmla="*/ 13 h 200"/>
                <a:gd name="T12" fmla="*/ 40 w 63"/>
                <a:gd name="T13" fmla="*/ 17 h 200"/>
                <a:gd name="T14" fmla="*/ 43 w 63"/>
                <a:gd name="T15" fmla="*/ 26 h 200"/>
                <a:gd name="T16" fmla="*/ 46 w 63"/>
                <a:gd name="T17" fmla="*/ 46 h 200"/>
                <a:gd name="T18" fmla="*/ 45 w 63"/>
                <a:gd name="T19" fmla="*/ 68 h 200"/>
                <a:gd name="T20" fmla="*/ 43 w 63"/>
                <a:gd name="T21" fmla="*/ 90 h 200"/>
                <a:gd name="T22" fmla="*/ 39 w 63"/>
                <a:gd name="T23" fmla="*/ 132 h 200"/>
                <a:gd name="T24" fmla="*/ 40 w 63"/>
                <a:gd name="T25" fmla="*/ 151 h 200"/>
                <a:gd name="T26" fmla="*/ 45 w 63"/>
                <a:gd name="T27" fmla="*/ 168 h 200"/>
                <a:gd name="T28" fmla="*/ 51 w 63"/>
                <a:gd name="T29" fmla="*/ 182 h 200"/>
                <a:gd name="T30" fmla="*/ 57 w 63"/>
                <a:gd name="T31" fmla="*/ 191 h 200"/>
                <a:gd name="T32" fmla="*/ 62 w 63"/>
                <a:gd name="T33" fmla="*/ 197 h 200"/>
                <a:gd name="T34" fmla="*/ 63 w 63"/>
                <a:gd name="T35" fmla="*/ 199 h 200"/>
                <a:gd name="T36" fmla="*/ 63 w 63"/>
                <a:gd name="T37" fmla="*/ 199 h 200"/>
                <a:gd name="T38" fmla="*/ 63 w 63"/>
                <a:gd name="T39" fmla="*/ 200 h 200"/>
                <a:gd name="T40" fmla="*/ 62 w 63"/>
                <a:gd name="T41" fmla="*/ 200 h 200"/>
                <a:gd name="T42" fmla="*/ 60 w 63"/>
                <a:gd name="T43" fmla="*/ 198 h 200"/>
                <a:gd name="T44" fmla="*/ 55 w 63"/>
                <a:gd name="T45" fmla="*/ 193 h 200"/>
                <a:gd name="T46" fmla="*/ 48 w 63"/>
                <a:gd name="T47" fmla="*/ 183 h 200"/>
                <a:gd name="T48" fmla="*/ 41 w 63"/>
                <a:gd name="T49" fmla="*/ 170 h 200"/>
                <a:gd name="T50" fmla="*/ 34 w 63"/>
                <a:gd name="T51" fmla="*/ 132 h 200"/>
                <a:gd name="T52" fmla="*/ 37 w 63"/>
                <a:gd name="T53" fmla="*/ 89 h 200"/>
                <a:gd name="T54" fmla="*/ 39 w 63"/>
                <a:gd name="T55" fmla="*/ 67 h 200"/>
                <a:gd name="T56" fmla="*/ 41 w 63"/>
                <a:gd name="T57" fmla="*/ 47 h 200"/>
                <a:gd name="T58" fmla="*/ 38 w 63"/>
                <a:gd name="T59" fmla="*/ 28 h 200"/>
                <a:gd name="T60" fmla="*/ 36 w 63"/>
                <a:gd name="T61" fmla="*/ 19 h 200"/>
                <a:gd name="T62" fmla="*/ 34 w 63"/>
                <a:gd name="T63" fmla="*/ 15 h 200"/>
                <a:gd name="T64" fmla="*/ 32 w 63"/>
                <a:gd name="T65" fmla="*/ 12 h 200"/>
                <a:gd name="T66" fmla="*/ 21 w 63"/>
                <a:gd name="T67" fmla="*/ 4 h 200"/>
                <a:gd name="T68" fmla="*/ 10 w 63"/>
                <a:gd name="T69" fmla="*/ 4 h 200"/>
                <a:gd name="T70" fmla="*/ 3 w 63"/>
                <a:gd name="T71" fmla="*/ 6 h 200"/>
                <a:gd name="T72" fmla="*/ 1 w 63"/>
                <a:gd name="T73" fmla="*/ 7 h 200"/>
                <a:gd name="T74" fmla="*/ 0 w 63"/>
                <a:gd name="T75" fmla="*/ 7 h 200"/>
                <a:gd name="T76" fmla="*/ 0 w 63"/>
                <a:gd name="T77" fmla="*/ 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200">
                  <a:moveTo>
                    <a:pt x="0" y="5"/>
                  </a:moveTo>
                  <a:cubicBezTo>
                    <a:pt x="0" y="5"/>
                    <a:pt x="1" y="5"/>
                    <a:pt x="3" y="4"/>
                  </a:cubicBezTo>
                  <a:cubicBezTo>
                    <a:pt x="4" y="3"/>
                    <a:pt x="7" y="2"/>
                    <a:pt x="10" y="1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7" y="2"/>
                    <a:pt x="32" y="5"/>
                    <a:pt x="36" y="9"/>
                  </a:cubicBezTo>
                  <a:cubicBezTo>
                    <a:pt x="36" y="11"/>
                    <a:pt x="37" y="12"/>
                    <a:pt x="38" y="13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1" y="20"/>
                    <a:pt x="43" y="23"/>
                    <a:pt x="43" y="26"/>
                  </a:cubicBezTo>
                  <a:cubicBezTo>
                    <a:pt x="45" y="33"/>
                    <a:pt x="46" y="39"/>
                    <a:pt x="46" y="46"/>
                  </a:cubicBezTo>
                  <a:cubicBezTo>
                    <a:pt x="46" y="53"/>
                    <a:pt x="46" y="61"/>
                    <a:pt x="45" y="68"/>
                  </a:cubicBezTo>
                  <a:cubicBezTo>
                    <a:pt x="45" y="75"/>
                    <a:pt x="44" y="82"/>
                    <a:pt x="43" y="90"/>
                  </a:cubicBezTo>
                  <a:cubicBezTo>
                    <a:pt x="41" y="104"/>
                    <a:pt x="39" y="119"/>
                    <a:pt x="39" y="132"/>
                  </a:cubicBezTo>
                  <a:cubicBezTo>
                    <a:pt x="39" y="139"/>
                    <a:pt x="39" y="145"/>
                    <a:pt x="40" y="151"/>
                  </a:cubicBezTo>
                  <a:cubicBezTo>
                    <a:pt x="41" y="158"/>
                    <a:pt x="43" y="163"/>
                    <a:pt x="45" y="168"/>
                  </a:cubicBezTo>
                  <a:cubicBezTo>
                    <a:pt x="46" y="173"/>
                    <a:pt x="49" y="178"/>
                    <a:pt x="51" y="182"/>
                  </a:cubicBezTo>
                  <a:cubicBezTo>
                    <a:pt x="53" y="185"/>
                    <a:pt x="55" y="189"/>
                    <a:pt x="57" y="191"/>
                  </a:cubicBezTo>
                  <a:cubicBezTo>
                    <a:pt x="59" y="194"/>
                    <a:pt x="61" y="195"/>
                    <a:pt x="62" y="197"/>
                  </a:cubicBezTo>
                  <a:cubicBezTo>
                    <a:pt x="63" y="198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0"/>
                    <a:pt x="62" y="199"/>
                    <a:pt x="60" y="198"/>
                  </a:cubicBezTo>
                  <a:cubicBezTo>
                    <a:pt x="59" y="197"/>
                    <a:pt x="57" y="195"/>
                    <a:pt x="55" y="193"/>
                  </a:cubicBezTo>
                  <a:cubicBezTo>
                    <a:pt x="53" y="190"/>
                    <a:pt x="51" y="187"/>
                    <a:pt x="48" y="183"/>
                  </a:cubicBezTo>
                  <a:cubicBezTo>
                    <a:pt x="46" y="179"/>
                    <a:pt x="43" y="175"/>
                    <a:pt x="41" y="170"/>
                  </a:cubicBezTo>
                  <a:cubicBezTo>
                    <a:pt x="37" y="159"/>
                    <a:pt x="34" y="146"/>
                    <a:pt x="34" y="132"/>
                  </a:cubicBezTo>
                  <a:cubicBezTo>
                    <a:pt x="33" y="118"/>
                    <a:pt x="35" y="103"/>
                    <a:pt x="37" y="89"/>
                  </a:cubicBezTo>
                  <a:cubicBezTo>
                    <a:pt x="38" y="82"/>
                    <a:pt x="39" y="74"/>
                    <a:pt x="39" y="67"/>
                  </a:cubicBezTo>
                  <a:cubicBezTo>
                    <a:pt x="40" y="60"/>
                    <a:pt x="41" y="53"/>
                    <a:pt x="41" y="47"/>
                  </a:cubicBezTo>
                  <a:cubicBezTo>
                    <a:pt x="40" y="40"/>
                    <a:pt x="40" y="33"/>
                    <a:pt x="38" y="28"/>
                  </a:cubicBezTo>
                  <a:cubicBezTo>
                    <a:pt x="38" y="25"/>
                    <a:pt x="37" y="22"/>
                    <a:pt x="36" y="19"/>
                  </a:cubicBezTo>
                  <a:cubicBezTo>
                    <a:pt x="35" y="18"/>
                    <a:pt x="34" y="17"/>
                    <a:pt x="34" y="15"/>
                  </a:cubicBezTo>
                  <a:cubicBezTo>
                    <a:pt x="33" y="14"/>
                    <a:pt x="33" y="13"/>
                    <a:pt x="32" y="12"/>
                  </a:cubicBezTo>
                  <a:cubicBezTo>
                    <a:pt x="29" y="8"/>
                    <a:pt x="25" y="5"/>
                    <a:pt x="21" y="4"/>
                  </a:cubicBezTo>
                  <a:cubicBezTo>
                    <a:pt x="17" y="3"/>
                    <a:pt x="13" y="4"/>
                    <a:pt x="10" y="4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398">
              <a:extLst>
                <a:ext uri="{FF2B5EF4-FFF2-40B4-BE49-F238E27FC236}">
                  <a16:creationId xmlns:a16="http://schemas.microsoft.com/office/drawing/2014/main" id="{519E0B54-760D-4751-A022-BA831D65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2054225"/>
              <a:ext cx="409575" cy="911225"/>
            </a:xfrm>
            <a:custGeom>
              <a:avLst/>
              <a:gdLst>
                <a:gd name="T0" fmla="*/ 48 w 146"/>
                <a:gd name="T1" fmla="*/ 0 h 325"/>
                <a:gd name="T2" fmla="*/ 55 w 146"/>
                <a:gd name="T3" fmla="*/ 2 h 325"/>
                <a:gd name="T4" fmla="*/ 62 w 146"/>
                <a:gd name="T5" fmla="*/ 4 h 325"/>
                <a:gd name="T6" fmla="*/ 76 w 146"/>
                <a:gd name="T7" fmla="*/ 9 h 325"/>
                <a:gd name="T8" fmla="*/ 83 w 146"/>
                <a:gd name="T9" fmla="*/ 11 h 325"/>
                <a:gd name="T10" fmla="*/ 90 w 146"/>
                <a:gd name="T11" fmla="*/ 14 h 325"/>
                <a:gd name="T12" fmla="*/ 104 w 146"/>
                <a:gd name="T13" fmla="*/ 21 h 325"/>
                <a:gd name="T14" fmla="*/ 116 w 146"/>
                <a:gd name="T15" fmla="*/ 29 h 325"/>
                <a:gd name="T16" fmla="*/ 128 w 146"/>
                <a:gd name="T17" fmla="*/ 38 h 325"/>
                <a:gd name="T18" fmla="*/ 134 w 146"/>
                <a:gd name="T19" fmla="*/ 43 h 325"/>
                <a:gd name="T20" fmla="*/ 138 w 146"/>
                <a:gd name="T21" fmla="*/ 49 h 325"/>
                <a:gd name="T22" fmla="*/ 143 w 146"/>
                <a:gd name="T23" fmla="*/ 55 h 325"/>
                <a:gd name="T24" fmla="*/ 146 w 146"/>
                <a:gd name="T25" fmla="*/ 62 h 325"/>
                <a:gd name="T26" fmla="*/ 146 w 146"/>
                <a:gd name="T27" fmla="*/ 64 h 325"/>
                <a:gd name="T28" fmla="*/ 146 w 146"/>
                <a:gd name="T29" fmla="*/ 64 h 325"/>
                <a:gd name="T30" fmla="*/ 105 w 146"/>
                <a:gd name="T31" fmla="*/ 126 h 325"/>
                <a:gd name="T32" fmla="*/ 95 w 146"/>
                <a:gd name="T33" fmla="*/ 142 h 325"/>
                <a:gd name="T34" fmla="*/ 85 w 146"/>
                <a:gd name="T35" fmla="*/ 158 h 325"/>
                <a:gd name="T36" fmla="*/ 76 w 146"/>
                <a:gd name="T37" fmla="*/ 174 h 325"/>
                <a:gd name="T38" fmla="*/ 66 w 146"/>
                <a:gd name="T39" fmla="*/ 190 h 325"/>
                <a:gd name="T40" fmla="*/ 57 w 146"/>
                <a:gd name="T41" fmla="*/ 207 h 325"/>
                <a:gd name="T42" fmla="*/ 48 w 146"/>
                <a:gd name="T43" fmla="*/ 223 h 325"/>
                <a:gd name="T44" fmla="*/ 40 w 146"/>
                <a:gd name="T45" fmla="*/ 240 h 325"/>
                <a:gd name="T46" fmla="*/ 31 w 146"/>
                <a:gd name="T47" fmla="*/ 256 h 325"/>
                <a:gd name="T48" fmla="*/ 23 w 146"/>
                <a:gd name="T49" fmla="*/ 273 h 325"/>
                <a:gd name="T50" fmla="*/ 16 w 146"/>
                <a:gd name="T51" fmla="*/ 290 h 325"/>
                <a:gd name="T52" fmla="*/ 8 w 146"/>
                <a:gd name="T53" fmla="*/ 307 h 325"/>
                <a:gd name="T54" fmla="*/ 1 w 146"/>
                <a:gd name="T55" fmla="*/ 325 h 325"/>
                <a:gd name="T56" fmla="*/ 1 w 146"/>
                <a:gd name="T57" fmla="*/ 325 h 325"/>
                <a:gd name="T58" fmla="*/ 0 w 146"/>
                <a:gd name="T59" fmla="*/ 325 h 325"/>
                <a:gd name="T60" fmla="*/ 0 w 146"/>
                <a:gd name="T61" fmla="*/ 324 h 325"/>
                <a:gd name="T62" fmla="*/ 7 w 146"/>
                <a:gd name="T63" fmla="*/ 307 h 325"/>
                <a:gd name="T64" fmla="*/ 14 w 146"/>
                <a:gd name="T65" fmla="*/ 289 h 325"/>
                <a:gd name="T66" fmla="*/ 21 w 146"/>
                <a:gd name="T67" fmla="*/ 272 h 325"/>
                <a:gd name="T68" fmla="*/ 29 w 146"/>
                <a:gd name="T69" fmla="*/ 255 h 325"/>
                <a:gd name="T70" fmla="*/ 37 w 146"/>
                <a:gd name="T71" fmla="*/ 238 h 325"/>
                <a:gd name="T72" fmla="*/ 45 w 146"/>
                <a:gd name="T73" fmla="*/ 222 h 325"/>
                <a:gd name="T74" fmla="*/ 54 w 146"/>
                <a:gd name="T75" fmla="*/ 205 h 325"/>
                <a:gd name="T76" fmla="*/ 63 w 146"/>
                <a:gd name="T77" fmla="*/ 189 h 325"/>
                <a:gd name="T78" fmla="*/ 72 w 146"/>
                <a:gd name="T79" fmla="*/ 172 h 325"/>
                <a:gd name="T80" fmla="*/ 82 w 146"/>
                <a:gd name="T81" fmla="*/ 156 h 325"/>
                <a:gd name="T82" fmla="*/ 101 w 146"/>
                <a:gd name="T83" fmla="*/ 124 h 325"/>
                <a:gd name="T84" fmla="*/ 143 w 146"/>
                <a:gd name="T85" fmla="*/ 62 h 325"/>
                <a:gd name="T86" fmla="*/ 143 w 146"/>
                <a:gd name="T87" fmla="*/ 63 h 325"/>
                <a:gd name="T88" fmla="*/ 140 w 146"/>
                <a:gd name="T89" fmla="*/ 57 h 325"/>
                <a:gd name="T90" fmla="*/ 136 w 146"/>
                <a:gd name="T91" fmla="*/ 51 h 325"/>
                <a:gd name="T92" fmla="*/ 131 w 146"/>
                <a:gd name="T93" fmla="*/ 46 h 325"/>
                <a:gd name="T94" fmla="*/ 126 w 146"/>
                <a:gd name="T95" fmla="*/ 40 h 325"/>
                <a:gd name="T96" fmla="*/ 115 w 146"/>
                <a:gd name="T97" fmla="*/ 31 h 325"/>
                <a:gd name="T98" fmla="*/ 102 w 146"/>
                <a:gd name="T99" fmla="*/ 23 h 325"/>
                <a:gd name="T100" fmla="*/ 76 w 146"/>
                <a:gd name="T101" fmla="*/ 11 h 325"/>
                <a:gd name="T102" fmla="*/ 62 w 146"/>
                <a:gd name="T103" fmla="*/ 6 h 325"/>
                <a:gd name="T104" fmla="*/ 55 w 146"/>
                <a:gd name="T105" fmla="*/ 3 h 325"/>
                <a:gd name="T106" fmla="*/ 48 w 146"/>
                <a:gd name="T107" fmla="*/ 1 h 325"/>
                <a:gd name="T108" fmla="*/ 47 w 146"/>
                <a:gd name="T109" fmla="*/ 0 h 325"/>
                <a:gd name="T110" fmla="*/ 48 w 146"/>
                <a:gd name="T1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" h="325">
                  <a:moveTo>
                    <a:pt x="48" y="0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8" y="2"/>
                    <a:pt x="60" y="3"/>
                    <a:pt x="62" y="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0"/>
                    <a:pt x="81" y="11"/>
                    <a:pt x="83" y="11"/>
                  </a:cubicBezTo>
                  <a:cubicBezTo>
                    <a:pt x="86" y="12"/>
                    <a:pt x="88" y="13"/>
                    <a:pt x="90" y="14"/>
                  </a:cubicBezTo>
                  <a:cubicBezTo>
                    <a:pt x="95" y="16"/>
                    <a:pt x="99" y="19"/>
                    <a:pt x="104" y="21"/>
                  </a:cubicBezTo>
                  <a:cubicBezTo>
                    <a:pt x="108" y="23"/>
                    <a:pt x="112" y="26"/>
                    <a:pt x="116" y="29"/>
                  </a:cubicBezTo>
                  <a:cubicBezTo>
                    <a:pt x="120" y="32"/>
                    <a:pt x="124" y="35"/>
                    <a:pt x="128" y="38"/>
                  </a:cubicBezTo>
                  <a:cubicBezTo>
                    <a:pt x="130" y="40"/>
                    <a:pt x="132" y="41"/>
                    <a:pt x="134" y="43"/>
                  </a:cubicBezTo>
                  <a:cubicBezTo>
                    <a:pt x="135" y="45"/>
                    <a:pt x="137" y="47"/>
                    <a:pt x="138" y="49"/>
                  </a:cubicBezTo>
                  <a:cubicBezTo>
                    <a:pt x="140" y="51"/>
                    <a:pt x="141" y="53"/>
                    <a:pt x="143" y="55"/>
                  </a:cubicBezTo>
                  <a:cubicBezTo>
                    <a:pt x="144" y="57"/>
                    <a:pt x="145" y="60"/>
                    <a:pt x="146" y="62"/>
                  </a:cubicBezTo>
                  <a:cubicBezTo>
                    <a:pt x="146" y="63"/>
                    <a:pt x="146" y="63"/>
                    <a:pt x="146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32" y="84"/>
                    <a:pt x="118" y="105"/>
                    <a:pt x="105" y="126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2" y="147"/>
                    <a:pt x="88" y="153"/>
                    <a:pt x="85" y="158"/>
                  </a:cubicBezTo>
                  <a:cubicBezTo>
                    <a:pt x="82" y="163"/>
                    <a:pt x="79" y="169"/>
                    <a:pt x="76" y="174"/>
                  </a:cubicBezTo>
                  <a:cubicBezTo>
                    <a:pt x="73" y="180"/>
                    <a:pt x="69" y="185"/>
                    <a:pt x="66" y="190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48" y="223"/>
                    <a:pt x="48" y="223"/>
                    <a:pt x="48" y="223"/>
                  </a:cubicBezTo>
                  <a:cubicBezTo>
                    <a:pt x="45" y="229"/>
                    <a:pt x="43" y="234"/>
                    <a:pt x="40" y="240"/>
                  </a:cubicBezTo>
                  <a:cubicBezTo>
                    <a:pt x="37" y="245"/>
                    <a:pt x="34" y="251"/>
                    <a:pt x="31" y="256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1" y="279"/>
                    <a:pt x="18" y="285"/>
                    <a:pt x="16" y="290"/>
                  </a:cubicBezTo>
                  <a:cubicBezTo>
                    <a:pt x="13" y="296"/>
                    <a:pt x="10" y="302"/>
                    <a:pt x="8" y="307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9" y="301"/>
                    <a:pt x="11" y="295"/>
                    <a:pt x="14" y="289"/>
                  </a:cubicBezTo>
                  <a:cubicBezTo>
                    <a:pt x="16" y="284"/>
                    <a:pt x="18" y="278"/>
                    <a:pt x="21" y="272"/>
                  </a:cubicBezTo>
                  <a:cubicBezTo>
                    <a:pt x="29" y="255"/>
                    <a:pt x="29" y="255"/>
                    <a:pt x="29" y="255"/>
                  </a:cubicBezTo>
                  <a:cubicBezTo>
                    <a:pt x="31" y="249"/>
                    <a:pt x="34" y="244"/>
                    <a:pt x="37" y="238"/>
                  </a:cubicBezTo>
                  <a:cubicBezTo>
                    <a:pt x="40" y="233"/>
                    <a:pt x="43" y="227"/>
                    <a:pt x="45" y="222"/>
                  </a:cubicBezTo>
                  <a:cubicBezTo>
                    <a:pt x="48" y="216"/>
                    <a:pt x="51" y="210"/>
                    <a:pt x="54" y="205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6" y="183"/>
                    <a:pt x="69" y="178"/>
                    <a:pt x="72" y="172"/>
                  </a:cubicBezTo>
                  <a:cubicBezTo>
                    <a:pt x="76" y="167"/>
                    <a:pt x="79" y="161"/>
                    <a:pt x="82" y="156"/>
                  </a:cubicBezTo>
                  <a:cubicBezTo>
                    <a:pt x="88" y="145"/>
                    <a:pt x="95" y="135"/>
                    <a:pt x="101" y="124"/>
                  </a:cubicBezTo>
                  <a:cubicBezTo>
                    <a:pt x="115" y="103"/>
                    <a:pt x="129" y="82"/>
                    <a:pt x="143" y="6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61"/>
                    <a:pt x="141" y="59"/>
                    <a:pt x="140" y="57"/>
                  </a:cubicBezTo>
                  <a:cubicBezTo>
                    <a:pt x="138" y="55"/>
                    <a:pt x="137" y="53"/>
                    <a:pt x="136" y="51"/>
                  </a:cubicBezTo>
                  <a:cubicBezTo>
                    <a:pt x="134" y="49"/>
                    <a:pt x="133" y="47"/>
                    <a:pt x="131" y="46"/>
                  </a:cubicBezTo>
                  <a:cubicBezTo>
                    <a:pt x="129" y="44"/>
                    <a:pt x="128" y="42"/>
                    <a:pt x="126" y="40"/>
                  </a:cubicBezTo>
                  <a:cubicBezTo>
                    <a:pt x="122" y="37"/>
                    <a:pt x="119" y="34"/>
                    <a:pt x="115" y="31"/>
                  </a:cubicBezTo>
                  <a:cubicBezTo>
                    <a:pt x="111" y="29"/>
                    <a:pt x="106" y="26"/>
                    <a:pt x="102" y="23"/>
                  </a:cubicBezTo>
                  <a:cubicBezTo>
                    <a:pt x="94" y="19"/>
                    <a:pt x="85" y="14"/>
                    <a:pt x="76" y="11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9" y="5"/>
                    <a:pt x="57" y="4"/>
                    <a:pt x="55" y="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3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399">
              <a:extLst>
                <a:ext uri="{FF2B5EF4-FFF2-40B4-BE49-F238E27FC236}">
                  <a16:creationId xmlns:a16="http://schemas.microsoft.com/office/drawing/2014/main" id="{DE15B8FA-6BDA-434D-BC15-7826A3B3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5" y="2051050"/>
              <a:ext cx="490538" cy="938213"/>
            </a:xfrm>
            <a:custGeom>
              <a:avLst/>
              <a:gdLst>
                <a:gd name="T0" fmla="*/ 77 w 175"/>
                <a:gd name="T1" fmla="*/ 2 h 334"/>
                <a:gd name="T2" fmla="*/ 74 w 175"/>
                <a:gd name="T3" fmla="*/ 2 h 334"/>
                <a:gd name="T4" fmla="*/ 70 w 175"/>
                <a:gd name="T5" fmla="*/ 3 h 334"/>
                <a:gd name="T6" fmla="*/ 64 w 175"/>
                <a:gd name="T7" fmla="*/ 5 h 334"/>
                <a:gd name="T8" fmla="*/ 53 w 175"/>
                <a:gd name="T9" fmla="*/ 9 h 334"/>
                <a:gd name="T10" fmla="*/ 42 w 175"/>
                <a:gd name="T11" fmla="*/ 16 h 334"/>
                <a:gd name="T12" fmla="*/ 32 w 175"/>
                <a:gd name="T13" fmla="*/ 23 h 334"/>
                <a:gd name="T14" fmla="*/ 23 w 175"/>
                <a:gd name="T15" fmla="*/ 32 h 334"/>
                <a:gd name="T16" fmla="*/ 19 w 175"/>
                <a:gd name="T17" fmla="*/ 37 h 334"/>
                <a:gd name="T18" fmla="*/ 15 w 175"/>
                <a:gd name="T19" fmla="*/ 42 h 334"/>
                <a:gd name="T20" fmla="*/ 12 w 175"/>
                <a:gd name="T21" fmla="*/ 47 h 334"/>
                <a:gd name="T22" fmla="*/ 9 w 175"/>
                <a:gd name="T23" fmla="*/ 53 h 334"/>
                <a:gd name="T24" fmla="*/ 6 w 175"/>
                <a:gd name="T25" fmla="*/ 58 h 334"/>
                <a:gd name="T26" fmla="*/ 3 w 175"/>
                <a:gd name="T27" fmla="*/ 64 h 334"/>
                <a:gd name="T28" fmla="*/ 3 w 175"/>
                <a:gd name="T29" fmla="*/ 62 h 334"/>
                <a:gd name="T30" fmla="*/ 55 w 175"/>
                <a:gd name="T31" fmla="*/ 124 h 334"/>
                <a:gd name="T32" fmla="*/ 103 w 175"/>
                <a:gd name="T33" fmla="*/ 189 h 334"/>
                <a:gd name="T34" fmla="*/ 146 w 175"/>
                <a:gd name="T35" fmla="*/ 258 h 334"/>
                <a:gd name="T36" fmla="*/ 155 w 175"/>
                <a:gd name="T37" fmla="*/ 276 h 334"/>
                <a:gd name="T38" fmla="*/ 164 w 175"/>
                <a:gd name="T39" fmla="*/ 295 h 334"/>
                <a:gd name="T40" fmla="*/ 167 w 175"/>
                <a:gd name="T41" fmla="*/ 304 h 334"/>
                <a:gd name="T42" fmla="*/ 170 w 175"/>
                <a:gd name="T43" fmla="*/ 314 h 334"/>
                <a:gd name="T44" fmla="*/ 173 w 175"/>
                <a:gd name="T45" fmla="*/ 324 h 334"/>
                <a:gd name="T46" fmla="*/ 175 w 175"/>
                <a:gd name="T47" fmla="*/ 334 h 334"/>
                <a:gd name="T48" fmla="*/ 175 w 175"/>
                <a:gd name="T49" fmla="*/ 334 h 334"/>
                <a:gd name="T50" fmla="*/ 174 w 175"/>
                <a:gd name="T51" fmla="*/ 334 h 334"/>
                <a:gd name="T52" fmla="*/ 174 w 175"/>
                <a:gd name="T53" fmla="*/ 334 h 334"/>
                <a:gd name="T54" fmla="*/ 172 w 175"/>
                <a:gd name="T55" fmla="*/ 324 h 334"/>
                <a:gd name="T56" fmla="*/ 169 w 175"/>
                <a:gd name="T57" fmla="*/ 314 h 334"/>
                <a:gd name="T58" fmla="*/ 166 w 175"/>
                <a:gd name="T59" fmla="*/ 305 h 334"/>
                <a:gd name="T60" fmla="*/ 162 w 175"/>
                <a:gd name="T61" fmla="*/ 295 h 334"/>
                <a:gd name="T62" fmla="*/ 153 w 175"/>
                <a:gd name="T63" fmla="*/ 277 h 334"/>
                <a:gd name="T64" fmla="*/ 144 w 175"/>
                <a:gd name="T65" fmla="*/ 259 h 334"/>
                <a:gd name="T66" fmla="*/ 134 w 175"/>
                <a:gd name="T67" fmla="*/ 242 h 334"/>
                <a:gd name="T68" fmla="*/ 123 w 175"/>
                <a:gd name="T69" fmla="*/ 225 h 334"/>
                <a:gd name="T70" fmla="*/ 112 w 175"/>
                <a:gd name="T71" fmla="*/ 208 h 334"/>
                <a:gd name="T72" fmla="*/ 100 w 175"/>
                <a:gd name="T73" fmla="*/ 191 h 334"/>
                <a:gd name="T74" fmla="*/ 52 w 175"/>
                <a:gd name="T75" fmla="*/ 127 h 334"/>
                <a:gd name="T76" fmla="*/ 0 w 175"/>
                <a:gd name="T77" fmla="*/ 65 h 334"/>
                <a:gd name="T78" fmla="*/ 0 w 175"/>
                <a:gd name="T79" fmla="*/ 65 h 334"/>
                <a:gd name="T80" fmla="*/ 0 w 175"/>
                <a:gd name="T81" fmla="*/ 63 h 334"/>
                <a:gd name="T82" fmla="*/ 3 w 175"/>
                <a:gd name="T83" fmla="*/ 57 h 334"/>
                <a:gd name="T84" fmla="*/ 6 w 175"/>
                <a:gd name="T85" fmla="*/ 51 h 334"/>
                <a:gd name="T86" fmla="*/ 9 w 175"/>
                <a:gd name="T87" fmla="*/ 46 h 334"/>
                <a:gd name="T88" fmla="*/ 13 w 175"/>
                <a:gd name="T89" fmla="*/ 40 h 334"/>
                <a:gd name="T90" fmla="*/ 16 w 175"/>
                <a:gd name="T91" fmla="*/ 35 h 334"/>
                <a:gd name="T92" fmla="*/ 21 w 175"/>
                <a:gd name="T93" fmla="*/ 30 h 334"/>
                <a:gd name="T94" fmla="*/ 30 w 175"/>
                <a:gd name="T95" fmla="*/ 21 h 334"/>
                <a:gd name="T96" fmla="*/ 41 w 175"/>
                <a:gd name="T97" fmla="*/ 14 h 334"/>
                <a:gd name="T98" fmla="*/ 52 w 175"/>
                <a:gd name="T99" fmla="*/ 8 h 334"/>
                <a:gd name="T100" fmla="*/ 64 w 175"/>
                <a:gd name="T101" fmla="*/ 3 h 334"/>
                <a:gd name="T102" fmla="*/ 70 w 175"/>
                <a:gd name="T103" fmla="*/ 2 h 334"/>
                <a:gd name="T104" fmla="*/ 73 w 175"/>
                <a:gd name="T105" fmla="*/ 1 h 334"/>
                <a:gd name="T106" fmla="*/ 76 w 175"/>
                <a:gd name="T107" fmla="*/ 0 h 334"/>
                <a:gd name="T108" fmla="*/ 77 w 175"/>
                <a:gd name="T109" fmla="*/ 1 h 334"/>
                <a:gd name="T110" fmla="*/ 77 w 175"/>
                <a:gd name="T111" fmla="*/ 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334">
                  <a:moveTo>
                    <a:pt x="77" y="2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4"/>
                    <a:pt x="66" y="4"/>
                    <a:pt x="64" y="5"/>
                  </a:cubicBezTo>
                  <a:cubicBezTo>
                    <a:pt x="60" y="6"/>
                    <a:pt x="57" y="8"/>
                    <a:pt x="53" y="9"/>
                  </a:cubicBezTo>
                  <a:cubicBezTo>
                    <a:pt x="49" y="11"/>
                    <a:pt x="45" y="13"/>
                    <a:pt x="42" y="16"/>
                  </a:cubicBezTo>
                  <a:cubicBezTo>
                    <a:pt x="38" y="18"/>
                    <a:pt x="35" y="21"/>
                    <a:pt x="32" y="23"/>
                  </a:cubicBezTo>
                  <a:cubicBezTo>
                    <a:pt x="29" y="26"/>
                    <a:pt x="26" y="29"/>
                    <a:pt x="23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7" y="39"/>
                    <a:pt x="16" y="40"/>
                    <a:pt x="15" y="42"/>
                  </a:cubicBezTo>
                  <a:cubicBezTo>
                    <a:pt x="14" y="44"/>
                    <a:pt x="13" y="45"/>
                    <a:pt x="12" y="47"/>
                  </a:cubicBezTo>
                  <a:cubicBezTo>
                    <a:pt x="11" y="49"/>
                    <a:pt x="9" y="51"/>
                    <a:pt x="9" y="53"/>
                  </a:cubicBezTo>
                  <a:cubicBezTo>
                    <a:pt x="8" y="55"/>
                    <a:pt x="7" y="56"/>
                    <a:pt x="6" y="58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1" y="82"/>
                    <a:pt x="38" y="103"/>
                    <a:pt x="55" y="124"/>
                  </a:cubicBezTo>
                  <a:cubicBezTo>
                    <a:pt x="72" y="145"/>
                    <a:pt x="88" y="167"/>
                    <a:pt x="103" y="189"/>
                  </a:cubicBezTo>
                  <a:cubicBezTo>
                    <a:pt x="119" y="211"/>
                    <a:pt x="133" y="234"/>
                    <a:pt x="146" y="258"/>
                  </a:cubicBezTo>
                  <a:cubicBezTo>
                    <a:pt x="149" y="264"/>
                    <a:pt x="153" y="270"/>
                    <a:pt x="155" y="276"/>
                  </a:cubicBezTo>
                  <a:cubicBezTo>
                    <a:pt x="158" y="282"/>
                    <a:pt x="161" y="288"/>
                    <a:pt x="164" y="295"/>
                  </a:cubicBezTo>
                  <a:cubicBezTo>
                    <a:pt x="167" y="304"/>
                    <a:pt x="167" y="304"/>
                    <a:pt x="167" y="304"/>
                  </a:cubicBezTo>
                  <a:cubicBezTo>
                    <a:pt x="170" y="314"/>
                    <a:pt x="170" y="314"/>
                    <a:pt x="170" y="314"/>
                  </a:cubicBezTo>
                  <a:cubicBezTo>
                    <a:pt x="173" y="324"/>
                    <a:pt x="173" y="324"/>
                    <a:pt x="173" y="324"/>
                  </a:cubicBezTo>
                  <a:cubicBezTo>
                    <a:pt x="174" y="327"/>
                    <a:pt x="174" y="330"/>
                    <a:pt x="175" y="334"/>
                  </a:cubicBezTo>
                  <a:cubicBezTo>
                    <a:pt x="175" y="334"/>
                    <a:pt x="175" y="334"/>
                    <a:pt x="175" y="334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72" y="324"/>
                    <a:pt x="172" y="324"/>
                    <a:pt x="172" y="324"/>
                  </a:cubicBezTo>
                  <a:cubicBezTo>
                    <a:pt x="169" y="314"/>
                    <a:pt x="169" y="314"/>
                    <a:pt x="169" y="314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9" y="289"/>
                    <a:pt x="156" y="283"/>
                    <a:pt x="153" y="277"/>
                  </a:cubicBezTo>
                  <a:cubicBezTo>
                    <a:pt x="150" y="271"/>
                    <a:pt x="147" y="265"/>
                    <a:pt x="144" y="259"/>
                  </a:cubicBezTo>
                  <a:cubicBezTo>
                    <a:pt x="140" y="254"/>
                    <a:pt x="137" y="248"/>
                    <a:pt x="134" y="242"/>
                  </a:cubicBezTo>
                  <a:cubicBezTo>
                    <a:pt x="130" y="236"/>
                    <a:pt x="127" y="231"/>
                    <a:pt x="123" y="225"/>
                  </a:cubicBezTo>
                  <a:cubicBezTo>
                    <a:pt x="119" y="219"/>
                    <a:pt x="116" y="214"/>
                    <a:pt x="112" y="208"/>
                  </a:cubicBezTo>
                  <a:cubicBezTo>
                    <a:pt x="108" y="202"/>
                    <a:pt x="104" y="197"/>
                    <a:pt x="100" y="191"/>
                  </a:cubicBezTo>
                  <a:cubicBezTo>
                    <a:pt x="85" y="169"/>
                    <a:pt x="69" y="148"/>
                    <a:pt x="52" y="127"/>
                  </a:cubicBezTo>
                  <a:cubicBezTo>
                    <a:pt x="35" y="106"/>
                    <a:pt x="18" y="8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3"/>
                    <a:pt x="0" y="6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5"/>
                    <a:pt x="5" y="53"/>
                    <a:pt x="6" y="51"/>
                  </a:cubicBezTo>
                  <a:cubicBezTo>
                    <a:pt x="7" y="49"/>
                    <a:pt x="8" y="47"/>
                    <a:pt x="9" y="46"/>
                  </a:cubicBezTo>
                  <a:cubicBezTo>
                    <a:pt x="10" y="44"/>
                    <a:pt x="11" y="42"/>
                    <a:pt x="13" y="40"/>
                  </a:cubicBezTo>
                  <a:cubicBezTo>
                    <a:pt x="14" y="39"/>
                    <a:pt x="15" y="37"/>
                    <a:pt x="16" y="35"/>
                  </a:cubicBezTo>
                  <a:cubicBezTo>
                    <a:pt x="18" y="33"/>
                    <a:pt x="19" y="32"/>
                    <a:pt x="21" y="30"/>
                  </a:cubicBezTo>
                  <a:cubicBezTo>
                    <a:pt x="24" y="27"/>
                    <a:pt x="27" y="24"/>
                    <a:pt x="30" y="21"/>
                  </a:cubicBezTo>
                  <a:cubicBezTo>
                    <a:pt x="33" y="19"/>
                    <a:pt x="37" y="16"/>
                    <a:pt x="41" y="14"/>
                  </a:cubicBezTo>
                  <a:cubicBezTo>
                    <a:pt x="44" y="12"/>
                    <a:pt x="48" y="9"/>
                    <a:pt x="52" y="8"/>
                  </a:cubicBezTo>
                  <a:cubicBezTo>
                    <a:pt x="56" y="6"/>
                    <a:pt x="60" y="4"/>
                    <a:pt x="64" y="3"/>
                  </a:cubicBezTo>
                  <a:cubicBezTo>
                    <a:pt x="66" y="2"/>
                    <a:pt x="68" y="2"/>
                    <a:pt x="70" y="2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rgbClr val="C3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400">
              <a:extLst>
                <a:ext uri="{FF2B5EF4-FFF2-40B4-BE49-F238E27FC236}">
                  <a16:creationId xmlns:a16="http://schemas.microsoft.com/office/drawing/2014/main" id="{953222AD-28FE-4172-9B90-3326AFC85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2503488"/>
              <a:ext cx="190500" cy="1195388"/>
            </a:xfrm>
            <a:custGeom>
              <a:avLst/>
              <a:gdLst>
                <a:gd name="T0" fmla="*/ 0 w 68"/>
                <a:gd name="T1" fmla="*/ 425 h 426"/>
                <a:gd name="T2" fmla="*/ 1 w 68"/>
                <a:gd name="T3" fmla="*/ 407 h 426"/>
                <a:gd name="T4" fmla="*/ 3 w 68"/>
                <a:gd name="T5" fmla="*/ 386 h 426"/>
                <a:gd name="T6" fmla="*/ 7 w 68"/>
                <a:gd name="T7" fmla="*/ 358 h 426"/>
                <a:gd name="T8" fmla="*/ 11 w 68"/>
                <a:gd name="T9" fmla="*/ 326 h 426"/>
                <a:gd name="T10" fmla="*/ 16 w 68"/>
                <a:gd name="T11" fmla="*/ 290 h 426"/>
                <a:gd name="T12" fmla="*/ 22 w 68"/>
                <a:gd name="T13" fmla="*/ 252 h 426"/>
                <a:gd name="T14" fmla="*/ 28 w 68"/>
                <a:gd name="T15" fmla="*/ 213 h 426"/>
                <a:gd name="T16" fmla="*/ 42 w 68"/>
                <a:gd name="T17" fmla="*/ 135 h 426"/>
                <a:gd name="T18" fmla="*/ 54 w 68"/>
                <a:gd name="T19" fmla="*/ 67 h 426"/>
                <a:gd name="T20" fmla="*/ 63 w 68"/>
                <a:gd name="T21" fmla="*/ 19 h 426"/>
                <a:gd name="T22" fmla="*/ 66 w 68"/>
                <a:gd name="T23" fmla="*/ 1 h 426"/>
                <a:gd name="T24" fmla="*/ 67 w 68"/>
                <a:gd name="T25" fmla="*/ 1 h 426"/>
                <a:gd name="T26" fmla="*/ 68 w 68"/>
                <a:gd name="T27" fmla="*/ 2 h 426"/>
                <a:gd name="T28" fmla="*/ 57 w 68"/>
                <a:gd name="T29" fmla="*/ 68 h 426"/>
                <a:gd name="T30" fmla="*/ 45 w 68"/>
                <a:gd name="T31" fmla="*/ 135 h 426"/>
                <a:gd name="T32" fmla="*/ 32 w 68"/>
                <a:gd name="T33" fmla="*/ 213 h 426"/>
                <a:gd name="T34" fmla="*/ 26 w 68"/>
                <a:gd name="T35" fmla="*/ 253 h 426"/>
                <a:gd name="T36" fmla="*/ 20 w 68"/>
                <a:gd name="T37" fmla="*/ 291 h 426"/>
                <a:gd name="T38" fmla="*/ 14 w 68"/>
                <a:gd name="T39" fmla="*/ 327 h 426"/>
                <a:gd name="T40" fmla="*/ 10 w 68"/>
                <a:gd name="T41" fmla="*/ 359 h 426"/>
                <a:gd name="T42" fmla="*/ 6 w 68"/>
                <a:gd name="T43" fmla="*/ 386 h 426"/>
                <a:gd name="T44" fmla="*/ 4 w 68"/>
                <a:gd name="T45" fmla="*/ 407 h 426"/>
                <a:gd name="T46" fmla="*/ 2 w 68"/>
                <a:gd name="T47" fmla="*/ 425 h 426"/>
                <a:gd name="T48" fmla="*/ 1 w 68"/>
                <a:gd name="T49" fmla="*/ 426 h 426"/>
                <a:gd name="T50" fmla="*/ 0 w 68"/>
                <a:gd name="T51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426">
                  <a:moveTo>
                    <a:pt x="0" y="425"/>
                  </a:moveTo>
                  <a:cubicBezTo>
                    <a:pt x="0" y="425"/>
                    <a:pt x="1" y="419"/>
                    <a:pt x="1" y="407"/>
                  </a:cubicBezTo>
                  <a:cubicBezTo>
                    <a:pt x="2" y="401"/>
                    <a:pt x="3" y="394"/>
                    <a:pt x="3" y="386"/>
                  </a:cubicBezTo>
                  <a:cubicBezTo>
                    <a:pt x="4" y="378"/>
                    <a:pt x="5" y="368"/>
                    <a:pt x="7" y="358"/>
                  </a:cubicBezTo>
                  <a:cubicBezTo>
                    <a:pt x="8" y="348"/>
                    <a:pt x="9" y="338"/>
                    <a:pt x="11" y="326"/>
                  </a:cubicBezTo>
                  <a:cubicBezTo>
                    <a:pt x="13" y="315"/>
                    <a:pt x="15" y="303"/>
                    <a:pt x="16" y="290"/>
                  </a:cubicBezTo>
                  <a:cubicBezTo>
                    <a:pt x="18" y="278"/>
                    <a:pt x="20" y="265"/>
                    <a:pt x="22" y="252"/>
                  </a:cubicBezTo>
                  <a:cubicBezTo>
                    <a:pt x="24" y="239"/>
                    <a:pt x="26" y="226"/>
                    <a:pt x="28" y="213"/>
                  </a:cubicBezTo>
                  <a:cubicBezTo>
                    <a:pt x="33" y="186"/>
                    <a:pt x="37" y="160"/>
                    <a:pt x="42" y="135"/>
                  </a:cubicBezTo>
                  <a:cubicBezTo>
                    <a:pt x="46" y="110"/>
                    <a:pt x="50" y="87"/>
                    <a:pt x="54" y="67"/>
                  </a:cubicBezTo>
                  <a:cubicBezTo>
                    <a:pt x="57" y="47"/>
                    <a:pt x="60" y="31"/>
                    <a:pt x="63" y="19"/>
                  </a:cubicBezTo>
                  <a:cubicBezTo>
                    <a:pt x="65" y="8"/>
                    <a:pt x="66" y="1"/>
                    <a:pt x="66" y="1"/>
                  </a:cubicBezTo>
                  <a:cubicBezTo>
                    <a:pt x="66" y="1"/>
                    <a:pt x="67" y="0"/>
                    <a:pt x="67" y="1"/>
                  </a:cubicBezTo>
                  <a:cubicBezTo>
                    <a:pt x="68" y="1"/>
                    <a:pt x="68" y="1"/>
                    <a:pt x="68" y="2"/>
                  </a:cubicBezTo>
                  <a:cubicBezTo>
                    <a:pt x="68" y="2"/>
                    <a:pt x="64" y="28"/>
                    <a:pt x="57" y="68"/>
                  </a:cubicBezTo>
                  <a:cubicBezTo>
                    <a:pt x="53" y="88"/>
                    <a:pt x="49" y="111"/>
                    <a:pt x="45" y="135"/>
                  </a:cubicBezTo>
                  <a:cubicBezTo>
                    <a:pt x="41" y="160"/>
                    <a:pt x="37" y="187"/>
                    <a:pt x="32" y="213"/>
                  </a:cubicBezTo>
                  <a:cubicBezTo>
                    <a:pt x="30" y="226"/>
                    <a:pt x="28" y="240"/>
                    <a:pt x="26" y="253"/>
                  </a:cubicBezTo>
                  <a:cubicBezTo>
                    <a:pt x="24" y="266"/>
                    <a:pt x="22" y="279"/>
                    <a:pt x="20" y="291"/>
                  </a:cubicBezTo>
                  <a:cubicBezTo>
                    <a:pt x="18" y="303"/>
                    <a:pt x="16" y="315"/>
                    <a:pt x="14" y="327"/>
                  </a:cubicBezTo>
                  <a:cubicBezTo>
                    <a:pt x="12" y="338"/>
                    <a:pt x="11" y="349"/>
                    <a:pt x="10" y="359"/>
                  </a:cubicBezTo>
                  <a:cubicBezTo>
                    <a:pt x="8" y="369"/>
                    <a:pt x="7" y="378"/>
                    <a:pt x="6" y="386"/>
                  </a:cubicBezTo>
                  <a:cubicBezTo>
                    <a:pt x="5" y="394"/>
                    <a:pt x="4" y="401"/>
                    <a:pt x="4" y="407"/>
                  </a:cubicBezTo>
                  <a:cubicBezTo>
                    <a:pt x="3" y="419"/>
                    <a:pt x="2" y="425"/>
                    <a:pt x="2" y="425"/>
                  </a:cubicBezTo>
                  <a:cubicBezTo>
                    <a:pt x="2" y="426"/>
                    <a:pt x="2" y="426"/>
                    <a:pt x="1" y="426"/>
                  </a:cubicBezTo>
                  <a:cubicBezTo>
                    <a:pt x="1" y="426"/>
                    <a:pt x="0" y="426"/>
                    <a:pt x="0" y="425"/>
                  </a:cubicBezTo>
                  <a:close/>
                </a:path>
              </a:pathLst>
            </a:custGeom>
            <a:solidFill>
              <a:srgbClr val="C3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401">
              <a:extLst>
                <a:ext uri="{FF2B5EF4-FFF2-40B4-BE49-F238E27FC236}">
                  <a16:creationId xmlns:a16="http://schemas.microsoft.com/office/drawing/2014/main" id="{8A647859-2671-45C3-A7C0-0617FA2C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2676525"/>
              <a:ext cx="22225" cy="623888"/>
            </a:xfrm>
            <a:custGeom>
              <a:avLst/>
              <a:gdLst>
                <a:gd name="T0" fmla="*/ 4 w 8"/>
                <a:gd name="T1" fmla="*/ 1 h 222"/>
                <a:gd name="T2" fmla="*/ 5 w 8"/>
                <a:gd name="T3" fmla="*/ 8 h 222"/>
                <a:gd name="T4" fmla="*/ 6 w 8"/>
                <a:gd name="T5" fmla="*/ 15 h 222"/>
                <a:gd name="T6" fmla="*/ 7 w 8"/>
                <a:gd name="T7" fmla="*/ 22 h 222"/>
                <a:gd name="T8" fmla="*/ 8 w 8"/>
                <a:gd name="T9" fmla="*/ 29 h 222"/>
                <a:gd name="T10" fmla="*/ 7 w 8"/>
                <a:gd name="T11" fmla="*/ 56 h 222"/>
                <a:gd name="T12" fmla="*/ 4 w 8"/>
                <a:gd name="T13" fmla="*/ 111 h 222"/>
                <a:gd name="T14" fmla="*/ 4 w 8"/>
                <a:gd name="T15" fmla="*/ 110 h 222"/>
                <a:gd name="T16" fmla="*/ 5 w 8"/>
                <a:gd name="T17" fmla="*/ 138 h 222"/>
                <a:gd name="T18" fmla="*/ 6 w 8"/>
                <a:gd name="T19" fmla="*/ 166 h 222"/>
                <a:gd name="T20" fmla="*/ 7 w 8"/>
                <a:gd name="T21" fmla="*/ 194 h 222"/>
                <a:gd name="T22" fmla="*/ 6 w 8"/>
                <a:gd name="T23" fmla="*/ 222 h 222"/>
                <a:gd name="T24" fmla="*/ 5 w 8"/>
                <a:gd name="T25" fmla="*/ 208 h 222"/>
                <a:gd name="T26" fmla="*/ 5 w 8"/>
                <a:gd name="T27" fmla="*/ 194 h 222"/>
                <a:gd name="T28" fmla="*/ 3 w 8"/>
                <a:gd name="T29" fmla="*/ 166 h 222"/>
                <a:gd name="T30" fmla="*/ 2 w 8"/>
                <a:gd name="T31" fmla="*/ 138 h 222"/>
                <a:gd name="T32" fmla="*/ 0 w 8"/>
                <a:gd name="T33" fmla="*/ 111 h 222"/>
                <a:gd name="T34" fmla="*/ 0 w 8"/>
                <a:gd name="T35" fmla="*/ 110 h 222"/>
                <a:gd name="T36" fmla="*/ 4 w 8"/>
                <a:gd name="T37" fmla="*/ 56 h 222"/>
                <a:gd name="T38" fmla="*/ 5 w 8"/>
                <a:gd name="T39" fmla="*/ 29 h 222"/>
                <a:gd name="T40" fmla="*/ 4 w 8"/>
                <a:gd name="T41" fmla="*/ 22 h 222"/>
                <a:gd name="T42" fmla="*/ 4 w 8"/>
                <a:gd name="T43" fmla="*/ 15 h 222"/>
                <a:gd name="T44" fmla="*/ 3 w 8"/>
                <a:gd name="T45" fmla="*/ 8 h 222"/>
                <a:gd name="T46" fmla="*/ 2 w 8"/>
                <a:gd name="T47" fmla="*/ 2 h 222"/>
                <a:gd name="T48" fmla="*/ 3 w 8"/>
                <a:gd name="T49" fmla="*/ 0 h 222"/>
                <a:gd name="T50" fmla="*/ 4 w 8"/>
                <a:gd name="T51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222">
                  <a:moveTo>
                    <a:pt x="4" y="1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9"/>
                    <a:pt x="7" y="22"/>
                  </a:cubicBezTo>
                  <a:cubicBezTo>
                    <a:pt x="7" y="24"/>
                    <a:pt x="8" y="26"/>
                    <a:pt x="8" y="29"/>
                  </a:cubicBezTo>
                  <a:cubicBezTo>
                    <a:pt x="8" y="38"/>
                    <a:pt x="8" y="47"/>
                    <a:pt x="7" y="56"/>
                  </a:cubicBezTo>
                  <a:cubicBezTo>
                    <a:pt x="7" y="74"/>
                    <a:pt x="6" y="93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20"/>
                    <a:pt x="5" y="129"/>
                    <a:pt x="5" y="138"/>
                  </a:cubicBezTo>
                  <a:cubicBezTo>
                    <a:pt x="6" y="148"/>
                    <a:pt x="6" y="157"/>
                    <a:pt x="6" y="166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203"/>
                    <a:pt x="7" y="212"/>
                    <a:pt x="6" y="222"/>
                  </a:cubicBezTo>
                  <a:cubicBezTo>
                    <a:pt x="6" y="217"/>
                    <a:pt x="5" y="212"/>
                    <a:pt x="5" y="208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3" y="157"/>
                    <a:pt x="2" y="148"/>
                    <a:pt x="2" y="138"/>
                  </a:cubicBezTo>
                  <a:cubicBezTo>
                    <a:pt x="1" y="129"/>
                    <a:pt x="0" y="120"/>
                    <a:pt x="0" y="11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92"/>
                    <a:pt x="3" y="74"/>
                    <a:pt x="4" y="56"/>
                  </a:cubicBezTo>
                  <a:cubicBezTo>
                    <a:pt x="4" y="47"/>
                    <a:pt x="5" y="38"/>
                    <a:pt x="5" y="29"/>
                  </a:cubicBezTo>
                  <a:cubicBezTo>
                    <a:pt x="5" y="26"/>
                    <a:pt x="5" y="24"/>
                    <a:pt x="4" y="22"/>
                  </a:cubicBezTo>
                  <a:cubicBezTo>
                    <a:pt x="4" y="20"/>
                    <a:pt x="4" y="17"/>
                    <a:pt x="4" y="1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C3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402">
              <a:extLst>
                <a:ext uri="{FF2B5EF4-FFF2-40B4-BE49-F238E27FC236}">
                  <a16:creationId xmlns:a16="http://schemas.microsoft.com/office/drawing/2014/main" id="{C4402D8E-877A-439F-8C13-171E1A76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2503488"/>
              <a:ext cx="334963" cy="1206500"/>
            </a:xfrm>
            <a:custGeom>
              <a:avLst/>
              <a:gdLst>
                <a:gd name="T0" fmla="*/ 1 w 119"/>
                <a:gd name="T1" fmla="*/ 0 h 430"/>
                <a:gd name="T2" fmla="*/ 24 w 119"/>
                <a:gd name="T3" fmla="*/ 86 h 430"/>
                <a:gd name="T4" fmla="*/ 46 w 119"/>
                <a:gd name="T5" fmla="*/ 172 h 430"/>
                <a:gd name="T6" fmla="*/ 58 w 119"/>
                <a:gd name="T7" fmla="*/ 216 h 430"/>
                <a:gd name="T8" fmla="*/ 63 w 119"/>
                <a:gd name="T9" fmla="*/ 237 h 430"/>
                <a:gd name="T10" fmla="*/ 69 w 119"/>
                <a:gd name="T11" fmla="*/ 258 h 430"/>
                <a:gd name="T12" fmla="*/ 94 w 119"/>
                <a:gd name="T13" fmla="*/ 344 h 430"/>
                <a:gd name="T14" fmla="*/ 93 w 119"/>
                <a:gd name="T15" fmla="*/ 343 h 430"/>
                <a:gd name="T16" fmla="*/ 93 w 119"/>
                <a:gd name="T17" fmla="*/ 343 h 430"/>
                <a:gd name="T18" fmla="*/ 94 w 119"/>
                <a:gd name="T19" fmla="*/ 344 h 430"/>
                <a:gd name="T20" fmla="*/ 107 w 119"/>
                <a:gd name="T21" fmla="*/ 386 h 430"/>
                <a:gd name="T22" fmla="*/ 114 w 119"/>
                <a:gd name="T23" fmla="*/ 408 h 430"/>
                <a:gd name="T24" fmla="*/ 117 w 119"/>
                <a:gd name="T25" fmla="*/ 419 h 430"/>
                <a:gd name="T26" fmla="*/ 118 w 119"/>
                <a:gd name="T27" fmla="*/ 424 h 430"/>
                <a:gd name="T28" fmla="*/ 118 w 119"/>
                <a:gd name="T29" fmla="*/ 427 h 430"/>
                <a:gd name="T30" fmla="*/ 119 w 119"/>
                <a:gd name="T31" fmla="*/ 428 h 430"/>
                <a:gd name="T32" fmla="*/ 119 w 119"/>
                <a:gd name="T33" fmla="*/ 428 h 430"/>
                <a:gd name="T34" fmla="*/ 118 w 119"/>
                <a:gd name="T35" fmla="*/ 429 h 430"/>
                <a:gd name="T36" fmla="*/ 118 w 119"/>
                <a:gd name="T37" fmla="*/ 430 h 430"/>
                <a:gd name="T38" fmla="*/ 117 w 119"/>
                <a:gd name="T39" fmla="*/ 430 h 430"/>
                <a:gd name="T40" fmla="*/ 117 w 119"/>
                <a:gd name="T41" fmla="*/ 429 h 430"/>
                <a:gd name="T42" fmla="*/ 117 w 119"/>
                <a:gd name="T43" fmla="*/ 429 h 430"/>
                <a:gd name="T44" fmla="*/ 117 w 119"/>
                <a:gd name="T45" fmla="*/ 428 h 430"/>
                <a:gd name="T46" fmla="*/ 118 w 119"/>
                <a:gd name="T47" fmla="*/ 428 h 430"/>
                <a:gd name="T48" fmla="*/ 117 w 119"/>
                <a:gd name="T49" fmla="*/ 428 h 430"/>
                <a:gd name="T50" fmla="*/ 117 w 119"/>
                <a:gd name="T51" fmla="*/ 427 h 430"/>
                <a:gd name="T52" fmla="*/ 117 w 119"/>
                <a:gd name="T53" fmla="*/ 424 h 430"/>
                <a:gd name="T54" fmla="*/ 116 w 119"/>
                <a:gd name="T55" fmla="*/ 419 h 430"/>
                <a:gd name="T56" fmla="*/ 112 w 119"/>
                <a:gd name="T57" fmla="*/ 408 h 430"/>
                <a:gd name="T58" fmla="*/ 105 w 119"/>
                <a:gd name="T59" fmla="*/ 387 h 430"/>
                <a:gd name="T60" fmla="*/ 91 w 119"/>
                <a:gd name="T61" fmla="*/ 345 h 430"/>
                <a:gd name="T62" fmla="*/ 93 w 119"/>
                <a:gd name="T63" fmla="*/ 346 h 430"/>
                <a:gd name="T64" fmla="*/ 93 w 119"/>
                <a:gd name="T65" fmla="*/ 346 h 430"/>
                <a:gd name="T66" fmla="*/ 91 w 119"/>
                <a:gd name="T67" fmla="*/ 345 h 430"/>
                <a:gd name="T68" fmla="*/ 91 w 119"/>
                <a:gd name="T69" fmla="*/ 345 h 430"/>
                <a:gd name="T70" fmla="*/ 78 w 119"/>
                <a:gd name="T71" fmla="*/ 302 h 430"/>
                <a:gd name="T72" fmla="*/ 65 w 119"/>
                <a:gd name="T73" fmla="*/ 259 h 430"/>
                <a:gd name="T74" fmla="*/ 59 w 119"/>
                <a:gd name="T75" fmla="*/ 238 h 430"/>
                <a:gd name="T76" fmla="*/ 54 w 119"/>
                <a:gd name="T77" fmla="*/ 217 h 430"/>
                <a:gd name="T78" fmla="*/ 43 w 119"/>
                <a:gd name="T79" fmla="*/ 173 h 430"/>
                <a:gd name="T80" fmla="*/ 21 w 119"/>
                <a:gd name="T81" fmla="*/ 87 h 430"/>
                <a:gd name="T82" fmla="*/ 0 w 119"/>
                <a:gd name="T83" fmla="*/ 1 h 430"/>
                <a:gd name="T84" fmla="*/ 0 w 119"/>
                <a:gd name="T85" fmla="*/ 0 h 430"/>
                <a:gd name="T86" fmla="*/ 1 w 119"/>
                <a:gd name="T8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430">
                  <a:moveTo>
                    <a:pt x="1" y="0"/>
                  </a:moveTo>
                  <a:cubicBezTo>
                    <a:pt x="24" y="86"/>
                    <a:pt x="24" y="86"/>
                    <a:pt x="24" y="86"/>
                  </a:cubicBezTo>
                  <a:cubicBezTo>
                    <a:pt x="32" y="115"/>
                    <a:pt x="39" y="144"/>
                    <a:pt x="46" y="172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63" y="237"/>
                    <a:pt x="63" y="237"/>
                    <a:pt x="63" y="237"/>
                  </a:cubicBezTo>
                  <a:cubicBezTo>
                    <a:pt x="69" y="258"/>
                    <a:pt x="69" y="258"/>
                    <a:pt x="69" y="258"/>
                  </a:cubicBezTo>
                  <a:cubicBezTo>
                    <a:pt x="94" y="344"/>
                    <a:pt x="94" y="344"/>
                    <a:pt x="94" y="344"/>
                  </a:cubicBezTo>
                  <a:cubicBezTo>
                    <a:pt x="93" y="343"/>
                    <a:pt x="93" y="343"/>
                    <a:pt x="93" y="343"/>
                  </a:cubicBezTo>
                  <a:cubicBezTo>
                    <a:pt x="93" y="343"/>
                    <a:pt x="93" y="343"/>
                    <a:pt x="93" y="343"/>
                  </a:cubicBezTo>
                  <a:cubicBezTo>
                    <a:pt x="93" y="343"/>
                    <a:pt x="94" y="343"/>
                    <a:pt x="94" y="344"/>
                  </a:cubicBezTo>
                  <a:cubicBezTo>
                    <a:pt x="107" y="386"/>
                    <a:pt x="107" y="386"/>
                    <a:pt x="107" y="386"/>
                  </a:cubicBezTo>
                  <a:cubicBezTo>
                    <a:pt x="110" y="394"/>
                    <a:pt x="112" y="401"/>
                    <a:pt x="114" y="408"/>
                  </a:cubicBezTo>
                  <a:cubicBezTo>
                    <a:pt x="115" y="411"/>
                    <a:pt x="116" y="415"/>
                    <a:pt x="117" y="419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8" y="425"/>
                    <a:pt x="118" y="426"/>
                    <a:pt x="118" y="427"/>
                  </a:cubicBezTo>
                  <a:cubicBezTo>
                    <a:pt x="119" y="428"/>
                    <a:pt x="119" y="428"/>
                    <a:pt x="119" y="428"/>
                  </a:cubicBezTo>
                  <a:cubicBezTo>
                    <a:pt x="119" y="428"/>
                    <a:pt x="119" y="428"/>
                    <a:pt x="119" y="428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18" y="429"/>
                    <a:pt x="118" y="430"/>
                    <a:pt x="118" y="430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9"/>
                    <a:pt x="117" y="429"/>
                    <a:pt x="117" y="429"/>
                  </a:cubicBezTo>
                  <a:cubicBezTo>
                    <a:pt x="117" y="429"/>
                    <a:pt x="117" y="429"/>
                    <a:pt x="117" y="429"/>
                  </a:cubicBezTo>
                  <a:cubicBezTo>
                    <a:pt x="117" y="429"/>
                    <a:pt x="117" y="429"/>
                    <a:pt x="117" y="428"/>
                  </a:cubicBezTo>
                  <a:cubicBezTo>
                    <a:pt x="118" y="428"/>
                    <a:pt x="118" y="428"/>
                    <a:pt x="118" y="428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7" y="427"/>
                    <a:pt x="117" y="427"/>
                    <a:pt x="117" y="427"/>
                  </a:cubicBezTo>
                  <a:cubicBezTo>
                    <a:pt x="117" y="426"/>
                    <a:pt x="117" y="425"/>
                    <a:pt x="117" y="424"/>
                  </a:cubicBezTo>
                  <a:cubicBezTo>
                    <a:pt x="116" y="419"/>
                    <a:pt x="116" y="419"/>
                    <a:pt x="116" y="419"/>
                  </a:cubicBezTo>
                  <a:cubicBezTo>
                    <a:pt x="115" y="415"/>
                    <a:pt x="114" y="412"/>
                    <a:pt x="112" y="408"/>
                  </a:cubicBezTo>
                  <a:cubicBezTo>
                    <a:pt x="110" y="401"/>
                    <a:pt x="108" y="394"/>
                    <a:pt x="105" y="387"/>
                  </a:cubicBezTo>
                  <a:cubicBezTo>
                    <a:pt x="91" y="345"/>
                    <a:pt x="91" y="345"/>
                    <a:pt x="91" y="345"/>
                  </a:cubicBezTo>
                  <a:cubicBezTo>
                    <a:pt x="93" y="346"/>
                    <a:pt x="93" y="346"/>
                    <a:pt x="93" y="346"/>
                  </a:cubicBezTo>
                  <a:cubicBezTo>
                    <a:pt x="93" y="346"/>
                    <a:pt x="93" y="346"/>
                    <a:pt x="93" y="346"/>
                  </a:cubicBezTo>
                  <a:cubicBezTo>
                    <a:pt x="92" y="346"/>
                    <a:pt x="92" y="345"/>
                    <a:pt x="91" y="345"/>
                  </a:cubicBezTo>
                  <a:cubicBezTo>
                    <a:pt x="91" y="345"/>
                    <a:pt x="91" y="345"/>
                    <a:pt x="91" y="345"/>
                  </a:cubicBezTo>
                  <a:cubicBezTo>
                    <a:pt x="78" y="302"/>
                    <a:pt x="78" y="302"/>
                    <a:pt x="78" y="302"/>
                  </a:cubicBezTo>
                  <a:cubicBezTo>
                    <a:pt x="65" y="259"/>
                    <a:pt x="65" y="259"/>
                    <a:pt x="65" y="259"/>
                  </a:cubicBezTo>
                  <a:cubicBezTo>
                    <a:pt x="59" y="238"/>
                    <a:pt x="59" y="238"/>
                    <a:pt x="59" y="238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35" y="145"/>
                    <a:pt x="28" y="116"/>
                    <a:pt x="21" y="87"/>
                  </a:cubicBezTo>
                  <a:cubicBezTo>
                    <a:pt x="14" y="58"/>
                    <a:pt x="7" y="3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3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403">
              <a:extLst>
                <a:ext uri="{FF2B5EF4-FFF2-40B4-BE49-F238E27FC236}">
                  <a16:creationId xmlns:a16="http://schemas.microsoft.com/office/drawing/2014/main" id="{E8CC4242-7B5F-4180-8D09-D4D50653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1833563"/>
              <a:ext cx="238125" cy="409575"/>
            </a:xfrm>
            <a:custGeom>
              <a:avLst/>
              <a:gdLst>
                <a:gd name="T0" fmla="*/ 9 w 85"/>
                <a:gd name="T1" fmla="*/ 97 h 146"/>
                <a:gd name="T2" fmla="*/ 8 w 85"/>
                <a:gd name="T3" fmla="*/ 86 h 146"/>
                <a:gd name="T4" fmla="*/ 4 w 85"/>
                <a:gd name="T5" fmla="*/ 14 h 146"/>
                <a:gd name="T6" fmla="*/ 2 w 85"/>
                <a:gd name="T7" fmla="*/ 14 h 146"/>
                <a:gd name="T8" fmla="*/ 4 w 85"/>
                <a:gd name="T9" fmla="*/ 14 h 146"/>
                <a:gd name="T10" fmla="*/ 4 w 85"/>
                <a:gd name="T11" fmla="*/ 12 h 146"/>
                <a:gd name="T12" fmla="*/ 4 w 85"/>
                <a:gd name="T13" fmla="*/ 11 h 146"/>
                <a:gd name="T14" fmla="*/ 4 w 85"/>
                <a:gd name="T15" fmla="*/ 11 h 146"/>
                <a:gd name="T16" fmla="*/ 4 w 85"/>
                <a:gd name="T17" fmla="*/ 11 h 146"/>
                <a:gd name="T18" fmla="*/ 4 w 85"/>
                <a:gd name="T19" fmla="*/ 11 h 146"/>
                <a:gd name="T20" fmla="*/ 4 w 85"/>
                <a:gd name="T21" fmla="*/ 11 h 146"/>
                <a:gd name="T22" fmla="*/ 4 w 85"/>
                <a:gd name="T23" fmla="*/ 11 h 146"/>
                <a:gd name="T24" fmla="*/ 4 w 85"/>
                <a:gd name="T25" fmla="*/ 11 h 146"/>
                <a:gd name="T26" fmla="*/ 4 w 85"/>
                <a:gd name="T27" fmla="*/ 11 h 146"/>
                <a:gd name="T28" fmla="*/ 4 w 85"/>
                <a:gd name="T29" fmla="*/ 11 h 146"/>
                <a:gd name="T30" fmla="*/ 5 w 85"/>
                <a:gd name="T31" fmla="*/ 10 h 146"/>
                <a:gd name="T32" fmla="*/ 14 w 85"/>
                <a:gd name="T33" fmla="*/ 6 h 146"/>
                <a:gd name="T34" fmla="*/ 14 w 85"/>
                <a:gd name="T35" fmla="*/ 6 h 146"/>
                <a:gd name="T36" fmla="*/ 35 w 85"/>
                <a:gd name="T37" fmla="*/ 4 h 146"/>
                <a:gd name="T38" fmla="*/ 59 w 85"/>
                <a:gd name="T39" fmla="*/ 7 h 146"/>
                <a:gd name="T40" fmla="*/ 68 w 85"/>
                <a:gd name="T41" fmla="*/ 11 h 146"/>
                <a:gd name="T42" fmla="*/ 72 w 85"/>
                <a:gd name="T43" fmla="*/ 16 h 146"/>
                <a:gd name="T44" fmla="*/ 74 w 85"/>
                <a:gd name="T45" fmla="*/ 16 h 146"/>
                <a:gd name="T46" fmla="*/ 72 w 85"/>
                <a:gd name="T47" fmla="*/ 16 h 146"/>
                <a:gd name="T48" fmla="*/ 72 w 85"/>
                <a:gd name="T49" fmla="*/ 18 h 146"/>
                <a:gd name="T50" fmla="*/ 74 w 85"/>
                <a:gd name="T51" fmla="*/ 17 h 146"/>
                <a:gd name="T52" fmla="*/ 72 w 85"/>
                <a:gd name="T53" fmla="*/ 18 h 146"/>
                <a:gd name="T54" fmla="*/ 76 w 85"/>
                <a:gd name="T55" fmla="*/ 56 h 146"/>
                <a:gd name="T56" fmla="*/ 79 w 85"/>
                <a:gd name="T57" fmla="*/ 110 h 146"/>
                <a:gd name="T58" fmla="*/ 81 w 85"/>
                <a:gd name="T59" fmla="*/ 134 h 146"/>
                <a:gd name="T60" fmla="*/ 81 w 85"/>
                <a:gd name="T61" fmla="*/ 144 h 146"/>
                <a:gd name="T62" fmla="*/ 83 w 85"/>
                <a:gd name="T63" fmla="*/ 145 h 146"/>
                <a:gd name="T64" fmla="*/ 85 w 85"/>
                <a:gd name="T65" fmla="*/ 143 h 146"/>
                <a:gd name="T66" fmla="*/ 83 w 85"/>
                <a:gd name="T67" fmla="*/ 109 h 146"/>
                <a:gd name="T68" fmla="*/ 80 w 85"/>
                <a:gd name="T69" fmla="*/ 56 h 146"/>
                <a:gd name="T70" fmla="*/ 76 w 85"/>
                <a:gd name="T71" fmla="*/ 17 h 146"/>
                <a:gd name="T72" fmla="*/ 76 w 85"/>
                <a:gd name="T73" fmla="*/ 17 h 146"/>
                <a:gd name="T74" fmla="*/ 76 w 85"/>
                <a:gd name="T75" fmla="*/ 15 h 146"/>
                <a:gd name="T76" fmla="*/ 76 w 85"/>
                <a:gd name="T77" fmla="*/ 15 h 146"/>
                <a:gd name="T78" fmla="*/ 70 w 85"/>
                <a:gd name="T79" fmla="*/ 8 h 146"/>
                <a:gd name="T80" fmla="*/ 55 w 85"/>
                <a:gd name="T81" fmla="*/ 2 h 146"/>
                <a:gd name="T82" fmla="*/ 35 w 85"/>
                <a:gd name="T83" fmla="*/ 0 h 146"/>
                <a:gd name="T84" fmla="*/ 13 w 85"/>
                <a:gd name="T85" fmla="*/ 2 h 146"/>
                <a:gd name="T86" fmla="*/ 13 w 85"/>
                <a:gd name="T87" fmla="*/ 2 h 146"/>
                <a:gd name="T88" fmla="*/ 5 w 85"/>
                <a:gd name="T89" fmla="*/ 5 h 146"/>
                <a:gd name="T90" fmla="*/ 2 w 85"/>
                <a:gd name="T91" fmla="*/ 7 h 146"/>
                <a:gd name="T92" fmla="*/ 0 w 85"/>
                <a:gd name="T93" fmla="*/ 10 h 146"/>
                <a:gd name="T94" fmla="*/ 2 w 85"/>
                <a:gd name="T95" fmla="*/ 11 h 146"/>
                <a:gd name="T96" fmla="*/ 0 w 85"/>
                <a:gd name="T97" fmla="*/ 10 h 146"/>
                <a:gd name="T98" fmla="*/ 0 w 85"/>
                <a:gd name="T99" fmla="*/ 12 h 146"/>
                <a:gd name="T100" fmla="*/ 0 w 85"/>
                <a:gd name="T101" fmla="*/ 14 h 146"/>
                <a:gd name="T102" fmla="*/ 0 w 85"/>
                <a:gd name="T103" fmla="*/ 14 h 146"/>
                <a:gd name="T104" fmla="*/ 5 w 85"/>
                <a:gd name="T105" fmla="*/ 97 h 146"/>
                <a:gd name="T106" fmla="*/ 7 w 85"/>
                <a:gd name="T107" fmla="*/ 99 h 146"/>
                <a:gd name="T108" fmla="*/ 9 w 85"/>
                <a:gd name="T10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46">
                  <a:moveTo>
                    <a:pt x="9" y="97"/>
                  </a:moveTo>
                  <a:cubicBezTo>
                    <a:pt x="9" y="97"/>
                    <a:pt x="9" y="93"/>
                    <a:pt x="8" y="86"/>
                  </a:cubicBezTo>
                  <a:cubicBezTo>
                    <a:pt x="7" y="67"/>
                    <a:pt x="4" y="26"/>
                    <a:pt x="4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5" y="10"/>
                  </a:cubicBezTo>
                  <a:cubicBezTo>
                    <a:pt x="6" y="9"/>
                    <a:pt x="10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5"/>
                    <a:pt x="27" y="4"/>
                    <a:pt x="35" y="4"/>
                  </a:cubicBezTo>
                  <a:cubicBezTo>
                    <a:pt x="43" y="4"/>
                    <a:pt x="52" y="5"/>
                    <a:pt x="59" y="7"/>
                  </a:cubicBezTo>
                  <a:cubicBezTo>
                    <a:pt x="63" y="8"/>
                    <a:pt x="66" y="10"/>
                    <a:pt x="68" y="11"/>
                  </a:cubicBezTo>
                  <a:cubicBezTo>
                    <a:pt x="70" y="13"/>
                    <a:pt x="71" y="14"/>
                    <a:pt x="72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24"/>
                    <a:pt x="75" y="39"/>
                    <a:pt x="76" y="56"/>
                  </a:cubicBezTo>
                  <a:cubicBezTo>
                    <a:pt x="77" y="74"/>
                    <a:pt x="79" y="93"/>
                    <a:pt x="79" y="110"/>
                  </a:cubicBezTo>
                  <a:cubicBezTo>
                    <a:pt x="80" y="119"/>
                    <a:pt x="80" y="128"/>
                    <a:pt x="81" y="134"/>
                  </a:cubicBezTo>
                  <a:cubicBezTo>
                    <a:pt x="81" y="140"/>
                    <a:pt x="81" y="144"/>
                    <a:pt x="81" y="144"/>
                  </a:cubicBezTo>
                  <a:cubicBezTo>
                    <a:pt x="81" y="145"/>
                    <a:pt x="82" y="146"/>
                    <a:pt x="83" y="145"/>
                  </a:cubicBezTo>
                  <a:cubicBezTo>
                    <a:pt x="84" y="145"/>
                    <a:pt x="85" y="145"/>
                    <a:pt x="85" y="143"/>
                  </a:cubicBezTo>
                  <a:cubicBezTo>
                    <a:pt x="85" y="143"/>
                    <a:pt x="84" y="129"/>
                    <a:pt x="83" y="109"/>
                  </a:cubicBezTo>
                  <a:cubicBezTo>
                    <a:pt x="83" y="93"/>
                    <a:pt x="81" y="74"/>
                    <a:pt x="80" y="56"/>
                  </a:cubicBezTo>
                  <a:cubicBezTo>
                    <a:pt x="79" y="39"/>
                    <a:pt x="78" y="24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2"/>
                    <a:pt x="73" y="10"/>
                    <a:pt x="70" y="8"/>
                  </a:cubicBezTo>
                  <a:cubicBezTo>
                    <a:pt x="66" y="5"/>
                    <a:pt x="61" y="3"/>
                    <a:pt x="55" y="2"/>
                  </a:cubicBezTo>
                  <a:cubicBezTo>
                    <a:pt x="48" y="1"/>
                    <a:pt x="41" y="0"/>
                    <a:pt x="35" y="0"/>
                  </a:cubicBezTo>
                  <a:cubicBezTo>
                    <a:pt x="27" y="0"/>
                    <a:pt x="19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3"/>
                    <a:pt x="7" y="4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30"/>
                    <a:pt x="5" y="97"/>
                    <a:pt x="5" y="97"/>
                  </a:cubicBezTo>
                  <a:cubicBezTo>
                    <a:pt x="5" y="98"/>
                    <a:pt x="6" y="99"/>
                    <a:pt x="7" y="99"/>
                  </a:cubicBezTo>
                  <a:cubicBezTo>
                    <a:pt x="8" y="99"/>
                    <a:pt x="9" y="98"/>
                    <a:pt x="9" y="97"/>
                  </a:cubicBezTo>
                </a:path>
              </a:pathLst>
            </a:custGeom>
            <a:solidFill>
              <a:srgbClr val="D3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404">
              <a:extLst>
                <a:ext uri="{FF2B5EF4-FFF2-40B4-BE49-F238E27FC236}">
                  <a16:creationId xmlns:a16="http://schemas.microsoft.com/office/drawing/2014/main" id="{31BF9EBE-9539-4321-8480-BB391262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301875"/>
              <a:ext cx="658813" cy="495300"/>
            </a:xfrm>
            <a:custGeom>
              <a:avLst/>
              <a:gdLst>
                <a:gd name="T0" fmla="*/ 176 w 235"/>
                <a:gd name="T1" fmla="*/ 70 h 177"/>
                <a:gd name="T2" fmla="*/ 225 w 235"/>
                <a:gd name="T3" fmla="*/ 133 h 177"/>
                <a:gd name="T4" fmla="*/ 231 w 235"/>
                <a:gd name="T5" fmla="*/ 148 h 177"/>
                <a:gd name="T6" fmla="*/ 233 w 235"/>
                <a:gd name="T7" fmla="*/ 148 h 177"/>
                <a:gd name="T8" fmla="*/ 229 w 235"/>
                <a:gd name="T9" fmla="*/ 154 h 177"/>
                <a:gd name="T10" fmla="*/ 98 w 235"/>
                <a:gd name="T11" fmla="*/ 173 h 177"/>
                <a:gd name="T12" fmla="*/ 11 w 235"/>
                <a:gd name="T13" fmla="*/ 165 h 177"/>
                <a:gd name="T14" fmla="*/ 4 w 235"/>
                <a:gd name="T15" fmla="*/ 161 h 177"/>
                <a:gd name="T16" fmla="*/ 4 w 235"/>
                <a:gd name="T17" fmla="*/ 161 h 177"/>
                <a:gd name="T18" fmla="*/ 20 w 235"/>
                <a:gd name="T19" fmla="*/ 121 h 177"/>
                <a:gd name="T20" fmla="*/ 50 w 235"/>
                <a:gd name="T21" fmla="*/ 75 h 177"/>
                <a:gd name="T22" fmla="*/ 65 w 235"/>
                <a:gd name="T23" fmla="*/ 54 h 177"/>
                <a:gd name="T24" fmla="*/ 73 w 235"/>
                <a:gd name="T25" fmla="*/ 41 h 177"/>
                <a:gd name="T26" fmla="*/ 74 w 235"/>
                <a:gd name="T27" fmla="*/ 39 h 177"/>
                <a:gd name="T28" fmla="*/ 76 w 235"/>
                <a:gd name="T29" fmla="*/ 3 h 177"/>
                <a:gd name="T30" fmla="*/ 76 w 235"/>
                <a:gd name="T31" fmla="*/ 3 h 177"/>
                <a:gd name="T32" fmla="*/ 76 w 235"/>
                <a:gd name="T33" fmla="*/ 3 h 177"/>
                <a:gd name="T34" fmla="*/ 74 w 235"/>
                <a:gd name="T35" fmla="*/ 0 h 177"/>
                <a:gd name="T36" fmla="*/ 72 w 235"/>
                <a:gd name="T37" fmla="*/ 2 h 177"/>
                <a:gd name="T38" fmla="*/ 72 w 235"/>
                <a:gd name="T39" fmla="*/ 3 h 177"/>
                <a:gd name="T40" fmla="*/ 74 w 235"/>
                <a:gd name="T41" fmla="*/ 3 h 177"/>
                <a:gd name="T42" fmla="*/ 71 w 235"/>
                <a:gd name="T43" fmla="*/ 21 h 177"/>
                <a:gd name="T44" fmla="*/ 70 w 235"/>
                <a:gd name="T45" fmla="*/ 36 h 177"/>
                <a:gd name="T46" fmla="*/ 70 w 235"/>
                <a:gd name="T47" fmla="*/ 38 h 177"/>
                <a:gd name="T48" fmla="*/ 61 w 235"/>
                <a:gd name="T49" fmla="*/ 52 h 177"/>
                <a:gd name="T50" fmla="*/ 47 w 235"/>
                <a:gd name="T51" fmla="*/ 73 h 177"/>
                <a:gd name="T52" fmla="*/ 17 w 235"/>
                <a:gd name="T53" fmla="*/ 119 h 177"/>
                <a:gd name="T54" fmla="*/ 0 w 235"/>
                <a:gd name="T55" fmla="*/ 160 h 177"/>
                <a:gd name="T56" fmla="*/ 1 w 235"/>
                <a:gd name="T57" fmla="*/ 163 h 177"/>
                <a:gd name="T58" fmla="*/ 20 w 235"/>
                <a:gd name="T59" fmla="*/ 172 h 177"/>
                <a:gd name="T60" fmla="*/ 190 w 235"/>
                <a:gd name="T61" fmla="*/ 171 h 177"/>
                <a:gd name="T62" fmla="*/ 231 w 235"/>
                <a:gd name="T63" fmla="*/ 156 h 177"/>
                <a:gd name="T64" fmla="*/ 235 w 235"/>
                <a:gd name="T65" fmla="*/ 148 h 177"/>
                <a:gd name="T66" fmla="*/ 233 w 235"/>
                <a:gd name="T67" fmla="*/ 140 h 177"/>
                <a:gd name="T68" fmla="*/ 177 w 235"/>
                <a:gd name="T69" fmla="*/ 65 h 177"/>
                <a:gd name="T70" fmla="*/ 174 w 235"/>
                <a:gd name="T71" fmla="*/ 6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177">
                  <a:moveTo>
                    <a:pt x="174" y="67"/>
                  </a:moveTo>
                  <a:cubicBezTo>
                    <a:pt x="174" y="67"/>
                    <a:pt x="175" y="68"/>
                    <a:pt x="176" y="70"/>
                  </a:cubicBezTo>
                  <a:cubicBezTo>
                    <a:pt x="182" y="77"/>
                    <a:pt x="196" y="93"/>
                    <a:pt x="208" y="110"/>
                  </a:cubicBezTo>
                  <a:cubicBezTo>
                    <a:pt x="214" y="118"/>
                    <a:pt x="220" y="126"/>
                    <a:pt x="225" y="133"/>
                  </a:cubicBezTo>
                  <a:cubicBezTo>
                    <a:pt x="227" y="137"/>
                    <a:pt x="228" y="140"/>
                    <a:pt x="230" y="142"/>
                  </a:cubicBezTo>
                  <a:cubicBezTo>
                    <a:pt x="231" y="145"/>
                    <a:pt x="231" y="147"/>
                    <a:pt x="231" y="148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33" y="148"/>
                    <a:pt x="233" y="148"/>
                    <a:pt x="233" y="148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31" y="150"/>
                    <a:pt x="231" y="152"/>
                    <a:pt x="229" y="154"/>
                  </a:cubicBezTo>
                  <a:cubicBezTo>
                    <a:pt x="226" y="157"/>
                    <a:pt x="219" y="160"/>
                    <a:pt x="211" y="162"/>
                  </a:cubicBezTo>
                  <a:cubicBezTo>
                    <a:pt x="185" y="170"/>
                    <a:pt x="140" y="173"/>
                    <a:pt x="98" y="173"/>
                  </a:cubicBezTo>
                  <a:cubicBezTo>
                    <a:pt x="73" y="173"/>
                    <a:pt x="49" y="172"/>
                    <a:pt x="31" y="170"/>
                  </a:cubicBezTo>
                  <a:cubicBezTo>
                    <a:pt x="23" y="168"/>
                    <a:pt x="15" y="167"/>
                    <a:pt x="11" y="165"/>
                  </a:cubicBezTo>
                  <a:cubicBezTo>
                    <a:pt x="8" y="164"/>
                    <a:pt x="6" y="163"/>
                    <a:pt x="5" y="162"/>
                  </a:cubicBezTo>
                  <a:cubicBezTo>
                    <a:pt x="5" y="162"/>
                    <a:pt x="4" y="162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5" y="151"/>
                    <a:pt x="11" y="136"/>
                    <a:pt x="20" y="121"/>
                  </a:cubicBezTo>
                  <a:cubicBezTo>
                    <a:pt x="29" y="105"/>
                    <a:pt x="40" y="89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6" y="67"/>
                    <a:pt x="61" y="60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0"/>
                    <a:pt x="69" y="47"/>
                    <a:pt x="71" y="45"/>
                  </a:cubicBezTo>
                  <a:cubicBezTo>
                    <a:pt x="72" y="43"/>
                    <a:pt x="73" y="42"/>
                    <a:pt x="73" y="41"/>
                  </a:cubicBezTo>
                  <a:cubicBezTo>
                    <a:pt x="74" y="40"/>
                    <a:pt x="74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7"/>
                    <a:pt x="74" y="36"/>
                  </a:cubicBezTo>
                  <a:cubicBezTo>
                    <a:pt x="75" y="29"/>
                    <a:pt x="76" y="8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73" y="0"/>
                    <a:pt x="72" y="1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6"/>
                    <a:pt x="72" y="14"/>
                    <a:pt x="71" y="21"/>
                  </a:cubicBezTo>
                  <a:cubicBezTo>
                    <a:pt x="71" y="25"/>
                    <a:pt x="71" y="29"/>
                    <a:pt x="71" y="32"/>
                  </a:cubicBezTo>
                  <a:cubicBezTo>
                    <a:pt x="71" y="34"/>
                    <a:pt x="70" y="35"/>
                    <a:pt x="70" y="36"/>
                  </a:cubicBezTo>
                  <a:cubicBezTo>
                    <a:pt x="70" y="37"/>
                    <a:pt x="70" y="38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38"/>
                    <a:pt x="70" y="39"/>
                    <a:pt x="69" y="39"/>
                  </a:cubicBezTo>
                  <a:cubicBezTo>
                    <a:pt x="68" y="42"/>
                    <a:pt x="65" y="46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7" y="58"/>
                    <a:pt x="52" y="65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37" y="87"/>
                    <a:pt x="26" y="103"/>
                    <a:pt x="17" y="119"/>
                  </a:cubicBezTo>
                  <a:cubicBezTo>
                    <a:pt x="8" y="134"/>
                    <a:pt x="1" y="149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0" y="163"/>
                    <a:pt x="1" y="163"/>
                  </a:cubicBezTo>
                  <a:cubicBezTo>
                    <a:pt x="2" y="165"/>
                    <a:pt x="3" y="166"/>
                    <a:pt x="5" y="167"/>
                  </a:cubicBezTo>
                  <a:cubicBezTo>
                    <a:pt x="9" y="169"/>
                    <a:pt x="13" y="170"/>
                    <a:pt x="20" y="172"/>
                  </a:cubicBezTo>
                  <a:cubicBezTo>
                    <a:pt x="38" y="175"/>
                    <a:pt x="67" y="177"/>
                    <a:pt x="98" y="177"/>
                  </a:cubicBezTo>
                  <a:cubicBezTo>
                    <a:pt x="130" y="177"/>
                    <a:pt x="164" y="175"/>
                    <a:pt x="190" y="171"/>
                  </a:cubicBezTo>
                  <a:cubicBezTo>
                    <a:pt x="203" y="169"/>
                    <a:pt x="214" y="166"/>
                    <a:pt x="222" y="162"/>
                  </a:cubicBezTo>
                  <a:cubicBezTo>
                    <a:pt x="226" y="161"/>
                    <a:pt x="229" y="159"/>
                    <a:pt x="231" y="156"/>
                  </a:cubicBezTo>
                  <a:cubicBezTo>
                    <a:pt x="234" y="154"/>
                    <a:pt x="235" y="151"/>
                    <a:pt x="235" y="148"/>
                  </a:cubicBezTo>
                  <a:cubicBezTo>
                    <a:pt x="235" y="148"/>
                    <a:pt x="235" y="148"/>
                    <a:pt x="235" y="148"/>
                  </a:cubicBezTo>
                  <a:cubicBezTo>
                    <a:pt x="235" y="148"/>
                    <a:pt x="235" y="148"/>
                    <a:pt x="235" y="148"/>
                  </a:cubicBezTo>
                  <a:cubicBezTo>
                    <a:pt x="235" y="146"/>
                    <a:pt x="234" y="143"/>
                    <a:pt x="233" y="140"/>
                  </a:cubicBezTo>
                  <a:cubicBezTo>
                    <a:pt x="227" y="128"/>
                    <a:pt x="213" y="109"/>
                    <a:pt x="200" y="93"/>
                  </a:cubicBezTo>
                  <a:cubicBezTo>
                    <a:pt x="188" y="78"/>
                    <a:pt x="177" y="65"/>
                    <a:pt x="177" y="65"/>
                  </a:cubicBezTo>
                  <a:cubicBezTo>
                    <a:pt x="176" y="64"/>
                    <a:pt x="175" y="64"/>
                    <a:pt x="174" y="65"/>
                  </a:cubicBezTo>
                  <a:cubicBezTo>
                    <a:pt x="173" y="65"/>
                    <a:pt x="173" y="67"/>
                    <a:pt x="174" y="67"/>
                  </a:cubicBezTo>
                </a:path>
              </a:pathLst>
            </a:custGeom>
            <a:solidFill>
              <a:srgbClr val="D3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405">
              <a:extLst>
                <a:ext uri="{FF2B5EF4-FFF2-40B4-BE49-F238E27FC236}">
                  <a16:creationId xmlns:a16="http://schemas.microsoft.com/office/drawing/2014/main" id="{A2615F15-40D0-4588-8A3D-9BC974461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1604963"/>
              <a:ext cx="142875" cy="90488"/>
            </a:xfrm>
            <a:custGeom>
              <a:avLst/>
              <a:gdLst>
                <a:gd name="T0" fmla="*/ 0 w 51"/>
                <a:gd name="T1" fmla="*/ 11 h 32"/>
                <a:gd name="T2" fmla="*/ 1 w 51"/>
                <a:gd name="T3" fmla="*/ 11 h 32"/>
                <a:gd name="T4" fmla="*/ 2 w 51"/>
                <a:gd name="T5" fmla="*/ 9 h 32"/>
                <a:gd name="T6" fmla="*/ 8 w 51"/>
                <a:gd name="T7" fmla="*/ 4 h 32"/>
                <a:gd name="T8" fmla="*/ 13 w 51"/>
                <a:gd name="T9" fmla="*/ 2 h 32"/>
                <a:gd name="T10" fmla="*/ 19 w 51"/>
                <a:gd name="T11" fmla="*/ 0 h 32"/>
                <a:gd name="T12" fmla="*/ 22 w 51"/>
                <a:gd name="T13" fmla="*/ 0 h 32"/>
                <a:gd name="T14" fmla="*/ 25 w 51"/>
                <a:gd name="T15" fmla="*/ 0 h 32"/>
                <a:gd name="T16" fmla="*/ 28 w 51"/>
                <a:gd name="T17" fmla="*/ 1 h 32"/>
                <a:gd name="T18" fmla="*/ 32 w 51"/>
                <a:gd name="T19" fmla="*/ 2 h 32"/>
                <a:gd name="T20" fmla="*/ 37 w 51"/>
                <a:gd name="T21" fmla="*/ 6 h 32"/>
                <a:gd name="T22" fmla="*/ 41 w 51"/>
                <a:gd name="T23" fmla="*/ 11 h 32"/>
                <a:gd name="T24" fmla="*/ 45 w 51"/>
                <a:gd name="T25" fmla="*/ 15 h 32"/>
                <a:gd name="T26" fmla="*/ 47 w 51"/>
                <a:gd name="T27" fmla="*/ 20 h 32"/>
                <a:gd name="T28" fmla="*/ 48 w 51"/>
                <a:gd name="T29" fmla="*/ 24 h 32"/>
                <a:gd name="T30" fmla="*/ 49 w 51"/>
                <a:gd name="T31" fmla="*/ 27 h 32"/>
                <a:gd name="T32" fmla="*/ 50 w 51"/>
                <a:gd name="T33" fmla="*/ 30 h 32"/>
                <a:gd name="T34" fmla="*/ 49 w 51"/>
                <a:gd name="T35" fmla="*/ 32 h 32"/>
                <a:gd name="T36" fmla="*/ 47 w 51"/>
                <a:gd name="T37" fmla="*/ 31 h 32"/>
                <a:gd name="T38" fmla="*/ 47 w 51"/>
                <a:gd name="T39" fmla="*/ 31 h 32"/>
                <a:gd name="T40" fmla="*/ 46 w 51"/>
                <a:gd name="T41" fmla="*/ 28 h 32"/>
                <a:gd name="T42" fmla="*/ 45 w 51"/>
                <a:gd name="T43" fmla="*/ 26 h 32"/>
                <a:gd name="T44" fmla="*/ 43 w 51"/>
                <a:gd name="T45" fmla="*/ 22 h 32"/>
                <a:gd name="T46" fmla="*/ 40 w 51"/>
                <a:gd name="T47" fmla="*/ 18 h 32"/>
                <a:gd name="T48" fmla="*/ 37 w 51"/>
                <a:gd name="T49" fmla="*/ 14 h 32"/>
                <a:gd name="T50" fmla="*/ 35 w 51"/>
                <a:gd name="T51" fmla="*/ 12 h 32"/>
                <a:gd name="T52" fmla="*/ 33 w 51"/>
                <a:gd name="T53" fmla="*/ 10 h 32"/>
                <a:gd name="T54" fmla="*/ 29 w 51"/>
                <a:gd name="T55" fmla="*/ 8 h 32"/>
                <a:gd name="T56" fmla="*/ 27 w 51"/>
                <a:gd name="T57" fmla="*/ 7 h 32"/>
                <a:gd name="T58" fmla="*/ 24 w 51"/>
                <a:gd name="T59" fmla="*/ 6 h 32"/>
                <a:gd name="T60" fmla="*/ 22 w 51"/>
                <a:gd name="T61" fmla="*/ 6 h 32"/>
                <a:gd name="T62" fmla="*/ 19 w 51"/>
                <a:gd name="T63" fmla="*/ 6 h 32"/>
                <a:gd name="T64" fmla="*/ 17 w 51"/>
                <a:gd name="T65" fmla="*/ 6 h 32"/>
                <a:gd name="T66" fmla="*/ 15 w 51"/>
                <a:gd name="T67" fmla="*/ 7 h 32"/>
                <a:gd name="T68" fmla="*/ 11 w 51"/>
                <a:gd name="T69" fmla="*/ 9 h 32"/>
                <a:gd name="T70" fmla="*/ 5 w 51"/>
                <a:gd name="T71" fmla="*/ 12 h 32"/>
                <a:gd name="T72" fmla="*/ 3 w 51"/>
                <a:gd name="T73" fmla="*/ 13 h 32"/>
                <a:gd name="T74" fmla="*/ 3 w 51"/>
                <a:gd name="T75" fmla="*/ 14 h 32"/>
                <a:gd name="T76" fmla="*/ 2 w 51"/>
                <a:gd name="T77" fmla="*/ 14 h 32"/>
                <a:gd name="T78" fmla="*/ 0 w 51"/>
                <a:gd name="T79" fmla="*/ 13 h 32"/>
                <a:gd name="T80" fmla="*/ 0 w 51"/>
                <a:gd name="T8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32">
                  <a:moveTo>
                    <a:pt x="0" y="11"/>
                  </a:move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0"/>
                    <a:pt x="2" y="9"/>
                  </a:cubicBezTo>
                  <a:cubicBezTo>
                    <a:pt x="4" y="8"/>
                    <a:pt x="5" y="6"/>
                    <a:pt x="8" y="4"/>
                  </a:cubicBezTo>
                  <a:cubicBezTo>
                    <a:pt x="10" y="4"/>
                    <a:pt x="11" y="3"/>
                    <a:pt x="13" y="2"/>
                  </a:cubicBezTo>
                  <a:cubicBezTo>
                    <a:pt x="14" y="1"/>
                    <a:pt x="16" y="1"/>
                    <a:pt x="19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30" y="1"/>
                    <a:pt x="31" y="2"/>
                    <a:pt x="32" y="2"/>
                  </a:cubicBezTo>
                  <a:cubicBezTo>
                    <a:pt x="34" y="3"/>
                    <a:pt x="36" y="4"/>
                    <a:pt x="37" y="6"/>
                  </a:cubicBezTo>
                  <a:cubicBezTo>
                    <a:pt x="39" y="7"/>
                    <a:pt x="40" y="9"/>
                    <a:pt x="41" y="11"/>
                  </a:cubicBezTo>
                  <a:cubicBezTo>
                    <a:pt x="43" y="12"/>
                    <a:pt x="44" y="14"/>
                    <a:pt x="45" y="15"/>
                  </a:cubicBezTo>
                  <a:cubicBezTo>
                    <a:pt x="45" y="17"/>
                    <a:pt x="46" y="18"/>
                    <a:pt x="47" y="20"/>
                  </a:cubicBezTo>
                  <a:cubicBezTo>
                    <a:pt x="48" y="21"/>
                    <a:pt x="48" y="23"/>
                    <a:pt x="48" y="24"/>
                  </a:cubicBezTo>
                  <a:cubicBezTo>
                    <a:pt x="49" y="25"/>
                    <a:pt x="49" y="26"/>
                    <a:pt x="49" y="27"/>
                  </a:cubicBezTo>
                  <a:cubicBezTo>
                    <a:pt x="50" y="29"/>
                    <a:pt x="50" y="30"/>
                    <a:pt x="50" y="30"/>
                  </a:cubicBezTo>
                  <a:cubicBezTo>
                    <a:pt x="51" y="30"/>
                    <a:pt x="50" y="31"/>
                    <a:pt x="49" y="32"/>
                  </a:cubicBezTo>
                  <a:cubicBezTo>
                    <a:pt x="49" y="32"/>
                    <a:pt x="48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0"/>
                    <a:pt x="46" y="28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4"/>
                    <a:pt x="44" y="23"/>
                    <a:pt x="43" y="22"/>
                  </a:cubicBezTo>
                  <a:cubicBezTo>
                    <a:pt x="42" y="21"/>
                    <a:pt x="41" y="19"/>
                    <a:pt x="40" y="18"/>
                  </a:cubicBezTo>
                  <a:cubicBezTo>
                    <a:pt x="39" y="17"/>
                    <a:pt x="38" y="16"/>
                    <a:pt x="37" y="14"/>
                  </a:cubicBezTo>
                  <a:cubicBezTo>
                    <a:pt x="37" y="13"/>
                    <a:pt x="36" y="13"/>
                    <a:pt x="35" y="12"/>
                  </a:cubicBezTo>
                  <a:cubicBezTo>
                    <a:pt x="35" y="12"/>
                    <a:pt x="34" y="11"/>
                    <a:pt x="33" y="10"/>
                  </a:cubicBezTo>
                  <a:cubicBezTo>
                    <a:pt x="32" y="9"/>
                    <a:pt x="31" y="8"/>
                    <a:pt x="29" y="8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3" y="7"/>
                    <a:pt x="12" y="8"/>
                    <a:pt x="11" y="9"/>
                  </a:cubicBezTo>
                  <a:cubicBezTo>
                    <a:pt x="8" y="10"/>
                    <a:pt x="6" y="11"/>
                    <a:pt x="5" y="12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406">
              <a:extLst>
                <a:ext uri="{FF2B5EF4-FFF2-40B4-BE49-F238E27FC236}">
                  <a16:creationId xmlns:a16="http://schemas.microsoft.com/office/drawing/2014/main" id="{50E5A813-BA6C-4DD3-9A11-9C502A500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531813"/>
              <a:ext cx="87313" cy="355600"/>
            </a:xfrm>
            <a:custGeom>
              <a:avLst/>
              <a:gdLst>
                <a:gd name="T0" fmla="*/ 20 w 31"/>
                <a:gd name="T1" fmla="*/ 125 h 127"/>
                <a:gd name="T2" fmla="*/ 22 w 31"/>
                <a:gd name="T3" fmla="*/ 120 h 127"/>
                <a:gd name="T4" fmla="*/ 25 w 31"/>
                <a:gd name="T5" fmla="*/ 106 h 127"/>
                <a:gd name="T6" fmla="*/ 26 w 31"/>
                <a:gd name="T7" fmla="*/ 97 h 127"/>
                <a:gd name="T8" fmla="*/ 25 w 31"/>
                <a:gd name="T9" fmla="*/ 86 h 127"/>
                <a:gd name="T10" fmla="*/ 22 w 31"/>
                <a:gd name="T11" fmla="*/ 75 h 127"/>
                <a:gd name="T12" fmla="*/ 17 w 31"/>
                <a:gd name="T13" fmla="*/ 64 h 127"/>
                <a:gd name="T14" fmla="*/ 7 w 31"/>
                <a:gd name="T15" fmla="*/ 42 h 127"/>
                <a:gd name="T16" fmla="*/ 3 w 31"/>
                <a:gd name="T17" fmla="*/ 32 h 127"/>
                <a:gd name="T18" fmla="*/ 1 w 31"/>
                <a:gd name="T19" fmla="*/ 22 h 127"/>
                <a:gd name="T20" fmla="*/ 0 w 31"/>
                <a:gd name="T21" fmla="*/ 13 h 127"/>
                <a:gd name="T22" fmla="*/ 0 w 31"/>
                <a:gd name="T23" fmla="*/ 6 h 127"/>
                <a:gd name="T24" fmla="*/ 1 w 31"/>
                <a:gd name="T25" fmla="*/ 1 h 127"/>
                <a:gd name="T26" fmla="*/ 2 w 31"/>
                <a:gd name="T27" fmla="*/ 0 h 127"/>
                <a:gd name="T28" fmla="*/ 3 w 31"/>
                <a:gd name="T29" fmla="*/ 1 h 127"/>
                <a:gd name="T30" fmla="*/ 3 w 31"/>
                <a:gd name="T31" fmla="*/ 1 h 127"/>
                <a:gd name="T32" fmla="*/ 2 w 31"/>
                <a:gd name="T33" fmla="*/ 7 h 127"/>
                <a:gd name="T34" fmla="*/ 3 w 31"/>
                <a:gd name="T35" fmla="*/ 13 h 127"/>
                <a:gd name="T36" fmla="*/ 4 w 31"/>
                <a:gd name="T37" fmla="*/ 21 h 127"/>
                <a:gd name="T38" fmla="*/ 7 w 31"/>
                <a:gd name="T39" fmla="*/ 30 h 127"/>
                <a:gd name="T40" fmla="*/ 12 w 31"/>
                <a:gd name="T41" fmla="*/ 40 h 127"/>
                <a:gd name="T42" fmla="*/ 23 w 31"/>
                <a:gd name="T43" fmla="*/ 61 h 127"/>
                <a:gd name="T44" fmla="*/ 27 w 31"/>
                <a:gd name="T45" fmla="*/ 73 h 127"/>
                <a:gd name="T46" fmla="*/ 30 w 31"/>
                <a:gd name="T47" fmla="*/ 85 h 127"/>
                <a:gd name="T48" fmla="*/ 31 w 31"/>
                <a:gd name="T49" fmla="*/ 97 h 127"/>
                <a:gd name="T50" fmla="*/ 30 w 31"/>
                <a:gd name="T51" fmla="*/ 107 h 127"/>
                <a:gd name="T52" fmla="*/ 25 w 31"/>
                <a:gd name="T53" fmla="*/ 121 h 127"/>
                <a:gd name="T54" fmla="*/ 22 w 31"/>
                <a:gd name="T55" fmla="*/ 126 h 127"/>
                <a:gd name="T56" fmla="*/ 21 w 31"/>
                <a:gd name="T57" fmla="*/ 127 h 127"/>
                <a:gd name="T58" fmla="*/ 20 w 31"/>
                <a:gd name="T5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27">
                  <a:moveTo>
                    <a:pt x="20" y="125"/>
                  </a:moveTo>
                  <a:cubicBezTo>
                    <a:pt x="20" y="125"/>
                    <a:pt x="21" y="124"/>
                    <a:pt x="22" y="120"/>
                  </a:cubicBezTo>
                  <a:cubicBezTo>
                    <a:pt x="24" y="117"/>
                    <a:pt x="25" y="112"/>
                    <a:pt x="25" y="106"/>
                  </a:cubicBezTo>
                  <a:cubicBezTo>
                    <a:pt x="26" y="103"/>
                    <a:pt x="26" y="100"/>
                    <a:pt x="26" y="97"/>
                  </a:cubicBezTo>
                  <a:cubicBezTo>
                    <a:pt x="26" y="93"/>
                    <a:pt x="25" y="90"/>
                    <a:pt x="25" y="86"/>
                  </a:cubicBezTo>
                  <a:cubicBezTo>
                    <a:pt x="24" y="82"/>
                    <a:pt x="23" y="79"/>
                    <a:pt x="22" y="75"/>
                  </a:cubicBezTo>
                  <a:cubicBezTo>
                    <a:pt x="21" y="71"/>
                    <a:pt x="19" y="68"/>
                    <a:pt x="17" y="64"/>
                  </a:cubicBezTo>
                  <a:cubicBezTo>
                    <a:pt x="14" y="57"/>
                    <a:pt x="10" y="49"/>
                    <a:pt x="7" y="42"/>
                  </a:cubicBezTo>
                  <a:cubicBezTo>
                    <a:pt x="5" y="39"/>
                    <a:pt x="4" y="35"/>
                    <a:pt x="3" y="32"/>
                  </a:cubicBezTo>
                  <a:cubicBezTo>
                    <a:pt x="2" y="28"/>
                    <a:pt x="1" y="25"/>
                    <a:pt x="1" y="22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11"/>
                    <a:pt x="0" y="8"/>
                    <a:pt x="0" y="6"/>
                  </a:cubicBezTo>
                  <a:cubicBezTo>
                    <a:pt x="1" y="3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3"/>
                    <a:pt x="2" y="7"/>
                  </a:cubicBezTo>
                  <a:cubicBezTo>
                    <a:pt x="3" y="8"/>
                    <a:pt x="3" y="10"/>
                    <a:pt x="3" y="13"/>
                  </a:cubicBezTo>
                  <a:cubicBezTo>
                    <a:pt x="3" y="15"/>
                    <a:pt x="4" y="18"/>
                    <a:pt x="4" y="21"/>
                  </a:cubicBezTo>
                  <a:cubicBezTo>
                    <a:pt x="5" y="24"/>
                    <a:pt x="6" y="27"/>
                    <a:pt x="7" y="30"/>
                  </a:cubicBezTo>
                  <a:cubicBezTo>
                    <a:pt x="9" y="33"/>
                    <a:pt x="10" y="37"/>
                    <a:pt x="12" y="40"/>
                  </a:cubicBezTo>
                  <a:cubicBezTo>
                    <a:pt x="15" y="47"/>
                    <a:pt x="19" y="54"/>
                    <a:pt x="23" y="61"/>
                  </a:cubicBezTo>
                  <a:cubicBezTo>
                    <a:pt x="25" y="65"/>
                    <a:pt x="26" y="69"/>
                    <a:pt x="27" y="73"/>
                  </a:cubicBezTo>
                  <a:cubicBezTo>
                    <a:pt x="29" y="77"/>
                    <a:pt x="30" y="81"/>
                    <a:pt x="30" y="85"/>
                  </a:cubicBezTo>
                  <a:cubicBezTo>
                    <a:pt x="31" y="89"/>
                    <a:pt x="31" y="93"/>
                    <a:pt x="31" y="97"/>
                  </a:cubicBezTo>
                  <a:cubicBezTo>
                    <a:pt x="31" y="100"/>
                    <a:pt x="30" y="104"/>
                    <a:pt x="30" y="107"/>
                  </a:cubicBezTo>
                  <a:cubicBezTo>
                    <a:pt x="29" y="113"/>
                    <a:pt x="27" y="118"/>
                    <a:pt x="25" y="121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2" y="127"/>
                    <a:pt x="21" y="127"/>
                    <a:pt x="21" y="127"/>
                  </a:cubicBezTo>
                  <a:cubicBezTo>
                    <a:pt x="20" y="126"/>
                    <a:pt x="20" y="126"/>
                    <a:pt x="20" y="125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407">
              <a:extLst>
                <a:ext uri="{FF2B5EF4-FFF2-40B4-BE49-F238E27FC236}">
                  <a16:creationId xmlns:a16="http://schemas.microsoft.com/office/drawing/2014/main" id="{67F49E88-1114-4919-AF07-376C2664C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811213"/>
              <a:ext cx="369888" cy="182563"/>
            </a:xfrm>
            <a:custGeom>
              <a:avLst/>
              <a:gdLst>
                <a:gd name="T0" fmla="*/ 0 w 132"/>
                <a:gd name="T1" fmla="*/ 26 h 65"/>
                <a:gd name="T2" fmla="*/ 5 w 132"/>
                <a:gd name="T3" fmla="*/ 21 h 65"/>
                <a:gd name="T4" fmla="*/ 20 w 132"/>
                <a:gd name="T5" fmla="*/ 10 h 65"/>
                <a:gd name="T6" fmla="*/ 45 w 132"/>
                <a:gd name="T7" fmla="*/ 1 h 65"/>
                <a:gd name="T8" fmla="*/ 60 w 132"/>
                <a:gd name="T9" fmla="*/ 1 h 65"/>
                <a:gd name="T10" fmla="*/ 75 w 132"/>
                <a:gd name="T11" fmla="*/ 8 h 65"/>
                <a:gd name="T12" fmla="*/ 96 w 132"/>
                <a:gd name="T13" fmla="*/ 30 h 65"/>
                <a:gd name="T14" fmla="*/ 104 w 132"/>
                <a:gd name="T15" fmla="*/ 40 h 65"/>
                <a:gd name="T16" fmla="*/ 112 w 132"/>
                <a:gd name="T17" fmla="*/ 49 h 65"/>
                <a:gd name="T18" fmla="*/ 125 w 132"/>
                <a:gd name="T19" fmla="*/ 60 h 65"/>
                <a:gd name="T20" fmla="*/ 130 w 132"/>
                <a:gd name="T21" fmla="*/ 63 h 65"/>
                <a:gd name="T22" fmla="*/ 131 w 132"/>
                <a:gd name="T23" fmla="*/ 63 h 65"/>
                <a:gd name="T24" fmla="*/ 131 w 132"/>
                <a:gd name="T25" fmla="*/ 63 h 65"/>
                <a:gd name="T26" fmla="*/ 132 w 132"/>
                <a:gd name="T27" fmla="*/ 64 h 65"/>
                <a:gd name="T28" fmla="*/ 131 w 132"/>
                <a:gd name="T29" fmla="*/ 65 h 65"/>
                <a:gd name="T30" fmla="*/ 129 w 132"/>
                <a:gd name="T31" fmla="*/ 64 h 65"/>
                <a:gd name="T32" fmla="*/ 124 w 132"/>
                <a:gd name="T33" fmla="*/ 63 h 65"/>
                <a:gd name="T34" fmla="*/ 109 w 132"/>
                <a:gd name="T35" fmla="*/ 52 h 65"/>
                <a:gd name="T36" fmla="*/ 92 w 132"/>
                <a:gd name="T37" fmla="*/ 33 h 65"/>
                <a:gd name="T38" fmla="*/ 71 w 132"/>
                <a:gd name="T39" fmla="*/ 13 h 65"/>
                <a:gd name="T40" fmla="*/ 59 w 132"/>
                <a:gd name="T41" fmla="*/ 7 h 65"/>
                <a:gd name="T42" fmla="*/ 46 w 132"/>
                <a:gd name="T43" fmla="*/ 7 h 65"/>
                <a:gd name="T44" fmla="*/ 22 w 132"/>
                <a:gd name="T45" fmla="*/ 14 h 65"/>
                <a:gd name="T46" fmla="*/ 7 w 132"/>
                <a:gd name="T47" fmla="*/ 23 h 65"/>
                <a:gd name="T48" fmla="*/ 2 w 132"/>
                <a:gd name="T49" fmla="*/ 27 h 65"/>
                <a:gd name="T50" fmla="*/ 0 w 132"/>
                <a:gd name="T51" fmla="*/ 27 h 65"/>
                <a:gd name="T52" fmla="*/ 0 w 132"/>
                <a:gd name="T53" fmla="*/ 2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65">
                  <a:moveTo>
                    <a:pt x="0" y="26"/>
                  </a:moveTo>
                  <a:cubicBezTo>
                    <a:pt x="0" y="26"/>
                    <a:pt x="2" y="24"/>
                    <a:pt x="5" y="21"/>
                  </a:cubicBezTo>
                  <a:cubicBezTo>
                    <a:pt x="9" y="18"/>
                    <a:pt x="14" y="14"/>
                    <a:pt x="20" y="10"/>
                  </a:cubicBezTo>
                  <a:cubicBezTo>
                    <a:pt x="27" y="6"/>
                    <a:pt x="35" y="2"/>
                    <a:pt x="45" y="1"/>
                  </a:cubicBezTo>
                  <a:cubicBezTo>
                    <a:pt x="50" y="0"/>
                    <a:pt x="55" y="0"/>
                    <a:pt x="60" y="1"/>
                  </a:cubicBezTo>
                  <a:cubicBezTo>
                    <a:pt x="66" y="3"/>
                    <a:pt x="70" y="5"/>
                    <a:pt x="75" y="8"/>
                  </a:cubicBezTo>
                  <a:cubicBezTo>
                    <a:pt x="83" y="15"/>
                    <a:pt x="90" y="22"/>
                    <a:pt x="96" y="30"/>
                  </a:cubicBezTo>
                  <a:cubicBezTo>
                    <a:pt x="99" y="33"/>
                    <a:pt x="101" y="37"/>
                    <a:pt x="104" y="40"/>
                  </a:cubicBezTo>
                  <a:cubicBezTo>
                    <a:pt x="107" y="43"/>
                    <a:pt x="109" y="46"/>
                    <a:pt x="112" y="49"/>
                  </a:cubicBezTo>
                  <a:cubicBezTo>
                    <a:pt x="117" y="54"/>
                    <a:pt x="122" y="58"/>
                    <a:pt x="125" y="60"/>
                  </a:cubicBezTo>
                  <a:cubicBezTo>
                    <a:pt x="127" y="62"/>
                    <a:pt x="129" y="62"/>
                    <a:pt x="130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5"/>
                    <a:pt x="131" y="65"/>
                    <a:pt x="131" y="65"/>
                  </a:cubicBezTo>
                  <a:cubicBezTo>
                    <a:pt x="131" y="65"/>
                    <a:pt x="130" y="65"/>
                    <a:pt x="129" y="64"/>
                  </a:cubicBezTo>
                  <a:cubicBezTo>
                    <a:pt x="128" y="64"/>
                    <a:pt x="126" y="64"/>
                    <a:pt x="124" y="63"/>
                  </a:cubicBezTo>
                  <a:cubicBezTo>
                    <a:pt x="120" y="61"/>
                    <a:pt x="115" y="57"/>
                    <a:pt x="109" y="52"/>
                  </a:cubicBezTo>
                  <a:cubicBezTo>
                    <a:pt x="104" y="47"/>
                    <a:pt x="98" y="40"/>
                    <a:pt x="92" y="33"/>
                  </a:cubicBezTo>
                  <a:cubicBezTo>
                    <a:pt x="85" y="26"/>
                    <a:pt x="79" y="19"/>
                    <a:pt x="71" y="13"/>
                  </a:cubicBezTo>
                  <a:cubicBezTo>
                    <a:pt x="67" y="10"/>
                    <a:pt x="63" y="8"/>
                    <a:pt x="59" y="7"/>
                  </a:cubicBezTo>
                  <a:cubicBezTo>
                    <a:pt x="55" y="6"/>
                    <a:pt x="50" y="6"/>
                    <a:pt x="46" y="7"/>
                  </a:cubicBezTo>
                  <a:cubicBezTo>
                    <a:pt x="37" y="8"/>
                    <a:pt x="29" y="11"/>
                    <a:pt x="22" y="14"/>
                  </a:cubicBezTo>
                  <a:cubicBezTo>
                    <a:pt x="16" y="17"/>
                    <a:pt x="11" y="21"/>
                    <a:pt x="7" y="23"/>
                  </a:cubicBezTo>
                  <a:cubicBezTo>
                    <a:pt x="4" y="26"/>
                    <a:pt x="2" y="27"/>
                    <a:pt x="2" y="27"/>
                  </a:cubicBezTo>
                  <a:cubicBezTo>
                    <a:pt x="1" y="28"/>
                    <a:pt x="1" y="28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408">
              <a:extLst>
                <a:ext uri="{FF2B5EF4-FFF2-40B4-BE49-F238E27FC236}">
                  <a16:creationId xmlns:a16="http://schemas.microsoft.com/office/drawing/2014/main" id="{12CD3A26-286D-4BEC-9045-2D4E97F18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484188"/>
              <a:ext cx="844550" cy="784225"/>
            </a:xfrm>
            <a:custGeom>
              <a:avLst/>
              <a:gdLst>
                <a:gd name="T0" fmla="*/ 295 w 301"/>
                <a:gd name="T1" fmla="*/ 2 h 280"/>
                <a:gd name="T2" fmla="*/ 272 w 301"/>
                <a:gd name="T3" fmla="*/ 3 h 280"/>
                <a:gd name="T4" fmla="*/ 247 w 301"/>
                <a:gd name="T5" fmla="*/ 7 h 280"/>
                <a:gd name="T6" fmla="*/ 218 w 301"/>
                <a:gd name="T7" fmla="*/ 16 h 280"/>
                <a:gd name="T8" fmla="*/ 187 w 301"/>
                <a:gd name="T9" fmla="*/ 31 h 280"/>
                <a:gd name="T10" fmla="*/ 175 w 301"/>
                <a:gd name="T11" fmla="*/ 38 h 280"/>
                <a:gd name="T12" fmla="*/ 164 w 301"/>
                <a:gd name="T13" fmla="*/ 47 h 280"/>
                <a:gd name="T14" fmla="*/ 149 w 301"/>
                <a:gd name="T15" fmla="*/ 59 h 280"/>
                <a:gd name="T16" fmla="*/ 115 w 301"/>
                <a:gd name="T17" fmla="*/ 97 h 280"/>
                <a:gd name="T18" fmla="*/ 95 w 301"/>
                <a:gd name="T19" fmla="*/ 131 h 280"/>
                <a:gd name="T20" fmla="*/ 61 w 301"/>
                <a:gd name="T21" fmla="*/ 200 h 280"/>
                <a:gd name="T22" fmla="*/ 38 w 301"/>
                <a:gd name="T23" fmla="*/ 242 h 280"/>
                <a:gd name="T24" fmla="*/ 34 w 301"/>
                <a:gd name="T25" fmla="*/ 247 h 280"/>
                <a:gd name="T26" fmla="*/ 26 w 301"/>
                <a:gd name="T27" fmla="*/ 257 h 280"/>
                <a:gd name="T28" fmla="*/ 15 w 301"/>
                <a:gd name="T29" fmla="*/ 268 h 280"/>
                <a:gd name="T30" fmla="*/ 1 w 301"/>
                <a:gd name="T31" fmla="*/ 280 h 280"/>
                <a:gd name="T32" fmla="*/ 0 w 301"/>
                <a:gd name="T33" fmla="*/ 280 h 280"/>
                <a:gd name="T34" fmla="*/ 4 w 301"/>
                <a:gd name="T35" fmla="*/ 276 h 280"/>
                <a:gd name="T36" fmla="*/ 21 w 301"/>
                <a:gd name="T37" fmla="*/ 260 h 280"/>
                <a:gd name="T38" fmla="*/ 28 w 301"/>
                <a:gd name="T39" fmla="*/ 251 h 280"/>
                <a:gd name="T40" fmla="*/ 34 w 301"/>
                <a:gd name="T41" fmla="*/ 243 h 280"/>
                <a:gd name="T42" fmla="*/ 43 w 301"/>
                <a:gd name="T43" fmla="*/ 228 h 280"/>
                <a:gd name="T44" fmla="*/ 74 w 301"/>
                <a:gd name="T45" fmla="*/ 165 h 280"/>
                <a:gd name="T46" fmla="*/ 101 w 301"/>
                <a:gd name="T47" fmla="*/ 112 h 280"/>
                <a:gd name="T48" fmla="*/ 139 w 301"/>
                <a:gd name="T49" fmla="*/ 64 h 280"/>
                <a:gd name="T50" fmla="*/ 154 w 301"/>
                <a:gd name="T51" fmla="*/ 50 h 280"/>
                <a:gd name="T52" fmla="*/ 169 w 301"/>
                <a:gd name="T53" fmla="*/ 38 h 280"/>
                <a:gd name="T54" fmla="*/ 177 w 301"/>
                <a:gd name="T55" fmla="*/ 33 h 280"/>
                <a:gd name="T56" fmla="*/ 201 w 301"/>
                <a:gd name="T57" fmla="*/ 19 h 280"/>
                <a:gd name="T58" fmla="*/ 233 w 301"/>
                <a:gd name="T59" fmla="*/ 8 h 280"/>
                <a:gd name="T60" fmla="*/ 260 w 301"/>
                <a:gd name="T61" fmla="*/ 2 h 280"/>
                <a:gd name="T62" fmla="*/ 282 w 301"/>
                <a:gd name="T63" fmla="*/ 0 h 280"/>
                <a:gd name="T64" fmla="*/ 300 w 301"/>
                <a:gd name="T65" fmla="*/ 1 h 280"/>
                <a:gd name="T66" fmla="*/ 300 w 301"/>
                <a:gd name="T67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280">
                  <a:moveTo>
                    <a:pt x="300" y="2"/>
                  </a:moveTo>
                  <a:cubicBezTo>
                    <a:pt x="300" y="2"/>
                    <a:pt x="299" y="2"/>
                    <a:pt x="295" y="2"/>
                  </a:cubicBezTo>
                  <a:cubicBezTo>
                    <a:pt x="292" y="2"/>
                    <a:pt x="288" y="2"/>
                    <a:pt x="282" y="2"/>
                  </a:cubicBezTo>
                  <a:cubicBezTo>
                    <a:pt x="279" y="2"/>
                    <a:pt x="275" y="2"/>
                    <a:pt x="272" y="3"/>
                  </a:cubicBezTo>
                  <a:cubicBezTo>
                    <a:pt x="268" y="3"/>
                    <a:pt x="264" y="3"/>
                    <a:pt x="260" y="4"/>
                  </a:cubicBezTo>
                  <a:cubicBezTo>
                    <a:pt x="256" y="5"/>
                    <a:pt x="252" y="6"/>
                    <a:pt x="247" y="7"/>
                  </a:cubicBezTo>
                  <a:cubicBezTo>
                    <a:pt x="243" y="8"/>
                    <a:pt x="238" y="9"/>
                    <a:pt x="233" y="10"/>
                  </a:cubicBezTo>
                  <a:cubicBezTo>
                    <a:pt x="229" y="12"/>
                    <a:pt x="224" y="14"/>
                    <a:pt x="218" y="16"/>
                  </a:cubicBezTo>
                  <a:cubicBezTo>
                    <a:pt x="213" y="18"/>
                    <a:pt x="208" y="20"/>
                    <a:pt x="203" y="22"/>
                  </a:cubicBezTo>
                  <a:cubicBezTo>
                    <a:pt x="198" y="25"/>
                    <a:pt x="192" y="28"/>
                    <a:pt x="187" y="31"/>
                  </a:cubicBezTo>
                  <a:cubicBezTo>
                    <a:pt x="185" y="33"/>
                    <a:pt x="182" y="34"/>
                    <a:pt x="179" y="36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69" y="43"/>
                    <a:pt x="166" y="45"/>
                    <a:pt x="164" y="47"/>
                  </a:cubicBezTo>
                  <a:cubicBezTo>
                    <a:pt x="161" y="49"/>
                    <a:pt x="159" y="51"/>
                    <a:pt x="156" y="53"/>
                  </a:cubicBezTo>
                  <a:cubicBezTo>
                    <a:pt x="154" y="55"/>
                    <a:pt x="151" y="57"/>
                    <a:pt x="149" y="59"/>
                  </a:cubicBezTo>
                  <a:cubicBezTo>
                    <a:pt x="146" y="62"/>
                    <a:pt x="144" y="64"/>
                    <a:pt x="142" y="66"/>
                  </a:cubicBezTo>
                  <a:cubicBezTo>
                    <a:pt x="132" y="76"/>
                    <a:pt x="123" y="86"/>
                    <a:pt x="115" y="97"/>
                  </a:cubicBezTo>
                  <a:cubicBezTo>
                    <a:pt x="111" y="102"/>
                    <a:pt x="108" y="108"/>
                    <a:pt x="104" y="114"/>
                  </a:cubicBezTo>
                  <a:cubicBezTo>
                    <a:pt x="101" y="120"/>
                    <a:pt x="98" y="126"/>
                    <a:pt x="95" y="131"/>
                  </a:cubicBezTo>
                  <a:cubicBezTo>
                    <a:pt x="89" y="144"/>
                    <a:pt x="83" y="155"/>
                    <a:pt x="77" y="167"/>
                  </a:cubicBezTo>
                  <a:cubicBezTo>
                    <a:pt x="72" y="178"/>
                    <a:pt x="66" y="189"/>
                    <a:pt x="61" y="200"/>
                  </a:cubicBezTo>
                  <a:cubicBezTo>
                    <a:pt x="56" y="211"/>
                    <a:pt x="50" y="220"/>
                    <a:pt x="45" y="229"/>
                  </a:cubicBezTo>
                  <a:cubicBezTo>
                    <a:pt x="43" y="234"/>
                    <a:pt x="40" y="238"/>
                    <a:pt x="38" y="242"/>
                  </a:cubicBezTo>
                  <a:cubicBezTo>
                    <a:pt x="37" y="243"/>
                    <a:pt x="36" y="244"/>
                    <a:pt x="36" y="245"/>
                  </a:cubicBezTo>
                  <a:cubicBezTo>
                    <a:pt x="35" y="246"/>
                    <a:pt x="34" y="247"/>
                    <a:pt x="34" y="247"/>
                  </a:cubicBezTo>
                  <a:cubicBezTo>
                    <a:pt x="32" y="249"/>
                    <a:pt x="31" y="251"/>
                    <a:pt x="30" y="253"/>
                  </a:cubicBezTo>
                  <a:cubicBezTo>
                    <a:pt x="28" y="254"/>
                    <a:pt x="27" y="256"/>
                    <a:pt x="26" y="257"/>
                  </a:cubicBezTo>
                  <a:cubicBezTo>
                    <a:pt x="25" y="259"/>
                    <a:pt x="23" y="260"/>
                    <a:pt x="22" y="261"/>
                  </a:cubicBezTo>
                  <a:cubicBezTo>
                    <a:pt x="20" y="264"/>
                    <a:pt x="17" y="266"/>
                    <a:pt x="15" y="268"/>
                  </a:cubicBezTo>
                  <a:cubicBezTo>
                    <a:pt x="11" y="272"/>
                    <a:pt x="7" y="275"/>
                    <a:pt x="4" y="277"/>
                  </a:cubicBezTo>
                  <a:cubicBezTo>
                    <a:pt x="2" y="279"/>
                    <a:pt x="1" y="280"/>
                    <a:pt x="1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1" y="278"/>
                    <a:pt x="4" y="276"/>
                  </a:cubicBezTo>
                  <a:cubicBezTo>
                    <a:pt x="6" y="274"/>
                    <a:pt x="10" y="271"/>
                    <a:pt x="14" y="267"/>
                  </a:cubicBezTo>
                  <a:cubicBezTo>
                    <a:pt x="16" y="265"/>
                    <a:pt x="18" y="263"/>
                    <a:pt x="21" y="260"/>
                  </a:cubicBezTo>
                  <a:cubicBezTo>
                    <a:pt x="22" y="259"/>
                    <a:pt x="23" y="258"/>
                    <a:pt x="25" y="256"/>
                  </a:cubicBezTo>
                  <a:cubicBezTo>
                    <a:pt x="26" y="255"/>
                    <a:pt x="27" y="253"/>
                    <a:pt x="28" y="251"/>
                  </a:cubicBezTo>
                  <a:cubicBezTo>
                    <a:pt x="29" y="250"/>
                    <a:pt x="31" y="248"/>
                    <a:pt x="32" y="246"/>
                  </a:cubicBezTo>
                  <a:cubicBezTo>
                    <a:pt x="33" y="245"/>
                    <a:pt x="33" y="244"/>
                    <a:pt x="34" y="243"/>
                  </a:cubicBezTo>
                  <a:cubicBezTo>
                    <a:pt x="34" y="242"/>
                    <a:pt x="35" y="242"/>
                    <a:pt x="36" y="241"/>
                  </a:cubicBezTo>
                  <a:cubicBezTo>
                    <a:pt x="38" y="237"/>
                    <a:pt x="41" y="232"/>
                    <a:pt x="43" y="228"/>
                  </a:cubicBezTo>
                  <a:cubicBezTo>
                    <a:pt x="48" y="219"/>
                    <a:pt x="53" y="209"/>
                    <a:pt x="58" y="199"/>
                  </a:cubicBezTo>
                  <a:cubicBezTo>
                    <a:pt x="63" y="188"/>
                    <a:pt x="68" y="177"/>
                    <a:pt x="74" y="165"/>
                  </a:cubicBezTo>
                  <a:cubicBezTo>
                    <a:pt x="80" y="154"/>
                    <a:pt x="85" y="142"/>
                    <a:pt x="91" y="130"/>
                  </a:cubicBezTo>
                  <a:cubicBezTo>
                    <a:pt x="94" y="124"/>
                    <a:pt x="98" y="118"/>
                    <a:pt x="101" y="112"/>
                  </a:cubicBezTo>
                  <a:cubicBezTo>
                    <a:pt x="105" y="106"/>
                    <a:pt x="108" y="100"/>
                    <a:pt x="112" y="95"/>
                  </a:cubicBezTo>
                  <a:cubicBezTo>
                    <a:pt x="120" y="84"/>
                    <a:pt x="129" y="73"/>
                    <a:pt x="139" y="64"/>
                  </a:cubicBezTo>
                  <a:cubicBezTo>
                    <a:pt x="141" y="61"/>
                    <a:pt x="144" y="59"/>
                    <a:pt x="146" y="56"/>
                  </a:cubicBezTo>
                  <a:cubicBezTo>
                    <a:pt x="149" y="54"/>
                    <a:pt x="151" y="52"/>
                    <a:pt x="154" y="50"/>
                  </a:cubicBezTo>
                  <a:cubicBezTo>
                    <a:pt x="156" y="48"/>
                    <a:pt x="159" y="46"/>
                    <a:pt x="161" y="44"/>
                  </a:cubicBezTo>
                  <a:cubicBezTo>
                    <a:pt x="164" y="42"/>
                    <a:pt x="167" y="40"/>
                    <a:pt x="169" y="38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80" y="31"/>
                    <a:pt x="183" y="29"/>
                    <a:pt x="185" y="28"/>
                  </a:cubicBezTo>
                  <a:cubicBezTo>
                    <a:pt x="191" y="25"/>
                    <a:pt x="196" y="22"/>
                    <a:pt x="201" y="19"/>
                  </a:cubicBezTo>
                  <a:cubicBezTo>
                    <a:pt x="207" y="17"/>
                    <a:pt x="212" y="15"/>
                    <a:pt x="217" y="13"/>
                  </a:cubicBezTo>
                  <a:cubicBezTo>
                    <a:pt x="223" y="11"/>
                    <a:pt x="228" y="9"/>
                    <a:pt x="233" y="8"/>
                  </a:cubicBezTo>
                  <a:cubicBezTo>
                    <a:pt x="238" y="6"/>
                    <a:pt x="242" y="5"/>
                    <a:pt x="247" y="4"/>
                  </a:cubicBezTo>
                  <a:cubicBezTo>
                    <a:pt x="251" y="3"/>
                    <a:pt x="256" y="2"/>
                    <a:pt x="260" y="2"/>
                  </a:cubicBezTo>
                  <a:cubicBezTo>
                    <a:pt x="264" y="1"/>
                    <a:pt x="268" y="1"/>
                    <a:pt x="272" y="1"/>
                  </a:cubicBezTo>
                  <a:cubicBezTo>
                    <a:pt x="275" y="0"/>
                    <a:pt x="279" y="0"/>
                    <a:pt x="282" y="0"/>
                  </a:cubicBezTo>
                  <a:cubicBezTo>
                    <a:pt x="288" y="0"/>
                    <a:pt x="292" y="0"/>
                    <a:pt x="295" y="1"/>
                  </a:cubicBezTo>
                  <a:cubicBezTo>
                    <a:pt x="299" y="1"/>
                    <a:pt x="300" y="1"/>
                    <a:pt x="300" y="1"/>
                  </a:cubicBezTo>
                  <a:cubicBezTo>
                    <a:pt x="301" y="1"/>
                    <a:pt x="301" y="1"/>
                    <a:pt x="301" y="2"/>
                  </a:cubicBezTo>
                  <a:cubicBezTo>
                    <a:pt x="301" y="2"/>
                    <a:pt x="301" y="2"/>
                    <a:pt x="300" y="2"/>
                  </a:cubicBezTo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409">
              <a:extLst>
                <a:ext uri="{FF2B5EF4-FFF2-40B4-BE49-F238E27FC236}">
                  <a16:creationId xmlns:a16="http://schemas.microsoft.com/office/drawing/2014/main" id="{972D3CCE-C23C-43F6-9934-60B7D3C2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528638"/>
              <a:ext cx="665163" cy="709613"/>
            </a:xfrm>
            <a:custGeom>
              <a:avLst/>
              <a:gdLst>
                <a:gd name="T0" fmla="*/ 4 w 237"/>
                <a:gd name="T1" fmla="*/ 249 h 253"/>
                <a:gd name="T2" fmla="*/ 24 w 237"/>
                <a:gd name="T3" fmla="*/ 229 h 253"/>
                <a:gd name="T4" fmla="*/ 38 w 237"/>
                <a:gd name="T5" fmla="*/ 211 h 253"/>
                <a:gd name="T6" fmla="*/ 49 w 237"/>
                <a:gd name="T7" fmla="*/ 195 h 253"/>
                <a:gd name="T8" fmla="*/ 60 w 237"/>
                <a:gd name="T9" fmla="*/ 176 h 253"/>
                <a:gd name="T10" fmla="*/ 73 w 237"/>
                <a:gd name="T11" fmla="*/ 148 h 253"/>
                <a:gd name="T12" fmla="*/ 88 w 237"/>
                <a:gd name="T13" fmla="*/ 118 h 253"/>
                <a:gd name="T14" fmla="*/ 97 w 237"/>
                <a:gd name="T15" fmla="*/ 104 h 253"/>
                <a:gd name="T16" fmla="*/ 106 w 237"/>
                <a:gd name="T17" fmla="*/ 90 h 253"/>
                <a:gd name="T18" fmla="*/ 138 w 237"/>
                <a:gd name="T19" fmla="*/ 53 h 253"/>
                <a:gd name="T20" fmla="*/ 161 w 237"/>
                <a:gd name="T21" fmla="*/ 33 h 253"/>
                <a:gd name="T22" fmla="*/ 184 w 237"/>
                <a:gd name="T23" fmla="*/ 18 h 253"/>
                <a:gd name="T24" fmla="*/ 200 w 237"/>
                <a:gd name="T25" fmla="*/ 10 h 253"/>
                <a:gd name="T26" fmla="*/ 222 w 237"/>
                <a:gd name="T27" fmla="*/ 3 h 253"/>
                <a:gd name="T28" fmla="*/ 233 w 237"/>
                <a:gd name="T29" fmla="*/ 1 h 253"/>
                <a:gd name="T30" fmla="*/ 237 w 237"/>
                <a:gd name="T31" fmla="*/ 0 h 253"/>
                <a:gd name="T32" fmla="*/ 237 w 237"/>
                <a:gd name="T33" fmla="*/ 1 h 253"/>
                <a:gd name="T34" fmla="*/ 228 w 237"/>
                <a:gd name="T35" fmla="*/ 3 h 253"/>
                <a:gd name="T36" fmla="*/ 206 w 237"/>
                <a:gd name="T37" fmla="*/ 10 h 253"/>
                <a:gd name="T38" fmla="*/ 196 w 237"/>
                <a:gd name="T39" fmla="*/ 15 h 253"/>
                <a:gd name="T40" fmla="*/ 174 w 237"/>
                <a:gd name="T41" fmla="*/ 27 h 253"/>
                <a:gd name="T42" fmla="*/ 152 w 237"/>
                <a:gd name="T43" fmla="*/ 45 h 253"/>
                <a:gd name="T44" fmla="*/ 120 w 237"/>
                <a:gd name="T45" fmla="*/ 79 h 253"/>
                <a:gd name="T46" fmla="*/ 105 w 237"/>
                <a:gd name="T47" fmla="*/ 99 h 253"/>
                <a:gd name="T48" fmla="*/ 96 w 237"/>
                <a:gd name="T49" fmla="*/ 113 h 253"/>
                <a:gd name="T50" fmla="*/ 84 w 237"/>
                <a:gd name="T51" fmla="*/ 135 h 253"/>
                <a:gd name="T52" fmla="*/ 70 w 237"/>
                <a:gd name="T53" fmla="*/ 164 h 253"/>
                <a:gd name="T54" fmla="*/ 56 w 237"/>
                <a:gd name="T55" fmla="*/ 190 h 253"/>
                <a:gd name="T56" fmla="*/ 48 w 237"/>
                <a:gd name="T57" fmla="*/ 202 h 253"/>
                <a:gd name="T58" fmla="*/ 33 w 237"/>
                <a:gd name="T59" fmla="*/ 222 h 253"/>
                <a:gd name="T60" fmla="*/ 13 w 237"/>
                <a:gd name="T61" fmla="*/ 243 h 253"/>
                <a:gd name="T62" fmla="*/ 1 w 237"/>
                <a:gd name="T63" fmla="*/ 253 h 253"/>
                <a:gd name="T64" fmla="*/ 0 w 237"/>
                <a:gd name="T6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" h="253">
                  <a:moveTo>
                    <a:pt x="1" y="252"/>
                  </a:moveTo>
                  <a:cubicBezTo>
                    <a:pt x="1" y="252"/>
                    <a:pt x="2" y="251"/>
                    <a:pt x="4" y="249"/>
                  </a:cubicBezTo>
                  <a:cubicBezTo>
                    <a:pt x="6" y="247"/>
                    <a:pt x="9" y="245"/>
                    <a:pt x="12" y="241"/>
                  </a:cubicBezTo>
                  <a:cubicBezTo>
                    <a:pt x="16" y="238"/>
                    <a:pt x="19" y="234"/>
                    <a:pt x="24" y="229"/>
                  </a:cubicBezTo>
                  <a:cubicBezTo>
                    <a:pt x="26" y="226"/>
                    <a:pt x="28" y="223"/>
                    <a:pt x="31" y="220"/>
                  </a:cubicBezTo>
                  <a:cubicBezTo>
                    <a:pt x="33" y="217"/>
                    <a:pt x="36" y="215"/>
                    <a:pt x="38" y="211"/>
                  </a:cubicBezTo>
                  <a:cubicBezTo>
                    <a:pt x="41" y="208"/>
                    <a:pt x="43" y="204"/>
                    <a:pt x="46" y="200"/>
                  </a:cubicBezTo>
                  <a:cubicBezTo>
                    <a:pt x="47" y="199"/>
                    <a:pt x="48" y="197"/>
                    <a:pt x="49" y="195"/>
                  </a:cubicBezTo>
                  <a:cubicBezTo>
                    <a:pt x="51" y="193"/>
                    <a:pt x="52" y="191"/>
                    <a:pt x="53" y="189"/>
                  </a:cubicBezTo>
                  <a:cubicBezTo>
                    <a:pt x="55" y="185"/>
                    <a:pt x="58" y="180"/>
                    <a:pt x="60" y="176"/>
                  </a:cubicBezTo>
                  <a:cubicBezTo>
                    <a:pt x="62" y="171"/>
                    <a:pt x="64" y="167"/>
                    <a:pt x="67" y="162"/>
                  </a:cubicBezTo>
                  <a:cubicBezTo>
                    <a:pt x="69" y="157"/>
                    <a:pt x="71" y="153"/>
                    <a:pt x="73" y="148"/>
                  </a:cubicBezTo>
                  <a:cubicBezTo>
                    <a:pt x="76" y="143"/>
                    <a:pt x="78" y="138"/>
                    <a:pt x="80" y="133"/>
                  </a:cubicBezTo>
                  <a:cubicBezTo>
                    <a:pt x="83" y="128"/>
                    <a:pt x="85" y="123"/>
                    <a:pt x="88" y="118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8" y="101"/>
                    <a:pt x="100" y="99"/>
                    <a:pt x="102" y="97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10" y="85"/>
                    <a:pt x="113" y="81"/>
                    <a:pt x="117" y="77"/>
                  </a:cubicBezTo>
                  <a:cubicBezTo>
                    <a:pt x="124" y="68"/>
                    <a:pt x="131" y="60"/>
                    <a:pt x="138" y="53"/>
                  </a:cubicBezTo>
                  <a:cubicBezTo>
                    <a:pt x="142" y="49"/>
                    <a:pt x="146" y="46"/>
                    <a:pt x="150" y="42"/>
                  </a:cubicBezTo>
                  <a:cubicBezTo>
                    <a:pt x="154" y="39"/>
                    <a:pt x="158" y="36"/>
                    <a:pt x="161" y="33"/>
                  </a:cubicBezTo>
                  <a:cubicBezTo>
                    <a:pt x="165" y="30"/>
                    <a:pt x="169" y="28"/>
                    <a:pt x="173" y="25"/>
                  </a:cubicBezTo>
                  <a:cubicBezTo>
                    <a:pt x="177" y="22"/>
                    <a:pt x="181" y="20"/>
                    <a:pt x="184" y="18"/>
                  </a:cubicBezTo>
                  <a:cubicBezTo>
                    <a:pt x="188" y="16"/>
                    <a:pt x="191" y="14"/>
                    <a:pt x="195" y="13"/>
                  </a:cubicBezTo>
                  <a:cubicBezTo>
                    <a:pt x="197" y="12"/>
                    <a:pt x="198" y="11"/>
                    <a:pt x="200" y="10"/>
                  </a:cubicBezTo>
                  <a:cubicBezTo>
                    <a:pt x="202" y="10"/>
                    <a:pt x="203" y="9"/>
                    <a:pt x="205" y="8"/>
                  </a:cubicBezTo>
                  <a:cubicBezTo>
                    <a:pt x="211" y="6"/>
                    <a:pt x="217" y="4"/>
                    <a:pt x="222" y="3"/>
                  </a:cubicBezTo>
                  <a:cubicBezTo>
                    <a:pt x="224" y="2"/>
                    <a:pt x="226" y="2"/>
                    <a:pt x="228" y="2"/>
                  </a:cubicBezTo>
                  <a:cubicBezTo>
                    <a:pt x="230" y="1"/>
                    <a:pt x="232" y="1"/>
                    <a:pt x="233" y="1"/>
                  </a:cubicBezTo>
                  <a:cubicBezTo>
                    <a:pt x="235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"/>
                    <a:pt x="237" y="1"/>
                    <a:pt x="237" y="1"/>
                  </a:cubicBezTo>
                  <a:cubicBezTo>
                    <a:pt x="237" y="1"/>
                    <a:pt x="237" y="1"/>
                    <a:pt x="237" y="1"/>
                  </a:cubicBezTo>
                  <a:cubicBezTo>
                    <a:pt x="237" y="1"/>
                    <a:pt x="236" y="1"/>
                    <a:pt x="233" y="2"/>
                  </a:cubicBezTo>
                  <a:cubicBezTo>
                    <a:pt x="232" y="2"/>
                    <a:pt x="230" y="2"/>
                    <a:pt x="228" y="3"/>
                  </a:cubicBezTo>
                  <a:cubicBezTo>
                    <a:pt x="227" y="3"/>
                    <a:pt x="224" y="4"/>
                    <a:pt x="222" y="4"/>
                  </a:cubicBezTo>
                  <a:cubicBezTo>
                    <a:pt x="217" y="6"/>
                    <a:pt x="212" y="7"/>
                    <a:pt x="206" y="10"/>
                  </a:cubicBezTo>
                  <a:cubicBezTo>
                    <a:pt x="204" y="11"/>
                    <a:pt x="202" y="12"/>
                    <a:pt x="201" y="12"/>
                  </a:cubicBezTo>
                  <a:cubicBezTo>
                    <a:pt x="199" y="13"/>
                    <a:pt x="198" y="14"/>
                    <a:pt x="196" y="15"/>
                  </a:cubicBezTo>
                  <a:cubicBezTo>
                    <a:pt x="193" y="17"/>
                    <a:pt x="189" y="18"/>
                    <a:pt x="185" y="20"/>
                  </a:cubicBezTo>
                  <a:cubicBezTo>
                    <a:pt x="182" y="23"/>
                    <a:pt x="178" y="25"/>
                    <a:pt x="174" y="27"/>
                  </a:cubicBezTo>
                  <a:cubicBezTo>
                    <a:pt x="171" y="30"/>
                    <a:pt x="167" y="33"/>
                    <a:pt x="163" y="36"/>
                  </a:cubicBezTo>
                  <a:cubicBezTo>
                    <a:pt x="160" y="39"/>
                    <a:pt x="156" y="42"/>
                    <a:pt x="152" y="45"/>
                  </a:cubicBezTo>
                  <a:cubicBezTo>
                    <a:pt x="148" y="48"/>
                    <a:pt x="145" y="52"/>
                    <a:pt x="141" y="55"/>
                  </a:cubicBezTo>
                  <a:cubicBezTo>
                    <a:pt x="134" y="63"/>
                    <a:pt x="126" y="71"/>
                    <a:pt x="120" y="79"/>
                  </a:cubicBezTo>
                  <a:cubicBezTo>
                    <a:pt x="116" y="83"/>
                    <a:pt x="113" y="88"/>
                    <a:pt x="110" y="92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3" y="101"/>
                    <a:pt x="102" y="104"/>
                    <a:pt x="100" y="106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89" y="125"/>
                    <a:pt x="86" y="130"/>
                    <a:pt x="84" y="135"/>
                  </a:cubicBezTo>
                  <a:cubicBezTo>
                    <a:pt x="81" y="139"/>
                    <a:pt x="79" y="144"/>
                    <a:pt x="77" y="149"/>
                  </a:cubicBezTo>
                  <a:cubicBezTo>
                    <a:pt x="75" y="154"/>
                    <a:pt x="72" y="159"/>
                    <a:pt x="70" y="164"/>
                  </a:cubicBezTo>
                  <a:cubicBezTo>
                    <a:pt x="68" y="168"/>
                    <a:pt x="66" y="173"/>
                    <a:pt x="63" y="178"/>
                  </a:cubicBezTo>
                  <a:cubicBezTo>
                    <a:pt x="61" y="182"/>
                    <a:pt x="58" y="186"/>
                    <a:pt x="56" y="190"/>
                  </a:cubicBezTo>
                  <a:cubicBezTo>
                    <a:pt x="55" y="192"/>
                    <a:pt x="53" y="194"/>
                    <a:pt x="52" y="196"/>
                  </a:cubicBezTo>
                  <a:cubicBezTo>
                    <a:pt x="51" y="199"/>
                    <a:pt x="49" y="200"/>
                    <a:pt x="48" y="202"/>
                  </a:cubicBezTo>
                  <a:cubicBezTo>
                    <a:pt x="46" y="206"/>
                    <a:pt x="43" y="209"/>
                    <a:pt x="41" y="213"/>
                  </a:cubicBezTo>
                  <a:cubicBezTo>
                    <a:pt x="38" y="216"/>
                    <a:pt x="35" y="219"/>
                    <a:pt x="33" y="222"/>
                  </a:cubicBezTo>
                  <a:cubicBezTo>
                    <a:pt x="30" y="225"/>
                    <a:pt x="28" y="228"/>
                    <a:pt x="26" y="230"/>
                  </a:cubicBezTo>
                  <a:cubicBezTo>
                    <a:pt x="21" y="235"/>
                    <a:pt x="17" y="240"/>
                    <a:pt x="13" y="243"/>
                  </a:cubicBezTo>
                  <a:cubicBezTo>
                    <a:pt x="10" y="246"/>
                    <a:pt x="7" y="249"/>
                    <a:pt x="5" y="250"/>
                  </a:cubicBezTo>
                  <a:cubicBezTo>
                    <a:pt x="3" y="252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" y="252"/>
                    <a:pt x="1" y="252"/>
                    <a:pt x="1" y="252"/>
                  </a:cubicBezTo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410">
              <a:extLst>
                <a:ext uri="{FF2B5EF4-FFF2-40B4-BE49-F238E27FC236}">
                  <a16:creationId xmlns:a16="http://schemas.microsoft.com/office/drawing/2014/main" id="{7811FB90-7D01-4465-8B90-A8AB16576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1047750"/>
              <a:ext cx="246063" cy="173038"/>
            </a:xfrm>
            <a:custGeom>
              <a:avLst/>
              <a:gdLst>
                <a:gd name="T0" fmla="*/ 7 w 88"/>
                <a:gd name="T1" fmla="*/ 54 h 62"/>
                <a:gd name="T2" fmla="*/ 41 w 88"/>
                <a:gd name="T3" fmla="*/ 16 h 62"/>
                <a:gd name="T4" fmla="*/ 88 w 88"/>
                <a:gd name="T5" fmla="*/ 14 h 62"/>
                <a:gd name="T6" fmla="*/ 51 w 88"/>
                <a:gd name="T7" fmla="*/ 40 h 62"/>
                <a:gd name="T8" fmla="*/ 7 w 88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7" y="54"/>
                  </a:moveTo>
                  <a:cubicBezTo>
                    <a:pt x="0" y="48"/>
                    <a:pt x="18" y="28"/>
                    <a:pt x="41" y="16"/>
                  </a:cubicBezTo>
                  <a:cubicBezTo>
                    <a:pt x="63" y="3"/>
                    <a:pt x="87" y="0"/>
                    <a:pt x="88" y="14"/>
                  </a:cubicBezTo>
                  <a:cubicBezTo>
                    <a:pt x="88" y="32"/>
                    <a:pt x="69" y="32"/>
                    <a:pt x="51" y="40"/>
                  </a:cubicBezTo>
                  <a:cubicBezTo>
                    <a:pt x="37" y="47"/>
                    <a:pt x="17" y="62"/>
                    <a:pt x="7" y="54"/>
                  </a:cubicBezTo>
                  <a:close/>
                </a:path>
              </a:pathLst>
            </a:custGeom>
            <a:solidFill>
              <a:srgbClr val="95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411">
              <a:extLst>
                <a:ext uri="{FF2B5EF4-FFF2-40B4-BE49-F238E27FC236}">
                  <a16:creationId xmlns:a16="http://schemas.microsoft.com/office/drawing/2014/main" id="{6B96C95F-FF8F-4B2E-A79B-498155DE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1063625"/>
              <a:ext cx="244475" cy="152400"/>
            </a:xfrm>
            <a:custGeom>
              <a:avLst/>
              <a:gdLst>
                <a:gd name="T0" fmla="*/ 81 w 87"/>
                <a:gd name="T1" fmla="*/ 44 h 54"/>
                <a:gd name="T2" fmla="*/ 45 w 87"/>
                <a:gd name="T3" fmla="*/ 10 h 54"/>
                <a:gd name="T4" fmla="*/ 2 w 87"/>
                <a:gd name="T5" fmla="*/ 14 h 54"/>
                <a:gd name="T6" fmla="*/ 39 w 87"/>
                <a:gd name="T7" fmla="*/ 36 h 54"/>
                <a:gd name="T8" fmla="*/ 81 w 87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4">
                  <a:moveTo>
                    <a:pt x="81" y="44"/>
                  </a:moveTo>
                  <a:cubicBezTo>
                    <a:pt x="87" y="37"/>
                    <a:pt x="68" y="20"/>
                    <a:pt x="45" y="10"/>
                  </a:cubicBezTo>
                  <a:cubicBezTo>
                    <a:pt x="23" y="1"/>
                    <a:pt x="0" y="0"/>
                    <a:pt x="2" y="14"/>
                  </a:cubicBezTo>
                  <a:cubicBezTo>
                    <a:pt x="4" y="32"/>
                    <a:pt x="21" y="30"/>
                    <a:pt x="39" y="36"/>
                  </a:cubicBezTo>
                  <a:cubicBezTo>
                    <a:pt x="53" y="41"/>
                    <a:pt x="73" y="54"/>
                    <a:pt x="81" y="44"/>
                  </a:cubicBezTo>
                  <a:close/>
                </a:path>
              </a:pathLst>
            </a:custGeom>
            <a:solidFill>
              <a:srgbClr val="95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412">
              <a:extLst>
                <a:ext uri="{FF2B5EF4-FFF2-40B4-BE49-F238E27FC236}">
                  <a16:creationId xmlns:a16="http://schemas.microsoft.com/office/drawing/2014/main" id="{B8E0C19F-B906-4131-B3F8-E27C4F821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2006600"/>
              <a:ext cx="95250" cy="14288"/>
            </a:xfrm>
            <a:custGeom>
              <a:avLst/>
              <a:gdLst>
                <a:gd name="T0" fmla="*/ 1 w 34"/>
                <a:gd name="T1" fmla="*/ 2 h 5"/>
                <a:gd name="T2" fmla="*/ 6 w 34"/>
                <a:gd name="T3" fmla="*/ 1 h 5"/>
                <a:gd name="T4" fmla="*/ 17 w 34"/>
                <a:gd name="T5" fmla="*/ 0 h 5"/>
                <a:gd name="T6" fmla="*/ 23 w 34"/>
                <a:gd name="T7" fmla="*/ 0 h 5"/>
                <a:gd name="T8" fmla="*/ 28 w 34"/>
                <a:gd name="T9" fmla="*/ 0 h 5"/>
                <a:gd name="T10" fmla="*/ 33 w 34"/>
                <a:gd name="T11" fmla="*/ 0 h 5"/>
                <a:gd name="T12" fmla="*/ 34 w 34"/>
                <a:gd name="T13" fmla="*/ 1 h 5"/>
                <a:gd name="T14" fmla="*/ 33 w 34"/>
                <a:gd name="T15" fmla="*/ 2 h 5"/>
                <a:gd name="T16" fmla="*/ 28 w 34"/>
                <a:gd name="T17" fmla="*/ 3 h 5"/>
                <a:gd name="T18" fmla="*/ 23 w 34"/>
                <a:gd name="T19" fmla="*/ 4 h 5"/>
                <a:gd name="T20" fmla="*/ 17 w 34"/>
                <a:gd name="T21" fmla="*/ 4 h 5"/>
                <a:gd name="T22" fmla="*/ 6 w 34"/>
                <a:gd name="T23" fmla="*/ 5 h 5"/>
                <a:gd name="T24" fmla="*/ 1 w 34"/>
                <a:gd name="T25" fmla="*/ 4 h 5"/>
                <a:gd name="T26" fmla="*/ 0 w 34"/>
                <a:gd name="T27" fmla="*/ 3 h 5"/>
                <a:gd name="T28" fmla="*/ 1 w 34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">
                  <a:moveTo>
                    <a:pt x="1" y="2"/>
                  </a:moveTo>
                  <a:cubicBezTo>
                    <a:pt x="1" y="2"/>
                    <a:pt x="3" y="2"/>
                    <a:pt x="6" y="1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33" y="2"/>
                    <a:pt x="31" y="2"/>
                    <a:pt x="28" y="3"/>
                  </a:cubicBezTo>
                  <a:cubicBezTo>
                    <a:pt x="27" y="3"/>
                    <a:pt x="25" y="3"/>
                    <a:pt x="23" y="4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3" y="4"/>
                    <a:pt x="9" y="5"/>
                    <a:pt x="6" y="5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413">
              <a:extLst>
                <a:ext uri="{FF2B5EF4-FFF2-40B4-BE49-F238E27FC236}">
                  <a16:creationId xmlns:a16="http://schemas.microsoft.com/office/drawing/2014/main" id="{01386A71-3866-4B53-9C87-D396F9DC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068513"/>
              <a:ext cx="98425" cy="14288"/>
            </a:xfrm>
            <a:custGeom>
              <a:avLst/>
              <a:gdLst>
                <a:gd name="T0" fmla="*/ 1 w 35"/>
                <a:gd name="T1" fmla="*/ 3 h 5"/>
                <a:gd name="T2" fmla="*/ 6 w 35"/>
                <a:gd name="T3" fmla="*/ 2 h 5"/>
                <a:gd name="T4" fmla="*/ 17 w 35"/>
                <a:gd name="T5" fmla="*/ 1 h 5"/>
                <a:gd name="T6" fmla="*/ 23 w 35"/>
                <a:gd name="T7" fmla="*/ 0 h 5"/>
                <a:gd name="T8" fmla="*/ 29 w 35"/>
                <a:gd name="T9" fmla="*/ 0 h 5"/>
                <a:gd name="T10" fmla="*/ 34 w 35"/>
                <a:gd name="T11" fmla="*/ 0 h 5"/>
                <a:gd name="T12" fmla="*/ 35 w 35"/>
                <a:gd name="T13" fmla="*/ 1 h 5"/>
                <a:gd name="T14" fmla="*/ 34 w 35"/>
                <a:gd name="T15" fmla="*/ 2 h 5"/>
                <a:gd name="T16" fmla="*/ 29 w 35"/>
                <a:gd name="T17" fmla="*/ 3 h 5"/>
                <a:gd name="T18" fmla="*/ 24 w 35"/>
                <a:gd name="T19" fmla="*/ 4 h 5"/>
                <a:gd name="T20" fmla="*/ 18 w 35"/>
                <a:gd name="T21" fmla="*/ 5 h 5"/>
                <a:gd name="T22" fmla="*/ 6 w 35"/>
                <a:gd name="T23" fmla="*/ 5 h 5"/>
                <a:gd name="T24" fmla="*/ 1 w 35"/>
                <a:gd name="T25" fmla="*/ 5 h 5"/>
                <a:gd name="T26" fmla="*/ 0 w 35"/>
                <a:gd name="T27" fmla="*/ 4 h 5"/>
                <a:gd name="T28" fmla="*/ 1 w 35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">
                  <a:moveTo>
                    <a:pt x="1" y="3"/>
                  </a:moveTo>
                  <a:cubicBezTo>
                    <a:pt x="1" y="3"/>
                    <a:pt x="3" y="3"/>
                    <a:pt x="6" y="2"/>
                  </a:cubicBezTo>
                  <a:cubicBezTo>
                    <a:pt x="9" y="2"/>
                    <a:pt x="13" y="1"/>
                    <a:pt x="17" y="1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32" y="0"/>
                    <a:pt x="34" y="0"/>
                    <a:pt x="34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4" y="2"/>
                    <a:pt x="32" y="2"/>
                    <a:pt x="29" y="3"/>
                  </a:cubicBezTo>
                  <a:cubicBezTo>
                    <a:pt x="28" y="3"/>
                    <a:pt x="26" y="3"/>
                    <a:pt x="24" y="4"/>
                  </a:cubicBezTo>
                  <a:cubicBezTo>
                    <a:pt x="22" y="4"/>
                    <a:pt x="20" y="4"/>
                    <a:pt x="18" y="5"/>
                  </a:cubicBezTo>
                  <a:cubicBezTo>
                    <a:pt x="14" y="5"/>
                    <a:pt x="9" y="5"/>
                    <a:pt x="6" y="5"/>
                  </a:cubicBezTo>
                  <a:cubicBezTo>
                    <a:pt x="3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414">
              <a:extLst>
                <a:ext uri="{FF2B5EF4-FFF2-40B4-BE49-F238E27FC236}">
                  <a16:creationId xmlns:a16="http://schemas.microsoft.com/office/drawing/2014/main" id="{86436160-92D0-4257-9D4A-A8E2F9CE8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1614488"/>
              <a:ext cx="96838" cy="84138"/>
            </a:xfrm>
            <a:custGeom>
              <a:avLst/>
              <a:gdLst>
                <a:gd name="T0" fmla="*/ 5 w 34"/>
                <a:gd name="T1" fmla="*/ 3 h 30"/>
                <a:gd name="T2" fmla="*/ 14 w 34"/>
                <a:gd name="T3" fmla="*/ 28 h 30"/>
                <a:gd name="T4" fmla="*/ 33 w 34"/>
                <a:gd name="T5" fmla="*/ 9 h 30"/>
                <a:gd name="T6" fmla="*/ 33 w 34"/>
                <a:gd name="T7" fmla="*/ 9 h 30"/>
                <a:gd name="T8" fmla="*/ 33 w 34"/>
                <a:gd name="T9" fmla="*/ 9 h 30"/>
                <a:gd name="T10" fmla="*/ 34 w 34"/>
                <a:gd name="T11" fmla="*/ 6 h 30"/>
                <a:gd name="T12" fmla="*/ 34 w 34"/>
                <a:gd name="T13" fmla="*/ 5 h 30"/>
                <a:gd name="T14" fmla="*/ 34 w 34"/>
                <a:gd name="T15" fmla="*/ 5 h 30"/>
                <a:gd name="T16" fmla="*/ 5 w 34"/>
                <a:gd name="T17" fmla="*/ 3 h 30"/>
                <a:gd name="T18" fmla="*/ 5 w 34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5" y="3"/>
                  </a:moveTo>
                  <a:cubicBezTo>
                    <a:pt x="5" y="3"/>
                    <a:pt x="0" y="26"/>
                    <a:pt x="14" y="28"/>
                  </a:cubicBezTo>
                  <a:cubicBezTo>
                    <a:pt x="27" y="30"/>
                    <a:pt x="32" y="16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2" y="2"/>
                    <a:pt x="12" y="0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415">
              <a:extLst>
                <a:ext uri="{FF2B5EF4-FFF2-40B4-BE49-F238E27FC236}">
                  <a16:creationId xmlns:a16="http://schemas.microsoft.com/office/drawing/2014/main" id="{B4BE7F92-9DCC-43B9-98E4-61B7307D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5" y="1652588"/>
              <a:ext cx="120650" cy="93663"/>
            </a:xfrm>
            <a:custGeom>
              <a:avLst/>
              <a:gdLst>
                <a:gd name="T0" fmla="*/ 6 w 43"/>
                <a:gd name="T1" fmla="*/ 0 h 33"/>
                <a:gd name="T2" fmla="*/ 22 w 43"/>
                <a:gd name="T3" fmla="*/ 31 h 33"/>
                <a:gd name="T4" fmla="*/ 41 w 43"/>
                <a:gd name="T5" fmla="*/ 1 h 33"/>
                <a:gd name="T6" fmla="*/ 6 w 43"/>
                <a:gd name="T7" fmla="*/ 0 h 33"/>
                <a:gd name="T8" fmla="*/ 6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6" y="0"/>
                  </a:moveTo>
                  <a:cubicBezTo>
                    <a:pt x="6" y="0"/>
                    <a:pt x="0" y="29"/>
                    <a:pt x="22" y="31"/>
                  </a:cubicBezTo>
                  <a:cubicBezTo>
                    <a:pt x="43" y="33"/>
                    <a:pt x="41" y="4"/>
                    <a:pt x="41" y="1"/>
                  </a:cubicBezTo>
                  <a:cubicBezTo>
                    <a:pt x="29" y="3"/>
                    <a:pt x="17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416">
              <a:extLst>
                <a:ext uri="{FF2B5EF4-FFF2-40B4-BE49-F238E27FC236}">
                  <a16:creationId xmlns:a16="http://schemas.microsoft.com/office/drawing/2014/main" id="{D3C4A188-17F7-40F3-A6A0-FAB942B7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1636713"/>
              <a:ext cx="123825" cy="109538"/>
            </a:xfrm>
            <a:custGeom>
              <a:avLst/>
              <a:gdLst>
                <a:gd name="T0" fmla="*/ 1 w 44"/>
                <a:gd name="T1" fmla="*/ 7 h 39"/>
                <a:gd name="T2" fmla="*/ 0 w 44"/>
                <a:gd name="T3" fmla="*/ 7 h 39"/>
                <a:gd name="T4" fmla="*/ 25 w 44"/>
                <a:gd name="T5" fmla="*/ 35 h 39"/>
                <a:gd name="T6" fmla="*/ 35 w 44"/>
                <a:gd name="T7" fmla="*/ 1 h 39"/>
                <a:gd name="T8" fmla="*/ 35 w 44"/>
                <a:gd name="T9" fmla="*/ 1 h 39"/>
                <a:gd name="T10" fmla="*/ 35 w 44"/>
                <a:gd name="T11" fmla="*/ 0 h 39"/>
                <a:gd name="T12" fmla="*/ 35 w 44"/>
                <a:gd name="T13" fmla="*/ 0 h 39"/>
                <a:gd name="T14" fmla="*/ 35 w 44"/>
                <a:gd name="T15" fmla="*/ 0 h 39"/>
                <a:gd name="T16" fmla="*/ 35 w 44"/>
                <a:gd name="T17" fmla="*/ 0 h 39"/>
                <a:gd name="T18" fmla="*/ 35 w 44"/>
                <a:gd name="T19" fmla="*/ 0 h 39"/>
                <a:gd name="T20" fmla="*/ 1 w 44"/>
                <a:gd name="T2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9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7" y="39"/>
                    <a:pt x="25" y="35"/>
                  </a:cubicBezTo>
                  <a:cubicBezTo>
                    <a:pt x="44" y="31"/>
                    <a:pt x="37" y="5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3"/>
                    <a:pt x="15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417">
              <a:extLst>
                <a:ext uri="{FF2B5EF4-FFF2-40B4-BE49-F238E27FC236}">
                  <a16:creationId xmlns:a16="http://schemas.microsoft.com/office/drawing/2014/main" id="{9E03386C-93E7-4D86-875B-7B5D8721A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1604963"/>
              <a:ext cx="106363" cy="104775"/>
            </a:xfrm>
            <a:custGeom>
              <a:avLst/>
              <a:gdLst>
                <a:gd name="T0" fmla="*/ 0 w 38"/>
                <a:gd name="T1" fmla="*/ 11 h 37"/>
                <a:gd name="T2" fmla="*/ 0 w 38"/>
                <a:gd name="T3" fmla="*/ 11 h 37"/>
                <a:gd name="T4" fmla="*/ 0 w 38"/>
                <a:gd name="T5" fmla="*/ 11 h 37"/>
                <a:gd name="T6" fmla="*/ 0 w 38"/>
                <a:gd name="T7" fmla="*/ 11 h 37"/>
                <a:gd name="T8" fmla="*/ 0 w 38"/>
                <a:gd name="T9" fmla="*/ 12 h 37"/>
                <a:gd name="T10" fmla="*/ 0 w 38"/>
                <a:gd name="T11" fmla="*/ 12 h 37"/>
                <a:gd name="T12" fmla="*/ 25 w 38"/>
                <a:gd name="T13" fmla="*/ 30 h 37"/>
                <a:gd name="T14" fmla="*/ 27 w 38"/>
                <a:gd name="T15" fmla="*/ 0 h 37"/>
                <a:gd name="T16" fmla="*/ 27 w 38"/>
                <a:gd name="T17" fmla="*/ 0 h 37"/>
                <a:gd name="T18" fmla="*/ 0 w 38"/>
                <a:gd name="T19" fmla="*/ 11 h 37"/>
                <a:gd name="T20" fmla="*/ 0 w 38"/>
                <a:gd name="T21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7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10" y="37"/>
                    <a:pt x="25" y="30"/>
                  </a:cubicBezTo>
                  <a:cubicBezTo>
                    <a:pt x="38" y="24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3"/>
                    <a:pt x="11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418">
              <a:extLst>
                <a:ext uri="{FF2B5EF4-FFF2-40B4-BE49-F238E27FC236}">
                  <a16:creationId xmlns:a16="http://schemas.microsoft.com/office/drawing/2014/main" id="{3A558C2D-8260-46A1-AD46-2964D9BE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1724025"/>
              <a:ext cx="300038" cy="117475"/>
            </a:xfrm>
            <a:custGeom>
              <a:avLst/>
              <a:gdLst>
                <a:gd name="T0" fmla="*/ 0 w 107"/>
                <a:gd name="T1" fmla="*/ 28 h 42"/>
                <a:gd name="T2" fmla="*/ 0 w 107"/>
                <a:gd name="T3" fmla="*/ 29 h 42"/>
                <a:gd name="T4" fmla="*/ 63 w 107"/>
                <a:gd name="T5" fmla="*/ 41 h 42"/>
                <a:gd name="T6" fmla="*/ 107 w 107"/>
                <a:gd name="T7" fmla="*/ 32 h 42"/>
                <a:gd name="T8" fmla="*/ 0 w 107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2"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6" y="37"/>
                    <a:pt x="37" y="42"/>
                    <a:pt x="63" y="41"/>
                  </a:cubicBezTo>
                  <a:cubicBezTo>
                    <a:pt x="80" y="41"/>
                    <a:pt x="95" y="37"/>
                    <a:pt x="107" y="32"/>
                  </a:cubicBezTo>
                  <a:cubicBezTo>
                    <a:pt x="101" y="29"/>
                    <a:pt x="46" y="0"/>
                    <a:pt x="0" y="28"/>
                  </a:cubicBezTo>
                </a:path>
              </a:pathLst>
            </a:custGeom>
            <a:solidFill>
              <a:srgbClr val="D5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419">
              <a:extLst>
                <a:ext uri="{FF2B5EF4-FFF2-40B4-BE49-F238E27FC236}">
                  <a16:creationId xmlns:a16="http://schemas.microsoft.com/office/drawing/2014/main" id="{148E1088-52E9-476A-9C4C-CC176BB33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1600200"/>
              <a:ext cx="588963" cy="212725"/>
            </a:xfrm>
            <a:custGeom>
              <a:avLst/>
              <a:gdLst>
                <a:gd name="T0" fmla="*/ 9 w 210"/>
                <a:gd name="T1" fmla="*/ 13 h 76"/>
                <a:gd name="T2" fmla="*/ 15 w 210"/>
                <a:gd name="T3" fmla="*/ 8 h 76"/>
                <a:gd name="T4" fmla="*/ 15 w 210"/>
                <a:gd name="T5" fmla="*/ 8 h 76"/>
                <a:gd name="T6" fmla="*/ 24 w 210"/>
                <a:gd name="T7" fmla="*/ 33 h 76"/>
                <a:gd name="T8" fmla="*/ 43 w 210"/>
                <a:gd name="T9" fmla="*/ 14 h 76"/>
                <a:gd name="T10" fmla="*/ 43 w 210"/>
                <a:gd name="T11" fmla="*/ 14 h 76"/>
                <a:gd name="T12" fmla="*/ 43 w 210"/>
                <a:gd name="T13" fmla="*/ 14 h 76"/>
                <a:gd name="T14" fmla="*/ 44 w 210"/>
                <a:gd name="T15" fmla="*/ 11 h 76"/>
                <a:gd name="T16" fmla="*/ 44 w 210"/>
                <a:gd name="T17" fmla="*/ 10 h 76"/>
                <a:gd name="T18" fmla="*/ 44 w 210"/>
                <a:gd name="T19" fmla="*/ 10 h 76"/>
                <a:gd name="T20" fmla="*/ 81 w 210"/>
                <a:gd name="T21" fmla="*/ 19 h 76"/>
                <a:gd name="T22" fmla="*/ 81 w 210"/>
                <a:gd name="T23" fmla="*/ 19 h 76"/>
                <a:gd name="T24" fmla="*/ 97 w 210"/>
                <a:gd name="T25" fmla="*/ 50 h 76"/>
                <a:gd name="T26" fmla="*/ 116 w 210"/>
                <a:gd name="T27" fmla="*/ 20 h 76"/>
                <a:gd name="T28" fmla="*/ 116 w 210"/>
                <a:gd name="T29" fmla="*/ 20 h 76"/>
                <a:gd name="T30" fmla="*/ 141 w 210"/>
                <a:gd name="T31" fmla="*/ 48 h 76"/>
                <a:gd name="T32" fmla="*/ 151 w 210"/>
                <a:gd name="T33" fmla="*/ 14 h 76"/>
                <a:gd name="T34" fmla="*/ 176 w 210"/>
                <a:gd name="T35" fmla="*/ 32 h 76"/>
                <a:gd name="T36" fmla="*/ 178 w 210"/>
                <a:gd name="T37" fmla="*/ 2 h 76"/>
                <a:gd name="T38" fmla="*/ 178 w 210"/>
                <a:gd name="T39" fmla="*/ 2 h 76"/>
                <a:gd name="T40" fmla="*/ 195 w 210"/>
                <a:gd name="T41" fmla="*/ 4 h 76"/>
                <a:gd name="T42" fmla="*/ 154 w 210"/>
                <a:gd name="T43" fmla="*/ 76 h 76"/>
                <a:gd name="T44" fmla="*/ 47 w 210"/>
                <a:gd name="T45" fmla="*/ 72 h 76"/>
                <a:gd name="T46" fmla="*/ 47 w 210"/>
                <a:gd name="T47" fmla="*/ 73 h 76"/>
                <a:gd name="T48" fmla="*/ 9 w 210"/>
                <a:gd name="T49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76">
                  <a:moveTo>
                    <a:pt x="9" y="13"/>
                  </a:moveTo>
                  <a:cubicBezTo>
                    <a:pt x="10" y="10"/>
                    <a:pt x="13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0" y="31"/>
                    <a:pt x="24" y="33"/>
                  </a:cubicBezTo>
                  <a:cubicBezTo>
                    <a:pt x="37" y="35"/>
                    <a:pt x="42" y="21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1"/>
                    <a:pt x="44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55" y="12"/>
                    <a:pt x="68" y="16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75" y="48"/>
                    <a:pt x="97" y="50"/>
                  </a:cubicBezTo>
                  <a:cubicBezTo>
                    <a:pt x="118" y="52"/>
                    <a:pt x="116" y="23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7" y="23"/>
                    <a:pt x="123" y="52"/>
                    <a:pt x="141" y="48"/>
                  </a:cubicBezTo>
                  <a:cubicBezTo>
                    <a:pt x="160" y="44"/>
                    <a:pt x="153" y="18"/>
                    <a:pt x="151" y="14"/>
                  </a:cubicBezTo>
                  <a:cubicBezTo>
                    <a:pt x="153" y="18"/>
                    <a:pt x="161" y="39"/>
                    <a:pt x="176" y="32"/>
                  </a:cubicBezTo>
                  <a:cubicBezTo>
                    <a:pt x="189" y="26"/>
                    <a:pt x="178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4" y="0"/>
                    <a:pt x="190" y="0"/>
                    <a:pt x="195" y="4"/>
                  </a:cubicBezTo>
                  <a:cubicBezTo>
                    <a:pt x="210" y="15"/>
                    <a:pt x="198" y="57"/>
                    <a:pt x="154" y="76"/>
                  </a:cubicBezTo>
                  <a:cubicBezTo>
                    <a:pt x="148" y="73"/>
                    <a:pt x="93" y="44"/>
                    <a:pt x="47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13" y="56"/>
                    <a:pt x="0" y="26"/>
                    <a:pt x="9" y="13"/>
                  </a:cubicBezTo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420">
              <a:extLst>
                <a:ext uri="{FF2B5EF4-FFF2-40B4-BE49-F238E27FC236}">
                  <a16:creationId xmlns:a16="http://schemas.microsoft.com/office/drawing/2014/main" id="{6082B1D1-8E95-4311-B17F-76E2FF6A4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5350" y="1616075"/>
              <a:ext cx="82550" cy="12700"/>
            </a:xfrm>
            <a:custGeom>
              <a:avLst/>
              <a:gdLst>
                <a:gd name="T0" fmla="*/ 29 w 29"/>
                <a:gd name="T1" fmla="*/ 4 h 4"/>
                <a:gd name="T2" fmla="*/ 29 w 29"/>
                <a:gd name="T3" fmla="*/ 4 h 4"/>
                <a:gd name="T4" fmla="*/ 29 w 29"/>
                <a:gd name="T5" fmla="*/ 4 h 4"/>
                <a:gd name="T6" fmla="*/ 29 w 29"/>
                <a:gd name="T7" fmla="*/ 4 h 4"/>
                <a:gd name="T8" fmla="*/ 28 w 29"/>
                <a:gd name="T9" fmla="*/ 4 h 4"/>
                <a:gd name="T10" fmla="*/ 29 w 29"/>
                <a:gd name="T11" fmla="*/ 4 h 4"/>
                <a:gd name="T12" fmla="*/ 28 w 29"/>
                <a:gd name="T13" fmla="*/ 4 h 4"/>
                <a:gd name="T14" fmla="*/ 27 w 29"/>
                <a:gd name="T15" fmla="*/ 3 h 4"/>
                <a:gd name="T16" fmla="*/ 28 w 29"/>
                <a:gd name="T17" fmla="*/ 4 h 4"/>
                <a:gd name="T18" fmla="*/ 27 w 29"/>
                <a:gd name="T19" fmla="*/ 3 h 4"/>
                <a:gd name="T20" fmla="*/ 0 w 29"/>
                <a:gd name="T21" fmla="*/ 2 h 4"/>
                <a:gd name="T22" fmla="*/ 0 w 29"/>
                <a:gd name="T23" fmla="*/ 2 h 4"/>
                <a:gd name="T24" fmla="*/ 0 w 29"/>
                <a:gd name="T25" fmla="*/ 2 h 4"/>
                <a:gd name="T26" fmla="*/ 0 w 29"/>
                <a:gd name="T27" fmla="*/ 2 h 4"/>
                <a:gd name="T28" fmla="*/ 0 w 29"/>
                <a:gd name="T29" fmla="*/ 2 h 4"/>
                <a:gd name="T30" fmla="*/ 0 w 29"/>
                <a:gd name="T31" fmla="*/ 2 h 4"/>
                <a:gd name="T32" fmla="*/ 0 w 29"/>
                <a:gd name="T33" fmla="*/ 2 h 4"/>
                <a:gd name="T34" fmla="*/ 0 w 29"/>
                <a:gd name="T35" fmla="*/ 2 h 4"/>
                <a:gd name="T36" fmla="*/ 0 w 29"/>
                <a:gd name="T37" fmla="*/ 2 h 4"/>
                <a:gd name="T38" fmla="*/ 0 w 29"/>
                <a:gd name="T39" fmla="*/ 2 h 4"/>
                <a:gd name="T40" fmla="*/ 8 w 29"/>
                <a:gd name="T41" fmla="*/ 0 h 4"/>
                <a:gd name="T42" fmla="*/ 27 w 29"/>
                <a:gd name="T43" fmla="*/ 3 h 4"/>
                <a:gd name="T44" fmla="*/ 8 w 29"/>
                <a:gd name="T45" fmla="*/ 0 h 4"/>
                <a:gd name="T46" fmla="*/ 8 w 29"/>
                <a:gd name="T47" fmla="*/ 0 h 4"/>
                <a:gd name="T48" fmla="*/ 8 w 29"/>
                <a:gd name="T49" fmla="*/ 0 h 4"/>
                <a:gd name="T50" fmla="*/ 8 w 29"/>
                <a:gd name="T51" fmla="*/ 0 h 4"/>
                <a:gd name="T52" fmla="*/ 8 w 29"/>
                <a:gd name="T5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4"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8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moveTo>
                    <a:pt x="27" y="3"/>
                  </a:moveTo>
                  <a:cubicBezTo>
                    <a:pt x="28" y="3"/>
                    <a:pt x="28" y="3"/>
                    <a:pt x="28" y="4"/>
                  </a:cubicBezTo>
                  <a:cubicBezTo>
                    <a:pt x="28" y="3"/>
                    <a:pt x="28" y="3"/>
                    <a:pt x="27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14" y="0"/>
                    <a:pt x="20" y="2"/>
                    <a:pt x="27" y="3"/>
                  </a:cubicBezTo>
                  <a:cubicBezTo>
                    <a:pt x="20" y="2"/>
                    <a:pt x="14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421">
              <a:extLst>
                <a:ext uri="{FF2B5EF4-FFF2-40B4-BE49-F238E27FC236}">
                  <a16:creationId xmlns:a16="http://schemas.microsoft.com/office/drawing/2014/main" id="{1AB252EC-1D32-41B2-902A-C77D962F7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616075"/>
              <a:ext cx="82550" cy="25400"/>
            </a:xfrm>
            <a:custGeom>
              <a:avLst/>
              <a:gdLst>
                <a:gd name="T0" fmla="*/ 8 w 29"/>
                <a:gd name="T1" fmla="*/ 0 h 9"/>
                <a:gd name="T2" fmla="*/ 8 w 29"/>
                <a:gd name="T3" fmla="*/ 0 h 9"/>
                <a:gd name="T4" fmla="*/ 0 w 29"/>
                <a:gd name="T5" fmla="*/ 2 h 9"/>
                <a:gd name="T6" fmla="*/ 0 w 29"/>
                <a:gd name="T7" fmla="*/ 2 h 9"/>
                <a:gd name="T8" fmla="*/ 0 w 29"/>
                <a:gd name="T9" fmla="*/ 2 h 9"/>
                <a:gd name="T10" fmla="*/ 0 w 29"/>
                <a:gd name="T11" fmla="*/ 2 h 9"/>
                <a:gd name="T12" fmla="*/ 0 w 29"/>
                <a:gd name="T13" fmla="*/ 2 h 9"/>
                <a:gd name="T14" fmla="*/ 0 w 29"/>
                <a:gd name="T15" fmla="*/ 2 h 9"/>
                <a:gd name="T16" fmla="*/ 0 w 29"/>
                <a:gd name="T17" fmla="*/ 2 h 9"/>
                <a:gd name="T18" fmla="*/ 0 w 29"/>
                <a:gd name="T19" fmla="*/ 2 h 9"/>
                <a:gd name="T20" fmla="*/ 0 w 29"/>
                <a:gd name="T21" fmla="*/ 2 h 9"/>
                <a:gd name="T22" fmla="*/ 0 w 29"/>
                <a:gd name="T23" fmla="*/ 2 h 9"/>
                <a:gd name="T24" fmla="*/ 0 w 29"/>
                <a:gd name="T25" fmla="*/ 2 h 9"/>
                <a:gd name="T26" fmla="*/ 0 w 29"/>
                <a:gd name="T27" fmla="*/ 3 h 9"/>
                <a:gd name="T28" fmla="*/ 0 w 29"/>
                <a:gd name="T29" fmla="*/ 3 h 9"/>
                <a:gd name="T30" fmla="*/ 28 w 29"/>
                <a:gd name="T31" fmla="*/ 9 h 9"/>
                <a:gd name="T32" fmla="*/ 28 w 29"/>
                <a:gd name="T33" fmla="*/ 8 h 9"/>
                <a:gd name="T34" fmla="*/ 28 w 29"/>
                <a:gd name="T35" fmla="*/ 8 h 9"/>
                <a:gd name="T36" fmla="*/ 28 w 29"/>
                <a:gd name="T37" fmla="*/ 8 h 9"/>
                <a:gd name="T38" fmla="*/ 29 w 29"/>
                <a:gd name="T39" fmla="*/ 5 h 9"/>
                <a:gd name="T40" fmla="*/ 29 w 29"/>
                <a:gd name="T41" fmla="*/ 4 h 9"/>
                <a:gd name="T42" fmla="*/ 29 w 29"/>
                <a:gd name="T43" fmla="*/ 4 h 9"/>
                <a:gd name="T44" fmla="*/ 29 w 29"/>
                <a:gd name="T45" fmla="*/ 4 h 9"/>
                <a:gd name="T46" fmla="*/ 29 w 29"/>
                <a:gd name="T47" fmla="*/ 4 h 9"/>
                <a:gd name="T48" fmla="*/ 28 w 29"/>
                <a:gd name="T49" fmla="*/ 4 h 9"/>
                <a:gd name="T50" fmla="*/ 28 w 29"/>
                <a:gd name="T51" fmla="*/ 4 h 9"/>
                <a:gd name="T52" fmla="*/ 27 w 29"/>
                <a:gd name="T53" fmla="*/ 3 h 9"/>
                <a:gd name="T54" fmla="*/ 27 w 29"/>
                <a:gd name="T55" fmla="*/ 3 h 9"/>
                <a:gd name="T56" fmla="*/ 8 w 29"/>
                <a:gd name="T57" fmla="*/ 0 h 9"/>
                <a:gd name="T58" fmla="*/ 8 w 29"/>
                <a:gd name="T5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4"/>
                    <a:pt x="19" y="6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1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422">
              <a:extLst>
                <a:ext uri="{FF2B5EF4-FFF2-40B4-BE49-F238E27FC236}">
                  <a16:creationId xmlns:a16="http://schemas.microsoft.com/office/drawing/2014/main" id="{9363F71D-3384-437D-8BCE-5EDE7E7D0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5350" y="1622425"/>
              <a:ext cx="79375" cy="17463"/>
            </a:xfrm>
            <a:custGeom>
              <a:avLst/>
              <a:gdLst>
                <a:gd name="T0" fmla="*/ 28 w 28"/>
                <a:gd name="T1" fmla="*/ 6 h 6"/>
                <a:gd name="T2" fmla="*/ 28 w 28"/>
                <a:gd name="T3" fmla="*/ 6 h 6"/>
                <a:gd name="T4" fmla="*/ 28 w 28"/>
                <a:gd name="T5" fmla="*/ 6 h 6"/>
                <a:gd name="T6" fmla="*/ 28 w 28"/>
                <a:gd name="T7" fmla="*/ 6 h 6"/>
                <a:gd name="T8" fmla="*/ 0 w 28"/>
                <a:gd name="T9" fmla="*/ 0 h 6"/>
                <a:gd name="T10" fmla="*/ 0 w 28"/>
                <a:gd name="T11" fmla="*/ 1 h 6"/>
                <a:gd name="T12" fmla="*/ 0 w 28"/>
                <a:gd name="T13" fmla="*/ 0 h 6"/>
                <a:gd name="T14" fmla="*/ 0 w 28"/>
                <a:gd name="T15" fmla="*/ 0 h 6"/>
                <a:gd name="T16" fmla="*/ 0 w 28"/>
                <a:gd name="T17" fmla="*/ 0 h 6"/>
                <a:gd name="T18" fmla="*/ 0 w 28"/>
                <a:gd name="T19" fmla="*/ 0 h 6"/>
                <a:gd name="T20" fmla="*/ 0 w 2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423">
              <a:extLst>
                <a:ext uri="{FF2B5EF4-FFF2-40B4-BE49-F238E27FC236}">
                  <a16:creationId xmlns:a16="http://schemas.microsoft.com/office/drawing/2014/main" id="{70CC4BE0-B429-4D36-92D8-FF2DBE0D6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1652588"/>
              <a:ext cx="98425" cy="6350"/>
            </a:xfrm>
            <a:custGeom>
              <a:avLst/>
              <a:gdLst>
                <a:gd name="T0" fmla="*/ 25 w 35"/>
                <a:gd name="T1" fmla="*/ 2 h 2"/>
                <a:gd name="T2" fmla="*/ 25 w 35"/>
                <a:gd name="T3" fmla="*/ 2 h 2"/>
                <a:gd name="T4" fmla="*/ 25 w 35"/>
                <a:gd name="T5" fmla="*/ 2 h 2"/>
                <a:gd name="T6" fmla="*/ 25 w 35"/>
                <a:gd name="T7" fmla="*/ 2 h 2"/>
                <a:gd name="T8" fmla="*/ 35 w 35"/>
                <a:gd name="T9" fmla="*/ 1 h 2"/>
                <a:gd name="T10" fmla="*/ 34 w 35"/>
                <a:gd name="T11" fmla="*/ 1 h 2"/>
                <a:gd name="T12" fmla="*/ 35 w 35"/>
                <a:gd name="T13" fmla="*/ 1 h 2"/>
                <a:gd name="T14" fmla="*/ 1 w 35"/>
                <a:gd name="T15" fmla="*/ 0 h 2"/>
                <a:gd name="T16" fmla="*/ 25 w 35"/>
                <a:gd name="T17" fmla="*/ 2 h 2"/>
                <a:gd name="T18" fmla="*/ 1 w 35"/>
                <a:gd name="T19" fmla="*/ 0 h 2"/>
                <a:gd name="T20" fmla="*/ 1 w 35"/>
                <a:gd name="T21" fmla="*/ 0 h 2"/>
                <a:gd name="T22" fmla="*/ 1 w 35"/>
                <a:gd name="T23" fmla="*/ 0 h 2"/>
                <a:gd name="T24" fmla="*/ 1 w 35"/>
                <a:gd name="T25" fmla="*/ 0 h 2"/>
                <a:gd name="T26" fmla="*/ 0 w 35"/>
                <a:gd name="T27" fmla="*/ 0 h 2"/>
                <a:gd name="T28" fmla="*/ 0 w 35"/>
                <a:gd name="T29" fmla="*/ 0 h 2"/>
                <a:gd name="T30" fmla="*/ 0 w 35"/>
                <a:gd name="T31" fmla="*/ 0 h 2"/>
                <a:gd name="T32" fmla="*/ 0 w 35"/>
                <a:gd name="T33" fmla="*/ 0 h 2"/>
                <a:gd name="T34" fmla="*/ 0 w 35"/>
                <a:gd name="T35" fmla="*/ 0 h 2"/>
                <a:gd name="T36" fmla="*/ 0 w 35"/>
                <a:gd name="T37" fmla="*/ 0 h 2"/>
                <a:gd name="T38" fmla="*/ 0 w 35"/>
                <a:gd name="T39" fmla="*/ 0 h 2"/>
                <a:gd name="T40" fmla="*/ 0 w 35"/>
                <a:gd name="T41" fmla="*/ 0 h 2"/>
                <a:gd name="T42" fmla="*/ 1 w 35"/>
                <a:gd name="T43" fmla="*/ 0 h 2"/>
                <a:gd name="T44" fmla="*/ 0 w 35"/>
                <a:gd name="T4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2"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moveTo>
                    <a:pt x="35" y="1"/>
                  </a:moveTo>
                  <a:cubicBezTo>
                    <a:pt x="35" y="1"/>
                    <a:pt x="35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moveTo>
                    <a:pt x="1" y="0"/>
                  </a:moveTo>
                  <a:cubicBezTo>
                    <a:pt x="9" y="1"/>
                    <a:pt x="17" y="2"/>
                    <a:pt x="25" y="2"/>
                  </a:cubicBezTo>
                  <a:cubicBezTo>
                    <a:pt x="17" y="2"/>
                    <a:pt x="9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424">
              <a:extLst>
                <a:ext uri="{FF2B5EF4-FFF2-40B4-BE49-F238E27FC236}">
                  <a16:creationId xmlns:a16="http://schemas.microsoft.com/office/drawing/2014/main" id="{4C9CB127-D026-4954-BFBB-3263D30A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1652588"/>
              <a:ext cx="101600" cy="25400"/>
            </a:xfrm>
            <a:custGeom>
              <a:avLst/>
              <a:gdLst>
                <a:gd name="T0" fmla="*/ 1 w 36"/>
                <a:gd name="T1" fmla="*/ 0 h 9"/>
                <a:gd name="T2" fmla="*/ 1 w 36"/>
                <a:gd name="T3" fmla="*/ 0 h 9"/>
                <a:gd name="T4" fmla="*/ 1 w 36"/>
                <a:gd name="T5" fmla="*/ 0 h 9"/>
                <a:gd name="T6" fmla="*/ 0 w 36"/>
                <a:gd name="T7" fmla="*/ 8 h 9"/>
                <a:gd name="T8" fmla="*/ 14 w 36"/>
                <a:gd name="T9" fmla="*/ 9 h 9"/>
                <a:gd name="T10" fmla="*/ 36 w 36"/>
                <a:gd name="T11" fmla="*/ 7 h 9"/>
                <a:gd name="T12" fmla="*/ 36 w 36"/>
                <a:gd name="T13" fmla="*/ 2 h 9"/>
                <a:gd name="T14" fmla="*/ 36 w 36"/>
                <a:gd name="T15" fmla="*/ 1 h 9"/>
                <a:gd name="T16" fmla="*/ 36 w 36"/>
                <a:gd name="T17" fmla="*/ 1 h 9"/>
                <a:gd name="T18" fmla="*/ 36 w 36"/>
                <a:gd name="T19" fmla="*/ 1 h 9"/>
                <a:gd name="T20" fmla="*/ 35 w 36"/>
                <a:gd name="T21" fmla="*/ 1 h 9"/>
                <a:gd name="T22" fmla="*/ 26 w 36"/>
                <a:gd name="T23" fmla="*/ 2 h 9"/>
                <a:gd name="T24" fmla="*/ 26 w 36"/>
                <a:gd name="T25" fmla="*/ 2 h 9"/>
                <a:gd name="T26" fmla="*/ 26 w 36"/>
                <a:gd name="T27" fmla="*/ 2 h 9"/>
                <a:gd name="T28" fmla="*/ 26 w 36"/>
                <a:gd name="T29" fmla="*/ 2 h 9"/>
                <a:gd name="T30" fmla="*/ 26 w 36"/>
                <a:gd name="T31" fmla="*/ 2 h 9"/>
                <a:gd name="T32" fmla="*/ 2 w 36"/>
                <a:gd name="T33" fmla="*/ 0 h 9"/>
                <a:gd name="T34" fmla="*/ 2 w 36"/>
                <a:gd name="T35" fmla="*/ 0 h 9"/>
                <a:gd name="T36" fmla="*/ 2 w 36"/>
                <a:gd name="T37" fmla="*/ 0 h 9"/>
                <a:gd name="T38" fmla="*/ 2 w 36"/>
                <a:gd name="T39" fmla="*/ 0 h 9"/>
                <a:gd name="T40" fmla="*/ 1 w 36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5" y="9"/>
                    <a:pt x="9" y="9"/>
                    <a:pt x="14" y="9"/>
                  </a:cubicBezTo>
                  <a:cubicBezTo>
                    <a:pt x="21" y="9"/>
                    <a:pt x="29" y="8"/>
                    <a:pt x="36" y="7"/>
                  </a:cubicBezTo>
                  <a:cubicBezTo>
                    <a:pt x="36" y="5"/>
                    <a:pt x="36" y="3"/>
                    <a:pt x="36" y="2"/>
                  </a:cubicBezTo>
                  <a:cubicBezTo>
                    <a:pt x="36" y="2"/>
                    <a:pt x="36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2" y="2"/>
                    <a:pt x="29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8" y="2"/>
                    <a:pt x="10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425">
              <a:extLst>
                <a:ext uri="{FF2B5EF4-FFF2-40B4-BE49-F238E27FC236}">
                  <a16:creationId xmlns:a16="http://schemas.microsoft.com/office/drawing/2014/main" id="{E6545827-13CB-48EB-B22A-A517080C9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1652588"/>
              <a:ext cx="98425" cy="6350"/>
            </a:xfrm>
            <a:custGeom>
              <a:avLst/>
              <a:gdLst>
                <a:gd name="T0" fmla="*/ 35 w 35"/>
                <a:gd name="T1" fmla="*/ 1 h 2"/>
                <a:gd name="T2" fmla="*/ 35 w 35"/>
                <a:gd name="T3" fmla="*/ 1 h 2"/>
                <a:gd name="T4" fmla="*/ 35 w 35"/>
                <a:gd name="T5" fmla="*/ 2 h 2"/>
                <a:gd name="T6" fmla="*/ 35 w 35"/>
                <a:gd name="T7" fmla="*/ 1 h 2"/>
                <a:gd name="T8" fmla="*/ 0 w 35"/>
                <a:gd name="T9" fmla="*/ 0 h 2"/>
                <a:gd name="T10" fmla="*/ 0 w 35"/>
                <a:gd name="T11" fmla="*/ 0 h 2"/>
                <a:gd name="T12" fmla="*/ 0 w 35"/>
                <a:gd name="T13" fmla="*/ 0 h 2"/>
                <a:gd name="T14" fmla="*/ 0 w 35"/>
                <a:gd name="T15" fmla="*/ 0 h 2"/>
                <a:gd name="T16" fmla="*/ 0 w 35"/>
                <a:gd name="T17" fmla="*/ 0 h 2"/>
                <a:gd name="T18" fmla="*/ 0 w 35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426">
              <a:extLst>
                <a:ext uri="{FF2B5EF4-FFF2-40B4-BE49-F238E27FC236}">
                  <a16:creationId xmlns:a16="http://schemas.microsoft.com/office/drawing/2014/main" id="{E0C0012E-1121-4281-AD59-09FF4C56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1636713"/>
              <a:ext cx="100013" cy="36513"/>
            </a:xfrm>
            <a:custGeom>
              <a:avLst/>
              <a:gdLst>
                <a:gd name="T0" fmla="*/ 35 w 36"/>
                <a:gd name="T1" fmla="*/ 0 h 13"/>
                <a:gd name="T2" fmla="*/ 1 w 36"/>
                <a:gd name="T3" fmla="*/ 7 h 13"/>
                <a:gd name="T4" fmla="*/ 0 w 36"/>
                <a:gd name="T5" fmla="*/ 7 h 13"/>
                <a:gd name="T6" fmla="*/ 1 w 36"/>
                <a:gd name="T7" fmla="*/ 13 h 13"/>
                <a:gd name="T8" fmla="*/ 36 w 36"/>
                <a:gd name="T9" fmla="*/ 5 h 13"/>
                <a:gd name="T10" fmla="*/ 35 w 36"/>
                <a:gd name="T11" fmla="*/ 1 h 13"/>
                <a:gd name="T12" fmla="*/ 35 w 36"/>
                <a:gd name="T13" fmla="*/ 1 h 13"/>
                <a:gd name="T14" fmla="*/ 35 w 36"/>
                <a:gd name="T15" fmla="*/ 1 h 13"/>
                <a:gd name="T16" fmla="*/ 35 w 36"/>
                <a:gd name="T17" fmla="*/ 0 h 13"/>
                <a:gd name="T18" fmla="*/ 35 w 36"/>
                <a:gd name="T19" fmla="*/ 0 h 13"/>
                <a:gd name="T20" fmla="*/ 35 w 36"/>
                <a:gd name="T21" fmla="*/ 0 h 13"/>
                <a:gd name="T22" fmla="*/ 35 w 36"/>
                <a:gd name="T23" fmla="*/ 0 h 13"/>
                <a:gd name="T24" fmla="*/ 35 w 36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3">
                  <a:moveTo>
                    <a:pt x="35" y="0"/>
                  </a:moveTo>
                  <a:cubicBezTo>
                    <a:pt x="26" y="3"/>
                    <a:pt x="15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13" y="11"/>
                    <a:pt x="25" y="8"/>
                    <a:pt x="36" y="5"/>
                  </a:cubicBezTo>
                  <a:cubicBezTo>
                    <a:pt x="36" y="3"/>
                    <a:pt x="35" y="2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427">
              <a:extLst>
                <a:ext uri="{FF2B5EF4-FFF2-40B4-BE49-F238E27FC236}">
                  <a16:creationId xmlns:a16="http://schemas.microsoft.com/office/drawing/2014/main" id="{7E47B918-0664-462A-935A-525F1FF2B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1604963"/>
              <a:ext cx="84138" cy="46038"/>
            </a:xfrm>
            <a:custGeom>
              <a:avLst/>
              <a:gdLst>
                <a:gd name="T0" fmla="*/ 27 w 30"/>
                <a:gd name="T1" fmla="*/ 0 h 16"/>
                <a:gd name="T2" fmla="*/ 0 w 30"/>
                <a:gd name="T3" fmla="*/ 11 h 16"/>
                <a:gd name="T4" fmla="*/ 0 w 30"/>
                <a:gd name="T5" fmla="*/ 11 h 16"/>
                <a:gd name="T6" fmla="*/ 0 w 30"/>
                <a:gd name="T7" fmla="*/ 11 h 16"/>
                <a:gd name="T8" fmla="*/ 0 w 30"/>
                <a:gd name="T9" fmla="*/ 11 h 16"/>
                <a:gd name="T10" fmla="*/ 0 w 30"/>
                <a:gd name="T11" fmla="*/ 11 h 16"/>
                <a:gd name="T12" fmla="*/ 0 w 30"/>
                <a:gd name="T13" fmla="*/ 12 h 16"/>
                <a:gd name="T14" fmla="*/ 0 w 30"/>
                <a:gd name="T15" fmla="*/ 12 h 16"/>
                <a:gd name="T16" fmla="*/ 0 w 30"/>
                <a:gd name="T17" fmla="*/ 12 h 16"/>
                <a:gd name="T18" fmla="*/ 1 w 30"/>
                <a:gd name="T19" fmla="*/ 15 h 16"/>
                <a:gd name="T20" fmla="*/ 2 w 30"/>
                <a:gd name="T21" fmla="*/ 16 h 16"/>
                <a:gd name="T22" fmla="*/ 30 w 30"/>
                <a:gd name="T23" fmla="*/ 10 h 16"/>
                <a:gd name="T24" fmla="*/ 27 w 30"/>
                <a:gd name="T25" fmla="*/ 0 h 16"/>
                <a:gd name="T26" fmla="*/ 27 w 30"/>
                <a:gd name="T27" fmla="*/ 0 h 16"/>
                <a:gd name="T28" fmla="*/ 27 w 30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27" y="0"/>
                  </a:moveTo>
                  <a:cubicBezTo>
                    <a:pt x="20" y="3"/>
                    <a:pt x="11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1" y="13"/>
                    <a:pt x="21" y="11"/>
                    <a:pt x="30" y="10"/>
                  </a:cubicBezTo>
                  <a:cubicBezTo>
                    <a:pt x="29" y="5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428">
              <a:extLst>
                <a:ext uri="{FF2B5EF4-FFF2-40B4-BE49-F238E27FC236}">
                  <a16:creationId xmlns:a16="http://schemas.microsoft.com/office/drawing/2014/main" id="{274B9A19-6CFB-4EF3-9B23-9E2FA0E2C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7938" y="1604963"/>
              <a:ext cx="74613" cy="42863"/>
            </a:xfrm>
            <a:custGeom>
              <a:avLst/>
              <a:gdLst>
                <a:gd name="T0" fmla="*/ 0 w 27"/>
                <a:gd name="T1" fmla="*/ 12 h 15"/>
                <a:gd name="T2" fmla="*/ 1 w 27"/>
                <a:gd name="T3" fmla="*/ 15 h 15"/>
                <a:gd name="T4" fmla="*/ 0 w 27"/>
                <a:gd name="T5" fmla="*/ 12 h 15"/>
                <a:gd name="T6" fmla="*/ 27 w 27"/>
                <a:gd name="T7" fmla="*/ 0 h 15"/>
                <a:gd name="T8" fmla="*/ 27 w 27"/>
                <a:gd name="T9" fmla="*/ 0 h 15"/>
                <a:gd name="T10" fmla="*/ 27 w 27"/>
                <a:gd name="T11" fmla="*/ 0 h 15"/>
                <a:gd name="T12" fmla="*/ 27 w 27"/>
                <a:gd name="T13" fmla="*/ 0 h 15"/>
                <a:gd name="T14" fmla="*/ 27 w 27"/>
                <a:gd name="T15" fmla="*/ 0 h 15"/>
                <a:gd name="T16" fmla="*/ 27 w 2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cubicBezTo>
                    <a:pt x="0" y="13"/>
                    <a:pt x="1" y="14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429">
              <a:extLst>
                <a:ext uri="{FF2B5EF4-FFF2-40B4-BE49-F238E27FC236}">
                  <a16:creationId xmlns:a16="http://schemas.microsoft.com/office/drawing/2014/main" id="{9E0D72E9-972A-481D-92D6-361B0174C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1804988"/>
              <a:ext cx="176213" cy="33338"/>
            </a:xfrm>
            <a:custGeom>
              <a:avLst/>
              <a:gdLst>
                <a:gd name="T0" fmla="*/ 58 w 63"/>
                <a:gd name="T1" fmla="*/ 12 h 12"/>
                <a:gd name="T2" fmla="*/ 58 w 63"/>
                <a:gd name="T3" fmla="*/ 12 h 12"/>
                <a:gd name="T4" fmla="*/ 58 w 63"/>
                <a:gd name="T5" fmla="*/ 12 h 12"/>
                <a:gd name="T6" fmla="*/ 58 w 63"/>
                <a:gd name="T7" fmla="*/ 12 h 12"/>
                <a:gd name="T8" fmla="*/ 63 w 63"/>
                <a:gd name="T9" fmla="*/ 12 h 12"/>
                <a:gd name="T10" fmla="*/ 63 w 63"/>
                <a:gd name="T11" fmla="*/ 12 h 12"/>
                <a:gd name="T12" fmla="*/ 63 w 63"/>
                <a:gd name="T13" fmla="*/ 12 h 12"/>
                <a:gd name="T14" fmla="*/ 0 w 63"/>
                <a:gd name="T15" fmla="*/ 0 h 12"/>
                <a:gd name="T16" fmla="*/ 58 w 63"/>
                <a:gd name="T17" fmla="*/ 12 h 12"/>
                <a:gd name="T18" fmla="*/ 0 w 63"/>
                <a:gd name="T19" fmla="*/ 0 h 12"/>
                <a:gd name="T20" fmla="*/ 0 w 63"/>
                <a:gd name="T21" fmla="*/ 0 h 12"/>
                <a:gd name="T22" fmla="*/ 0 w 63"/>
                <a:gd name="T23" fmla="*/ 0 h 12"/>
                <a:gd name="T24" fmla="*/ 0 w 63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2"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moveTo>
                    <a:pt x="0" y="0"/>
                  </a:moveTo>
                  <a:cubicBezTo>
                    <a:pt x="15" y="7"/>
                    <a:pt x="35" y="12"/>
                    <a:pt x="58" y="12"/>
                  </a:cubicBezTo>
                  <a:cubicBezTo>
                    <a:pt x="35" y="12"/>
                    <a:pt x="15" y="7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430">
              <a:extLst>
                <a:ext uri="{FF2B5EF4-FFF2-40B4-BE49-F238E27FC236}">
                  <a16:creationId xmlns:a16="http://schemas.microsoft.com/office/drawing/2014/main" id="{34776F4E-4DFE-4614-A49A-C8304AD8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1801813"/>
              <a:ext cx="300038" cy="36513"/>
            </a:xfrm>
            <a:custGeom>
              <a:avLst/>
              <a:gdLst>
                <a:gd name="T0" fmla="*/ 1 w 107"/>
                <a:gd name="T1" fmla="*/ 0 h 13"/>
                <a:gd name="T2" fmla="*/ 0 w 107"/>
                <a:gd name="T3" fmla="*/ 0 h 13"/>
                <a:gd name="T4" fmla="*/ 0 w 107"/>
                <a:gd name="T5" fmla="*/ 0 h 13"/>
                <a:gd name="T6" fmla="*/ 0 w 107"/>
                <a:gd name="T7" fmla="*/ 1 h 13"/>
                <a:gd name="T8" fmla="*/ 0 w 107"/>
                <a:gd name="T9" fmla="*/ 1 h 13"/>
                <a:gd name="T10" fmla="*/ 0 w 107"/>
                <a:gd name="T11" fmla="*/ 1 h 13"/>
                <a:gd name="T12" fmla="*/ 0 w 107"/>
                <a:gd name="T13" fmla="*/ 1 h 13"/>
                <a:gd name="T14" fmla="*/ 58 w 107"/>
                <a:gd name="T15" fmla="*/ 13 h 13"/>
                <a:gd name="T16" fmla="*/ 58 w 107"/>
                <a:gd name="T17" fmla="*/ 13 h 13"/>
                <a:gd name="T18" fmla="*/ 58 w 107"/>
                <a:gd name="T19" fmla="*/ 13 h 13"/>
                <a:gd name="T20" fmla="*/ 63 w 107"/>
                <a:gd name="T21" fmla="*/ 13 h 13"/>
                <a:gd name="T22" fmla="*/ 63 w 107"/>
                <a:gd name="T23" fmla="*/ 13 h 13"/>
                <a:gd name="T24" fmla="*/ 63 w 107"/>
                <a:gd name="T25" fmla="*/ 13 h 13"/>
                <a:gd name="T26" fmla="*/ 107 w 107"/>
                <a:gd name="T27" fmla="*/ 4 h 13"/>
                <a:gd name="T28" fmla="*/ 107 w 107"/>
                <a:gd name="T29" fmla="*/ 4 h 13"/>
                <a:gd name="T30" fmla="*/ 100 w 107"/>
                <a:gd name="T31" fmla="*/ 0 h 13"/>
                <a:gd name="T32" fmla="*/ 49 w 107"/>
                <a:gd name="T33" fmla="*/ 6 h 13"/>
                <a:gd name="T34" fmla="*/ 1 w 107"/>
                <a:gd name="T3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" y="8"/>
                    <a:pt x="35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1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80" y="13"/>
                    <a:pt x="95" y="9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3"/>
                    <a:pt x="104" y="2"/>
                    <a:pt x="100" y="0"/>
                  </a:cubicBezTo>
                  <a:cubicBezTo>
                    <a:pt x="83" y="4"/>
                    <a:pt x="66" y="6"/>
                    <a:pt x="49" y="6"/>
                  </a:cubicBezTo>
                  <a:cubicBezTo>
                    <a:pt x="32" y="6"/>
                    <a:pt x="16" y="4"/>
                    <a:pt x="1" y="0"/>
                  </a:cubicBezTo>
                </a:path>
              </a:pathLst>
            </a:custGeom>
            <a:solidFill>
              <a:srgbClr val="C85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431">
              <a:extLst>
                <a:ext uri="{FF2B5EF4-FFF2-40B4-BE49-F238E27FC236}">
                  <a16:creationId xmlns:a16="http://schemas.microsoft.com/office/drawing/2014/main" id="{0C9F75AF-86BC-436E-B8BE-8068CEDA0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1655763"/>
              <a:ext cx="3175" cy="17463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1 w 1"/>
                <a:gd name="T5" fmla="*/ 6 h 6"/>
                <a:gd name="T6" fmla="*/ 0 w 1"/>
                <a:gd name="T7" fmla="*/ 6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432">
              <a:extLst>
                <a:ext uri="{FF2B5EF4-FFF2-40B4-BE49-F238E27FC236}">
                  <a16:creationId xmlns:a16="http://schemas.microsoft.com/office/drawing/2014/main" id="{B8227B63-4ADD-4C78-B22C-503E4C43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1639888"/>
              <a:ext cx="4763" cy="1111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1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1" y="2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433">
              <a:extLst>
                <a:ext uri="{FF2B5EF4-FFF2-40B4-BE49-F238E27FC236}">
                  <a16:creationId xmlns:a16="http://schemas.microsoft.com/office/drawing/2014/main" id="{BB67A8E1-B63B-4721-9C9F-0FF9B237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1622425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434">
              <a:extLst>
                <a:ext uri="{FF2B5EF4-FFF2-40B4-BE49-F238E27FC236}">
                  <a16:creationId xmlns:a16="http://schemas.microsoft.com/office/drawing/2014/main" id="{FD629D00-4F79-431B-8E95-EBF411F8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1628775"/>
              <a:ext cx="106363" cy="47625"/>
            </a:xfrm>
            <a:custGeom>
              <a:avLst/>
              <a:gdLst>
                <a:gd name="T0" fmla="*/ 0 w 38"/>
                <a:gd name="T1" fmla="*/ 5 h 17"/>
                <a:gd name="T2" fmla="*/ 0 w 38"/>
                <a:gd name="T3" fmla="*/ 4 h 17"/>
                <a:gd name="T4" fmla="*/ 0 w 38"/>
                <a:gd name="T5" fmla="*/ 4 h 17"/>
                <a:gd name="T6" fmla="*/ 0 w 38"/>
                <a:gd name="T7" fmla="*/ 4 h 17"/>
                <a:gd name="T8" fmla="*/ 1 w 38"/>
                <a:gd name="T9" fmla="*/ 1 h 17"/>
                <a:gd name="T10" fmla="*/ 1 w 38"/>
                <a:gd name="T11" fmla="*/ 0 h 17"/>
                <a:gd name="T12" fmla="*/ 1 w 38"/>
                <a:gd name="T13" fmla="*/ 0 h 17"/>
                <a:gd name="T14" fmla="*/ 38 w 38"/>
                <a:gd name="T15" fmla="*/ 9 h 17"/>
                <a:gd name="T16" fmla="*/ 38 w 38"/>
                <a:gd name="T17" fmla="*/ 9 h 17"/>
                <a:gd name="T18" fmla="*/ 37 w 38"/>
                <a:gd name="T19" fmla="*/ 17 h 17"/>
                <a:gd name="T20" fmla="*/ 27 w 38"/>
                <a:gd name="T21" fmla="*/ 15 h 17"/>
                <a:gd name="T22" fmla="*/ 0 w 38"/>
                <a:gd name="T2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2"/>
                    <a:pt x="25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7" y="12"/>
                    <a:pt x="37" y="17"/>
                  </a:cubicBezTo>
                  <a:cubicBezTo>
                    <a:pt x="34" y="17"/>
                    <a:pt x="31" y="16"/>
                    <a:pt x="27" y="15"/>
                  </a:cubicBezTo>
                  <a:cubicBezTo>
                    <a:pt x="19" y="12"/>
                    <a:pt x="10" y="8"/>
                    <a:pt x="0" y="5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435">
              <a:extLst>
                <a:ext uri="{FF2B5EF4-FFF2-40B4-BE49-F238E27FC236}">
                  <a16:creationId xmlns:a16="http://schemas.microsoft.com/office/drawing/2014/main" id="{7D285CA0-5C06-42FD-8F41-201EE0C16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600200"/>
              <a:ext cx="61913" cy="33338"/>
            </a:xfrm>
            <a:custGeom>
              <a:avLst/>
              <a:gdLst>
                <a:gd name="T0" fmla="*/ 3 w 22"/>
                <a:gd name="T1" fmla="*/ 12 h 12"/>
                <a:gd name="T2" fmla="*/ 0 w 22"/>
                <a:gd name="T3" fmla="*/ 2 h 12"/>
                <a:gd name="T4" fmla="*/ 0 w 22"/>
                <a:gd name="T5" fmla="*/ 2 h 12"/>
                <a:gd name="T6" fmla="*/ 17 w 22"/>
                <a:gd name="T7" fmla="*/ 4 h 12"/>
                <a:gd name="T8" fmla="*/ 22 w 22"/>
                <a:gd name="T9" fmla="*/ 11 h 12"/>
                <a:gd name="T10" fmla="*/ 3 w 2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2">
                  <a:moveTo>
                    <a:pt x="3" y="12"/>
                  </a:moveTo>
                  <a:cubicBezTo>
                    <a:pt x="2" y="7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0"/>
                    <a:pt x="12" y="0"/>
                    <a:pt x="17" y="4"/>
                  </a:cubicBezTo>
                  <a:cubicBezTo>
                    <a:pt x="19" y="6"/>
                    <a:pt x="21" y="8"/>
                    <a:pt x="22" y="11"/>
                  </a:cubicBezTo>
                  <a:cubicBezTo>
                    <a:pt x="16" y="10"/>
                    <a:pt x="9" y="11"/>
                    <a:pt x="3" y="12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30" name="Picture 436">
              <a:extLst>
                <a:ext uri="{FF2B5EF4-FFF2-40B4-BE49-F238E27FC236}">
                  <a16:creationId xmlns:a16="http://schemas.microsoft.com/office/drawing/2014/main" id="{096FEF65-05CE-4135-AECC-EDC14A041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738" y="1403350"/>
              <a:ext cx="1778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1" name="Freeform 437">
              <a:extLst>
                <a:ext uri="{FF2B5EF4-FFF2-40B4-BE49-F238E27FC236}">
                  <a16:creationId xmlns:a16="http://schemas.microsoft.com/office/drawing/2014/main" id="{5164E12F-6E18-4D0C-AA13-E007E534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1420813"/>
              <a:ext cx="73025" cy="136525"/>
            </a:xfrm>
            <a:custGeom>
              <a:avLst/>
              <a:gdLst>
                <a:gd name="T0" fmla="*/ 2 w 26"/>
                <a:gd name="T1" fmla="*/ 0 h 49"/>
                <a:gd name="T2" fmla="*/ 5 w 26"/>
                <a:gd name="T3" fmla="*/ 1 h 49"/>
                <a:gd name="T4" fmla="*/ 12 w 26"/>
                <a:gd name="T5" fmla="*/ 5 h 49"/>
                <a:gd name="T6" fmla="*/ 16 w 26"/>
                <a:gd name="T7" fmla="*/ 9 h 49"/>
                <a:gd name="T8" fmla="*/ 20 w 26"/>
                <a:gd name="T9" fmla="*/ 13 h 49"/>
                <a:gd name="T10" fmla="*/ 22 w 26"/>
                <a:gd name="T11" fmla="*/ 15 h 49"/>
                <a:gd name="T12" fmla="*/ 24 w 26"/>
                <a:gd name="T13" fmla="*/ 18 h 49"/>
                <a:gd name="T14" fmla="*/ 25 w 26"/>
                <a:gd name="T15" fmla="*/ 22 h 49"/>
                <a:gd name="T16" fmla="*/ 26 w 26"/>
                <a:gd name="T17" fmla="*/ 25 h 49"/>
                <a:gd name="T18" fmla="*/ 26 w 26"/>
                <a:gd name="T19" fmla="*/ 29 h 49"/>
                <a:gd name="T20" fmla="*/ 26 w 26"/>
                <a:gd name="T21" fmla="*/ 30 h 49"/>
                <a:gd name="T22" fmla="*/ 26 w 26"/>
                <a:gd name="T23" fmla="*/ 30 h 49"/>
                <a:gd name="T24" fmla="*/ 26 w 26"/>
                <a:gd name="T25" fmla="*/ 30 h 49"/>
                <a:gd name="T26" fmla="*/ 26 w 26"/>
                <a:gd name="T27" fmla="*/ 30 h 49"/>
                <a:gd name="T28" fmla="*/ 26 w 26"/>
                <a:gd name="T29" fmla="*/ 31 h 49"/>
                <a:gd name="T30" fmla="*/ 25 w 26"/>
                <a:gd name="T31" fmla="*/ 32 h 49"/>
                <a:gd name="T32" fmla="*/ 24 w 26"/>
                <a:gd name="T33" fmla="*/ 36 h 49"/>
                <a:gd name="T34" fmla="*/ 23 w 26"/>
                <a:gd name="T35" fmla="*/ 39 h 49"/>
                <a:gd name="T36" fmla="*/ 18 w 26"/>
                <a:gd name="T37" fmla="*/ 43 h 49"/>
                <a:gd name="T38" fmla="*/ 14 w 26"/>
                <a:gd name="T39" fmla="*/ 46 h 49"/>
                <a:gd name="T40" fmla="*/ 6 w 26"/>
                <a:gd name="T41" fmla="*/ 49 h 49"/>
                <a:gd name="T42" fmla="*/ 4 w 26"/>
                <a:gd name="T43" fmla="*/ 49 h 49"/>
                <a:gd name="T44" fmla="*/ 3 w 26"/>
                <a:gd name="T45" fmla="*/ 49 h 49"/>
                <a:gd name="T46" fmla="*/ 1 w 26"/>
                <a:gd name="T47" fmla="*/ 47 h 49"/>
                <a:gd name="T48" fmla="*/ 3 w 26"/>
                <a:gd name="T49" fmla="*/ 46 h 49"/>
                <a:gd name="T50" fmla="*/ 5 w 26"/>
                <a:gd name="T51" fmla="*/ 45 h 49"/>
                <a:gd name="T52" fmla="*/ 11 w 26"/>
                <a:gd name="T53" fmla="*/ 42 h 49"/>
                <a:gd name="T54" fmla="*/ 15 w 26"/>
                <a:gd name="T55" fmla="*/ 39 h 49"/>
                <a:gd name="T56" fmla="*/ 18 w 26"/>
                <a:gd name="T57" fmla="*/ 36 h 49"/>
                <a:gd name="T58" fmla="*/ 19 w 26"/>
                <a:gd name="T59" fmla="*/ 33 h 49"/>
                <a:gd name="T60" fmla="*/ 20 w 26"/>
                <a:gd name="T61" fmla="*/ 31 h 49"/>
                <a:gd name="T62" fmla="*/ 20 w 26"/>
                <a:gd name="T63" fmla="*/ 30 h 49"/>
                <a:gd name="T64" fmla="*/ 20 w 26"/>
                <a:gd name="T65" fmla="*/ 29 h 49"/>
                <a:gd name="T66" fmla="*/ 20 w 26"/>
                <a:gd name="T67" fmla="*/ 29 h 49"/>
                <a:gd name="T68" fmla="*/ 20 w 26"/>
                <a:gd name="T69" fmla="*/ 29 h 49"/>
                <a:gd name="T70" fmla="*/ 20 w 26"/>
                <a:gd name="T71" fmla="*/ 29 h 49"/>
                <a:gd name="T72" fmla="*/ 20 w 26"/>
                <a:gd name="T73" fmla="*/ 28 h 49"/>
                <a:gd name="T74" fmla="*/ 20 w 26"/>
                <a:gd name="T75" fmla="*/ 26 h 49"/>
                <a:gd name="T76" fmla="*/ 19 w 26"/>
                <a:gd name="T77" fmla="*/ 23 h 49"/>
                <a:gd name="T78" fmla="*/ 18 w 26"/>
                <a:gd name="T79" fmla="*/ 21 h 49"/>
                <a:gd name="T80" fmla="*/ 17 w 26"/>
                <a:gd name="T81" fmla="*/ 19 h 49"/>
                <a:gd name="T82" fmla="*/ 16 w 26"/>
                <a:gd name="T83" fmla="*/ 16 h 49"/>
                <a:gd name="T84" fmla="*/ 14 w 26"/>
                <a:gd name="T85" fmla="*/ 14 h 49"/>
                <a:gd name="T86" fmla="*/ 12 w 26"/>
                <a:gd name="T87" fmla="*/ 12 h 49"/>
                <a:gd name="T88" fmla="*/ 9 w 26"/>
                <a:gd name="T89" fmla="*/ 9 h 49"/>
                <a:gd name="T90" fmla="*/ 3 w 26"/>
                <a:gd name="T91" fmla="*/ 5 h 49"/>
                <a:gd name="T92" fmla="*/ 1 w 26"/>
                <a:gd name="T93" fmla="*/ 3 h 49"/>
                <a:gd name="T94" fmla="*/ 1 w 26"/>
                <a:gd name="T95" fmla="*/ 3 h 49"/>
                <a:gd name="T96" fmla="*/ 1 w 26"/>
                <a:gd name="T97" fmla="*/ 1 h 49"/>
                <a:gd name="T98" fmla="*/ 2 w 26"/>
                <a:gd name="T9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" h="49">
                  <a:moveTo>
                    <a:pt x="2" y="0"/>
                  </a:moveTo>
                  <a:cubicBezTo>
                    <a:pt x="2" y="0"/>
                    <a:pt x="3" y="1"/>
                    <a:pt x="5" y="1"/>
                  </a:cubicBezTo>
                  <a:cubicBezTo>
                    <a:pt x="7" y="2"/>
                    <a:pt x="9" y="3"/>
                    <a:pt x="12" y="5"/>
                  </a:cubicBezTo>
                  <a:cubicBezTo>
                    <a:pt x="13" y="6"/>
                    <a:pt x="15" y="7"/>
                    <a:pt x="16" y="9"/>
                  </a:cubicBezTo>
                  <a:cubicBezTo>
                    <a:pt x="17" y="10"/>
                    <a:pt x="19" y="11"/>
                    <a:pt x="20" y="13"/>
                  </a:cubicBezTo>
                  <a:cubicBezTo>
                    <a:pt x="21" y="14"/>
                    <a:pt x="22" y="14"/>
                    <a:pt x="22" y="15"/>
                  </a:cubicBezTo>
                  <a:cubicBezTo>
                    <a:pt x="23" y="16"/>
                    <a:pt x="23" y="17"/>
                    <a:pt x="24" y="18"/>
                  </a:cubicBezTo>
                  <a:cubicBezTo>
                    <a:pt x="24" y="19"/>
                    <a:pt x="25" y="20"/>
                    <a:pt x="25" y="22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6"/>
                    <a:pt x="26" y="28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4"/>
                    <a:pt x="24" y="36"/>
                  </a:cubicBezTo>
                  <a:cubicBezTo>
                    <a:pt x="24" y="37"/>
                    <a:pt x="23" y="38"/>
                    <a:pt x="23" y="39"/>
                  </a:cubicBezTo>
                  <a:cubicBezTo>
                    <a:pt x="21" y="41"/>
                    <a:pt x="20" y="42"/>
                    <a:pt x="18" y="43"/>
                  </a:cubicBezTo>
                  <a:cubicBezTo>
                    <a:pt x="17" y="45"/>
                    <a:pt x="15" y="46"/>
                    <a:pt x="14" y="46"/>
                  </a:cubicBezTo>
                  <a:cubicBezTo>
                    <a:pt x="10" y="48"/>
                    <a:pt x="8" y="48"/>
                    <a:pt x="6" y="49"/>
                  </a:cubicBezTo>
                  <a:cubicBezTo>
                    <a:pt x="5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8"/>
                    <a:pt x="1" y="47"/>
                  </a:cubicBezTo>
                  <a:cubicBezTo>
                    <a:pt x="1" y="46"/>
                    <a:pt x="2" y="46"/>
                    <a:pt x="3" y="46"/>
                  </a:cubicBezTo>
                  <a:cubicBezTo>
                    <a:pt x="2" y="46"/>
                    <a:pt x="3" y="45"/>
                    <a:pt x="5" y="45"/>
                  </a:cubicBezTo>
                  <a:cubicBezTo>
                    <a:pt x="7" y="44"/>
                    <a:pt x="9" y="44"/>
                    <a:pt x="11" y="42"/>
                  </a:cubicBezTo>
                  <a:cubicBezTo>
                    <a:pt x="13" y="41"/>
                    <a:pt x="14" y="41"/>
                    <a:pt x="15" y="39"/>
                  </a:cubicBezTo>
                  <a:cubicBezTo>
                    <a:pt x="16" y="38"/>
                    <a:pt x="17" y="37"/>
                    <a:pt x="18" y="36"/>
                  </a:cubicBezTo>
                  <a:cubicBezTo>
                    <a:pt x="18" y="35"/>
                    <a:pt x="19" y="34"/>
                    <a:pt x="19" y="33"/>
                  </a:cubicBezTo>
                  <a:cubicBezTo>
                    <a:pt x="19" y="33"/>
                    <a:pt x="19" y="32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0" y="24"/>
                    <a:pt x="19" y="23"/>
                  </a:cubicBezTo>
                  <a:cubicBezTo>
                    <a:pt x="19" y="22"/>
                    <a:pt x="19" y="22"/>
                    <a:pt x="18" y="21"/>
                  </a:cubicBezTo>
                  <a:cubicBezTo>
                    <a:pt x="18" y="20"/>
                    <a:pt x="18" y="19"/>
                    <a:pt x="17" y="19"/>
                  </a:cubicBezTo>
                  <a:cubicBezTo>
                    <a:pt x="17" y="18"/>
                    <a:pt x="16" y="17"/>
                    <a:pt x="16" y="16"/>
                  </a:cubicBezTo>
                  <a:cubicBezTo>
                    <a:pt x="15" y="16"/>
                    <a:pt x="15" y="15"/>
                    <a:pt x="14" y="14"/>
                  </a:cubicBezTo>
                  <a:cubicBezTo>
                    <a:pt x="14" y="14"/>
                    <a:pt x="13" y="13"/>
                    <a:pt x="12" y="12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7" y="7"/>
                    <a:pt x="5" y="6"/>
                    <a:pt x="3" y="5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438">
              <a:extLst>
                <a:ext uri="{FF2B5EF4-FFF2-40B4-BE49-F238E27FC236}">
                  <a16:creationId xmlns:a16="http://schemas.microsoft.com/office/drawing/2014/main" id="{927BDC14-A553-4C32-A954-DD0CDE81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1435100"/>
              <a:ext cx="84138" cy="85725"/>
            </a:xfrm>
            <a:custGeom>
              <a:avLst/>
              <a:gdLst>
                <a:gd name="T0" fmla="*/ 30 w 30"/>
                <a:gd name="T1" fmla="*/ 15 h 31"/>
                <a:gd name="T2" fmla="*/ 14 w 30"/>
                <a:gd name="T3" fmla="*/ 1 h 31"/>
                <a:gd name="T4" fmla="*/ 0 w 30"/>
                <a:gd name="T5" fmla="*/ 16 h 31"/>
                <a:gd name="T6" fmla="*/ 15 w 30"/>
                <a:gd name="T7" fmla="*/ 31 h 31"/>
                <a:gd name="T8" fmla="*/ 30 w 3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30" y="15"/>
                  </a:moveTo>
                  <a:cubicBezTo>
                    <a:pt x="30" y="7"/>
                    <a:pt x="23" y="0"/>
                    <a:pt x="14" y="1"/>
                  </a:cubicBezTo>
                  <a:cubicBezTo>
                    <a:pt x="6" y="1"/>
                    <a:pt x="0" y="8"/>
                    <a:pt x="0" y="16"/>
                  </a:cubicBezTo>
                  <a:cubicBezTo>
                    <a:pt x="0" y="25"/>
                    <a:pt x="7" y="31"/>
                    <a:pt x="15" y="31"/>
                  </a:cubicBezTo>
                  <a:cubicBezTo>
                    <a:pt x="24" y="30"/>
                    <a:pt x="30" y="23"/>
                    <a:pt x="30" y="15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439">
              <a:extLst>
                <a:ext uri="{FF2B5EF4-FFF2-40B4-BE49-F238E27FC236}">
                  <a16:creationId xmlns:a16="http://schemas.microsoft.com/office/drawing/2014/main" id="{2D59FB40-3DB9-421C-8235-8ED2ABA7B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1406525"/>
              <a:ext cx="85725" cy="84138"/>
            </a:xfrm>
            <a:custGeom>
              <a:avLst/>
              <a:gdLst>
                <a:gd name="T0" fmla="*/ 30 w 31"/>
                <a:gd name="T1" fmla="*/ 14 h 30"/>
                <a:gd name="T2" fmla="*/ 15 w 31"/>
                <a:gd name="T3" fmla="*/ 0 h 30"/>
                <a:gd name="T4" fmla="*/ 0 w 31"/>
                <a:gd name="T5" fmla="*/ 15 h 30"/>
                <a:gd name="T6" fmla="*/ 16 w 31"/>
                <a:gd name="T7" fmla="*/ 30 h 30"/>
                <a:gd name="T8" fmla="*/ 30 w 31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14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24"/>
                    <a:pt x="8" y="30"/>
                    <a:pt x="16" y="30"/>
                  </a:cubicBezTo>
                  <a:cubicBezTo>
                    <a:pt x="24" y="29"/>
                    <a:pt x="31" y="23"/>
                    <a:pt x="30" y="14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440">
              <a:extLst>
                <a:ext uri="{FF2B5EF4-FFF2-40B4-BE49-F238E27FC236}">
                  <a16:creationId xmlns:a16="http://schemas.microsoft.com/office/drawing/2014/main" id="{7D921DA2-DCA4-4C28-A88E-5CBEE7E84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806450"/>
              <a:ext cx="66675" cy="80963"/>
            </a:xfrm>
            <a:custGeom>
              <a:avLst/>
              <a:gdLst>
                <a:gd name="T0" fmla="*/ 16 w 24"/>
                <a:gd name="T1" fmla="*/ 0 h 29"/>
                <a:gd name="T2" fmla="*/ 12 w 24"/>
                <a:gd name="T3" fmla="*/ 2 h 29"/>
                <a:gd name="T4" fmla="*/ 0 w 24"/>
                <a:gd name="T5" fmla="*/ 25 h 29"/>
                <a:gd name="T6" fmla="*/ 3 w 24"/>
                <a:gd name="T7" fmla="*/ 29 h 29"/>
                <a:gd name="T8" fmla="*/ 5 w 24"/>
                <a:gd name="T9" fmla="*/ 28 h 29"/>
                <a:gd name="T10" fmla="*/ 22 w 24"/>
                <a:gd name="T11" fmla="*/ 9 h 29"/>
                <a:gd name="T12" fmla="*/ 16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16" y="0"/>
                  </a:moveTo>
                  <a:cubicBezTo>
                    <a:pt x="14" y="0"/>
                    <a:pt x="13" y="0"/>
                    <a:pt x="12" y="2"/>
                  </a:cubicBezTo>
                  <a:cubicBezTo>
                    <a:pt x="6" y="8"/>
                    <a:pt x="3" y="17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4" y="29"/>
                    <a:pt x="4" y="28"/>
                    <a:pt x="5" y="28"/>
                  </a:cubicBezTo>
                  <a:cubicBezTo>
                    <a:pt x="12" y="24"/>
                    <a:pt x="18" y="17"/>
                    <a:pt x="22" y="9"/>
                  </a:cubicBezTo>
                  <a:cubicBezTo>
                    <a:pt x="24" y="5"/>
                    <a:pt x="20" y="0"/>
                    <a:pt x="16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441">
              <a:extLst>
                <a:ext uri="{FF2B5EF4-FFF2-40B4-BE49-F238E27FC236}">
                  <a16:creationId xmlns:a16="http://schemas.microsoft.com/office/drawing/2014/main" id="{EF2E9E1E-2733-4963-973B-80E001ADB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792163"/>
              <a:ext cx="58738" cy="73025"/>
            </a:xfrm>
            <a:custGeom>
              <a:avLst/>
              <a:gdLst>
                <a:gd name="T0" fmla="*/ 14 w 21"/>
                <a:gd name="T1" fmla="*/ 0 h 26"/>
                <a:gd name="T2" fmla="*/ 11 w 21"/>
                <a:gd name="T3" fmla="*/ 2 h 26"/>
                <a:gd name="T4" fmla="*/ 5 w 21"/>
                <a:gd name="T5" fmla="*/ 9 h 26"/>
                <a:gd name="T6" fmla="*/ 1 w 21"/>
                <a:gd name="T7" fmla="*/ 19 h 26"/>
                <a:gd name="T8" fmla="*/ 6 w 21"/>
                <a:gd name="T9" fmla="*/ 26 h 26"/>
                <a:gd name="T10" fmla="*/ 10 w 21"/>
                <a:gd name="T11" fmla="*/ 24 h 26"/>
                <a:gd name="T12" fmla="*/ 20 w 21"/>
                <a:gd name="T13" fmla="*/ 9 h 26"/>
                <a:gd name="T14" fmla="*/ 19 w 21"/>
                <a:gd name="T15" fmla="*/ 2 h 26"/>
                <a:gd name="T16" fmla="*/ 14 w 2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14" y="0"/>
                  </a:moveTo>
                  <a:cubicBezTo>
                    <a:pt x="13" y="0"/>
                    <a:pt x="12" y="0"/>
                    <a:pt x="11" y="2"/>
                  </a:cubicBezTo>
                  <a:cubicBezTo>
                    <a:pt x="9" y="4"/>
                    <a:pt x="7" y="6"/>
                    <a:pt x="5" y="9"/>
                  </a:cubicBezTo>
                  <a:cubicBezTo>
                    <a:pt x="4" y="13"/>
                    <a:pt x="3" y="16"/>
                    <a:pt x="1" y="19"/>
                  </a:cubicBezTo>
                  <a:cubicBezTo>
                    <a:pt x="0" y="23"/>
                    <a:pt x="2" y="26"/>
                    <a:pt x="6" y="26"/>
                  </a:cubicBezTo>
                  <a:cubicBezTo>
                    <a:pt x="7" y="26"/>
                    <a:pt x="9" y="25"/>
                    <a:pt x="10" y="24"/>
                  </a:cubicBezTo>
                  <a:cubicBezTo>
                    <a:pt x="14" y="19"/>
                    <a:pt x="17" y="14"/>
                    <a:pt x="20" y="9"/>
                  </a:cubicBezTo>
                  <a:cubicBezTo>
                    <a:pt x="21" y="6"/>
                    <a:pt x="21" y="4"/>
                    <a:pt x="19" y="2"/>
                  </a:cubicBezTo>
                  <a:cubicBezTo>
                    <a:pt x="18" y="0"/>
                    <a:pt x="16" y="0"/>
                    <a:pt x="14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442">
              <a:extLst>
                <a:ext uri="{FF2B5EF4-FFF2-40B4-BE49-F238E27FC236}">
                  <a16:creationId xmlns:a16="http://schemas.microsoft.com/office/drawing/2014/main" id="{8C5CCDFD-ADA5-4086-BB6C-879DE9E0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806450"/>
              <a:ext cx="63500" cy="80963"/>
            </a:xfrm>
            <a:custGeom>
              <a:avLst/>
              <a:gdLst>
                <a:gd name="T0" fmla="*/ 16 w 23"/>
                <a:gd name="T1" fmla="*/ 0 h 29"/>
                <a:gd name="T2" fmla="*/ 11 w 23"/>
                <a:gd name="T3" fmla="*/ 2 h 29"/>
                <a:gd name="T4" fmla="*/ 5 w 23"/>
                <a:gd name="T5" fmla="*/ 15 h 29"/>
                <a:gd name="T6" fmla="*/ 1 w 23"/>
                <a:gd name="T7" fmla="*/ 26 h 29"/>
                <a:gd name="T8" fmla="*/ 4 w 23"/>
                <a:gd name="T9" fmla="*/ 29 h 29"/>
                <a:gd name="T10" fmla="*/ 5 w 23"/>
                <a:gd name="T11" fmla="*/ 29 h 29"/>
                <a:gd name="T12" fmla="*/ 14 w 23"/>
                <a:gd name="T13" fmla="*/ 21 h 29"/>
                <a:gd name="T14" fmla="*/ 22 w 23"/>
                <a:gd name="T15" fmla="*/ 7 h 29"/>
                <a:gd name="T16" fmla="*/ 16 w 2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6" y="0"/>
                  </a:moveTo>
                  <a:cubicBezTo>
                    <a:pt x="14" y="0"/>
                    <a:pt x="12" y="0"/>
                    <a:pt x="11" y="2"/>
                  </a:cubicBezTo>
                  <a:cubicBezTo>
                    <a:pt x="8" y="6"/>
                    <a:pt x="7" y="11"/>
                    <a:pt x="5" y="15"/>
                  </a:cubicBezTo>
                  <a:cubicBezTo>
                    <a:pt x="4" y="18"/>
                    <a:pt x="0" y="23"/>
                    <a:pt x="1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12" y="24"/>
                    <a:pt x="14" y="21"/>
                  </a:cubicBezTo>
                  <a:cubicBezTo>
                    <a:pt x="17" y="17"/>
                    <a:pt x="20" y="12"/>
                    <a:pt x="22" y="7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443">
              <a:extLst>
                <a:ext uri="{FF2B5EF4-FFF2-40B4-BE49-F238E27FC236}">
                  <a16:creationId xmlns:a16="http://schemas.microsoft.com/office/drawing/2014/main" id="{331EF84B-3BD6-4C59-BBAF-7BE29B00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784225"/>
              <a:ext cx="66675" cy="74613"/>
            </a:xfrm>
            <a:custGeom>
              <a:avLst/>
              <a:gdLst>
                <a:gd name="T0" fmla="*/ 18 w 24"/>
                <a:gd name="T1" fmla="*/ 0 h 27"/>
                <a:gd name="T2" fmla="*/ 15 w 24"/>
                <a:gd name="T3" fmla="*/ 1 h 27"/>
                <a:gd name="T4" fmla="*/ 5 w 24"/>
                <a:gd name="T5" fmla="*/ 12 h 27"/>
                <a:gd name="T6" fmla="*/ 0 w 24"/>
                <a:gd name="T7" fmla="*/ 23 h 27"/>
                <a:gd name="T8" fmla="*/ 4 w 24"/>
                <a:gd name="T9" fmla="*/ 27 h 27"/>
                <a:gd name="T10" fmla="*/ 6 w 24"/>
                <a:gd name="T11" fmla="*/ 26 h 27"/>
                <a:gd name="T12" fmla="*/ 14 w 24"/>
                <a:gd name="T13" fmla="*/ 19 h 27"/>
                <a:gd name="T14" fmla="*/ 17 w 24"/>
                <a:gd name="T15" fmla="*/ 16 h 27"/>
                <a:gd name="T16" fmla="*/ 19 w 24"/>
                <a:gd name="T17" fmla="*/ 13 h 27"/>
                <a:gd name="T18" fmla="*/ 24 w 24"/>
                <a:gd name="T19" fmla="*/ 6 h 27"/>
                <a:gd name="T20" fmla="*/ 24 w 24"/>
                <a:gd name="T21" fmla="*/ 5 h 27"/>
                <a:gd name="T22" fmla="*/ 18 w 24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7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1" y="5"/>
                    <a:pt x="8" y="8"/>
                    <a:pt x="5" y="12"/>
                  </a:cubicBezTo>
                  <a:cubicBezTo>
                    <a:pt x="3" y="15"/>
                    <a:pt x="0" y="19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5" y="27"/>
                    <a:pt x="5" y="27"/>
                    <a:pt x="6" y="26"/>
                  </a:cubicBezTo>
                  <a:cubicBezTo>
                    <a:pt x="9" y="24"/>
                    <a:pt x="12" y="21"/>
                    <a:pt x="14" y="19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0"/>
                    <a:pt x="22" y="8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1" y="0"/>
                    <a:pt x="18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444">
              <a:extLst>
                <a:ext uri="{FF2B5EF4-FFF2-40B4-BE49-F238E27FC236}">
                  <a16:creationId xmlns:a16="http://schemas.microsoft.com/office/drawing/2014/main" id="{F62CEF5B-9A3D-47DB-BB14-69E23F43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798513"/>
              <a:ext cx="19050" cy="30163"/>
            </a:xfrm>
            <a:custGeom>
              <a:avLst/>
              <a:gdLst>
                <a:gd name="T0" fmla="*/ 7 w 7"/>
                <a:gd name="T1" fmla="*/ 0 h 11"/>
                <a:gd name="T2" fmla="*/ 7 w 7"/>
                <a:gd name="T3" fmla="*/ 1 h 11"/>
                <a:gd name="T4" fmla="*/ 2 w 7"/>
                <a:gd name="T5" fmla="*/ 8 h 11"/>
                <a:gd name="T6" fmla="*/ 0 w 7"/>
                <a:gd name="T7" fmla="*/ 11 h 11"/>
                <a:gd name="T8" fmla="*/ 6 w 7"/>
                <a:gd name="T9" fmla="*/ 3 h 11"/>
                <a:gd name="T10" fmla="*/ 7 w 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9"/>
                    <a:pt x="4" y="6"/>
                    <a:pt x="6" y="3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C1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445">
              <a:extLst>
                <a:ext uri="{FF2B5EF4-FFF2-40B4-BE49-F238E27FC236}">
                  <a16:creationId xmlns:a16="http://schemas.microsoft.com/office/drawing/2014/main" id="{6FB79370-DB60-4419-95D3-41B98308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968375"/>
              <a:ext cx="50800" cy="130175"/>
            </a:xfrm>
            <a:custGeom>
              <a:avLst/>
              <a:gdLst>
                <a:gd name="T0" fmla="*/ 7 w 18"/>
                <a:gd name="T1" fmla="*/ 0 h 46"/>
                <a:gd name="T2" fmla="*/ 1 w 18"/>
                <a:gd name="T3" fmla="*/ 7 h 46"/>
                <a:gd name="T4" fmla="*/ 3 w 18"/>
                <a:gd name="T5" fmla="*/ 39 h 46"/>
                <a:gd name="T6" fmla="*/ 10 w 18"/>
                <a:gd name="T7" fmla="*/ 46 h 46"/>
                <a:gd name="T8" fmla="*/ 17 w 18"/>
                <a:gd name="T9" fmla="*/ 39 h 46"/>
                <a:gd name="T10" fmla="*/ 12 w 18"/>
                <a:gd name="T11" fmla="*/ 4 h 46"/>
                <a:gd name="T12" fmla="*/ 7 w 18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6">
                  <a:moveTo>
                    <a:pt x="7" y="0"/>
                  </a:moveTo>
                  <a:cubicBezTo>
                    <a:pt x="4" y="0"/>
                    <a:pt x="0" y="2"/>
                    <a:pt x="1" y="7"/>
                  </a:cubicBezTo>
                  <a:cubicBezTo>
                    <a:pt x="4" y="17"/>
                    <a:pt x="5" y="28"/>
                    <a:pt x="3" y="39"/>
                  </a:cubicBezTo>
                  <a:cubicBezTo>
                    <a:pt x="3" y="43"/>
                    <a:pt x="6" y="46"/>
                    <a:pt x="10" y="46"/>
                  </a:cubicBezTo>
                  <a:cubicBezTo>
                    <a:pt x="13" y="46"/>
                    <a:pt x="17" y="43"/>
                    <a:pt x="17" y="39"/>
                  </a:cubicBezTo>
                  <a:cubicBezTo>
                    <a:pt x="18" y="27"/>
                    <a:pt x="16" y="15"/>
                    <a:pt x="12" y="4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446">
              <a:extLst>
                <a:ext uri="{FF2B5EF4-FFF2-40B4-BE49-F238E27FC236}">
                  <a16:creationId xmlns:a16="http://schemas.microsoft.com/office/drawing/2014/main" id="{0134AF2D-9F75-4219-88B7-719A9037C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990600"/>
              <a:ext cx="41275" cy="93663"/>
            </a:xfrm>
            <a:custGeom>
              <a:avLst/>
              <a:gdLst>
                <a:gd name="T0" fmla="*/ 5 w 15"/>
                <a:gd name="T1" fmla="*/ 0 h 33"/>
                <a:gd name="T2" fmla="*/ 0 w 15"/>
                <a:gd name="T3" fmla="*/ 5 h 33"/>
                <a:gd name="T4" fmla="*/ 1 w 15"/>
                <a:gd name="T5" fmla="*/ 26 h 33"/>
                <a:gd name="T6" fmla="*/ 8 w 15"/>
                <a:gd name="T7" fmla="*/ 33 h 33"/>
                <a:gd name="T8" fmla="*/ 15 w 15"/>
                <a:gd name="T9" fmla="*/ 26 h 33"/>
                <a:gd name="T10" fmla="*/ 9 w 15"/>
                <a:gd name="T11" fmla="*/ 2 h 33"/>
                <a:gd name="T12" fmla="*/ 5 w 15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3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1" y="19"/>
                    <a:pt x="1" y="26"/>
                  </a:cubicBezTo>
                  <a:cubicBezTo>
                    <a:pt x="1" y="31"/>
                    <a:pt x="5" y="33"/>
                    <a:pt x="8" y="33"/>
                  </a:cubicBezTo>
                  <a:cubicBezTo>
                    <a:pt x="12" y="33"/>
                    <a:pt x="15" y="31"/>
                    <a:pt x="15" y="26"/>
                  </a:cubicBezTo>
                  <a:cubicBezTo>
                    <a:pt x="15" y="18"/>
                    <a:pt x="14" y="9"/>
                    <a:pt x="9" y="2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447">
              <a:extLst>
                <a:ext uri="{FF2B5EF4-FFF2-40B4-BE49-F238E27FC236}">
                  <a16:creationId xmlns:a16="http://schemas.microsoft.com/office/drawing/2014/main" id="{32A6E780-9B1B-425E-BF20-D541706E9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5" y="1644650"/>
              <a:ext cx="69850" cy="61913"/>
            </a:xfrm>
            <a:custGeom>
              <a:avLst/>
              <a:gdLst>
                <a:gd name="T0" fmla="*/ 24 w 25"/>
                <a:gd name="T1" fmla="*/ 6 h 22"/>
                <a:gd name="T2" fmla="*/ 14 w 25"/>
                <a:gd name="T3" fmla="*/ 2 h 22"/>
                <a:gd name="T4" fmla="*/ 2 w 25"/>
                <a:gd name="T5" fmla="*/ 15 h 22"/>
                <a:gd name="T6" fmla="*/ 7 w 25"/>
                <a:gd name="T7" fmla="*/ 20 h 22"/>
                <a:gd name="T8" fmla="*/ 19 w 25"/>
                <a:gd name="T9" fmla="*/ 14 h 22"/>
                <a:gd name="T10" fmla="*/ 24 w 25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24" y="6"/>
                  </a:moveTo>
                  <a:cubicBezTo>
                    <a:pt x="23" y="2"/>
                    <a:pt x="17" y="0"/>
                    <a:pt x="14" y="2"/>
                  </a:cubicBezTo>
                  <a:cubicBezTo>
                    <a:pt x="9" y="6"/>
                    <a:pt x="5" y="10"/>
                    <a:pt x="2" y="15"/>
                  </a:cubicBezTo>
                  <a:cubicBezTo>
                    <a:pt x="0" y="18"/>
                    <a:pt x="4" y="22"/>
                    <a:pt x="7" y="20"/>
                  </a:cubicBezTo>
                  <a:cubicBezTo>
                    <a:pt x="11" y="18"/>
                    <a:pt x="15" y="16"/>
                    <a:pt x="19" y="14"/>
                  </a:cubicBezTo>
                  <a:cubicBezTo>
                    <a:pt x="22" y="13"/>
                    <a:pt x="25" y="10"/>
                    <a:pt x="24" y="6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448">
              <a:extLst>
                <a:ext uri="{FF2B5EF4-FFF2-40B4-BE49-F238E27FC236}">
                  <a16:creationId xmlns:a16="http://schemas.microsoft.com/office/drawing/2014/main" id="{1C2AEB52-DD11-432B-8D15-409D6024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1647825"/>
              <a:ext cx="92075" cy="92075"/>
            </a:xfrm>
            <a:custGeom>
              <a:avLst/>
              <a:gdLst>
                <a:gd name="T0" fmla="*/ 18 w 33"/>
                <a:gd name="T1" fmla="*/ 6 h 33"/>
                <a:gd name="T2" fmla="*/ 5 w 33"/>
                <a:gd name="T3" fmla="*/ 19 h 33"/>
                <a:gd name="T4" fmla="*/ 13 w 33"/>
                <a:gd name="T5" fmla="*/ 28 h 33"/>
                <a:gd name="T6" fmla="*/ 27 w 33"/>
                <a:gd name="T7" fmla="*/ 15 h 33"/>
                <a:gd name="T8" fmla="*/ 18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6"/>
                  </a:moveTo>
                  <a:cubicBezTo>
                    <a:pt x="14" y="10"/>
                    <a:pt x="9" y="15"/>
                    <a:pt x="5" y="19"/>
                  </a:cubicBezTo>
                  <a:cubicBezTo>
                    <a:pt x="0" y="25"/>
                    <a:pt x="8" y="33"/>
                    <a:pt x="13" y="28"/>
                  </a:cubicBezTo>
                  <a:cubicBezTo>
                    <a:pt x="18" y="23"/>
                    <a:pt x="22" y="19"/>
                    <a:pt x="27" y="15"/>
                  </a:cubicBezTo>
                  <a:cubicBezTo>
                    <a:pt x="33" y="9"/>
                    <a:pt x="24" y="0"/>
                    <a:pt x="18" y="6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449">
              <a:extLst>
                <a:ext uri="{FF2B5EF4-FFF2-40B4-BE49-F238E27FC236}">
                  <a16:creationId xmlns:a16="http://schemas.microsoft.com/office/drawing/2014/main" id="{8E1C9F59-FD36-4D19-9BAF-6EFF75A34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666875"/>
              <a:ext cx="55563" cy="69850"/>
            </a:xfrm>
            <a:custGeom>
              <a:avLst/>
              <a:gdLst>
                <a:gd name="T0" fmla="*/ 17 w 20"/>
                <a:gd name="T1" fmla="*/ 2 h 25"/>
                <a:gd name="T2" fmla="*/ 8 w 20"/>
                <a:gd name="T3" fmla="*/ 6 h 25"/>
                <a:gd name="T4" fmla="*/ 4 w 20"/>
                <a:gd name="T5" fmla="*/ 13 h 25"/>
                <a:gd name="T6" fmla="*/ 12 w 20"/>
                <a:gd name="T7" fmla="*/ 20 h 25"/>
                <a:gd name="T8" fmla="*/ 19 w 20"/>
                <a:gd name="T9" fmla="*/ 11 h 25"/>
                <a:gd name="T10" fmla="*/ 17 w 20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7" y="2"/>
                  </a:moveTo>
                  <a:cubicBezTo>
                    <a:pt x="13" y="0"/>
                    <a:pt x="9" y="2"/>
                    <a:pt x="8" y="6"/>
                  </a:cubicBezTo>
                  <a:cubicBezTo>
                    <a:pt x="7" y="9"/>
                    <a:pt x="6" y="11"/>
                    <a:pt x="4" y="13"/>
                  </a:cubicBezTo>
                  <a:cubicBezTo>
                    <a:pt x="0" y="18"/>
                    <a:pt x="7" y="25"/>
                    <a:pt x="12" y="20"/>
                  </a:cubicBezTo>
                  <a:cubicBezTo>
                    <a:pt x="15" y="18"/>
                    <a:pt x="17" y="14"/>
                    <a:pt x="19" y="11"/>
                  </a:cubicBezTo>
                  <a:cubicBezTo>
                    <a:pt x="20" y="8"/>
                    <a:pt x="20" y="4"/>
                    <a:pt x="17" y="2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450">
              <a:extLst>
                <a:ext uri="{FF2B5EF4-FFF2-40B4-BE49-F238E27FC236}">
                  <a16:creationId xmlns:a16="http://schemas.microsoft.com/office/drawing/2014/main" id="{B472501C-2009-43D6-9DC1-DB153309E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0" y="1597025"/>
              <a:ext cx="74613" cy="79375"/>
            </a:xfrm>
            <a:custGeom>
              <a:avLst/>
              <a:gdLst>
                <a:gd name="T0" fmla="*/ 24 w 27"/>
                <a:gd name="T1" fmla="*/ 3 h 28"/>
                <a:gd name="T2" fmla="*/ 13 w 27"/>
                <a:gd name="T3" fmla="*/ 5 h 28"/>
                <a:gd name="T4" fmla="*/ 10 w 27"/>
                <a:gd name="T5" fmla="*/ 11 h 28"/>
                <a:gd name="T6" fmla="*/ 4 w 27"/>
                <a:gd name="T7" fmla="*/ 17 h 28"/>
                <a:gd name="T8" fmla="*/ 11 w 27"/>
                <a:gd name="T9" fmla="*/ 25 h 28"/>
                <a:gd name="T10" fmla="*/ 24 w 27"/>
                <a:gd name="T11" fmla="*/ 13 h 28"/>
                <a:gd name="T12" fmla="*/ 24 w 27"/>
                <a:gd name="T1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24" y="3"/>
                  </a:moveTo>
                  <a:cubicBezTo>
                    <a:pt x="21" y="0"/>
                    <a:pt x="15" y="1"/>
                    <a:pt x="13" y="5"/>
                  </a:cubicBezTo>
                  <a:cubicBezTo>
                    <a:pt x="12" y="7"/>
                    <a:pt x="11" y="9"/>
                    <a:pt x="10" y="11"/>
                  </a:cubicBezTo>
                  <a:cubicBezTo>
                    <a:pt x="8" y="13"/>
                    <a:pt x="6" y="15"/>
                    <a:pt x="4" y="17"/>
                  </a:cubicBezTo>
                  <a:cubicBezTo>
                    <a:pt x="0" y="20"/>
                    <a:pt x="6" y="28"/>
                    <a:pt x="11" y="25"/>
                  </a:cubicBezTo>
                  <a:cubicBezTo>
                    <a:pt x="16" y="22"/>
                    <a:pt x="20" y="17"/>
                    <a:pt x="24" y="13"/>
                  </a:cubicBezTo>
                  <a:cubicBezTo>
                    <a:pt x="27" y="10"/>
                    <a:pt x="27" y="6"/>
                    <a:pt x="24" y="3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451">
              <a:extLst>
                <a:ext uri="{FF2B5EF4-FFF2-40B4-BE49-F238E27FC236}">
                  <a16:creationId xmlns:a16="http://schemas.microsoft.com/office/drawing/2014/main" id="{FB1FD97A-2401-4988-A3C4-54442A355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1604963"/>
              <a:ext cx="79375" cy="87313"/>
            </a:xfrm>
            <a:custGeom>
              <a:avLst/>
              <a:gdLst>
                <a:gd name="T0" fmla="*/ 17 w 28"/>
                <a:gd name="T1" fmla="*/ 2 h 31"/>
                <a:gd name="T2" fmla="*/ 10 w 28"/>
                <a:gd name="T3" fmla="*/ 10 h 31"/>
                <a:gd name="T4" fmla="*/ 5 w 28"/>
                <a:gd name="T5" fmla="*/ 17 h 31"/>
                <a:gd name="T6" fmla="*/ 15 w 28"/>
                <a:gd name="T7" fmla="*/ 25 h 31"/>
                <a:gd name="T8" fmla="*/ 21 w 28"/>
                <a:gd name="T9" fmla="*/ 19 h 31"/>
                <a:gd name="T10" fmla="*/ 27 w 28"/>
                <a:gd name="T11" fmla="*/ 10 h 31"/>
                <a:gd name="T12" fmla="*/ 17 w 28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17" y="2"/>
                  </a:moveTo>
                  <a:cubicBezTo>
                    <a:pt x="14" y="4"/>
                    <a:pt x="12" y="7"/>
                    <a:pt x="10" y="10"/>
                  </a:cubicBezTo>
                  <a:cubicBezTo>
                    <a:pt x="8" y="13"/>
                    <a:pt x="6" y="15"/>
                    <a:pt x="5" y="17"/>
                  </a:cubicBezTo>
                  <a:cubicBezTo>
                    <a:pt x="0" y="24"/>
                    <a:pt x="10" y="31"/>
                    <a:pt x="15" y="25"/>
                  </a:cubicBezTo>
                  <a:cubicBezTo>
                    <a:pt x="17" y="23"/>
                    <a:pt x="19" y="21"/>
                    <a:pt x="21" y="19"/>
                  </a:cubicBezTo>
                  <a:cubicBezTo>
                    <a:pt x="24" y="16"/>
                    <a:pt x="26" y="14"/>
                    <a:pt x="27" y="10"/>
                  </a:cubicBezTo>
                  <a:cubicBezTo>
                    <a:pt x="28" y="4"/>
                    <a:pt x="23" y="0"/>
                    <a:pt x="17" y="2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452">
              <a:extLst>
                <a:ext uri="{FF2B5EF4-FFF2-40B4-BE49-F238E27FC236}">
                  <a16:creationId xmlns:a16="http://schemas.microsoft.com/office/drawing/2014/main" id="{599DF263-B030-467F-85A7-9AF35CBF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1619250"/>
              <a:ext cx="55563" cy="65088"/>
            </a:xfrm>
            <a:custGeom>
              <a:avLst/>
              <a:gdLst>
                <a:gd name="T0" fmla="*/ 16 w 20"/>
                <a:gd name="T1" fmla="*/ 2 h 23"/>
                <a:gd name="T2" fmla="*/ 8 w 20"/>
                <a:gd name="T3" fmla="*/ 3 h 23"/>
                <a:gd name="T4" fmla="*/ 5 w 20"/>
                <a:gd name="T5" fmla="*/ 6 h 23"/>
                <a:gd name="T6" fmla="*/ 4 w 20"/>
                <a:gd name="T7" fmla="*/ 8 h 23"/>
                <a:gd name="T8" fmla="*/ 3 w 20"/>
                <a:gd name="T9" fmla="*/ 9 h 23"/>
                <a:gd name="T10" fmla="*/ 3 w 20"/>
                <a:gd name="T11" fmla="*/ 20 h 23"/>
                <a:gd name="T12" fmla="*/ 14 w 20"/>
                <a:gd name="T13" fmla="*/ 20 h 23"/>
                <a:gd name="T14" fmla="*/ 20 w 20"/>
                <a:gd name="T15" fmla="*/ 8 h 23"/>
                <a:gd name="T16" fmla="*/ 16 w 2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6" y="2"/>
                  </a:moveTo>
                  <a:cubicBezTo>
                    <a:pt x="13" y="0"/>
                    <a:pt x="10" y="1"/>
                    <a:pt x="8" y="3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0" y="12"/>
                    <a:pt x="0" y="17"/>
                    <a:pt x="3" y="20"/>
                  </a:cubicBezTo>
                  <a:cubicBezTo>
                    <a:pt x="5" y="23"/>
                    <a:pt x="11" y="23"/>
                    <a:pt x="14" y="20"/>
                  </a:cubicBezTo>
                  <a:cubicBezTo>
                    <a:pt x="17" y="17"/>
                    <a:pt x="20" y="13"/>
                    <a:pt x="20" y="8"/>
                  </a:cubicBezTo>
                  <a:cubicBezTo>
                    <a:pt x="20" y="5"/>
                    <a:pt x="18" y="3"/>
                    <a:pt x="16" y="2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453">
              <a:extLst>
                <a:ext uri="{FF2B5EF4-FFF2-40B4-BE49-F238E27FC236}">
                  <a16:creationId xmlns:a16="http://schemas.microsoft.com/office/drawing/2014/main" id="{34537AD4-5102-417B-A8EE-938BCACBF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4186238"/>
              <a:ext cx="73025" cy="79375"/>
            </a:xfrm>
            <a:custGeom>
              <a:avLst/>
              <a:gdLst>
                <a:gd name="T0" fmla="*/ 13 w 26"/>
                <a:gd name="T1" fmla="*/ 6 h 28"/>
                <a:gd name="T2" fmla="*/ 3 w 26"/>
                <a:gd name="T3" fmla="*/ 20 h 28"/>
                <a:gd name="T4" fmla="*/ 8 w 26"/>
                <a:gd name="T5" fmla="*/ 25 h 28"/>
                <a:gd name="T6" fmla="*/ 22 w 26"/>
                <a:gd name="T7" fmla="*/ 11 h 28"/>
                <a:gd name="T8" fmla="*/ 13 w 26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3" y="6"/>
                  </a:moveTo>
                  <a:cubicBezTo>
                    <a:pt x="10" y="11"/>
                    <a:pt x="6" y="16"/>
                    <a:pt x="3" y="20"/>
                  </a:cubicBezTo>
                  <a:cubicBezTo>
                    <a:pt x="0" y="23"/>
                    <a:pt x="5" y="28"/>
                    <a:pt x="8" y="25"/>
                  </a:cubicBezTo>
                  <a:cubicBezTo>
                    <a:pt x="13" y="22"/>
                    <a:pt x="18" y="17"/>
                    <a:pt x="22" y="11"/>
                  </a:cubicBezTo>
                  <a:cubicBezTo>
                    <a:pt x="26" y="6"/>
                    <a:pt x="17" y="0"/>
                    <a:pt x="13" y="6"/>
                  </a:cubicBezTo>
                  <a:close/>
                </a:path>
              </a:pathLst>
            </a:custGeom>
            <a:solidFill>
              <a:srgbClr val="48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454">
              <a:extLst>
                <a:ext uri="{FF2B5EF4-FFF2-40B4-BE49-F238E27FC236}">
                  <a16:creationId xmlns:a16="http://schemas.microsoft.com/office/drawing/2014/main" id="{B9DD02F8-6103-45D3-A42C-681D08695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4251325"/>
              <a:ext cx="69850" cy="73025"/>
            </a:xfrm>
            <a:custGeom>
              <a:avLst/>
              <a:gdLst>
                <a:gd name="T0" fmla="*/ 12 w 25"/>
                <a:gd name="T1" fmla="*/ 6 h 26"/>
                <a:gd name="T2" fmla="*/ 3 w 25"/>
                <a:gd name="T3" fmla="*/ 17 h 26"/>
                <a:gd name="T4" fmla="*/ 8 w 25"/>
                <a:gd name="T5" fmla="*/ 23 h 26"/>
                <a:gd name="T6" fmla="*/ 21 w 25"/>
                <a:gd name="T7" fmla="*/ 11 h 26"/>
                <a:gd name="T8" fmla="*/ 12 w 25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6"/>
                  </a:moveTo>
                  <a:cubicBezTo>
                    <a:pt x="10" y="10"/>
                    <a:pt x="7" y="14"/>
                    <a:pt x="3" y="17"/>
                  </a:cubicBezTo>
                  <a:cubicBezTo>
                    <a:pt x="0" y="20"/>
                    <a:pt x="4" y="26"/>
                    <a:pt x="8" y="23"/>
                  </a:cubicBezTo>
                  <a:cubicBezTo>
                    <a:pt x="13" y="20"/>
                    <a:pt x="17" y="16"/>
                    <a:pt x="21" y="11"/>
                  </a:cubicBezTo>
                  <a:cubicBezTo>
                    <a:pt x="25" y="6"/>
                    <a:pt x="16" y="0"/>
                    <a:pt x="12" y="6"/>
                  </a:cubicBezTo>
                  <a:close/>
                </a:path>
              </a:pathLst>
            </a:custGeom>
            <a:solidFill>
              <a:srgbClr val="48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455">
              <a:extLst>
                <a:ext uri="{FF2B5EF4-FFF2-40B4-BE49-F238E27FC236}">
                  <a16:creationId xmlns:a16="http://schemas.microsoft.com/office/drawing/2014/main" id="{26D69B3E-697D-492F-A27E-3DCB3BD1D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4248150"/>
              <a:ext cx="84138" cy="47625"/>
            </a:xfrm>
            <a:custGeom>
              <a:avLst/>
              <a:gdLst>
                <a:gd name="T0" fmla="*/ 21 w 30"/>
                <a:gd name="T1" fmla="*/ 4 h 17"/>
                <a:gd name="T2" fmla="*/ 1 w 30"/>
                <a:gd name="T3" fmla="*/ 14 h 17"/>
                <a:gd name="T4" fmla="*/ 1 w 30"/>
                <a:gd name="T5" fmla="*/ 16 h 17"/>
                <a:gd name="T6" fmla="*/ 25 w 30"/>
                <a:gd name="T7" fmla="*/ 9 h 17"/>
                <a:gd name="T8" fmla="*/ 21 w 30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1" y="4"/>
                  </a:moveTo>
                  <a:cubicBezTo>
                    <a:pt x="15" y="9"/>
                    <a:pt x="9" y="13"/>
                    <a:pt x="1" y="14"/>
                  </a:cubicBezTo>
                  <a:cubicBezTo>
                    <a:pt x="0" y="14"/>
                    <a:pt x="0" y="16"/>
                    <a:pt x="1" y="16"/>
                  </a:cubicBezTo>
                  <a:cubicBezTo>
                    <a:pt x="10" y="17"/>
                    <a:pt x="18" y="13"/>
                    <a:pt x="25" y="9"/>
                  </a:cubicBezTo>
                  <a:cubicBezTo>
                    <a:pt x="30" y="7"/>
                    <a:pt x="25" y="0"/>
                    <a:pt x="21" y="4"/>
                  </a:cubicBezTo>
                  <a:close/>
                </a:path>
              </a:pathLst>
            </a:custGeom>
            <a:solidFill>
              <a:srgbClr val="48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456">
              <a:extLst>
                <a:ext uri="{FF2B5EF4-FFF2-40B4-BE49-F238E27FC236}">
                  <a16:creationId xmlns:a16="http://schemas.microsoft.com/office/drawing/2014/main" id="{E615ECE1-303D-4E03-88D2-5BAAFC3C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4295775"/>
              <a:ext cx="74613" cy="50800"/>
            </a:xfrm>
            <a:custGeom>
              <a:avLst/>
              <a:gdLst>
                <a:gd name="T0" fmla="*/ 17 w 27"/>
                <a:gd name="T1" fmla="*/ 3 h 18"/>
                <a:gd name="T2" fmla="*/ 5 w 27"/>
                <a:gd name="T3" fmla="*/ 9 h 18"/>
                <a:gd name="T4" fmla="*/ 7 w 27"/>
                <a:gd name="T5" fmla="*/ 17 h 18"/>
                <a:gd name="T6" fmla="*/ 21 w 27"/>
                <a:gd name="T7" fmla="*/ 11 h 18"/>
                <a:gd name="T8" fmla="*/ 17 w 27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7" y="3"/>
                  </a:moveTo>
                  <a:cubicBezTo>
                    <a:pt x="13" y="6"/>
                    <a:pt x="9" y="8"/>
                    <a:pt x="5" y="9"/>
                  </a:cubicBezTo>
                  <a:cubicBezTo>
                    <a:pt x="0" y="11"/>
                    <a:pt x="2" y="18"/>
                    <a:pt x="7" y="17"/>
                  </a:cubicBezTo>
                  <a:cubicBezTo>
                    <a:pt x="12" y="15"/>
                    <a:pt x="17" y="14"/>
                    <a:pt x="21" y="11"/>
                  </a:cubicBezTo>
                  <a:cubicBezTo>
                    <a:pt x="27" y="8"/>
                    <a:pt x="22" y="0"/>
                    <a:pt x="17" y="3"/>
                  </a:cubicBezTo>
                  <a:close/>
                </a:path>
              </a:pathLst>
            </a:custGeom>
            <a:solidFill>
              <a:srgbClr val="48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457">
              <a:extLst>
                <a:ext uri="{FF2B5EF4-FFF2-40B4-BE49-F238E27FC236}">
                  <a16:creationId xmlns:a16="http://schemas.microsoft.com/office/drawing/2014/main" id="{4153FF60-F36A-463B-894B-08A793C6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2374900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458">
              <a:extLst>
                <a:ext uri="{FF2B5EF4-FFF2-40B4-BE49-F238E27FC236}">
                  <a16:creationId xmlns:a16="http://schemas.microsoft.com/office/drawing/2014/main" id="{774768FA-8A47-4E49-8224-9DB4D7BB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2349500"/>
              <a:ext cx="42863" cy="52388"/>
            </a:xfrm>
            <a:custGeom>
              <a:avLst/>
              <a:gdLst>
                <a:gd name="T0" fmla="*/ 13 w 15"/>
                <a:gd name="T1" fmla="*/ 3 h 19"/>
                <a:gd name="T2" fmla="*/ 6 w 15"/>
                <a:gd name="T3" fmla="*/ 1 h 19"/>
                <a:gd name="T4" fmla="*/ 2 w 15"/>
                <a:gd name="T5" fmla="*/ 6 h 19"/>
                <a:gd name="T6" fmla="*/ 1 w 15"/>
                <a:gd name="T7" fmla="*/ 6 h 19"/>
                <a:gd name="T8" fmla="*/ 2 w 15"/>
                <a:gd name="T9" fmla="*/ 6 h 19"/>
                <a:gd name="T10" fmla="*/ 1 w 15"/>
                <a:gd name="T11" fmla="*/ 8 h 19"/>
                <a:gd name="T12" fmla="*/ 0 w 15"/>
                <a:gd name="T13" fmla="*/ 12 h 19"/>
                <a:gd name="T14" fmla="*/ 0 w 15"/>
                <a:gd name="T15" fmla="*/ 14 h 19"/>
                <a:gd name="T16" fmla="*/ 0 w 15"/>
                <a:gd name="T17" fmla="*/ 14 h 19"/>
                <a:gd name="T18" fmla="*/ 1 w 15"/>
                <a:gd name="T19" fmla="*/ 12 h 19"/>
                <a:gd name="T20" fmla="*/ 1 w 15"/>
                <a:gd name="T21" fmla="*/ 12 h 19"/>
                <a:gd name="T22" fmla="*/ 3 w 15"/>
                <a:gd name="T23" fmla="*/ 18 h 19"/>
                <a:gd name="T24" fmla="*/ 11 w 15"/>
                <a:gd name="T25" fmla="*/ 17 h 19"/>
                <a:gd name="T26" fmla="*/ 13 w 15"/>
                <a:gd name="T27" fmla="*/ 13 h 19"/>
                <a:gd name="T28" fmla="*/ 14 w 15"/>
                <a:gd name="T29" fmla="*/ 11 h 19"/>
                <a:gd name="T30" fmla="*/ 15 w 15"/>
                <a:gd name="T31" fmla="*/ 10 h 19"/>
                <a:gd name="T32" fmla="*/ 14 w 15"/>
                <a:gd name="T33" fmla="*/ 10 h 19"/>
                <a:gd name="T34" fmla="*/ 15 w 15"/>
                <a:gd name="T35" fmla="*/ 10 h 19"/>
                <a:gd name="T36" fmla="*/ 15 w 15"/>
                <a:gd name="T37" fmla="*/ 10 h 19"/>
                <a:gd name="T38" fmla="*/ 15 w 15"/>
                <a:gd name="T39" fmla="*/ 9 h 19"/>
                <a:gd name="T40" fmla="*/ 13 w 15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13" y="3"/>
                  </a:moveTo>
                  <a:cubicBezTo>
                    <a:pt x="12" y="1"/>
                    <a:pt x="9" y="0"/>
                    <a:pt x="6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19"/>
                    <a:pt x="8" y="18"/>
                    <a:pt x="11" y="17"/>
                  </a:cubicBezTo>
                  <a:cubicBezTo>
                    <a:pt x="12" y="16"/>
                    <a:pt x="12" y="14"/>
                    <a:pt x="13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4"/>
                    <a:pt x="13" y="3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Line 459">
              <a:extLst>
                <a:ext uri="{FF2B5EF4-FFF2-40B4-BE49-F238E27FC236}">
                  <a16:creationId xmlns:a16="http://schemas.microsoft.com/office/drawing/2014/main" id="{65A9ECD2-228F-48D4-822A-D5EA04433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013" y="23876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Line 460">
              <a:extLst>
                <a:ext uri="{FF2B5EF4-FFF2-40B4-BE49-F238E27FC236}">
                  <a16:creationId xmlns:a16="http://schemas.microsoft.com/office/drawing/2014/main" id="{3F090566-1DCE-4AAC-8669-66E893AEF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013" y="23876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461">
              <a:extLst>
                <a:ext uri="{FF2B5EF4-FFF2-40B4-BE49-F238E27FC236}">
                  <a16:creationId xmlns:a16="http://schemas.microsoft.com/office/drawing/2014/main" id="{10D91C4C-8728-47D0-9D99-A57D27A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365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462">
              <a:extLst>
                <a:ext uri="{FF2B5EF4-FFF2-40B4-BE49-F238E27FC236}">
                  <a16:creationId xmlns:a16="http://schemas.microsoft.com/office/drawing/2014/main" id="{C88AC2DD-6878-4697-A831-C85D1BE7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393950"/>
              <a:ext cx="38100" cy="41275"/>
            </a:xfrm>
            <a:custGeom>
              <a:avLst/>
              <a:gdLst>
                <a:gd name="T0" fmla="*/ 12 w 14"/>
                <a:gd name="T1" fmla="*/ 3 h 15"/>
                <a:gd name="T2" fmla="*/ 5 w 14"/>
                <a:gd name="T3" fmla="*/ 3 h 15"/>
                <a:gd name="T4" fmla="*/ 2 w 14"/>
                <a:gd name="T5" fmla="*/ 8 h 15"/>
                <a:gd name="T6" fmla="*/ 6 w 14"/>
                <a:gd name="T7" fmla="*/ 13 h 15"/>
                <a:gd name="T8" fmla="*/ 11 w 14"/>
                <a:gd name="T9" fmla="*/ 9 h 15"/>
                <a:gd name="T10" fmla="*/ 12 w 14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2" y="3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4" y="5"/>
                    <a:pt x="3" y="7"/>
                    <a:pt x="2" y="8"/>
                  </a:cubicBezTo>
                  <a:cubicBezTo>
                    <a:pt x="0" y="11"/>
                    <a:pt x="3" y="15"/>
                    <a:pt x="6" y="13"/>
                  </a:cubicBezTo>
                  <a:cubicBezTo>
                    <a:pt x="8" y="12"/>
                    <a:pt x="9" y="11"/>
                    <a:pt x="11" y="9"/>
                  </a:cubicBezTo>
                  <a:cubicBezTo>
                    <a:pt x="13" y="8"/>
                    <a:pt x="14" y="5"/>
                    <a:pt x="12" y="3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463">
              <a:extLst>
                <a:ext uri="{FF2B5EF4-FFF2-40B4-BE49-F238E27FC236}">
                  <a16:creationId xmlns:a16="http://schemas.microsoft.com/office/drawing/2014/main" id="{4779E74F-B6DD-4EC7-9553-3109D4B2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2433638"/>
              <a:ext cx="41275" cy="38100"/>
            </a:xfrm>
            <a:custGeom>
              <a:avLst/>
              <a:gdLst>
                <a:gd name="T0" fmla="*/ 13 w 15"/>
                <a:gd name="T1" fmla="*/ 1 h 14"/>
                <a:gd name="T2" fmla="*/ 7 w 15"/>
                <a:gd name="T3" fmla="*/ 4 h 14"/>
                <a:gd name="T4" fmla="*/ 4 w 15"/>
                <a:gd name="T5" fmla="*/ 8 h 14"/>
                <a:gd name="T6" fmla="*/ 5 w 15"/>
                <a:gd name="T7" fmla="*/ 14 h 14"/>
                <a:gd name="T8" fmla="*/ 14 w 15"/>
                <a:gd name="T9" fmla="*/ 7 h 14"/>
                <a:gd name="T10" fmla="*/ 13 w 15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10" y="0"/>
                    <a:pt x="7" y="1"/>
                    <a:pt x="7" y="4"/>
                  </a:cubicBezTo>
                  <a:cubicBezTo>
                    <a:pt x="6" y="5"/>
                    <a:pt x="5" y="8"/>
                    <a:pt x="4" y="8"/>
                  </a:cubicBezTo>
                  <a:cubicBezTo>
                    <a:pt x="0" y="9"/>
                    <a:pt x="1" y="14"/>
                    <a:pt x="5" y="14"/>
                  </a:cubicBezTo>
                  <a:cubicBezTo>
                    <a:pt x="9" y="14"/>
                    <a:pt x="12" y="11"/>
                    <a:pt x="14" y="7"/>
                  </a:cubicBezTo>
                  <a:cubicBezTo>
                    <a:pt x="15" y="5"/>
                    <a:pt x="15" y="3"/>
                    <a:pt x="13" y="1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464">
              <a:extLst>
                <a:ext uri="{FF2B5EF4-FFF2-40B4-BE49-F238E27FC236}">
                  <a16:creationId xmlns:a16="http://schemas.microsoft.com/office/drawing/2014/main" id="{1C0A5ABB-AD3E-460D-8E22-C5CB1C3C3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3662363"/>
              <a:ext cx="44450" cy="69850"/>
            </a:xfrm>
            <a:custGeom>
              <a:avLst/>
              <a:gdLst>
                <a:gd name="T0" fmla="*/ 13 w 16"/>
                <a:gd name="T1" fmla="*/ 14 h 25"/>
                <a:gd name="T2" fmla="*/ 9 w 16"/>
                <a:gd name="T3" fmla="*/ 5 h 25"/>
                <a:gd name="T4" fmla="*/ 1 w 16"/>
                <a:gd name="T5" fmla="*/ 5 h 25"/>
                <a:gd name="T6" fmla="*/ 1 w 16"/>
                <a:gd name="T7" fmla="*/ 19 h 25"/>
                <a:gd name="T8" fmla="*/ 9 w 16"/>
                <a:gd name="T9" fmla="*/ 24 h 25"/>
                <a:gd name="T10" fmla="*/ 13 w 16"/>
                <a:gd name="T1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5">
                  <a:moveTo>
                    <a:pt x="13" y="14"/>
                  </a:moveTo>
                  <a:cubicBezTo>
                    <a:pt x="11" y="12"/>
                    <a:pt x="10" y="9"/>
                    <a:pt x="9" y="5"/>
                  </a:cubicBezTo>
                  <a:cubicBezTo>
                    <a:pt x="9" y="0"/>
                    <a:pt x="2" y="0"/>
                    <a:pt x="1" y="5"/>
                  </a:cubicBezTo>
                  <a:cubicBezTo>
                    <a:pt x="1" y="10"/>
                    <a:pt x="0" y="15"/>
                    <a:pt x="1" y="19"/>
                  </a:cubicBezTo>
                  <a:cubicBezTo>
                    <a:pt x="3" y="23"/>
                    <a:pt x="6" y="25"/>
                    <a:pt x="9" y="24"/>
                  </a:cubicBezTo>
                  <a:cubicBezTo>
                    <a:pt x="13" y="23"/>
                    <a:pt x="16" y="18"/>
                    <a:pt x="13" y="14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465">
              <a:extLst>
                <a:ext uri="{FF2B5EF4-FFF2-40B4-BE49-F238E27FC236}">
                  <a16:creationId xmlns:a16="http://schemas.microsoft.com/office/drawing/2014/main" id="{5E997700-6C1C-4174-AA8F-7BF9F896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3721100"/>
              <a:ext cx="39688" cy="44450"/>
            </a:xfrm>
            <a:custGeom>
              <a:avLst/>
              <a:gdLst>
                <a:gd name="T0" fmla="*/ 9 w 14"/>
                <a:gd name="T1" fmla="*/ 4 h 16"/>
                <a:gd name="T2" fmla="*/ 9 w 14"/>
                <a:gd name="T3" fmla="*/ 4 h 16"/>
                <a:gd name="T4" fmla="*/ 7 w 14"/>
                <a:gd name="T5" fmla="*/ 3 h 16"/>
                <a:gd name="T6" fmla="*/ 4 w 14"/>
                <a:gd name="T7" fmla="*/ 0 h 16"/>
                <a:gd name="T8" fmla="*/ 0 w 14"/>
                <a:gd name="T9" fmla="*/ 4 h 16"/>
                <a:gd name="T10" fmla="*/ 1 w 14"/>
                <a:gd name="T11" fmla="*/ 7 h 16"/>
                <a:gd name="T12" fmla="*/ 1 w 14"/>
                <a:gd name="T13" fmla="*/ 8 h 16"/>
                <a:gd name="T14" fmla="*/ 2 w 14"/>
                <a:gd name="T15" fmla="*/ 9 h 16"/>
                <a:gd name="T16" fmla="*/ 10 w 14"/>
                <a:gd name="T17" fmla="*/ 14 h 16"/>
                <a:gd name="T18" fmla="*/ 9 w 14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6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0"/>
                    <a:pt x="2" y="9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2"/>
                    <a:pt x="13" y="5"/>
                    <a:pt x="9" y="4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466">
              <a:extLst>
                <a:ext uri="{FF2B5EF4-FFF2-40B4-BE49-F238E27FC236}">
                  <a16:creationId xmlns:a16="http://schemas.microsoft.com/office/drawing/2014/main" id="{6858CD88-62B8-428E-9080-7E024F5A3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3648075"/>
              <a:ext cx="47625" cy="52388"/>
            </a:xfrm>
            <a:custGeom>
              <a:avLst/>
              <a:gdLst>
                <a:gd name="T0" fmla="*/ 15 w 17"/>
                <a:gd name="T1" fmla="*/ 10 h 19"/>
                <a:gd name="T2" fmla="*/ 10 w 17"/>
                <a:gd name="T3" fmla="*/ 2 h 19"/>
                <a:gd name="T4" fmla="*/ 3 w 17"/>
                <a:gd name="T5" fmla="*/ 2 h 19"/>
                <a:gd name="T6" fmla="*/ 3 w 17"/>
                <a:gd name="T7" fmla="*/ 9 h 19"/>
                <a:gd name="T8" fmla="*/ 6 w 17"/>
                <a:gd name="T9" fmla="*/ 16 h 19"/>
                <a:gd name="T10" fmla="*/ 13 w 17"/>
                <a:gd name="T11" fmla="*/ 18 h 19"/>
                <a:gd name="T12" fmla="*/ 15 w 17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5" y="10"/>
                  </a:moveTo>
                  <a:cubicBezTo>
                    <a:pt x="14" y="7"/>
                    <a:pt x="12" y="4"/>
                    <a:pt x="10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4" y="11"/>
                    <a:pt x="5" y="14"/>
                    <a:pt x="6" y="16"/>
                  </a:cubicBezTo>
                  <a:cubicBezTo>
                    <a:pt x="7" y="19"/>
                    <a:pt x="11" y="19"/>
                    <a:pt x="13" y="18"/>
                  </a:cubicBezTo>
                  <a:cubicBezTo>
                    <a:pt x="16" y="16"/>
                    <a:pt x="17" y="13"/>
                    <a:pt x="15" y="10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467">
              <a:extLst>
                <a:ext uri="{FF2B5EF4-FFF2-40B4-BE49-F238E27FC236}">
                  <a16:creationId xmlns:a16="http://schemas.microsoft.com/office/drawing/2014/main" id="{E5FF8B9D-2BD9-4653-8978-7119130E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2101850"/>
              <a:ext cx="293688" cy="241300"/>
            </a:xfrm>
            <a:custGeom>
              <a:avLst/>
              <a:gdLst>
                <a:gd name="T0" fmla="*/ 1 w 105"/>
                <a:gd name="T1" fmla="*/ 30 h 86"/>
                <a:gd name="T2" fmla="*/ 8 w 105"/>
                <a:gd name="T3" fmla="*/ 24 h 86"/>
                <a:gd name="T4" fmla="*/ 30 w 105"/>
                <a:gd name="T5" fmla="*/ 9 h 86"/>
                <a:gd name="T6" fmla="*/ 47 w 105"/>
                <a:gd name="T7" fmla="*/ 3 h 86"/>
                <a:gd name="T8" fmla="*/ 67 w 105"/>
                <a:gd name="T9" fmla="*/ 1 h 86"/>
                <a:gd name="T10" fmla="*/ 87 w 105"/>
                <a:gd name="T11" fmla="*/ 11 h 86"/>
                <a:gd name="T12" fmla="*/ 99 w 105"/>
                <a:gd name="T13" fmla="*/ 30 h 86"/>
                <a:gd name="T14" fmla="*/ 99 w 105"/>
                <a:gd name="T15" fmla="*/ 73 h 86"/>
                <a:gd name="T16" fmla="*/ 93 w 105"/>
                <a:gd name="T17" fmla="*/ 81 h 86"/>
                <a:gd name="T18" fmla="*/ 83 w 105"/>
                <a:gd name="T19" fmla="*/ 86 h 86"/>
                <a:gd name="T20" fmla="*/ 78 w 105"/>
                <a:gd name="T21" fmla="*/ 85 h 86"/>
                <a:gd name="T22" fmla="*/ 74 w 105"/>
                <a:gd name="T23" fmla="*/ 83 h 86"/>
                <a:gd name="T24" fmla="*/ 67 w 105"/>
                <a:gd name="T25" fmla="*/ 77 h 86"/>
                <a:gd name="T26" fmla="*/ 60 w 105"/>
                <a:gd name="T27" fmla="*/ 65 h 86"/>
                <a:gd name="T28" fmla="*/ 56 w 105"/>
                <a:gd name="T29" fmla="*/ 54 h 86"/>
                <a:gd name="T30" fmla="*/ 53 w 105"/>
                <a:gd name="T31" fmla="*/ 47 h 86"/>
                <a:gd name="T32" fmla="*/ 52 w 105"/>
                <a:gd name="T33" fmla="*/ 45 h 86"/>
                <a:gd name="T34" fmla="*/ 53 w 105"/>
                <a:gd name="T35" fmla="*/ 44 h 86"/>
                <a:gd name="T36" fmla="*/ 54 w 105"/>
                <a:gd name="T37" fmla="*/ 44 h 86"/>
                <a:gd name="T38" fmla="*/ 54 w 105"/>
                <a:gd name="T39" fmla="*/ 44 h 86"/>
                <a:gd name="T40" fmla="*/ 55 w 105"/>
                <a:gd name="T41" fmla="*/ 46 h 86"/>
                <a:gd name="T42" fmla="*/ 57 w 105"/>
                <a:gd name="T43" fmla="*/ 53 h 86"/>
                <a:gd name="T44" fmla="*/ 62 w 105"/>
                <a:gd name="T45" fmla="*/ 64 h 86"/>
                <a:gd name="T46" fmla="*/ 69 w 105"/>
                <a:gd name="T47" fmla="*/ 76 h 86"/>
                <a:gd name="T48" fmla="*/ 83 w 105"/>
                <a:gd name="T49" fmla="*/ 82 h 86"/>
                <a:gd name="T50" fmla="*/ 95 w 105"/>
                <a:gd name="T51" fmla="*/ 71 h 86"/>
                <a:gd name="T52" fmla="*/ 98 w 105"/>
                <a:gd name="T53" fmla="*/ 52 h 86"/>
                <a:gd name="T54" fmla="*/ 94 w 105"/>
                <a:gd name="T55" fmla="*/ 32 h 86"/>
                <a:gd name="T56" fmla="*/ 83 w 105"/>
                <a:gd name="T57" fmla="*/ 15 h 86"/>
                <a:gd name="T58" fmla="*/ 66 w 105"/>
                <a:gd name="T59" fmla="*/ 6 h 86"/>
                <a:gd name="T60" fmla="*/ 48 w 105"/>
                <a:gd name="T61" fmla="*/ 8 h 86"/>
                <a:gd name="T62" fmla="*/ 32 w 105"/>
                <a:gd name="T63" fmla="*/ 13 h 86"/>
                <a:gd name="T64" fmla="*/ 19 w 105"/>
                <a:gd name="T65" fmla="*/ 20 h 86"/>
                <a:gd name="T66" fmla="*/ 10 w 105"/>
                <a:gd name="T67" fmla="*/ 26 h 86"/>
                <a:gd name="T68" fmla="*/ 2 w 105"/>
                <a:gd name="T69" fmla="*/ 32 h 86"/>
                <a:gd name="T70" fmla="*/ 1 w 105"/>
                <a:gd name="T71" fmla="*/ 31 h 86"/>
                <a:gd name="T72" fmla="*/ 1 w 105"/>
                <a:gd name="T7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86">
                  <a:moveTo>
                    <a:pt x="1" y="30"/>
                  </a:moveTo>
                  <a:cubicBezTo>
                    <a:pt x="1" y="30"/>
                    <a:pt x="3" y="28"/>
                    <a:pt x="8" y="24"/>
                  </a:cubicBezTo>
                  <a:cubicBezTo>
                    <a:pt x="13" y="20"/>
                    <a:pt x="20" y="14"/>
                    <a:pt x="30" y="9"/>
                  </a:cubicBezTo>
                  <a:cubicBezTo>
                    <a:pt x="35" y="7"/>
                    <a:pt x="41" y="4"/>
                    <a:pt x="47" y="3"/>
                  </a:cubicBezTo>
                  <a:cubicBezTo>
                    <a:pt x="53" y="1"/>
                    <a:pt x="60" y="0"/>
                    <a:pt x="67" y="1"/>
                  </a:cubicBezTo>
                  <a:cubicBezTo>
                    <a:pt x="74" y="2"/>
                    <a:pt x="82" y="5"/>
                    <a:pt x="87" y="11"/>
                  </a:cubicBezTo>
                  <a:cubicBezTo>
                    <a:pt x="92" y="16"/>
                    <a:pt x="97" y="23"/>
                    <a:pt x="99" y="30"/>
                  </a:cubicBezTo>
                  <a:cubicBezTo>
                    <a:pt x="105" y="44"/>
                    <a:pt x="105" y="60"/>
                    <a:pt x="99" y="73"/>
                  </a:cubicBezTo>
                  <a:cubicBezTo>
                    <a:pt x="98" y="76"/>
                    <a:pt x="96" y="79"/>
                    <a:pt x="93" y="81"/>
                  </a:cubicBezTo>
                  <a:cubicBezTo>
                    <a:pt x="90" y="84"/>
                    <a:pt x="87" y="86"/>
                    <a:pt x="83" y="86"/>
                  </a:cubicBezTo>
                  <a:cubicBezTo>
                    <a:pt x="82" y="86"/>
                    <a:pt x="80" y="86"/>
                    <a:pt x="78" y="85"/>
                  </a:cubicBezTo>
                  <a:cubicBezTo>
                    <a:pt x="77" y="85"/>
                    <a:pt x="75" y="84"/>
                    <a:pt x="74" y="83"/>
                  </a:cubicBezTo>
                  <a:cubicBezTo>
                    <a:pt x="71" y="82"/>
                    <a:pt x="69" y="80"/>
                    <a:pt x="67" y="77"/>
                  </a:cubicBezTo>
                  <a:cubicBezTo>
                    <a:pt x="64" y="73"/>
                    <a:pt x="61" y="69"/>
                    <a:pt x="60" y="65"/>
                  </a:cubicBezTo>
                  <a:cubicBezTo>
                    <a:pt x="58" y="60"/>
                    <a:pt x="57" y="57"/>
                    <a:pt x="56" y="54"/>
                  </a:cubicBezTo>
                  <a:cubicBezTo>
                    <a:pt x="55" y="51"/>
                    <a:pt x="54" y="48"/>
                    <a:pt x="53" y="47"/>
                  </a:cubicBezTo>
                  <a:cubicBezTo>
                    <a:pt x="53" y="45"/>
                    <a:pt x="52" y="45"/>
                    <a:pt x="52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4" y="45"/>
                    <a:pt x="55" y="46"/>
                  </a:cubicBezTo>
                  <a:cubicBezTo>
                    <a:pt x="55" y="48"/>
                    <a:pt x="56" y="50"/>
                    <a:pt x="57" y="53"/>
                  </a:cubicBezTo>
                  <a:cubicBezTo>
                    <a:pt x="59" y="56"/>
                    <a:pt x="60" y="60"/>
                    <a:pt x="62" y="64"/>
                  </a:cubicBezTo>
                  <a:cubicBezTo>
                    <a:pt x="64" y="67"/>
                    <a:pt x="66" y="72"/>
                    <a:pt x="69" y="76"/>
                  </a:cubicBezTo>
                  <a:cubicBezTo>
                    <a:pt x="73" y="79"/>
                    <a:pt x="78" y="83"/>
                    <a:pt x="83" y="82"/>
                  </a:cubicBezTo>
                  <a:cubicBezTo>
                    <a:pt x="88" y="82"/>
                    <a:pt x="93" y="77"/>
                    <a:pt x="95" y="71"/>
                  </a:cubicBezTo>
                  <a:cubicBezTo>
                    <a:pt x="97" y="65"/>
                    <a:pt x="98" y="58"/>
                    <a:pt x="98" y="52"/>
                  </a:cubicBezTo>
                  <a:cubicBezTo>
                    <a:pt x="98" y="45"/>
                    <a:pt x="97" y="38"/>
                    <a:pt x="94" y="32"/>
                  </a:cubicBezTo>
                  <a:cubicBezTo>
                    <a:pt x="92" y="25"/>
                    <a:pt x="88" y="20"/>
                    <a:pt x="83" y="15"/>
                  </a:cubicBezTo>
                  <a:cubicBezTo>
                    <a:pt x="78" y="10"/>
                    <a:pt x="72" y="7"/>
                    <a:pt x="66" y="6"/>
                  </a:cubicBezTo>
                  <a:cubicBezTo>
                    <a:pt x="60" y="5"/>
                    <a:pt x="54" y="6"/>
                    <a:pt x="48" y="8"/>
                  </a:cubicBezTo>
                  <a:cubicBezTo>
                    <a:pt x="42" y="9"/>
                    <a:pt x="37" y="11"/>
                    <a:pt x="32" y="13"/>
                  </a:cubicBezTo>
                  <a:cubicBezTo>
                    <a:pt x="27" y="16"/>
                    <a:pt x="23" y="18"/>
                    <a:pt x="19" y="20"/>
                  </a:cubicBezTo>
                  <a:cubicBezTo>
                    <a:pt x="16" y="22"/>
                    <a:pt x="13" y="24"/>
                    <a:pt x="10" y="26"/>
                  </a:cubicBezTo>
                  <a:cubicBezTo>
                    <a:pt x="5" y="29"/>
                    <a:pt x="2" y="32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0" y="31"/>
                    <a:pt x="0" y="30"/>
                    <a:pt x="1" y="3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468">
              <a:extLst>
                <a:ext uri="{FF2B5EF4-FFF2-40B4-BE49-F238E27FC236}">
                  <a16:creationId xmlns:a16="http://schemas.microsoft.com/office/drawing/2014/main" id="{DC883659-5C3E-4A7A-88A2-02A4E306B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2135188"/>
              <a:ext cx="195263" cy="239713"/>
            </a:xfrm>
            <a:custGeom>
              <a:avLst/>
              <a:gdLst>
                <a:gd name="T0" fmla="*/ 41 w 70"/>
                <a:gd name="T1" fmla="*/ 3 h 85"/>
                <a:gd name="T2" fmla="*/ 61 w 70"/>
                <a:gd name="T3" fmla="*/ 17 h 85"/>
                <a:gd name="T4" fmla="*/ 67 w 70"/>
                <a:gd name="T5" fmla="*/ 49 h 85"/>
                <a:gd name="T6" fmla="*/ 62 w 70"/>
                <a:gd name="T7" fmla="*/ 60 h 85"/>
                <a:gd name="T8" fmla="*/ 61 w 70"/>
                <a:gd name="T9" fmla="*/ 61 h 85"/>
                <a:gd name="T10" fmla="*/ 61 w 70"/>
                <a:gd name="T11" fmla="*/ 62 h 85"/>
                <a:gd name="T12" fmla="*/ 57 w 70"/>
                <a:gd name="T13" fmla="*/ 66 h 85"/>
                <a:gd name="T14" fmla="*/ 50 w 70"/>
                <a:gd name="T15" fmla="*/ 73 h 85"/>
                <a:gd name="T16" fmla="*/ 41 w 70"/>
                <a:gd name="T17" fmla="*/ 78 h 85"/>
                <a:gd name="T18" fmla="*/ 18 w 70"/>
                <a:gd name="T19" fmla="*/ 85 h 85"/>
                <a:gd name="T20" fmla="*/ 15 w 70"/>
                <a:gd name="T21" fmla="*/ 85 h 85"/>
                <a:gd name="T22" fmla="*/ 13 w 70"/>
                <a:gd name="T23" fmla="*/ 85 h 85"/>
                <a:gd name="T24" fmla="*/ 1 w 70"/>
                <a:gd name="T25" fmla="*/ 78 h 85"/>
                <a:gd name="T26" fmla="*/ 0 w 70"/>
                <a:gd name="T27" fmla="*/ 73 h 85"/>
                <a:gd name="T28" fmla="*/ 3 w 70"/>
                <a:gd name="T29" fmla="*/ 62 h 85"/>
                <a:gd name="T30" fmla="*/ 24 w 70"/>
                <a:gd name="T31" fmla="*/ 41 h 85"/>
                <a:gd name="T32" fmla="*/ 40 w 70"/>
                <a:gd name="T33" fmla="*/ 32 h 85"/>
                <a:gd name="T34" fmla="*/ 41 w 70"/>
                <a:gd name="T35" fmla="*/ 33 h 85"/>
                <a:gd name="T36" fmla="*/ 16 w 70"/>
                <a:gd name="T37" fmla="*/ 52 h 85"/>
                <a:gd name="T38" fmla="*/ 5 w 70"/>
                <a:gd name="T39" fmla="*/ 71 h 85"/>
                <a:gd name="T40" fmla="*/ 5 w 70"/>
                <a:gd name="T41" fmla="*/ 74 h 85"/>
                <a:gd name="T42" fmla="*/ 7 w 70"/>
                <a:gd name="T43" fmla="*/ 77 h 85"/>
                <a:gd name="T44" fmla="*/ 14 w 70"/>
                <a:gd name="T45" fmla="*/ 80 h 85"/>
                <a:gd name="T46" fmla="*/ 15 w 70"/>
                <a:gd name="T47" fmla="*/ 80 h 85"/>
                <a:gd name="T48" fmla="*/ 22 w 70"/>
                <a:gd name="T49" fmla="*/ 79 h 85"/>
                <a:gd name="T50" fmla="*/ 53 w 70"/>
                <a:gd name="T51" fmla="*/ 62 h 85"/>
                <a:gd name="T52" fmla="*/ 56 w 70"/>
                <a:gd name="T53" fmla="*/ 58 h 85"/>
                <a:gd name="T54" fmla="*/ 56 w 70"/>
                <a:gd name="T55" fmla="*/ 59 h 85"/>
                <a:gd name="T56" fmla="*/ 56 w 70"/>
                <a:gd name="T57" fmla="*/ 58 h 85"/>
                <a:gd name="T58" fmla="*/ 58 w 70"/>
                <a:gd name="T59" fmla="*/ 55 h 85"/>
                <a:gd name="T60" fmla="*/ 63 w 70"/>
                <a:gd name="T61" fmla="*/ 32 h 85"/>
                <a:gd name="T62" fmla="*/ 48 w 70"/>
                <a:gd name="T63" fmla="*/ 11 h 85"/>
                <a:gd name="T64" fmla="*/ 32 w 70"/>
                <a:gd name="T65" fmla="*/ 2 h 85"/>
                <a:gd name="T66" fmla="*/ 33 w 70"/>
                <a:gd name="T67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85">
                  <a:moveTo>
                    <a:pt x="33" y="1"/>
                  </a:moveTo>
                  <a:cubicBezTo>
                    <a:pt x="33" y="1"/>
                    <a:pt x="36" y="1"/>
                    <a:pt x="41" y="3"/>
                  </a:cubicBezTo>
                  <a:cubicBezTo>
                    <a:pt x="44" y="5"/>
                    <a:pt x="47" y="6"/>
                    <a:pt x="50" y="8"/>
                  </a:cubicBezTo>
                  <a:cubicBezTo>
                    <a:pt x="54" y="10"/>
                    <a:pt x="57" y="13"/>
                    <a:pt x="61" y="17"/>
                  </a:cubicBezTo>
                  <a:cubicBezTo>
                    <a:pt x="64" y="20"/>
                    <a:pt x="67" y="25"/>
                    <a:pt x="68" y="31"/>
                  </a:cubicBezTo>
                  <a:cubicBezTo>
                    <a:pt x="70" y="37"/>
                    <a:pt x="69" y="43"/>
                    <a:pt x="67" y="49"/>
                  </a:cubicBezTo>
                  <a:cubicBezTo>
                    <a:pt x="66" y="52"/>
                    <a:pt x="65" y="55"/>
                    <a:pt x="63" y="5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6" y="67"/>
                    <a:pt x="55" y="68"/>
                    <a:pt x="54" y="70"/>
                  </a:cubicBezTo>
                  <a:cubicBezTo>
                    <a:pt x="53" y="71"/>
                    <a:pt x="51" y="72"/>
                    <a:pt x="50" y="73"/>
                  </a:cubicBezTo>
                  <a:cubicBezTo>
                    <a:pt x="48" y="74"/>
                    <a:pt x="47" y="75"/>
                    <a:pt x="46" y="76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35" y="81"/>
                    <a:pt x="29" y="83"/>
                    <a:pt x="23" y="84"/>
                  </a:cubicBezTo>
                  <a:cubicBezTo>
                    <a:pt x="21" y="85"/>
                    <a:pt x="19" y="85"/>
                    <a:pt x="18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9" y="85"/>
                    <a:pt x="6" y="84"/>
                    <a:pt x="3" y="81"/>
                  </a:cubicBezTo>
                  <a:cubicBezTo>
                    <a:pt x="2" y="80"/>
                    <a:pt x="2" y="79"/>
                    <a:pt x="1" y="78"/>
                  </a:cubicBezTo>
                  <a:cubicBezTo>
                    <a:pt x="1" y="77"/>
                    <a:pt x="0" y="77"/>
                    <a:pt x="0" y="76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7"/>
                    <a:pt x="2" y="64"/>
                    <a:pt x="3" y="62"/>
                  </a:cubicBezTo>
                  <a:cubicBezTo>
                    <a:pt x="6" y="57"/>
                    <a:pt x="10" y="53"/>
                    <a:pt x="13" y="49"/>
                  </a:cubicBezTo>
                  <a:cubicBezTo>
                    <a:pt x="17" y="46"/>
                    <a:pt x="20" y="44"/>
                    <a:pt x="24" y="41"/>
                  </a:cubicBezTo>
                  <a:cubicBezTo>
                    <a:pt x="27" y="39"/>
                    <a:pt x="30" y="37"/>
                    <a:pt x="32" y="36"/>
                  </a:cubicBezTo>
                  <a:cubicBezTo>
                    <a:pt x="37" y="33"/>
                    <a:pt x="40" y="32"/>
                    <a:pt x="40" y="32"/>
                  </a:cubicBezTo>
                  <a:cubicBezTo>
                    <a:pt x="40" y="31"/>
                    <a:pt x="41" y="32"/>
                    <a:pt x="41" y="3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38" y="35"/>
                    <a:pt x="33" y="38"/>
                  </a:cubicBezTo>
                  <a:cubicBezTo>
                    <a:pt x="29" y="41"/>
                    <a:pt x="23" y="46"/>
                    <a:pt x="16" y="52"/>
                  </a:cubicBezTo>
                  <a:cubicBezTo>
                    <a:pt x="13" y="56"/>
                    <a:pt x="9" y="59"/>
                    <a:pt x="7" y="64"/>
                  </a:cubicBezTo>
                  <a:cubicBezTo>
                    <a:pt x="6" y="66"/>
                    <a:pt x="5" y="69"/>
                    <a:pt x="5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4"/>
                    <a:pt x="5" y="74"/>
                  </a:cubicBezTo>
                  <a:cubicBezTo>
                    <a:pt x="5" y="75"/>
                    <a:pt x="6" y="75"/>
                    <a:pt x="6" y="76"/>
                  </a:cubicBezTo>
                  <a:cubicBezTo>
                    <a:pt x="6" y="76"/>
                    <a:pt x="6" y="77"/>
                    <a:pt x="7" y="77"/>
                  </a:cubicBezTo>
                  <a:cubicBezTo>
                    <a:pt x="8" y="79"/>
                    <a:pt x="11" y="79"/>
                    <a:pt x="13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9" y="79"/>
                    <a:pt x="20" y="79"/>
                    <a:pt x="22" y="79"/>
                  </a:cubicBezTo>
                  <a:cubicBezTo>
                    <a:pt x="28" y="78"/>
                    <a:pt x="33" y="76"/>
                    <a:pt x="39" y="73"/>
                  </a:cubicBezTo>
                  <a:cubicBezTo>
                    <a:pt x="44" y="70"/>
                    <a:pt x="49" y="66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7" y="58"/>
                    <a:pt x="56" y="5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0" y="53"/>
                    <a:pt x="61" y="50"/>
                    <a:pt x="62" y="48"/>
                  </a:cubicBezTo>
                  <a:cubicBezTo>
                    <a:pt x="64" y="42"/>
                    <a:pt x="64" y="37"/>
                    <a:pt x="63" y="32"/>
                  </a:cubicBezTo>
                  <a:cubicBezTo>
                    <a:pt x="63" y="27"/>
                    <a:pt x="60" y="23"/>
                    <a:pt x="57" y="19"/>
                  </a:cubicBezTo>
                  <a:cubicBezTo>
                    <a:pt x="54" y="16"/>
                    <a:pt x="51" y="13"/>
                    <a:pt x="48" y="11"/>
                  </a:cubicBezTo>
                  <a:cubicBezTo>
                    <a:pt x="45" y="9"/>
                    <a:pt x="42" y="7"/>
                    <a:pt x="40" y="6"/>
                  </a:cubicBezTo>
                  <a:cubicBezTo>
                    <a:pt x="35" y="3"/>
                    <a:pt x="32" y="2"/>
                    <a:pt x="32" y="2"/>
                  </a:cubicBezTo>
                  <a:cubicBezTo>
                    <a:pt x="32" y="2"/>
                    <a:pt x="31" y="2"/>
                    <a:pt x="31" y="1"/>
                  </a:cubicBezTo>
                  <a:cubicBezTo>
                    <a:pt x="32" y="1"/>
                    <a:pt x="32" y="0"/>
                    <a:pt x="33" y="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469">
              <a:extLst>
                <a:ext uri="{FF2B5EF4-FFF2-40B4-BE49-F238E27FC236}">
                  <a16:creationId xmlns:a16="http://schemas.microsoft.com/office/drawing/2014/main" id="{21B0A56B-DAE0-4BB5-B75C-270C746C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2290763"/>
              <a:ext cx="190500" cy="158750"/>
            </a:xfrm>
            <a:custGeom>
              <a:avLst/>
              <a:gdLst>
                <a:gd name="T0" fmla="*/ 53 w 68"/>
                <a:gd name="T1" fmla="*/ 0 h 57"/>
                <a:gd name="T2" fmla="*/ 55 w 68"/>
                <a:gd name="T3" fmla="*/ 1 h 57"/>
                <a:gd name="T4" fmla="*/ 59 w 68"/>
                <a:gd name="T5" fmla="*/ 2 h 57"/>
                <a:gd name="T6" fmla="*/ 64 w 68"/>
                <a:gd name="T7" fmla="*/ 7 h 57"/>
                <a:gd name="T8" fmla="*/ 68 w 68"/>
                <a:gd name="T9" fmla="*/ 15 h 57"/>
                <a:gd name="T10" fmla="*/ 68 w 68"/>
                <a:gd name="T11" fmla="*/ 25 h 57"/>
                <a:gd name="T12" fmla="*/ 67 w 68"/>
                <a:gd name="T13" fmla="*/ 28 h 57"/>
                <a:gd name="T14" fmla="*/ 67 w 68"/>
                <a:gd name="T15" fmla="*/ 29 h 57"/>
                <a:gd name="T16" fmla="*/ 66 w 68"/>
                <a:gd name="T17" fmla="*/ 31 h 57"/>
                <a:gd name="T18" fmla="*/ 64 w 68"/>
                <a:gd name="T19" fmla="*/ 36 h 57"/>
                <a:gd name="T20" fmla="*/ 62 w 68"/>
                <a:gd name="T21" fmla="*/ 39 h 57"/>
                <a:gd name="T22" fmla="*/ 60 w 68"/>
                <a:gd name="T23" fmla="*/ 41 h 57"/>
                <a:gd name="T24" fmla="*/ 55 w 68"/>
                <a:gd name="T25" fmla="*/ 45 h 57"/>
                <a:gd name="T26" fmla="*/ 45 w 68"/>
                <a:gd name="T27" fmla="*/ 52 h 57"/>
                <a:gd name="T28" fmla="*/ 21 w 68"/>
                <a:gd name="T29" fmla="*/ 56 h 57"/>
                <a:gd name="T30" fmla="*/ 9 w 68"/>
                <a:gd name="T31" fmla="*/ 54 h 57"/>
                <a:gd name="T32" fmla="*/ 5 w 68"/>
                <a:gd name="T33" fmla="*/ 50 h 57"/>
                <a:gd name="T34" fmla="*/ 2 w 68"/>
                <a:gd name="T35" fmla="*/ 46 h 57"/>
                <a:gd name="T36" fmla="*/ 0 w 68"/>
                <a:gd name="T37" fmla="*/ 37 h 57"/>
                <a:gd name="T38" fmla="*/ 3 w 68"/>
                <a:gd name="T39" fmla="*/ 31 h 57"/>
                <a:gd name="T40" fmla="*/ 6 w 68"/>
                <a:gd name="T41" fmla="*/ 27 h 57"/>
                <a:gd name="T42" fmla="*/ 7 w 68"/>
                <a:gd name="T43" fmla="*/ 26 h 57"/>
                <a:gd name="T44" fmla="*/ 7 w 68"/>
                <a:gd name="T45" fmla="*/ 26 h 57"/>
                <a:gd name="T46" fmla="*/ 8 w 68"/>
                <a:gd name="T47" fmla="*/ 26 h 57"/>
                <a:gd name="T48" fmla="*/ 8 w 68"/>
                <a:gd name="T49" fmla="*/ 27 h 57"/>
                <a:gd name="T50" fmla="*/ 5 w 68"/>
                <a:gd name="T51" fmla="*/ 32 h 57"/>
                <a:gd name="T52" fmla="*/ 4 w 68"/>
                <a:gd name="T53" fmla="*/ 37 h 57"/>
                <a:gd name="T54" fmla="*/ 4 w 68"/>
                <a:gd name="T55" fmla="*/ 39 h 57"/>
                <a:gd name="T56" fmla="*/ 4 w 68"/>
                <a:gd name="T57" fmla="*/ 41 h 57"/>
                <a:gd name="T58" fmla="*/ 5 w 68"/>
                <a:gd name="T59" fmla="*/ 44 h 57"/>
                <a:gd name="T60" fmla="*/ 8 w 68"/>
                <a:gd name="T61" fmla="*/ 47 h 57"/>
                <a:gd name="T62" fmla="*/ 11 w 68"/>
                <a:gd name="T63" fmla="*/ 49 h 57"/>
                <a:gd name="T64" fmla="*/ 21 w 68"/>
                <a:gd name="T65" fmla="*/ 51 h 57"/>
                <a:gd name="T66" fmla="*/ 42 w 68"/>
                <a:gd name="T67" fmla="*/ 47 h 57"/>
                <a:gd name="T68" fmla="*/ 52 w 68"/>
                <a:gd name="T69" fmla="*/ 41 h 57"/>
                <a:gd name="T70" fmla="*/ 56 w 68"/>
                <a:gd name="T71" fmla="*/ 37 h 57"/>
                <a:gd name="T72" fmla="*/ 57 w 68"/>
                <a:gd name="T73" fmla="*/ 35 h 57"/>
                <a:gd name="T74" fmla="*/ 59 w 68"/>
                <a:gd name="T75" fmla="*/ 33 h 57"/>
                <a:gd name="T76" fmla="*/ 61 w 68"/>
                <a:gd name="T77" fmla="*/ 29 h 57"/>
                <a:gd name="T78" fmla="*/ 63 w 68"/>
                <a:gd name="T79" fmla="*/ 24 h 57"/>
                <a:gd name="T80" fmla="*/ 63 w 68"/>
                <a:gd name="T81" fmla="*/ 16 h 57"/>
                <a:gd name="T82" fmla="*/ 57 w 68"/>
                <a:gd name="T83" fmla="*/ 5 h 57"/>
                <a:gd name="T84" fmla="*/ 54 w 68"/>
                <a:gd name="T85" fmla="*/ 3 h 57"/>
                <a:gd name="T86" fmla="*/ 53 w 68"/>
                <a:gd name="T87" fmla="*/ 2 h 57"/>
                <a:gd name="T88" fmla="*/ 52 w 68"/>
                <a:gd name="T89" fmla="*/ 1 h 57"/>
                <a:gd name="T90" fmla="*/ 53 w 68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57">
                  <a:moveTo>
                    <a:pt x="53" y="0"/>
                  </a:moveTo>
                  <a:cubicBezTo>
                    <a:pt x="53" y="0"/>
                    <a:pt x="54" y="0"/>
                    <a:pt x="55" y="1"/>
                  </a:cubicBezTo>
                  <a:cubicBezTo>
                    <a:pt x="56" y="1"/>
                    <a:pt x="57" y="1"/>
                    <a:pt x="59" y="2"/>
                  </a:cubicBezTo>
                  <a:cubicBezTo>
                    <a:pt x="60" y="3"/>
                    <a:pt x="62" y="5"/>
                    <a:pt x="64" y="7"/>
                  </a:cubicBezTo>
                  <a:cubicBezTo>
                    <a:pt x="66" y="9"/>
                    <a:pt x="67" y="12"/>
                    <a:pt x="68" y="15"/>
                  </a:cubicBezTo>
                  <a:cubicBezTo>
                    <a:pt x="68" y="18"/>
                    <a:pt x="68" y="22"/>
                    <a:pt x="68" y="25"/>
                  </a:cubicBezTo>
                  <a:cubicBezTo>
                    <a:pt x="67" y="26"/>
                    <a:pt x="67" y="27"/>
                    <a:pt x="67" y="28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30"/>
                    <a:pt x="66" y="30"/>
                    <a:pt x="66" y="31"/>
                  </a:cubicBezTo>
                  <a:cubicBezTo>
                    <a:pt x="65" y="33"/>
                    <a:pt x="65" y="34"/>
                    <a:pt x="64" y="36"/>
                  </a:cubicBezTo>
                  <a:cubicBezTo>
                    <a:pt x="63" y="37"/>
                    <a:pt x="62" y="38"/>
                    <a:pt x="62" y="39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3"/>
                    <a:pt x="57" y="44"/>
                    <a:pt x="55" y="45"/>
                  </a:cubicBezTo>
                  <a:cubicBezTo>
                    <a:pt x="52" y="48"/>
                    <a:pt x="48" y="50"/>
                    <a:pt x="45" y="52"/>
                  </a:cubicBezTo>
                  <a:cubicBezTo>
                    <a:pt x="37" y="55"/>
                    <a:pt x="28" y="57"/>
                    <a:pt x="21" y="56"/>
                  </a:cubicBezTo>
                  <a:cubicBezTo>
                    <a:pt x="17" y="56"/>
                    <a:pt x="13" y="55"/>
                    <a:pt x="9" y="54"/>
                  </a:cubicBezTo>
                  <a:cubicBezTo>
                    <a:pt x="8" y="53"/>
                    <a:pt x="6" y="52"/>
                    <a:pt x="5" y="50"/>
                  </a:cubicBezTo>
                  <a:cubicBezTo>
                    <a:pt x="3" y="49"/>
                    <a:pt x="2" y="48"/>
                    <a:pt x="2" y="46"/>
                  </a:cubicBezTo>
                  <a:cubicBezTo>
                    <a:pt x="1" y="43"/>
                    <a:pt x="0" y="40"/>
                    <a:pt x="0" y="37"/>
                  </a:cubicBezTo>
                  <a:cubicBezTo>
                    <a:pt x="1" y="34"/>
                    <a:pt x="2" y="32"/>
                    <a:pt x="3" y="31"/>
                  </a:cubicBezTo>
                  <a:cubicBezTo>
                    <a:pt x="4" y="29"/>
                    <a:pt x="5" y="28"/>
                    <a:pt x="6" y="27"/>
                  </a:cubicBezTo>
                  <a:cubicBezTo>
                    <a:pt x="6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6" y="29"/>
                    <a:pt x="5" y="32"/>
                  </a:cubicBezTo>
                  <a:cubicBezTo>
                    <a:pt x="4" y="33"/>
                    <a:pt x="4" y="35"/>
                    <a:pt x="4" y="37"/>
                  </a:cubicBezTo>
                  <a:cubicBezTo>
                    <a:pt x="4" y="38"/>
                    <a:pt x="4" y="38"/>
                    <a:pt x="4" y="39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2"/>
                    <a:pt x="5" y="43"/>
                    <a:pt x="5" y="44"/>
                  </a:cubicBezTo>
                  <a:cubicBezTo>
                    <a:pt x="6" y="45"/>
                    <a:pt x="7" y="46"/>
                    <a:pt x="8" y="47"/>
                  </a:cubicBezTo>
                  <a:cubicBezTo>
                    <a:pt x="9" y="48"/>
                    <a:pt x="10" y="49"/>
                    <a:pt x="11" y="49"/>
                  </a:cubicBezTo>
                  <a:cubicBezTo>
                    <a:pt x="14" y="50"/>
                    <a:pt x="17" y="51"/>
                    <a:pt x="21" y="51"/>
                  </a:cubicBezTo>
                  <a:cubicBezTo>
                    <a:pt x="28" y="51"/>
                    <a:pt x="35" y="50"/>
                    <a:pt x="42" y="47"/>
                  </a:cubicBezTo>
                  <a:cubicBezTo>
                    <a:pt x="46" y="45"/>
                    <a:pt x="49" y="43"/>
                    <a:pt x="52" y="41"/>
                  </a:cubicBezTo>
                  <a:cubicBezTo>
                    <a:pt x="53" y="40"/>
                    <a:pt x="54" y="39"/>
                    <a:pt x="56" y="37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2"/>
                    <a:pt x="60" y="30"/>
                    <a:pt x="61" y="29"/>
                  </a:cubicBezTo>
                  <a:cubicBezTo>
                    <a:pt x="62" y="27"/>
                    <a:pt x="62" y="26"/>
                    <a:pt x="63" y="24"/>
                  </a:cubicBezTo>
                  <a:cubicBezTo>
                    <a:pt x="63" y="21"/>
                    <a:pt x="64" y="18"/>
                    <a:pt x="63" y="16"/>
                  </a:cubicBezTo>
                  <a:cubicBezTo>
                    <a:pt x="63" y="10"/>
                    <a:pt x="60" y="7"/>
                    <a:pt x="57" y="5"/>
                  </a:cubicBezTo>
                  <a:cubicBezTo>
                    <a:pt x="56" y="4"/>
                    <a:pt x="55" y="3"/>
                    <a:pt x="54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2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470">
              <a:extLst>
                <a:ext uri="{FF2B5EF4-FFF2-40B4-BE49-F238E27FC236}">
                  <a16:creationId xmlns:a16="http://schemas.microsoft.com/office/drawing/2014/main" id="{80780F60-DD0F-4116-A1FE-FEF4F8058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2393950"/>
              <a:ext cx="179388" cy="120650"/>
            </a:xfrm>
            <a:custGeom>
              <a:avLst/>
              <a:gdLst>
                <a:gd name="T0" fmla="*/ 59 w 64"/>
                <a:gd name="T1" fmla="*/ 0 h 43"/>
                <a:gd name="T2" fmla="*/ 59 w 64"/>
                <a:gd name="T3" fmla="*/ 1 h 43"/>
                <a:gd name="T4" fmla="*/ 62 w 64"/>
                <a:gd name="T5" fmla="*/ 4 h 43"/>
                <a:gd name="T6" fmla="*/ 64 w 64"/>
                <a:gd name="T7" fmla="*/ 9 h 43"/>
                <a:gd name="T8" fmla="*/ 64 w 64"/>
                <a:gd name="T9" fmla="*/ 17 h 43"/>
                <a:gd name="T10" fmla="*/ 60 w 64"/>
                <a:gd name="T11" fmla="*/ 25 h 43"/>
                <a:gd name="T12" fmla="*/ 56 w 64"/>
                <a:gd name="T13" fmla="*/ 29 h 43"/>
                <a:gd name="T14" fmla="*/ 53 w 64"/>
                <a:gd name="T15" fmla="*/ 32 h 43"/>
                <a:gd name="T16" fmla="*/ 48 w 64"/>
                <a:gd name="T17" fmla="*/ 35 h 43"/>
                <a:gd name="T18" fmla="*/ 44 w 64"/>
                <a:gd name="T19" fmla="*/ 37 h 43"/>
                <a:gd name="T20" fmla="*/ 34 w 64"/>
                <a:gd name="T21" fmla="*/ 40 h 43"/>
                <a:gd name="T22" fmla="*/ 14 w 64"/>
                <a:gd name="T23" fmla="*/ 41 h 43"/>
                <a:gd name="T24" fmla="*/ 4 w 64"/>
                <a:gd name="T25" fmla="*/ 37 h 43"/>
                <a:gd name="T26" fmla="*/ 2 w 64"/>
                <a:gd name="T27" fmla="*/ 36 h 43"/>
                <a:gd name="T28" fmla="*/ 1 w 64"/>
                <a:gd name="T29" fmla="*/ 33 h 43"/>
                <a:gd name="T30" fmla="*/ 0 w 64"/>
                <a:gd name="T31" fmla="*/ 31 h 43"/>
                <a:gd name="T32" fmla="*/ 0 w 64"/>
                <a:gd name="T33" fmla="*/ 29 h 43"/>
                <a:gd name="T34" fmla="*/ 1 w 64"/>
                <a:gd name="T35" fmla="*/ 21 h 43"/>
                <a:gd name="T36" fmla="*/ 3 w 64"/>
                <a:gd name="T37" fmla="*/ 19 h 43"/>
                <a:gd name="T38" fmla="*/ 5 w 64"/>
                <a:gd name="T39" fmla="*/ 17 h 43"/>
                <a:gd name="T40" fmla="*/ 7 w 64"/>
                <a:gd name="T41" fmla="*/ 14 h 43"/>
                <a:gd name="T42" fmla="*/ 8 w 64"/>
                <a:gd name="T43" fmla="*/ 14 h 43"/>
                <a:gd name="T44" fmla="*/ 8 w 64"/>
                <a:gd name="T45" fmla="*/ 14 h 43"/>
                <a:gd name="T46" fmla="*/ 9 w 64"/>
                <a:gd name="T47" fmla="*/ 14 h 43"/>
                <a:gd name="T48" fmla="*/ 9 w 64"/>
                <a:gd name="T49" fmla="*/ 15 h 43"/>
                <a:gd name="T50" fmla="*/ 8 w 64"/>
                <a:gd name="T51" fmla="*/ 16 h 43"/>
                <a:gd name="T52" fmla="*/ 6 w 64"/>
                <a:gd name="T53" fmla="*/ 18 h 43"/>
                <a:gd name="T54" fmla="*/ 5 w 64"/>
                <a:gd name="T55" fmla="*/ 20 h 43"/>
                <a:gd name="T56" fmla="*/ 4 w 64"/>
                <a:gd name="T57" fmla="*/ 23 h 43"/>
                <a:gd name="T58" fmla="*/ 4 w 64"/>
                <a:gd name="T59" fmla="*/ 25 h 43"/>
                <a:gd name="T60" fmla="*/ 4 w 64"/>
                <a:gd name="T61" fmla="*/ 28 h 43"/>
                <a:gd name="T62" fmla="*/ 7 w 64"/>
                <a:gd name="T63" fmla="*/ 34 h 43"/>
                <a:gd name="T64" fmla="*/ 14 w 64"/>
                <a:gd name="T65" fmla="*/ 36 h 43"/>
                <a:gd name="T66" fmla="*/ 23 w 64"/>
                <a:gd name="T67" fmla="*/ 36 h 43"/>
                <a:gd name="T68" fmla="*/ 33 w 64"/>
                <a:gd name="T69" fmla="*/ 34 h 43"/>
                <a:gd name="T70" fmla="*/ 41 w 64"/>
                <a:gd name="T71" fmla="*/ 31 h 43"/>
                <a:gd name="T72" fmla="*/ 46 w 64"/>
                <a:gd name="T73" fmla="*/ 30 h 43"/>
                <a:gd name="T74" fmla="*/ 49 w 64"/>
                <a:gd name="T75" fmla="*/ 27 h 43"/>
                <a:gd name="T76" fmla="*/ 53 w 64"/>
                <a:gd name="T77" fmla="*/ 25 h 43"/>
                <a:gd name="T78" fmla="*/ 56 w 64"/>
                <a:gd name="T79" fmla="*/ 22 h 43"/>
                <a:gd name="T80" fmla="*/ 59 w 64"/>
                <a:gd name="T81" fmla="*/ 16 h 43"/>
                <a:gd name="T82" fmla="*/ 60 w 64"/>
                <a:gd name="T83" fmla="*/ 10 h 43"/>
                <a:gd name="T84" fmla="*/ 59 w 64"/>
                <a:gd name="T85" fmla="*/ 5 h 43"/>
                <a:gd name="T86" fmla="*/ 57 w 64"/>
                <a:gd name="T87" fmla="*/ 2 h 43"/>
                <a:gd name="T88" fmla="*/ 57 w 64"/>
                <a:gd name="T89" fmla="*/ 0 h 43"/>
                <a:gd name="T90" fmla="*/ 59 w 64"/>
                <a:gd name="T9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43">
                  <a:moveTo>
                    <a:pt x="59" y="0"/>
                  </a:moveTo>
                  <a:cubicBezTo>
                    <a:pt x="59" y="0"/>
                    <a:pt x="59" y="1"/>
                    <a:pt x="59" y="1"/>
                  </a:cubicBezTo>
                  <a:cubicBezTo>
                    <a:pt x="60" y="2"/>
                    <a:pt x="61" y="3"/>
                    <a:pt x="62" y="4"/>
                  </a:cubicBezTo>
                  <a:cubicBezTo>
                    <a:pt x="62" y="5"/>
                    <a:pt x="63" y="7"/>
                    <a:pt x="64" y="9"/>
                  </a:cubicBezTo>
                  <a:cubicBezTo>
                    <a:pt x="64" y="12"/>
                    <a:pt x="64" y="14"/>
                    <a:pt x="64" y="17"/>
                  </a:cubicBezTo>
                  <a:cubicBezTo>
                    <a:pt x="63" y="20"/>
                    <a:pt x="62" y="23"/>
                    <a:pt x="60" y="25"/>
                  </a:cubicBezTo>
                  <a:cubicBezTo>
                    <a:pt x="59" y="26"/>
                    <a:pt x="57" y="27"/>
                    <a:pt x="56" y="29"/>
                  </a:cubicBezTo>
                  <a:cubicBezTo>
                    <a:pt x="55" y="30"/>
                    <a:pt x="54" y="31"/>
                    <a:pt x="53" y="32"/>
                  </a:cubicBezTo>
                  <a:cubicBezTo>
                    <a:pt x="51" y="33"/>
                    <a:pt x="50" y="34"/>
                    <a:pt x="48" y="35"/>
                  </a:cubicBezTo>
                  <a:cubicBezTo>
                    <a:pt x="47" y="36"/>
                    <a:pt x="46" y="36"/>
                    <a:pt x="44" y="37"/>
                  </a:cubicBezTo>
                  <a:cubicBezTo>
                    <a:pt x="41" y="38"/>
                    <a:pt x="37" y="39"/>
                    <a:pt x="34" y="40"/>
                  </a:cubicBezTo>
                  <a:cubicBezTo>
                    <a:pt x="27" y="42"/>
                    <a:pt x="20" y="43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4" y="37"/>
                    <a:pt x="3" y="36"/>
                    <a:pt x="2" y="36"/>
                  </a:cubicBezTo>
                  <a:cubicBezTo>
                    <a:pt x="2" y="35"/>
                    <a:pt x="1" y="34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6"/>
                    <a:pt x="1" y="23"/>
                    <a:pt x="1" y="21"/>
                  </a:cubicBezTo>
                  <a:cubicBezTo>
                    <a:pt x="2" y="20"/>
                    <a:pt x="2" y="20"/>
                    <a:pt x="3" y="19"/>
                  </a:cubicBezTo>
                  <a:cubicBezTo>
                    <a:pt x="3" y="18"/>
                    <a:pt x="4" y="17"/>
                    <a:pt x="5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8" y="16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5" y="21"/>
                    <a:pt x="5" y="22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1"/>
                    <a:pt x="5" y="32"/>
                    <a:pt x="7" y="34"/>
                  </a:cubicBezTo>
                  <a:cubicBezTo>
                    <a:pt x="9" y="35"/>
                    <a:pt x="12" y="36"/>
                    <a:pt x="14" y="36"/>
                  </a:cubicBezTo>
                  <a:cubicBezTo>
                    <a:pt x="17" y="36"/>
                    <a:pt x="20" y="36"/>
                    <a:pt x="23" y="36"/>
                  </a:cubicBezTo>
                  <a:cubicBezTo>
                    <a:pt x="26" y="36"/>
                    <a:pt x="29" y="35"/>
                    <a:pt x="33" y="34"/>
                  </a:cubicBezTo>
                  <a:cubicBezTo>
                    <a:pt x="36" y="34"/>
                    <a:pt x="39" y="33"/>
                    <a:pt x="41" y="31"/>
                  </a:cubicBezTo>
                  <a:cubicBezTo>
                    <a:pt x="43" y="31"/>
                    <a:pt x="44" y="30"/>
                    <a:pt x="46" y="30"/>
                  </a:cubicBezTo>
                  <a:cubicBezTo>
                    <a:pt x="47" y="29"/>
                    <a:pt x="48" y="28"/>
                    <a:pt x="49" y="27"/>
                  </a:cubicBezTo>
                  <a:cubicBezTo>
                    <a:pt x="50" y="26"/>
                    <a:pt x="52" y="25"/>
                    <a:pt x="53" y="25"/>
                  </a:cubicBezTo>
                  <a:cubicBezTo>
                    <a:pt x="54" y="24"/>
                    <a:pt x="55" y="23"/>
                    <a:pt x="56" y="22"/>
                  </a:cubicBezTo>
                  <a:cubicBezTo>
                    <a:pt x="57" y="20"/>
                    <a:pt x="58" y="18"/>
                    <a:pt x="59" y="16"/>
                  </a:cubicBezTo>
                  <a:cubicBezTo>
                    <a:pt x="60" y="14"/>
                    <a:pt x="60" y="12"/>
                    <a:pt x="60" y="10"/>
                  </a:cubicBezTo>
                  <a:cubicBezTo>
                    <a:pt x="60" y="8"/>
                    <a:pt x="60" y="7"/>
                    <a:pt x="59" y="5"/>
                  </a:cubicBezTo>
                  <a:cubicBezTo>
                    <a:pt x="58" y="3"/>
                    <a:pt x="57" y="2"/>
                    <a:pt x="57" y="2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8" y="0"/>
                    <a:pt x="58" y="0"/>
                    <a:pt x="59" y="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471">
              <a:extLst>
                <a:ext uri="{FF2B5EF4-FFF2-40B4-BE49-F238E27FC236}">
                  <a16:creationId xmlns:a16="http://schemas.microsoft.com/office/drawing/2014/main" id="{CBED5059-4752-4CC9-AF6B-070BB2029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3300" y="1106488"/>
              <a:ext cx="1327150" cy="793750"/>
            </a:xfrm>
            <a:custGeom>
              <a:avLst/>
              <a:gdLst>
                <a:gd name="T0" fmla="*/ 79 w 473"/>
                <a:gd name="T1" fmla="*/ 263 h 283"/>
                <a:gd name="T2" fmla="*/ 79 w 473"/>
                <a:gd name="T3" fmla="*/ 263 h 283"/>
                <a:gd name="T4" fmla="*/ 79 w 473"/>
                <a:gd name="T5" fmla="*/ 263 h 283"/>
                <a:gd name="T6" fmla="*/ 60 w 473"/>
                <a:gd name="T7" fmla="*/ 265 h 283"/>
                <a:gd name="T8" fmla="*/ 84 w 473"/>
                <a:gd name="T9" fmla="*/ 282 h 283"/>
                <a:gd name="T10" fmla="*/ 84 w 473"/>
                <a:gd name="T11" fmla="*/ 282 h 283"/>
                <a:gd name="T12" fmla="*/ 84 w 473"/>
                <a:gd name="T13" fmla="*/ 282 h 283"/>
                <a:gd name="T14" fmla="*/ 84 w 473"/>
                <a:gd name="T15" fmla="*/ 283 h 283"/>
                <a:gd name="T16" fmla="*/ 88 w 473"/>
                <a:gd name="T17" fmla="*/ 283 h 283"/>
                <a:gd name="T18" fmla="*/ 116 w 473"/>
                <a:gd name="T19" fmla="*/ 276 h 283"/>
                <a:gd name="T20" fmla="*/ 116 w 473"/>
                <a:gd name="T21" fmla="*/ 275 h 283"/>
                <a:gd name="T22" fmla="*/ 112 w 473"/>
                <a:gd name="T23" fmla="*/ 270 h 283"/>
                <a:gd name="T24" fmla="*/ 103 w 473"/>
                <a:gd name="T25" fmla="*/ 266 h 283"/>
                <a:gd name="T26" fmla="*/ 79 w 473"/>
                <a:gd name="T27" fmla="*/ 263 h 283"/>
                <a:gd name="T28" fmla="*/ 314 w 473"/>
                <a:gd name="T29" fmla="*/ 0 h 283"/>
                <a:gd name="T30" fmla="*/ 264 w 473"/>
                <a:gd name="T31" fmla="*/ 12 h 283"/>
                <a:gd name="T32" fmla="*/ 209 w 473"/>
                <a:gd name="T33" fmla="*/ 82 h 283"/>
                <a:gd name="T34" fmla="*/ 194 w 473"/>
                <a:gd name="T35" fmla="*/ 80 h 283"/>
                <a:gd name="T36" fmla="*/ 141 w 473"/>
                <a:gd name="T37" fmla="*/ 95 h 283"/>
                <a:gd name="T38" fmla="*/ 96 w 473"/>
                <a:gd name="T39" fmla="*/ 152 h 283"/>
                <a:gd name="T40" fmla="*/ 70 w 473"/>
                <a:gd name="T41" fmla="*/ 145 h 283"/>
                <a:gd name="T42" fmla="*/ 33 w 473"/>
                <a:gd name="T43" fmla="*/ 162 h 283"/>
                <a:gd name="T44" fmla="*/ 56 w 473"/>
                <a:gd name="T45" fmla="*/ 262 h 283"/>
                <a:gd name="T46" fmla="*/ 57 w 473"/>
                <a:gd name="T47" fmla="*/ 261 h 283"/>
                <a:gd name="T48" fmla="*/ 57 w 473"/>
                <a:gd name="T49" fmla="*/ 261 h 283"/>
                <a:gd name="T50" fmla="*/ 79 w 473"/>
                <a:gd name="T51" fmla="*/ 259 h 283"/>
                <a:gd name="T52" fmla="*/ 99 w 473"/>
                <a:gd name="T53" fmla="*/ 261 h 283"/>
                <a:gd name="T54" fmla="*/ 114 w 473"/>
                <a:gd name="T55" fmla="*/ 267 h 283"/>
                <a:gd name="T56" fmla="*/ 120 w 473"/>
                <a:gd name="T57" fmla="*/ 274 h 283"/>
                <a:gd name="T58" fmla="*/ 120 w 473"/>
                <a:gd name="T59" fmla="*/ 274 h 283"/>
                <a:gd name="T60" fmla="*/ 120 w 473"/>
                <a:gd name="T61" fmla="*/ 275 h 283"/>
                <a:gd name="T62" fmla="*/ 138 w 473"/>
                <a:gd name="T63" fmla="*/ 236 h 283"/>
                <a:gd name="T64" fmla="*/ 168 w 473"/>
                <a:gd name="T65" fmla="*/ 252 h 283"/>
                <a:gd name="T66" fmla="*/ 193 w 473"/>
                <a:gd name="T67" fmla="*/ 246 h 283"/>
                <a:gd name="T68" fmla="*/ 218 w 473"/>
                <a:gd name="T69" fmla="*/ 266 h 283"/>
                <a:gd name="T70" fmla="*/ 223 w 473"/>
                <a:gd name="T71" fmla="*/ 266 h 283"/>
                <a:gd name="T72" fmla="*/ 246 w 473"/>
                <a:gd name="T73" fmla="*/ 245 h 283"/>
                <a:gd name="T74" fmla="*/ 283 w 473"/>
                <a:gd name="T75" fmla="*/ 263 h 283"/>
                <a:gd name="T76" fmla="*/ 297 w 473"/>
                <a:gd name="T77" fmla="*/ 262 h 283"/>
                <a:gd name="T78" fmla="*/ 325 w 473"/>
                <a:gd name="T79" fmla="*/ 222 h 283"/>
                <a:gd name="T80" fmla="*/ 338 w 473"/>
                <a:gd name="T81" fmla="*/ 223 h 283"/>
                <a:gd name="T82" fmla="*/ 370 w 473"/>
                <a:gd name="T83" fmla="*/ 214 h 283"/>
                <a:gd name="T84" fmla="*/ 391 w 473"/>
                <a:gd name="T85" fmla="*/ 167 h 283"/>
                <a:gd name="T86" fmla="*/ 401 w 473"/>
                <a:gd name="T87" fmla="*/ 168 h 283"/>
                <a:gd name="T88" fmla="*/ 441 w 473"/>
                <a:gd name="T89" fmla="*/ 145 h 283"/>
                <a:gd name="T90" fmla="*/ 314 w 473"/>
                <a:gd name="T9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3" h="283">
                  <a:moveTo>
                    <a:pt x="79" y="263"/>
                  </a:moveTo>
                  <a:cubicBezTo>
                    <a:pt x="79" y="263"/>
                    <a:pt x="79" y="263"/>
                    <a:pt x="79" y="263"/>
                  </a:cubicBezTo>
                  <a:cubicBezTo>
                    <a:pt x="79" y="263"/>
                    <a:pt x="79" y="263"/>
                    <a:pt x="79" y="263"/>
                  </a:cubicBezTo>
                  <a:cubicBezTo>
                    <a:pt x="72" y="263"/>
                    <a:pt x="65" y="264"/>
                    <a:pt x="60" y="265"/>
                  </a:cubicBezTo>
                  <a:cubicBezTo>
                    <a:pt x="69" y="273"/>
                    <a:pt x="78" y="279"/>
                    <a:pt x="84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4" y="283"/>
                    <a:pt x="84" y="283"/>
                    <a:pt x="84" y="283"/>
                  </a:cubicBezTo>
                  <a:cubicBezTo>
                    <a:pt x="85" y="283"/>
                    <a:pt x="86" y="283"/>
                    <a:pt x="88" y="283"/>
                  </a:cubicBezTo>
                  <a:cubicBezTo>
                    <a:pt x="97" y="283"/>
                    <a:pt x="107" y="281"/>
                    <a:pt x="116" y="276"/>
                  </a:cubicBezTo>
                  <a:cubicBezTo>
                    <a:pt x="116" y="276"/>
                    <a:pt x="116" y="275"/>
                    <a:pt x="116" y="275"/>
                  </a:cubicBezTo>
                  <a:cubicBezTo>
                    <a:pt x="115" y="273"/>
                    <a:pt x="114" y="272"/>
                    <a:pt x="112" y="270"/>
                  </a:cubicBezTo>
                  <a:cubicBezTo>
                    <a:pt x="110" y="269"/>
                    <a:pt x="107" y="267"/>
                    <a:pt x="103" y="266"/>
                  </a:cubicBezTo>
                  <a:cubicBezTo>
                    <a:pt x="96" y="264"/>
                    <a:pt x="87" y="263"/>
                    <a:pt x="79" y="263"/>
                  </a:cubicBezTo>
                  <a:moveTo>
                    <a:pt x="314" y="0"/>
                  </a:moveTo>
                  <a:cubicBezTo>
                    <a:pt x="298" y="0"/>
                    <a:pt x="281" y="4"/>
                    <a:pt x="264" y="12"/>
                  </a:cubicBezTo>
                  <a:cubicBezTo>
                    <a:pt x="217" y="35"/>
                    <a:pt x="206" y="61"/>
                    <a:pt x="209" y="82"/>
                  </a:cubicBezTo>
                  <a:cubicBezTo>
                    <a:pt x="204" y="81"/>
                    <a:pt x="199" y="80"/>
                    <a:pt x="194" y="80"/>
                  </a:cubicBezTo>
                  <a:cubicBezTo>
                    <a:pt x="179" y="80"/>
                    <a:pt x="161" y="84"/>
                    <a:pt x="141" y="95"/>
                  </a:cubicBezTo>
                  <a:cubicBezTo>
                    <a:pt x="109" y="112"/>
                    <a:pt x="97" y="134"/>
                    <a:pt x="96" y="152"/>
                  </a:cubicBezTo>
                  <a:cubicBezTo>
                    <a:pt x="88" y="148"/>
                    <a:pt x="79" y="145"/>
                    <a:pt x="70" y="145"/>
                  </a:cubicBezTo>
                  <a:cubicBezTo>
                    <a:pt x="58" y="145"/>
                    <a:pt x="45" y="150"/>
                    <a:pt x="33" y="162"/>
                  </a:cubicBezTo>
                  <a:cubicBezTo>
                    <a:pt x="0" y="195"/>
                    <a:pt x="29" y="236"/>
                    <a:pt x="56" y="262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63" y="260"/>
                    <a:pt x="71" y="259"/>
                    <a:pt x="79" y="259"/>
                  </a:cubicBezTo>
                  <a:cubicBezTo>
                    <a:pt x="85" y="259"/>
                    <a:pt x="92" y="260"/>
                    <a:pt x="99" y="261"/>
                  </a:cubicBezTo>
                  <a:cubicBezTo>
                    <a:pt x="105" y="262"/>
                    <a:pt x="110" y="264"/>
                    <a:pt x="114" y="267"/>
                  </a:cubicBezTo>
                  <a:cubicBezTo>
                    <a:pt x="117" y="269"/>
                    <a:pt x="119" y="271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5"/>
                    <a:pt x="120" y="275"/>
                  </a:cubicBezTo>
                  <a:cubicBezTo>
                    <a:pt x="143" y="262"/>
                    <a:pt x="138" y="236"/>
                    <a:pt x="138" y="236"/>
                  </a:cubicBezTo>
                  <a:cubicBezTo>
                    <a:pt x="147" y="249"/>
                    <a:pt x="158" y="252"/>
                    <a:pt x="168" y="252"/>
                  </a:cubicBezTo>
                  <a:cubicBezTo>
                    <a:pt x="182" y="252"/>
                    <a:pt x="193" y="246"/>
                    <a:pt x="193" y="246"/>
                  </a:cubicBezTo>
                  <a:cubicBezTo>
                    <a:pt x="193" y="246"/>
                    <a:pt x="200" y="266"/>
                    <a:pt x="218" y="266"/>
                  </a:cubicBezTo>
                  <a:cubicBezTo>
                    <a:pt x="219" y="266"/>
                    <a:pt x="221" y="266"/>
                    <a:pt x="223" y="266"/>
                  </a:cubicBezTo>
                  <a:cubicBezTo>
                    <a:pt x="245" y="260"/>
                    <a:pt x="246" y="245"/>
                    <a:pt x="246" y="245"/>
                  </a:cubicBezTo>
                  <a:cubicBezTo>
                    <a:pt x="246" y="245"/>
                    <a:pt x="257" y="263"/>
                    <a:pt x="283" y="263"/>
                  </a:cubicBezTo>
                  <a:cubicBezTo>
                    <a:pt x="287" y="263"/>
                    <a:pt x="292" y="263"/>
                    <a:pt x="297" y="262"/>
                  </a:cubicBezTo>
                  <a:cubicBezTo>
                    <a:pt x="315" y="258"/>
                    <a:pt x="323" y="239"/>
                    <a:pt x="325" y="222"/>
                  </a:cubicBezTo>
                  <a:cubicBezTo>
                    <a:pt x="329" y="223"/>
                    <a:pt x="334" y="223"/>
                    <a:pt x="338" y="223"/>
                  </a:cubicBezTo>
                  <a:cubicBezTo>
                    <a:pt x="348" y="223"/>
                    <a:pt x="359" y="221"/>
                    <a:pt x="370" y="214"/>
                  </a:cubicBezTo>
                  <a:cubicBezTo>
                    <a:pt x="386" y="205"/>
                    <a:pt x="392" y="186"/>
                    <a:pt x="391" y="167"/>
                  </a:cubicBezTo>
                  <a:cubicBezTo>
                    <a:pt x="394" y="168"/>
                    <a:pt x="398" y="168"/>
                    <a:pt x="401" y="168"/>
                  </a:cubicBezTo>
                  <a:cubicBezTo>
                    <a:pt x="415" y="168"/>
                    <a:pt x="430" y="162"/>
                    <a:pt x="441" y="145"/>
                  </a:cubicBezTo>
                  <a:cubicBezTo>
                    <a:pt x="473" y="100"/>
                    <a:pt x="400" y="0"/>
                    <a:pt x="314" y="0"/>
                  </a:cubicBezTo>
                </a:path>
              </a:pathLst>
            </a:custGeom>
            <a:solidFill>
              <a:srgbClr val="7D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472">
              <a:extLst>
                <a:ext uri="{FF2B5EF4-FFF2-40B4-BE49-F238E27FC236}">
                  <a16:creationId xmlns:a16="http://schemas.microsoft.com/office/drawing/2014/main" id="{5AF026A2-8DA0-4190-B9F2-8ECF239CA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1833563"/>
              <a:ext cx="179388" cy="47625"/>
            </a:xfrm>
            <a:custGeom>
              <a:avLst/>
              <a:gdLst>
                <a:gd name="T0" fmla="*/ 23 w 64"/>
                <a:gd name="T1" fmla="*/ 0 h 17"/>
                <a:gd name="T2" fmla="*/ 1 w 64"/>
                <a:gd name="T3" fmla="*/ 2 h 17"/>
                <a:gd name="T4" fmla="*/ 1 w 64"/>
                <a:gd name="T5" fmla="*/ 2 h 17"/>
                <a:gd name="T6" fmla="*/ 0 w 64"/>
                <a:gd name="T7" fmla="*/ 3 h 17"/>
                <a:gd name="T8" fmla="*/ 2 w 64"/>
                <a:gd name="T9" fmla="*/ 4 h 17"/>
                <a:gd name="T10" fmla="*/ 4 w 64"/>
                <a:gd name="T11" fmla="*/ 6 h 17"/>
                <a:gd name="T12" fmla="*/ 23 w 64"/>
                <a:gd name="T13" fmla="*/ 4 h 17"/>
                <a:gd name="T14" fmla="*/ 23 w 64"/>
                <a:gd name="T15" fmla="*/ 4 h 17"/>
                <a:gd name="T16" fmla="*/ 23 w 64"/>
                <a:gd name="T17" fmla="*/ 4 h 17"/>
                <a:gd name="T18" fmla="*/ 47 w 64"/>
                <a:gd name="T19" fmla="*/ 7 h 17"/>
                <a:gd name="T20" fmla="*/ 56 w 64"/>
                <a:gd name="T21" fmla="*/ 11 h 17"/>
                <a:gd name="T22" fmla="*/ 60 w 64"/>
                <a:gd name="T23" fmla="*/ 16 h 17"/>
                <a:gd name="T24" fmla="*/ 60 w 64"/>
                <a:gd name="T25" fmla="*/ 17 h 17"/>
                <a:gd name="T26" fmla="*/ 62 w 64"/>
                <a:gd name="T27" fmla="*/ 16 h 17"/>
                <a:gd name="T28" fmla="*/ 62 w 64"/>
                <a:gd name="T29" fmla="*/ 17 h 17"/>
                <a:gd name="T30" fmla="*/ 64 w 64"/>
                <a:gd name="T31" fmla="*/ 16 h 17"/>
                <a:gd name="T32" fmla="*/ 64 w 64"/>
                <a:gd name="T33" fmla="*/ 15 h 17"/>
                <a:gd name="T34" fmla="*/ 64 w 64"/>
                <a:gd name="T35" fmla="*/ 15 h 17"/>
                <a:gd name="T36" fmla="*/ 58 w 64"/>
                <a:gd name="T37" fmla="*/ 8 h 17"/>
                <a:gd name="T38" fmla="*/ 43 w 64"/>
                <a:gd name="T39" fmla="*/ 2 h 17"/>
                <a:gd name="T40" fmla="*/ 23 w 64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17">
                  <a:moveTo>
                    <a:pt x="23" y="0"/>
                  </a:moveTo>
                  <a:cubicBezTo>
                    <a:pt x="15" y="0"/>
                    <a:pt x="7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9" y="5"/>
                    <a:pt x="1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31" y="4"/>
                    <a:pt x="40" y="5"/>
                    <a:pt x="47" y="7"/>
                  </a:cubicBezTo>
                  <a:cubicBezTo>
                    <a:pt x="51" y="8"/>
                    <a:pt x="54" y="10"/>
                    <a:pt x="56" y="11"/>
                  </a:cubicBezTo>
                  <a:cubicBezTo>
                    <a:pt x="58" y="13"/>
                    <a:pt x="59" y="14"/>
                    <a:pt x="60" y="16"/>
                  </a:cubicBezTo>
                  <a:cubicBezTo>
                    <a:pt x="60" y="16"/>
                    <a:pt x="60" y="17"/>
                    <a:pt x="60" y="17"/>
                  </a:cubicBezTo>
                  <a:cubicBezTo>
                    <a:pt x="61" y="16"/>
                    <a:pt x="61" y="16"/>
                    <a:pt x="62" y="16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3" y="17"/>
                    <a:pt x="63" y="16"/>
                    <a:pt x="64" y="16"/>
                  </a:cubicBezTo>
                  <a:cubicBezTo>
                    <a:pt x="64" y="16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12"/>
                    <a:pt x="61" y="10"/>
                    <a:pt x="58" y="8"/>
                  </a:cubicBezTo>
                  <a:cubicBezTo>
                    <a:pt x="54" y="5"/>
                    <a:pt x="49" y="3"/>
                    <a:pt x="43" y="2"/>
                  </a:cubicBezTo>
                  <a:cubicBezTo>
                    <a:pt x="36" y="1"/>
                    <a:pt x="29" y="0"/>
                    <a:pt x="23" y="0"/>
                  </a:cubicBezTo>
                </a:path>
              </a:pathLst>
            </a:custGeom>
            <a:solidFill>
              <a:srgbClr val="CE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473">
              <a:extLst>
                <a:ext uri="{FF2B5EF4-FFF2-40B4-BE49-F238E27FC236}">
                  <a16:creationId xmlns:a16="http://schemas.microsoft.com/office/drawing/2014/main" id="{7C4C2C89-B5E0-4A64-81BF-D7C0BA737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1724025"/>
              <a:ext cx="603250" cy="168275"/>
            </a:xfrm>
            <a:custGeom>
              <a:avLst/>
              <a:gdLst>
                <a:gd name="T0" fmla="*/ 207 w 215"/>
                <a:gd name="T1" fmla="*/ 28 h 60"/>
                <a:gd name="T2" fmla="*/ 197 w 215"/>
                <a:gd name="T3" fmla="*/ 38 h 60"/>
                <a:gd name="T4" fmla="*/ 177 w 215"/>
                <a:gd name="T5" fmla="*/ 45 h 60"/>
                <a:gd name="T6" fmla="*/ 163 w 215"/>
                <a:gd name="T7" fmla="*/ 44 h 60"/>
                <a:gd name="T8" fmla="*/ 143 w 215"/>
                <a:gd name="T9" fmla="*/ 36 h 60"/>
                <a:gd name="T10" fmla="*/ 137 w 215"/>
                <a:gd name="T11" fmla="*/ 25 h 60"/>
                <a:gd name="T12" fmla="*/ 130 w 215"/>
                <a:gd name="T13" fmla="*/ 38 h 60"/>
                <a:gd name="T14" fmla="*/ 120 w 215"/>
                <a:gd name="T15" fmla="*/ 45 h 60"/>
                <a:gd name="T16" fmla="*/ 109 w 215"/>
                <a:gd name="T17" fmla="*/ 48 h 60"/>
                <a:gd name="T18" fmla="*/ 95 w 215"/>
                <a:gd name="T19" fmla="*/ 45 h 60"/>
                <a:gd name="T20" fmla="*/ 84 w 215"/>
                <a:gd name="T21" fmla="*/ 35 h 60"/>
                <a:gd name="T22" fmla="*/ 76 w 215"/>
                <a:gd name="T23" fmla="*/ 31 h 60"/>
                <a:gd name="T24" fmla="*/ 60 w 215"/>
                <a:gd name="T25" fmla="*/ 34 h 60"/>
                <a:gd name="T26" fmla="*/ 48 w 215"/>
                <a:gd name="T27" fmla="*/ 33 h 60"/>
                <a:gd name="T28" fmla="*/ 37 w 215"/>
                <a:gd name="T29" fmla="*/ 28 h 60"/>
                <a:gd name="T30" fmla="*/ 29 w 215"/>
                <a:gd name="T31" fmla="*/ 20 h 60"/>
                <a:gd name="T32" fmla="*/ 29 w 215"/>
                <a:gd name="T33" fmla="*/ 23 h 60"/>
                <a:gd name="T34" fmla="*/ 25 w 215"/>
                <a:gd name="T35" fmla="*/ 40 h 60"/>
                <a:gd name="T36" fmla="*/ 19 w 215"/>
                <a:gd name="T37" fmla="*/ 49 h 60"/>
                <a:gd name="T38" fmla="*/ 11 w 215"/>
                <a:gd name="T39" fmla="*/ 55 h 60"/>
                <a:gd name="T40" fmla="*/ 2 w 215"/>
                <a:gd name="T41" fmla="*/ 60 h 60"/>
                <a:gd name="T42" fmla="*/ 4 w 215"/>
                <a:gd name="T43" fmla="*/ 56 h 60"/>
                <a:gd name="T44" fmla="*/ 12 w 215"/>
                <a:gd name="T45" fmla="*/ 51 h 60"/>
                <a:gd name="T46" fmla="*/ 19 w 215"/>
                <a:gd name="T47" fmla="*/ 44 h 60"/>
                <a:gd name="T48" fmla="*/ 24 w 215"/>
                <a:gd name="T49" fmla="*/ 36 h 60"/>
                <a:gd name="T50" fmla="*/ 26 w 215"/>
                <a:gd name="T51" fmla="*/ 17 h 60"/>
                <a:gd name="T52" fmla="*/ 29 w 215"/>
                <a:gd name="T53" fmla="*/ 15 h 60"/>
                <a:gd name="T54" fmla="*/ 36 w 215"/>
                <a:gd name="T55" fmla="*/ 23 h 60"/>
                <a:gd name="T56" fmla="*/ 46 w 215"/>
                <a:gd name="T57" fmla="*/ 29 h 60"/>
                <a:gd name="T58" fmla="*/ 56 w 215"/>
                <a:gd name="T59" fmla="*/ 31 h 60"/>
                <a:gd name="T60" fmla="*/ 67 w 215"/>
                <a:gd name="T61" fmla="*/ 29 h 60"/>
                <a:gd name="T62" fmla="*/ 83 w 215"/>
                <a:gd name="T63" fmla="*/ 25 h 60"/>
                <a:gd name="T64" fmla="*/ 88 w 215"/>
                <a:gd name="T65" fmla="*/ 33 h 60"/>
                <a:gd name="T66" fmla="*/ 97 w 215"/>
                <a:gd name="T67" fmla="*/ 42 h 60"/>
                <a:gd name="T68" fmla="*/ 108 w 215"/>
                <a:gd name="T69" fmla="*/ 44 h 60"/>
                <a:gd name="T70" fmla="*/ 119 w 215"/>
                <a:gd name="T71" fmla="*/ 41 h 60"/>
                <a:gd name="T72" fmla="*/ 127 w 215"/>
                <a:gd name="T73" fmla="*/ 36 h 60"/>
                <a:gd name="T74" fmla="*/ 133 w 215"/>
                <a:gd name="T75" fmla="*/ 25 h 60"/>
                <a:gd name="T76" fmla="*/ 136 w 215"/>
                <a:gd name="T77" fmla="*/ 24 h 60"/>
                <a:gd name="T78" fmla="*/ 151 w 215"/>
                <a:gd name="T79" fmla="*/ 37 h 60"/>
                <a:gd name="T80" fmla="*/ 170 w 215"/>
                <a:gd name="T81" fmla="*/ 42 h 60"/>
                <a:gd name="T82" fmla="*/ 183 w 215"/>
                <a:gd name="T83" fmla="*/ 41 h 60"/>
                <a:gd name="T84" fmla="*/ 198 w 215"/>
                <a:gd name="T85" fmla="*/ 34 h 60"/>
                <a:gd name="T86" fmla="*/ 210 w 215"/>
                <a:gd name="T87" fmla="*/ 15 h 60"/>
                <a:gd name="T88" fmla="*/ 215 w 215"/>
                <a:gd name="T89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" h="60">
                  <a:moveTo>
                    <a:pt x="215" y="2"/>
                  </a:moveTo>
                  <a:cubicBezTo>
                    <a:pt x="215" y="6"/>
                    <a:pt x="214" y="11"/>
                    <a:pt x="213" y="15"/>
                  </a:cubicBezTo>
                  <a:cubicBezTo>
                    <a:pt x="211" y="20"/>
                    <a:pt x="209" y="24"/>
                    <a:pt x="207" y="28"/>
                  </a:cubicBezTo>
                  <a:cubicBezTo>
                    <a:pt x="205" y="30"/>
                    <a:pt x="204" y="32"/>
                    <a:pt x="202" y="34"/>
                  </a:cubicBezTo>
                  <a:cubicBezTo>
                    <a:pt x="202" y="35"/>
                    <a:pt x="201" y="36"/>
                    <a:pt x="200" y="36"/>
                  </a:cubicBezTo>
                  <a:cubicBezTo>
                    <a:pt x="199" y="37"/>
                    <a:pt x="198" y="38"/>
                    <a:pt x="197" y="38"/>
                  </a:cubicBezTo>
                  <a:cubicBezTo>
                    <a:pt x="195" y="40"/>
                    <a:pt x="193" y="41"/>
                    <a:pt x="191" y="42"/>
                  </a:cubicBezTo>
                  <a:cubicBezTo>
                    <a:pt x="189" y="43"/>
                    <a:pt x="186" y="43"/>
                    <a:pt x="184" y="44"/>
                  </a:cubicBezTo>
                  <a:cubicBezTo>
                    <a:pt x="182" y="44"/>
                    <a:pt x="179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8" y="45"/>
                    <a:pt x="165" y="45"/>
                    <a:pt x="163" y="44"/>
                  </a:cubicBezTo>
                  <a:cubicBezTo>
                    <a:pt x="161" y="44"/>
                    <a:pt x="158" y="44"/>
                    <a:pt x="156" y="43"/>
                  </a:cubicBezTo>
                  <a:cubicBezTo>
                    <a:pt x="154" y="42"/>
                    <a:pt x="151" y="41"/>
                    <a:pt x="149" y="40"/>
                  </a:cubicBezTo>
                  <a:cubicBezTo>
                    <a:pt x="147" y="39"/>
                    <a:pt x="145" y="38"/>
                    <a:pt x="143" y="36"/>
                  </a:cubicBezTo>
                  <a:cubicBezTo>
                    <a:pt x="141" y="35"/>
                    <a:pt x="139" y="33"/>
                    <a:pt x="138" y="32"/>
                  </a:cubicBezTo>
                  <a:cubicBezTo>
                    <a:pt x="136" y="30"/>
                    <a:pt x="135" y="28"/>
                    <a:pt x="133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6" y="27"/>
                    <a:pt x="136" y="29"/>
                    <a:pt x="135" y="30"/>
                  </a:cubicBezTo>
                  <a:cubicBezTo>
                    <a:pt x="135" y="32"/>
                    <a:pt x="134" y="33"/>
                    <a:pt x="133" y="35"/>
                  </a:cubicBezTo>
                  <a:cubicBezTo>
                    <a:pt x="132" y="36"/>
                    <a:pt x="131" y="37"/>
                    <a:pt x="130" y="38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4" y="43"/>
                    <a:pt x="122" y="44"/>
                  </a:cubicBezTo>
                  <a:cubicBezTo>
                    <a:pt x="122" y="44"/>
                    <a:pt x="121" y="45"/>
                    <a:pt x="120" y="45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8"/>
                    <a:pt x="110" y="48"/>
                    <a:pt x="109" y="48"/>
                  </a:cubicBezTo>
                  <a:cubicBezTo>
                    <a:pt x="107" y="48"/>
                    <a:pt x="105" y="48"/>
                    <a:pt x="104" y="48"/>
                  </a:cubicBezTo>
                  <a:cubicBezTo>
                    <a:pt x="102" y="48"/>
                    <a:pt x="101" y="48"/>
                    <a:pt x="99" y="47"/>
                  </a:cubicBezTo>
                  <a:cubicBezTo>
                    <a:pt x="97" y="47"/>
                    <a:pt x="96" y="46"/>
                    <a:pt x="95" y="45"/>
                  </a:cubicBezTo>
                  <a:cubicBezTo>
                    <a:pt x="93" y="44"/>
                    <a:pt x="92" y="43"/>
                    <a:pt x="91" y="42"/>
                  </a:cubicBezTo>
                  <a:cubicBezTo>
                    <a:pt x="89" y="41"/>
                    <a:pt x="88" y="40"/>
                    <a:pt x="87" y="39"/>
                  </a:cubicBezTo>
                  <a:cubicBezTo>
                    <a:pt x="86" y="37"/>
                    <a:pt x="85" y="36"/>
                    <a:pt x="84" y="35"/>
                  </a:cubicBezTo>
                  <a:cubicBezTo>
                    <a:pt x="83" y="32"/>
                    <a:pt x="81" y="30"/>
                    <a:pt x="80" y="2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0" y="29"/>
                    <a:pt x="78" y="30"/>
                    <a:pt x="76" y="31"/>
                  </a:cubicBezTo>
                  <a:cubicBezTo>
                    <a:pt x="73" y="32"/>
                    <a:pt x="71" y="32"/>
                    <a:pt x="68" y="33"/>
                  </a:cubicBezTo>
                  <a:cubicBezTo>
                    <a:pt x="67" y="33"/>
                    <a:pt x="65" y="33"/>
                    <a:pt x="64" y="34"/>
                  </a:cubicBezTo>
                  <a:cubicBezTo>
                    <a:pt x="63" y="34"/>
                    <a:pt x="61" y="34"/>
                    <a:pt x="60" y="34"/>
                  </a:cubicBezTo>
                  <a:cubicBezTo>
                    <a:pt x="59" y="34"/>
                    <a:pt x="58" y="34"/>
                    <a:pt x="56" y="34"/>
                  </a:cubicBezTo>
                  <a:cubicBezTo>
                    <a:pt x="55" y="34"/>
                    <a:pt x="54" y="34"/>
                    <a:pt x="52" y="34"/>
                  </a:cubicBezTo>
                  <a:cubicBezTo>
                    <a:pt x="51" y="33"/>
                    <a:pt x="50" y="33"/>
                    <a:pt x="48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1"/>
                    <a:pt x="42" y="31"/>
                    <a:pt x="41" y="30"/>
                  </a:cubicBezTo>
                  <a:cubicBezTo>
                    <a:pt x="40" y="30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2"/>
                    <a:pt x="29" y="21"/>
                    <a:pt x="29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9"/>
                    <a:pt x="29" y="21"/>
                    <a:pt x="29" y="23"/>
                  </a:cubicBezTo>
                  <a:cubicBezTo>
                    <a:pt x="29" y="25"/>
                    <a:pt x="29" y="28"/>
                    <a:pt x="29" y="30"/>
                  </a:cubicBezTo>
                  <a:cubicBezTo>
                    <a:pt x="28" y="32"/>
                    <a:pt x="27" y="35"/>
                    <a:pt x="27" y="37"/>
                  </a:cubicBezTo>
                  <a:cubicBezTo>
                    <a:pt x="26" y="38"/>
                    <a:pt x="26" y="39"/>
                    <a:pt x="25" y="40"/>
                  </a:cubicBezTo>
                  <a:cubicBezTo>
                    <a:pt x="25" y="41"/>
                    <a:pt x="24" y="42"/>
                    <a:pt x="23" y="43"/>
                  </a:cubicBezTo>
                  <a:cubicBezTo>
                    <a:pt x="23" y="44"/>
                    <a:pt x="22" y="45"/>
                    <a:pt x="21" y="46"/>
                  </a:cubicBezTo>
                  <a:cubicBezTo>
                    <a:pt x="21" y="47"/>
                    <a:pt x="20" y="48"/>
                    <a:pt x="19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2"/>
                    <a:pt x="15" y="53"/>
                    <a:pt x="14" y="53"/>
                  </a:cubicBezTo>
                  <a:cubicBezTo>
                    <a:pt x="13" y="54"/>
                    <a:pt x="12" y="55"/>
                    <a:pt x="11" y="55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8"/>
                    <a:pt x="6" y="58"/>
                    <a:pt x="5" y="58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1" y="60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6"/>
                    <a:pt x="6" y="55"/>
                    <a:pt x="7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2" y="52"/>
                    <a:pt x="12" y="51"/>
                  </a:cubicBezTo>
                  <a:cubicBezTo>
                    <a:pt x="13" y="51"/>
                    <a:pt x="14" y="50"/>
                    <a:pt x="15" y="49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6"/>
                    <a:pt x="19" y="45"/>
                    <a:pt x="19" y="44"/>
                  </a:cubicBezTo>
                  <a:cubicBezTo>
                    <a:pt x="20" y="44"/>
                    <a:pt x="20" y="43"/>
                    <a:pt x="21" y="42"/>
                  </a:cubicBezTo>
                  <a:cubicBezTo>
                    <a:pt x="22" y="41"/>
                    <a:pt x="22" y="40"/>
                    <a:pt x="23" y="39"/>
                  </a:cubicBezTo>
                  <a:cubicBezTo>
                    <a:pt x="23" y="38"/>
                    <a:pt x="24" y="37"/>
                    <a:pt x="24" y="36"/>
                  </a:cubicBezTo>
                  <a:cubicBezTo>
                    <a:pt x="25" y="34"/>
                    <a:pt x="25" y="32"/>
                    <a:pt x="26" y="30"/>
                  </a:cubicBezTo>
                  <a:cubicBezTo>
                    <a:pt x="26" y="27"/>
                    <a:pt x="26" y="25"/>
                    <a:pt x="26" y="23"/>
                  </a:cubicBezTo>
                  <a:cubicBezTo>
                    <a:pt x="26" y="21"/>
                    <a:pt x="26" y="19"/>
                    <a:pt x="26" y="17"/>
                  </a:cubicBezTo>
                  <a:cubicBezTo>
                    <a:pt x="26" y="16"/>
                    <a:pt x="26" y="15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9"/>
                    <a:pt x="33" y="20"/>
                    <a:pt x="33" y="21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4"/>
                    <a:pt x="38" y="25"/>
                    <a:pt x="39" y="25"/>
                  </a:cubicBezTo>
                  <a:cubicBezTo>
                    <a:pt x="40" y="26"/>
                    <a:pt x="41" y="27"/>
                    <a:pt x="42" y="27"/>
                  </a:cubicBezTo>
                  <a:cubicBezTo>
                    <a:pt x="43" y="28"/>
                    <a:pt x="44" y="28"/>
                    <a:pt x="46" y="29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1" y="30"/>
                    <a:pt x="53" y="30"/>
                  </a:cubicBezTo>
                  <a:cubicBezTo>
                    <a:pt x="54" y="31"/>
                    <a:pt x="55" y="30"/>
                    <a:pt x="56" y="31"/>
                  </a:cubicBezTo>
                  <a:cubicBezTo>
                    <a:pt x="57" y="31"/>
                    <a:pt x="59" y="31"/>
                    <a:pt x="60" y="30"/>
                  </a:cubicBezTo>
                  <a:cubicBezTo>
                    <a:pt x="61" y="30"/>
                    <a:pt x="62" y="30"/>
                    <a:pt x="64" y="30"/>
                  </a:cubicBezTo>
                  <a:cubicBezTo>
                    <a:pt x="65" y="30"/>
                    <a:pt x="66" y="30"/>
                    <a:pt x="67" y="29"/>
                  </a:cubicBezTo>
                  <a:cubicBezTo>
                    <a:pt x="70" y="29"/>
                    <a:pt x="72" y="28"/>
                    <a:pt x="74" y="27"/>
                  </a:cubicBezTo>
                  <a:cubicBezTo>
                    <a:pt x="77" y="26"/>
                    <a:pt x="79" y="25"/>
                    <a:pt x="81" y="24"/>
                  </a:cubicBezTo>
                  <a:cubicBezTo>
                    <a:pt x="82" y="24"/>
                    <a:pt x="83" y="24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5" y="28"/>
                    <a:pt x="86" y="30"/>
                    <a:pt x="88" y="33"/>
                  </a:cubicBezTo>
                  <a:cubicBezTo>
                    <a:pt x="88" y="34"/>
                    <a:pt x="89" y="35"/>
                    <a:pt x="90" y="36"/>
                  </a:cubicBezTo>
                  <a:cubicBezTo>
                    <a:pt x="91" y="37"/>
                    <a:pt x="92" y="38"/>
                    <a:pt x="93" y="39"/>
                  </a:cubicBezTo>
                  <a:cubicBezTo>
                    <a:pt x="94" y="40"/>
                    <a:pt x="95" y="41"/>
                    <a:pt x="97" y="42"/>
                  </a:cubicBezTo>
                  <a:cubicBezTo>
                    <a:pt x="98" y="42"/>
                    <a:pt x="99" y="43"/>
                    <a:pt x="100" y="43"/>
                  </a:cubicBezTo>
                  <a:cubicBezTo>
                    <a:pt x="102" y="44"/>
                    <a:pt x="103" y="44"/>
                    <a:pt x="104" y="44"/>
                  </a:cubicBezTo>
                  <a:cubicBezTo>
                    <a:pt x="106" y="44"/>
                    <a:pt x="107" y="44"/>
                    <a:pt x="108" y="44"/>
                  </a:cubicBezTo>
                  <a:cubicBezTo>
                    <a:pt x="110" y="44"/>
                    <a:pt x="111" y="44"/>
                    <a:pt x="112" y="43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20" y="41"/>
                    <a:pt x="120" y="40"/>
                  </a:cubicBezTo>
                  <a:cubicBezTo>
                    <a:pt x="122" y="40"/>
                    <a:pt x="123" y="39"/>
                    <a:pt x="124" y="38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5"/>
                    <a:pt x="129" y="34"/>
                    <a:pt x="130" y="32"/>
                  </a:cubicBezTo>
                  <a:cubicBezTo>
                    <a:pt x="131" y="31"/>
                    <a:pt x="131" y="30"/>
                    <a:pt x="132" y="29"/>
                  </a:cubicBezTo>
                  <a:cubicBezTo>
                    <a:pt x="132" y="28"/>
                    <a:pt x="133" y="26"/>
                    <a:pt x="133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3" y="24"/>
                    <a:pt x="134" y="23"/>
                    <a:pt x="135" y="23"/>
                  </a:cubicBezTo>
                  <a:cubicBezTo>
                    <a:pt x="136" y="23"/>
                    <a:pt x="136" y="24"/>
                    <a:pt x="136" y="24"/>
                  </a:cubicBezTo>
                  <a:cubicBezTo>
                    <a:pt x="137" y="26"/>
                    <a:pt x="139" y="28"/>
                    <a:pt x="140" y="29"/>
                  </a:cubicBezTo>
                  <a:cubicBezTo>
                    <a:pt x="142" y="31"/>
                    <a:pt x="144" y="32"/>
                    <a:pt x="145" y="33"/>
                  </a:cubicBezTo>
                  <a:cubicBezTo>
                    <a:pt x="147" y="35"/>
                    <a:pt x="149" y="36"/>
                    <a:pt x="151" y="37"/>
                  </a:cubicBezTo>
                  <a:cubicBezTo>
                    <a:pt x="153" y="38"/>
                    <a:pt x="155" y="39"/>
                    <a:pt x="157" y="39"/>
                  </a:cubicBezTo>
                  <a:cubicBezTo>
                    <a:pt x="159" y="40"/>
                    <a:pt x="161" y="41"/>
                    <a:pt x="163" y="41"/>
                  </a:cubicBezTo>
                  <a:cubicBezTo>
                    <a:pt x="166" y="41"/>
                    <a:pt x="168" y="42"/>
                    <a:pt x="170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9" y="41"/>
                    <a:pt x="181" y="41"/>
                    <a:pt x="183" y="41"/>
                  </a:cubicBezTo>
                  <a:cubicBezTo>
                    <a:pt x="186" y="40"/>
                    <a:pt x="188" y="40"/>
                    <a:pt x="190" y="39"/>
                  </a:cubicBezTo>
                  <a:cubicBezTo>
                    <a:pt x="192" y="38"/>
                    <a:pt x="194" y="37"/>
                    <a:pt x="195" y="36"/>
                  </a:cubicBezTo>
                  <a:cubicBezTo>
                    <a:pt x="196" y="35"/>
                    <a:pt x="197" y="35"/>
                    <a:pt x="198" y="34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2" y="30"/>
                    <a:pt x="203" y="28"/>
                    <a:pt x="204" y="27"/>
                  </a:cubicBezTo>
                  <a:cubicBezTo>
                    <a:pt x="207" y="23"/>
                    <a:pt x="209" y="19"/>
                    <a:pt x="210" y="15"/>
                  </a:cubicBezTo>
                  <a:cubicBezTo>
                    <a:pt x="212" y="10"/>
                    <a:pt x="213" y="6"/>
                    <a:pt x="213" y="1"/>
                  </a:cubicBezTo>
                  <a:cubicBezTo>
                    <a:pt x="213" y="1"/>
                    <a:pt x="214" y="0"/>
                    <a:pt x="214" y="1"/>
                  </a:cubicBezTo>
                  <a:cubicBezTo>
                    <a:pt x="215" y="1"/>
                    <a:pt x="215" y="1"/>
                    <a:pt x="215" y="2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474">
              <a:extLst>
                <a:ext uri="{FF2B5EF4-FFF2-40B4-BE49-F238E27FC236}">
                  <a16:creationId xmlns:a16="http://schemas.microsoft.com/office/drawing/2014/main" id="{F9C0F597-7C86-4200-95B0-144D1E162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2613" y="1641475"/>
              <a:ext cx="68263" cy="90488"/>
            </a:xfrm>
            <a:custGeom>
              <a:avLst/>
              <a:gdLst>
                <a:gd name="T0" fmla="*/ 22 w 24"/>
                <a:gd name="T1" fmla="*/ 32 h 32"/>
                <a:gd name="T2" fmla="*/ 19 w 24"/>
                <a:gd name="T3" fmla="*/ 31 h 32"/>
                <a:gd name="T4" fmla="*/ 15 w 24"/>
                <a:gd name="T5" fmla="*/ 30 h 32"/>
                <a:gd name="T6" fmla="*/ 10 w 24"/>
                <a:gd name="T7" fmla="*/ 28 h 32"/>
                <a:gd name="T8" fmla="*/ 5 w 24"/>
                <a:gd name="T9" fmla="*/ 24 h 32"/>
                <a:gd name="T10" fmla="*/ 1 w 24"/>
                <a:gd name="T11" fmla="*/ 18 h 32"/>
                <a:gd name="T12" fmla="*/ 1 w 24"/>
                <a:gd name="T13" fmla="*/ 10 h 32"/>
                <a:gd name="T14" fmla="*/ 6 w 24"/>
                <a:gd name="T15" fmla="*/ 3 h 32"/>
                <a:gd name="T16" fmla="*/ 10 w 24"/>
                <a:gd name="T17" fmla="*/ 1 h 32"/>
                <a:gd name="T18" fmla="*/ 14 w 24"/>
                <a:gd name="T19" fmla="*/ 1 h 32"/>
                <a:gd name="T20" fmla="*/ 21 w 24"/>
                <a:gd name="T21" fmla="*/ 6 h 32"/>
                <a:gd name="T22" fmla="*/ 23 w 24"/>
                <a:gd name="T23" fmla="*/ 12 h 32"/>
                <a:gd name="T24" fmla="*/ 24 w 24"/>
                <a:gd name="T25" fmla="*/ 18 h 32"/>
                <a:gd name="T26" fmla="*/ 24 w 24"/>
                <a:gd name="T27" fmla="*/ 27 h 32"/>
                <a:gd name="T28" fmla="*/ 23 w 24"/>
                <a:gd name="T29" fmla="*/ 31 h 32"/>
                <a:gd name="T30" fmla="*/ 22 w 24"/>
                <a:gd name="T31" fmla="*/ 32 h 32"/>
                <a:gd name="T32" fmla="*/ 22 w 24"/>
                <a:gd name="T33" fmla="*/ 32 h 32"/>
                <a:gd name="T34" fmla="*/ 21 w 24"/>
                <a:gd name="T35" fmla="*/ 29 h 32"/>
                <a:gd name="T36" fmla="*/ 21 w 24"/>
                <a:gd name="T37" fmla="*/ 27 h 32"/>
                <a:gd name="T38" fmla="*/ 21 w 24"/>
                <a:gd name="T39" fmla="*/ 19 h 32"/>
                <a:gd name="T40" fmla="*/ 18 w 24"/>
                <a:gd name="T41" fmla="*/ 8 h 32"/>
                <a:gd name="T42" fmla="*/ 14 w 24"/>
                <a:gd name="T43" fmla="*/ 5 h 32"/>
                <a:gd name="T44" fmla="*/ 11 w 24"/>
                <a:gd name="T45" fmla="*/ 5 h 32"/>
                <a:gd name="T46" fmla="*/ 9 w 24"/>
                <a:gd name="T47" fmla="*/ 7 h 32"/>
                <a:gd name="T48" fmla="*/ 5 w 24"/>
                <a:gd name="T49" fmla="*/ 11 h 32"/>
                <a:gd name="T50" fmla="*/ 4 w 24"/>
                <a:gd name="T51" fmla="*/ 17 h 32"/>
                <a:gd name="T52" fmla="*/ 8 w 24"/>
                <a:gd name="T53" fmla="*/ 21 h 32"/>
                <a:gd name="T54" fmla="*/ 12 w 24"/>
                <a:gd name="T55" fmla="*/ 25 h 32"/>
                <a:gd name="T56" fmla="*/ 16 w 24"/>
                <a:gd name="T57" fmla="*/ 27 h 32"/>
                <a:gd name="T58" fmla="*/ 19 w 24"/>
                <a:gd name="T59" fmla="*/ 29 h 32"/>
                <a:gd name="T60" fmla="*/ 21 w 24"/>
                <a:gd name="T6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32">
                  <a:moveTo>
                    <a:pt x="22" y="32"/>
                  </a:moveTo>
                  <a:cubicBezTo>
                    <a:pt x="22" y="32"/>
                    <a:pt x="21" y="31"/>
                    <a:pt x="19" y="31"/>
                  </a:cubicBezTo>
                  <a:cubicBezTo>
                    <a:pt x="18" y="31"/>
                    <a:pt x="16" y="30"/>
                    <a:pt x="15" y="30"/>
                  </a:cubicBezTo>
                  <a:cubicBezTo>
                    <a:pt x="14" y="29"/>
                    <a:pt x="12" y="28"/>
                    <a:pt x="10" y="28"/>
                  </a:cubicBezTo>
                  <a:cubicBezTo>
                    <a:pt x="9" y="27"/>
                    <a:pt x="7" y="25"/>
                    <a:pt x="5" y="24"/>
                  </a:cubicBezTo>
                  <a:cubicBezTo>
                    <a:pt x="3" y="22"/>
                    <a:pt x="2" y="21"/>
                    <a:pt x="1" y="18"/>
                  </a:cubicBezTo>
                  <a:cubicBezTo>
                    <a:pt x="0" y="16"/>
                    <a:pt x="0" y="12"/>
                    <a:pt x="1" y="10"/>
                  </a:cubicBezTo>
                  <a:cubicBezTo>
                    <a:pt x="2" y="7"/>
                    <a:pt x="4" y="5"/>
                    <a:pt x="6" y="3"/>
                  </a:cubicBezTo>
                  <a:cubicBezTo>
                    <a:pt x="8" y="2"/>
                    <a:pt x="8" y="2"/>
                    <a:pt x="10" y="1"/>
                  </a:cubicBezTo>
                  <a:cubicBezTo>
                    <a:pt x="11" y="1"/>
                    <a:pt x="13" y="0"/>
                    <a:pt x="14" y="1"/>
                  </a:cubicBezTo>
                  <a:cubicBezTo>
                    <a:pt x="17" y="1"/>
                    <a:pt x="20" y="3"/>
                    <a:pt x="21" y="6"/>
                  </a:cubicBezTo>
                  <a:cubicBezTo>
                    <a:pt x="22" y="8"/>
                    <a:pt x="23" y="10"/>
                    <a:pt x="23" y="12"/>
                  </a:cubicBezTo>
                  <a:cubicBezTo>
                    <a:pt x="24" y="14"/>
                    <a:pt x="24" y="16"/>
                    <a:pt x="24" y="18"/>
                  </a:cubicBezTo>
                  <a:cubicBezTo>
                    <a:pt x="24" y="22"/>
                    <a:pt x="24" y="25"/>
                    <a:pt x="24" y="27"/>
                  </a:cubicBezTo>
                  <a:cubicBezTo>
                    <a:pt x="24" y="29"/>
                    <a:pt x="23" y="31"/>
                    <a:pt x="23" y="31"/>
                  </a:cubicBezTo>
                  <a:cubicBezTo>
                    <a:pt x="23" y="31"/>
                    <a:pt x="23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29"/>
                  </a:moveTo>
                  <a:cubicBezTo>
                    <a:pt x="21" y="29"/>
                    <a:pt x="21" y="28"/>
                    <a:pt x="21" y="27"/>
                  </a:cubicBezTo>
                  <a:cubicBezTo>
                    <a:pt x="21" y="25"/>
                    <a:pt x="21" y="22"/>
                    <a:pt x="21" y="19"/>
                  </a:cubicBezTo>
                  <a:cubicBezTo>
                    <a:pt x="21" y="15"/>
                    <a:pt x="20" y="11"/>
                    <a:pt x="18" y="8"/>
                  </a:cubicBezTo>
                  <a:cubicBezTo>
                    <a:pt x="17" y="6"/>
                    <a:pt x="15" y="5"/>
                    <a:pt x="14" y="5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1" y="5"/>
                    <a:pt x="9" y="6"/>
                    <a:pt x="9" y="7"/>
                  </a:cubicBezTo>
                  <a:cubicBezTo>
                    <a:pt x="7" y="8"/>
                    <a:pt x="5" y="10"/>
                    <a:pt x="5" y="11"/>
                  </a:cubicBezTo>
                  <a:cubicBezTo>
                    <a:pt x="4" y="13"/>
                    <a:pt x="4" y="15"/>
                    <a:pt x="4" y="17"/>
                  </a:cubicBezTo>
                  <a:cubicBezTo>
                    <a:pt x="5" y="18"/>
                    <a:pt x="6" y="20"/>
                    <a:pt x="8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7" y="28"/>
                    <a:pt x="19" y="28"/>
                    <a:pt x="19" y="29"/>
                  </a:cubicBezTo>
                  <a:cubicBezTo>
                    <a:pt x="20" y="29"/>
                    <a:pt x="21" y="29"/>
                    <a:pt x="21" y="29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475">
              <a:extLst>
                <a:ext uri="{FF2B5EF4-FFF2-40B4-BE49-F238E27FC236}">
                  <a16:creationId xmlns:a16="http://schemas.microsoft.com/office/drawing/2014/main" id="{D6F9920B-1E40-4888-BA63-AE2ADABE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1571625"/>
              <a:ext cx="193675" cy="165100"/>
            </a:xfrm>
            <a:custGeom>
              <a:avLst/>
              <a:gdLst>
                <a:gd name="T0" fmla="*/ 68 w 69"/>
                <a:gd name="T1" fmla="*/ 2 h 59"/>
                <a:gd name="T2" fmla="*/ 69 w 69"/>
                <a:gd name="T3" fmla="*/ 6 h 59"/>
                <a:gd name="T4" fmla="*/ 69 w 69"/>
                <a:gd name="T5" fmla="*/ 11 h 59"/>
                <a:gd name="T6" fmla="*/ 68 w 69"/>
                <a:gd name="T7" fmla="*/ 17 h 59"/>
                <a:gd name="T8" fmla="*/ 66 w 69"/>
                <a:gd name="T9" fmla="*/ 25 h 59"/>
                <a:gd name="T10" fmla="*/ 65 w 69"/>
                <a:gd name="T11" fmla="*/ 29 h 59"/>
                <a:gd name="T12" fmla="*/ 63 w 69"/>
                <a:gd name="T13" fmla="*/ 33 h 59"/>
                <a:gd name="T14" fmla="*/ 62 w 69"/>
                <a:gd name="T15" fmla="*/ 35 h 59"/>
                <a:gd name="T16" fmla="*/ 60 w 69"/>
                <a:gd name="T17" fmla="*/ 37 h 59"/>
                <a:gd name="T18" fmla="*/ 58 w 69"/>
                <a:gd name="T19" fmla="*/ 41 h 59"/>
                <a:gd name="T20" fmla="*/ 50 w 69"/>
                <a:gd name="T21" fmla="*/ 48 h 59"/>
                <a:gd name="T22" fmla="*/ 46 w 69"/>
                <a:gd name="T23" fmla="*/ 50 h 59"/>
                <a:gd name="T24" fmla="*/ 42 w 69"/>
                <a:gd name="T25" fmla="*/ 53 h 59"/>
                <a:gd name="T26" fmla="*/ 38 w 69"/>
                <a:gd name="T27" fmla="*/ 54 h 59"/>
                <a:gd name="T28" fmla="*/ 33 w 69"/>
                <a:gd name="T29" fmla="*/ 56 h 59"/>
                <a:gd name="T30" fmla="*/ 29 w 69"/>
                <a:gd name="T31" fmla="*/ 57 h 59"/>
                <a:gd name="T32" fmla="*/ 25 w 69"/>
                <a:gd name="T33" fmla="*/ 58 h 59"/>
                <a:gd name="T34" fmla="*/ 17 w 69"/>
                <a:gd name="T35" fmla="*/ 59 h 59"/>
                <a:gd name="T36" fmla="*/ 10 w 69"/>
                <a:gd name="T37" fmla="*/ 58 h 59"/>
                <a:gd name="T38" fmla="*/ 5 w 69"/>
                <a:gd name="T39" fmla="*/ 58 h 59"/>
                <a:gd name="T40" fmla="*/ 1 w 69"/>
                <a:gd name="T41" fmla="*/ 57 h 59"/>
                <a:gd name="T42" fmla="*/ 0 w 69"/>
                <a:gd name="T43" fmla="*/ 55 h 59"/>
                <a:gd name="T44" fmla="*/ 1 w 69"/>
                <a:gd name="T45" fmla="*/ 55 h 59"/>
                <a:gd name="T46" fmla="*/ 2 w 69"/>
                <a:gd name="T47" fmla="*/ 55 h 59"/>
                <a:gd name="T48" fmla="*/ 6 w 69"/>
                <a:gd name="T49" fmla="*/ 55 h 59"/>
                <a:gd name="T50" fmla="*/ 11 w 69"/>
                <a:gd name="T51" fmla="*/ 56 h 59"/>
                <a:gd name="T52" fmla="*/ 17 w 69"/>
                <a:gd name="T53" fmla="*/ 55 h 59"/>
                <a:gd name="T54" fmla="*/ 24 w 69"/>
                <a:gd name="T55" fmla="*/ 54 h 59"/>
                <a:gd name="T56" fmla="*/ 28 w 69"/>
                <a:gd name="T57" fmla="*/ 54 h 59"/>
                <a:gd name="T58" fmla="*/ 32 w 69"/>
                <a:gd name="T59" fmla="*/ 52 h 59"/>
                <a:gd name="T60" fmla="*/ 36 w 69"/>
                <a:gd name="T61" fmla="*/ 51 h 59"/>
                <a:gd name="T62" fmla="*/ 40 w 69"/>
                <a:gd name="T63" fmla="*/ 49 h 59"/>
                <a:gd name="T64" fmla="*/ 44 w 69"/>
                <a:gd name="T65" fmla="*/ 47 h 59"/>
                <a:gd name="T66" fmla="*/ 48 w 69"/>
                <a:gd name="T67" fmla="*/ 45 h 59"/>
                <a:gd name="T68" fmla="*/ 55 w 69"/>
                <a:gd name="T69" fmla="*/ 39 h 59"/>
                <a:gd name="T70" fmla="*/ 57 w 69"/>
                <a:gd name="T71" fmla="*/ 35 h 59"/>
                <a:gd name="T72" fmla="*/ 58 w 69"/>
                <a:gd name="T73" fmla="*/ 33 h 59"/>
                <a:gd name="T74" fmla="*/ 59 w 69"/>
                <a:gd name="T75" fmla="*/ 31 h 59"/>
                <a:gd name="T76" fmla="*/ 61 w 69"/>
                <a:gd name="T77" fmla="*/ 28 h 59"/>
                <a:gd name="T78" fmla="*/ 63 w 69"/>
                <a:gd name="T79" fmla="*/ 24 h 59"/>
                <a:gd name="T80" fmla="*/ 65 w 69"/>
                <a:gd name="T81" fmla="*/ 17 h 59"/>
                <a:gd name="T82" fmla="*/ 66 w 69"/>
                <a:gd name="T83" fmla="*/ 11 h 59"/>
                <a:gd name="T84" fmla="*/ 66 w 69"/>
                <a:gd name="T85" fmla="*/ 6 h 59"/>
                <a:gd name="T86" fmla="*/ 66 w 69"/>
                <a:gd name="T87" fmla="*/ 1 h 59"/>
                <a:gd name="T88" fmla="*/ 67 w 69"/>
                <a:gd name="T89" fmla="*/ 0 h 59"/>
                <a:gd name="T90" fmla="*/ 68 w 69"/>
                <a:gd name="T9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59">
                  <a:moveTo>
                    <a:pt x="68" y="2"/>
                  </a:moveTo>
                  <a:cubicBezTo>
                    <a:pt x="68" y="2"/>
                    <a:pt x="68" y="3"/>
                    <a:pt x="69" y="6"/>
                  </a:cubicBezTo>
                  <a:cubicBezTo>
                    <a:pt x="69" y="7"/>
                    <a:pt x="69" y="9"/>
                    <a:pt x="69" y="11"/>
                  </a:cubicBezTo>
                  <a:cubicBezTo>
                    <a:pt x="68" y="13"/>
                    <a:pt x="68" y="15"/>
                    <a:pt x="68" y="17"/>
                  </a:cubicBezTo>
                  <a:cubicBezTo>
                    <a:pt x="67" y="20"/>
                    <a:pt x="67" y="22"/>
                    <a:pt x="66" y="25"/>
                  </a:cubicBezTo>
                  <a:cubicBezTo>
                    <a:pt x="66" y="26"/>
                    <a:pt x="65" y="28"/>
                    <a:pt x="65" y="29"/>
                  </a:cubicBezTo>
                  <a:cubicBezTo>
                    <a:pt x="64" y="30"/>
                    <a:pt x="63" y="32"/>
                    <a:pt x="63" y="33"/>
                  </a:cubicBezTo>
                  <a:cubicBezTo>
                    <a:pt x="62" y="34"/>
                    <a:pt x="62" y="35"/>
                    <a:pt x="62" y="35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8"/>
                    <a:pt x="59" y="40"/>
                    <a:pt x="58" y="41"/>
                  </a:cubicBezTo>
                  <a:cubicBezTo>
                    <a:pt x="55" y="43"/>
                    <a:pt x="53" y="46"/>
                    <a:pt x="50" y="48"/>
                  </a:cubicBezTo>
                  <a:cubicBezTo>
                    <a:pt x="49" y="49"/>
                    <a:pt x="48" y="50"/>
                    <a:pt x="46" y="50"/>
                  </a:cubicBezTo>
                  <a:cubicBezTo>
                    <a:pt x="45" y="51"/>
                    <a:pt x="43" y="52"/>
                    <a:pt x="42" y="53"/>
                  </a:cubicBezTo>
                  <a:cubicBezTo>
                    <a:pt x="41" y="53"/>
                    <a:pt x="39" y="54"/>
                    <a:pt x="38" y="54"/>
                  </a:cubicBezTo>
                  <a:cubicBezTo>
                    <a:pt x="36" y="55"/>
                    <a:pt x="35" y="56"/>
                    <a:pt x="33" y="56"/>
                  </a:cubicBezTo>
                  <a:cubicBezTo>
                    <a:pt x="32" y="56"/>
                    <a:pt x="30" y="57"/>
                    <a:pt x="29" y="57"/>
                  </a:cubicBezTo>
                  <a:cubicBezTo>
                    <a:pt x="28" y="57"/>
                    <a:pt x="26" y="58"/>
                    <a:pt x="25" y="58"/>
                  </a:cubicBezTo>
                  <a:cubicBezTo>
                    <a:pt x="22" y="58"/>
                    <a:pt x="19" y="58"/>
                    <a:pt x="17" y="59"/>
                  </a:cubicBezTo>
                  <a:cubicBezTo>
                    <a:pt x="15" y="59"/>
                    <a:pt x="12" y="59"/>
                    <a:pt x="10" y="58"/>
                  </a:cubicBezTo>
                  <a:cubicBezTo>
                    <a:pt x="8" y="58"/>
                    <a:pt x="7" y="58"/>
                    <a:pt x="5" y="58"/>
                  </a:cubicBezTo>
                  <a:cubicBezTo>
                    <a:pt x="3" y="57"/>
                    <a:pt x="1" y="57"/>
                    <a:pt x="1" y="57"/>
                  </a:cubicBezTo>
                  <a:cubicBezTo>
                    <a:pt x="1" y="56"/>
                    <a:pt x="0" y="56"/>
                    <a:pt x="0" y="55"/>
                  </a:cubicBezTo>
                  <a:cubicBezTo>
                    <a:pt x="0" y="55"/>
                    <a:pt x="1" y="54"/>
                    <a:pt x="1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3" y="55"/>
                    <a:pt x="6" y="55"/>
                  </a:cubicBezTo>
                  <a:cubicBezTo>
                    <a:pt x="7" y="55"/>
                    <a:pt x="9" y="55"/>
                    <a:pt x="11" y="56"/>
                  </a:cubicBezTo>
                  <a:cubicBezTo>
                    <a:pt x="12" y="56"/>
                    <a:pt x="15" y="55"/>
                    <a:pt x="17" y="55"/>
                  </a:cubicBezTo>
                  <a:cubicBezTo>
                    <a:pt x="19" y="55"/>
                    <a:pt x="22" y="55"/>
                    <a:pt x="24" y="54"/>
                  </a:cubicBezTo>
                  <a:cubicBezTo>
                    <a:pt x="25" y="54"/>
                    <a:pt x="27" y="54"/>
                    <a:pt x="28" y="54"/>
                  </a:cubicBezTo>
                  <a:cubicBezTo>
                    <a:pt x="29" y="53"/>
                    <a:pt x="31" y="53"/>
                    <a:pt x="32" y="52"/>
                  </a:cubicBezTo>
                  <a:cubicBezTo>
                    <a:pt x="34" y="52"/>
                    <a:pt x="35" y="51"/>
                    <a:pt x="36" y="51"/>
                  </a:cubicBezTo>
                  <a:cubicBezTo>
                    <a:pt x="38" y="50"/>
                    <a:pt x="39" y="50"/>
                    <a:pt x="40" y="49"/>
                  </a:cubicBezTo>
                  <a:cubicBezTo>
                    <a:pt x="42" y="48"/>
                    <a:pt x="43" y="48"/>
                    <a:pt x="44" y="47"/>
                  </a:cubicBezTo>
                  <a:cubicBezTo>
                    <a:pt x="46" y="46"/>
                    <a:pt x="47" y="45"/>
                    <a:pt x="48" y="45"/>
                  </a:cubicBezTo>
                  <a:cubicBezTo>
                    <a:pt x="51" y="43"/>
                    <a:pt x="53" y="41"/>
                    <a:pt x="55" y="39"/>
                  </a:cubicBezTo>
                  <a:cubicBezTo>
                    <a:pt x="56" y="37"/>
                    <a:pt x="56" y="36"/>
                    <a:pt x="57" y="35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2" y="26"/>
                    <a:pt x="62" y="25"/>
                    <a:pt x="63" y="24"/>
                  </a:cubicBezTo>
                  <a:cubicBezTo>
                    <a:pt x="64" y="22"/>
                    <a:pt x="64" y="19"/>
                    <a:pt x="65" y="17"/>
                  </a:cubicBezTo>
                  <a:cubicBezTo>
                    <a:pt x="65" y="15"/>
                    <a:pt x="65" y="13"/>
                    <a:pt x="66" y="11"/>
                  </a:cubicBezTo>
                  <a:cubicBezTo>
                    <a:pt x="66" y="9"/>
                    <a:pt x="66" y="7"/>
                    <a:pt x="66" y="6"/>
                  </a:cubicBezTo>
                  <a:cubicBezTo>
                    <a:pt x="66" y="3"/>
                    <a:pt x="66" y="1"/>
                    <a:pt x="66" y="1"/>
                  </a:cubicBezTo>
                  <a:cubicBezTo>
                    <a:pt x="66" y="1"/>
                    <a:pt x="67" y="0"/>
                    <a:pt x="67" y="0"/>
                  </a:cubicBezTo>
                  <a:cubicBezTo>
                    <a:pt x="68" y="1"/>
                    <a:pt x="68" y="1"/>
                    <a:pt x="68" y="2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476">
              <a:extLst>
                <a:ext uri="{FF2B5EF4-FFF2-40B4-BE49-F238E27FC236}">
                  <a16:creationId xmlns:a16="http://schemas.microsoft.com/office/drawing/2014/main" id="{634ED01E-1647-4BF4-9A2B-0F1DD0404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8663" y="1460500"/>
              <a:ext cx="103188" cy="120650"/>
            </a:xfrm>
            <a:custGeom>
              <a:avLst/>
              <a:gdLst>
                <a:gd name="T0" fmla="*/ 36 w 37"/>
                <a:gd name="T1" fmla="*/ 43 h 43"/>
                <a:gd name="T2" fmla="*/ 31 w 37"/>
                <a:gd name="T3" fmla="*/ 42 h 43"/>
                <a:gd name="T4" fmla="*/ 26 w 37"/>
                <a:gd name="T5" fmla="*/ 40 h 43"/>
                <a:gd name="T6" fmla="*/ 22 w 37"/>
                <a:gd name="T7" fmla="*/ 38 h 43"/>
                <a:gd name="T8" fmla="*/ 19 w 37"/>
                <a:gd name="T9" fmla="*/ 37 h 43"/>
                <a:gd name="T10" fmla="*/ 11 w 37"/>
                <a:gd name="T11" fmla="*/ 32 h 43"/>
                <a:gd name="T12" fmla="*/ 8 w 37"/>
                <a:gd name="T13" fmla="*/ 28 h 43"/>
                <a:gd name="T14" fmla="*/ 4 w 37"/>
                <a:gd name="T15" fmla="*/ 24 h 43"/>
                <a:gd name="T16" fmla="*/ 0 w 37"/>
                <a:gd name="T17" fmla="*/ 14 h 43"/>
                <a:gd name="T18" fmla="*/ 0 w 37"/>
                <a:gd name="T19" fmla="*/ 11 h 43"/>
                <a:gd name="T20" fmla="*/ 1 w 37"/>
                <a:gd name="T21" fmla="*/ 7 h 43"/>
                <a:gd name="T22" fmla="*/ 3 w 37"/>
                <a:gd name="T23" fmla="*/ 5 h 43"/>
                <a:gd name="T24" fmla="*/ 5 w 37"/>
                <a:gd name="T25" fmla="*/ 3 h 43"/>
                <a:gd name="T26" fmla="*/ 6 w 37"/>
                <a:gd name="T27" fmla="*/ 2 h 43"/>
                <a:gd name="T28" fmla="*/ 8 w 37"/>
                <a:gd name="T29" fmla="*/ 1 h 43"/>
                <a:gd name="T30" fmla="*/ 10 w 37"/>
                <a:gd name="T31" fmla="*/ 0 h 43"/>
                <a:gd name="T32" fmla="*/ 17 w 37"/>
                <a:gd name="T33" fmla="*/ 0 h 43"/>
                <a:gd name="T34" fmla="*/ 26 w 37"/>
                <a:gd name="T35" fmla="*/ 6 h 43"/>
                <a:gd name="T36" fmla="*/ 35 w 37"/>
                <a:gd name="T37" fmla="*/ 23 h 43"/>
                <a:gd name="T38" fmla="*/ 37 w 37"/>
                <a:gd name="T39" fmla="*/ 31 h 43"/>
                <a:gd name="T40" fmla="*/ 37 w 37"/>
                <a:gd name="T41" fmla="*/ 36 h 43"/>
                <a:gd name="T42" fmla="*/ 37 w 37"/>
                <a:gd name="T43" fmla="*/ 41 h 43"/>
                <a:gd name="T44" fmla="*/ 36 w 37"/>
                <a:gd name="T45" fmla="*/ 43 h 43"/>
                <a:gd name="T46" fmla="*/ 35 w 37"/>
                <a:gd name="T47" fmla="*/ 40 h 43"/>
                <a:gd name="T48" fmla="*/ 35 w 37"/>
                <a:gd name="T49" fmla="*/ 37 h 43"/>
                <a:gd name="T50" fmla="*/ 34 w 37"/>
                <a:gd name="T51" fmla="*/ 31 h 43"/>
                <a:gd name="T52" fmla="*/ 32 w 37"/>
                <a:gd name="T53" fmla="*/ 24 h 43"/>
                <a:gd name="T54" fmla="*/ 29 w 37"/>
                <a:gd name="T55" fmla="*/ 16 h 43"/>
                <a:gd name="T56" fmla="*/ 24 w 37"/>
                <a:gd name="T57" fmla="*/ 9 h 43"/>
                <a:gd name="T58" fmla="*/ 16 w 37"/>
                <a:gd name="T59" fmla="*/ 4 h 43"/>
                <a:gd name="T60" fmla="*/ 12 w 37"/>
                <a:gd name="T61" fmla="*/ 4 h 43"/>
                <a:gd name="T62" fmla="*/ 9 w 37"/>
                <a:gd name="T63" fmla="*/ 5 h 43"/>
                <a:gd name="T64" fmla="*/ 8 w 37"/>
                <a:gd name="T65" fmla="*/ 5 h 43"/>
                <a:gd name="T66" fmla="*/ 7 w 37"/>
                <a:gd name="T67" fmla="*/ 6 h 43"/>
                <a:gd name="T68" fmla="*/ 4 w 37"/>
                <a:gd name="T69" fmla="*/ 13 h 43"/>
                <a:gd name="T70" fmla="*/ 7 w 37"/>
                <a:gd name="T71" fmla="*/ 22 h 43"/>
                <a:gd name="T72" fmla="*/ 14 w 37"/>
                <a:gd name="T73" fmla="*/ 29 h 43"/>
                <a:gd name="T74" fmla="*/ 20 w 37"/>
                <a:gd name="T75" fmla="*/ 34 h 43"/>
                <a:gd name="T76" fmla="*/ 27 w 37"/>
                <a:gd name="T77" fmla="*/ 37 h 43"/>
                <a:gd name="T78" fmla="*/ 32 w 37"/>
                <a:gd name="T79" fmla="*/ 39 h 43"/>
                <a:gd name="T80" fmla="*/ 35 w 37"/>
                <a:gd name="T8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43">
                  <a:moveTo>
                    <a:pt x="36" y="43"/>
                  </a:moveTo>
                  <a:cubicBezTo>
                    <a:pt x="36" y="43"/>
                    <a:pt x="34" y="42"/>
                    <a:pt x="31" y="42"/>
                  </a:cubicBezTo>
                  <a:cubicBezTo>
                    <a:pt x="30" y="41"/>
                    <a:pt x="28" y="41"/>
                    <a:pt x="26" y="40"/>
                  </a:cubicBezTo>
                  <a:cubicBezTo>
                    <a:pt x="25" y="39"/>
                    <a:pt x="23" y="39"/>
                    <a:pt x="22" y="38"/>
                  </a:cubicBezTo>
                  <a:cubicBezTo>
                    <a:pt x="21" y="38"/>
                    <a:pt x="20" y="37"/>
                    <a:pt x="19" y="37"/>
                  </a:cubicBezTo>
                  <a:cubicBezTo>
                    <a:pt x="16" y="35"/>
                    <a:pt x="14" y="34"/>
                    <a:pt x="11" y="32"/>
                  </a:cubicBezTo>
                  <a:cubicBezTo>
                    <a:pt x="10" y="31"/>
                    <a:pt x="9" y="29"/>
                    <a:pt x="8" y="28"/>
                  </a:cubicBezTo>
                  <a:cubicBezTo>
                    <a:pt x="6" y="27"/>
                    <a:pt x="5" y="26"/>
                    <a:pt x="4" y="24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1" y="1"/>
                    <a:pt x="24" y="3"/>
                    <a:pt x="26" y="6"/>
                  </a:cubicBezTo>
                  <a:cubicBezTo>
                    <a:pt x="31" y="12"/>
                    <a:pt x="33" y="18"/>
                    <a:pt x="35" y="23"/>
                  </a:cubicBezTo>
                  <a:cubicBezTo>
                    <a:pt x="36" y="26"/>
                    <a:pt x="36" y="28"/>
                    <a:pt x="37" y="31"/>
                  </a:cubicBezTo>
                  <a:cubicBezTo>
                    <a:pt x="37" y="33"/>
                    <a:pt x="37" y="35"/>
                    <a:pt x="37" y="36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7" y="43"/>
                    <a:pt x="36" y="43"/>
                  </a:cubicBezTo>
                  <a:close/>
                  <a:moveTo>
                    <a:pt x="35" y="40"/>
                  </a:moveTo>
                  <a:cubicBezTo>
                    <a:pt x="35" y="39"/>
                    <a:pt x="35" y="38"/>
                    <a:pt x="35" y="37"/>
                  </a:cubicBezTo>
                  <a:cubicBezTo>
                    <a:pt x="35" y="35"/>
                    <a:pt x="34" y="33"/>
                    <a:pt x="34" y="31"/>
                  </a:cubicBezTo>
                  <a:cubicBezTo>
                    <a:pt x="33" y="29"/>
                    <a:pt x="33" y="27"/>
                    <a:pt x="32" y="24"/>
                  </a:cubicBezTo>
                  <a:cubicBezTo>
                    <a:pt x="31" y="22"/>
                    <a:pt x="30" y="19"/>
                    <a:pt x="29" y="16"/>
                  </a:cubicBezTo>
                  <a:cubicBezTo>
                    <a:pt x="27" y="14"/>
                    <a:pt x="26" y="11"/>
                    <a:pt x="24" y="9"/>
                  </a:cubicBezTo>
                  <a:cubicBezTo>
                    <a:pt x="22" y="6"/>
                    <a:pt x="19" y="4"/>
                    <a:pt x="16" y="4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8"/>
                    <a:pt x="3" y="10"/>
                    <a:pt x="4" y="13"/>
                  </a:cubicBezTo>
                  <a:cubicBezTo>
                    <a:pt x="4" y="16"/>
                    <a:pt x="5" y="19"/>
                    <a:pt x="7" y="22"/>
                  </a:cubicBezTo>
                  <a:cubicBezTo>
                    <a:pt x="9" y="25"/>
                    <a:pt x="11" y="27"/>
                    <a:pt x="14" y="29"/>
                  </a:cubicBezTo>
                  <a:cubicBezTo>
                    <a:pt x="16" y="31"/>
                    <a:pt x="18" y="32"/>
                    <a:pt x="20" y="34"/>
                  </a:cubicBezTo>
                  <a:cubicBezTo>
                    <a:pt x="23" y="35"/>
                    <a:pt x="25" y="36"/>
                    <a:pt x="27" y="37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3" y="40"/>
                    <a:pt x="34" y="40"/>
                    <a:pt x="35" y="40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477">
              <a:extLst>
                <a:ext uri="{FF2B5EF4-FFF2-40B4-BE49-F238E27FC236}">
                  <a16:creationId xmlns:a16="http://schemas.microsoft.com/office/drawing/2014/main" id="{398FEAFF-CC54-4B05-8997-D3FB2B0B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1100138"/>
              <a:ext cx="681038" cy="482600"/>
            </a:xfrm>
            <a:custGeom>
              <a:avLst/>
              <a:gdLst>
                <a:gd name="T0" fmla="*/ 1 w 243"/>
                <a:gd name="T1" fmla="*/ 84 h 172"/>
                <a:gd name="T2" fmla="*/ 1 w 243"/>
                <a:gd name="T3" fmla="*/ 83 h 172"/>
                <a:gd name="T4" fmla="*/ 0 w 243"/>
                <a:gd name="T5" fmla="*/ 79 h 172"/>
                <a:gd name="T6" fmla="*/ 2 w 243"/>
                <a:gd name="T7" fmla="*/ 65 h 172"/>
                <a:gd name="T8" fmla="*/ 12 w 243"/>
                <a:gd name="T9" fmla="*/ 46 h 172"/>
                <a:gd name="T10" fmla="*/ 32 w 243"/>
                <a:gd name="T11" fmla="*/ 27 h 172"/>
                <a:gd name="T12" fmla="*/ 60 w 243"/>
                <a:gd name="T13" fmla="*/ 11 h 172"/>
                <a:gd name="T14" fmla="*/ 95 w 243"/>
                <a:gd name="T15" fmla="*/ 1 h 172"/>
                <a:gd name="T16" fmla="*/ 134 w 243"/>
                <a:gd name="T17" fmla="*/ 3 h 172"/>
                <a:gd name="T18" fmla="*/ 172 w 243"/>
                <a:gd name="T19" fmla="*/ 18 h 172"/>
                <a:gd name="T20" fmla="*/ 228 w 243"/>
                <a:gd name="T21" fmla="*/ 73 h 172"/>
                <a:gd name="T22" fmla="*/ 242 w 243"/>
                <a:gd name="T23" fmla="*/ 107 h 172"/>
                <a:gd name="T24" fmla="*/ 243 w 243"/>
                <a:gd name="T25" fmla="*/ 124 h 172"/>
                <a:gd name="T26" fmla="*/ 242 w 243"/>
                <a:gd name="T27" fmla="*/ 132 h 172"/>
                <a:gd name="T28" fmla="*/ 241 w 243"/>
                <a:gd name="T29" fmla="*/ 136 h 172"/>
                <a:gd name="T30" fmla="*/ 240 w 243"/>
                <a:gd name="T31" fmla="*/ 140 h 172"/>
                <a:gd name="T32" fmla="*/ 232 w 243"/>
                <a:gd name="T33" fmla="*/ 152 h 172"/>
                <a:gd name="T34" fmla="*/ 230 w 243"/>
                <a:gd name="T35" fmla="*/ 155 h 172"/>
                <a:gd name="T36" fmla="*/ 227 w 243"/>
                <a:gd name="T37" fmla="*/ 157 h 172"/>
                <a:gd name="T38" fmla="*/ 222 w 243"/>
                <a:gd name="T39" fmla="*/ 162 h 172"/>
                <a:gd name="T40" fmla="*/ 203 w 243"/>
                <a:gd name="T41" fmla="*/ 171 h 172"/>
                <a:gd name="T42" fmla="*/ 189 w 243"/>
                <a:gd name="T43" fmla="*/ 171 h 172"/>
                <a:gd name="T44" fmla="*/ 184 w 243"/>
                <a:gd name="T45" fmla="*/ 171 h 172"/>
                <a:gd name="T46" fmla="*/ 183 w 243"/>
                <a:gd name="T47" fmla="*/ 169 h 172"/>
                <a:gd name="T48" fmla="*/ 184 w 243"/>
                <a:gd name="T49" fmla="*/ 168 h 172"/>
                <a:gd name="T50" fmla="*/ 185 w 243"/>
                <a:gd name="T51" fmla="*/ 168 h 172"/>
                <a:gd name="T52" fmla="*/ 189 w 243"/>
                <a:gd name="T53" fmla="*/ 169 h 172"/>
                <a:gd name="T54" fmla="*/ 202 w 243"/>
                <a:gd name="T55" fmla="*/ 168 h 172"/>
                <a:gd name="T56" fmla="*/ 221 w 243"/>
                <a:gd name="T57" fmla="*/ 160 h 172"/>
                <a:gd name="T58" fmla="*/ 225 w 243"/>
                <a:gd name="T59" fmla="*/ 156 h 172"/>
                <a:gd name="T60" fmla="*/ 228 w 243"/>
                <a:gd name="T61" fmla="*/ 153 h 172"/>
                <a:gd name="T62" fmla="*/ 230 w 243"/>
                <a:gd name="T63" fmla="*/ 151 h 172"/>
                <a:gd name="T64" fmla="*/ 232 w 243"/>
                <a:gd name="T65" fmla="*/ 148 h 172"/>
                <a:gd name="T66" fmla="*/ 233 w 243"/>
                <a:gd name="T67" fmla="*/ 146 h 172"/>
                <a:gd name="T68" fmla="*/ 233 w 243"/>
                <a:gd name="T69" fmla="*/ 146 h 172"/>
                <a:gd name="T70" fmla="*/ 233 w 243"/>
                <a:gd name="T71" fmla="*/ 146 h 172"/>
                <a:gd name="T72" fmla="*/ 234 w 243"/>
                <a:gd name="T73" fmla="*/ 145 h 172"/>
                <a:gd name="T74" fmla="*/ 237 w 243"/>
                <a:gd name="T75" fmla="*/ 139 h 172"/>
                <a:gd name="T76" fmla="*/ 238 w 243"/>
                <a:gd name="T77" fmla="*/ 135 h 172"/>
                <a:gd name="T78" fmla="*/ 239 w 243"/>
                <a:gd name="T79" fmla="*/ 132 h 172"/>
                <a:gd name="T80" fmla="*/ 240 w 243"/>
                <a:gd name="T81" fmla="*/ 124 h 172"/>
                <a:gd name="T82" fmla="*/ 239 w 243"/>
                <a:gd name="T83" fmla="*/ 108 h 172"/>
                <a:gd name="T84" fmla="*/ 225 w 243"/>
                <a:gd name="T85" fmla="*/ 75 h 172"/>
                <a:gd name="T86" fmla="*/ 170 w 243"/>
                <a:gd name="T87" fmla="*/ 22 h 172"/>
                <a:gd name="T88" fmla="*/ 134 w 243"/>
                <a:gd name="T89" fmla="*/ 7 h 172"/>
                <a:gd name="T90" fmla="*/ 96 w 243"/>
                <a:gd name="T91" fmla="*/ 4 h 172"/>
                <a:gd name="T92" fmla="*/ 87 w 243"/>
                <a:gd name="T93" fmla="*/ 6 h 172"/>
                <a:gd name="T94" fmla="*/ 78 w 243"/>
                <a:gd name="T95" fmla="*/ 8 h 172"/>
                <a:gd name="T96" fmla="*/ 62 w 243"/>
                <a:gd name="T97" fmla="*/ 14 h 172"/>
                <a:gd name="T98" fmla="*/ 34 w 243"/>
                <a:gd name="T99" fmla="*/ 30 h 172"/>
                <a:gd name="T100" fmla="*/ 14 w 243"/>
                <a:gd name="T101" fmla="*/ 48 h 172"/>
                <a:gd name="T102" fmla="*/ 4 w 243"/>
                <a:gd name="T103" fmla="*/ 66 h 172"/>
                <a:gd name="T104" fmla="*/ 3 w 243"/>
                <a:gd name="T105" fmla="*/ 79 h 172"/>
                <a:gd name="T106" fmla="*/ 3 w 243"/>
                <a:gd name="T107" fmla="*/ 82 h 172"/>
                <a:gd name="T108" fmla="*/ 3 w 243"/>
                <a:gd name="T109" fmla="*/ 84 h 172"/>
                <a:gd name="T110" fmla="*/ 2 w 243"/>
                <a:gd name="T111" fmla="*/ 85 h 172"/>
                <a:gd name="T112" fmla="*/ 1 w 243"/>
                <a:gd name="T113" fmla="*/ 8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172">
                  <a:moveTo>
                    <a:pt x="1" y="84"/>
                  </a:moveTo>
                  <a:cubicBezTo>
                    <a:pt x="1" y="84"/>
                    <a:pt x="1" y="83"/>
                    <a:pt x="1" y="83"/>
                  </a:cubicBezTo>
                  <a:cubicBezTo>
                    <a:pt x="1" y="82"/>
                    <a:pt x="0" y="81"/>
                    <a:pt x="0" y="79"/>
                  </a:cubicBezTo>
                  <a:cubicBezTo>
                    <a:pt x="0" y="76"/>
                    <a:pt x="0" y="71"/>
                    <a:pt x="2" y="65"/>
                  </a:cubicBezTo>
                  <a:cubicBezTo>
                    <a:pt x="4" y="59"/>
                    <a:pt x="7" y="53"/>
                    <a:pt x="12" y="46"/>
                  </a:cubicBezTo>
                  <a:cubicBezTo>
                    <a:pt x="17" y="40"/>
                    <a:pt x="24" y="33"/>
                    <a:pt x="32" y="27"/>
                  </a:cubicBezTo>
                  <a:cubicBezTo>
                    <a:pt x="40" y="21"/>
                    <a:pt x="50" y="16"/>
                    <a:pt x="60" y="11"/>
                  </a:cubicBezTo>
                  <a:cubicBezTo>
                    <a:pt x="71" y="6"/>
                    <a:pt x="83" y="2"/>
                    <a:pt x="95" y="1"/>
                  </a:cubicBezTo>
                  <a:cubicBezTo>
                    <a:pt x="108" y="0"/>
                    <a:pt x="121" y="0"/>
                    <a:pt x="134" y="3"/>
                  </a:cubicBezTo>
                  <a:cubicBezTo>
                    <a:pt x="147" y="6"/>
                    <a:pt x="160" y="12"/>
                    <a:pt x="172" y="18"/>
                  </a:cubicBezTo>
                  <a:cubicBezTo>
                    <a:pt x="195" y="32"/>
                    <a:pt x="215" y="52"/>
                    <a:pt x="228" y="73"/>
                  </a:cubicBezTo>
                  <a:cubicBezTo>
                    <a:pt x="235" y="84"/>
                    <a:pt x="239" y="96"/>
                    <a:pt x="242" y="107"/>
                  </a:cubicBezTo>
                  <a:cubicBezTo>
                    <a:pt x="243" y="113"/>
                    <a:pt x="243" y="119"/>
                    <a:pt x="243" y="124"/>
                  </a:cubicBezTo>
                  <a:cubicBezTo>
                    <a:pt x="243" y="127"/>
                    <a:pt x="243" y="130"/>
                    <a:pt x="242" y="132"/>
                  </a:cubicBezTo>
                  <a:cubicBezTo>
                    <a:pt x="242" y="134"/>
                    <a:pt x="241" y="135"/>
                    <a:pt x="241" y="136"/>
                  </a:cubicBezTo>
                  <a:cubicBezTo>
                    <a:pt x="241" y="138"/>
                    <a:pt x="240" y="139"/>
                    <a:pt x="240" y="140"/>
                  </a:cubicBezTo>
                  <a:cubicBezTo>
                    <a:pt x="238" y="145"/>
                    <a:pt x="235" y="149"/>
                    <a:pt x="232" y="152"/>
                  </a:cubicBezTo>
                  <a:cubicBezTo>
                    <a:pt x="231" y="153"/>
                    <a:pt x="231" y="154"/>
                    <a:pt x="230" y="155"/>
                  </a:cubicBezTo>
                  <a:cubicBezTo>
                    <a:pt x="229" y="156"/>
                    <a:pt x="228" y="157"/>
                    <a:pt x="227" y="157"/>
                  </a:cubicBezTo>
                  <a:cubicBezTo>
                    <a:pt x="226" y="159"/>
                    <a:pt x="224" y="161"/>
                    <a:pt x="222" y="162"/>
                  </a:cubicBezTo>
                  <a:cubicBezTo>
                    <a:pt x="216" y="167"/>
                    <a:pt x="209" y="169"/>
                    <a:pt x="203" y="171"/>
                  </a:cubicBezTo>
                  <a:cubicBezTo>
                    <a:pt x="197" y="172"/>
                    <a:pt x="192" y="172"/>
                    <a:pt x="189" y="171"/>
                  </a:cubicBezTo>
                  <a:cubicBezTo>
                    <a:pt x="186" y="171"/>
                    <a:pt x="184" y="171"/>
                    <a:pt x="184" y="171"/>
                  </a:cubicBezTo>
                  <a:cubicBezTo>
                    <a:pt x="184" y="170"/>
                    <a:pt x="183" y="170"/>
                    <a:pt x="183" y="169"/>
                  </a:cubicBezTo>
                  <a:cubicBezTo>
                    <a:pt x="183" y="169"/>
                    <a:pt x="184" y="168"/>
                    <a:pt x="184" y="16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5" y="168"/>
                    <a:pt x="186" y="169"/>
                    <a:pt x="189" y="169"/>
                  </a:cubicBezTo>
                  <a:cubicBezTo>
                    <a:pt x="192" y="169"/>
                    <a:pt x="197" y="169"/>
                    <a:pt x="202" y="168"/>
                  </a:cubicBezTo>
                  <a:cubicBezTo>
                    <a:pt x="208" y="167"/>
                    <a:pt x="215" y="165"/>
                    <a:pt x="221" y="160"/>
                  </a:cubicBezTo>
                  <a:cubicBezTo>
                    <a:pt x="222" y="159"/>
                    <a:pt x="224" y="157"/>
                    <a:pt x="225" y="156"/>
                  </a:cubicBezTo>
                  <a:cubicBezTo>
                    <a:pt x="226" y="155"/>
                    <a:pt x="227" y="154"/>
                    <a:pt x="228" y="153"/>
                  </a:cubicBezTo>
                  <a:cubicBezTo>
                    <a:pt x="228" y="152"/>
                    <a:pt x="229" y="152"/>
                    <a:pt x="230" y="151"/>
                  </a:cubicBezTo>
                  <a:cubicBezTo>
                    <a:pt x="230" y="150"/>
                    <a:pt x="231" y="149"/>
                    <a:pt x="232" y="148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5" y="143"/>
                    <a:pt x="236" y="141"/>
                    <a:pt x="237" y="139"/>
                  </a:cubicBezTo>
                  <a:cubicBezTo>
                    <a:pt x="237" y="138"/>
                    <a:pt x="238" y="137"/>
                    <a:pt x="238" y="135"/>
                  </a:cubicBezTo>
                  <a:cubicBezTo>
                    <a:pt x="238" y="134"/>
                    <a:pt x="239" y="133"/>
                    <a:pt x="239" y="132"/>
                  </a:cubicBezTo>
                  <a:cubicBezTo>
                    <a:pt x="240" y="129"/>
                    <a:pt x="240" y="127"/>
                    <a:pt x="240" y="124"/>
                  </a:cubicBezTo>
                  <a:cubicBezTo>
                    <a:pt x="240" y="119"/>
                    <a:pt x="240" y="113"/>
                    <a:pt x="239" y="108"/>
                  </a:cubicBezTo>
                  <a:cubicBezTo>
                    <a:pt x="236" y="97"/>
                    <a:pt x="232" y="86"/>
                    <a:pt x="225" y="75"/>
                  </a:cubicBezTo>
                  <a:cubicBezTo>
                    <a:pt x="212" y="54"/>
                    <a:pt x="193" y="35"/>
                    <a:pt x="170" y="22"/>
                  </a:cubicBezTo>
                  <a:cubicBezTo>
                    <a:pt x="158" y="15"/>
                    <a:pt x="146" y="10"/>
                    <a:pt x="134" y="7"/>
                  </a:cubicBezTo>
                  <a:cubicBezTo>
                    <a:pt x="121" y="4"/>
                    <a:pt x="108" y="3"/>
                    <a:pt x="96" y="4"/>
                  </a:cubicBezTo>
                  <a:cubicBezTo>
                    <a:pt x="93" y="5"/>
                    <a:pt x="90" y="5"/>
                    <a:pt x="87" y="6"/>
                  </a:cubicBezTo>
                  <a:cubicBezTo>
                    <a:pt x="84" y="6"/>
                    <a:pt x="81" y="7"/>
                    <a:pt x="78" y="8"/>
                  </a:cubicBezTo>
                  <a:cubicBezTo>
                    <a:pt x="72" y="10"/>
                    <a:pt x="67" y="11"/>
                    <a:pt x="62" y="14"/>
                  </a:cubicBezTo>
                  <a:cubicBezTo>
                    <a:pt x="51" y="18"/>
                    <a:pt x="42" y="24"/>
                    <a:pt x="34" y="30"/>
                  </a:cubicBezTo>
                  <a:cubicBezTo>
                    <a:pt x="26" y="35"/>
                    <a:pt x="19" y="42"/>
                    <a:pt x="14" y="48"/>
                  </a:cubicBezTo>
                  <a:cubicBezTo>
                    <a:pt x="9" y="54"/>
                    <a:pt x="6" y="60"/>
                    <a:pt x="4" y="66"/>
                  </a:cubicBezTo>
                  <a:cubicBezTo>
                    <a:pt x="3" y="71"/>
                    <a:pt x="3" y="76"/>
                    <a:pt x="3" y="79"/>
                  </a:cubicBezTo>
                  <a:cubicBezTo>
                    <a:pt x="3" y="80"/>
                    <a:pt x="3" y="82"/>
                    <a:pt x="3" y="82"/>
                  </a:cubicBezTo>
                  <a:cubicBezTo>
                    <a:pt x="3" y="83"/>
                    <a:pt x="3" y="84"/>
                    <a:pt x="3" y="84"/>
                  </a:cubicBezTo>
                  <a:cubicBezTo>
                    <a:pt x="3" y="84"/>
                    <a:pt x="3" y="85"/>
                    <a:pt x="2" y="85"/>
                  </a:cubicBezTo>
                  <a:cubicBezTo>
                    <a:pt x="1" y="85"/>
                    <a:pt x="1" y="84"/>
                    <a:pt x="1" y="84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478">
              <a:extLst>
                <a:ext uri="{FF2B5EF4-FFF2-40B4-BE49-F238E27FC236}">
                  <a16:creationId xmlns:a16="http://schemas.microsoft.com/office/drawing/2014/main" id="{10544A5F-BB06-4A22-946B-E2A20C420E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5913" y="1333500"/>
              <a:ext cx="112713" cy="109538"/>
            </a:xfrm>
            <a:custGeom>
              <a:avLst/>
              <a:gdLst>
                <a:gd name="T0" fmla="*/ 1 w 40"/>
                <a:gd name="T1" fmla="*/ 0 h 39"/>
                <a:gd name="T2" fmla="*/ 6 w 40"/>
                <a:gd name="T3" fmla="*/ 1 h 39"/>
                <a:gd name="T4" fmla="*/ 11 w 40"/>
                <a:gd name="T5" fmla="*/ 2 h 39"/>
                <a:gd name="T6" fmla="*/ 18 w 40"/>
                <a:gd name="T7" fmla="*/ 5 h 39"/>
                <a:gd name="T8" fmla="*/ 21 w 40"/>
                <a:gd name="T9" fmla="*/ 7 h 39"/>
                <a:gd name="T10" fmla="*/ 25 w 40"/>
                <a:gd name="T11" fmla="*/ 9 h 39"/>
                <a:gd name="T12" fmla="*/ 32 w 40"/>
                <a:gd name="T13" fmla="*/ 16 h 39"/>
                <a:gd name="T14" fmla="*/ 38 w 40"/>
                <a:gd name="T15" fmla="*/ 25 h 39"/>
                <a:gd name="T16" fmla="*/ 37 w 40"/>
                <a:gd name="T17" fmla="*/ 37 h 39"/>
                <a:gd name="T18" fmla="*/ 36 w 40"/>
                <a:gd name="T19" fmla="*/ 37 h 39"/>
                <a:gd name="T20" fmla="*/ 36 w 40"/>
                <a:gd name="T21" fmla="*/ 38 h 39"/>
                <a:gd name="T22" fmla="*/ 34 w 40"/>
                <a:gd name="T23" fmla="*/ 39 h 39"/>
                <a:gd name="T24" fmla="*/ 31 w 40"/>
                <a:gd name="T25" fmla="*/ 39 h 39"/>
                <a:gd name="T26" fmla="*/ 25 w 40"/>
                <a:gd name="T27" fmla="*/ 38 h 39"/>
                <a:gd name="T28" fmla="*/ 16 w 40"/>
                <a:gd name="T29" fmla="*/ 32 h 39"/>
                <a:gd name="T30" fmla="*/ 5 w 40"/>
                <a:gd name="T31" fmla="*/ 18 h 39"/>
                <a:gd name="T32" fmla="*/ 1 w 40"/>
                <a:gd name="T33" fmla="*/ 6 h 39"/>
                <a:gd name="T34" fmla="*/ 0 w 40"/>
                <a:gd name="T35" fmla="*/ 1 h 39"/>
                <a:gd name="T36" fmla="*/ 0 w 40"/>
                <a:gd name="T37" fmla="*/ 1 h 39"/>
                <a:gd name="T38" fmla="*/ 1 w 40"/>
                <a:gd name="T39" fmla="*/ 0 h 39"/>
                <a:gd name="T40" fmla="*/ 2 w 40"/>
                <a:gd name="T41" fmla="*/ 2 h 39"/>
                <a:gd name="T42" fmla="*/ 3 w 40"/>
                <a:gd name="T43" fmla="*/ 5 h 39"/>
                <a:gd name="T44" fmla="*/ 8 w 40"/>
                <a:gd name="T45" fmla="*/ 16 h 39"/>
                <a:gd name="T46" fmla="*/ 19 w 40"/>
                <a:gd name="T47" fmla="*/ 29 h 39"/>
                <a:gd name="T48" fmla="*/ 27 w 40"/>
                <a:gd name="T49" fmla="*/ 34 h 39"/>
                <a:gd name="T50" fmla="*/ 34 w 40"/>
                <a:gd name="T51" fmla="*/ 34 h 39"/>
                <a:gd name="T52" fmla="*/ 34 w 40"/>
                <a:gd name="T53" fmla="*/ 26 h 39"/>
                <a:gd name="T54" fmla="*/ 30 w 40"/>
                <a:gd name="T55" fmla="*/ 18 h 39"/>
                <a:gd name="T56" fmla="*/ 23 w 40"/>
                <a:gd name="T57" fmla="*/ 12 h 39"/>
                <a:gd name="T58" fmla="*/ 20 w 40"/>
                <a:gd name="T59" fmla="*/ 10 h 39"/>
                <a:gd name="T60" fmla="*/ 16 w 40"/>
                <a:gd name="T61" fmla="*/ 8 h 39"/>
                <a:gd name="T62" fmla="*/ 10 w 40"/>
                <a:gd name="T63" fmla="*/ 5 h 39"/>
                <a:gd name="T64" fmla="*/ 5 w 40"/>
                <a:gd name="T65" fmla="*/ 3 h 39"/>
                <a:gd name="T66" fmla="*/ 2 w 40"/>
                <a:gd name="T6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9">
                  <a:moveTo>
                    <a:pt x="1" y="0"/>
                  </a:moveTo>
                  <a:cubicBezTo>
                    <a:pt x="1" y="0"/>
                    <a:pt x="3" y="0"/>
                    <a:pt x="6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3" y="3"/>
                    <a:pt x="15" y="4"/>
                    <a:pt x="18" y="5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3" y="8"/>
                    <a:pt x="24" y="9"/>
                    <a:pt x="25" y="9"/>
                  </a:cubicBezTo>
                  <a:cubicBezTo>
                    <a:pt x="28" y="11"/>
                    <a:pt x="30" y="13"/>
                    <a:pt x="32" y="16"/>
                  </a:cubicBezTo>
                  <a:cubicBezTo>
                    <a:pt x="35" y="19"/>
                    <a:pt x="37" y="22"/>
                    <a:pt x="38" y="25"/>
                  </a:cubicBezTo>
                  <a:cubicBezTo>
                    <a:pt x="39" y="28"/>
                    <a:pt x="40" y="33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9"/>
                    <a:pt x="34" y="39"/>
                  </a:cubicBezTo>
                  <a:cubicBezTo>
                    <a:pt x="33" y="39"/>
                    <a:pt x="32" y="39"/>
                    <a:pt x="31" y="39"/>
                  </a:cubicBezTo>
                  <a:cubicBezTo>
                    <a:pt x="29" y="39"/>
                    <a:pt x="27" y="38"/>
                    <a:pt x="25" y="38"/>
                  </a:cubicBezTo>
                  <a:cubicBezTo>
                    <a:pt x="22" y="36"/>
                    <a:pt x="19" y="34"/>
                    <a:pt x="16" y="32"/>
                  </a:cubicBezTo>
                  <a:cubicBezTo>
                    <a:pt x="11" y="28"/>
                    <a:pt x="8" y="22"/>
                    <a:pt x="5" y="18"/>
                  </a:cubicBezTo>
                  <a:cubicBezTo>
                    <a:pt x="3" y="13"/>
                    <a:pt x="1" y="9"/>
                    <a:pt x="1" y="6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  <a:moveTo>
                    <a:pt x="2" y="2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4" y="8"/>
                    <a:pt x="5" y="12"/>
                    <a:pt x="8" y="16"/>
                  </a:cubicBezTo>
                  <a:cubicBezTo>
                    <a:pt x="10" y="21"/>
                    <a:pt x="14" y="25"/>
                    <a:pt x="19" y="29"/>
                  </a:cubicBezTo>
                  <a:cubicBezTo>
                    <a:pt x="21" y="31"/>
                    <a:pt x="24" y="33"/>
                    <a:pt x="27" y="34"/>
                  </a:cubicBezTo>
                  <a:cubicBezTo>
                    <a:pt x="29" y="35"/>
                    <a:pt x="33" y="36"/>
                    <a:pt x="34" y="34"/>
                  </a:cubicBezTo>
                  <a:cubicBezTo>
                    <a:pt x="35" y="32"/>
                    <a:pt x="35" y="29"/>
                    <a:pt x="34" y="26"/>
                  </a:cubicBezTo>
                  <a:cubicBezTo>
                    <a:pt x="33" y="23"/>
                    <a:pt x="32" y="21"/>
                    <a:pt x="30" y="18"/>
                  </a:cubicBezTo>
                  <a:cubicBezTo>
                    <a:pt x="28" y="16"/>
                    <a:pt x="25" y="14"/>
                    <a:pt x="23" y="12"/>
                  </a:cubicBezTo>
                  <a:cubicBezTo>
                    <a:pt x="22" y="11"/>
                    <a:pt x="21" y="11"/>
                    <a:pt x="20" y="10"/>
                  </a:cubicBezTo>
                  <a:cubicBezTo>
                    <a:pt x="19" y="9"/>
                    <a:pt x="17" y="8"/>
                    <a:pt x="16" y="8"/>
                  </a:cubicBezTo>
                  <a:cubicBezTo>
                    <a:pt x="14" y="7"/>
                    <a:pt x="12" y="6"/>
                    <a:pt x="10" y="5"/>
                  </a:cubicBezTo>
                  <a:cubicBezTo>
                    <a:pt x="8" y="4"/>
                    <a:pt x="7" y="4"/>
                    <a:pt x="5" y="3"/>
                  </a:cubicBezTo>
                  <a:cubicBezTo>
                    <a:pt x="4" y="3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479">
              <a:extLst>
                <a:ext uri="{FF2B5EF4-FFF2-40B4-BE49-F238E27FC236}">
                  <a16:creationId xmlns:a16="http://schemas.microsoft.com/office/drawing/2014/main" id="{0967B45E-28E7-4095-91C7-F3038986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825" y="1327150"/>
              <a:ext cx="325438" cy="207963"/>
            </a:xfrm>
            <a:custGeom>
              <a:avLst/>
              <a:gdLst>
                <a:gd name="T0" fmla="*/ 1 w 116"/>
                <a:gd name="T1" fmla="*/ 73 h 74"/>
                <a:gd name="T2" fmla="*/ 1 w 116"/>
                <a:gd name="T3" fmla="*/ 67 h 74"/>
                <a:gd name="T4" fmla="*/ 3 w 116"/>
                <a:gd name="T5" fmla="*/ 59 h 74"/>
                <a:gd name="T6" fmla="*/ 7 w 116"/>
                <a:gd name="T7" fmla="*/ 50 h 74"/>
                <a:gd name="T8" fmla="*/ 10 w 116"/>
                <a:gd name="T9" fmla="*/ 46 h 74"/>
                <a:gd name="T10" fmla="*/ 13 w 116"/>
                <a:gd name="T11" fmla="*/ 41 h 74"/>
                <a:gd name="T12" fmla="*/ 17 w 116"/>
                <a:gd name="T13" fmla="*/ 36 h 74"/>
                <a:gd name="T14" fmla="*/ 21 w 116"/>
                <a:gd name="T15" fmla="*/ 32 h 74"/>
                <a:gd name="T16" fmla="*/ 26 w 116"/>
                <a:gd name="T17" fmla="*/ 27 h 74"/>
                <a:gd name="T18" fmla="*/ 32 w 116"/>
                <a:gd name="T19" fmla="*/ 23 h 74"/>
                <a:gd name="T20" fmla="*/ 44 w 116"/>
                <a:gd name="T21" fmla="*/ 16 h 74"/>
                <a:gd name="T22" fmla="*/ 47 w 116"/>
                <a:gd name="T23" fmla="*/ 14 h 74"/>
                <a:gd name="T24" fmla="*/ 50 w 116"/>
                <a:gd name="T25" fmla="*/ 12 h 74"/>
                <a:gd name="T26" fmla="*/ 56 w 116"/>
                <a:gd name="T27" fmla="*/ 9 h 74"/>
                <a:gd name="T28" fmla="*/ 69 w 116"/>
                <a:gd name="T29" fmla="*/ 5 h 74"/>
                <a:gd name="T30" fmla="*/ 81 w 116"/>
                <a:gd name="T31" fmla="*/ 2 h 74"/>
                <a:gd name="T32" fmla="*/ 92 w 116"/>
                <a:gd name="T33" fmla="*/ 0 h 74"/>
                <a:gd name="T34" fmla="*/ 101 w 116"/>
                <a:gd name="T35" fmla="*/ 0 h 74"/>
                <a:gd name="T36" fmla="*/ 109 w 116"/>
                <a:gd name="T37" fmla="*/ 1 h 74"/>
                <a:gd name="T38" fmla="*/ 115 w 116"/>
                <a:gd name="T39" fmla="*/ 2 h 74"/>
                <a:gd name="T40" fmla="*/ 116 w 116"/>
                <a:gd name="T41" fmla="*/ 3 h 74"/>
                <a:gd name="T42" fmla="*/ 115 w 116"/>
                <a:gd name="T43" fmla="*/ 4 h 74"/>
                <a:gd name="T44" fmla="*/ 115 w 116"/>
                <a:gd name="T45" fmla="*/ 4 h 74"/>
                <a:gd name="T46" fmla="*/ 109 w 116"/>
                <a:gd name="T47" fmla="*/ 3 h 74"/>
                <a:gd name="T48" fmla="*/ 101 w 116"/>
                <a:gd name="T49" fmla="*/ 3 h 74"/>
                <a:gd name="T50" fmla="*/ 92 w 116"/>
                <a:gd name="T51" fmla="*/ 3 h 74"/>
                <a:gd name="T52" fmla="*/ 81 w 116"/>
                <a:gd name="T53" fmla="*/ 5 h 74"/>
                <a:gd name="T54" fmla="*/ 76 w 116"/>
                <a:gd name="T55" fmla="*/ 6 h 74"/>
                <a:gd name="T56" fmla="*/ 70 w 116"/>
                <a:gd name="T57" fmla="*/ 8 h 74"/>
                <a:gd name="T58" fmla="*/ 58 w 116"/>
                <a:gd name="T59" fmla="*/ 13 h 74"/>
                <a:gd name="T60" fmla="*/ 51 w 116"/>
                <a:gd name="T61" fmla="*/ 16 h 74"/>
                <a:gd name="T62" fmla="*/ 48 w 116"/>
                <a:gd name="T63" fmla="*/ 17 h 74"/>
                <a:gd name="T64" fmla="*/ 45 w 116"/>
                <a:gd name="T65" fmla="*/ 19 h 74"/>
                <a:gd name="T66" fmla="*/ 34 w 116"/>
                <a:gd name="T67" fmla="*/ 26 h 74"/>
                <a:gd name="T68" fmla="*/ 29 w 116"/>
                <a:gd name="T69" fmla="*/ 30 h 74"/>
                <a:gd name="T70" fmla="*/ 24 w 116"/>
                <a:gd name="T71" fmla="*/ 34 h 74"/>
                <a:gd name="T72" fmla="*/ 20 w 116"/>
                <a:gd name="T73" fmla="*/ 39 h 74"/>
                <a:gd name="T74" fmla="*/ 16 w 116"/>
                <a:gd name="T75" fmla="*/ 43 h 74"/>
                <a:gd name="T76" fmla="*/ 12 w 116"/>
                <a:gd name="T77" fmla="*/ 48 h 74"/>
                <a:gd name="T78" fmla="*/ 9 w 116"/>
                <a:gd name="T79" fmla="*/ 52 h 74"/>
                <a:gd name="T80" fmla="*/ 6 w 116"/>
                <a:gd name="T81" fmla="*/ 60 h 74"/>
                <a:gd name="T82" fmla="*/ 4 w 116"/>
                <a:gd name="T83" fmla="*/ 67 h 74"/>
                <a:gd name="T84" fmla="*/ 3 w 116"/>
                <a:gd name="T85" fmla="*/ 73 h 74"/>
                <a:gd name="T86" fmla="*/ 1 w 116"/>
                <a:gd name="T87" fmla="*/ 74 h 74"/>
                <a:gd name="T88" fmla="*/ 1 w 116"/>
                <a:gd name="T8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74">
                  <a:moveTo>
                    <a:pt x="1" y="73"/>
                  </a:moveTo>
                  <a:cubicBezTo>
                    <a:pt x="1" y="73"/>
                    <a:pt x="1" y="71"/>
                    <a:pt x="1" y="67"/>
                  </a:cubicBezTo>
                  <a:cubicBezTo>
                    <a:pt x="2" y="65"/>
                    <a:pt x="2" y="62"/>
                    <a:pt x="3" y="59"/>
                  </a:cubicBezTo>
                  <a:cubicBezTo>
                    <a:pt x="4" y="57"/>
                    <a:pt x="5" y="54"/>
                    <a:pt x="7" y="50"/>
                  </a:cubicBezTo>
                  <a:cubicBezTo>
                    <a:pt x="8" y="49"/>
                    <a:pt x="9" y="47"/>
                    <a:pt x="10" y="46"/>
                  </a:cubicBezTo>
                  <a:cubicBezTo>
                    <a:pt x="11" y="44"/>
                    <a:pt x="12" y="42"/>
                    <a:pt x="13" y="41"/>
                  </a:cubicBezTo>
                  <a:cubicBezTo>
                    <a:pt x="14" y="39"/>
                    <a:pt x="15" y="38"/>
                    <a:pt x="17" y="36"/>
                  </a:cubicBezTo>
                  <a:cubicBezTo>
                    <a:pt x="18" y="34"/>
                    <a:pt x="20" y="33"/>
                    <a:pt x="21" y="32"/>
                  </a:cubicBezTo>
                  <a:cubicBezTo>
                    <a:pt x="23" y="30"/>
                    <a:pt x="25" y="28"/>
                    <a:pt x="26" y="27"/>
                  </a:cubicBezTo>
                  <a:cubicBezTo>
                    <a:pt x="28" y="26"/>
                    <a:pt x="30" y="24"/>
                    <a:pt x="32" y="23"/>
                  </a:cubicBezTo>
                  <a:cubicBezTo>
                    <a:pt x="35" y="20"/>
                    <a:pt x="40" y="18"/>
                    <a:pt x="44" y="16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1"/>
                    <a:pt x="54" y="10"/>
                    <a:pt x="56" y="9"/>
                  </a:cubicBezTo>
                  <a:cubicBezTo>
                    <a:pt x="60" y="8"/>
                    <a:pt x="64" y="6"/>
                    <a:pt x="69" y="5"/>
                  </a:cubicBezTo>
                  <a:cubicBezTo>
                    <a:pt x="73" y="3"/>
                    <a:pt x="77" y="2"/>
                    <a:pt x="81" y="2"/>
                  </a:cubicBezTo>
                  <a:cubicBezTo>
                    <a:pt x="85" y="1"/>
                    <a:pt x="88" y="1"/>
                    <a:pt x="92" y="0"/>
                  </a:cubicBezTo>
                  <a:cubicBezTo>
                    <a:pt x="95" y="0"/>
                    <a:pt x="99" y="0"/>
                    <a:pt x="101" y="0"/>
                  </a:cubicBezTo>
                  <a:cubicBezTo>
                    <a:pt x="104" y="0"/>
                    <a:pt x="107" y="0"/>
                    <a:pt x="109" y="1"/>
                  </a:cubicBezTo>
                  <a:cubicBezTo>
                    <a:pt x="113" y="1"/>
                    <a:pt x="115" y="2"/>
                    <a:pt x="115" y="2"/>
                  </a:cubicBezTo>
                  <a:cubicBezTo>
                    <a:pt x="116" y="2"/>
                    <a:pt x="116" y="2"/>
                    <a:pt x="116" y="3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2" y="4"/>
                    <a:pt x="109" y="3"/>
                  </a:cubicBezTo>
                  <a:cubicBezTo>
                    <a:pt x="107" y="3"/>
                    <a:pt x="104" y="3"/>
                    <a:pt x="101" y="3"/>
                  </a:cubicBezTo>
                  <a:cubicBezTo>
                    <a:pt x="99" y="3"/>
                    <a:pt x="96" y="3"/>
                    <a:pt x="92" y="3"/>
                  </a:cubicBezTo>
                  <a:cubicBezTo>
                    <a:pt x="89" y="4"/>
                    <a:pt x="85" y="4"/>
                    <a:pt x="81" y="5"/>
                  </a:cubicBezTo>
                  <a:cubicBezTo>
                    <a:pt x="80" y="6"/>
                    <a:pt x="78" y="6"/>
                    <a:pt x="76" y="6"/>
                  </a:cubicBezTo>
                  <a:cubicBezTo>
                    <a:pt x="74" y="7"/>
                    <a:pt x="72" y="8"/>
                    <a:pt x="70" y="8"/>
                  </a:cubicBezTo>
                  <a:cubicBezTo>
                    <a:pt x="66" y="10"/>
                    <a:pt x="62" y="11"/>
                    <a:pt x="58" y="13"/>
                  </a:cubicBezTo>
                  <a:cubicBezTo>
                    <a:pt x="56" y="14"/>
                    <a:pt x="54" y="15"/>
                    <a:pt x="51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2" y="21"/>
                    <a:pt x="38" y="23"/>
                    <a:pt x="34" y="26"/>
                  </a:cubicBezTo>
                  <a:cubicBezTo>
                    <a:pt x="32" y="27"/>
                    <a:pt x="31" y="29"/>
                    <a:pt x="29" y="30"/>
                  </a:cubicBezTo>
                  <a:cubicBezTo>
                    <a:pt x="27" y="31"/>
                    <a:pt x="26" y="33"/>
                    <a:pt x="24" y="34"/>
                  </a:cubicBezTo>
                  <a:cubicBezTo>
                    <a:pt x="22" y="36"/>
                    <a:pt x="21" y="37"/>
                    <a:pt x="20" y="39"/>
                  </a:cubicBezTo>
                  <a:cubicBezTo>
                    <a:pt x="18" y="40"/>
                    <a:pt x="17" y="42"/>
                    <a:pt x="16" y="43"/>
                  </a:cubicBezTo>
                  <a:cubicBezTo>
                    <a:pt x="14" y="44"/>
                    <a:pt x="13" y="46"/>
                    <a:pt x="12" y="48"/>
                  </a:cubicBezTo>
                  <a:cubicBezTo>
                    <a:pt x="11" y="49"/>
                    <a:pt x="10" y="51"/>
                    <a:pt x="9" y="52"/>
                  </a:cubicBezTo>
                  <a:cubicBezTo>
                    <a:pt x="8" y="55"/>
                    <a:pt x="7" y="58"/>
                    <a:pt x="6" y="60"/>
                  </a:cubicBezTo>
                  <a:cubicBezTo>
                    <a:pt x="5" y="63"/>
                    <a:pt x="4" y="65"/>
                    <a:pt x="4" y="67"/>
                  </a:cubicBezTo>
                  <a:cubicBezTo>
                    <a:pt x="3" y="71"/>
                    <a:pt x="3" y="73"/>
                    <a:pt x="3" y="73"/>
                  </a:cubicBezTo>
                  <a:cubicBezTo>
                    <a:pt x="2" y="74"/>
                    <a:pt x="2" y="74"/>
                    <a:pt x="1" y="74"/>
                  </a:cubicBezTo>
                  <a:cubicBezTo>
                    <a:pt x="1" y="74"/>
                    <a:pt x="0" y="73"/>
                    <a:pt x="1" y="73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480">
              <a:extLst>
                <a:ext uri="{FF2B5EF4-FFF2-40B4-BE49-F238E27FC236}">
                  <a16:creationId xmlns:a16="http://schemas.microsoft.com/office/drawing/2014/main" id="{5B9731E8-98C4-45FC-ADDD-10D062357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825" y="1530350"/>
              <a:ext cx="87313" cy="109538"/>
            </a:xfrm>
            <a:custGeom>
              <a:avLst/>
              <a:gdLst>
                <a:gd name="T0" fmla="*/ 2 w 31"/>
                <a:gd name="T1" fmla="*/ 0 h 39"/>
                <a:gd name="T2" fmla="*/ 6 w 31"/>
                <a:gd name="T3" fmla="*/ 2 h 39"/>
                <a:gd name="T4" fmla="*/ 15 w 31"/>
                <a:gd name="T5" fmla="*/ 8 h 39"/>
                <a:gd name="T6" fmla="*/ 21 w 31"/>
                <a:gd name="T7" fmla="*/ 13 h 39"/>
                <a:gd name="T8" fmla="*/ 26 w 31"/>
                <a:gd name="T9" fmla="*/ 20 h 39"/>
                <a:gd name="T10" fmla="*/ 30 w 31"/>
                <a:gd name="T11" fmla="*/ 28 h 39"/>
                <a:gd name="T12" fmla="*/ 30 w 31"/>
                <a:gd name="T13" fmla="*/ 34 h 39"/>
                <a:gd name="T14" fmla="*/ 26 w 31"/>
                <a:gd name="T15" fmla="*/ 38 h 39"/>
                <a:gd name="T16" fmla="*/ 15 w 31"/>
                <a:gd name="T17" fmla="*/ 37 h 39"/>
                <a:gd name="T18" fmla="*/ 8 w 31"/>
                <a:gd name="T19" fmla="*/ 31 h 39"/>
                <a:gd name="T20" fmla="*/ 4 w 31"/>
                <a:gd name="T21" fmla="*/ 24 h 39"/>
                <a:gd name="T22" fmla="*/ 2 w 31"/>
                <a:gd name="T23" fmla="*/ 20 h 39"/>
                <a:gd name="T24" fmla="*/ 1 w 31"/>
                <a:gd name="T25" fmla="*/ 16 h 39"/>
                <a:gd name="T26" fmla="*/ 0 w 31"/>
                <a:gd name="T27" fmla="*/ 10 h 39"/>
                <a:gd name="T28" fmla="*/ 0 w 31"/>
                <a:gd name="T29" fmla="*/ 5 h 39"/>
                <a:gd name="T30" fmla="*/ 1 w 31"/>
                <a:gd name="T31" fmla="*/ 1 h 39"/>
                <a:gd name="T32" fmla="*/ 2 w 31"/>
                <a:gd name="T33" fmla="*/ 0 h 39"/>
                <a:gd name="T34" fmla="*/ 2 w 31"/>
                <a:gd name="T35" fmla="*/ 0 h 39"/>
                <a:gd name="T36" fmla="*/ 3 w 31"/>
                <a:gd name="T37" fmla="*/ 3 h 39"/>
                <a:gd name="T38" fmla="*/ 3 w 31"/>
                <a:gd name="T39" fmla="*/ 5 h 39"/>
                <a:gd name="T40" fmla="*/ 3 w 31"/>
                <a:gd name="T41" fmla="*/ 10 h 39"/>
                <a:gd name="T42" fmla="*/ 4 w 31"/>
                <a:gd name="T43" fmla="*/ 16 h 39"/>
                <a:gd name="T44" fmla="*/ 5 w 31"/>
                <a:gd name="T45" fmla="*/ 19 h 39"/>
                <a:gd name="T46" fmla="*/ 7 w 31"/>
                <a:gd name="T47" fmla="*/ 22 h 39"/>
                <a:gd name="T48" fmla="*/ 11 w 31"/>
                <a:gd name="T49" fmla="*/ 29 h 39"/>
                <a:gd name="T50" fmla="*/ 17 w 31"/>
                <a:gd name="T51" fmla="*/ 34 h 39"/>
                <a:gd name="T52" fmla="*/ 24 w 31"/>
                <a:gd name="T53" fmla="*/ 34 h 39"/>
                <a:gd name="T54" fmla="*/ 25 w 31"/>
                <a:gd name="T55" fmla="*/ 34 h 39"/>
                <a:gd name="T56" fmla="*/ 25 w 31"/>
                <a:gd name="T57" fmla="*/ 34 h 39"/>
                <a:gd name="T58" fmla="*/ 26 w 31"/>
                <a:gd name="T59" fmla="*/ 33 h 39"/>
                <a:gd name="T60" fmla="*/ 26 w 31"/>
                <a:gd name="T61" fmla="*/ 31 h 39"/>
                <a:gd name="T62" fmla="*/ 26 w 31"/>
                <a:gd name="T63" fmla="*/ 29 h 39"/>
                <a:gd name="T64" fmla="*/ 23 w 31"/>
                <a:gd name="T65" fmla="*/ 22 h 39"/>
                <a:gd name="T66" fmla="*/ 18 w 31"/>
                <a:gd name="T67" fmla="*/ 16 h 39"/>
                <a:gd name="T68" fmla="*/ 13 w 31"/>
                <a:gd name="T69" fmla="*/ 11 h 39"/>
                <a:gd name="T70" fmla="*/ 5 w 31"/>
                <a:gd name="T71" fmla="*/ 4 h 39"/>
                <a:gd name="T72" fmla="*/ 3 w 31"/>
                <a:gd name="T7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9">
                  <a:moveTo>
                    <a:pt x="2" y="0"/>
                  </a:moveTo>
                  <a:cubicBezTo>
                    <a:pt x="2" y="0"/>
                    <a:pt x="3" y="1"/>
                    <a:pt x="6" y="2"/>
                  </a:cubicBezTo>
                  <a:cubicBezTo>
                    <a:pt x="8" y="3"/>
                    <a:pt x="12" y="5"/>
                    <a:pt x="15" y="8"/>
                  </a:cubicBezTo>
                  <a:cubicBezTo>
                    <a:pt x="17" y="10"/>
                    <a:pt x="19" y="11"/>
                    <a:pt x="21" y="13"/>
                  </a:cubicBezTo>
                  <a:cubicBezTo>
                    <a:pt x="23" y="15"/>
                    <a:pt x="24" y="17"/>
                    <a:pt x="26" y="20"/>
                  </a:cubicBezTo>
                  <a:cubicBezTo>
                    <a:pt x="28" y="22"/>
                    <a:pt x="29" y="25"/>
                    <a:pt x="30" y="28"/>
                  </a:cubicBezTo>
                  <a:cubicBezTo>
                    <a:pt x="30" y="30"/>
                    <a:pt x="31" y="32"/>
                    <a:pt x="30" y="34"/>
                  </a:cubicBezTo>
                  <a:cubicBezTo>
                    <a:pt x="29" y="36"/>
                    <a:pt x="28" y="38"/>
                    <a:pt x="26" y="38"/>
                  </a:cubicBezTo>
                  <a:cubicBezTo>
                    <a:pt x="22" y="39"/>
                    <a:pt x="18" y="39"/>
                    <a:pt x="15" y="37"/>
                  </a:cubicBezTo>
                  <a:cubicBezTo>
                    <a:pt x="12" y="36"/>
                    <a:pt x="10" y="33"/>
                    <a:pt x="8" y="31"/>
                  </a:cubicBezTo>
                  <a:cubicBezTo>
                    <a:pt x="6" y="29"/>
                    <a:pt x="5" y="26"/>
                    <a:pt x="4" y="24"/>
                  </a:cubicBezTo>
                  <a:cubicBezTo>
                    <a:pt x="3" y="22"/>
                    <a:pt x="3" y="21"/>
                    <a:pt x="2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7"/>
                    <a:pt x="3" y="8"/>
                    <a:pt x="3" y="10"/>
                  </a:cubicBezTo>
                  <a:cubicBezTo>
                    <a:pt x="3" y="12"/>
                    <a:pt x="4" y="14"/>
                    <a:pt x="4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6" y="20"/>
                    <a:pt x="6" y="21"/>
                    <a:pt x="7" y="22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3" y="31"/>
                    <a:pt x="15" y="33"/>
                    <a:pt x="17" y="34"/>
                  </a:cubicBezTo>
                  <a:cubicBezTo>
                    <a:pt x="19" y="35"/>
                    <a:pt x="22" y="35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1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27"/>
                    <a:pt x="24" y="24"/>
                    <a:pt x="23" y="22"/>
                  </a:cubicBezTo>
                  <a:cubicBezTo>
                    <a:pt x="21" y="20"/>
                    <a:pt x="20" y="18"/>
                    <a:pt x="18" y="16"/>
                  </a:cubicBezTo>
                  <a:cubicBezTo>
                    <a:pt x="16" y="14"/>
                    <a:pt x="15" y="12"/>
                    <a:pt x="13" y="11"/>
                  </a:cubicBezTo>
                  <a:cubicBezTo>
                    <a:pt x="10" y="8"/>
                    <a:pt x="7" y="6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481">
              <a:extLst>
                <a:ext uri="{FF2B5EF4-FFF2-40B4-BE49-F238E27FC236}">
                  <a16:creationId xmlns:a16="http://schemas.microsoft.com/office/drawing/2014/main" id="{AD195EFC-BCB1-4918-A0BE-284AA8D5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825" y="1531938"/>
              <a:ext cx="11113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0 w 4"/>
                <a:gd name="T4" fmla="*/ 3 w 4"/>
                <a:gd name="T5" fmla="*/ 4 w 4"/>
                <a:gd name="T6" fmla="*/ 3 w 4"/>
                <a:gd name="T7" fmla="*/ 3 w 4"/>
                <a:gd name="T8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482">
              <a:extLst>
                <a:ext uri="{FF2B5EF4-FFF2-40B4-BE49-F238E27FC236}">
                  <a16:creationId xmlns:a16="http://schemas.microsoft.com/office/drawing/2014/main" id="{C30830D5-FB53-496F-A58A-70EC5603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1509713"/>
              <a:ext cx="227013" cy="390525"/>
            </a:xfrm>
            <a:custGeom>
              <a:avLst/>
              <a:gdLst>
                <a:gd name="T0" fmla="*/ 67 w 81"/>
                <a:gd name="T1" fmla="*/ 139 h 139"/>
                <a:gd name="T2" fmla="*/ 65 w 81"/>
                <a:gd name="T3" fmla="*/ 138 h 139"/>
                <a:gd name="T4" fmla="*/ 59 w 81"/>
                <a:gd name="T5" fmla="*/ 134 h 139"/>
                <a:gd name="T6" fmla="*/ 50 w 81"/>
                <a:gd name="T7" fmla="*/ 128 h 139"/>
                <a:gd name="T8" fmla="*/ 39 w 81"/>
                <a:gd name="T9" fmla="*/ 119 h 139"/>
                <a:gd name="T10" fmla="*/ 27 w 81"/>
                <a:gd name="T11" fmla="*/ 107 h 139"/>
                <a:gd name="T12" fmla="*/ 16 w 81"/>
                <a:gd name="T13" fmla="*/ 93 h 139"/>
                <a:gd name="T14" fmla="*/ 6 w 81"/>
                <a:gd name="T15" fmla="*/ 75 h 139"/>
                <a:gd name="T16" fmla="*/ 3 w 81"/>
                <a:gd name="T17" fmla="*/ 65 h 139"/>
                <a:gd name="T18" fmla="*/ 1 w 81"/>
                <a:gd name="T19" fmla="*/ 55 h 139"/>
                <a:gd name="T20" fmla="*/ 1 w 81"/>
                <a:gd name="T21" fmla="*/ 44 h 139"/>
                <a:gd name="T22" fmla="*/ 2 w 81"/>
                <a:gd name="T23" fmla="*/ 39 h 139"/>
                <a:gd name="T24" fmla="*/ 3 w 81"/>
                <a:gd name="T25" fmla="*/ 37 h 139"/>
                <a:gd name="T26" fmla="*/ 4 w 81"/>
                <a:gd name="T27" fmla="*/ 34 h 139"/>
                <a:gd name="T28" fmla="*/ 6 w 81"/>
                <a:gd name="T29" fmla="*/ 29 h 139"/>
                <a:gd name="T30" fmla="*/ 9 w 81"/>
                <a:gd name="T31" fmla="*/ 25 h 139"/>
                <a:gd name="T32" fmla="*/ 10 w 81"/>
                <a:gd name="T33" fmla="*/ 23 h 139"/>
                <a:gd name="T34" fmla="*/ 12 w 81"/>
                <a:gd name="T35" fmla="*/ 21 h 139"/>
                <a:gd name="T36" fmla="*/ 15 w 81"/>
                <a:gd name="T37" fmla="*/ 17 h 139"/>
                <a:gd name="T38" fmla="*/ 30 w 81"/>
                <a:gd name="T39" fmla="*/ 6 h 139"/>
                <a:gd name="T40" fmla="*/ 46 w 81"/>
                <a:gd name="T41" fmla="*/ 0 h 139"/>
                <a:gd name="T42" fmla="*/ 61 w 81"/>
                <a:gd name="T43" fmla="*/ 1 h 139"/>
                <a:gd name="T44" fmla="*/ 71 w 81"/>
                <a:gd name="T45" fmla="*/ 3 h 139"/>
                <a:gd name="T46" fmla="*/ 78 w 81"/>
                <a:gd name="T47" fmla="*/ 6 h 139"/>
                <a:gd name="T48" fmla="*/ 80 w 81"/>
                <a:gd name="T49" fmla="*/ 7 h 139"/>
                <a:gd name="T50" fmla="*/ 81 w 81"/>
                <a:gd name="T51" fmla="*/ 9 h 139"/>
                <a:gd name="T52" fmla="*/ 79 w 81"/>
                <a:gd name="T53" fmla="*/ 9 h 139"/>
                <a:gd name="T54" fmla="*/ 79 w 81"/>
                <a:gd name="T55" fmla="*/ 9 h 139"/>
                <a:gd name="T56" fmla="*/ 77 w 81"/>
                <a:gd name="T57" fmla="*/ 8 h 139"/>
                <a:gd name="T58" fmla="*/ 71 w 81"/>
                <a:gd name="T59" fmla="*/ 6 h 139"/>
                <a:gd name="T60" fmla="*/ 60 w 81"/>
                <a:gd name="T61" fmla="*/ 3 h 139"/>
                <a:gd name="T62" fmla="*/ 47 w 81"/>
                <a:gd name="T63" fmla="*/ 4 h 139"/>
                <a:gd name="T64" fmla="*/ 32 w 81"/>
                <a:gd name="T65" fmla="*/ 9 h 139"/>
                <a:gd name="T66" fmla="*/ 18 w 81"/>
                <a:gd name="T67" fmla="*/ 20 h 139"/>
                <a:gd name="T68" fmla="*/ 15 w 81"/>
                <a:gd name="T69" fmla="*/ 23 h 139"/>
                <a:gd name="T70" fmla="*/ 13 w 81"/>
                <a:gd name="T71" fmla="*/ 25 h 139"/>
                <a:gd name="T72" fmla="*/ 12 w 81"/>
                <a:gd name="T73" fmla="*/ 27 h 139"/>
                <a:gd name="T74" fmla="*/ 10 w 81"/>
                <a:gd name="T75" fmla="*/ 31 h 139"/>
                <a:gd name="T76" fmla="*/ 8 w 81"/>
                <a:gd name="T77" fmla="*/ 36 h 139"/>
                <a:gd name="T78" fmla="*/ 7 w 81"/>
                <a:gd name="T79" fmla="*/ 38 h 139"/>
                <a:gd name="T80" fmla="*/ 6 w 81"/>
                <a:gd name="T81" fmla="*/ 40 h 139"/>
                <a:gd name="T82" fmla="*/ 5 w 81"/>
                <a:gd name="T83" fmla="*/ 45 h 139"/>
                <a:gd name="T84" fmla="*/ 5 w 81"/>
                <a:gd name="T85" fmla="*/ 55 h 139"/>
                <a:gd name="T86" fmla="*/ 6 w 81"/>
                <a:gd name="T87" fmla="*/ 64 h 139"/>
                <a:gd name="T88" fmla="*/ 10 w 81"/>
                <a:gd name="T89" fmla="*/ 74 h 139"/>
                <a:gd name="T90" fmla="*/ 19 w 81"/>
                <a:gd name="T91" fmla="*/ 91 h 139"/>
                <a:gd name="T92" fmla="*/ 30 w 81"/>
                <a:gd name="T93" fmla="*/ 105 h 139"/>
                <a:gd name="T94" fmla="*/ 41 w 81"/>
                <a:gd name="T95" fmla="*/ 117 h 139"/>
                <a:gd name="T96" fmla="*/ 52 w 81"/>
                <a:gd name="T97" fmla="*/ 126 h 139"/>
                <a:gd name="T98" fmla="*/ 60 w 81"/>
                <a:gd name="T99" fmla="*/ 132 h 139"/>
                <a:gd name="T100" fmla="*/ 66 w 81"/>
                <a:gd name="T101" fmla="*/ 136 h 139"/>
                <a:gd name="T102" fmla="*/ 68 w 81"/>
                <a:gd name="T103" fmla="*/ 137 h 139"/>
                <a:gd name="T104" fmla="*/ 69 w 81"/>
                <a:gd name="T105" fmla="*/ 139 h 139"/>
                <a:gd name="T106" fmla="*/ 67 w 81"/>
                <a:gd name="T10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" h="139">
                  <a:moveTo>
                    <a:pt x="67" y="139"/>
                  </a:moveTo>
                  <a:cubicBezTo>
                    <a:pt x="67" y="139"/>
                    <a:pt x="66" y="139"/>
                    <a:pt x="65" y="138"/>
                  </a:cubicBezTo>
                  <a:cubicBezTo>
                    <a:pt x="64" y="137"/>
                    <a:pt x="61" y="136"/>
                    <a:pt x="59" y="134"/>
                  </a:cubicBezTo>
                  <a:cubicBezTo>
                    <a:pt x="56" y="133"/>
                    <a:pt x="53" y="130"/>
                    <a:pt x="50" y="128"/>
                  </a:cubicBezTo>
                  <a:cubicBezTo>
                    <a:pt x="47" y="125"/>
                    <a:pt x="43" y="122"/>
                    <a:pt x="39" y="119"/>
                  </a:cubicBezTo>
                  <a:cubicBezTo>
                    <a:pt x="36" y="115"/>
                    <a:pt x="31" y="112"/>
                    <a:pt x="27" y="107"/>
                  </a:cubicBezTo>
                  <a:cubicBezTo>
                    <a:pt x="23" y="103"/>
                    <a:pt x="20" y="98"/>
                    <a:pt x="16" y="93"/>
                  </a:cubicBezTo>
                  <a:cubicBezTo>
                    <a:pt x="12" y="87"/>
                    <a:pt x="9" y="82"/>
                    <a:pt x="6" y="75"/>
                  </a:cubicBezTo>
                  <a:cubicBezTo>
                    <a:pt x="4" y="72"/>
                    <a:pt x="4" y="69"/>
                    <a:pt x="3" y="65"/>
                  </a:cubicBezTo>
                  <a:cubicBezTo>
                    <a:pt x="2" y="62"/>
                    <a:pt x="1" y="59"/>
                    <a:pt x="1" y="55"/>
                  </a:cubicBezTo>
                  <a:cubicBezTo>
                    <a:pt x="0" y="51"/>
                    <a:pt x="1" y="48"/>
                    <a:pt x="1" y="44"/>
                  </a:cubicBezTo>
                  <a:cubicBezTo>
                    <a:pt x="1" y="43"/>
                    <a:pt x="2" y="41"/>
                    <a:pt x="2" y="39"/>
                  </a:cubicBezTo>
                  <a:cubicBezTo>
                    <a:pt x="3" y="38"/>
                    <a:pt x="3" y="37"/>
                    <a:pt x="3" y="3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7" y="28"/>
                    <a:pt x="8" y="27"/>
                    <a:pt x="9" y="25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4" y="19"/>
                    <a:pt x="15" y="17"/>
                  </a:cubicBezTo>
                  <a:cubicBezTo>
                    <a:pt x="20" y="13"/>
                    <a:pt x="25" y="9"/>
                    <a:pt x="30" y="6"/>
                  </a:cubicBezTo>
                  <a:cubicBezTo>
                    <a:pt x="36" y="3"/>
                    <a:pt x="41" y="1"/>
                    <a:pt x="46" y="0"/>
                  </a:cubicBezTo>
                  <a:cubicBezTo>
                    <a:pt x="52" y="0"/>
                    <a:pt x="56" y="0"/>
                    <a:pt x="61" y="1"/>
                  </a:cubicBezTo>
                  <a:cubicBezTo>
                    <a:pt x="65" y="1"/>
                    <a:pt x="68" y="2"/>
                    <a:pt x="71" y="3"/>
                  </a:cubicBezTo>
                  <a:cubicBezTo>
                    <a:pt x="74" y="4"/>
                    <a:pt x="76" y="5"/>
                    <a:pt x="78" y="6"/>
                  </a:cubicBezTo>
                  <a:cubicBezTo>
                    <a:pt x="79" y="7"/>
                    <a:pt x="80" y="7"/>
                    <a:pt x="80" y="7"/>
                  </a:cubicBezTo>
                  <a:cubicBezTo>
                    <a:pt x="81" y="7"/>
                    <a:pt x="81" y="8"/>
                    <a:pt x="81" y="9"/>
                  </a:cubicBezTo>
                  <a:cubicBezTo>
                    <a:pt x="80" y="9"/>
                    <a:pt x="80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9"/>
                    <a:pt x="77" y="8"/>
                  </a:cubicBezTo>
                  <a:cubicBezTo>
                    <a:pt x="75" y="7"/>
                    <a:pt x="73" y="6"/>
                    <a:pt x="71" y="6"/>
                  </a:cubicBezTo>
                  <a:cubicBezTo>
                    <a:pt x="68" y="5"/>
                    <a:pt x="64" y="4"/>
                    <a:pt x="60" y="3"/>
                  </a:cubicBezTo>
                  <a:cubicBezTo>
                    <a:pt x="56" y="3"/>
                    <a:pt x="52" y="3"/>
                    <a:pt x="47" y="4"/>
                  </a:cubicBezTo>
                  <a:cubicBezTo>
                    <a:pt x="42" y="4"/>
                    <a:pt x="37" y="6"/>
                    <a:pt x="32" y="9"/>
                  </a:cubicBezTo>
                  <a:cubicBezTo>
                    <a:pt x="27" y="12"/>
                    <a:pt x="22" y="15"/>
                    <a:pt x="18" y="20"/>
                  </a:cubicBezTo>
                  <a:cubicBezTo>
                    <a:pt x="17" y="21"/>
                    <a:pt x="16" y="22"/>
                    <a:pt x="15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2" y="27"/>
                    <a:pt x="12" y="27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9" y="33"/>
                    <a:pt x="8" y="34"/>
                    <a:pt x="8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6" y="42"/>
                    <a:pt x="5" y="43"/>
                    <a:pt x="5" y="45"/>
                  </a:cubicBezTo>
                  <a:cubicBezTo>
                    <a:pt x="5" y="48"/>
                    <a:pt x="4" y="51"/>
                    <a:pt x="5" y="55"/>
                  </a:cubicBezTo>
                  <a:cubicBezTo>
                    <a:pt x="5" y="58"/>
                    <a:pt x="6" y="61"/>
                    <a:pt x="6" y="64"/>
                  </a:cubicBezTo>
                  <a:cubicBezTo>
                    <a:pt x="7" y="67"/>
                    <a:pt x="8" y="71"/>
                    <a:pt x="10" y="74"/>
                  </a:cubicBezTo>
                  <a:cubicBezTo>
                    <a:pt x="12" y="80"/>
                    <a:pt x="16" y="85"/>
                    <a:pt x="19" y="91"/>
                  </a:cubicBezTo>
                  <a:cubicBezTo>
                    <a:pt x="23" y="96"/>
                    <a:pt x="26" y="100"/>
                    <a:pt x="30" y="105"/>
                  </a:cubicBezTo>
                  <a:cubicBezTo>
                    <a:pt x="34" y="109"/>
                    <a:pt x="38" y="113"/>
                    <a:pt x="41" y="117"/>
                  </a:cubicBezTo>
                  <a:cubicBezTo>
                    <a:pt x="45" y="120"/>
                    <a:pt x="49" y="123"/>
                    <a:pt x="52" y="126"/>
                  </a:cubicBezTo>
                  <a:cubicBezTo>
                    <a:pt x="55" y="128"/>
                    <a:pt x="58" y="131"/>
                    <a:pt x="60" y="132"/>
                  </a:cubicBezTo>
                  <a:cubicBezTo>
                    <a:pt x="63" y="134"/>
                    <a:pt x="65" y="135"/>
                    <a:pt x="66" y="136"/>
                  </a:cubicBezTo>
                  <a:cubicBezTo>
                    <a:pt x="67" y="137"/>
                    <a:pt x="68" y="137"/>
                    <a:pt x="68" y="137"/>
                  </a:cubicBezTo>
                  <a:cubicBezTo>
                    <a:pt x="69" y="137"/>
                    <a:pt x="69" y="138"/>
                    <a:pt x="69" y="139"/>
                  </a:cubicBezTo>
                  <a:cubicBezTo>
                    <a:pt x="68" y="139"/>
                    <a:pt x="68" y="139"/>
                    <a:pt x="67" y="139"/>
                  </a:cubicBez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483">
              <a:extLst>
                <a:ext uri="{FF2B5EF4-FFF2-40B4-BE49-F238E27FC236}">
                  <a16:creationId xmlns:a16="http://schemas.microsoft.com/office/drawing/2014/main" id="{97D97EF1-2E9A-4AAF-9E99-5D79AD28E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1866900"/>
              <a:ext cx="212725" cy="41275"/>
            </a:xfrm>
            <a:custGeom>
              <a:avLst/>
              <a:gdLst>
                <a:gd name="T0" fmla="*/ 1 w 76"/>
                <a:gd name="T1" fmla="*/ 3 h 15"/>
                <a:gd name="T2" fmla="*/ 43 w 76"/>
                <a:gd name="T3" fmla="*/ 15 h 15"/>
                <a:gd name="T4" fmla="*/ 45 w 76"/>
                <a:gd name="T5" fmla="*/ 15 h 15"/>
                <a:gd name="T6" fmla="*/ 71 w 76"/>
                <a:gd name="T7" fmla="*/ 10 h 15"/>
                <a:gd name="T8" fmla="*/ 75 w 76"/>
                <a:gd name="T9" fmla="*/ 6 h 15"/>
                <a:gd name="T10" fmla="*/ 76 w 76"/>
                <a:gd name="T11" fmla="*/ 4 h 15"/>
                <a:gd name="T12" fmla="*/ 74 w 76"/>
                <a:gd name="T13" fmla="*/ 2 h 15"/>
                <a:gd name="T14" fmla="*/ 72 w 76"/>
                <a:gd name="T15" fmla="*/ 4 h 15"/>
                <a:gd name="T16" fmla="*/ 73 w 76"/>
                <a:gd name="T17" fmla="*/ 4 h 15"/>
                <a:gd name="T18" fmla="*/ 72 w 76"/>
                <a:gd name="T19" fmla="*/ 4 h 15"/>
                <a:gd name="T20" fmla="*/ 72 w 76"/>
                <a:gd name="T21" fmla="*/ 4 h 15"/>
                <a:gd name="T22" fmla="*/ 73 w 76"/>
                <a:gd name="T23" fmla="*/ 4 h 15"/>
                <a:gd name="T24" fmla="*/ 72 w 76"/>
                <a:gd name="T25" fmla="*/ 4 h 15"/>
                <a:gd name="T26" fmla="*/ 72 w 76"/>
                <a:gd name="T27" fmla="*/ 4 h 15"/>
                <a:gd name="T28" fmla="*/ 67 w 76"/>
                <a:gd name="T29" fmla="*/ 8 h 15"/>
                <a:gd name="T30" fmla="*/ 45 w 76"/>
                <a:gd name="T31" fmla="*/ 11 h 15"/>
                <a:gd name="T32" fmla="*/ 43 w 76"/>
                <a:gd name="T33" fmla="*/ 11 h 15"/>
                <a:gd name="T34" fmla="*/ 13 w 76"/>
                <a:gd name="T35" fmla="*/ 6 h 15"/>
                <a:gd name="T36" fmla="*/ 6 w 76"/>
                <a:gd name="T37" fmla="*/ 2 h 15"/>
                <a:gd name="T38" fmla="*/ 4 w 76"/>
                <a:gd name="T39" fmla="*/ 1 h 15"/>
                <a:gd name="T40" fmla="*/ 4 w 76"/>
                <a:gd name="T41" fmla="*/ 0 h 15"/>
                <a:gd name="T42" fmla="*/ 4 w 76"/>
                <a:gd name="T43" fmla="*/ 0 h 15"/>
                <a:gd name="T44" fmla="*/ 4 w 76"/>
                <a:gd name="T45" fmla="*/ 0 h 15"/>
                <a:gd name="T46" fmla="*/ 1 w 76"/>
                <a:gd name="T47" fmla="*/ 1 h 15"/>
                <a:gd name="T48" fmla="*/ 1 w 76"/>
                <a:gd name="T4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5">
                  <a:moveTo>
                    <a:pt x="1" y="3"/>
                  </a:moveTo>
                  <a:cubicBezTo>
                    <a:pt x="1" y="4"/>
                    <a:pt x="14" y="15"/>
                    <a:pt x="43" y="15"/>
                  </a:cubicBezTo>
                  <a:cubicBezTo>
                    <a:pt x="44" y="15"/>
                    <a:pt x="44" y="15"/>
                    <a:pt x="45" y="15"/>
                  </a:cubicBezTo>
                  <a:cubicBezTo>
                    <a:pt x="59" y="15"/>
                    <a:pt x="67" y="12"/>
                    <a:pt x="71" y="10"/>
                  </a:cubicBezTo>
                  <a:cubicBezTo>
                    <a:pt x="73" y="9"/>
                    <a:pt x="75" y="7"/>
                    <a:pt x="75" y="6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76" y="3"/>
                    <a:pt x="75" y="2"/>
                    <a:pt x="74" y="2"/>
                  </a:cubicBezTo>
                  <a:cubicBezTo>
                    <a:pt x="73" y="2"/>
                    <a:pt x="72" y="3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1" y="6"/>
                    <a:pt x="67" y="8"/>
                  </a:cubicBezTo>
                  <a:cubicBezTo>
                    <a:pt x="63" y="9"/>
                    <a:pt x="56" y="11"/>
                    <a:pt x="45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29" y="11"/>
                    <a:pt x="19" y="8"/>
                    <a:pt x="13" y="6"/>
                  </a:cubicBezTo>
                  <a:cubicBezTo>
                    <a:pt x="10" y="4"/>
                    <a:pt x="7" y="3"/>
                    <a:pt x="6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D3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484">
              <a:extLst>
                <a:ext uri="{FF2B5EF4-FFF2-40B4-BE49-F238E27FC236}">
                  <a16:creationId xmlns:a16="http://schemas.microsoft.com/office/drawing/2014/main" id="{A30AAAFB-0018-4662-B841-F002CC3B4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2486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485">
              <a:extLst>
                <a:ext uri="{FF2B5EF4-FFF2-40B4-BE49-F238E27FC236}">
                  <a16:creationId xmlns:a16="http://schemas.microsoft.com/office/drawing/2014/main" id="{928F08AF-C10F-4D4D-9802-C8202D86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2486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486">
              <a:extLst>
                <a:ext uri="{FF2B5EF4-FFF2-40B4-BE49-F238E27FC236}">
                  <a16:creationId xmlns:a16="http://schemas.microsoft.com/office/drawing/2014/main" id="{1ED3F959-09A8-4E52-8AE4-696E880AA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1238" y="2455863"/>
              <a:ext cx="207963" cy="263525"/>
            </a:xfrm>
            <a:custGeom>
              <a:avLst/>
              <a:gdLst>
                <a:gd name="T0" fmla="*/ 54 w 74"/>
                <a:gd name="T1" fmla="*/ 12 h 94"/>
                <a:gd name="T2" fmla="*/ 54 w 74"/>
                <a:gd name="T3" fmla="*/ 11 h 94"/>
                <a:gd name="T4" fmla="*/ 54 w 74"/>
                <a:gd name="T5" fmla="*/ 12 h 94"/>
                <a:gd name="T6" fmla="*/ 50 w 74"/>
                <a:gd name="T7" fmla="*/ 0 h 94"/>
                <a:gd name="T8" fmla="*/ 2 w 74"/>
                <a:gd name="T9" fmla="*/ 78 h 94"/>
                <a:gd name="T10" fmla="*/ 15 w 74"/>
                <a:gd name="T11" fmla="*/ 94 h 94"/>
                <a:gd name="T12" fmla="*/ 22 w 74"/>
                <a:gd name="T13" fmla="*/ 90 h 94"/>
                <a:gd name="T14" fmla="*/ 74 w 74"/>
                <a:gd name="T15" fmla="*/ 9 h 94"/>
                <a:gd name="T16" fmla="*/ 73 w 74"/>
                <a:gd name="T17" fmla="*/ 3 h 94"/>
                <a:gd name="T18" fmla="*/ 50 w 74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4">
                  <a:moveTo>
                    <a:pt x="54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moveTo>
                    <a:pt x="50" y="0"/>
                  </a:moveTo>
                  <a:cubicBezTo>
                    <a:pt x="30" y="22"/>
                    <a:pt x="6" y="49"/>
                    <a:pt x="2" y="78"/>
                  </a:cubicBezTo>
                  <a:cubicBezTo>
                    <a:pt x="0" y="86"/>
                    <a:pt x="8" y="94"/>
                    <a:pt x="15" y="94"/>
                  </a:cubicBezTo>
                  <a:cubicBezTo>
                    <a:pt x="18" y="94"/>
                    <a:pt x="20" y="93"/>
                    <a:pt x="22" y="90"/>
                  </a:cubicBezTo>
                  <a:cubicBezTo>
                    <a:pt x="47" y="75"/>
                    <a:pt x="70" y="38"/>
                    <a:pt x="74" y="9"/>
                  </a:cubicBezTo>
                  <a:cubicBezTo>
                    <a:pt x="74" y="7"/>
                    <a:pt x="74" y="5"/>
                    <a:pt x="73" y="3"/>
                  </a:cubicBezTo>
                  <a:cubicBezTo>
                    <a:pt x="64" y="2"/>
                    <a:pt x="56" y="1"/>
                    <a:pt x="50" y="0"/>
                  </a:cubicBezTo>
                </a:path>
              </a:pathLst>
            </a:custGeom>
            <a:solidFill>
              <a:srgbClr val="D6E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487">
              <a:extLst>
                <a:ext uri="{FF2B5EF4-FFF2-40B4-BE49-F238E27FC236}">
                  <a16:creationId xmlns:a16="http://schemas.microsoft.com/office/drawing/2014/main" id="{61666A98-9C85-4779-91EC-5E06EBB2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938" y="2435225"/>
              <a:ext cx="65088" cy="28575"/>
            </a:xfrm>
            <a:custGeom>
              <a:avLst/>
              <a:gdLst>
                <a:gd name="T0" fmla="*/ 11 w 23"/>
                <a:gd name="T1" fmla="*/ 0 h 10"/>
                <a:gd name="T2" fmla="*/ 3 w 23"/>
                <a:gd name="T3" fmla="*/ 4 h 10"/>
                <a:gd name="T4" fmla="*/ 0 w 23"/>
                <a:gd name="T5" fmla="*/ 7 h 10"/>
                <a:gd name="T6" fmla="*/ 23 w 23"/>
                <a:gd name="T7" fmla="*/ 10 h 10"/>
                <a:gd name="T8" fmla="*/ 11 w 2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1" y="0"/>
                  </a:moveTo>
                  <a:cubicBezTo>
                    <a:pt x="8" y="0"/>
                    <a:pt x="5" y="1"/>
                    <a:pt x="3" y="4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6" y="8"/>
                    <a:pt x="14" y="9"/>
                    <a:pt x="23" y="10"/>
                  </a:cubicBez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FAF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488">
              <a:extLst>
                <a:ext uri="{FF2B5EF4-FFF2-40B4-BE49-F238E27FC236}">
                  <a16:creationId xmlns:a16="http://schemas.microsoft.com/office/drawing/2014/main" id="{B1F20003-5F8F-429E-8B59-613B31CA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2486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489">
              <a:extLst>
                <a:ext uri="{FF2B5EF4-FFF2-40B4-BE49-F238E27FC236}">
                  <a16:creationId xmlns:a16="http://schemas.microsoft.com/office/drawing/2014/main" id="{A95DFF62-C226-4653-82BE-9DC421069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2486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490">
              <a:extLst>
                <a:ext uri="{FF2B5EF4-FFF2-40B4-BE49-F238E27FC236}">
                  <a16:creationId xmlns:a16="http://schemas.microsoft.com/office/drawing/2014/main" id="{326BBB31-8E19-4E59-9238-F1219962A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2643188"/>
              <a:ext cx="422275" cy="123825"/>
            </a:xfrm>
            <a:custGeom>
              <a:avLst/>
              <a:gdLst>
                <a:gd name="T0" fmla="*/ 130 w 151"/>
                <a:gd name="T1" fmla="*/ 0 h 44"/>
                <a:gd name="T2" fmla="*/ 122 w 151"/>
                <a:gd name="T3" fmla="*/ 2 h 44"/>
                <a:gd name="T4" fmla="*/ 67 w 151"/>
                <a:gd name="T5" fmla="*/ 15 h 44"/>
                <a:gd name="T6" fmla="*/ 16 w 151"/>
                <a:gd name="T7" fmla="*/ 23 h 44"/>
                <a:gd name="T8" fmla="*/ 6 w 151"/>
                <a:gd name="T9" fmla="*/ 23 h 44"/>
                <a:gd name="T10" fmla="*/ 5 w 151"/>
                <a:gd name="T11" fmla="*/ 23 h 44"/>
                <a:gd name="T12" fmla="*/ 4 w 151"/>
                <a:gd name="T13" fmla="*/ 31 h 44"/>
                <a:gd name="T14" fmla="*/ 53 w 151"/>
                <a:gd name="T15" fmla="*/ 42 h 44"/>
                <a:gd name="T16" fmla="*/ 71 w 151"/>
                <a:gd name="T17" fmla="*/ 41 h 44"/>
                <a:gd name="T18" fmla="*/ 141 w 151"/>
                <a:gd name="T19" fmla="*/ 26 h 44"/>
                <a:gd name="T20" fmla="*/ 130 w 151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44">
                  <a:moveTo>
                    <a:pt x="130" y="0"/>
                  </a:moveTo>
                  <a:cubicBezTo>
                    <a:pt x="127" y="0"/>
                    <a:pt x="125" y="0"/>
                    <a:pt x="122" y="2"/>
                  </a:cubicBezTo>
                  <a:cubicBezTo>
                    <a:pt x="105" y="11"/>
                    <a:pt x="86" y="11"/>
                    <a:pt x="67" y="15"/>
                  </a:cubicBezTo>
                  <a:cubicBezTo>
                    <a:pt x="51" y="19"/>
                    <a:pt x="33" y="23"/>
                    <a:pt x="16" y="23"/>
                  </a:cubicBezTo>
                  <a:cubicBezTo>
                    <a:pt x="13" y="23"/>
                    <a:pt x="9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1" y="23"/>
                    <a:pt x="0" y="29"/>
                    <a:pt x="4" y="31"/>
                  </a:cubicBezTo>
                  <a:cubicBezTo>
                    <a:pt x="19" y="40"/>
                    <a:pt x="36" y="42"/>
                    <a:pt x="53" y="42"/>
                  </a:cubicBezTo>
                  <a:cubicBezTo>
                    <a:pt x="59" y="42"/>
                    <a:pt x="65" y="41"/>
                    <a:pt x="71" y="41"/>
                  </a:cubicBezTo>
                  <a:cubicBezTo>
                    <a:pt x="95" y="40"/>
                    <a:pt x="122" y="44"/>
                    <a:pt x="141" y="26"/>
                  </a:cubicBezTo>
                  <a:cubicBezTo>
                    <a:pt x="151" y="15"/>
                    <a:pt x="142" y="0"/>
                    <a:pt x="130" y="0"/>
                  </a:cubicBezTo>
                </a:path>
              </a:pathLst>
            </a:custGeom>
            <a:solidFill>
              <a:srgbClr val="8FA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491">
              <a:extLst>
                <a:ext uri="{FF2B5EF4-FFF2-40B4-BE49-F238E27FC236}">
                  <a16:creationId xmlns:a16="http://schemas.microsoft.com/office/drawing/2014/main" id="{3311ED65-C92A-4093-B24B-6F189DE0E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1336675"/>
              <a:ext cx="4763" cy="106363"/>
            </a:xfrm>
            <a:custGeom>
              <a:avLst/>
              <a:gdLst>
                <a:gd name="T0" fmla="*/ 0 w 2"/>
                <a:gd name="T1" fmla="*/ 0 h 38"/>
                <a:gd name="T2" fmla="*/ 2 w 2"/>
                <a:gd name="T3" fmla="*/ 38 h 38"/>
                <a:gd name="T4" fmla="*/ 0 w 2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8">
                  <a:moveTo>
                    <a:pt x="0" y="0"/>
                  </a:moveTo>
                  <a:cubicBezTo>
                    <a:pt x="0" y="16"/>
                    <a:pt x="0" y="29"/>
                    <a:pt x="2" y="38"/>
                  </a:cubicBezTo>
                  <a:cubicBezTo>
                    <a:pt x="2" y="27"/>
                    <a:pt x="2" y="13"/>
                    <a:pt x="0" y="0"/>
                  </a:cubicBezTo>
                </a:path>
              </a:pathLst>
            </a:custGeom>
            <a:solidFill>
              <a:srgbClr val="D9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492">
              <a:extLst>
                <a:ext uri="{FF2B5EF4-FFF2-40B4-BE49-F238E27FC236}">
                  <a16:creationId xmlns:a16="http://schemas.microsoft.com/office/drawing/2014/main" id="{B68EB92C-F18E-493B-AF82-A044DC4AD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863" y="1220788"/>
              <a:ext cx="1079500" cy="347663"/>
            </a:xfrm>
            <a:custGeom>
              <a:avLst/>
              <a:gdLst>
                <a:gd name="T0" fmla="*/ 87 w 385"/>
                <a:gd name="T1" fmla="*/ 92 h 124"/>
                <a:gd name="T2" fmla="*/ 102 w 385"/>
                <a:gd name="T3" fmla="*/ 77 h 124"/>
                <a:gd name="T4" fmla="*/ 102 w 385"/>
                <a:gd name="T5" fmla="*/ 107 h 124"/>
                <a:gd name="T6" fmla="*/ 313 w 385"/>
                <a:gd name="T7" fmla="*/ 96 h 124"/>
                <a:gd name="T8" fmla="*/ 313 w 385"/>
                <a:gd name="T9" fmla="*/ 66 h 124"/>
                <a:gd name="T10" fmla="*/ 328 w 385"/>
                <a:gd name="T11" fmla="*/ 80 h 124"/>
                <a:gd name="T12" fmla="*/ 313 w 385"/>
                <a:gd name="T13" fmla="*/ 96 h 124"/>
                <a:gd name="T14" fmla="*/ 49 w 385"/>
                <a:gd name="T15" fmla="*/ 62 h 124"/>
                <a:gd name="T16" fmla="*/ 67 w 385"/>
                <a:gd name="T17" fmla="*/ 42 h 124"/>
                <a:gd name="T18" fmla="*/ 75 w 385"/>
                <a:gd name="T19" fmla="*/ 37 h 124"/>
                <a:gd name="T20" fmla="*/ 51 w 385"/>
                <a:gd name="T21" fmla="*/ 65 h 124"/>
                <a:gd name="T22" fmla="*/ 29 w 385"/>
                <a:gd name="T23" fmla="*/ 61 h 124"/>
                <a:gd name="T24" fmla="*/ 42 w 385"/>
                <a:gd name="T25" fmla="*/ 40 h 124"/>
                <a:gd name="T26" fmla="*/ 58 w 385"/>
                <a:gd name="T27" fmla="*/ 31 h 124"/>
                <a:gd name="T28" fmla="*/ 47 w 385"/>
                <a:gd name="T29" fmla="*/ 50 h 124"/>
                <a:gd name="T30" fmla="*/ 29 w 385"/>
                <a:gd name="T31" fmla="*/ 61 h 124"/>
                <a:gd name="T32" fmla="*/ 313 w 385"/>
                <a:gd name="T33" fmla="*/ 35 h 124"/>
                <a:gd name="T34" fmla="*/ 314 w 385"/>
                <a:gd name="T35" fmla="*/ 34 h 124"/>
                <a:gd name="T36" fmla="*/ 315 w 385"/>
                <a:gd name="T37" fmla="*/ 32 h 124"/>
                <a:gd name="T38" fmla="*/ 321 w 385"/>
                <a:gd name="T39" fmla="*/ 25 h 124"/>
                <a:gd name="T40" fmla="*/ 330 w 385"/>
                <a:gd name="T41" fmla="*/ 25 h 124"/>
                <a:gd name="T42" fmla="*/ 324 w 385"/>
                <a:gd name="T43" fmla="*/ 40 h 124"/>
                <a:gd name="T44" fmla="*/ 316 w 385"/>
                <a:gd name="T45" fmla="*/ 44 h 124"/>
                <a:gd name="T46" fmla="*/ 313 w 385"/>
                <a:gd name="T47" fmla="*/ 35 h 124"/>
                <a:gd name="T48" fmla="*/ 313 w 385"/>
                <a:gd name="T49" fmla="*/ 35 h 124"/>
                <a:gd name="T50" fmla="*/ 281 w 385"/>
                <a:gd name="T51" fmla="*/ 43 h 124"/>
                <a:gd name="T52" fmla="*/ 307 w 385"/>
                <a:gd name="T53" fmla="*/ 16 h 124"/>
                <a:gd name="T54" fmla="*/ 288 w 385"/>
                <a:gd name="T55" fmla="*/ 48 h 124"/>
                <a:gd name="T56" fmla="*/ 351 w 385"/>
                <a:gd name="T57" fmla="*/ 0 h 124"/>
                <a:gd name="T58" fmla="*/ 17 w 385"/>
                <a:gd name="T59" fmla="*/ 19 h 124"/>
                <a:gd name="T60" fmla="*/ 0 w 385"/>
                <a:gd name="T61" fmla="*/ 38 h 124"/>
                <a:gd name="T62" fmla="*/ 32 w 385"/>
                <a:gd name="T63" fmla="*/ 123 h 124"/>
                <a:gd name="T64" fmla="*/ 32 w 385"/>
                <a:gd name="T65" fmla="*/ 123 h 124"/>
                <a:gd name="T66" fmla="*/ 32 w 385"/>
                <a:gd name="T67" fmla="*/ 123 h 124"/>
                <a:gd name="T68" fmla="*/ 32 w 385"/>
                <a:gd name="T69" fmla="*/ 123 h 124"/>
                <a:gd name="T70" fmla="*/ 50 w 385"/>
                <a:gd name="T71" fmla="*/ 124 h 124"/>
                <a:gd name="T72" fmla="*/ 53 w 385"/>
                <a:gd name="T73" fmla="*/ 124 h 124"/>
                <a:gd name="T74" fmla="*/ 56 w 385"/>
                <a:gd name="T75" fmla="*/ 124 h 124"/>
                <a:gd name="T76" fmla="*/ 57 w 385"/>
                <a:gd name="T77" fmla="*/ 124 h 124"/>
                <a:gd name="T78" fmla="*/ 58 w 385"/>
                <a:gd name="T79" fmla="*/ 124 h 124"/>
                <a:gd name="T80" fmla="*/ 59 w 385"/>
                <a:gd name="T81" fmla="*/ 124 h 124"/>
                <a:gd name="T82" fmla="*/ 60 w 385"/>
                <a:gd name="T83" fmla="*/ 124 h 124"/>
                <a:gd name="T84" fmla="*/ 61 w 385"/>
                <a:gd name="T85" fmla="*/ 124 h 124"/>
                <a:gd name="T86" fmla="*/ 61 w 385"/>
                <a:gd name="T87" fmla="*/ 124 h 124"/>
                <a:gd name="T88" fmla="*/ 62 w 385"/>
                <a:gd name="T89" fmla="*/ 124 h 124"/>
                <a:gd name="T90" fmla="*/ 64 w 385"/>
                <a:gd name="T91" fmla="*/ 124 h 124"/>
                <a:gd name="T92" fmla="*/ 160 w 385"/>
                <a:gd name="T93" fmla="*/ 109 h 124"/>
                <a:gd name="T94" fmla="*/ 160 w 385"/>
                <a:gd name="T95" fmla="*/ 109 h 124"/>
                <a:gd name="T96" fmla="*/ 215 w 385"/>
                <a:gd name="T97" fmla="*/ 50 h 124"/>
                <a:gd name="T98" fmla="*/ 224 w 385"/>
                <a:gd name="T99" fmla="*/ 49 h 124"/>
                <a:gd name="T100" fmla="*/ 224 w 385"/>
                <a:gd name="T101" fmla="*/ 49 h 124"/>
                <a:gd name="T102" fmla="*/ 224 w 385"/>
                <a:gd name="T103" fmla="*/ 49 h 124"/>
                <a:gd name="T104" fmla="*/ 287 w 385"/>
                <a:gd name="T105" fmla="*/ 112 h 124"/>
                <a:gd name="T106" fmla="*/ 288 w 385"/>
                <a:gd name="T107" fmla="*/ 112 h 124"/>
                <a:gd name="T108" fmla="*/ 288 w 385"/>
                <a:gd name="T109" fmla="*/ 112 h 124"/>
                <a:gd name="T110" fmla="*/ 382 w 385"/>
                <a:gd name="T111" fmla="*/ 97 h 124"/>
                <a:gd name="T112" fmla="*/ 383 w 385"/>
                <a:gd name="T113" fmla="*/ 41 h 124"/>
                <a:gd name="T114" fmla="*/ 351 w 385"/>
                <a:gd name="T1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5" h="124">
                  <a:moveTo>
                    <a:pt x="102" y="107"/>
                  </a:moveTo>
                  <a:cubicBezTo>
                    <a:pt x="94" y="107"/>
                    <a:pt x="87" y="100"/>
                    <a:pt x="87" y="92"/>
                  </a:cubicBezTo>
                  <a:cubicBezTo>
                    <a:pt x="87" y="84"/>
                    <a:pt x="93" y="77"/>
                    <a:pt x="101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0" y="77"/>
                    <a:pt x="117" y="83"/>
                    <a:pt x="117" y="91"/>
                  </a:cubicBezTo>
                  <a:cubicBezTo>
                    <a:pt x="117" y="99"/>
                    <a:pt x="111" y="106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moveTo>
                    <a:pt x="313" y="96"/>
                  </a:moveTo>
                  <a:cubicBezTo>
                    <a:pt x="305" y="96"/>
                    <a:pt x="299" y="89"/>
                    <a:pt x="298" y="81"/>
                  </a:cubicBezTo>
                  <a:cubicBezTo>
                    <a:pt x="298" y="73"/>
                    <a:pt x="304" y="66"/>
                    <a:pt x="313" y="66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21" y="66"/>
                    <a:pt x="328" y="72"/>
                    <a:pt x="328" y="80"/>
                  </a:cubicBezTo>
                  <a:cubicBezTo>
                    <a:pt x="329" y="89"/>
                    <a:pt x="322" y="95"/>
                    <a:pt x="314" y="96"/>
                  </a:cubicBezTo>
                  <a:cubicBezTo>
                    <a:pt x="314" y="96"/>
                    <a:pt x="313" y="96"/>
                    <a:pt x="313" y="96"/>
                  </a:cubicBezTo>
                  <a:moveTo>
                    <a:pt x="51" y="65"/>
                  </a:moveTo>
                  <a:cubicBezTo>
                    <a:pt x="49" y="65"/>
                    <a:pt x="48" y="63"/>
                    <a:pt x="49" y="62"/>
                  </a:cubicBezTo>
                  <a:cubicBezTo>
                    <a:pt x="53" y="57"/>
                    <a:pt x="57" y="53"/>
                    <a:pt x="61" y="49"/>
                  </a:cubicBezTo>
                  <a:cubicBezTo>
                    <a:pt x="63" y="46"/>
                    <a:pt x="65" y="44"/>
                    <a:pt x="67" y="42"/>
                  </a:cubicBezTo>
                  <a:cubicBezTo>
                    <a:pt x="68" y="40"/>
                    <a:pt x="71" y="39"/>
                    <a:pt x="73" y="38"/>
                  </a:cubicBezTo>
                  <a:cubicBezTo>
                    <a:pt x="74" y="37"/>
                    <a:pt x="74" y="37"/>
                    <a:pt x="75" y="37"/>
                  </a:cubicBezTo>
                  <a:cubicBezTo>
                    <a:pt x="78" y="37"/>
                    <a:pt x="80" y="40"/>
                    <a:pt x="78" y="43"/>
                  </a:cubicBezTo>
                  <a:cubicBezTo>
                    <a:pt x="73" y="52"/>
                    <a:pt x="62" y="60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moveTo>
                    <a:pt x="29" y="61"/>
                  </a:moveTo>
                  <a:cubicBezTo>
                    <a:pt x="28" y="61"/>
                    <a:pt x="27" y="59"/>
                    <a:pt x="27" y="57"/>
                  </a:cubicBezTo>
                  <a:cubicBezTo>
                    <a:pt x="31" y="51"/>
                    <a:pt x="37" y="45"/>
                    <a:pt x="42" y="40"/>
                  </a:cubicBezTo>
                  <a:cubicBezTo>
                    <a:pt x="46" y="37"/>
                    <a:pt x="51" y="31"/>
                    <a:pt x="56" y="31"/>
                  </a:cubicBezTo>
                  <a:cubicBezTo>
                    <a:pt x="57" y="31"/>
                    <a:pt x="58" y="31"/>
                    <a:pt x="58" y="31"/>
                  </a:cubicBezTo>
                  <a:cubicBezTo>
                    <a:pt x="60" y="32"/>
                    <a:pt x="61" y="33"/>
                    <a:pt x="61" y="35"/>
                  </a:cubicBezTo>
                  <a:cubicBezTo>
                    <a:pt x="61" y="42"/>
                    <a:pt x="52" y="46"/>
                    <a:pt x="47" y="50"/>
                  </a:cubicBezTo>
                  <a:cubicBezTo>
                    <a:pt x="42" y="54"/>
                    <a:pt x="36" y="59"/>
                    <a:pt x="30" y="61"/>
                  </a:cubicBezTo>
                  <a:cubicBezTo>
                    <a:pt x="30" y="61"/>
                    <a:pt x="29" y="61"/>
                    <a:pt x="29" y="61"/>
                  </a:cubicBezTo>
                  <a:moveTo>
                    <a:pt x="313" y="35"/>
                  </a:moveTo>
                  <a:cubicBezTo>
                    <a:pt x="313" y="35"/>
                    <a:pt x="313" y="35"/>
                    <a:pt x="313" y="35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4" y="33"/>
                    <a:pt x="315" y="33"/>
                    <a:pt x="315" y="32"/>
                  </a:cubicBezTo>
                  <a:cubicBezTo>
                    <a:pt x="315" y="32"/>
                    <a:pt x="315" y="32"/>
                    <a:pt x="315" y="32"/>
                  </a:cubicBezTo>
                  <a:cubicBezTo>
                    <a:pt x="315" y="32"/>
                    <a:pt x="316" y="31"/>
                    <a:pt x="316" y="31"/>
                  </a:cubicBezTo>
                  <a:cubicBezTo>
                    <a:pt x="318" y="29"/>
                    <a:pt x="319" y="27"/>
                    <a:pt x="321" y="25"/>
                  </a:cubicBezTo>
                  <a:cubicBezTo>
                    <a:pt x="322" y="24"/>
                    <a:pt x="323" y="23"/>
                    <a:pt x="325" y="23"/>
                  </a:cubicBezTo>
                  <a:cubicBezTo>
                    <a:pt x="327" y="23"/>
                    <a:pt x="329" y="24"/>
                    <a:pt x="330" y="25"/>
                  </a:cubicBezTo>
                  <a:cubicBezTo>
                    <a:pt x="332" y="27"/>
                    <a:pt x="333" y="32"/>
                    <a:pt x="330" y="34"/>
                  </a:cubicBezTo>
                  <a:cubicBezTo>
                    <a:pt x="328" y="36"/>
                    <a:pt x="326" y="38"/>
                    <a:pt x="324" y="40"/>
                  </a:cubicBezTo>
                  <a:cubicBezTo>
                    <a:pt x="322" y="41"/>
                    <a:pt x="319" y="44"/>
                    <a:pt x="317" y="44"/>
                  </a:cubicBezTo>
                  <a:cubicBezTo>
                    <a:pt x="317" y="44"/>
                    <a:pt x="317" y="44"/>
                    <a:pt x="316" y="44"/>
                  </a:cubicBezTo>
                  <a:cubicBezTo>
                    <a:pt x="311" y="43"/>
                    <a:pt x="310" y="38"/>
                    <a:pt x="313" y="35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3" y="35"/>
                    <a:pt x="313" y="35"/>
                    <a:pt x="313" y="35"/>
                  </a:cubicBezTo>
                  <a:moveTo>
                    <a:pt x="285" y="50"/>
                  </a:moveTo>
                  <a:cubicBezTo>
                    <a:pt x="282" y="50"/>
                    <a:pt x="279" y="46"/>
                    <a:pt x="281" y="43"/>
                  </a:cubicBezTo>
                  <a:cubicBezTo>
                    <a:pt x="287" y="34"/>
                    <a:pt x="296" y="27"/>
                    <a:pt x="302" y="19"/>
                  </a:cubicBezTo>
                  <a:cubicBezTo>
                    <a:pt x="304" y="16"/>
                    <a:pt x="305" y="16"/>
                    <a:pt x="307" y="16"/>
                  </a:cubicBezTo>
                  <a:cubicBezTo>
                    <a:pt x="312" y="16"/>
                    <a:pt x="317" y="22"/>
                    <a:pt x="312" y="26"/>
                  </a:cubicBezTo>
                  <a:cubicBezTo>
                    <a:pt x="304" y="34"/>
                    <a:pt x="295" y="40"/>
                    <a:pt x="288" y="48"/>
                  </a:cubicBezTo>
                  <a:cubicBezTo>
                    <a:pt x="288" y="49"/>
                    <a:pt x="287" y="50"/>
                    <a:pt x="285" y="50"/>
                  </a:cubicBezTo>
                  <a:moveTo>
                    <a:pt x="351" y="0"/>
                  </a:moveTo>
                  <a:cubicBezTo>
                    <a:pt x="315" y="0"/>
                    <a:pt x="241" y="5"/>
                    <a:pt x="202" y="9"/>
                  </a:cubicBezTo>
                  <a:cubicBezTo>
                    <a:pt x="156" y="14"/>
                    <a:pt x="38" y="16"/>
                    <a:pt x="17" y="19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3" y="24"/>
                    <a:pt x="0" y="29"/>
                    <a:pt x="0" y="38"/>
                  </a:cubicBezTo>
                  <a:cubicBezTo>
                    <a:pt x="0" y="41"/>
                    <a:pt x="0" y="44"/>
                    <a:pt x="1" y="48"/>
                  </a:cubicBezTo>
                  <a:cubicBezTo>
                    <a:pt x="2" y="64"/>
                    <a:pt x="15" y="119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6" y="124"/>
                    <a:pt x="42" y="124"/>
                    <a:pt x="50" y="124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51" y="124"/>
                    <a:pt x="52" y="124"/>
                    <a:pt x="53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4" y="124"/>
                    <a:pt x="55" y="124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60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4"/>
                    <a:pt x="60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3" y="124"/>
                    <a:pt x="63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100" y="123"/>
                    <a:pt x="154" y="117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9" y="99"/>
                    <a:pt x="177" y="56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8" y="49"/>
                    <a:pt x="221" y="49"/>
                    <a:pt x="224" y="49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67" y="49"/>
                    <a:pt x="274" y="101"/>
                    <a:pt x="285" y="110"/>
                  </a:cubicBezTo>
                  <a:cubicBezTo>
                    <a:pt x="286" y="111"/>
                    <a:pt x="286" y="111"/>
                    <a:pt x="287" y="112"/>
                  </a:cubicBezTo>
                  <a:cubicBezTo>
                    <a:pt x="287" y="112"/>
                    <a:pt x="287" y="112"/>
                    <a:pt x="287" y="112"/>
                  </a:cubicBezTo>
                  <a:cubicBezTo>
                    <a:pt x="287" y="112"/>
                    <a:pt x="288" y="112"/>
                    <a:pt x="288" y="112"/>
                  </a:cubicBezTo>
                  <a:cubicBezTo>
                    <a:pt x="288" y="112"/>
                    <a:pt x="288" y="112"/>
                    <a:pt x="288" y="112"/>
                  </a:cubicBezTo>
                  <a:cubicBezTo>
                    <a:pt x="288" y="112"/>
                    <a:pt x="288" y="112"/>
                    <a:pt x="288" y="112"/>
                  </a:cubicBezTo>
                  <a:cubicBezTo>
                    <a:pt x="292" y="113"/>
                    <a:pt x="297" y="113"/>
                    <a:pt x="304" y="113"/>
                  </a:cubicBezTo>
                  <a:cubicBezTo>
                    <a:pt x="331" y="113"/>
                    <a:pt x="377" y="108"/>
                    <a:pt x="382" y="97"/>
                  </a:cubicBezTo>
                  <a:cubicBezTo>
                    <a:pt x="384" y="94"/>
                    <a:pt x="385" y="87"/>
                    <a:pt x="385" y="79"/>
                  </a:cubicBezTo>
                  <a:cubicBezTo>
                    <a:pt x="383" y="70"/>
                    <a:pt x="383" y="57"/>
                    <a:pt x="383" y="41"/>
                  </a:cubicBezTo>
                  <a:cubicBezTo>
                    <a:pt x="381" y="20"/>
                    <a:pt x="375" y="2"/>
                    <a:pt x="367" y="1"/>
                  </a:cubicBezTo>
                  <a:cubicBezTo>
                    <a:pt x="364" y="0"/>
                    <a:pt x="358" y="0"/>
                    <a:pt x="351" y="0"/>
                  </a:cubicBezTo>
                </a:path>
              </a:pathLst>
            </a:custGeom>
            <a:solidFill>
              <a:srgbClr val="D3C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493">
              <a:extLst>
                <a:ext uri="{FF2B5EF4-FFF2-40B4-BE49-F238E27FC236}">
                  <a16:creationId xmlns:a16="http://schemas.microsoft.com/office/drawing/2014/main" id="{6F493519-86F8-4634-8115-285A1B4C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1436688"/>
              <a:ext cx="84138" cy="84138"/>
            </a:xfrm>
            <a:custGeom>
              <a:avLst/>
              <a:gdLst>
                <a:gd name="T0" fmla="*/ 15 w 30"/>
                <a:gd name="T1" fmla="*/ 0 h 30"/>
                <a:gd name="T2" fmla="*/ 14 w 30"/>
                <a:gd name="T3" fmla="*/ 0 h 30"/>
                <a:gd name="T4" fmla="*/ 0 w 30"/>
                <a:gd name="T5" fmla="*/ 15 h 30"/>
                <a:gd name="T6" fmla="*/ 15 w 30"/>
                <a:gd name="T7" fmla="*/ 30 h 30"/>
                <a:gd name="T8" fmla="*/ 15 w 30"/>
                <a:gd name="T9" fmla="*/ 30 h 30"/>
                <a:gd name="T10" fmla="*/ 30 w 30"/>
                <a:gd name="T11" fmla="*/ 14 h 30"/>
                <a:gd name="T12" fmla="*/ 15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24" y="29"/>
                    <a:pt x="30" y="22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</a:path>
              </a:pathLst>
            </a:custGeom>
            <a:solidFill>
              <a:srgbClr val="1A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494">
              <a:extLst>
                <a:ext uri="{FF2B5EF4-FFF2-40B4-BE49-F238E27FC236}">
                  <a16:creationId xmlns:a16="http://schemas.microsoft.com/office/drawing/2014/main" id="{064D9236-D548-49AC-9CE0-FABD3933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1406525"/>
              <a:ext cx="85725" cy="84138"/>
            </a:xfrm>
            <a:custGeom>
              <a:avLst/>
              <a:gdLst>
                <a:gd name="T0" fmla="*/ 15 w 31"/>
                <a:gd name="T1" fmla="*/ 0 h 30"/>
                <a:gd name="T2" fmla="*/ 15 w 31"/>
                <a:gd name="T3" fmla="*/ 0 h 30"/>
                <a:gd name="T4" fmla="*/ 0 w 31"/>
                <a:gd name="T5" fmla="*/ 15 h 30"/>
                <a:gd name="T6" fmla="*/ 15 w 31"/>
                <a:gd name="T7" fmla="*/ 30 h 30"/>
                <a:gd name="T8" fmla="*/ 16 w 31"/>
                <a:gd name="T9" fmla="*/ 30 h 30"/>
                <a:gd name="T10" fmla="*/ 30 w 31"/>
                <a:gd name="T11" fmla="*/ 14 h 30"/>
                <a:gd name="T12" fmla="*/ 15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23"/>
                    <a:pt x="7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24" y="29"/>
                    <a:pt x="31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</a:path>
              </a:pathLst>
            </a:custGeom>
            <a:solidFill>
              <a:srgbClr val="1A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495">
              <a:extLst>
                <a:ext uri="{FF2B5EF4-FFF2-40B4-BE49-F238E27FC236}">
                  <a16:creationId xmlns:a16="http://schemas.microsoft.com/office/drawing/2014/main" id="{A54A7956-A9E9-49E8-99FE-3BBC2ACB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1198563"/>
              <a:ext cx="336550" cy="384175"/>
            </a:xfrm>
            <a:custGeom>
              <a:avLst/>
              <a:gdLst>
                <a:gd name="T0" fmla="*/ 1 w 120"/>
                <a:gd name="T1" fmla="*/ 120 h 137"/>
                <a:gd name="T2" fmla="*/ 95 w 120"/>
                <a:gd name="T3" fmla="*/ 105 h 137"/>
                <a:gd name="T4" fmla="*/ 80 w 120"/>
                <a:gd name="T5" fmla="*/ 9 h 137"/>
                <a:gd name="T6" fmla="*/ 81 w 120"/>
                <a:gd name="T7" fmla="*/ 0 h 137"/>
                <a:gd name="T8" fmla="*/ 100 w 120"/>
                <a:gd name="T9" fmla="*/ 7 h 137"/>
                <a:gd name="T10" fmla="*/ 104 w 120"/>
                <a:gd name="T11" fmla="*/ 122 h 137"/>
                <a:gd name="T12" fmla="*/ 0 w 120"/>
                <a:gd name="T13" fmla="*/ 132 h 137"/>
                <a:gd name="T14" fmla="*/ 1 w 120"/>
                <a:gd name="T15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37">
                  <a:moveTo>
                    <a:pt x="1" y="120"/>
                  </a:moveTo>
                  <a:cubicBezTo>
                    <a:pt x="17" y="123"/>
                    <a:pt x="89" y="118"/>
                    <a:pt x="95" y="105"/>
                  </a:cubicBezTo>
                  <a:cubicBezTo>
                    <a:pt x="102" y="91"/>
                    <a:pt x="98" y="11"/>
                    <a:pt x="80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0" y="1"/>
                    <a:pt x="97" y="3"/>
                    <a:pt x="100" y="7"/>
                  </a:cubicBezTo>
                  <a:cubicBezTo>
                    <a:pt x="113" y="22"/>
                    <a:pt x="120" y="110"/>
                    <a:pt x="104" y="122"/>
                  </a:cubicBezTo>
                  <a:cubicBezTo>
                    <a:pt x="86" y="135"/>
                    <a:pt x="32" y="137"/>
                    <a:pt x="0" y="132"/>
                  </a:cubicBezTo>
                  <a:lnTo>
                    <a:pt x="1" y="120"/>
                  </a:ln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496">
              <a:extLst>
                <a:ext uri="{FF2B5EF4-FFF2-40B4-BE49-F238E27FC236}">
                  <a16:creationId xmlns:a16="http://schemas.microsoft.com/office/drawing/2014/main" id="{F598BF93-8FD9-42D2-9320-FDAC1D6C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1182688"/>
              <a:ext cx="990600" cy="92075"/>
            </a:xfrm>
            <a:custGeom>
              <a:avLst/>
              <a:gdLst>
                <a:gd name="T0" fmla="*/ 191 w 353"/>
                <a:gd name="T1" fmla="*/ 11 h 33"/>
                <a:gd name="T2" fmla="*/ 353 w 353"/>
                <a:gd name="T3" fmla="*/ 6 h 33"/>
                <a:gd name="T4" fmla="*/ 352 w 353"/>
                <a:gd name="T5" fmla="*/ 15 h 33"/>
                <a:gd name="T6" fmla="*/ 187 w 353"/>
                <a:gd name="T7" fmla="*/ 23 h 33"/>
                <a:gd name="T8" fmla="*/ 2 w 353"/>
                <a:gd name="T9" fmla="*/ 33 h 33"/>
                <a:gd name="T10" fmla="*/ 0 w 353"/>
                <a:gd name="T11" fmla="*/ 25 h 33"/>
                <a:gd name="T12" fmla="*/ 191 w 353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3">
                  <a:moveTo>
                    <a:pt x="191" y="11"/>
                  </a:moveTo>
                  <a:cubicBezTo>
                    <a:pt x="235" y="9"/>
                    <a:pt x="316" y="0"/>
                    <a:pt x="353" y="6"/>
                  </a:cubicBezTo>
                  <a:cubicBezTo>
                    <a:pt x="352" y="15"/>
                    <a:pt x="352" y="15"/>
                    <a:pt x="352" y="15"/>
                  </a:cubicBezTo>
                  <a:cubicBezTo>
                    <a:pt x="335" y="12"/>
                    <a:pt x="235" y="18"/>
                    <a:pt x="187" y="23"/>
                  </a:cubicBezTo>
                  <a:cubicBezTo>
                    <a:pt x="141" y="28"/>
                    <a:pt x="23" y="30"/>
                    <a:pt x="2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1" y="16"/>
                    <a:pt x="148" y="12"/>
                    <a:pt x="191" y="1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497">
              <a:extLst>
                <a:ext uri="{FF2B5EF4-FFF2-40B4-BE49-F238E27FC236}">
                  <a16:creationId xmlns:a16="http://schemas.microsoft.com/office/drawing/2014/main" id="{CA7D564B-8F79-4F65-B9BC-38A84595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0" y="1252538"/>
              <a:ext cx="863600" cy="400050"/>
            </a:xfrm>
            <a:custGeom>
              <a:avLst/>
              <a:gdLst>
                <a:gd name="T0" fmla="*/ 35 w 308"/>
                <a:gd name="T1" fmla="*/ 9 h 143"/>
                <a:gd name="T2" fmla="*/ 21 w 308"/>
                <a:gd name="T3" fmla="*/ 37 h 143"/>
                <a:gd name="T4" fmla="*/ 52 w 308"/>
                <a:gd name="T5" fmla="*/ 112 h 143"/>
                <a:gd name="T6" fmla="*/ 180 w 308"/>
                <a:gd name="T7" fmla="*/ 98 h 143"/>
                <a:gd name="T8" fmla="*/ 235 w 308"/>
                <a:gd name="T9" fmla="*/ 39 h 143"/>
                <a:gd name="T10" fmla="*/ 307 w 308"/>
                <a:gd name="T11" fmla="*/ 101 h 143"/>
                <a:gd name="T12" fmla="*/ 308 w 308"/>
                <a:gd name="T13" fmla="*/ 101 h 143"/>
                <a:gd name="T14" fmla="*/ 307 w 308"/>
                <a:gd name="T15" fmla="*/ 113 h 143"/>
                <a:gd name="T16" fmla="*/ 283 w 308"/>
                <a:gd name="T17" fmla="*/ 104 h 143"/>
                <a:gd name="T18" fmla="*/ 233 w 308"/>
                <a:gd name="T19" fmla="*/ 53 h 143"/>
                <a:gd name="T20" fmla="*/ 187 w 308"/>
                <a:gd name="T21" fmla="*/ 119 h 143"/>
                <a:gd name="T22" fmla="*/ 35 w 308"/>
                <a:gd name="T23" fmla="*/ 122 h 143"/>
                <a:gd name="T24" fmla="*/ 33 w 308"/>
                <a:gd name="T25" fmla="*/ 120 h 143"/>
                <a:gd name="T26" fmla="*/ 0 w 308"/>
                <a:gd name="T27" fmla="*/ 29 h 143"/>
                <a:gd name="T28" fmla="*/ 17 w 308"/>
                <a:gd name="T29" fmla="*/ 4 h 143"/>
                <a:gd name="T30" fmla="*/ 35 w 308"/>
                <a:gd name="T31" fmla="*/ 0 h 143"/>
                <a:gd name="T32" fmla="*/ 37 w 308"/>
                <a:gd name="T33" fmla="*/ 8 h 143"/>
                <a:gd name="T34" fmla="*/ 35 w 308"/>
                <a:gd name="T35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8" h="143">
                  <a:moveTo>
                    <a:pt x="35" y="9"/>
                  </a:moveTo>
                  <a:cubicBezTo>
                    <a:pt x="19" y="14"/>
                    <a:pt x="19" y="21"/>
                    <a:pt x="21" y="37"/>
                  </a:cubicBezTo>
                  <a:cubicBezTo>
                    <a:pt x="22" y="53"/>
                    <a:pt x="35" y="108"/>
                    <a:pt x="52" y="112"/>
                  </a:cubicBezTo>
                  <a:cubicBezTo>
                    <a:pt x="69" y="116"/>
                    <a:pt x="172" y="109"/>
                    <a:pt x="180" y="98"/>
                  </a:cubicBezTo>
                  <a:cubicBezTo>
                    <a:pt x="189" y="88"/>
                    <a:pt x="197" y="45"/>
                    <a:pt x="235" y="39"/>
                  </a:cubicBezTo>
                  <a:cubicBezTo>
                    <a:pt x="289" y="30"/>
                    <a:pt x="294" y="96"/>
                    <a:pt x="307" y="101"/>
                  </a:cubicBezTo>
                  <a:cubicBezTo>
                    <a:pt x="307" y="101"/>
                    <a:pt x="308" y="101"/>
                    <a:pt x="308" y="101"/>
                  </a:cubicBezTo>
                  <a:cubicBezTo>
                    <a:pt x="307" y="113"/>
                    <a:pt x="307" y="113"/>
                    <a:pt x="307" y="113"/>
                  </a:cubicBezTo>
                  <a:cubicBezTo>
                    <a:pt x="294" y="111"/>
                    <a:pt x="285" y="108"/>
                    <a:pt x="283" y="104"/>
                  </a:cubicBezTo>
                  <a:cubicBezTo>
                    <a:pt x="274" y="71"/>
                    <a:pt x="255" y="46"/>
                    <a:pt x="233" y="53"/>
                  </a:cubicBezTo>
                  <a:cubicBezTo>
                    <a:pt x="202" y="62"/>
                    <a:pt x="211" y="111"/>
                    <a:pt x="187" y="119"/>
                  </a:cubicBezTo>
                  <a:cubicBezTo>
                    <a:pt x="164" y="128"/>
                    <a:pt x="65" y="143"/>
                    <a:pt x="35" y="122"/>
                  </a:cubicBezTo>
                  <a:cubicBezTo>
                    <a:pt x="34" y="121"/>
                    <a:pt x="34" y="121"/>
                    <a:pt x="33" y="120"/>
                  </a:cubicBezTo>
                  <a:cubicBezTo>
                    <a:pt x="14" y="102"/>
                    <a:pt x="0" y="29"/>
                    <a:pt x="0" y="29"/>
                  </a:cubicBezTo>
                  <a:cubicBezTo>
                    <a:pt x="0" y="29"/>
                    <a:pt x="5" y="7"/>
                    <a:pt x="17" y="4"/>
                  </a:cubicBezTo>
                  <a:cubicBezTo>
                    <a:pt x="22" y="2"/>
                    <a:pt x="28" y="1"/>
                    <a:pt x="35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9"/>
                    <a:pt x="35" y="9"/>
                    <a:pt x="35" y="9"/>
                  </a:cubicBezTo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498">
              <a:extLst>
                <a:ext uri="{FF2B5EF4-FFF2-40B4-BE49-F238E27FC236}">
                  <a16:creationId xmlns:a16="http://schemas.microsoft.com/office/drawing/2014/main" id="{A6921F28-57B4-4252-B436-B0F2A511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1333500"/>
              <a:ext cx="325438" cy="255588"/>
            </a:xfrm>
            <a:custGeom>
              <a:avLst/>
              <a:gdLst>
                <a:gd name="T0" fmla="*/ 116 w 116"/>
                <a:gd name="T1" fmla="*/ 91 h 91"/>
                <a:gd name="T2" fmla="*/ 115 w 116"/>
                <a:gd name="T3" fmla="*/ 91 h 91"/>
                <a:gd name="T4" fmla="*/ 67 w 116"/>
                <a:gd name="T5" fmla="*/ 57 h 91"/>
                <a:gd name="T6" fmla="*/ 20 w 116"/>
                <a:gd name="T7" fmla="*/ 69 h 91"/>
                <a:gd name="T8" fmla="*/ 3 w 116"/>
                <a:gd name="T9" fmla="*/ 65 h 91"/>
                <a:gd name="T10" fmla="*/ 0 w 116"/>
                <a:gd name="T11" fmla="*/ 41 h 91"/>
                <a:gd name="T12" fmla="*/ 83 w 116"/>
                <a:gd name="T13" fmla="*/ 0 h 91"/>
                <a:gd name="T14" fmla="*/ 116 w 116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1">
                  <a:moveTo>
                    <a:pt x="116" y="91"/>
                  </a:moveTo>
                  <a:cubicBezTo>
                    <a:pt x="115" y="91"/>
                    <a:pt x="115" y="91"/>
                    <a:pt x="115" y="91"/>
                  </a:cubicBezTo>
                  <a:cubicBezTo>
                    <a:pt x="87" y="82"/>
                    <a:pt x="80" y="58"/>
                    <a:pt x="67" y="57"/>
                  </a:cubicBezTo>
                  <a:cubicBezTo>
                    <a:pt x="55" y="55"/>
                    <a:pt x="20" y="69"/>
                    <a:pt x="20" y="69"/>
                  </a:cubicBezTo>
                  <a:cubicBezTo>
                    <a:pt x="16" y="65"/>
                    <a:pt x="3" y="65"/>
                    <a:pt x="3" y="6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97" y="73"/>
                    <a:pt x="116" y="91"/>
                  </a:cubicBezTo>
                  <a:close/>
                </a:path>
              </a:pathLst>
            </a:custGeom>
            <a:solidFill>
              <a:srgbClr val="D5D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499">
              <a:extLst>
                <a:ext uri="{FF2B5EF4-FFF2-40B4-BE49-F238E27FC236}">
                  <a16:creationId xmlns:a16="http://schemas.microsoft.com/office/drawing/2014/main" id="{40C9F6CF-2D77-4EAE-985C-8EA207DE8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1308100"/>
              <a:ext cx="95250" cy="84138"/>
            </a:xfrm>
            <a:custGeom>
              <a:avLst/>
              <a:gdLst>
                <a:gd name="T0" fmla="*/ 29 w 34"/>
                <a:gd name="T1" fmla="*/ 0 h 30"/>
                <a:gd name="T2" fmla="*/ 15 w 34"/>
                <a:gd name="T3" fmla="*/ 9 h 30"/>
                <a:gd name="T4" fmla="*/ 0 w 34"/>
                <a:gd name="T5" fmla="*/ 26 h 30"/>
                <a:gd name="T6" fmla="*/ 2 w 34"/>
                <a:gd name="T7" fmla="*/ 30 h 30"/>
                <a:gd name="T8" fmla="*/ 3 w 34"/>
                <a:gd name="T9" fmla="*/ 30 h 30"/>
                <a:gd name="T10" fmla="*/ 20 w 34"/>
                <a:gd name="T11" fmla="*/ 19 h 30"/>
                <a:gd name="T12" fmla="*/ 34 w 34"/>
                <a:gd name="T13" fmla="*/ 4 h 30"/>
                <a:gd name="T14" fmla="*/ 31 w 34"/>
                <a:gd name="T15" fmla="*/ 0 h 30"/>
                <a:gd name="T16" fmla="*/ 29 w 3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0">
                  <a:moveTo>
                    <a:pt x="29" y="0"/>
                  </a:moveTo>
                  <a:cubicBezTo>
                    <a:pt x="24" y="0"/>
                    <a:pt x="19" y="6"/>
                    <a:pt x="15" y="9"/>
                  </a:cubicBezTo>
                  <a:cubicBezTo>
                    <a:pt x="10" y="14"/>
                    <a:pt x="4" y="20"/>
                    <a:pt x="0" y="26"/>
                  </a:cubicBezTo>
                  <a:cubicBezTo>
                    <a:pt x="0" y="28"/>
                    <a:pt x="1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9" y="28"/>
                    <a:pt x="15" y="23"/>
                    <a:pt x="20" y="19"/>
                  </a:cubicBezTo>
                  <a:cubicBezTo>
                    <a:pt x="25" y="15"/>
                    <a:pt x="34" y="11"/>
                    <a:pt x="34" y="4"/>
                  </a:cubicBezTo>
                  <a:cubicBezTo>
                    <a:pt x="34" y="2"/>
                    <a:pt x="33" y="1"/>
                    <a:pt x="31" y="0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ED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500">
              <a:extLst>
                <a:ext uri="{FF2B5EF4-FFF2-40B4-BE49-F238E27FC236}">
                  <a16:creationId xmlns:a16="http://schemas.microsoft.com/office/drawing/2014/main" id="{06F1443D-3CE4-4932-8FCF-DDA33E079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325563"/>
              <a:ext cx="88900" cy="77788"/>
            </a:xfrm>
            <a:custGeom>
              <a:avLst/>
              <a:gdLst>
                <a:gd name="T0" fmla="*/ 27 w 32"/>
                <a:gd name="T1" fmla="*/ 0 h 28"/>
                <a:gd name="T2" fmla="*/ 25 w 32"/>
                <a:gd name="T3" fmla="*/ 1 h 28"/>
                <a:gd name="T4" fmla="*/ 19 w 32"/>
                <a:gd name="T5" fmla="*/ 5 h 28"/>
                <a:gd name="T6" fmla="*/ 13 w 32"/>
                <a:gd name="T7" fmla="*/ 12 h 28"/>
                <a:gd name="T8" fmla="*/ 1 w 32"/>
                <a:gd name="T9" fmla="*/ 25 h 28"/>
                <a:gd name="T10" fmla="*/ 3 w 32"/>
                <a:gd name="T11" fmla="*/ 28 h 28"/>
                <a:gd name="T12" fmla="*/ 3 w 32"/>
                <a:gd name="T13" fmla="*/ 28 h 28"/>
                <a:gd name="T14" fmla="*/ 30 w 32"/>
                <a:gd name="T15" fmla="*/ 6 h 28"/>
                <a:gd name="T16" fmla="*/ 27 w 3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8">
                  <a:moveTo>
                    <a:pt x="27" y="0"/>
                  </a:moveTo>
                  <a:cubicBezTo>
                    <a:pt x="26" y="0"/>
                    <a:pt x="26" y="0"/>
                    <a:pt x="25" y="1"/>
                  </a:cubicBezTo>
                  <a:cubicBezTo>
                    <a:pt x="23" y="2"/>
                    <a:pt x="20" y="3"/>
                    <a:pt x="19" y="5"/>
                  </a:cubicBezTo>
                  <a:cubicBezTo>
                    <a:pt x="17" y="7"/>
                    <a:pt x="15" y="9"/>
                    <a:pt x="13" y="12"/>
                  </a:cubicBezTo>
                  <a:cubicBezTo>
                    <a:pt x="9" y="16"/>
                    <a:pt x="5" y="20"/>
                    <a:pt x="1" y="25"/>
                  </a:cubicBezTo>
                  <a:cubicBezTo>
                    <a:pt x="0" y="26"/>
                    <a:pt x="1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4" y="23"/>
                    <a:pt x="25" y="15"/>
                    <a:pt x="30" y="6"/>
                  </a:cubicBezTo>
                  <a:cubicBezTo>
                    <a:pt x="32" y="3"/>
                    <a:pt x="30" y="0"/>
                    <a:pt x="27" y="0"/>
                  </a:cubicBezTo>
                </a:path>
              </a:pathLst>
            </a:custGeom>
            <a:solidFill>
              <a:srgbClr val="ED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501">
              <a:extLst>
                <a:ext uri="{FF2B5EF4-FFF2-40B4-BE49-F238E27FC236}">
                  <a16:creationId xmlns:a16="http://schemas.microsoft.com/office/drawing/2014/main" id="{221937C2-E302-4AEF-885C-1800F6A61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1266825"/>
              <a:ext cx="106363" cy="95250"/>
            </a:xfrm>
            <a:custGeom>
              <a:avLst/>
              <a:gdLst>
                <a:gd name="T0" fmla="*/ 28 w 38"/>
                <a:gd name="T1" fmla="*/ 0 h 34"/>
                <a:gd name="T2" fmla="*/ 23 w 38"/>
                <a:gd name="T3" fmla="*/ 3 h 34"/>
                <a:gd name="T4" fmla="*/ 2 w 38"/>
                <a:gd name="T5" fmla="*/ 27 h 34"/>
                <a:gd name="T6" fmla="*/ 6 w 38"/>
                <a:gd name="T7" fmla="*/ 34 h 34"/>
                <a:gd name="T8" fmla="*/ 9 w 38"/>
                <a:gd name="T9" fmla="*/ 32 h 34"/>
                <a:gd name="T10" fmla="*/ 33 w 38"/>
                <a:gd name="T11" fmla="*/ 10 h 34"/>
                <a:gd name="T12" fmla="*/ 28 w 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6" y="0"/>
                    <a:pt x="25" y="0"/>
                    <a:pt x="23" y="3"/>
                  </a:cubicBezTo>
                  <a:cubicBezTo>
                    <a:pt x="17" y="11"/>
                    <a:pt x="8" y="18"/>
                    <a:pt x="2" y="27"/>
                  </a:cubicBezTo>
                  <a:cubicBezTo>
                    <a:pt x="0" y="30"/>
                    <a:pt x="3" y="34"/>
                    <a:pt x="6" y="34"/>
                  </a:cubicBezTo>
                  <a:cubicBezTo>
                    <a:pt x="8" y="34"/>
                    <a:pt x="9" y="33"/>
                    <a:pt x="9" y="32"/>
                  </a:cubicBezTo>
                  <a:cubicBezTo>
                    <a:pt x="16" y="24"/>
                    <a:pt x="25" y="18"/>
                    <a:pt x="33" y="10"/>
                  </a:cubicBezTo>
                  <a:cubicBezTo>
                    <a:pt x="38" y="6"/>
                    <a:pt x="33" y="0"/>
                    <a:pt x="28" y="0"/>
                  </a:cubicBezTo>
                </a:path>
              </a:pathLst>
            </a:custGeom>
            <a:solidFill>
              <a:srgbClr val="ED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502">
              <a:extLst>
                <a:ext uri="{FF2B5EF4-FFF2-40B4-BE49-F238E27FC236}">
                  <a16:creationId xmlns:a16="http://schemas.microsoft.com/office/drawing/2014/main" id="{E58E7107-6FEE-4D0E-9E8D-98E6FDFF9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0813" y="1285875"/>
              <a:ext cx="63500" cy="58738"/>
            </a:xfrm>
            <a:custGeom>
              <a:avLst/>
              <a:gdLst>
                <a:gd name="T0" fmla="*/ 3 w 23"/>
                <a:gd name="T1" fmla="*/ 12 h 21"/>
                <a:gd name="T2" fmla="*/ 3 w 23"/>
                <a:gd name="T3" fmla="*/ 12 h 21"/>
                <a:gd name="T4" fmla="*/ 3 w 23"/>
                <a:gd name="T5" fmla="*/ 12 h 21"/>
                <a:gd name="T6" fmla="*/ 3 w 23"/>
                <a:gd name="T7" fmla="*/ 12 h 21"/>
                <a:gd name="T8" fmla="*/ 15 w 23"/>
                <a:gd name="T9" fmla="*/ 0 h 21"/>
                <a:gd name="T10" fmla="*/ 11 w 23"/>
                <a:gd name="T11" fmla="*/ 2 h 21"/>
                <a:gd name="T12" fmla="*/ 6 w 23"/>
                <a:gd name="T13" fmla="*/ 8 h 21"/>
                <a:gd name="T14" fmla="*/ 5 w 23"/>
                <a:gd name="T15" fmla="*/ 9 h 21"/>
                <a:gd name="T16" fmla="*/ 5 w 23"/>
                <a:gd name="T17" fmla="*/ 9 h 21"/>
                <a:gd name="T18" fmla="*/ 4 w 23"/>
                <a:gd name="T19" fmla="*/ 11 h 21"/>
                <a:gd name="T20" fmla="*/ 3 w 23"/>
                <a:gd name="T21" fmla="*/ 12 h 21"/>
                <a:gd name="T22" fmla="*/ 3 w 23"/>
                <a:gd name="T23" fmla="*/ 12 h 21"/>
                <a:gd name="T24" fmla="*/ 3 w 23"/>
                <a:gd name="T25" fmla="*/ 12 h 21"/>
                <a:gd name="T26" fmla="*/ 3 w 23"/>
                <a:gd name="T27" fmla="*/ 12 h 21"/>
                <a:gd name="T28" fmla="*/ 6 w 23"/>
                <a:gd name="T29" fmla="*/ 21 h 21"/>
                <a:gd name="T30" fmla="*/ 7 w 23"/>
                <a:gd name="T31" fmla="*/ 21 h 21"/>
                <a:gd name="T32" fmla="*/ 14 w 23"/>
                <a:gd name="T33" fmla="*/ 17 h 21"/>
                <a:gd name="T34" fmla="*/ 20 w 23"/>
                <a:gd name="T35" fmla="*/ 11 h 21"/>
                <a:gd name="T36" fmla="*/ 20 w 23"/>
                <a:gd name="T37" fmla="*/ 2 h 21"/>
                <a:gd name="T38" fmla="*/ 15 w 23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1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15" y="0"/>
                  </a:moveTo>
                  <a:cubicBezTo>
                    <a:pt x="13" y="0"/>
                    <a:pt x="12" y="1"/>
                    <a:pt x="11" y="2"/>
                  </a:cubicBezTo>
                  <a:cubicBezTo>
                    <a:pt x="9" y="4"/>
                    <a:pt x="8" y="6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5"/>
                    <a:pt x="1" y="20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1"/>
                    <a:pt x="12" y="18"/>
                    <a:pt x="14" y="17"/>
                  </a:cubicBezTo>
                  <a:cubicBezTo>
                    <a:pt x="16" y="15"/>
                    <a:pt x="18" y="13"/>
                    <a:pt x="20" y="11"/>
                  </a:cubicBezTo>
                  <a:cubicBezTo>
                    <a:pt x="23" y="9"/>
                    <a:pt x="22" y="4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</a:path>
              </a:pathLst>
            </a:custGeom>
            <a:solidFill>
              <a:srgbClr val="ED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97" name="组合 696">
            <a:extLst>
              <a:ext uri="{FF2B5EF4-FFF2-40B4-BE49-F238E27FC236}">
                <a16:creationId xmlns:a16="http://schemas.microsoft.com/office/drawing/2014/main" id="{8506608B-20CB-4E18-813F-C3DDE5A89170}"/>
              </a:ext>
            </a:extLst>
          </p:cNvPr>
          <p:cNvGrpSpPr/>
          <p:nvPr/>
        </p:nvGrpSpPr>
        <p:grpSpPr>
          <a:xfrm>
            <a:off x="8101739" y="955700"/>
            <a:ext cx="2091315" cy="1990354"/>
            <a:chOff x="7618412" y="2925763"/>
            <a:chExt cx="4143376" cy="3943349"/>
          </a:xfrm>
        </p:grpSpPr>
        <p:sp>
          <p:nvSpPr>
            <p:cNvPr id="698" name="Freeform 5">
              <a:extLst>
                <a:ext uri="{FF2B5EF4-FFF2-40B4-BE49-F238E27FC236}">
                  <a16:creationId xmlns:a16="http://schemas.microsoft.com/office/drawing/2014/main" id="{7DAFEA9D-8FEE-472E-82C2-811ABF06C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5" y="6283325"/>
              <a:ext cx="388938" cy="523875"/>
            </a:xfrm>
            <a:custGeom>
              <a:avLst/>
              <a:gdLst>
                <a:gd name="T0" fmla="*/ 139 w 139"/>
                <a:gd name="T1" fmla="*/ 49 h 187"/>
                <a:gd name="T2" fmla="*/ 138 w 139"/>
                <a:gd name="T3" fmla="*/ 49 h 187"/>
                <a:gd name="T4" fmla="*/ 129 w 139"/>
                <a:gd name="T5" fmla="*/ 132 h 187"/>
                <a:gd name="T6" fmla="*/ 63 w 139"/>
                <a:gd name="T7" fmla="*/ 187 h 187"/>
                <a:gd name="T8" fmla="*/ 5 w 139"/>
                <a:gd name="T9" fmla="*/ 161 h 187"/>
                <a:gd name="T10" fmla="*/ 5 w 139"/>
                <a:gd name="T11" fmla="*/ 161 h 187"/>
                <a:gd name="T12" fmla="*/ 16 w 139"/>
                <a:gd name="T13" fmla="*/ 99 h 187"/>
                <a:gd name="T14" fmla="*/ 0 w 139"/>
                <a:gd name="T15" fmla="*/ 75 h 187"/>
                <a:gd name="T16" fmla="*/ 117 w 139"/>
                <a:gd name="T17" fmla="*/ 0 h 187"/>
                <a:gd name="T18" fmla="*/ 139 w 139"/>
                <a:gd name="T19" fmla="*/ 4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87">
                  <a:moveTo>
                    <a:pt x="139" y="49"/>
                  </a:moveTo>
                  <a:cubicBezTo>
                    <a:pt x="138" y="49"/>
                    <a:pt x="138" y="49"/>
                    <a:pt x="138" y="49"/>
                  </a:cubicBezTo>
                  <a:cubicBezTo>
                    <a:pt x="108" y="86"/>
                    <a:pt x="124" y="122"/>
                    <a:pt x="129" y="132"/>
                  </a:cubicBezTo>
                  <a:cubicBezTo>
                    <a:pt x="111" y="151"/>
                    <a:pt x="86" y="172"/>
                    <a:pt x="63" y="187"/>
                  </a:cubicBezTo>
                  <a:cubicBezTo>
                    <a:pt x="32" y="146"/>
                    <a:pt x="5" y="161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8" y="133"/>
                    <a:pt x="19" y="102"/>
                    <a:pt x="16" y="99"/>
                  </a:cubicBezTo>
                  <a:cubicBezTo>
                    <a:pt x="15" y="99"/>
                    <a:pt x="9" y="90"/>
                    <a:pt x="0" y="75"/>
                  </a:cubicBezTo>
                  <a:cubicBezTo>
                    <a:pt x="8" y="72"/>
                    <a:pt x="85" y="44"/>
                    <a:pt x="117" y="0"/>
                  </a:cubicBezTo>
                  <a:cubicBezTo>
                    <a:pt x="125" y="18"/>
                    <a:pt x="132" y="35"/>
                    <a:pt x="139" y="49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6">
              <a:extLst>
                <a:ext uri="{FF2B5EF4-FFF2-40B4-BE49-F238E27FC236}">
                  <a16:creationId xmlns:a16="http://schemas.microsoft.com/office/drawing/2014/main" id="{9DD8BCE9-4549-48B2-944A-4FAFA2B03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6164263"/>
              <a:ext cx="331788" cy="536575"/>
            </a:xfrm>
            <a:custGeom>
              <a:avLst/>
              <a:gdLst>
                <a:gd name="T0" fmla="*/ 118 w 118"/>
                <a:gd name="T1" fmla="*/ 48 h 191"/>
                <a:gd name="T2" fmla="*/ 118 w 118"/>
                <a:gd name="T3" fmla="*/ 48 h 191"/>
                <a:gd name="T4" fmla="*/ 115 w 118"/>
                <a:gd name="T5" fmla="*/ 120 h 191"/>
                <a:gd name="T6" fmla="*/ 115 w 118"/>
                <a:gd name="T7" fmla="*/ 120 h 191"/>
                <a:gd name="T8" fmla="*/ 55 w 118"/>
                <a:gd name="T9" fmla="*/ 190 h 191"/>
                <a:gd name="T10" fmla="*/ 54 w 118"/>
                <a:gd name="T11" fmla="*/ 191 h 191"/>
                <a:gd name="T12" fmla="*/ 53 w 118"/>
                <a:gd name="T13" fmla="*/ 191 h 191"/>
                <a:gd name="T14" fmla="*/ 1 w 118"/>
                <a:gd name="T15" fmla="*/ 156 h 191"/>
                <a:gd name="T16" fmla="*/ 0 w 118"/>
                <a:gd name="T17" fmla="*/ 156 h 191"/>
                <a:gd name="T18" fmla="*/ 22 w 118"/>
                <a:gd name="T19" fmla="*/ 91 h 191"/>
                <a:gd name="T20" fmla="*/ 0 w 118"/>
                <a:gd name="T21" fmla="*/ 74 h 191"/>
                <a:gd name="T22" fmla="*/ 0 w 118"/>
                <a:gd name="T23" fmla="*/ 74 h 191"/>
                <a:gd name="T24" fmla="*/ 82 w 118"/>
                <a:gd name="T25" fmla="*/ 0 h 191"/>
                <a:gd name="T26" fmla="*/ 118 w 118"/>
                <a:gd name="T27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91">
                  <a:moveTo>
                    <a:pt x="118" y="48"/>
                  </a:move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83" y="81"/>
                    <a:pt x="11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99" y="148"/>
                    <a:pt x="75" y="177"/>
                    <a:pt x="55" y="190"/>
                  </a:cubicBezTo>
                  <a:cubicBezTo>
                    <a:pt x="55" y="190"/>
                    <a:pt x="54" y="191"/>
                    <a:pt x="54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43" y="145"/>
                    <a:pt x="1" y="156"/>
                    <a:pt x="1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6" y="126"/>
                    <a:pt x="21" y="102"/>
                    <a:pt x="22" y="91"/>
                  </a:cubicBezTo>
                  <a:cubicBezTo>
                    <a:pt x="22" y="91"/>
                    <a:pt x="14" y="8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70" y="42"/>
                    <a:pt x="82" y="0"/>
                  </a:cubicBezTo>
                  <a:cubicBezTo>
                    <a:pt x="97" y="18"/>
                    <a:pt x="110" y="36"/>
                    <a:pt x="118" y="48"/>
                  </a:cubicBez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">
              <a:extLst>
                <a:ext uri="{FF2B5EF4-FFF2-40B4-BE49-F238E27FC236}">
                  <a16:creationId xmlns:a16="http://schemas.microsoft.com/office/drawing/2014/main" id="{EDCC617D-57B0-4333-A4A7-0A106726A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88" y="6299200"/>
              <a:ext cx="146050" cy="203200"/>
            </a:xfrm>
            <a:custGeom>
              <a:avLst/>
              <a:gdLst>
                <a:gd name="T0" fmla="*/ 42 w 52"/>
                <a:gd name="T1" fmla="*/ 9 h 72"/>
                <a:gd name="T2" fmla="*/ 32 w 52"/>
                <a:gd name="T3" fmla="*/ 72 h 72"/>
                <a:gd name="T4" fmla="*/ 32 w 52"/>
                <a:gd name="T5" fmla="*/ 72 h 72"/>
                <a:gd name="T6" fmla="*/ 35 w 52"/>
                <a:gd name="T7" fmla="*/ 0 h 72"/>
                <a:gd name="T8" fmla="*/ 35 w 52"/>
                <a:gd name="T9" fmla="*/ 0 h 72"/>
                <a:gd name="T10" fmla="*/ 42 w 52"/>
                <a:gd name="T1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2">
                  <a:moveTo>
                    <a:pt x="42" y="9"/>
                  </a:moveTo>
                  <a:cubicBezTo>
                    <a:pt x="52" y="24"/>
                    <a:pt x="45" y="48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0" y="33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4"/>
                    <a:pt x="40" y="7"/>
                    <a:pt x="42" y="9"/>
                  </a:cubicBez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8">
              <a:extLst>
                <a:ext uri="{FF2B5EF4-FFF2-40B4-BE49-F238E27FC236}">
                  <a16:creationId xmlns:a16="http://schemas.microsoft.com/office/drawing/2014/main" id="{58ABBE93-5610-46B9-81E1-41393210A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488" y="6572250"/>
              <a:ext cx="160338" cy="195262"/>
            </a:xfrm>
            <a:custGeom>
              <a:avLst/>
              <a:gdLst>
                <a:gd name="T0" fmla="*/ 56 w 57"/>
                <a:gd name="T1" fmla="*/ 46 h 70"/>
                <a:gd name="T2" fmla="*/ 57 w 57"/>
                <a:gd name="T3" fmla="*/ 46 h 70"/>
                <a:gd name="T4" fmla="*/ 0 w 57"/>
                <a:gd name="T5" fmla="*/ 45 h 70"/>
                <a:gd name="T6" fmla="*/ 3 w 57"/>
                <a:gd name="T7" fmla="*/ 11 h 70"/>
                <a:gd name="T8" fmla="*/ 4 w 57"/>
                <a:gd name="T9" fmla="*/ 11 h 70"/>
                <a:gd name="T10" fmla="*/ 56 w 57"/>
                <a:gd name="T1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0">
                  <a:moveTo>
                    <a:pt x="56" y="46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22" y="70"/>
                    <a:pt x="2" y="69"/>
                    <a:pt x="0" y="45"/>
                  </a:cubicBezTo>
                  <a:cubicBezTo>
                    <a:pt x="0" y="33"/>
                    <a:pt x="1" y="2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6" y="0"/>
                    <a:pt x="56" y="46"/>
                  </a:cubicBez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9">
              <a:extLst>
                <a:ext uri="{FF2B5EF4-FFF2-40B4-BE49-F238E27FC236}">
                  <a16:creationId xmlns:a16="http://schemas.microsoft.com/office/drawing/2014/main" id="{CB875F6D-DAFF-4554-9726-E218ABD2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88" y="6419850"/>
              <a:ext cx="133350" cy="233362"/>
            </a:xfrm>
            <a:custGeom>
              <a:avLst/>
              <a:gdLst>
                <a:gd name="T0" fmla="*/ 45 w 48"/>
                <a:gd name="T1" fmla="*/ 35 h 83"/>
                <a:gd name="T2" fmla="*/ 21 w 48"/>
                <a:gd name="T3" fmla="*/ 83 h 83"/>
                <a:gd name="T4" fmla="*/ 30 w 48"/>
                <a:gd name="T5" fmla="*/ 0 h 83"/>
                <a:gd name="T6" fmla="*/ 31 w 48"/>
                <a:gd name="T7" fmla="*/ 0 h 83"/>
                <a:gd name="T8" fmla="*/ 45 w 48"/>
                <a:gd name="T9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45" y="35"/>
                  </a:moveTo>
                  <a:cubicBezTo>
                    <a:pt x="48" y="45"/>
                    <a:pt x="38" y="64"/>
                    <a:pt x="21" y="83"/>
                  </a:cubicBezTo>
                  <a:cubicBezTo>
                    <a:pt x="16" y="73"/>
                    <a:pt x="0" y="37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14"/>
                    <a:pt x="42" y="26"/>
                    <a:pt x="45" y="35"/>
                  </a:cubicBez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0">
              <a:extLst>
                <a:ext uri="{FF2B5EF4-FFF2-40B4-BE49-F238E27FC236}">
                  <a16:creationId xmlns:a16="http://schemas.microsoft.com/office/drawing/2014/main" id="{253E842E-EFEE-4189-BB2B-CA5B8A0A9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213" y="6692900"/>
              <a:ext cx="168275" cy="176212"/>
            </a:xfrm>
            <a:custGeom>
              <a:avLst/>
              <a:gdLst>
                <a:gd name="T0" fmla="*/ 60 w 60"/>
                <a:gd name="T1" fmla="*/ 41 h 63"/>
                <a:gd name="T2" fmla="*/ 9 w 60"/>
                <a:gd name="T3" fmla="*/ 56 h 63"/>
                <a:gd name="T4" fmla="*/ 2 w 60"/>
                <a:gd name="T5" fmla="*/ 15 h 63"/>
                <a:gd name="T6" fmla="*/ 2 w 60"/>
                <a:gd name="T7" fmla="*/ 15 h 63"/>
                <a:gd name="T8" fmla="*/ 60 w 60"/>
                <a:gd name="T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3">
                  <a:moveTo>
                    <a:pt x="60" y="41"/>
                  </a:moveTo>
                  <a:cubicBezTo>
                    <a:pt x="37" y="55"/>
                    <a:pt x="17" y="63"/>
                    <a:pt x="9" y="56"/>
                  </a:cubicBezTo>
                  <a:cubicBezTo>
                    <a:pt x="0" y="48"/>
                    <a:pt x="0" y="32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9" y="0"/>
                    <a:pt x="60" y="41"/>
                  </a:cubicBez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1">
              <a:extLst>
                <a:ext uri="{FF2B5EF4-FFF2-40B4-BE49-F238E27FC236}">
                  <a16:creationId xmlns:a16="http://schemas.microsoft.com/office/drawing/2014/main" id="{473A3C93-60DE-4449-B6FF-A8DBBCFE7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4048125"/>
              <a:ext cx="2828925" cy="1544637"/>
            </a:xfrm>
            <a:custGeom>
              <a:avLst/>
              <a:gdLst>
                <a:gd name="T0" fmla="*/ 679 w 1009"/>
                <a:gd name="T1" fmla="*/ 156 h 550"/>
                <a:gd name="T2" fmla="*/ 675 w 1009"/>
                <a:gd name="T3" fmla="*/ 154 h 550"/>
                <a:gd name="T4" fmla="*/ 654 w 1009"/>
                <a:gd name="T5" fmla="*/ 150 h 550"/>
                <a:gd name="T6" fmla="*/ 578 w 1009"/>
                <a:gd name="T7" fmla="*/ 186 h 550"/>
                <a:gd name="T8" fmla="*/ 493 w 1009"/>
                <a:gd name="T9" fmla="*/ 187 h 550"/>
                <a:gd name="T10" fmla="*/ 493 w 1009"/>
                <a:gd name="T11" fmla="*/ 187 h 550"/>
                <a:gd name="T12" fmla="*/ 536 w 1009"/>
                <a:gd name="T13" fmla="*/ 257 h 550"/>
                <a:gd name="T14" fmla="*/ 462 w 1009"/>
                <a:gd name="T15" fmla="*/ 218 h 550"/>
                <a:gd name="T16" fmla="*/ 462 w 1009"/>
                <a:gd name="T17" fmla="*/ 217 h 550"/>
                <a:gd name="T18" fmla="*/ 454 w 1009"/>
                <a:gd name="T19" fmla="*/ 220 h 550"/>
                <a:gd name="T20" fmla="*/ 449 w 1009"/>
                <a:gd name="T21" fmla="*/ 219 h 550"/>
                <a:gd name="T22" fmla="*/ 449 w 1009"/>
                <a:gd name="T23" fmla="*/ 220 h 550"/>
                <a:gd name="T24" fmla="*/ 369 w 1009"/>
                <a:gd name="T25" fmla="*/ 254 h 550"/>
                <a:gd name="T26" fmla="*/ 411 w 1009"/>
                <a:gd name="T27" fmla="*/ 192 h 550"/>
                <a:gd name="T28" fmla="*/ 412 w 1009"/>
                <a:gd name="T29" fmla="*/ 188 h 550"/>
                <a:gd name="T30" fmla="*/ 305 w 1009"/>
                <a:gd name="T31" fmla="*/ 129 h 550"/>
                <a:gd name="T32" fmla="*/ 305 w 1009"/>
                <a:gd name="T33" fmla="*/ 129 h 550"/>
                <a:gd name="T34" fmla="*/ 62 w 1009"/>
                <a:gd name="T35" fmla="*/ 2 h 550"/>
                <a:gd name="T36" fmla="*/ 62 w 1009"/>
                <a:gd name="T37" fmla="*/ 2 h 550"/>
                <a:gd name="T38" fmla="*/ 0 w 1009"/>
                <a:gd name="T39" fmla="*/ 83 h 550"/>
                <a:gd name="T40" fmla="*/ 310 w 1009"/>
                <a:gd name="T41" fmla="*/ 312 h 550"/>
                <a:gd name="T42" fmla="*/ 402 w 1009"/>
                <a:gd name="T43" fmla="*/ 550 h 550"/>
                <a:gd name="T44" fmla="*/ 428 w 1009"/>
                <a:gd name="T45" fmla="*/ 520 h 550"/>
                <a:gd name="T46" fmla="*/ 725 w 1009"/>
                <a:gd name="T47" fmla="*/ 485 h 550"/>
                <a:gd name="T48" fmla="*/ 866 w 1009"/>
                <a:gd name="T49" fmla="*/ 471 h 550"/>
                <a:gd name="T50" fmla="*/ 867 w 1009"/>
                <a:gd name="T51" fmla="*/ 471 h 550"/>
                <a:gd name="T52" fmla="*/ 842 w 1009"/>
                <a:gd name="T53" fmla="*/ 420 h 550"/>
                <a:gd name="T54" fmla="*/ 939 w 1009"/>
                <a:gd name="T55" fmla="*/ 479 h 550"/>
                <a:gd name="T56" fmla="*/ 1009 w 1009"/>
                <a:gd name="T57" fmla="*/ 410 h 550"/>
                <a:gd name="T58" fmla="*/ 679 w 1009"/>
                <a:gd name="T59" fmla="*/ 15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09" h="550">
                  <a:moveTo>
                    <a:pt x="679" y="156"/>
                  </a:moveTo>
                  <a:cubicBezTo>
                    <a:pt x="678" y="155"/>
                    <a:pt x="676" y="154"/>
                    <a:pt x="675" y="154"/>
                  </a:cubicBezTo>
                  <a:cubicBezTo>
                    <a:pt x="667" y="151"/>
                    <a:pt x="661" y="150"/>
                    <a:pt x="654" y="150"/>
                  </a:cubicBezTo>
                  <a:cubicBezTo>
                    <a:pt x="620" y="147"/>
                    <a:pt x="594" y="169"/>
                    <a:pt x="578" y="186"/>
                  </a:cubicBezTo>
                  <a:cubicBezTo>
                    <a:pt x="531" y="197"/>
                    <a:pt x="495" y="188"/>
                    <a:pt x="493" y="18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522" y="199"/>
                    <a:pt x="546" y="243"/>
                    <a:pt x="536" y="257"/>
                  </a:cubicBezTo>
                  <a:cubicBezTo>
                    <a:pt x="526" y="269"/>
                    <a:pt x="468" y="239"/>
                    <a:pt x="462" y="218"/>
                  </a:cubicBezTo>
                  <a:cubicBezTo>
                    <a:pt x="462" y="217"/>
                    <a:pt x="462" y="217"/>
                    <a:pt x="462" y="217"/>
                  </a:cubicBezTo>
                  <a:cubicBezTo>
                    <a:pt x="459" y="219"/>
                    <a:pt x="457" y="220"/>
                    <a:pt x="454" y="220"/>
                  </a:cubicBezTo>
                  <a:cubicBezTo>
                    <a:pt x="452" y="220"/>
                    <a:pt x="450" y="219"/>
                    <a:pt x="449" y="219"/>
                  </a:cubicBezTo>
                  <a:cubicBezTo>
                    <a:pt x="449" y="220"/>
                    <a:pt x="449" y="220"/>
                    <a:pt x="449" y="220"/>
                  </a:cubicBezTo>
                  <a:cubicBezTo>
                    <a:pt x="442" y="241"/>
                    <a:pt x="378" y="267"/>
                    <a:pt x="369" y="254"/>
                  </a:cubicBezTo>
                  <a:cubicBezTo>
                    <a:pt x="359" y="240"/>
                    <a:pt x="389" y="198"/>
                    <a:pt x="411" y="192"/>
                  </a:cubicBezTo>
                  <a:cubicBezTo>
                    <a:pt x="412" y="188"/>
                    <a:pt x="412" y="188"/>
                    <a:pt x="412" y="188"/>
                  </a:cubicBezTo>
                  <a:cubicBezTo>
                    <a:pt x="366" y="181"/>
                    <a:pt x="330" y="161"/>
                    <a:pt x="305" y="129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1" y="127"/>
                    <a:pt x="65" y="0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7"/>
                    <a:pt x="44" y="60"/>
                    <a:pt x="0" y="83"/>
                  </a:cubicBezTo>
                  <a:cubicBezTo>
                    <a:pt x="310" y="312"/>
                    <a:pt x="310" y="312"/>
                    <a:pt x="310" y="312"/>
                  </a:cubicBezTo>
                  <a:cubicBezTo>
                    <a:pt x="335" y="376"/>
                    <a:pt x="375" y="481"/>
                    <a:pt x="402" y="550"/>
                  </a:cubicBezTo>
                  <a:cubicBezTo>
                    <a:pt x="408" y="539"/>
                    <a:pt x="417" y="529"/>
                    <a:pt x="428" y="520"/>
                  </a:cubicBezTo>
                  <a:cubicBezTo>
                    <a:pt x="511" y="456"/>
                    <a:pt x="649" y="470"/>
                    <a:pt x="725" y="485"/>
                  </a:cubicBezTo>
                  <a:cubicBezTo>
                    <a:pt x="829" y="491"/>
                    <a:pt x="866" y="471"/>
                    <a:pt x="866" y="471"/>
                  </a:cubicBezTo>
                  <a:cubicBezTo>
                    <a:pt x="867" y="471"/>
                    <a:pt x="867" y="471"/>
                    <a:pt x="867" y="471"/>
                  </a:cubicBezTo>
                  <a:cubicBezTo>
                    <a:pt x="858" y="448"/>
                    <a:pt x="848" y="430"/>
                    <a:pt x="842" y="420"/>
                  </a:cubicBezTo>
                  <a:cubicBezTo>
                    <a:pt x="898" y="457"/>
                    <a:pt x="939" y="479"/>
                    <a:pt x="939" y="479"/>
                  </a:cubicBezTo>
                  <a:cubicBezTo>
                    <a:pt x="975" y="474"/>
                    <a:pt x="1009" y="410"/>
                    <a:pt x="1009" y="410"/>
                  </a:cubicBezTo>
                  <a:cubicBezTo>
                    <a:pt x="941" y="378"/>
                    <a:pt x="747" y="184"/>
                    <a:pt x="679" y="156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2">
              <a:extLst>
                <a:ext uri="{FF2B5EF4-FFF2-40B4-BE49-F238E27FC236}">
                  <a16:creationId xmlns:a16="http://schemas.microsoft.com/office/drawing/2014/main" id="{C44252A9-AAEB-4DD6-ADB9-8277D9C6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713" y="4657725"/>
              <a:ext cx="227013" cy="123825"/>
            </a:xfrm>
            <a:custGeom>
              <a:avLst/>
              <a:gdLst>
                <a:gd name="T0" fmla="*/ 8 w 81"/>
                <a:gd name="T1" fmla="*/ 0 h 44"/>
                <a:gd name="T2" fmla="*/ 4 w 81"/>
                <a:gd name="T3" fmla="*/ 3 h 44"/>
                <a:gd name="T4" fmla="*/ 0 w 81"/>
                <a:gd name="T5" fmla="*/ 8 h 44"/>
                <a:gd name="T6" fmla="*/ 67 w 81"/>
                <a:gd name="T7" fmla="*/ 44 h 44"/>
                <a:gd name="T8" fmla="*/ 81 w 81"/>
                <a:gd name="T9" fmla="*/ 42 h 44"/>
                <a:gd name="T10" fmla="*/ 81 w 81"/>
                <a:gd name="T11" fmla="*/ 40 h 44"/>
                <a:gd name="T12" fmla="*/ 74 w 81"/>
                <a:gd name="T13" fmla="*/ 42 h 44"/>
                <a:gd name="T14" fmla="*/ 8 w 81"/>
                <a:gd name="T15" fmla="*/ 1 h 44"/>
                <a:gd name="T16" fmla="*/ 8 w 81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4">
                  <a:moveTo>
                    <a:pt x="8" y="0"/>
                  </a:moveTo>
                  <a:cubicBezTo>
                    <a:pt x="6" y="2"/>
                    <a:pt x="5" y="2"/>
                    <a:pt x="4" y="3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17" y="27"/>
                    <a:pt x="42" y="44"/>
                    <a:pt x="67" y="44"/>
                  </a:cubicBezTo>
                  <a:cubicBezTo>
                    <a:pt x="72" y="44"/>
                    <a:pt x="76" y="43"/>
                    <a:pt x="81" y="42"/>
                  </a:cubicBezTo>
                  <a:cubicBezTo>
                    <a:pt x="81" y="42"/>
                    <a:pt x="81" y="41"/>
                    <a:pt x="81" y="40"/>
                  </a:cubicBezTo>
                  <a:cubicBezTo>
                    <a:pt x="79" y="42"/>
                    <a:pt x="77" y="42"/>
                    <a:pt x="74" y="42"/>
                  </a:cubicBezTo>
                  <a:cubicBezTo>
                    <a:pt x="55" y="42"/>
                    <a:pt x="13" y="19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13">
              <a:extLst>
                <a:ext uri="{FF2B5EF4-FFF2-40B4-BE49-F238E27FC236}">
                  <a16:creationId xmlns:a16="http://schemas.microsoft.com/office/drawing/2014/main" id="{7AC2DC72-F7D3-48A7-AB72-B611CE98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288" y="4576763"/>
              <a:ext cx="171450" cy="36512"/>
            </a:xfrm>
            <a:custGeom>
              <a:avLst/>
              <a:gdLst>
                <a:gd name="T0" fmla="*/ 61 w 61"/>
                <a:gd name="T1" fmla="*/ 0 h 13"/>
                <a:gd name="T2" fmla="*/ 25 w 61"/>
                <a:gd name="T3" fmla="*/ 3 h 13"/>
                <a:gd name="T4" fmla="*/ 1 w 61"/>
                <a:gd name="T5" fmla="*/ 10 h 13"/>
                <a:gd name="T6" fmla="*/ 0 w 61"/>
                <a:gd name="T7" fmla="*/ 11 h 13"/>
                <a:gd name="T8" fmla="*/ 3 w 61"/>
                <a:gd name="T9" fmla="*/ 13 h 13"/>
                <a:gd name="T10" fmla="*/ 13 w 61"/>
                <a:gd name="T11" fmla="*/ 13 h 13"/>
                <a:gd name="T12" fmla="*/ 61 w 6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">
                  <a:moveTo>
                    <a:pt x="61" y="0"/>
                  </a:moveTo>
                  <a:cubicBezTo>
                    <a:pt x="48" y="2"/>
                    <a:pt x="36" y="3"/>
                    <a:pt x="25" y="3"/>
                  </a:cubicBezTo>
                  <a:cubicBezTo>
                    <a:pt x="17" y="6"/>
                    <a:pt x="9" y="8"/>
                    <a:pt x="1" y="10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1"/>
                    <a:pt x="2" y="12"/>
                    <a:pt x="3" y="13"/>
                  </a:cubicBezTo>
                  <a:cubicBezTo>
                    <a:pt x="6" y="13"/>
                    <a:pt x="10" y="13"/>
                    <a:pt x="13" y="13"/>
                  </a:cubicBezTo>
                  <a:cubicBezTo>
                    <a:pt x="30" y="13"/>
                    <a:pt x="47" y="9"/>
                    <a:pt x="61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14">
              <a:extLst>
                <a:ext uri="{FF2B5EF4-FFF2-40B4-BE49-F238E27FC236}">
                  <a16:creationId xmlns:a16="http://schemas.microsoft.com/office/drawing/2014/main" id="{9F60785F-64E8-431B-BE0D-E71594D7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413" y="4665663"/>
              <a:ext cx="241300" cy="123825"/>
            </a:xfrm>
            <a:custGeom>
              <a:avLst/>
              <a:gdLst>
                <a:gd name="T0" fmla="*/ 81 w 86"/>
                <a:gd name="T1" fmla="*/ 0 h 44"/>
                <a:gd name="T2" fmla="*/ 81 w 86"/>
                <a:gd name="T3" fmla="*/ 0 h 44"/>
                <a:gd name="T4" fmla="*/ 81 w 86"/>
                <a:gd name="T5" fmla="*/ 0 h 44"/>
                <a:gd name="T6" fmla="*/ 81 w 86"/>
                <a:gd name="T7" fmla="*/ 0 h 44"/>
                <a:gd name="T8" fmla="*/ 81 w 86"/>
                <a:gd name="T9" fmla="*/ 0 h 44"/>
                <a:gd name="T10" fmla="*/ 81 w 86"/>
                <a:gd name="T11" fmla="*/ 0 h 44"/>
                <a:gd name="T12" fmla="*/ 81 w 86"/>
                <a:gd name="T13" fmla="*/ 0 h 44"/>
                <a:gd name="T14" fmla="*/ 81 w 86"/>
                <a:gd name="T15" fmla="*/ 0 h 44"/>
                <a:gd name="T16" fmla="*/ 81 w 86"/>
                <a:gd name="T17" fmla="*/ 1 h 44"/>
                <a:gd name="T18" fmla="*/ 81 w 86"/>
                <a:gd name="T19" fmla="*/ 1 h 44"/>
                <a:gd name="T20" fmla="*/ 81 w 86"/>
                <a:gd name="T21" fmla="*/ 1 h 44"/>
                <a:gd name="T22" fmla="*/ 50 w 86"/>
                <a:gd name="T23" fmla="*/ 26 h 44"/>
                <a:gd name="T24" fmla="*/ 12 w 86"/>
                <a:gd name="T25" fmla="*/ 37 h 44"/>
                <a:gd name="T26" fmla="*/ 12 w 86"/>
                <a:gd name="T27" fmla="*/ 37 h 44"/>
                <a:gd name="T28" fmla="*/ 11 w 86"/>
                <a:gd name="T29" fmla="*/ 37 h 44"/>
                <a:gd name="T30" fmla="*/ 11 w 86"/>
                <a:gd name="T31" fmla="*/ 37 h 44"/>
                <a:gd name="T32" fmla="*/ 11 w 86"/>
                <a:gd name="T33" fmla="*/ 37 h 44"/>
                <a:gd name="T34" fmla="*/ 11 w 86"/>
                <a:gd name="T35" fmla="*/ 37 h 44"/>
                <a:gd name="T36" fmla="*/ 2 w 86"/>
                <a:gd name="T37" fmla="*/ 34 h 44"/>
                <a:gd name="T38" fmla="*/ 2 w 86"/>
                <a:gd name="T39" fmla="*/ 34 h 44"/>
                <a:gd name="T40" fmla="*/ 1 w 86"/>
                <a:gd name="T41" fmla="*/ 34 h 44"/>
                <a:gd name="T42" fmla="*/ 1 w 86"/>
                <a:gd name="T43" fmla="*/ 34 h 44"/>
                <a:gd name="T44" fmla="*/ 1 w 86"/>
                <a:gd name="T45" fmla="*/ 34 h 44"/>
                <a:gd name="T46" fmla="*/ 1 w 86"/>
                <a:gd name="T47" fmla="*/ 34 h 44"/>
                <a:gd name="T48" fmla="*/ 1 w 86"/>
                <a:gd name="T49" fmla="*/ 34 h 44"/>
                <a:gd name="T50" fmla="*/ 1 w 86"/>
                <a:gd name="T51" fmla="*/ 34 h 44"/>
                <a:gd name="T52" fmla="*/ 1 w 86"/>
                <a:gd name="T53" fmla="*/ 34 h 44"/>
                <a:gd name="T54" fmla="*/ 1 w 86"/>
                <a:gd name="T55" fmla="*/ 34 h 44"/>
                <a:gd name="T56" fmla="*/ 1 w 86"/>
                <a:gd name="T57" fmla="*/ 34 h 44"/>
                <a:gd name="T58" fmla="*/ 1 w 86"/>
                <a:gd name="T59" fmla="*/ 34 h 44"/>
                <a:gd name="T60" fmla="*/ 1 w 86"/>
                <a:gd name="T61" fmla="*/ 34 h 44"/>
                <a:gd name="T62" fmla="*/ 1 w 86"/>
                <a:gd name="T63" fmla="*/ 34 h 44"/>
                <a:gd name="T64" fmla="*/ 1 w 86"/>
                <a:gd name="T65" fmla="*/ 34 h 44"/>
                <a:gd name="T66" fmla="*/ 1 w 86"/>
                <a:gd name="T67" fmla="*/ 34 h 44"/>
                <a:gd name="T68" fmla="*/ 0 w 86"/>
                <a:gd name="T69" fmla="*/ 31 h 44"/>
                <a:gd name="T70" fmla="*/ 4 w 86"/>
                <a:gd name="T71" fmla="*/ 43 h 44"/>
                <a:gd name="T72" fmla="*/ 12 w 86"/>
                <a:gd name="T73" fmla="*/ 44 h 44"/>
                <a:gd name="T74" fmla="*/ 86 w 86"/>
                <a:gd name="T75" fmla="*/ 5 h 44"/>
                <a:gd name="T76" fmla="*/ 81 w 86"/>
                <a:gd name="T7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44">
                  <a:moveTo>
                    <a:pt x="8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7" y="9"/>
                    <a:pt x="64" y="19"/>
                    <a:pt x="50" y="26"/>
                  </a:cubicBezTo>
                  <a:cubicBezTo>
                    <a:pt x="36" y="33"/>
                    <a:pt x="2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7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6"/>
                    <a:pt x="0" y="43"/>
                    <a:pt x="4" y="43"/>
                  </a:cubicBezTo>
                  <a:cubicBezTo>
                    <a:pt x="7" y="43"/>
                    <a:pt x="10" y="44"/>
                    <a:pt x="12" y="44"/>
                  </a:cubicBezTo>
                  <a:cubicBezTo>
                    <a:pt x="42" y="44"/>
                    <a:pt x="67" y="27"/>
                    <a:pt x="86" y="5"/>
                  </a:cubicBezTo>
                  <a:cubicBezTo>
                    <a:pt x="84" y="3"/>
                    <a:pt x="83" y="1"/>
                    <a:pt x="81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15">
              <a:extLst>
                <a:ext uri="{FF2B5EF4-FFF2-40B4-BE49-F238E27FC236}">
                  <a16:creationId xmlns:a16="http://schemas.microsoft.com/office/drawing/2014/main" id="{D5D8E330-20F7-4136-AEA9-C98653DB7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4664075"/>
              <a:ext cx="25400" cy="15875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1 h 6"/>
                <a:gd name="T4" fmla="*/ 5 w 9"/>
                <a:gd name="T5" fmla="*/ 6 h 6"/>
                <a:gd name="T6" fmla="*/ 9 w 9"/>
                <a:gd name="T7" fmla="*/ 1 h 6"/>
                <a:gd name="T8" fmla="*/ 6 w 9"/>
                <a:gd name="T9" fmla="*/ 1 h 6"/>
                <a:gd name="T10" fmla="*/ 5 w 9"/>
                <a:gd name="T11" fmla="*/ 1 h 6"/>
                <a:gd name="T12" fmla="*/ 5 w 9"/>
                <a:gd name="T13" fmla="*/ 1 h 6"/>
                <a:gd name="T14" fmla="*/ 5 w 9"/>
                <a:gd name="T15" fmla="*/ 1 h 6"/>
                <a:gd name="T16" fmla="*/ 0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4"/>
                    <a:pt x="5" y="6"/>
                  </a:cubicBezTo>
                  <a:cubicBezTo>
                    <a:pt x="6" y="4"/>
                    <a:pt x="7" y="2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6">
              <a:extLst>
                <a:ext uri="{FF2B5EF4-FFF2-40B4-BE49-F238E27FC236}">
                  <a16:creationId xmlns:a16="http://schemas.microsoft.com/office/drawing/2014/main" id="{F1C07FD4-2D81-491D-8838-E63ADE80C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4797425"/>
              <a:ext cx="611188" cy="604837"/>
            </a:xfrm>
            <a:custGeom>
              <a:avLst/>
              <a:gdLst>
                <a:gd name="T0" fmla="*/ 0 w 218"/>
                <a:gd name="T1" fmla="*/ 0 h 215"/>
                <a:gd name="T2" fmla="*/ 173 w 218"/>
                <a:gd name="T3" fmla="*/ 215 h 215"/>
                <a:gd name="T4" fmla="*/ 178 w 218"/>
                <a:gd name="T5" fmla="*/ 214 h 215"/>
                <a:gd name="T6" fmla="*/ 217 w 218"/>
                <a:gd name="T7" fmla="*/ 204 h 215"/>
                <a:gd name="T8" fmla="*/ 218 w 218"/>
                <a:gd name="T9" fmla="*/ 204 h 215"/>
                <a:gd name="T10" fmla="*/ 194 w 218"/>
                <a:gd name="T11" fmla="*/ 156 h 215"/>
                <a:gd name="T12" fmla="*/ 0 w 218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5">
                  <a:moveTo>
                    <a:pt x="0" y="0"/>
                  </a:moveTo>
                  <a:cubicBezTo>
                    <a:pt x="63" y="75"/>
                    <a:pt x="122" y="133"/>
                    <a:pt x="173" y="215"/>
                  </a:cubicBezTo>
                  <a:cubicBezTo>
                    <a:pt x="175" y="215"/>
                    <a:pt x="177" y="214"/>
                    <a:pt x="178" y="214"/>
                  </a:cubicBezTo>
                  <a:cubicBezTo>
                    <a:pt x="204" y="210"/>
                    <a:pt x="217" y="204"/>
                    <a:pt x="217" y="204"/>
                  </a:cubicBezTo>
                  <a:cubicBezTo>
                    <a:pt x="218" y="204"/>
                    <a:pt x="218" y="204"/>
                    <a:pt x="218" y="204"/>
                  </a:cubicBezTo>
                  <a:cubicBezTo>
                    <a:pt x="209" y="183"/>
                    <a:pt x="200" y="166"/>
                    <a:pt x="194" y="156"/>
                  </a:cubicBezTo>
                  <a:cubicBezTo>
                    <a:pt x="121" y="102"/>
                    <a:pt x="74" y="67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7">
              <a:extLst>
                <a:ext uri="{FF2B5EF4-FFF2-40B4-BE49-F238E27FC236}">
                  <a16:creationId xmlns:a16="http://schemas.microsoft.com/office/drawing/2014/main" id="{082B73F3-42A2-47CA-BFA3-0812004F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9800" y="5845175"/>
              <a:ext cx="658813" cy="527050"/>
            </a:xfrm>
            <a:custGeom>
              <a:avLst/>
              <a:gdLst>
                <a:gd name="T0" fmla="*/ 157 w 235"/>
                <a:gd name="T1" fmla="*/ 0 h 188"/>
                <a:gd name="T2" fmla="*/ 235 w 235"/>
                <a:gd name="T3" fmla="*/ 114 h 188"/>
                <a:gd name="T4" fmla="*/ 153 w 235"/>
                <a:gd name="T5" fmla="*/ 188 h 188"/>
                <a:gd name="T6" fmla="*/ 153 w 235"/>
                <a:gd name="T7" fmla="*/ 188 h 188"/>
                <a:gd name="T8" fmla="*/ 0 w 235"/>
                <a:gd name="T9" fmla="*/ 64 h 188"/>
                <a:gd name="T10" fmla="*/ 118 w 235"/>
                <a:gd name="T11" fmla="*/ 30 h 188"/>
                <a:gd name="T12" fmla="*/ 157 w 235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88">
                  <a:moveTo>
                    <a:pt x="157" y="0"/>
                  </a:moveTo>
                  <a:cubicBezTo>
                    <a:pt x="169" y="24"/>
                    <a:pt x="205" y="73"/>
                    <a:pt x="235" y="114"/>
                  </a:cubicBezTo>
                  <a:cubicBezTo>
                    <a:pt x="223" y="156"/>
                    <a:pt x="153" y="188"/>
                    <a:pt x="153" y="188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19" y="162"/>
                    <a:pt x="53" y="110"/>
                    <a:pt x="0" y="64"/>
                  </a:cubicBezTo>
                  <a:cubicBezTo>
                    <a:pt x="36" y="61"/>
                    <a:pt x="77" y="51"/>
                    <a:pt x="118" y="30"/>
                  </a:cubicBezTo>
                  <a:cubicBezTo>
                    <a:pt x="135" y="21"/>
                    <a:pt x="147" y="11"/>
                    <a:pt x="157" y="0"/>
                  </a:cubicBezTo>
                </a:path>
              </a:pathLst>
            </a:custGeom>
            <a:solidFill>
              <a:srgbClr val="729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8">
              <a:extLst>
                <a:ext uri="{FF2B5EF4-FFF2-40B4-BE49-F238E27FC236}">
                  <a16:creationId xmlns:a16="http://schemas.microsoft.com/office/drawing/2014/main" id="{B41C766D-D974-446B-AF6D-228A62E31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9800" y="5845175"/>
              <a:ext cx="446088" cy="201612"/>
            </a:xfrm>
            <a:custGeom>
              <a:avLst/>
              <a:gdLst>
                <a:gd name="T0" fmla="*/ 9 w 159"/>
                <a:gd name="T1" fmla="*/ 72 h 72"/>
                <a:gd name="T2" fmla="*/ 9 w 159"/>
                <a:gd name="T3" fmla="*/ 72 h 72"/>
                <a:gd name="T4" fmla="*/ 9 w 159"/>
                <a:gd name="T5" fmla="*/ 72 h 72"/>
                <a:gd name="T6" fmla="*/ 0 w 159"/>
                <a:gd name="T7" fmla="*/ 65 h 72"/>
                <a:gd name="T8" fmla="*/ 9 w 159"/>
                <a:gd name="T9" fmla="*/ 72 h 72"/>
                <a:gd name="T10" fmla="*/ 0 w 159"/>
                <a:gd name="T11" fmla="*/ 65 h 72"/>
                <a:gd name="T12" fmla="*/ 157 w 159"/>
                <a:gd name="T13" fmla="*/ 0 h 72"/>
                <a:gd name="T14" fmla="*/ 159 w 159"/>
                <a:gd name="T15" fmla="*/ 3 h 72"/>
                <a:gd name="T16" fmla="*/ 159 w 159"/>
                <a:gd name="T17" fmla="*/ 3 h 72"/>
                <a:gd name="T18" fmla="*/ 157 w 159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72">
                  <a:moveTo>
                    <a:pt x="9" y="72"/>
                  </a:move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moveTo>
                    <a:pt x="0" y="65"/>
                  </a:moveTo>
                  <a:cubicBezTo>
                    <a:pt x="3" y="67"/>
                    <a:pt x="6" y="70"/>
                    <a:pt x="9" y="72"/>
                  </a:cubicBezTo>
                  <a:cubicBezTo>
                    <a:pt x="6" y="70"/>
                    <a:pt x="3" y="67"/>
                    <a:pt x="0" y="65"/>
                  </a:cubicBezTo>
                  <a:moveTo>
                    <a:pt x="157" y="0"/>
                  </a:moveTo>
                  <a:cubicBezTo>
                    <a:pt x="158" y="1"/>
                    <a:pt x="158" y="2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2"/>
                    <a:pt x="158" y="1"/>
                    <a:pt x="15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9">
              <a:extLst>
                <a:ext uri="{FF2B5EF4-FFF2-40B4-BE49-F238E27FC236}">
                  <a16:creationId xmlns:a16="http://schemas.microsoft.com/office/drawing/2014/main" id="{5E5CDE05-97FE-4EFB-BF3E-EC1C0C85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9800" y="5845175"/>
              <a:ext cx="446088" cy="296862"/>
            </a:xfrm>
            <a:custGeom>
              <a:avLst/>
              <a:gdLst>
                <a:gd name="T0" fmla="*/ 157 w 159"/>
                <a:gd name="T1" fmla="*/ 0 h 106"/>
                <a:gd name="T2" fmla="*/ 118 w 159"/>
                <a:gd name="T3" fmla="*/ 30 h 106"/>
                <a:gd name="T4" fmla="*/ 0 w 159"/>
                <a:gd name="T5" fmla="*/ 64 h 106"/>
                <a:gd name="T6" fmla="*/ 0 w 159"/>
                <a:gd name="T7" fmla="*/ 65 h 106"/>
                <a:gd name="T8" fmla="*/ 9 w 159"/>
                <a:gd name="T9" fmla="*/ 72 h 106"/>
                <a:gd name="T10" fmla="*/ 9 w 159"/>
                <a:gd name="T11" fmla="*/ 72 h 106"/>
                <a:gd name="T12" fmla="*/ 9 w 159"/>
                <a:gd name="T13" fmla="*/ 72 h 106"/>
                <a:gd name="T14" fmla="*/ 50 w 159"/>
                <a:gd name="T15" fmla="*/ 106 h 106"/>
                <a:gd name="T16" fmla="*/ 159 w 159"/>
                <a:gd name="T17" fmla="*/ 3 h 106"/>
                <a:gd name="T18" fmla="*/ 157 w 159"/>
                <a:gd name="T19" fmla="*/ 0 h 106"/>
                <a:gd name="T20" fmla="*/ 157 w 159"/>
                <a:gd name="T21" fmla="*/ 0 h 106"/>
                <a:gd name="T22" fmla="*/ 157 w 159"/>
                <a:gd name="T2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106">
                  <a:moveTo>
                    <a:pt x="157" y="0"/>
                  </a:moveTo>
                  <a:cubicBezTo>
                    <a:pt x="147" y="11"/>
                    <a:pt x="135" y="21"/>
                    <a:pt x="118" y="30"/>
                  </a:cubicBezTo>
                  <a:cubicBezTo>
                    <a:pt x="77" y="51"/>
                    <a:pt x="36" y="61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3" y="67"/>
                    <a:pt x="6" y="70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2" y="84"/>
                    <a:pt x="36" y="95"/>
                    <a:pt x="50" y="106"/>
                  </a:cubicBezTo>
                  <a:cubicBezTo>
                    <a:pt x="95" y="82"/>
                    <a:pt x="134" y="47"/>
                    <a:pt x="159" y="3"/>
                  </a:cubicBezTo>
                  <a:cubicBezTo>
                    <a:pt x="158" y="2"/>
                    <a:pt x="158" y="1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648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20">
              <a:extLst>
                <a:ext uri="{FF2B5EF4-FFF2-40B4-BE49-F238E27FC236}">
                  <a16:creationId xmlns:a16="http://schemas.microsoft.com/office/drawing/2014/main" id="{354EA81E-A1F8-4891-BA8F-F809B556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0" y="5853113"/>
              <a:ext cx="519113" cy="519112"/>
            </a:xfrm>
            <a:custGeom>
              <a:avLst/>
              <a:gdLst>
                <a:gd name="T0" fmla="*/ 109 w 185"/>
                <a:gd name="T1" fmla="*/ 0 h 185"/>
                <a:gd name="T2" fmla="*/ 0 w 185"/>
                <a:gd name="T3" fmla="*/ 103 h 185"/>
                <a:gd name="T4" fmla="*/ 103 w 185"/>
                <a:gd name="T5" fmla="*/ 185 h 185"/>
                <a:gd name="T6" fmla="*/ 103 w 185"/>
                <a:gd name="T7" fmla="*/ 185 h 185"/>
                <a:gd name="T8" fmla="*/ 185 w 185"/>
                <a:gd name="T9" fmla="*/ 111 h 185"/>
                <a:gd name="T10" fmla="*/ 109 w 18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85">
                  <a:moveTo>
                    <a:pt x="109" y="0"/>
                  </a:moveTo>
                  <a:cubicBezTo>
                    <a:pt x="84" y="44"/>
                    <a:pt x="45" y="79"/>
                    <a:pt x="0" y="103"/>
                  </a:cubicBezTo>
                  <a:cubicBezTo>
                    <a:pt x="40" y="136"/>
                    <a:pt x="79" y="167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5"/>
                    <a:pt x="173" y="153"/>
                    <a:pt x="185" y="111"/>
                  </a:cubicBezTo>
                  <a:cubicBezTo>
                    <a:pt x="156" y="72"/>
                    <a:pt x="122" y="25"/>
                    <a:pt x="109" y="0"/>
                  </a:cubicBezTo>
                  <a:close/>
                </a:path>
              </a:pathLst>
            </a:custGeom>
            <a:solidFill>
              <a:srgbClr val="729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21">
              <a:extLst>
                <a:ext uri="{FF2B5EF4-FFF2-40B4-BE49-F238E27FC236}">
                  <a16:creationId xmlns:a16="http://schemas.microsoft.com/office/drawing/2014/main" id="{9B0431EC-1B1E-4E11-BAA5-B14174CDD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5329238"/>
              <a:ext cx="1536700" cy="1163637"/>
            </a:xfrm>
            <a:custGeom>
              <a:avLst/>
              <a:gdLst>
                <a:gd name="T0" fmla="*/ 520 w 548"/>
                <a:gd name="T1" fmla="*/ 168 h 415"/>
                <a:gd name="T2" fmla="*/ 509 w 548"/>
                <a:gd name="T3" fmla="*/ 184 h 415"/>
                <a:gd name="T4" fmla="*/ 470 w 548"/>
                <a:gd name="T5" fmla="*/ 214 h 415"/>
                <a:gd name="T6" fmla="*/ 352 w 548"/>
                <a:gd name="T7" fmla="*/ 248 h 415"/>
                <a:gd name="T8" fmla="*/ 205 w 548"/>
                <a:gd name="T9" fmla="*/ 227 h 415"/>
                <a:gd name="T10" fmla="*/ 205 w 548"/>
                <a:gd name="T11" fmla="*/ 227 h 415"/>
                <a:gd name="T12" fmla="*/ 239 w 548"/>
                <a:gd name="T13" fmla="*/ 340 h 415"/>
                <a:gd name="T14" fmla="*/ 122 w 548"/>
                <a:gd name="T15" fmla="*/ 415 h 415"/>
                <a:gd name="T16" fmla="*/ 50 w 548"/>
                <a:gd name="T17" fmla="*/ 94 h 415"/>
                <a:gd name="T18" fmla="*/ 76 w 548"/>
                <a:gd name="T19" fmla="*/ 64 h 415"/>
                <a:gd name="T20" fmla="*/ 373 w 548"/>
                <a:gd name="T21" fmla="*/ 29 h 415"/>
                <a:gd name="T22" fmla="*/ 514 w 548"/>
                <a:gd name="T23" fmla="*/ 15 h 415"/>
                <a:gd name="T24" fmla="*/ 515 w 548"/>
                <a:gd name="T25" fmla="*/ 15 h 415"/>
                <a:gd name="T26" fmla="*/ 520 w 548"/>
                <a:gd name="T27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8" h="415">
                  <a:moveTo>
                    <a:pt x="520" y="168"/>
                  </a:moveTo>
                  <a:cubicBezTo>
                    <a:pt x="517" y="174"/>
                    <a:pt x="513" y="179"/>
                    <a:pt x="509" y="184"/>
                  </a:cubicBezTo>
                  <a:cubicBezTo>
                    <a:pt x="499" y="195"/>
                    <a:pt x="487" y="205"/>
                    <a:pt x="470" y="214"/>
                  </a:cubicBezTo>
                  <a:cubicBezTo>
                    <a:pt x="429" y="235"/>
                    <a:pt x="388" y="245"/>
                    <a:pt x="352" y="248"/>
                  </a:cubicBezTo>
                  <a:cubicBezTo>
                    <a:pt x="267" y="256"/>
                    <a:pt x="205" y="227"/>
                    <a:pt x="205" y="227"/>
                  </a:cubicBezTo>
                  <a:cubicBezTo>
                    <a:pt x="205" y="227"/>
                    <a:pt x="205" y="227"/>
                    <a:pt x="205" y="227"/>
                  </a:cubicBezTo>
                  <a:cubicBezTo>
                    <a:pt x="212" y="268"/>
                    <a:pt x="226" y="307"/>
                    <a:pt x="239" y="340"/>
                  </a:cubicBezTo>
                  <a:cubicBezTo>
                    <a:pt x="207" y="384"/>
                    <a:pt x="130" y="412"/>
                    <a:pt x="122" y="415"/>
                  </a:cubicBezTo>
                  <a:cubicBezTo>
                    <a:pt x="85" y="352"/>
                    <a:pt x="0" y="184"/>
                    <a:pt x="50" y="94"/>
                  </a:cubicBezTo>
                  <a:cubicBezTo>
                    <a:pt x="56" y="83"/>
                    <a:pt x="65" y="73"/>
                    <a:pt x="76" y="64"/>
                  </a:cubicBezTo>
                  <a:cubicBezTo>
                    <a:pt x="159" y="0"/>
                    <a:pt x="297" y="14"/>
                    <a:pt x="373" y="29"/>
                  </a:cubicBezTo>
                  <a:cubicBezTo>
                    <a:pt x="477" y="35"/>
                    <a:pt x="514" y="15"/>
                    <a:pt x="514" y="15"/>
                  </a:cubicBezTo>
                  <a:cubicBezTo>
                    <a:pt x="515" y="15"/>
                    <a:pt x="515" y="15"/>
                    <a:pt x="515" y="15"/>
                  </a:cubicBezTo>
                  <a:cubicBezTo>
                    <a:pt x="533" y="59"/>
                    <a:pt x="548" y="120"/>
                    <a:pt x="520" y="168"/>
                  </a:cubicBezTo>
                </a:path>
              </a:pathLst>
            </a:custGeom>
            <a:solidFill>
              <a:srgbClr val="81A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22">
              <a:extLst>
                <a:ext uri="{FF2B5EF4-FFF2-40B4-BE49-F238E27FC236}">
                  <a16:creationId xmlns:a16="http://schemas.microsoft.com/office/drawing/2014/main" id="{BE3D4097-3141-409E-8602-BAF5863EA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5" y="5969000"/>
              <a:ext cx="409575" cy="61912"/>
            </a:xfrm>
            <a:custGeom>
              <a:avLst/>
              <a:gdLst>
                <a:gd name="T0" fmla="*/ 0 w 146"/>
                <a:gd name="T1" fmla="*/ 0 h 22"/>
                <a:gd name="T2" fmla="*/ 0 w 146"/>
                <a:gd name="T3" fmla="*/ 0 h 22"/>
                <a:gd name="T4" fmla="*/ 118 w 146"/>
                <a:gd name="T5" fmla="*/ 22 h 22"/>
                <a:gd name="T6" fmla="*/ 146 w 146"/>
                <a:gd name="T7" fmla="*/ 20 h 22"/>
                <a:gd name="T8" fmla="*/ 118 w 146"/>
                <a:gd name="T9" fmla="*/ 22 h 22"/>
                <a:gd name="T10" fmla="*/ 0 w 14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54" y="22"/>
                    <a:pt x="118" y="22"/>
                  </a:cubicBezTo>
                  <a:cubicBezTo>
                    <a:pt x="127" y="22"/>
                    <a:pt x="136" y="21"/>
                    <a:pt x="146" y="20"/>
                  </a:cubicBezTo>
                  <a:cubicBezTo>
                    <a:pt x="136" y="21"/>
                    <a:pt x="127" y="22"/>
                    <a:pt x="118" y="22"/>
                  </a:cubicBezTo>
                  <a:cubicBezTo>
                    <a:pt x="54" y="22"/>
                    <a:pt x="8" y="3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23">
              <a:extLst>
                <a:ext uri="{FF2B5EF4-FFF2-40B4-BE49-F238E27FC236}">
                  <a16:creationId xmlns:a16="http://schemas.microsoft.com/office/drawing/2014/main" id="{3FD95CFC-1A3A-44E6-8355-090E871E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5861050"/>
              <a:ext cx="669925" cy="169862"/>
            </a:xfrm>
            <a:custGeom>
              <a:avLst/>
              <a:gdLst>
                <a:gd name="T0" fmla="*/ 0 w 239"/>
                <a:gd name="T1" fmla="*/ 0 h 60"/>
                <a:gd name="T2" fmla="*/ 7 w 239"/>
                <a:gd name="T3" fmla="*/ 38 h 60"/>
                <a:gd name="T4" fmla="*/ 125 w 239"/>
                <a:gd name="T5" fmla="*/ 60 h 60"/>
                <a:gd name="T6" fmla="*/ 153 w 239"/>
                <a:gd name="T7" fmla="*/ 58 h 60"/>
                <a:gd name="T8" fmla="*/ 153 w 239"/>
                <a:gd name="T9" fmla="*/ 58 h 60"/>
                <a:gd name="T10" fmla="*/ 239 w 239"/>
                <a:gd name="T11" fmla="*/ 38 h 60"/>
                <a:gd name="T12" fmla="*/ 145 w 239"/>
                <a:gd name="T13" fmla="*/ 52 h 60"/>
                <a:gd name="T14" fmla="*/ 0 w 239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60">
                  <a:moveTo>
                    <a:pt x="0" y="0"/>
                  </a:moveTo>
                  <a:cubicBezTo>
                    <a:pt x="7" y="10"/>
                    <a:pt x="3" y="26"/>
                    <a:pt x="7" y="38"/>
                  </a:cubicBezTo>
                  <a:cubicBezTo>
                    <a:pt x="15" y="41"/>
                    <a:pt x="61" y="60"/>
                    <a:pt x="125" y="60"/>
                  </a:cubicBezTo>
                  <a:cubicBezTo>
                    <a:pt x="134" y="60"/>
                    <a:pt x="143" y="59"/>
                    <a:pt x="153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80" y="56"/>
                    <a:pt x="209" y="50"/>
                    <a:pt x="239" y="38"/>
                  </a:cubicBezTo>
                  <a:cubicBezTo>
                    <a:pt x="208" y="47"/>
                    <a:pt x="176" y="52"/>
                    <a:pt x="145" y="52"/>
                  </a:cubicBezTo>
                  <a:cubicBezTo>
                    <a:pt x="93" y="52"/>
                    <a:pt x="42" y="38"/>
                    <a:pt x="0" y="0"/>
                  </a:cubicBezTo>
                </a:path>
              </a:pathLst>
            </a:custGeom>
            <a:solidFill>
              <a:srgbClr val="718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4">
              <a:extLst>
                <a:ext uri="{FF2B5EF4-FFF2-40B4-BE49-F238E27FC236}">
                  <a16:creationId xmlns:a16="http://schemas.microsoft.com/office/drawing/2014/main" id="{2BE744C3-902D-4D79-A5AC-3307E7DEA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5399088"/>
              <a:ext cx="266700" cy="14287"/>
            </a:xfrm>
            <a:custGeom>
              <a:avLst/>
              <a:gdLst>
                <a:gd name="T0" fmla="*/ 95 w 95"/>
                <a:gd name="T1" fmla="*/ 0 h 5"/>
                <a:gd name="T2" fmla="*/ 93 w 95"/>
                <a:gd name="T3" fmla="*/ 0 h 5"/>
                <a:gd name="T4" fmla="*/ 35 w 95"/>
                <a:gd name="T5" fmla="*/ 5 h 5"/>
                <a:gd name="T6" fmla="*/ 0 w 95"/>
                <a:gd name="T7" fmla="*/ 4 h 5"/>
                <a:gd name="T8" fmla="*/ 4 w 95"/>
                <a:gd name="T9" fmla="*/ 4 h 5"/>
                <a:gd name="T10" fmla="*/ 31 w 95"/>
                <a:gd name="T11" fmla="*/ 5 h 5"/>
                <a:gd name="T12" fmla="*/ 95 w 9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5">
                  <a:moveTo>
                    <a:pt x="95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78" y="3"/>
                    <a:pt x="59" y="5"/>
                    <a:pt x="35" y="5"/>
                  </a:cubicBezTo>
                  <a:cubicBezTo>
                    <a:pt x="24" y="5"/>
                    <a:pt x="13" y="4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13" y="5"/>
                    <a:pt x="22" y="5"/>
                    <a:pt x="31" y="5"/>
                  </a:cubicBezTo>
                  <a:cubicBezTo>
                    <a:pt x="58" y="5"/>
                    <a:pt x="79" y="3"/>
                    <a:pt x="95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5">
              <a:extLst>
                <a:ext uri="{FF2B5EF4-FFF2-40B4-BE49-F238E27FC236}">
                  <a16:creationId xmlns:a16="http://schemas.microsoft.com/office/drawing/2014/main" id="{BDCD3205-B569-49BE-AAB1-CF8EFC73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288" y="5370513"/>
              <a:ext cx="112713" cy="28575"/>
            </a:xfrm>
            <a:custGeom>
              <a:avLst/>
              <a:gdLst>
                <a:gd name="T0" fmla="*/ 40 w 40"/>
                <a:gd name="T1" fmla="*/ 0 h 10"/>
                <a:gd name="T2" fmla="*/ 39 w 40"/>
                <a:gd name="T3" fmla="*/ 0 h 10"/>
                <a:gd name="T4" fmla="*/ 0 w 40"/>
                <a:gd name="T5" fmla="*/ 10 h 10"/>
                <a:gd name="T6" fmla="*/ 2 w 40"/>
                <a:gd name="T7" fmla="*/ 10 h 10"/>
                <a:gd name="T8" fmla="*/ 39 w 40"/>
                <a:gd name="T9" fmla="*/ 0 h 10"/>
                <a:gd name="T10" fmla="*/ 40 w 40"/>
                <a:gd name="T11" fmla="*/ 0 h 10"/>
                <a:gd name="T12" fmla="*/ 40 w 4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">
                  <a:moveTo>
                    <a:pt x="4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26" y="6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8" y="6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22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6">
              <a:extLst>
                <a:ext uri="{FF2B5EF4-FFF2-40B4-BE49-F238E27FC236}">
                  <a16:creationId xmlns:a16="http://schemas.microsoft.com/office/drawing/2014/main" id="{381729E4-AB46-4727-A634-70DE6338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5370513"/>
              <a:ext cx="420688" cy="477837"/>
            </a:xfrm>
            <a:custGeom>
              <a:avLst/>
              <a:gdLst>
                <a:gd name="T0" fmla="*/ 129 w 150"/>
                <a:gd name="T1" fmla="*/ 0 h 170"/>
                <a:gd name="T2" fmla="*/ 129 w 150"/>
                <a:gd name="T3" fmla="*/ 0 h 170"/>
                <a:gd name="T4" fmla="*/ 128 w 150"/>
                <a:gd name="T5" fmla="*/ 0 h 170"/>
                <a:gd name="T6" fmla="*/ 91 w 150"/>
                <a:gd name="T7" fmla="*/ 10 h 170"/>
                <a:gd name="T8" fmla="*/ 27 w 150"/>
                <a:gd name="T9" fmla="*/ 15 h 170"/>
                <a:gd name="T10" fmla="*/ 0 w 150"/>
                <a:gd name="T11" fmla="*/ 14 h 170"/>
                <a:gd name="T12" fmla="*/ 125 w 150"/>
                <a:gd name="T13" fmla="*/ 150 h 170"/>
                <a:gd name="T14" fmla="*/ 122 w 150"/>
                <a:gd name="T15" fmla="*/ 170 h 170"/>
                <a:gd name="T16" fmla="*/ 123 w 150"/>
                <a:gd name="T17" fmla="*/ 169 h 170"/>
                <a:gd name="T18" fmla="*/ 134 w 150"/>
                <a:gd name="T19" fmla="*/ 153 h 170"/>
                <a:gd name="T20" fmla="*/ 134 w 150"/>
                <a:gd name="T21" fmla="*/ 153 h 170"/>
                <a:gd name="T22" fmla="*/ 134 w 150"/>
                <a:gd name="T23" fmla="*/ 153 h 170"/>
                <a:gd name="T24" fmla="*/ 134 w 150"/>
                <a:gd name="T25" fmla="*/ 153 h 170"/>
                <a:gd name="T26" fmla="*/ 134 w 150"/>
                <a:gd name="T27" fmla="*/ 153 h 170"/>
                <a:gd name="T28" fmla="*/ 134 w 150"/>
                <a:gd name="T29" fmla="*/ 153 h 170"/>
                <a:gd name="T30" fmla="*/ 134 w 150"/>
                <a:gd name="T31" fmla="*/ 153 h 170"/>
                <a:gd name="T32" fmla="*/ 150 w 150"/>
                <a:gd name="T33" fmla="*/ 92 h 170"/>
                <a:gd name="T34" fmla="*/ 129 w 150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70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17" y="6"/>
                    <a:pt x="91" y="10"/>
                  </a:cubicBezTo>
                  <a:cubicBezTo>
                    <a:pt x="75" y="13"/>
                    <a:pt x="54" y="15"/>
                    <a:pt x="27" y="15"/>
                  </a:cubicBezTo>
                  <a:cubicBezTo>
                    <a:pt x="18" y="15"/>
                    <a:pt x="9" y="15"/>
                    <a:pt x="0" y="14"/>
                  </a:cubicBezTo>
                  <a:cubicBezTo>
                    <a:pt x="81" y="32"/>
                    <a:pt x="139" y="76"/>
                    <a:pt x="125" y="150"/>
                  </a:cubicBezTo>
                  <a:cubicBezTo>
                    <a:pt x="125" y="157"/>
                    <a:pt x="123" y="164"/>
                    <a:pt x="122" y="170"/>
                  </a:cubicBezTo>
                  <a:cubicBezTo>
                    <a:pt x="122" y="170"/>
                    <a:pt x="123" y="169"/>
                    <a:pt x="123" y="169"/>
                  </a:cubicBezTo>
                  <a:cubicBezTo>
                    <a:pt x="127" y="164"/>
                    <a:pt x="131" y="159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45" y="134"/>
                    <a:pt x="150" y="113"/>
                    <a:pt x="150" y="92"/>
                  </a:cubicBezTo>
                  <a:cubicBezTo>
                    <a:pt x="150" y="59"/>
                    <a:pt x="140" y="26"/>
                    <a:pt x="129" y="0"/>
                  </a:cubicBezTo>
                </a:path>
              </a:pathLst>
            </a:custGeom>
            <a:solidFill>
              <a:srgbClr val="718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7">
              <a:extLst>
                <a:ext uri="{FF2B5EF4-FFF2-40B4-BE49-F238E27FC236}">
                  <a16:creationId xmlns:a16="http://schemas.microsoft.com/office/drawing/2014/main" id="{C0B3FA24-E1E0-440A-8647-3853EDBEB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4189413"/>
              <a:ext cx="2071688" cy="1323975"/>
            </a:xfrm>
            <a:custGeom>
              <a:avLst/>
              <a:gdLst>
                <a:gd name="T0" fmla="*/ 730 w 739"/>
                <a:gd name="T1" fmla="*/ 358 h 472"/>
                <a:gd name="T2" fmla="*/ 739 w 739"/>
                <a:gd name="T3" fmla="*/ 373 h 472"/>
                <a:gd name="T4" fmla="*/ 593 w 739"/>
                <a:gd name="T5" fmla="*/ 472 h 472"/>
                <a:gd name="T6" fmla="*/ 593 w 739"/>
                <a:gd name="T7" fmla="*/ 472 h 472"/>
                <a:gd name="T8" fmla="*/ 372 w 739"/>
                <a:gd name="T9" fmla="*/ 278 h 472"/>
                <a:gd name="T10" fmla="*/ 175 w 739"/>
                <a:gd name="T11" fmla="*/ 109 h 472"/>
                <a:gd name="T12" fmla="*/ 21 w 739"/>
                <a:gd name="T13" fmla="*/ 104 h 472"/>
                <a:gd name="T14" fmla="*/ 0 w 739"/>
                <a:gd name="T15" fmla="*/ 100 h 472"/>
                <a:gd name="T16" fmla="*/ 109 w 739"/>
                <a:gd name="T17" fmla="*/ 11 h 472"/>
                <a:gd name="T18" fmla="*/ 260 w 739"/>
                <a:gd name="T19" fmla="*/ 28 h 472"/>
                <a:gd name="T20" fmla="*/ 340 w 739"/>
                <a:gd name="T21" fmla="*/ 113 h 472"/>
                <a:gd name="T22" fmla="*/ 366 w 739"/>
                <a:gd name="T23" fmla="*/ 162 h 472"/>
                <a:gd name="T24" fmla="*/ 524 w 739"/>
                <a:gd name="T25" fmla="*/ 245 h 472"/>
                <a:gd name="T26" fmla="*/ 730 w 739"/>
                <a:gd name="T27" fmla="*/ 35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9" h="472">
                  <a:moveTo>
                    <a:pt x="730" y="358"/>
                  </a:moveTo>
                  <a:cubicBezTo>
                    <a:pt x="734" y="364"/>
                    <a:pt x="737" y="369"/>
                    <a:pt x="739" y="373"/>
                  </a:cubicBezTo>
                  <a:cubicBezTo>
                    <a:pt x="739" y="373"/>
                    <a:pt x="635" y="392"/>
                    <a:pt x="593" y="472"/>
                  </a:cubicBezTo>
                  <a:cubicBezTo>
                    <a:pt x="593" y="472"/>
                    <a:pt x="593" y="472"/>
                    <a:pt x="593" y="472"/>
                  </a:cubicBezTo>
                  <a:cubicBezTo>
                    <a:pt x="554" y="373"/>
                    <a:pt x="505" y="310"/>
                    <a:pt x="372" y="278"/>
                  </a:cubicBezTo>
                  <a:cubicBezTo>
                    <a:pt x="266" y="252"/>
                    <a:pt x="254" y="154"/>
                    <a:pt x="175" y="109"/>
                  </a:cubicBezTo>
                  <a:cubicBezTo>
                    <a:pt x="106" y="69"/>
                    <a:pt x="36" y="97"/>
                    <a:pt x="21" y="104"/>
                  </a:cubicBezTo>
                  <a:cubicBezTo>
                    <a:pt x="13" y="101"/>
                    <a:pt x="7" y="100"/>
                    <a:pt x="0" y="100"/>
                  </a:cubicBezTo>
                  <a:cubicBezTo>
                    <a:pt x="33" y="68"/>
                    <a:pt x="41" y="26"/>
                    <a:pt x="109" y="11"/>
                  </a:cubicBezTo>
                  <a:cubicBezTo>
                    <a:pt x="159" y="0"/>
                    <a:pt x="214" y="4"/>
                    <a:pt x="260" y="28"/>
                  </a:cubicBezTo>
                  <a:cubicBezTo>
                    <a:pt x="293" y="46"/>
                    <a:pt x="322" y="73"/>
                    <a:pt x="340" y="113"/>
                  </a:cubicBezTo>
                  <a:cubicBezTo>
                    <a:pt x="349" y="131"/>
                    <a:pt x="357" y="147"/>
                    <a:pt x="366" y="162"/>
                  </a:cubicBezTo>
                  <a:cubicBezTo>
                    <a:pt x="402" y="223"/>
                    <a:pt x="446" y="251"/>
                    <a:pt x="524" y="245"/>
                  </a:cubicBezTo>
                  <a:cubicBezTo>
                    <a:pt x="609" y="238"/>
                    <a:pt x="700" y="317"/>
                    <a:pt x="730" y="358"/>
                  </a:cubicBezTo>
                </a:path>
              </a:pathLst>
            </a:custGeom>
            <a:solidFill>
              <a:srgbClr val="D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8">
              <a:extLst>
                <a:ext uri="{FF2B5EF4-FFF2-40B4-BE49-F238E27FC236}">
                  <a16:creationId xmlns:a16="http://schemas.microsoft.com/office/drawing/2014/main" id="{F0DC0BA4-390F-42D9-BED3-1EC18212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8763" y="42672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  <a:gd name="T20" fmla="*/ 1 w 1"/>
                <a:gd name="T21" fmla="*/ 1 h 1"/>
                <a:gd name="T22" fmla="*/ 1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">
              <a:extLst>
                <a:ext uri="{FF2B5EF4-FFF2-40B4-BE49-F238E27FC236}">
                  <a16:creationId xmlns:a16="http://schemas.microsoft.com/office/drawing/2014/main" id="{E129A7C4-D6A2-4457-8D3B-5AAFB7FF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4470400"/>
              <a:ext cx="476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2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30">
              <a:extLst>
                <a:ext uri="{FF2B5EF4-FFF2-40B4-BE49-F238E27FC236}">
                  <a16:creationId xmlns:a16="http://schemas.microsoft.com/office/drawing/2014/main" id="{24261E22-CCF2-4DB8-AB9C-AEF2BA45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4203700"/>
              <a:ext cx="841375" cy="266700"/>
            </a:xfrm>
            <a:custGeom>
              <a:avLst/>
              <a:gdLst>
                <a:gd name="T0" fmla="*/ 161 w 300"/>
                <a:gd name="T1" fmla="*/ 0 h 95"/>
                <a:gd name="T2" fmla="*/ 161 w 300"/>
                <a:gd name="T3" fmla="*/ 0 h 95"/>
                <a:gd name="T4" fmla="*/ 110 w 300"/>
                <a:gd name="T5" fmla="*/ 5 h 95"/>
                <a:gd name="T6" fmla="*/ 109 w 300"/>
                <a:gd name="T7" fmla="*/ 6 h 95"/>
                <a:gd name="T8" fmla="*/ 109 w 300"/>
                <a:gd name="T9" fmla="*/ 6 h 95"/>
                <a:gd name="T10" fmla="*/ 0 w 300"/>
                <a:gd name="T11" fmla="*/ 95 h 95"/>
                <a:gd name="T12" fmla="*/ 0 w 300"/>
                <a:gd name="T13" fmla="*/ 95 h 95"/>
                <a:gd name="T14" fmla="*/ 2 w 300"/>
                <a:gd name="T15" fmla="*/ 95 h 95"/>
                <a:gd name="T16" fmla="*/ 3 w 300"/>
                <a:gd name="T17" fmla="*/ 94 h 95"/>
                <a:gd name="T18" fmla="*/ 3 w 300"/>
                <a:gd name="T19" fmla="*/ 94 h 95"/>
                <a:gd name="T20" fmla="*/ 3 w 300"/>
                <a:gd name="T21" fmla="*/ 94 h 95"/>
                <a:gd name="T22" fmla="*/ 3 w 300"/>
                <a:gd name="T23" fmla="*/ 94 h 95"/>
                <a:gd name="T24" fmla="*/ 184 w 300"/>
                <a:gd name="T25" fmla="*/ 13 h 95"/>
                <a:gd name="T26" fmla="*/ 184 w 300"/>
                <a:gd name="T27" fmla="*/ 13 h 95"/>
                <a:gd name="T28" fmla="*/ 184 w 300"/>
                <a:gd name="T29" fmla="*/ 13 h 95"/>
                <a:gd name="T30" fmla="*/ 184 w 300"/>
                <a:gd name="T31" fmla="*/ 13 h 95"/>
                <a:gd name="T32" fmla="*/ 184 w 300"/>
                <a:gd name="T33" fmla="*/ 13 h 95"/>
                <a:gd name="T34" fmla="*/ 272 w 300"/>
                <a:gd name="T35" fmla="*/ 33 h 95"/>
                <a:gd name="T36" fmla="*/ 272 w 300"/>
                <a:gd name="T37" fmla="*/ 33 h 95"/>
                <a:gd name="T38" fmla="*/ 300 w 300"/>
                <a:gd name="T39" fmla="*/ 52 h 95"/>
                <a:gd name="T40" fmla="*/ 261 w 300"/>
                <a:gd name="T41" fmla="*/ 24 h 95"/>
                <a:gd name="T42" fmla="*/ 261 w 300"/>
                <a:gd name="T43" fmla="*/ 24 h 95"/>
                <a:gd name="T44" fmla="*/ 261 w 300"/>
                <a:gd name="T45" fmla="*/ 24 h 95"/>
                <a:gd name="T46" fmla="*/ 261 w 300"/>
                <a:gd name="T47" fmla="*/ 24 h 95"/>
                <a:gd name="T48" fmla="*/ 261 w 300"/>
                <a:gd name="T49" fmla="*/ 24 h 95"/>
                <a:gd name="T50" fmla="*/ 261 w 300"/>
                <a:gd name="T51" fmla="*/ 24 h 95"/>
                <a:gd name="T52" fmla="*/ 261 w 300"/>
                <a:gd name="T53" fmla="*/ 24 h 95"/>
                <a:gd name="T54" fmla="*/ 261 w 300"/>
                <a:gd name="T55" fmla="*/ 23 h 95"/>
                <a:gd name="T56" fmla="*/ 260 w 300"/>
                <a:gd name="T57" fmla="*/ 23 h 95"/>
                <a:gd name="T58" fmla="*/ 260 w 300"/>
                <a:gd name="T59" fmla="*/ 23 h 95"/>
                <a:gd name="T60" fmla="*/ 260 w 300"/>
                <a:gd name="T61" fmla="*/ 23 h 95"/>
                <a:gd name="T62" fmla="*/ 260 w 300"/>
                <a:gd name="T63" fmla="*/ 23 h 95"/>
                <a:gd name="T64" fmla="*/ 260 w 300"/>
                <a:gd name="T65" fmla="*/ 23 h 95"/>
                <a:gd name="T66" fmla="*/ 260 w 300"/>
                <a:gd name="T67" fmla="*/ 23 h 95"/>
                <a:gd name="T68" fmla="*/ 259 w 300"/>
                <a:gd name="T69" fmla="*/ 23 h 95"/>
                <a:gd name="T70" fmla="*/ 161 w 300"/>
                <a:gd name="T71" fmla="*/ 0 h 95"/>
                <a:gd name="T72" fmla="*/ 161 w 300"/>
                <a:gd name="T7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95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44" y="0"/>
                    <a:pt x="127" y="2"/>
                    <a:pt x="110" y="5"/>
                  </a:cubicBezTo>
                  <a:cubicBezTo>
                    <a:pt x="110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41" y="21"/>
                    <a:pt x="33" y="63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95"/>
                    <a:pt x="2" y="95"/>
                    <a:pt x="2" y="95"/>
                  </a:cubicBezTo>
                  <a:cubicBezTo>
                    <a:pt x="3" y="95"/>
                    <a:pt x="3" y="95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2" y="46"/>
                    <a:pt x="117" y="13"/>
                    <a:pt x="184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213" y="13"/>
                    <a:pt x="243" y="20"/>
                    <a:pt x="272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82" y="39"/>
                    <a:pt x="291" y="45"/>
                    <a:pt x="300" y="52"/>
                  </a:cubicBezTo>
                  <a:cubicBezTo>
                    <a:pt x="288" y="41"/>
                    <a:pt x="275" y="31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29" y="7"/>
                    <a:pt x="195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</a:path>
              </a:pathLst>
            </a:custGeom>
            <a:solidFill>
              <a:srgbClr val="BE0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31">
              <a:extLst>
                <a:ext uri="{FF2B5EF4-FFF2-40B4-BE49-F238E27FC236}">
                  <a16:creationId xmlns:a16="http://schemas.microsoft.com/office/drawing/2014/main" id="{8AD68CE9-7887-4D2B-840D-3F920B356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863" y="4168775"/>
              <a:ext cx="2066925" cy="1344612"/>
            </a:xfrm>
            <a:custGeom>
              <a:avLst/>
              <a:gdLst>
                <a:gd name="T0" fmla="*/ 728 w 737"/>
                <a:gd name="T1" fmla="*/ 365 h 479"/>
                <a:gd name="T2" fmla="*/ 522 w 737"/>
                <a:gd name="T3" fmla="*/ 252 h 479"/>
                <a:gd name="T4" fmla="*/ 364 w 737"/>
                <a:gd name="T5" fmla="*/ 169 h 479"/>
                <a:gd name="T6" fmla="*/ 338 w 737"/>
                <a:gd name="T7" fmla="*/ 120 h 479"/>
                <a:gd name="T8" fmla="*/ 298 w 737"/>
                <a:gd name="T9" fmla="*/ 64 h 479"/>
                <a:gd name="T10" fmla="*/ 270 w 737"/>
                <a:gd name="T11" fmla="*/ 45 h 479"/>
                <a:gd name="T12" fmla="*/ 0 w 737"/>
                <a:gd name="T13" fmla="*/ 107 h 479"/>
                <a:gd name="T14" fmla="*/ 19 w 737"/>
                <a:gd name="T15" fmla="*/ 111 h 479"/>
                <a:gd name="T16" fmla="*/ 173 w 737"/>
                <a:gd name="T17" fmla="*/ 116 h 479"/>
                <a:gd name="T18" fmla="*/ 370 w 737"/>
                <a:gd name="T19" fmla="*/ 285 h 479"/>
                <a:gd name="T20" fmla="*/ 591 w 737"/>
                <a:gd name="T21" fmla="*/ 479 h 479"/>
                <a:gd name="T22" fmla="*/ 591 w 737"/>
                <a:gd name="T23" fmla="*/ 479 h 479"/>
                <a:gd name="T24" fmla="*/ 737 w 737"/>
                <a:gd name="T25" fmla="*/ 380 h 479"/>
                <a:gd name="T26" fmla="*/ 728 w 737"/>
                <a:gd name="T27" fmla="*/ 36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7" h="479">
                  <a:moveTo>
                    <a:pt x="728" y="365"/>
                  </a:moveTo>
                  <a:cubicBezTo>
                    <a:pt x="698" y="324"/>
                    <a:pt x="607" y="245"/>
                    <a:pt x="522" y="252"/>
                  </a:cubicBezTo>
                  <a:cubicBezTo>
                    <a:pt x="444" y="258"/>
                    <a:pt x="400" y="230"/>
                    <a:pt x="364" y="169"/>
                  </a:cubicBezTo>
                  <a:cubicBezTo>
                    <a:pt x="355" y="154"/>
                    <a:pt x="347" y="138"/>
                    <a:pt x="338" y="120"/>
                  </a:cubicBezTo>
                  <a:cubicBezTo>
                    <a:pt x="328" y="97"/>
                    <a:pt x="314" y="79"/>
                    <a:pt x="298" y="64"/>
                  </a:cubicBezTo>
                  <a:cubicBezTo>
                    <a:pt x="289" y="57"/>
                    <a:pt x="280" y="51"/>
                    <a:pt x="270" y="45"/>
                  </a:cubicBezTo>
                  <a:cubicBezTo>
                    <a:pt x="175" y="0"/>
                    <a:pt x="71" y="37"/>
                    <a:pt x="0" y="107"/>
                  </a:cubicBezTo>
                  <a:cubicBezTo>
                    <a:pt x="6" y="107"/>
                    <a:pt x="12" y="109"/>
                    <a:pt x="19" y="111"/>
                  </a:cubicBezTo>
                  <a:cubicBezTo>
                    <a:pt x="34" y="104"/>
                    <a:pt x="104" y="76"/>
                    <a:pt x="173" y="116"/>
                  </a:cubicBezTo>
                  <a:cubicBezTo>
                    <a:pt x="252" y="161"/>
                    <a:pt x="264" y="259"/>
                    <a:pt x="370" y="285"/>
                  </a:cubicBezTo>
                  <a:cubicBezTo>
                    <a:pt x="503" y="317"/>
                    <a:pt x="552" y="380"/>
                    <a:pt x="591" y="479"/>
                  </a:cubicBezTo>
                  <a:cubicBezTo>
                    <a:pt x="591" y="479"/>
                    <a:pt x="591" y="479"/>
                    <a:pt x="591" y="479"/>
                  </a:cubicBezTo>
                  <a:cubicBezTo>
                    <a:pt x="633" y="399"/>
                    <a:pt x="737" y="380"/>
                    <a:pt x="737" y="380"/>
                  </a:cubicBezTo>
                  <a:cubicBezTo>
                    <a:pt x="735" y="376"/>
                    <a:pt x="732" y="371"/>
                    <a:pt x="728" y="365"/>
                  </a:cubicBezTo>
                </a:path>
              </a:pathLst>
            </a:custGeom>
            <a:solidFill>
              <a:srgbClr val="D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2">
              <a:extLst>
                <a:ext uri="{FF2B5EF4-FFF2-40B4-BE49-F238E27FC236}">
                  <a16:creationId xmlns:a16="http://schemas.microsoft.com/office/drawing/2014/main" id="{42F5D91C-9333-4852-A6B9-F4A9BA8D9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25" y="4643438"/>
              <a:ext cx="1020763" cy="550862"/>
            </a:xfrm>
            <a:custGeom>
              <a:avLst/>
              <a:gdLst>
                <a:gd name="T0" fmla="*/ 102 w 364"/>
                <a:gd name="T1" fmla="*/ 62 h 196"/>
                <a:gd name="T2" fmla="*/ 364 w 364"/>
                <a:gd name="T3" fmla="*/ 196 h 196"/>
                <a:gd name="T4" fmla="*/ 158 w 364"/>
                <a:gd name="T5" fmla="*/ 83 h 196"/>
                <a:gd name="T6" fmla="*/ 0 w 364"/>
                <a:gd name="T7" fmla="*/ 0 h 196"/>
                <a:gd name="T8" fmla="*/ 102 w 364"/>
                <a:gd name="T9" fmla="*/ 6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6">
                  <a:moveTo>
                    <a:pt x="102" y="62"/>
                  </a:moveTo>
                  <a:cubicBezTo>
                    <a:pt x="165" y="69"/>
                    <a:pt x="275" y="18"/>
                    <a:pt x="364" y="196"/>
                  </a:cubicBezTo>
                  <a:cubicBezTo>
                    <a:pt x="334" y="155"/>
                    <a:pt x="243" y="76"/>
                    <a:pt x="158" y="83"/>
                  </a:cubicBezTo>
                  <a:cubicBezTo>
                    <a:pt x="80" y="89"/>
                    <a:pt x="36" y="61"/>
                    <a:pt x="0" y="0"/>
                  </a:cubicBezTo>
                  <a:cubicBezTo>
                    <a:pt x="12" y="15"/>
                    <a:pt x="49" y="56"/>
                    <a:pt x="102" y="62"/>
                  </a:cubicBezTo>
                  <a:close/>
                </a:path>
              </a:pathLst>
            </a:custGeom>
            <a:solidFill>
              <a:srgbClr val="EA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3">
              <a:extLst>
                <a:ext uri="{FF2B5EF4-FFF2-40B4-BE49-F238E27FC236}">
                  <a16:creationId xmlns:a16="http://schemas.microsoft.com/office/drawing/2014/main" id="{BD6DE75D-6C57-4928-A502-4E602E60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838" y="4383088"/>
              <a:ext cx="1603375" cy="1417637"/>
            </a:xfrm>
            <a:custGeom>
              <a:avLst/>
              <a:gdLst>
                <a:gd name="T0" fmla="*/ 572 w 572"/>
                <a:gd name="T1" fmla="*/ 403 h 505"/>
                <a:gd name="T2" fmla="*/ 451 w 572"/>
                <a:gd name="T3" fmla="*/ 416 h 505"/>
                <a:gd name="T4" fmla="*/ 376 w 572"/>
                <a:gd name="T5" fmla="*/ 499 h 505"/>
                <a:gd name="T6" fmla="*/ 288 w 572"/>
                <a:gd name="T7" fmla="*/ 475 h 505"/>
                <a:gd name="T8" fmla="*/ 197 w 572"/>
                <a:gd name="T9" fmla="*/ 505 h 505"/>
                <a:gd name="T10" fmla="*/ 192 w 572"/>
                <a:gd name="T11" fmla="*/ 352 h 505"/>
                <a:gd name="T12" fmla="*/ 167 w 572"/>
                <a:gd name="T13" fmla="*/ 301 h 505"/>
                <a:gd name="T14" fmla="*/ 264 w 572"/>
                <a:gd name="T15" fmla="*/ 360 h 505"/>
                <a:gd name="T16" fmla="*/ 284 w 572"/>
                <a:gd name="T17" fmla="*/ 384 h 505"/>
                <a:gd name="T18" fmla="*/ 302 w 572"/>
                <a:gd name="T19" fmla="*/ 372 h 505"/>
                <a:gd name="T20" fmla="*/ 346 w 572"/>
                <a:gd name="T21" fmla="*/ 395 h 505"/>
                <a:gd name="T22" fmla="*/ 353 w 572"/>
                <a:gd name="T23" fmla="*/ 373 h 505"/>
                <a:gd name="T24" fmla="*/ 373 w 572"/>
                <a:gd name="T25" fmla="*/ 345 h 505"/>
                <a:gd name="T26" fmla="*/ 376 w 572"/>
                <a:gd name="T27" fmla="*/ 318 h 505"/>
                <a:gd name="T28" fmla="*/ 334 w 572"/>
                <a:gd name="T29" fmla="*/ 291 h 505"/>
                <a:gd name="T30" fmla="*/ 4 w 572"/>
                <a:gd name="T31" fmla="*/ 37 h 505"/>
                <a:gd name="T32" fmla="*/ 0 w 572"/>
                <a:gd name="T33" fmla="*/ 35 h 505"/>
                <a:gd name="T34" fmla="*/ 154 w 572"/>
                <a:gd name="T35" fmla="*/ 40 h 505"/>
                <a:gd name="T36" fmla="*/ 351 w 572"/>
                <a:gd name="T37" fmla="*/ 209 h 505"/>
                <a:gd name="T38" fmla="*/ 572 w 572"/>
                <a:gd name="T39" fmla="*/ 4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2" h="505">
                  <a:moveTo>
                    <a:pt x="572" y="403"/>
                  </a:moveTo>
                  <a:cubicBezTo>
                    <a:pt x="570" y="402"/>
                    <a:pt x="520" y="367"/>
                    <a:pt x="451" y="416"/>
                  </a:cubicBezTo>
                  <a:cubicBezTo>
                    <a:pt x="381" y="465"/>
                    <a:pt x="376" y="499"/>
                    <a:pt x="376" y="499"/>
                  </a:cubicBezTo>
                  <a:cubicBezTo>
                    <a:pt x="376" y="499"/>
                    <a:pt x="358" y="464"/>
                    <a:pt x="288" y="475"/>
                  </a:cubicBezTo>
                  <a:cubicBezTo>
                    <a:pt x="232" y="483"/>
                    <a:pt x="206" y="499"/>
                    <a:pt x="197" y="505"/>
                  </a:cubicBezTo>
                  <a:cubicBezTo>
                    <a:pt x="225" y="457"/>
                    <a:pt x="210" y="396"/>
                    <a:pt x="192" y="352"/>
                  </a:cubicBezTo>
                  <a:cubicBezTo>
                    <a:pt x="183" y="329"/>
                    <a:pt x="173" y="311"/>
                    <a:pt x="167" y="301"/>
                  </a:cubicBezTo>
                  <a:cubicBezTo>
                    <a:pt x="223" y="338"/>
                    <a:pt x="264" y="360"/>
                    <a:pt x="264" y="360"/>
                  </a:cubicBezTo>
                  <a:cubicBezTo>
                    <a:pt x="264" y="360"/>
                    <a:pt x="273" y="379"/>
                    <a:pt x="284" y="384"/>
                  </a:cubicBezTo>
                  <a:cubicBezTo>
                    <a:pt x="298" y="390"/>
                    <a:pt x="302" y="372"/>
                    <a:pt x="302" y="372"/>
                  </a:cubicBezTo>
                  <a:cubicBezTo>
                    <a:pt x="302" y="372"/>
                    <a:pt x="327" y="404"/>
                    <a:pt x="346" y="395"/>
                  </a:cubicBezTo>
                  <a:cubicBezTo>
                    <a:pt x="365" y="386"/>
                    <a:pt x="353" y="373"/>
                    <a:pt x="353" y="373"/>
                  </a:cubicBezTo>
                  <a:cubicBezTo>
                    <a:pt x="353" y="373"/>
                    <a:pt x="385" y="379"/>
                    <a:pt x="373" y="345"/>
                  </a:cubicBezTo>
                  <a:cubicBezTo>
                    <a:pt x="373" y="345"/>
                    <a:pt x="389" y="334"/>
                    <a:pt x="376" y="318"/>
                  </a:cubicBezTo>
                  <a:cubicBezTo>
                    <a:pt x="363" y="301"/>
                    <a:pt x="334" y="291"/>
                    <a:pt x="334" y="291"/>
                  </a:cubicBezTo>
                  <a:cubicBezTo>
                    <a:pt x="266" y="259"/>
                    <a:pt x="72" y="65"/>
                    <a:pt x="4" y="37"/>
                  </a:cubicBezTo>
                  <a:cubicBezTo>
                    <a:pt x="3" y="36"/>
                    <a:pt x="1" y="35"/>
                    <a:pt x="0" y="35"/>
                  </a:cubicBezTo>
                  <a:cubicBezTo>
                    <a:pt x="15" y="28"/>
                    <a:pt x="85" y="0"/>
                    <a:pt x="154" y="40"/>
                  </a:cubicBezTo>
                  <a:cubicBezTo>
                    <a:pt x="233" y="85"/>
                    <a:pt x="245" y="183"/>
                    <a:pt x="351" y="209"/>
                  </a:cubicBezTo>
                  <a:cubicBezTo>
                    <a:pt x="484" y="241"/>
                    <a:pt x="533" y="304"/>
                    <a:pt x="572" y="403"/>
                  </a:cubicBezTo>
                </a:path>
              </a:pathLst>
            </a:custGeom>
            <a:solidFill>
              <a:srgbClr val="BF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4">
              <a:extLst>
                <a:ext uri="{FF2B5EF4-FFF2-40B4-BE49-F238E27FC236}">
                  <a16:creationId xmlns:a16="http://schemas.microsoft.com/office/drawing/2014/main" id="{A4A51534-BA89-4F92-A90A-D7C3D7682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713" y="4943475"/>
              <a:ext cx="79375" cy="25400"/>
            </a:xfrm>
            <a:custGeom>
              <a:avLst/>
              <a:gdLst>
                <a:gd name="T0" fmla="*/ 27 w 28"/>
                <a:gd name="T1" fmla="*/ 9 h 9"/>
                <a:gd name="T2" fmla="*/ 28 w 28"/>
                <a:gd name="T3" fmla="*/ 9 h 9"/>
                <a:gd name="T4" fmla="*/ 27 w 28"/>
                <a:gd name="T5" fmla="*/ 9 h 9"/>
                <a:gd name="T6" fmla="*/ 27 w 28"/>
                <a:gd name="T7" fmla="*/ 9 h 9"/>
                <a:gd name="T8" fmla="*/ 27 w 28"/>
                <a:gd name="T9" fmla="*/ 9 h 9"/>
                <a:gd name="T10" fmla="*/ 27 w 28"/>
                <a:gd name="T11" fmla="*/ 9 h 9"/>
                <a:gd name="T12" fmla="*/ 23 w 28"/>
                <a:gd name="T13" fmla="*/ 8 h 9"/>
                <a:gd name="T14" fmla="*/ 23 w 28"/>
                <a:gd name="T15" fmla="*/ 8 h 9"/>
                <a:gd name="T16" fmla="*/ 23 w 28"/>
                <a:gd name="T17" fmla="*/ 8 h 9"/>
                <a:gd name="T18" fmla="*/ 23 w 28"/>
                <a:gd name="T19" fmla="*/ 7 h 9"/>
                <a:gd name="T20" fmla="*/ 23 w 28"/>
                <a:gd name="T21" fmla="*/ 8 h 9"/>
                <a:gd name="T22" fmla="*/ 23 w 28"/>
                <a:gd name="T23" fmla="*/ 7 h 9"/>
                <a:gd name="T24" fmla="*/ 22 w 28"/>
                <a:gd name="T25" fmla="*/ 7 h 9"/>
                <a:gd name="T26" fmla="*/ 22 w 28"/>
                <a:gd name="T27" fmla="*/ 7 h 9"/>
                <a:gd name="T28" fmla="*/ 22 w 28"/>
                <a:gd name="T29" fmla="*/ 7 h 9"/>
                <a:gd name="T30" fmla="*/ 22 w 28"/>
                <a:gd name="T31" fmla="*/ 7 h 9"/>
                <a:gd name="T32" fmla="*/ 22 w 28"/>
                <a:gd name="T33" fmla="*/ 7 h 9"/>
                <a:gd name="T34" fmla="*/ 22 w 28"/>
                <a:gd name="T35" fmla="*/ 7 h 9"/>
                <a:gd name="T36" fmla="*/ 22 w 28"/>
                <a:gd name="T37" fmla="*/ 7 h 9"/>
                <a:gd name="T38" fmla="*/ 22 w 28"/>
                <a:gd name="T39" fmla="*/ 7 h 9"/>
                <a:gd name="T40" fmla="*/ 22 w 28"/>
                <a:gd name="T41" fmla="*/ 7 h 9"/>
                <a:gd name="T42" fmla="*/ 0 w 28"/>
                <a:gd name="T43" fmla="*/ 0 h 9"/>
                <a:gd name="T44" fmla="*/ 0 w 28"/>
                <a:gd name="T45" fmla="*/ 0 h 9"/>
                <a:gd name="T46" fmla="*/ 0 w 28"/>
                <a:gd name="T47" fmla="*/ 0 h 9"/>
                <a:gd name="T48" fmla="*/ 22 w 28"/>
                <a:gd name="T49" fmla="*/ 7 h 9"/>
                <a:gd name="T50" fmla="*/ 0 w 28"/>
                <a:gd name="T5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9">
                  <a:moveTo>
                    <a:pt x="27" y="9"/>
                  </a:move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4" y="5"/>
                    <a:pt x="22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BE0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5">
              <a:extLst>
                <a:ext uri="{FF2B5EF4-FFF2-40B4-BE49-F238E27FC236}">
                  <a16:creationId xmlns:a16="http://schemas.microsoft.com/office/drawing/2014/main" id="{324D9C1A-075C-4D61-9CD7-5A524F12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813" y="5499100"/>
              <a:ext cx="25400" cy="14287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9" y="5"/>
                    <a:pt x="9" y="5"/>
                  </a:cubicBezTo>
                  <a:cubicBezTo>
                    <a:pt x="9" y="5"/>
                    <a:pt x="5" y="3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6">
              <a:extLst>
                <a:ext uri="{FF2B5EF4-FFF2-40B4-BE49-F238E27FC236}">
                  <a16:creationId xmlns:a16="http://schemas.microsoft.com/office/drawing/2014/main" id="{E40F69DC-6C72-4164-B8D8-50EE275B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713" y="4943475"/>
              <a:ext cx="698500" cy="569912"/>
            </a:xfrm>
            <a:custGeom>
              <a:avLst/>
              <a:gdLst>
                <a:gd name="T0" fmla="*/ 0 w 249"/>
                <a:gd name="T1" fmla="*/ 0 h 203"/>
                <a:gd name="T2" fmla="*/ 190 w 249"/>
                <a:gd name="T3" fmla="*/ 133 h 203"/>
                <a:gd name="T4" fmla="*/ 190 w 249"/>
                <a:gd name="T5" fmla="*/ 133 h 203"/>
                <a:gd name="T6" fmla="*/ 190 w 249"/>
                <a:gd name="T7" fmla="*/ 133 h 203"/>
                <a:gd name="T8" fmla="*/ 190 w 249"/>
                <a:gd name="T9" fmla="*/ 133 h 203"/>
                <a:gd name="T10" fmla="*/ 190 w 249"/>
                <a:gd name="T11" fmla="*/ 133 h 203"/>
                <a:gd name="T12" fmla="*/ 190 w 249"/>
                <a:gd name="T13" fmla="*/ 133 h 203"/>
                <a:gd name="T14" fmla="*/ 190 w 249"/>
                <a:gd name="T15" fmla="*/ 134 h 203"/>
                <a:gd name="T16" fmla="*/ 190 w 249"/>
                <a:gd name="T17" fmla="*/ 134 h 203"/>
                <a:gd name="T18" fmla="*/ 191 w 249"/>
                <a:gd name="T19" fmla="*/ 134 h 203"/>
                <a:gd name="T20" fmla="*/ 191 w 249"/>
                <a:gd name="T21" fmla="*/ 134 h 203"/>
                <a:gd name="T22" fmla="*/ 191 w 249"/>
                <a:gd name="T23" fmla="*/ 134 h 203"/>
                <a:gd name="T24" fmla="*/ 191 w 249"/>
                <a:gd name="T25" fmla="*/ 134 h 203"/>
                <a:gd name="T26" fmla="*/ 191 w 249"/>
                <a:gd name="T27" fmla="*/ 134 h 203"/>
                <a:gd name="T28" fmla="*/ 191 w 249"/>
                <a:gd name="T29" fmla="*/ 134 h 203"/>
                <a:gd name="T30" fmla="*/ 191 w 249"/>
                <a:gd name="T31" fmla="*/ 135 h 203"/>
                <a:gd name="T32" fmla="*/ 191 w 249"/>
                <a:gd name="T33" fmla="*/ 135 h 203"/>
                <a:gd name="T34" fmla="*/ 191 w 249"/>
                <a:gd name="T35" fmla="*/ 135 h 203"/>
                <a:gd name="T36" fmla="*/ 192 w 249"/>
                <a:gd name="T37" fmla="*/ 135 h 203"/>
                <a:gd name="T38" fmla="*/ 192 w 249"/>
                <a:gd name="T39" fmla="*/ 135 h 203"/>
                <a:gd name="T40" fmla="*/ 239 w 249"/>
                <a:gd name="T41" fmla="*/ 197 h 203"/>
                <a:gd name="T42" fmla="*/ 239 w 249"/>
                <a:gd name="T43" fmla="*/ 197 h 203"/>
                <a:gd name="T44" fmla="*/ 239 w 249"/>
                <a:gd name="T45" fmla="*/ 197 h 203"/>
                <a:gd name="T46" fmla="*/ 239 w 249"/>
                <a:gd name="T47" fmla="*/ 197 h 203"/>
                <a:gd name="T48" fmla="*/ 240 w 249"/>
                <a:gd name="T49" fmla="*/ 197 h 203"/>
                <a:gd name="T50" fmla="*/ 240 w 249"/>
                <a:gd name="T51" fmla="*/ 197 h 203"/>
                <a:gd name="T52" fmla="*/ 240 w 249"/>
                <a:gd name="T53" fmla="*/ 198 h 203"/>
                <a:gd name="T54" fmla="*/ 240 w 249"/>
                <a:gd name="T55" fmla="*/ 198 h 203"/>
                <a:gd name="T56" fmla="*/ 240 w 249"/>
                <a:gd name="T57" fmla="*/ 198 h 203"/>
                <a:gd name="T58" fmla="*/ 240 w 249"/>
                <a:gd name="T59" fmla="*/ 198 h 203"/>
                <a:gd name="T60" fmla="*/ 240 w 249"/>
                <a:gd name="T61" fmla="*/ 198 h 203"/>
                <a:gd name="T62" fmla="*/ 240 w 249"/>
                <a:gd name="T63" fmla="*/ 198 h 203"/>
                <a:gd name="T64" fmla="*/ 249 w 249"/>
                <a:gd name="T65" fmla="*/ 203 h 203"/>
                <a:gd name="T66" fmla="*/ 249 w 249"/>
                <a:gd name="T67" fmla="*/ 203 h 203"/>
                <a:gd name="T68" fmla="*/ 28 w 249"/>
                <a:gd name="T69" fmla="*/ 9 h 203"/>
                <a:gd name="T70" fmla="*/ 28 w 249"/>
                <a:gd name="T71" fmla="*/ 9 h 203"/>
                <a:gd name="T72" fmla="*/ 28 w 249"/>
                <a:gd name="T73" fmla="*/ 9 h 203"/>
                <a:gd name="T74" fmla="*/ 27 w 249"/>
                <a:gd name="T75" fmla="*/ 9 h 203"/>
                <a:gd name="T76" fmla="*/ 27 w 249"/>
                <a:gd name="T77" fmla="*/ 9 h 203"/>
                <a:gd name="T78" fmla="*/ 27 w 249"/>
                <a:gd name="T79" fmla="*/ 9 h 203"/>
                <a:gd name="T80" fmla="*/ 23 w 249"/>
                <a:gd name="T81" fmla="*/ 8 h 203"/>
                <a:gd name="T82" fmla="*/ 23 w 249"/>
                <a:gd name="T83" fmla="*/ 8 h 203"/>
                <a:gd name="T84" fmla="*/ 23 w 249"/>
                <a:gd name="T85" fmla="*/ 8 h 203"/>
                <a:gd name="T86" fmla="*/ 23 w 249"/>
                <a:gd name="T87" fmla="*/ 7 h 203"/>
                <a:gd name="T88" fmla="*/ 22 w 249"/>
                <a:gd name="T89" fmla="*/ 7 h 203"/>
                <a:gd name="T90" fmla="*/ 22 w 249"/>
                <a:gd name="T91" fmla="*/ 7 h 203"/>
                <a:gd name="T92" fmla="*/ 22 w 249"/>
                <a:gd name="T93" fmla="*/ 7 h 203"/>
                <a:gd name="T94" fmla="*/ 22 w 249"/>
                <a:gd name="T95" fmla="*/ 7 h 203"/>
                <a:gd name="T96" fmla="*/ 22 w 249"/>
                <a:gd name="T97" fmla="*/ 7 h 203"/>
                <a:gd name="T98" fmla="*/ 22 w 249"/>
                <a:gd name="T99" fmla="*/ 7 h 203"/>
                <a:gd name="T100" fmla="*/ 22 w 249"/>
                <a:gd name="T101" fmla="*/ 7 h 203"/>
                <a:gd name="T102" fmla="*/ 0 w 249"/>
                <a:gd name="T10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9" h="203">
                  <a:moveTo>
                    <a:pt x="0" y="0"/>
                  </a:moveTo>
                  <a:cubicBezTo>
                    <a:pt x="70" y="40"/>
                    <a:pt x="136" y="77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1" y="134"/>
                    <a:pt x="191" y="134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91" y="134"/>
                    <a:pt x="191" y="135"/>
                    <a:pt x="191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209" y="153"/>
                    <a:pt x="225" y="174"/>
                    <a:pt x="239" y="197"/>
                  </a:cubicBezTo>
                  <a:cubicBezTo>
                    <a:pt x="239" y="197"/>
                    <a:pt x="239" y="197"/>
                    <a:pt x="239" y="197"/>
                  </a:cubicBezTo>
                  <a:cubicBezTo>
                    <a:pt x="239" y="197"/>
                    <a:pt x="239" y="197"/>
                    <a:pt x="239" y="197"/>
                  </a:cubicBezTo>
                  <a:cubicBezTo>
                    <a:pt x="239" y="197"/>
                    <a:pt x="239" y="197"/>
                    <a:pt x="239" y="197"/>
                  </a:cubicBezTo>
                  <a:cubicBezTo>
                    <a:pt x="239" y="197"/>
                    <a:pt x="239" y="197"/>
                    <a:pt x="240" y="197"/>
                  </a:cubicBezTo>
                  <a:cubicBezTo>
                    <a:pt x="240" y="197"/>
                    <a:pt x="240" y="197"/>
                    <a:pt x="240" y="197"/>
                  </a:cubicBezTo>
                  <a:cubicBezTo>
                    <a:pt x="240" y="197"/>
                    <a:pt x="240" y="197"/>
                    <a:pt x="240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45" y="201"/>
                    <a:pt x="249" y="203"/>
                    <a:pt x="249" y="203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10" y="104"/>
                    <a:pt x="161" y="41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A81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7">
              <a:extLst>
                <a:ext uri="{FF2B5EF4-FFF2-40B4-BE49-F238E27FC236}">
                  <a16:creationId xmlns:a16="http://schemas.microsoft.com/office/drawing/2014/main" id="{EBA1A5F1-B4EA-476E-839E-55884A4C9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8838" y="4435475"/>
              <a:ext cx="207963" cy="46037"/>
            </a:xfrm>
            <a:custGeom>
              <a:avLst/>
              <a:gdLst>
                <a:gd name="T0" fmla="*/ 74 w 74"/>
                <a:gd name="T1" fmla="*/ 0 h 16"/>
                <a:gd name="T2" fmla="*/ 0 w 74"/>
                <a:gd name="T3" fmla="*/ 16 h 16"/>
                <a:gd name="T4" fmla="*/ 74 w 74"/>
                <a:gd name="T5" fmla="*/ 0 h 16"/>
                <a:gd name="T6" fmla="*/ 74 w 74"/>
                <a:gd name="T7" fmla="*/ 0 h 16"/>
                <a:gd name="T8" fmla="*/ 74 w 74"/>
                <a:gd name="T9" fmla="*/ 0 h 16"/>
                <a:gd name="T10" fmla="*/ 74 w 74"/>
                <a:gd name="T11" fmla="*/ 0 h 16"/>
                <a:gd name="T12" fmla="*/ 74 w 7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6">
                  <a:moveTo>
                    <a:pt x="74" y="0"/>
                  </a:moveTo>
                  <a:cubicBezTo>
                    <a:pt x="38" y="0"/>
                    <a:pt x="9" y="12"/>
                    <a:pt x="0" y="16"/>
                  </a:cubicBezTo>
                  <a:cubicBezTo>
                    <a:pt x="9" y="12"/>
                    <a:pt x="38" y="0"/>
                    <a:pt x="74" y="0"/>
                  </a:cubicBezTo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BE0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8">
              <a:extLst>
                <a:ext uri="{FF2B5EF4-FFF2-40B4-BE49-F238E27FC236}">
                  <a16:creationId xmlns:a16="http://schemas.microsoft.com/office/drawing/2014/main" id="{5A159410-6A19-4167-9D9A-B5B04AFC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0" y="4486275"/>
              <a:ext cx="22225" cy="7937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3 h 3"/>
                <a:gd name="T4" fmla="*/ 8 w 8"/>
                <a:gd name="T5" fmla="*/ 3 h 3"/>
                <a:gd name="T6" fmla="*/ 8 w 8"/>
                <a:gd name="T7" fmla="*/ 3 h 3"/>
                <a:gd name="T8" fmla="*/ 8 w 8"/>
                <a:gd name="T9" fmla="*/ 3 h 3"/>
                <a:gd name="T10" fmla="*/ 8 w 8"/>
                <a:gd name="T11" fmla="*/ 3 h 3"/>
                <a:gd name="T12" fmla="*/ 0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1"/>
                    <a:pt x="5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9">
              <a:extLst>
                <a:ext uri="{FF2B5EF4-FFF2-40B4-BE49-F238E27FC236}">
                  <a16:creationId xmlns:a16="http://schemas.microsoft.com/office/drawing/2014/main" id="{B25FB388-74D1-4348-8B0D-BDC5D51DA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7463" y="4494213"/>
              <a:ext cx="476250" cy="449262"/>
            </a:xfrm>
            <a:custGeom>
              <a:avLst/>
              <a:gdLst>
                <a:gd name="T0" fmla="*/ 170 w 170"/>
                <a:gd name="T1" fmla="*/ 160 h 160"/>
                <a:gd name="T2" fmla="*/ 78 w 170"/>
                <a:gd name="T3" fmla="*/ 77 h 160"/>
                <a:gd name="T4" fmla="*/ 28 w 170"/>
                <a:gd name="T5" fmla="*/ 19 h 160"/>
                <a:gd name="T6" fmla="*/ 27 w 170"/>
                <a:gd name="T7" fmla="*/ 18 h 160"/>
                <a:gd name="T8" fmla="*/ 26 w 170"/>
                <a:gd name="T9" fmla="*/ 18 h 160"/>
                <a:gd name="T10" fmla="*/ 26 w 170"/>
                <a:gd name="T11" fmla="*/ 18 h 160"/>
                <a:gd name="T12" fmla="*/ 26 w 170"/>
                <a:gd name="T13" fmla="*/ 18 h 160"/>
                <a:gd name="T14" fmla="*/ 25 w 170"/>
                <a:gd name="T15" fmla="*/ 17 h 160"/>
                <a:gd name="T16" fmla="*/ 25 w 170"/>
                <a:gd name="T17" fmla="*/ 17 h 160"/>
                <a:gd name="T18" fmla="*/ 24 w 170"/>
                <a:gd name="T19" fmla="*/ 16 h 160"/>
                <a:gd name="T20" fmla="*/ 24 w 170"/>
                <a:gd name="T21" fmla="*/ 16 h 160"/>
                <a:gd name="T22" fmla="*/ 24 w 170"/>
                <a:gd name="T23" fmla="*/ 16 h 160"/>
                <a:gd name="T24" fmla="*/ 23 w 170"/>
                <a:gd name="T25" fmla="*/ 15 h 160"/>
                <a:gd name="T26" fmla="*/ 23 w 170"/>
                <a:gd name="T27" fmla="*/ 15 h 160"/>
                <a:gd name="T28" fmla="*/ 23 w 170"/>
                <a:gd name="T29" fmla="*/ 15 h 160"/>
                <a:gd name="T30" fmla="*/ 22 w 170"/>
                <a:gd name="T31" fmla="*/ 15 h 160"/>
                <a:gd name="T32" fmla="*/ 22 w 170"/>
                <a:gd name="T33" fmla="*/ 15 h 160"/>
                <a:gd name="T34" fmla="*/ 22 w 170"/>
                <a:gd name="T35" fmla="*/ 14 h 160"/>
                <a:gd name="T36" fmla="*/ 21 w 170"/>
                <a:gd name="T37" fmla="*/ 14 h 160"/>
                <a:gd name="T38" fmla="*/ 21 w 170"/>
                <a:gd name="T39" fmla="*/ 14 h 160"/>
                <a:gd name="T40" fmla="*/ 21 w 170"/>
                <a:gd name="T41" fmla="*/ 13 h 160"/>
                <a:gd name="T42" fmla="*/ 20 w 170"/>
                <a:gd name="T43" fmla="*/ 13 h 160"/>
                <a:gd name="T44" fmla="*/ 20 w 170"/>
                <a:gd name="T45" fmla="*/ 13 h 160"/>
                <a:gd name="T46" fmla="*/ 20 w 170"/>
                <a:gd name="T47" fmla="*/ 12 h 160"/>
                <a:gd name="T48" fmla="*/ 19 w 170"/>
                <a:gd name="T49" fmla="*/ 12 h 160"/>
                <a:gd name="T50" fmla="*/ 19 w 170"/>
                <a:gd name="T51" fmla="*/ 12 h 160"/>
                <a:gd name="T52" fmla="*/ 19 w 170"/>
                <a:gd name="T53" fmla="*/ 12 h 160"/>
                <a:gd name="T54" fmla="*/ 17 w 170"/>
                <a:gd name="T55" fmla="*/ 11 h 160"/>
                <a:gd name="T56" fmla="*/ 17 w 170"/>
                <a:gd name="T57" fmla="*/ 11 h 160"/>
                <a:gd name="T58" fmla="*/ 17 w 170"/>
                <a:gd name="T59" fmla="*/ 10 h 160"/>
                <a:gd name="T60" fmla="*/ 15 w 170"/>
                <a:gd name="T61" fmla="*/ 9 h 160"/>
                <a:gd name="T62" fmla="*/ 15 w 170"/>
                <a:gd name="T63" fmla="*/ 9 h 160"/>
                <a:gd name="T64" fmla="*/ 15 w 170"/>
                <a:gd name="T65" fmla="*/ 9 h 160"/>
                <a:gd name="T66" fmla="*/ 11 w 170"/>
                <a:gd name="T67" fmla="*/ 6 h 160"/>
                <a:gd name="T68" fmla="*/ 11 w 170"/>
                <a:gd name="T69" fmla="*/ 6 h 160"/>
                <a:gd name="T70" fmla="*/ 11 w 170"/>
                <a:gd name="T71" fmla="*/ 6 h 160"/>
                <a:gd name="T72" fmla="*/ 9 w 170"/>
                <a:gd name="T73" fmla="*/ 5 h 160"/>
                <a:gd name="T74" fmla="*/ 8 w 170"/>
                <a:gd name="T75" fmla="*/ 5 h 160"/>
                <a:gd name="T76" fmla="*/ 8 w 170"/>
                <a:gd name="T77" fmla="*/ 4 h 160"/>
                <a:gd name="T78" fmla="*/ 6 w 170"/>
                <a:gd name="T79" fmla="*/ 3 h 160"/>
                <a:gd name="T80" fmla="*/ 6 w 170"/>
                <a:gd name="T81" fmla="*/ 3 h 160"/>
                <a:gd name="T82" fmla="*/ 6 w 170"/>
                <a:gd name="T83" fmla="*/ 3 h 160"/>
                <a:gd name="T84" fmla="*/ 5 w 170"/>
                <a:gd name="T85" fmla="*/ 2 h 160"/>
                <a:gd name="T86" fmla="*/ 4 w 170"/>
                <a:gd name="T87" fmla="*/ 2 h 160"/>
                <a:gd name="T88" fmla="*/ 4 w 170"/>
                <a:gd name="T89" fmla="*/ 2 h 160"/>
                <a:gd name="T90" fmla="*/ 4 w 170"/>
                <a:gd name="T91" fmla="*/ 1 h 160"/>
                <a:gd name="T92" fmla="*/ 3 w 170"/>
                <a:gd name="T93" fmla="*/ 1 h 160"/>
                <a:gd name="T94" fmla="*/ 3 w 170"/>
                <a:gd name="T95" fmla="*/ 1 h 160"/>
                <a:gd name="T96" fmla="*/ 2 w 170"/>
                <a:gd name="T97" fmla="*/ 1 h 160"/>
                <a:gd name="T98" fmla="*/ 2 w 170"/>
                <a:gd name="T99" fmla="*/ 0 h 160"/>
                <a:gd name="T100" fmla="*/ 1 w 170"/>
                <a:gd name="T101" fmla="*/ 0 h 160"/>
                <a:gd name="T102" fmla="*/ 1 w 170"/>
                <a:gd name="T10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" h="160">
                  <a:moveTo>
                    <a:pt x="78" y="77"/>
                  </a:moveTo>
                  <a:cubicBezTo>
                    <a:pt x="102" y="110"/>
                    <a:pt x="127" y="142"/>
                    <a:pt x="170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27" y="142"/>
                    <a:pt x="102" y="110"/>
                    <a:pt x="78" y="77"/>
                  </a:cubicBezTo>
                  <a:moveTo>
                    <a:pt x="78" y="77"/>
                  </a:moveTo>
                  <a:cubicBezTo>
                    <a:pt x="78" y="77"/>
                    <a:pt x="78" y="77"/>
                    <a:pt x="78" y="77"/>
                  </a:cubicBezTo>
                  <a:cubicBezTo>
                    <a:pt x="78" y="77"/>
                    <a:pt x="78" y="77"/>
                    <a:pt x="78" y="77"/>
                  </a:cubicBezTo>
                  <a:moveTo>
                    <a:pt x="2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moveTo>
                    <a:pt x="28" y="19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27" y="1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moveTo>
                    <a:pt x="27" y="1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moveTo>
                    <a:pt x="25" y="16"/>
                  </a:moveTo>
                  <a:cubicBezTo>
                    <a:pt x="25" y="16"/>
                    <a:pt x="25" y="17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moveTo>
                    <a:pt x="23" y="15"/>
                  </a:moveTo>
                  <a:cubicBezTo>
                    <a:pt x="23" y="15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moveTo>
                    <a:pt x="22" y="14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moveTo>
                    <a:pt x="22" y="14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moveTo>
                    <a:pt x="21" y="14"/>
                  </a:moveTo>
                  <a:cubicBezTo>
                    <a:pt x="21" y="14"/>
                    <a:pt x="21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moveTo>
                    <a:pt x="21" y="13"/>
                  </a:moveTo>
                  <a:cubicBezTo>
                    <a:pt x="21" y="13"/>
                    <a:pt x="21" y="13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moveTo>
                    <a:pt x="21" y="13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moveTo>
                    <a:pt x="20" y="12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2"/>
                  </a:cubicBezTo>
                  <a:moveTo>
                    <a:pt x="19" y="12"/>
                  </a:moveTo>
                  <a:cubicBezTo>
                    <a:pt x="19" y="12"/>
                    <a:pt x="19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18" y="12"/>
                  </a:moveTo>
                  <a:cubicBezTo>
                    <a:pt x="18" y="12"/>
                    <a:pt x="18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7" y="10"/>
                  </a:move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moveTo>
                    <a:pt x="17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moveTo>
                    <a:pt x="15" y="9"/>
                  </a:move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9"/>
                    <a:pt x="15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3" y="8"/>
                  </a:moveTo>
                  <a:cubicBezTo>
                    <a:pt x="13" y="8"/>
                    <a:pt x="14" y="8"/>
                    <a:pt x="15" y="9"/>
                  </a:cubicBezTo>
                  <a:cubicBezTo>
                    <a:pt x="14" y="8"/>
                    <a:pt x="13" y="8"/>
                    <a:pt x="13" y="8"/>
                  </a:cubicBezTo>
                  <a:moveTo>
                    <a:pt x="13" y="7"/>
                  </a:move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moveTo>
                    <a:pt x="11" y="6"/>
                  </a:moveTo>
                  <a:cubicBezTo>
                    <a:pt x="12" y="7"/>
                    <a:pt x="12" y="7"/>
                    <a:pt x="13" y="7"/>
                  </a:cubicBezTo>
                  <a:cubicBezTo>
                    <a:pt x="12" y="7"/>
                    <a:pt x="12" y="7"/>
                    <a:pt x="11" y="6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10" y="6"/>
                  </a:move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moveTo>
                    <a:pt x="9" y="5"/>
                  </a:moveTo>
                  <a:cubicBezTo>
                    <a:pt x="9" y="5"/>
                    <a:pt x="10" y="5"/>
                    <a:pt x="10" y="6"/>
                  </a:cubicBezTo>
                  <a:cubicBezTo>
                    <a:pt x="10" y="5"/>
                    <a:pt x="9" y="5"/>
                    <a:pt x="9" y="5"/>
                  </a:cubicBezTo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8" y="5"/>
                  </a:move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7" y="4"/>
                  </a:move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moveTo>
                    <a:pt x="7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6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5" y="2"/>
                  </a:moveTo>
                  <a:cubicBezTo>
                    <a:pt x="5" y="2"/>
                    <a:pt x="5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4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0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40">
              <a:extLst>
                <a:ext uri="{FF2B5EF4-FFF2-40B4-BE49-F238E27FC236}">
                  <a16:creationId xmlns:a16="http://schemas.microsoft.com/office/drawing/2014/main" id="{A6EA1C77-947C-4671-A1BB-7A950A0D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838" y="4435475"/>
              <a:ext cx="1009650" cy="566737"/>
            </a:xfrm>
            <a:custGeom>
              <a:avLst/>
              <a:gdLst>
                <a:gd name="T0" fmla="*/ 0 w 360"/>
                <a:gd name="T1" fmla="*/ 16 h 202"/>
                <a:gd name="T2" fmla="*/ 12 w 360"/>
                <a:gd name="T3" fmla="*/ 21 h 202"/>
                <a:gd name="T4" fmla="*/ 76 w 360"/>
                <a:gd name="T5" fmla="*/ 4 h 202"/>
                <a:gd name="T6" fmla="*/ 76 w 360"/>
                <a:gd name="T7" fmla="*/ 4 h 202"/>
                <a:gd name="T8" fmla="*/ 138 w 360"/>
                <a:gd name="T9" fmla="*/ 25 h 202"/>
                <a:gd name="T10" fmla="*/ 323 w 360"/>
                <a:gd name="T11" fmla="*/ 181 h 202"/>
                <a:gd name="T12" fmla="*/ 181 w 360"/>
                <a:gd name="T13" fmla="*/ 41 h 202"/>
                <a:gd name="T14" fmla="*/ 180 w 360"/>
                <a:gd name="T15" fmla="*/ 39 h 202"/>
                <a:gd name="T16" fmla="*/ 179 w 360"/>
                <a:gd name="T17" fmla="*/ 39 h 202"/>
                <a:gd name="T18" fmla="*/ 179 w 360"/>
                <a:gd name="T19" fmla="*/ 39 h 202"/>
                <a:gd name="T20" fmla="*/ 179 w 360"/>
                <a:gd name="T21" fmla="*/ 39 h 202"/>
                <a:gd name="T22" fmla="*/ 178 w 360"/>
                <a:gd name="T23" fmla="*/ 38 h 202"/>
                <a:gd name="T24" fmla="*/ 178 w 360"/>
                <a:gd name="T25" fmla="*/ 38 h 202"/>
                <a:gd name="T26" fmla="*/ 177 w 360"/>
                <a:gd name="T27" fmla="*/ 37 h 202"/>
                <a:gd name="T28" fmla="*/ 177 w 360"/>
                <a:gd name="T29" fmla="*/ 37 h 202"/>
                <a:gd name="T30" fmla="*/ 176 w 360"/>
                <a:gd name="T31" fmla="*/ 37 h 202"/>
                <a:gd name="T32" fmla="*/ 176 w 360"/>
                <a:gd name="T33" fmla="*/ 36 h 202"/>
                <a:gd name="T34" fmla="*/ 176 w 360"/>
                <a:gd name="T35" fmla="*/ 36 h 202"/>
                <a:gd name="T36" fmla="*/ 175 w 360"/>
                <a:gd name="T37" fmla="*/ 36 h 202"/>
                <a:gd name="T38" fmla="*/ 175 w 360"/>
                <a:gd name="T39" fmla="*/ 35 h 202"/>
                <a:gd name="T40" fmla="*/ 174 w 360"/>
                <a:gd name="T41" fmla="*/ 35 h 202"/>
                <a:gd name="T42" fmla="*/ 174 w 360"/>
                <a:gd name="T43" fmla="*/ 35 h 202"/>
                <a:gd name="T44" fmla="*/ 174 w 360"/>
                <a:gd name="T45" fmla="*/ 34 h 202"/>
                <a:gd name="T46" fmla="*/ 173 w 360"/>
                <a:gd name="T47" fmla="*/ 34 h 202"/>
                <a:gd name="T48" fmla="*/ 173 w 360"/>
                <a:gd name="T49" fmla="*/ 33 h 202"/>
                <a:gd name="T50" fmla="*/ 172 w 360"/>
                <a:gd name="T51" fmla="*/ 33 h 202"/>
                <a:gd name="T52" fmla="*/ 172 w 360"/>
                <a:gd name="T53" fmla="*/ 33 h 202"/>
                <a:gd name="T54" fmla="*/ 171 w 360"/>
                <a:gd name="T55" fmla="*/ 32 h 202"/>
                <a:gd name="T56" fmla="*/ 170 w 360"/>
                <a:gd name="T57" fmla="*/ 32 h 202"/>
                <a:gd name="T58" fmla="*/ 170 w 360"/>
                <a:gd name="T59" fmla="*/ 31 h 202"/>
                <a:gd name="T60" fmla="*/ 169 w 360"/>
                <a:gd name="T61" fmla="*/ 31 h 202"/>
                <a:gd name="T62" fmla="*/ 168 w 360"/>
                <a:gd name="T63" fmla="*/ 30 h 202"/>
                <a:gd name="T64" fmla="*/ 166 w 360"/>
                <a:gd name="T65" fmla="*/ 29 h 202"/>
                <a:gd name="T66" fmla="*/ 164 w 360"/>
                <a:gd name="T67" fmla="*/ 27 h 202"/>
                <a:gd name="T68" fmla="*/ 164 w 360"/>
                <a:gd name="T69" fmla="*/ 27 h 202"/>
                <a:gd name="T70" fmla="*/ 162 w 360"/>
                <a:gd name="T71" fmla="*/ 26 h 202"/>
                <a:gd name="T72" fmla="*/ 161 w 360"/>
                <a:gd name="T73" fmla="*/ 25 h 202"/>
                <a:gd name="T74" fmla="*/ 160 w 360"/>
                <a:gd name="T75" fmla="*/ 25 h 202"/>
                <a:gd name="T76" fmla="*/ 159 w 360"/>
                <a:gd name="T77" fmla="*/ 24 h 202"/>
                <a:gd name="T78" fmla="*/ 159 w 360"/>
                <a:gd name="T79" fmla="*/ 24 h 202"/>
                <a:gd name="T80" fmla="*/ 158 w 360"/>
                <a:gd name="T81" fmla="*/ 23 h 202"/>
                <a:gd name="T82" fmla="*/ 157 w 360"/>
                <a:gd name="T83" fmla="*/ 23 h 202"/>
                <a:gd name="T84" fmla="*/ 157 w 360"/>
                <a:gd name="T85" fmla="*/ 23 h 202"/>
                <a:gd name="T86" fmla="*/ 157 w 360"/>
                <a:gd name="T87" fmla="*/ 22 h 202"/>
                <a:gd name="T88" fmla="*/ 156 w 360"/>
                <a:gd name="T89" fmla="*/ 22 h 202"/>
                <a:gd name="T90" fmla="*/ 155 w 360"/>
                <a:gd name="T91" fmla="*/ 22 h 202"/>
                <a:gd name="T92" fmla="*/ 155 w 360"/>
                <a:gd name="T93" fmla="*/ 21 h 202"/>
                <a:gd name="T94" fmla="*/ 154 w 360"/>
                <a:gd name="T95" fmla="*/ 21 h 202"/>
                <a:gd name="T96" fmla="*/ 153 w 360"/>
                <a:gd name="T97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02"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8" y="0"/>
                    <a:pt x="9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3" y="17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9"/>
                    <a:pt x="9" y="20"/>
                    <a:pt x="12" y="21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3" y="10"/>
                    <a:pt x="55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97" y="4"/>
                    <a:pt x="117" y="10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219" y="85"/>
                    <a:pt x="260" y="180"/>
                    <a:pt x="360" y="202"/>
                  </a:cubicBezTo>
                  <a:cubicBezTo>
                    <a:pt x="348" y="195"/>
                    <a:pt x="336" y="188"/>
                    <a:pt x="323" y="181"/>
                  </a:cubicBezTo>
                  <a:cubicBezTo>
                    <a:pt x="280" y="163"/>
                    <a:pt x="255" y="131"/>
                    <a:pt x="231" y="98"/>
                  </a:cubicBezTo>
                  <a:cubicBezTo>
                    <a:pt x="231" y="98"/>
                    <a:pt x="231" y="98"/>
                    <a:pt x="231" y="98"/>
                  </a:cubicBezTo>
                  <a:cubicBezTo>
                    <a:pt x="231" y="98"/>
                    <a:pt x="231" y="98"/>
                    <a:pt x="231" y="98"/>
                  </a:cubicBezTo>
                  <a:cubicBezTo>
                    <a:pt x="216" y="78"/>
                    <a:pt x="200" y="58"/>
                    <a:pt x="181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1" y="41"/>
                    <a:pt x="181" y="41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0" y="40"/>
                    <a:pt x="180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8"/>
                    <a:pt x="178" y="38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8" y="37"/>
                    <a:pt x="17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6" y="37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6"/>
                    <a:pt x="176" y="36"/>
                    <a:pt x="175" y="36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175" y="36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3"/>
                    <a:pt x="171" y="33"/>
                    <a:pt x="171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71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1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1"/>
                    <a:pt x="170" y="31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1"/>
                    <a:pt x="169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7" y="29"/>
                    <a:pt x="166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66" y="28"/>
                    <a:pt x="166" y="2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5" y="28"/>
                    <a:pt x="165" y="28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1" y="26"/>
                    <a:pt x="161" y="26"/>
                  </a:cubicBezTo>
                  <a:cubicBezTo>
                    <a:pt x="161" y="26"/>
                    <a:pt x="161" y="26"/>
                    <a:pt x="161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1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8" y="24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3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26" y="5"/>
                    <a:pt x="99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A81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41">
              <a:extLst>
                <a:ext uri="{FF2B5EF4-FFF2-40B4-BE49-F238E27FC236}">
                  <a16:creationId xmlns:a16="http://schemas.microsoft.com/office/drawing/2014/main" id="{D271DEED-47C1-4736-B1B0-9A504995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175" y="4419600"/>
              <a:ext cx="1544638" cy="1381125"/>
            </a:xfrm>
            <a:custGeom>
              <a:avLst/>
              <a:gdLst>
                <a:gd name="T0" fmla="*/ 551 w 551"/>
                <a:gd name="T1" fmla="*/ 385 h 492"/>
                <a:gd name="T2" fmla="*/ 348 w 551"/>
                <a:gd name="T3" fmla="*/ 208 h 492"/>
                <a:gd name="T4" fmla="*/ 126 w 551"/>
                <a:gd name="T5" fmla="*/ 31 h 492"/>
                <a:gd name="T6" fmla="*/ 0 w 551"/>
                <a:gd name="T7" fmla="*/ 27 h 492"/>
                <a:gd name="T8" fmla="*/ 322 w 551"/>
                <a:gd name="T9" fmla="*/ 278 h 492"/>
                <a:gd name="T10" fmla="*/ 364 w 551"/>
                <a:gd name="T11" fmla="*/ 305 h 492"/>
                <a:gd name="T12" fmla="*/ 361 w 551"/>
                <a:gd name="T13" fmla="*/ 332 h 492"/>
                <a:gd name="T14" fmla="*/ 341 w 551"/>
                <a:gd name="T15" fmla="*/ 360 h 492"/>
                <a:gd name="T16" fmla="*/ 334 w 551"/>
                <a:gd name="T17" fmla="*/ 382 h 492"/>
                <a:gd name="T18" fmla="*/ 290 w 551"/>
                <a:gd name="T19" fmla="*/ 359 h 492"/>
                <a:gd name="T20" fmla="*/ 272 w 551"/>
                <a:gd name="T21" fmla="*/ 371 h 492"/>
                <a:gd name="T22" fmla="*/ 252 w 551"/>
                <a:gd name="T23" fmla="*/ 347 h 492"/>
                <a:gd name="T24" fmla="*/ 155 w 551"/>
                <a:gd name="T25" fmla="*/ 288 h 492"/>
                <a:gd name="T26" fmla="*/ 180 w 551"/>
                <a:gd name="T27" fmla="*/ 339 h 492"/>
                <a:gd name="T28" fmla="*/ 185 w 551"/>
                <a:gd name="T29" fmla="*/ 492 h 492"/>
                <a:gd name="T30" fmla="*/ 276 w 551"/>
                <a:gd name="T31" fmla="*/ 462 h 492"/>
                <a:gd name="T32" fmla="*/ 364 w 551"/>
                <a:gd name="T33" fmla="*/ 486 h 492"/>
                <a:gd name="T34" fmla="*/ 439 w 551"/>
                <a:gd name="T35" fmla="*/ 403 h 492"/>
                <a:gd name="T36" fmla="*/ 551 w 551"/>
                <a:gd name="T37" fmla="*/ 385 h 492"/>
                <a:gd name="T38" fmla="*/ 551 w 551"/>
                <a:gd name="T39" fmla="*/ 38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1" h="492">
                  <a:moveTo>
                    <a:pt x="551" y="385"/>
                  </a:moveTo>
                  <a:cubicBezTo>
                    <a:pt x="499" y="301"/>
                    <a:pt x="427" y="254"/>
                    <a:pt x="348" y="208"/>
                  </a:cubicBezTo>
                  <a:cubicBezTo>
                    <a:pt x="248" y="186"/>
                    <a:pt x="207" y="91"/>
                    <a:pt x="126" y="31"/>
                  </a:cubicBezTo>
                  <a:cubicBezTo>
                    <a:pt x="85" y="0"/>
                    <a:pt x="40" y="6"/>
                    <a:pt x="0" y="27"/>
                  </a:cubicBezTo>
                  <a:cubicBezTo>
                    <a:pt x="74" y="66"/>
                    <a:pt x="257" y="247"/>
                    <a:pt x="322" y="278"/>
                  </a:cubicBezTo>
                  <a:cubicBezTo>
                    <a:pt x="322" y="278"/>
                    <a:pt x="351" y="288"/>
                    <a:pt x="364" y="305"/>
                  </a:cubicBezTo>
                  <a:cubicBezTo>
                    <a:pt x="377" y="321"/>
                    <a:pt x="361" y="332"/>
                    <a:pt x="361" y="332"/>
                  </a:cubicBezTo>
                  <a:cubicBezTo>
                    <a:pt x="373" y="366"/>
                    <a:pt x="341" y="360"/>
                    <a:pt x="341" y="360"/>
                  </a:cubicBezTo>
                  <a:cubicBezTo>
                    <a:pt x="341" y="360"/>
                    <a:pt x="353" y="373"/>
                    <a:pt x="334" y="382"/>
                  </a:cubicBezTo>
                  <a:cubicBezTo>
                    <a:pt x="315" y="391"/>
                    <a:pt x="290" y="359"/>
                    <a:pt x="290" y="359"/>
                  </a:cubicBezTo>
                  <a:cubicBezTo>
                    <a:pt x="290" y="359"/>
                    <a:pt x="286" y="377"/>
                    <a:pt x="272" y="371"/>
                  </a:cubicBezTo>
                  <a:cubicBezTo>
                    <a:pt x="261" y="366"/>
                    <a:pt x="252" y="347"/>
                    <a:pt x="252" y="347"/>
                  </a:cubicBezTo>
                  <a:cubicBezTo>
                    <a:pt x="252" y="347"/>
                    <a:pt x="211" y="325"/>
                    <a:pt x="155" y="288"/>
                  </a:cubicBezTo>
                  <a:cubicBezTo>
                    <a:pt x="161" y="298"/>
                    <a:pt x="171" y="316"/>
                    <a:pt x="180" y="339"/>
                  </a:cubicBezTo>
                  <a:cubicBezTo>
                    <a:pt x="198" y="383"/>
                    <a:pt x="213" y="444"/>
                    <a:pt x="185" y="492"/>
                  </a:cubicBezTo>
                  <a:cubicBezTo>
                    <a:pt x="194" y="486"/>
                    <a:pt x="220" y="470"/>
                    <a:pt x="276" y="462"/>
                  </a:cubicBezTo>
                  <a:cubicBezTo>
                    <a:pt x="346" y="451"/>
                    <a:pt x="364" y="486"/>
                    <a:pt x="364" y="486"/>
                  </a:cubicBezTo>
                  <a:cubicBezTo>
                    <a:pt x="364" y="486"/>
                    <a:pt x="369" y="452"/>
                    <a:pt x="439" y="403"/>
                  </a:cubicBezTo>
                  <a:cubicBezTo>
                    <a:pt x="492" y="365"/>
                    <a:pt x="534" y="377"/>
                    <a:pt x="551" y="385"/>
                  </a:cubicBezTo>
                  <a:cubicBezTo>
                    <a:pt x="551" y="385"/>
                    <a:pt x="551" y="385"/>
                    <a:pt x="551" y="385"/>
                  </a:cubicBezTo>
                </a:path>
              </a:pathLst>
            </a:custGeom>
            <a:solidFill>
              <a:srgbClr val="BF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42">
              <a:extLst>
                <a:ext uri="{FF2B5EF4-FFF2-40B4-BE49-F238E27FC236}">
                  <a16:creationId xmlns:a16="http://schemas.microsoft.com/office/drawing/2014/main" id="{F45FE1D5-8115-4AEA-836D-52CF9924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0" y="5227638"/>
              <a:ext cx="527050" cy="573087"/>
            </a:xfrm>
            <a:custGeom>
              <a:avLst/>
              <a:gdLst>
                <a:gd name="T0" fmla="*/ 135 w 188"/>
                <a:gd name="T1" fmla="*/ 71 h 204"/>
                <a:gd name="T2" fmla="*/ 117 w 188"/>
                <a:gd name="T3" fmla="*/ 83 h 204"/>
                <a:gd name="T4" fmla="*/ 97 w 188"/>
                <a:gd name="T5" fmla="*/ 59 h 204"/>
                <a:gd name="T6" fmla="*/ 0 w 188"/>
                <a:gd name="T7" fmla="*/ 0 h 204"/>
                <a:gd name="T8" fmla="*/ 25 w 188"/>
                <a:gd name="T9" fmla="*/ 51 h 204"/>
                <a:gd name="T10" fmla="*/ 30 w 188"/>
                <a:gd name="T11" fmla="*/ 204 h 204"/>
                <a:gd name="T12" fmla="*/ 121 w 188"/>
                <a:gd name="T13" fmla="*/ 174 h 204"/>
                <a:gd name="T14" fmla="*/ 188 w 188"/>
                <a:gd name="T15" fmla="*/ 180 h 204"/>
                <a:gd name="T16" fmla="*/ 157 w 188"/>
                <a:gd name="T17" fmla="*/ 91 h 204"/>
                <a:gd name="T18" fmla="*/ 135 w 188"/>
                <a:gd name="T19" fmla="*/ 7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04">
                  <a:moveTo>
                    <a:pt x="135" y="71"/>
                  </a:moveTo>
                  <a:cubicBezTo>
                    <a:pt x="135" y="71"/>
                    <a:pt x="131" y="89"/>
                    <a:pt x="117" y="83"/>
                  </a:cubicBezTo>
                  <a:cubicBezTo>
                    <a:pt x="106" y="78"/>
                    <a:pt x="97" y="59"/>
                    <a:pt x="97" y="59"/>
                  </a:cubicBezTo>
                  <a:cubicBezTo>
                    <a:pt x="97" y="59"/>
                    <a:pt x="56" y="37"/>
                    <a:pt x="0" y="0"/>
                  </a:cubicBezTo>
                  <a:cubicBezTo>
                    <a:pt x="6" y="10"/>
                    <a:pt x="16" y="28"/>
                    <a:pt x="25" y="51"/>
                  </a:cubicBezTo>
                  <a:cubicBezTo>
                    <a:pt x="43" y="95"/>
                    <a:pt x="58" y="156"/>
                    <a:pt x="30" y="204"/>
                  </a:cubicBezTo>
                  <a:cubicBezTo>
                    <a:pt x="39" y="198"/>
                    <a:pt x="65" y="182"/>
                    <a:pt x="121" y="174"/>
                  </a:cubicBezTo>
                  <a:cubicBezTo>
                    <a:pt x="153" y="169"/>
                    <a:pt x="175" y="174"/>
                    <a:pt x="188" y="180"/>
                  </a:cubicBezTo>
                  <a:cubicBezTo>
                    <a:pt x="182" y="148"/>
                    <a:pt x="173" y="118"/>
                    <a:pt x="157" y="91"/>
                  </a:cubicBezTo>
                  <a:cubicBezTo>
                    <a:pt x="145" y="84"/>
                    <a:pt x="135" y="71"/>
                    <a:pt x="135" y="71"/>
                  </a:cubicBezTo>
                </a:path>
              </a:pathLst>
            </a:custGeom>
            <a:solidFill>
              <a:srgbClr val="BF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43">
              <a:extLst>
                <a:ext uri="{FF2B5EF4-FFF2-40B4-BE49-F238E27FC236}">
                  <a16:creationId xmlns:a16="http://schemas.microsoft.com/office/drawing/2014/main" id="{AEDEEB9A-D7E1-4E5E-84C4-DEE00F687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6888" y="5483225"/>
              <a:ext cx="150813" cy="300037"/>
            </a:xfrm>
            <a:custGeom>
              <a:avLst/>
              <a:gdLst>
                <a:gd name="T0" fmla="*/ 54 w 54"/>
                <a:gd name="T1" fmla="*/ 101 h 107"/>
                <a:gd name="T2" fmla="*/ 52 w 54"/>
                <a:gd name="T3" fmla="*/ 107 h 107"/>
                <a:gd name="T4" fmla="*/ 54 w 54"/>
                <a:gd name="T5" fmla="*/ 101 h 107"/>
                <a:gd name="T6" fmla="*/ 54 w 54"/>
                <a:gd name="T7" fmla="*/ 101 h 107"/>
                <a:gd name="T8" fmla="*/ 31 w 54"/>
                <a:gd name="T9" fmla="*/ 89 h 107"/>
                <a:gd name="T10" fmla="*/ 31 w 54"/>
                <a:gd name="T11" fmla="*/ 89 h 107"/>
                <a:gd name="T12" fmla="*/ 52 w 54"/>
                <a:gd name="T13" fmla="*/ 107 h 107"/>
                <a:gd name="T14" fmla="*/ 31 w 54"/>
                <a:gd name="T15" fmla="*/ 89 h 107"/>
                <a:gd name="T16" fmla="*/ 0 w 54"/>
                <a:gd name="T17" fmla="*/ 0 h 107"/>
                <a:gd name="T18" fmla="*/ 0 w 54"/>
                <a:gd name="T19" fmla="*/ 0 h 107"/>
                <a:gd name="T20" fmla="*/ 14 w 54"/>
                <a:gd name="T21" fmla="*/ 5 h 107"/>
                <a:gd name="T22" fmla="*/ 15 w 54"/>
                <a:gd name="T23" fmla="*/ 5 h 107"/>
                <a:gd name="T24" fmla="*/ 15 w 54"/>
                <a:gd name="T25" fmla="*/ 5 h 107"/>
                <a:gd name="T26" fmla="*/ 17 w 54"/>
                <a:gd name="T27" fmla="*/ 4 h 107"/>
                <a:gd name="T28" fmla="*/ 17 w 54"/>
                <a:gd name="T29" fmla="*/ 4 h 107"/>
                <a:gd name="T30" fmla="*/ 15 w 54"/>
                <a:gd name="T31" fmla="*/ 4 h 107"/>
                <a:gd name="T32" fmla="*/ 0 w 54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07">
                  <a:moveTo>
                    <a:pt x="54" y="101"/>
                  </a:moveTo>
                  <a:cubicBezTo>
                    <a:pt x="53" y="105"/>
                    <a:pt x="52" y="107"/>
                    <a:pt x="52" y="107"/>
                  </a:cubicBezTo>
                  <a:cubicBezTo>
                    <a:pt x="52" y="107"/>
                    <a:pt x="53" y="105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moveTo>
                    <a:pt x="31" y="89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47" y="97"/>
                    <a:pt x="52" y="106"/>
                    <a:pt x="52" y="107"/>
                  </a:cubicBezTo>
                  <a:cubicBezTo>
                    <a:pt x="52" y="106"/>
                    <a:pt x="47" y="97"/>
                    <a:pt x="31" y="8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9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0" y="4"/>
                    <a:pt x="4" y="3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44">
              <a:extLst>
                <a:ext uri="{FF2B5EF4-FFF2-40B4-BE49-F238E27FC236}">
                  <a16:creationId xmlns:a16="http://schemas.microsoft.com/office/drawing/2014/main" id="{18778AAE-29D4-4156-8F88-FCAC1572E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6888" y="5483225"/>
              <a:ext cx="146050" cy="300037"/>
            </a:xfrm>
            <a:custGeom>
              <a:avLst/>
              <a:gdLst>
                <a:gd name="T0" fmla="*/ 31 w 52"/>
                <a:gd name="T1" fmla="*/ 89 h 107"/>
                <a:gd name="T2" fmla="*/ 31 w 52"/>
                <a:gd name="T3" fmla="*/ 89 h 107"/>
                <a:gd name="T4" fmla="*/ 52 w 52"/>
                <a:gd name="T5" fmla="*/ 107 h 107"/>
                <a:gd name="T6" fmla="*/ 52 w 52"/>
                <a:gd name="T7" fmla="*/ 107 h 107"/>
                <a:gd name="T8" fmla="*/ 31 w 52"/>
                <a:gd name="T9" fmla="*/ 89 h 107"/>
                <a:gd name="T10" fmla="*/ 15 w 52"/>
                <a:gd name="T11" fmla="*/ 5 h 107"/>
                <a:gd name="T12" fmla="*/ 15 w 52"/>
                <a:gd name="T13" fmla="*/ 5 h 107"/>
                <a:gd name="T14" fmla="*/ 15 w 52"/>
                <a:gd name="T15" fmla="*/ 5 h 107"/>
                <a:gd name="T16" fmla="*/ 15 w 52"/>
                <a:gd name="T17" fmla="*/ 5 h 107"/>
                <a:gd name="T18" fmla="*/ 0 w 52"/>
                <a:gd name="T19" fmla="*/ 0 h 107"/>
                <a:gd name="T20" fmla="*/ 0 w 52"/>
                <a:gd name="T21" fmla="*/ 0 h 107"/>
                <a:gd name="T22" fmla="*/ 14 w 52"/>
                <a:gd name="T23" fmla="*/ 5 h 107"/>
                <a:gd name="T24" fmla="*/ 0 w 52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07">
                  <a:moveTo>
                    <a:pt x="31" y="89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47" y="97"/>
                    <a:pt x="52" y="106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47" y="97"/>
                    <a:pt x="31" y="89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9" y="5"/>
                    <a:pt x="14" y="5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solidFill>
              <a:srgbClr val="A81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45">
              <a:extLst>
                <a:ext uri="{FF2B5EF4-FFF2-40B4-BE49-F238E27FC236}">
                  <a16:creationId xmlns:a16="http://schemas.microsoft.com/office/drawing/2014/main" id="{FFA6F882-539C-46D4-AA21-237F91A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5483225"/>
              <a:ext cx="150813" cy="300037"/>
            </a:xfrm>
            <a:custGeom>
              <a:avLst/>
              <a:gdLst>
                <a:gd name="T0" fmla="*/ 0 w 54"/>
                <a:gd name="T1" fmla="*/ 0 h 107"/>
                <a:gd name="T2" fmla="*/ 31 w 54"/>
                <a:gd name="T3" fmla="*/ 89 h 107"/>
                <a:gd name="T4" fmla="*/ 52 w 54"/>
                <a:gd name="T5" fmla="*/ 107 h 107"/>
                <a:gd name="T6" fmla="*/ 52 w 54"/>
                <a:gd name="T7" fmla="*/ 107 h 107"/>
                <a:gd name="T8" fmla="*/ 52 w 54"/>
                <a:gd name="T9" fmla="*/ 107 h 107"/>
                <a:gd name="T10" fmla="*/ 54 w 54"/>
                <a:gd name="T11" fmla="*/ 101 h 107"/>
                <a:gd name="T12" fmla="*/ 17 w 54"/>
                <a:gd name="T13" fmla="*/ 4 h 107"/>
                <a:gd name="T14" fmla="*/ 15 w 54"/>
                <a:gd name="T15" fmla="*/ 5 h 107"/>
                <a:gd name="T16" fmla="*/ 15 w 54"/>
                <a:gd name="T17" fmla="*/ 5 h 107"/>
                <a:gd name="T18" fmla="*/ 15 w 54"/>
                <a:gd name="T19" fmla="*/ 5 h 107"/>
                <a:gd name="T20" fmla="*/ 14 w 54"/>
                <a:gd name="T21" fmla="*/ 5 h 107"/>
                <a:gd name="T22" fmla="*/ 0 w 54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7">
                  <a:moveTo>
                    <a:pt x="0" y="0"/>
                  </a:moveTo>
                  <a:cubicBezTo>
                    <a:pt x="16" y="27"/>
                    <a:pt x="25" y="57"/>
                    <a:pt x="31" y="89"/>
                  </a:cubicBezTo>
                  <a:cubicBezTo>
                    <a:pt x="47" y="97"/>
                    <a:pt x="52" y="106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7"/>
                    <a:pt x="53" y="105"/>
                    <a:pt x="54" y="101"/>
                  </a:cubicBezTo>
                  <a:cubicBezTo>
                    <a:pt x="48" y="66"/>
                    <a:pt x="34" y="34"/>
                    <a:pt x="17" y="4"/>
                  </a:cubicBezTo>
                  <a:cubicBezTo>
                    <a:pt x="16" y="4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solidFill>
              <a:srgbClr val="A81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46">
              <a:extLst>
                <a:ext uri="{FF2B5EF4-FFF2-40B4-BE49-F238E27FC236}">
                  <a16:creationId xmlns:a16="http://schemas.microsoft.com/office/drawing/2014/main" id="{CAC55462-B7D3-4816-B7BE-F934F846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8613" y="5199063"/>
              <a:ext cx="350838" cy="317500"/>
            </a:xfrm>
            <a:custGeom>
              <a:avLst/>
              <a:gdLst>
                <a:gd name="T0" fmla="*/ 112 w 125"/>
                <a:gd name="T1" fmla="*/ 27 h 113"/>
                <a:gd name="T2" fmla="*/ 109 w 125"/>
                <a:gd name="T3" fmla="*/ 54 h 113"/>
                <a:gd name="T4" fmla="*/ 89 w 125"/>
                <a:gd name="T5" fmla="*/ 82 h 113"/>
                <a:gd name="T6" fmla="*/ 82 w 125"/>
                <a:gd name="T7" fmla="*/ 104 h 113"/>
                <a:gd name="T8" fmla="*/ 38 w 125"/>
                <a:gd name="T9" fmla="*/ 81 h 113"/>
                <a:gd name="T10" fmla="*/ 20 w 125"/>
                <a:gd name="T11" fmla="*/ 93 h 113"/>
                <a:gd name="T12" fmla="*/ 0 w 125"/>
                <a:gd name="T13" fmla="*/ 69 h 113"/>
                <a:gd name="T14" fmla="*/ 70 w 125"/>
                <a:gd name="T15" fmla="*/ 0 h 113"/>
                <a:gd name="T16" fmla="*/ 112 w 125"/>
                <a:gd name="T17" fmla="*/ 2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3">
                  <a:moveTo>
                    <a:pt x="112" y="27"/>
                  </a:moveTo>
                  <a:cubicBezTo>
                    <a:pt x="125" y="43"/>
                    <a:pt x="109" y="54"/>
                    <a:pt x="109" y="54"/>
                  </a:cubicBezTo>
                  <a:cubicBezTo>
                    <a:pt x="121" y="88"/>
                    <a:pt x="89" y="82"/>
                    <a:pt x="89" y="82"/>
                  </a:cubicBezTo>
                  <a:cubicBezTo>
                    <a:pt x="89" y="82"/>
                    <a:pt x="101" y="95"/>
                    <a:pt x="82" y="104"/>
                  </a:cubicBezTo>
                  <a:cubicBezTo>
                    <a:pt x="63" y="113"/>
                    <a:pt x="38" y="81"/>
                    <a:pt x="38" y="81"/>
                  </a:cubicBezTo>
                  <a:cubicBezTo>
                    <a:pt x="38" y="81"/>
                    <a:pt x="34" y="99"/>
                    <a:pt x="20" y="93"/>
                  </a:cubicBezTo>
                  <a:cubicBezTo>
                    <a:pt x="9" y="88"/>
                    <a:pt x="0" y="69"/>
                    <a:pt x="0" y="69"/>
                  </a:cubicBezTo>
                  <a:cubicBezTo>
                    <a:pt x="36" y="64"/>
                    <a:pt x="70" y="0"/>
                    <a:pt x="70" y="0"/>
                  </a:cubicBezTo>
                  <a:cubicBezTo>
                    <a:pt x="70" y="0"/>
                    <a:pt x="99" y="10"/>
                    <a:pt x="112" y="27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47">
              <a:extLst>
                <a:ext uri="{FF2B5EF4-FFF2-40B4-BE49-F238E27FC236}">
                  <a16:creationId xmlns:a16="http://schemas.microsoft.com/office/drawing/2014/main" id="{A45892CB-481A-4C66-8A08-685DD766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4057650"/>
              <a:ext cx="1189038" cy="544512"/>
            </a:xfrm>
            <a:custGeom>
              <a:avLst/>
              <a:gdLst>
                <a:gd name="T0" fmla="*/ 424 w 424"/>
                <a:gd name="T1" fmla="*/ 75 h 194"/>
                <a:gd name="T2" fmla="*/ 424 w 424"/>
                <a:gd name="T3" fmla="*/ 75 h 194"/>
                <a:gd name="T4" fmla="*/ 273 w 424"/>
                <a:gd name="T5" fmla="*/ 58 h 194"/>
                <a:gd name="T6" fmla="*/ 164 w 424"/>
                <a:gd name="T7" fmla="*/ 147 h 194"/>
                <a:gd name="T8" fmla="*/ 88 w 424"/>
                <a:gd name="T9" fmla="*/ 183 h 194"/>
                <a:gd name="T10" fmla="*/ 3 w 424"/>
                <a:gd name="T11" fmla="*/ 184 h 194"/>
                <a:gd name="T12" fmla="*/ 3 w 424"/>
                <a:gd name="T13" fmla="*/ 184 h 194"/>
                <a:gd name="T14" fmla="*/ 0 w 424"/>
                <a:gd name="T15" fmla="*/ 183 h 194"/>
                <a:gd name="T16" fmla="*/ 0 w 424"/>
                <a:gd name="T17" fmla="*/ 183 h 194"/>
                <a:gd name="T18" fmla="*/ 78 w 424"/>
                <a:gd name="T19" fmla="*/ 161 h 194"/>
                <a:gd name="T20" fmla="*/ 201 w 424"/>
                <a:gd name="T21" fmla="*/ 47 h 194"/>
                <a:gd name="T22" fmla="*/ 201 w 424"/>
                <a:gd name="T23" fmla="*/ 48 h 194"/>
                <a:gd name="T24" fmla="*/ 424 w 424"/>
                <a:gd name="T25" fmla="*/ 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194">
                  <a:moveTo>
                    <a:pt x="424" y="75"/>
                  </a:moveTo>
                  <a:cubicBezTo>
                    <a:pt x="424" y="75"/>
                    <a:pt x="424" y="75"/>
                    <a:pt x="424" y="75"/>
                  </a:cubicBezTo>
                  <a:cubicBezTo>
                    <a:pt x="378" y="51"/>
                    <a:pt x="323" y="47"/>
                    <a:pt x="273" y="58"/>
                  </a:cubicBezTo>
                  <a:cubicBezTo>
                    <a:pt x="205" y="73"/>
                    <a:pt x="197" y="115"/>
                    <a:pt x="164" y="147"/>
                  </a:cubicBezTo>
                  <a:cubicBezTo>
                    <a:pt x="130" y="144"/>
                    <a:pt x="104" y="166"/>
                    <a:pt x="88" y="183"/>
                  </a:cubicBezTo>
                  <a:cubicBezTo>
                    <a:pt x="41" y="194"/>
                    <a:pt x="5" y="185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4"/>
                    <a:pt x="1" y="184"/>
                    <a:pt x="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4" y="178"/>
                    <a:pt x="50" y="171"/>
                    <a:pt x="78" y="161"/>
                  </a:cubicBezTo>
                  <a:cubicBezTo>
                    <a:pt x="150" y="134"/>
                    <a:pt x="186" y="79"/>
                    <a:pt x="201" y="47"/>
                  </a:cubicBezTo>
                  <a:cubicBezTo>
                    <a:pt x="201" y="48"/>
                    <a:pt x="201" y="48"/>
                    <a:pt x="201" y="48"/>
                  </a:cubicBezTo>
                  <a:cubicBezTo>
                    <a:pt x="201" y="48"/>
                    <a:pt x="327" y="0"/>
                    <a:pt x="424" y="75"/>
                  </a:cubicBezTo>
                </a:path>
              </a:pathLst>
            </a:custGeom>
            <a:solidFill>
              <a:srgbClr val="EA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48">
              <a:extLst>
                <a:ext uri="{FF2B5EF4-FFF2-40B4-BE49-F238E27FC236}">
                  <a16:creationId xmlns:a16="http://schemas.microsoft.com/office/drawing/2014/main" id="{26DED418-F570-4FC1-AB6A-A91B54E4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3309938"/>
              <a:ext cx="1482725" cy="1271587"/>
            </a:xfrm>
            <a:custGeom>
              <a:avLst/>
              <a:gdLst>
                <a:gd name="T0" fmla="*/ 488 w 529"/>
                <a:gd name="T1" fmla="*/ 191 h 453"/>
                <a:gd name="T2" fmla="*/ 449 w 529"/>
                <a:gd name="T3" fmla="*/ 291 h 453"/>
                <a:gd name="T4" fmla="*/ 440 w 529"/>
                <a:gd name="T5" fmla="*/ 313 h 453"/>
                <a:gd name="T6" fmla="*/ 317 w 529"/>
                <a:gd name="T7" fmla="*/ 427 h 453"/>
                <a:gd name="T8" fmla="*/ 239 w 529"/>
                <a:gd name="T9" fmla="*/ 449 h 453"/>
                <a:gd name="T10" fmla="*/ 216 w 529"/>
                <a:gd name="T11" fmla="*/ 452 h 453"/>
                <a:gd name="T12" fmla="*/ 184 w 529"/>
                <a:gd name="T13" fmla="*/ 453 h 453"/>
                <a:gd name="T14" fmla="*/ 161 w 529"/>
                <a:gd name="T15" fmla="*/ 451 h 453"/>
                <a:gd name="T16" fmla="*/ 54 w 529"/>
                <a:gd name="T17" fmla="*/ 392 h 453"/>
                <a:gd name="T18" fmla="*/ 54 w 529"/>
                <a:gd name="T19" fmla="*/ 392 h 453"/>
                <a:gd name="T20" fmla="*/ 49 w 529"/>
                <a:gd name="T21" fmla="*/ 386 h 453"/>
                <a:gd name="T22" fmla="*/ 23 w 529"/>
                <a:gd name="T23" fmla="*/ 61 h 453"/>
                <a:gd name="T24" fmla="*/ 44 w 529"/>
                <a:gd name="T25" fmla="*/ 43 h 453"/>
                <a:gd name="T26" fmla="*/ 116 w 529"/>
                <a:gd name="T27" fmla="*/ 2 h 453"/>
                <a:gd name="T28" fmla="*/ 117 w 529"/>
                <a:gd name="T29" fmla="*/ 0 h 453"/>
                <a:gd name="T30" fmla="*/ 133 w 529"/>
                <a:gd name="T31" fmla="*/ 13 h 453"/>
                <a:gd name="T32" fmla="*/ 216 w 529"/>
                <a:gd name="T33" fmla="*/ 19 h 453"/>
                <a:gd name="T34" fmla="*/ 217 w 529"/>
                <a:gd name="T35" fmla="*/ 19 h 453"/>
                <a:gd name="T36" fmla="*/ 218 w 529"/>
                <a:gd name="T37" fmla="*/ 21 h 453"/>
                <a:gd name="T38" fmla="*/ 315 w 529"/>
                <a:gd name="T39" fmla="*/ 56 h 453"/>
                <a:gd name="T40" fmla="*/ 316 w 529"/>
                <a:gd name="T41" fmla="*/ 55 h 453"/>
                <a:gd name="T42" fmla="*/ 366 w 529"/>
                <a:gd name="T43" fmla="*/ 117 h 453"/>
                <a:gd name="T44" fmla="*/ 432 w 529"/>
                <a:gd name="T45" fmla="*/ 219 h 453"/>
                <a:gd name="T46" fmla="*/ 464 w 529"/>
                <a:gd name="T47" fmla="*/ 189 h 453"/>
                <a:gd name="T48" fmla="*/ 488 w 529"/>
                <a:gd name="T49" fmla="*/ 19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9" h="453">
                  <a:moveTo>
                    <a:pt x="488" y="191"/>
                  </a:moveTo>
                  <a:cubicBezTo>
                    <a:pt x="529" y="207"/>
                    <a:pt x="514" y="307"/>
                    <a:pt x="449" y="291"/>
                  </a:cubicBezTo>
                  <a:cubicBezTo>
                    <a:pt x="449" y="291"/>
                    <a:pt x="446" y="300"/>
                    <a:pt x="440" y="313"/>
                  </a:cubicBezTo>
                  <a:cubicBezTo>
                    <a:pt x="425" y="345"/>
                    <a:pt x="389" y="400"/>
                    <a:pt x="317" y="427"/>
                  </a:cubicBezTo>
                  <a:cubicBezTo>
                    <a:pt x="289" y="437"/>
                    <a:pt x="263" y="444"/>
                    <a:pt x="239" y="449"/>
                  </a:cubicBezTo>
                  <a:cubicBezTo>
                    <a:pt x="231" y="450"/>
                    <a:pt x="223" y="451"/>
                    <a:pt x="216" y="452"/>
                  </a:cubicBezTo>
                  <a:cubicBezTo>
                    <a:pt x="204" y="453"/>
                    <a:pt x="194" y="453"/>
                    <a:pt x="184" y="453"/>
                  </a:cubicBezTo>
                  <a:cubicBezTo>
                    <a:pt x="176" y="452"/>
                    <a:pt x="168" y="452"/>
                    <a:pt x="161" y="451"/>
                  </a:cubicBezTo>
                  <a:cubicBezTo>
                    <a:pt x="115" y="444"/>
                    <a:pt x="79" y="424"/>
                    <a:pt x="54" y="392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2" y="390"/>
                    <a:pt x="50" y="388"/>
                    <a:pt x="49" y="386"/>
                  </a:cubicBezTo>
                  <a:cubicBezTo>
                    <a:pt x="0" y="322"/>
                    <a:pt x="22" y="69"/>
                    <a:pt x="23" y="61"/>
                  </a:cubicBezTo>
                  <a:cubicBezTo>
                    <a:pt x="30" y="57"/>
                    <a:pt x="37" y="50"/>
                    <a:pt x="44" y="43"/>
                  </a:cubicBezTo>
                  <a:cubicBezTo>
                    <a:pt x="79" y="11"/>
                    <a:pt x="116" y="2"/>
                    <a:pt x="116" y="2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1" y="5"/>
                    <a:pt x="126" y="9"/>
                    <a:pt x="133" y="13"/>
                  </a:cubicBezTo>
                  <a:cubicBezTo>
                    <a:pt x="169" y="32"/>
                    <a:pt x="216" y="19"/>
                    <a:pt x="216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20"/>
                    <a:pt x="218" y="21"/>
                  </a:cubicBezTo>
                  <a:cubicBezTo>
                    <a:pt x="227" y="54"/>
                    <a:pt x="315" y="56"/>
                    <a:pt x="315" y="56"/>
                  </a:cubicBezTo>
                  <a:cubicBezTo>
                    <a:pt x="316" y="55"/>
                    <a:pt x="316" y="55"/>
                    <a:pt x="316" y="55"/>
                  </a:cubicBezTo>
                  <a:cubicBezTo>
                    <a:pt x="327" y="78"/>
                    <a:pt x="349" y="101"/>
                    <a:pt x="366" y="117"/>
                  </a:cubicBezTo>
                  <a:cubicBezTo>
                    <a:pt x="390" y="140"/>
                    <a:pt x="436" y="159"/>
                    <a:pt x="432" y="219"/>
                  </a:cubicBezTo>
                  <a:cubicBezTo>
                    <a:pt x="432" y="219"/>
                    <a:pt x="441" y="193"/>
                    <a:pt x="464" y="189"/>
                  </a:cubicBezTo>
                  <a:cubicBezTo>
                    <a:pt x="471" y="187"/>
                    <a:pt x="479" y="188"/>
                    <a:pt x="488" y="19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49">
              <a:extLst>
                <a:ext uri="{FF2B5EF4-FFF2-40B4-BE49-F238E27FC236}">
                  <a16:creationId xmlns:a16="http://schemas.microsoft.com/office/drawing/2014/main" id="{B6B7B0B3-9F34-4A57-8A28-01F5437E4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2863" y="3346450"/>
              <a:ext cx="238125" cy="28575"/>
            </a:xfrm>
            <a:custGeom>
              <a:avLst/>
              <a:gdLst>
                <a:gd name="T0" fmla="*/ 47 w 85"/>
                <a:gd name="T1" fmla="*/ 10 h 10"/>
                <a:gd name="T2" fmla="*/ 47 w 85"/>
                <a:gd name="T3" fmla="*/ 10 h 10"/>
                <a:gd name="T4" fmla="*/ 47 w 85"/>
                <a:gd name="T5" fmla="*/ 10 h 10"/>
                <a:gd name="T6" fmla="*/ 47 w 85"/>
                <a:gd name="T7" fmla="*/ 10 h 10"/>
                <a:gd name="T8" fmla="*/ 84 w 85"/>
                <a:gd name="T9" fmla="*/ 6 h 10"/>
                <a:gd name="T10" fmla="*/ 83 w 85"/>
                <a:gd name="T11" fmla="*/ 6 h 10"/>
                <a:gd name="T12" fmla="*/ 47 w 85"/>
                <a:gd name="T13" fmla="*/ 10 h 10"/>
                <a:gd name="T14" fmla="*/ 83 w 85"/>
                <a:gd name="T15" fmla="*/ 6 h 10"/>
                <a:gd name="T16" fmla="*/ 84 w 85"/>
                <a:gd name="T17" fmla="*/ 6 h 10"/>
                <a:gd name="T18" fmla="*/ 85 w 85"/>
                <a:gd name="T19" fmla="*/ 8 h 10"/>
                <a:gd name="T20" fmla="*/ 85 w 85"/>
                <a:gd name="T21" fmla="*/ 8 h 10"/>
                <a:gd name="T22" fmla="*/ 85 w 85"/>
                <a:gd name="T23" fmla="*/ 8 h 10"/>
                <a:gd name="T24" fmla="*/ 84 w 85"/>
                <a:gd name="T25" fmla="*/ 6 h 10"/>
                <a:gd name="T26" fmla="*/ 0 w 85"/>
                <a:gd name="T27" fmla="*/ 0 h 10"/>
                <a:gd name="T28" fmla="*/ 0 w 85"/>
                <a:gd name="T29" fmla="*/ 0 h 10"/>
                <a:gd name="T30" fmla="*/ 0 w 85"/>
                <a:gd name="T31" fmla="*/ 0 h 10"/>
                <a:gd name="T32" fmla="*/ 0 w 85"/>
                <a:gd name="T33" fmla="*/ 0 h 10"/>
                <a:gd name="T34" fmla="*/ 0 w 85"/>
                <a:gd name="T35" fmla="*/ 0 h 10"/>
                <a:gd name="T36" fmla="*/ 0 w 85"/>
                <a:gd name="T37" fmla="*/ 0 h 10"/>
                <a:gd name="T38" fmla="*/ 0 w 85"/>
                <a:gd name="T3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"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moveTo>
                    <a:pt x="84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67" y="10"/>
                    <a:pt x="47" y="10"/>
                  </a:cubicBezTo>
                  <a:cubicBezTo>
                    <a:pt x="67" y="10"/>
                    <a:pt x="83" y="6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7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6"/>
                    <a:pt x="84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50">
              <a:extLst>
                <a:ext uri="{FF2B5EF4-FFF2-40B4-BE49-F238E27FC236}">
                  <a16:creationId xmlns:a16="http://schemas.microsoft.com/office/drawing/2014/main" id="{82ECC5AC-895F-4C9C-9F11-423D192DD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863" y="3346450"/>
              <a:ext cx="479425" cy="120650"/>
            </a:xfrm>
            <a:custGeom>
              <a:avLst/>
              <a:gdLst>
                <a:gd name="T0" fmla="*/ 0 w 171"/>
                <a:gd name="T1" fmla="*/ 0 h 43"/>
                <a:gd name="T2" fmla="*/ 62 w 171"/>
                <a:gd name="T3" fmla="*/ 20 h 43"/>
                <a:gd name="T4" fmla="*/ 79 w 171"/>
                <a:gd name="T5" fmla="*/ 18 h 43"/>
                <a:gd name="T6" fmla="*/ 164 w 171"/>
                <a:gd name="T7" fmla="*/ 43 h 43"/>
                <a:gd name="T8" fmla="*/ 171 w 171"/>
                <a:gd name="T9" fmla="*/ 42 h 43"/>
                <a:gd name="T10" fmla="*/ 85 w 171"/>
                <a:gd name="T11" fmla="*/ 8 h 43"/>
                <a:gd name="T12" fmla="*/ 85 w 171"/>
                <a:gd name="T13" fmla="*/ 8 h 43"/>
                <a:gd name="T14" fmla="*/ 85 w 171"/>
                <a:gd name="T15" fmla="*/ 8 h 43"/>
                <a:gd name="T16" fmla="*/ 85 w 171"/>
                <a:gd name="T17" fmla="*/ 8 h 43"/>
                <a:gd name="T18" fmla="*/ 85 w 171"/>
                <a:gd name="T19" fmla="*/ 8 h 43"/>
                <a:gd name="T20" fmla="*/ 84 w 171"/>
                <a:gd name="T21" fmla="*/ 6 h 43"/>
                <a:gd name="T22" fmla="*/ 83 w 171"/>
                <a:gd name="T23" fmla="*/ 6 h 43"/>
                <a:gd name="T24" fmla="*/ 47 w 171"/>
                <a:gd name="T25" fmla="*/ 10 h 43"/>
                <a:gd name="T26" fmla="*/ 47 w 171"/>
                <a:gd name="T27" fmla="*/ 10 h 43"/>
                <a:gd name="T28" fmla="*/ 47 w 171"/>
                <a:gd name="T29" fmla="*/ 10 h 43"/>
                <a:gd name="T30" fmla="*/ 47 w 171"/>
                <a:gd name="T31" fmla="*/ 10 h 43"/>
                <a:gd name="T32" fmla="*/ 47 w 171"/>
                <a:gd name="T33" fmla="*/ 10 h 43"/>
                <a:gd name="T34" fmla="*/ 0 w 171"/>
                <a:gd name="T35" fmla="*/ 0 h 43"/>
                <a:gd name="T36" fmla="*/ 0 w 171"/>
                <a:gd name="T37" fmla="*/ 0 h 43"/>
                <a:gd name="T38" fmla="*/ 0 w 171"/>
                <a:gd name="T3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43">
                  <a:moveTo>
                    <a:pt x="0" y="0"/>
                  </a:moveTo>
                  <a:cubicBezTo>
                    <a:pt x="17" y="13"/>
                    <a:pt x="40" y="20"/>
                    <a:pt x="62" y="20"/>
                  </a:cubicBezTo>
                  <a:cubicBezTo>
                    <a:pt x="68" y="20"/>
                    <a:pt x="73" y="19"/>
                    <a:pt x="79" y="18"/>
                  </a:cubicBezTo>
                  <a:cubicBezTo>
                    <a:pt x="105" y="29"/>
                    <a:pt x="135" y="43"/>
                    <a:pt x="164" y="43"/>
                  </a:cubicBezTo>
                  <a:cubicBezTo>
                    <a:pt x="166" y="43"/>
                    <a:pt x="169" y="43"/>
                    <a:pt x="171" y="42"/>
                  </a:cubicBezTo>
                  <a:cubicBezTo>
                    <a:pt x="148" y="41"/>
                    <a:pt x="92" y="34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6"/>
                    <a:pt x="84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6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32" y="10"/>
                    <a:pt x="15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51">
              <a:extLst>
                <a:ext uri="{FF2B5EF4-FFF2-40B4-BE49-F238E27FC236}">
                  <a16:creationId xmlns:a16="http://schemas.microsoft.com/office/drawing/2014/main" id="{E7E6F769-6471-4F4B-8FDA-114A3E217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4738" y="43910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52">
              <a:extLst>
                <a:ext uri="{FF2B5EF4-FFF2-40B4-BE49-F238E27FC236}">
                  <a16:creationId xmlns:a16="http://schemas.microsoft.com/office/drawing/2014/main" id="{9785B244-A69F-4B9E-9C92-22F269B6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538" y="4113213"/>
              <a:ext cx="692150" cy="468312"/>
            </a:xfrm>
            <a:custGeom>
              <a:avLst/>
              <a:gdLst>
                <a:gd name="T0" fmla="*/ 0 w 247"/>
                <a:gd name="T1" fmla="*/ 0 h 167"/>
                <a:gd name="T2" fmla="*/ 27 w 247"/>
                <a:gd name="T3" fmla="*/ 99 h 167"/>
                <a:gd name="T4" fmla="*/ 27 w 247"/>
                <a:gd name="T5" fmla="*/ 99 h 167"/>
                <a:gd name="T6" fmla="*/ 27 w 247"/>
                <a:gd name="T7" fmla="*/ 99 h 167"/>
                <a:gd name="T8" fmla="*/ 27 w 247"/>
                <a:gd name="T9" fmla="*/ 99 h 167"/>
                <a:gd name="T10" fmla="*/ 27 w 247"/>
                <a:gd name="T11" fmla="*/ 100 h 167"/>
                <a:gd name="T12" fmla="*/ 27 w 247"/>
                <a:gd name="T13" fmla="*/ 100 h 167"/>
                <a:gd name="T14" fmla="*/ 27 w 247"/>
                <a:gd name="T15" fmla="*/ 100 h 167"/>
                <a:gd name="T16" fmla="*/ 28 w 247"/>
                <a:gd name="T17" fmla="*/ 100 h 167"/>
                <a:gd name="T18" fmla="*/ 28 w 247"/>
                <a:gd name="T19" fmla="*/ 100 h 167"/>
                <a:gd name="T20" fmla="*/ 28 w 247"/>
                <a:gd name="T21" fmla="*/ 100 h 167"/>
                <a:gd name="T22" fmla="*/ 28 w 247"/>
                <a:gd name="T23" fmla="*/ 100 h 167"/>
                <a:gd name="T24" fmla="*/ 33 w 247"/>
                <a:gd name="T25" fmla="*/ 106 h 167"/>
                <a:gd name="T26" fmla="*/ 33 w 247"/>
                <a:gd name="T27" fmla="*/ 106 h 167"/>
                <a:gd name="T28" fmla="*/ 33 w 247"/>
                <a:gd name="T29" fmla="*/ 106 h 167"/>
                <a:gd name="T30" fmla="*/ 140 w 247"/>
                <a:gd name="T31" fmla="*/ 165 h 167"/>
                <a:gd name="T32" fmla="*/ 163 w 247"/>
                <a:gd name="T33" fmla="*/ 167 h 167"/>
                <a:gd name="T34" fmla="*/ 163 w 247"/>
                <a:gd name="T35" fmla="*/ 167 h 167"/>
                <a:gd name="T36" fmla="*/ 163 w 247"/>
                <a:gd name="T37" fmla="*/ 167 h 167"/>
                <a:gd name="T38" fmla="*/ 163 w 247"/>
                <a:gd name="T39" fmla="*/ 167 h 167"/>
                <a:gd name="T40" fmla="*/ 171 w 247"/>
                <a:gd name="T41" fmla="*/ 167 h 167"/>
                <a:gd name="T42" fmla="*/ 171 w 247"/>
                <a:gd name="T43" fmla="*/ 167 h 167"/>
                <a:gd name="T44" fmla="*/ 171 w 247"/>
                <a:gd name="T45" fmla="*/ 167 h 167"/>
                <a:gd name="T46" fmla="*/ 193 w 247"/>
                <a:gd name="T47" fmla="*/ 166 h 167"/>
                <a:gd name="T48" fmla="*/ 195 w 247"/>
                <a:gd name="T49" fmla="*/ 166 h 167"/>
                <a:gd name="T50" fmla="*/ 195 w 247"/>
                <a:gd name="T51" fmla="*/ 166 h 167"/>
                <a:gd name="T52" fmla="*/ 218 w 247"/>
                <a:gd name="T53" fmla="*/ 163 h 167"/>
                <a:gd name="T54" fmla="*/ 218 w 247"/>
                <a:gd name="T55" fmla="*/ 163 h 167"/>
                <a:gd name="T56" fmla="*/ 247 w 247"/>
                <a:gd name="T57" fmla="*/ 156 h 167"/>
                <a:gd name="T58" fmla="*/ 209 w 247"/>
                <a:gd name="T59" fmla="*/ 158 h 167"/>
                <a:gd name="T60" fmla="*/ 104 w 247"/>
                <a:gd name="T61" fmla="*/ 136 h 167"/>
                <a:gd name="T62" fmla="*/ 0 w 247"/>
                <a:gd name="T6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" h="167">
                  <a:moveTo>
                    <a:pt x="0" y="0"/>
                  </a:moveTo>
                  <a:cubicBezTo>
                    <a:pt x="5" y="42"/>
                    <a:pt x="13" y="7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9" y="102"/>
                    <a:pt x="31" y="104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58" y="138"/>
                    <a:pt x="94" y="158"/>
                    <a:pt x="140" y="165"/>
                  </a:cubicBezTo>
                  <a:cubicBezTo>
                    <a:pt x="147" y="166"/>
                    <a:pt x="155" y="166"/>
                    <a:pt x="163" y="167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166" y="167"/>
                    <a:pt x="168" y="167"/>
                    <a:pt x="171" y="167"/>
                  </a:cubicBezTo>
                  <a:cubicBezTo>
                    <a:pt x="171" y="167"/>
                    <a:pt x="171" y="167"/>
                    <a:pt x="171" y="167"/>
                  </a:cubicBezTo>
                  <a:cubicBezTo>
                    <a:pt x="171" y="167"/>
                    <a:pt x="171" y="167"/>
                    <a:pt x="171" y="167"/>
                  </a:cubicBezTo>
                  <a:cubicBezTo>
                    <a:pt x="178" y="167"/>
                    <a:pt x="186" y="166"/>
                    <a:pt x="193" y="166"/>
                  </a:cubicBezTo>
                  <a:cubicBezTo>
                    <a:pt x="194" y="166"/>
                    <a:pt x="194" y="166"/>
                    <a:pt x="195" y="166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202" y="165"/>
                    <a:pt x="210" y="164"/>
                    <a:pt x="218" y="163"/>
                  </a:cubicBezTo>
                  <a:cubicBezTo>
                    <a:pt x="218" y="163"/>
                    <a:pt x="218" y="163"/>
                    <a:pt x="218" y="163"/>
                  </a:cubicBezTo>
                  <a:cubicBezTo>
                    <a:pt x="227" y="161"/>
                    <a:pt x="237" y="159"/>
                    <a:pt x="247" y="156"/>
                  </a:cubicBezTo>
                  <a:cubicBezTo>
                    <a:pt x="234" y="158"/>
                    <a:pt x="222" y="158"/>
                    <a:pt x="209" y="158"/>
                  </a:cubicBezTo>
                  <a:cubicBezTo>
                    <a:pt x="174" y="158"/>
                    <a:pt x="139" y="152"/>
                    <a:pt x="104" y="136"/>
                  </a:cubicBezTo>
                  <a:cubicBezTo>
                    <a:pt x="49" y="110"/>
                    <a:pt x="17" y="59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53">
              <a:extLst>
                <a:ext uri="{FF2B5EF4-FFF2-40B4-BE49-F238E27FC236}">
                  <a16:creationId xmlns:a16="http://schemas.microsoft.com/office/drawing/2014/main" id="{A521AE9E-BDFD-4E8C-B76A-E2112825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3465513"/>
              <a:ext cx="307975" cy="296862"/>
            </a:xfrm>
            <a:custGeom>
              <a:avLst/>
              <a:gdLst>
                <a:gd name="T0" fmla="*/ 11 w 110"/>
                <a:gd name="T1" fmla="*/ 0 h 106"/>
                <a:gd name="T2" fmla="*/ 10 w 110"/>
                <a:gd name="T3" fmla="*/ 1 h 106"/>
                <a:gd name="T4" fmla="*/ 0 w 110"/>
                <a:gd name="T5" fmla="*/ 0 h 106"/>
                <a:gd name="T6" fmla="*/ 108 w 110"/>
                <a:gd name="T7" fmla="*/ 105 h 106"/>
                <a:gd name="T8" fmla="*/ 110 w 110"/>
                <a:gd name="T9" fmla="*/ 106 h 106"/>
                <a:gd name="T10" fmla="*/ 62 w 110"/>
                <a:gd name="T11" fmla="*/ 63 h 106"/>
                <a:gd name="T12" fmla="*/ 62 w 110"/>
                <a:gd name="T13" fmla="*/ 63 h 106"/>
                <a:gd name="T14" fmla="*/ 62 w 110"/>
                <a:gd name="T15" fmla="*/ 63 h 106"/>
                <a:gd name="T16" fmla="*/ 62 w 110"/>
                <a:gd name="T17" fmla="*/ 63 h 106"/>
                <a:gd name="T18" fmla="*/ 62 w 110"/>
                <a:gd name="T19" fmla="*/ 62 h 106"/>
                <a:gd name="T20" fmla="*/ 61 w 110"/>
                <a:gd name="T21" fmla="*/ 62 h 106"/>
                <a:gd name="T22" fmla="*/ 61 w 110"/>
                <a:gd name="T23" fmla="*/ 62 h 106"/>
                <a:gd name="T24" fmla="*/ 61 w 110"/>
                <a:gd name="T25" fmla="*/ 62 h 106"/>
                <a:gd name="T26" fmla="*/ 61 w 110"/>
                <a:gd name="T27" fmla="*/ 62 h 106"/>
                <a:gd name="T28" fmla="*/ 61 w 110"/>
                <a:gd name="T29" fmla="*/ 62 h 106"/>
                <a:gd name="T30" fmla="*/ 61 w 110"/>
                <a:gd name="T31" fmla="*/ 62 h 106"/>
                <a:gd name="T32" fmla="*/ 61 w 110"/>
                <a:gd name="T33" fmla="*/ 62 h 106"/>
                <a:gd name="T34" fmla="*/ 11 w 110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06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6" y="1"/>
                    <a:pt x="0" y="0"/>
                  </a:cubicBezTo>
                  <a:cubicBezTo>
                    <a:pt x="24" y="44"/>
                    <a:pt x="57" y="85"/>
                    <a:pt x="108" y="105"/>
                  </a:cubicBezTo>
                  <a:cubicBezTo>
                    <a:pt x="109" y="105"/>
                    <a:pt x="109" y="106"/>
                    <a:pt x="110" y="106"/>
                  </a:cubicBezTo>
                  <a:cubicBezTo>
                    <a:pt x="96" y="87"/>
                    <a:pt x="76" y="75"/>
                    <a:pt x="62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2"/>
                    <a:pt x="62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4" y="46"/>
                    <a:pt x="22" y="23"/>
                    <a:pt x="11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54">
              <a:extLst>
                <a:ext uri="{FF2B5EF4-FFF2-40B4-BE49-F238E27FC236}">
                  <a16:creationId xmlns:a16="http://schemas.microsoft.com/office/drawing/2014/main" id="{D422F09D-D4EE-4DCC-8435-FED941169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2925763"/>
              <a:ext cx="1466850" cy="1000125"/>
            </a:xfrm>
            <a:custGeom>
              <a:avLst/>
              <a:gdLst>
                <a:gd name="T0" fmla="*/ 452 w 523"/>
                <a:gd name="T1" fmla="*/ 150 h 356"/>
                <a:gd name="T2" fmla="*/ 476 w 523"/>
                <a:gd name="T3" fmla="*/ 326 h 356"/>
                <a:gd name="T4" fmla="*/ 476 w 523"/>
                <a:gd name="T5" fmla="*/ 326 h 356"/>
                <a:gd name="T6" fmla="*/ 444 w 523"/>
                <a:gd name="T7" fmla="*/ 356 h 356"/>
                <a:gd name="T8" fmla="*/ 378 w 523"/>
                <a:gd name="T9" fmla="*/ 254 h 356"/>
                <a:gd name="T10" fmla="*/ 328 w 523"/>
                <a:gd name="T11" fmla="*/ 192 h 356"/>
                <a:gd name="T12" fmla="*/ 327 w 523"/>
                <a:gd name="T13" fmla="*/ 193 h 356"/>
                <a:gd name="T14" fmla="*/ 230 w 523"/>
                <a:gd name="T15" fmla="*/ 158 h 356"/>
                <a:gd name="T16" fmla="*/ 229 w 523"/>
                <a:gd name="T17" fmla="*/ 156 h 356"/>
                <a:gd name="T18" fmla="*/ 228 w 523"/>
                <a:gd name="T19" fmla="*/ 156 h 356"/>
                <a:gd name="T20" fmla="*/ 145 w 523"/>
                <a:gd name="T21" fmla="*/ 150 h 356"/>
                <a:gd name="T22" fmla="*/ 129 w 523"/>
                <a:gd name="T23" fmla="*/ 137 h 356"/>
                <a:gd name="T24" fmla="*/ 128 w 523"/>
                <a:gd name="T25" fmla="*/ 139 h 356"/>
                <a:gd name="T26" fmla="*/ 56 w 523"/>
                <a:gd name="T27" fmla="*/ 180 h 356"/>
                <a:gd name="T28" fmla="*/ 35 w 523"/>
                <a:gd name="T29" fmla="*/ 198 h 356"/>
                <a:gd name="T30" fmla="*/ 10 w 523"/>
                <a:gd name="T31" fmla="*/ 178 h 356"/>
                <a:gd name="T32" fmla="*/ 99 w 523"/>
                <a:gd name="T33" fmla="*/ 44 h 356"/>
                <a:gd name="T34" fmla="*/ 187 w 523"/>
                <a:gd name="T35" fmla="*/ 48 h 356"/>
                <a:gd name="T36" fmla="*/ 295 w 523"/>
                <a:gd name="T37" fmla="*/ 27 h 356"/>
                <a:gd name="T38" fmla="*/ 270 w 523"/>
                <a:gd name="T39" fmla="*/ 61 h 356"/>
                <a:gd name="T40" fmla="*/ 394 w 523"/>
                <a:gd name="T41" fmla="*/ 61 h 356"/>
                <a:gd name="T42" fmla="*/ 369 w 523"/>
                <a:gd name="T43" fmla="*/ 88 h 356"/>
                <a:gd name="T44" fmla="*/ 473 w 523"/>
                <a:gd name="T45" fmla="*/ 127 h 356"/>
                <a:gd name="T46" fmla="*/ 452 w 523"/>
                <a:gd name="T47" fmla="*/ 1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356">
                  <a:moveTo>
                    <a:pt x="452" y="150"/>
                  </a:moveTo>
                  <a:cubicBezTo>
                    <a:pt x="523" y="205"/>
                    <a:pt x="476" y="326"/>
                    <a:pt x="476" y="326"/>
                  </a:cubicBezTo>
                  <a:cubicBezTo>
                    <a:pt x="476" y="326"/>
                    <a:pt x="476" y="326"/>
                    <a:pt x="476" y="326"/>
                  </a:cubicBezTo>
                  <a:cubicBezTo>
                    <a:pt x="453" y="330"/>
                    <a:pt x="444" y="356"/>
                    <a:pt x="444" y="356"/>
                  </a:cubicBezTo>
                  <a:cubicBezTo>
                    <a:pt x="448" y="296"/>
                    <a:pt x="402" y="277"/>
                    <a:pt x="378" y="254"/>
                  </a:cubicBezTo>
                  <a:cubicBezTo>
                    <a:pt x="361" y="238"/>
                    <a:pt x="339" y="215"/>
                    <a:pt x="328" y="192"/>
                  </a:cubicBezTo>
                  <a:cubicBezTo>
                    <a:pt x="327" y="193"/>
                    <a:pt x="327" y="193"/>
                    <a:pt x="327" y="193"/>
                  </a:cubicBezTo>
                  <a:cubicBezTo>
                    <a:pt x="327" y="193"/>
                    <a:pt x="239" y="191"/>
                    <a:pt x="230" y="158"/>
                  </a:cubicBezTo>
                  <a:cubicBezTo>
                    <a:pt x="229" y="157"/>
                    <a:pt x="229" y="156"/>
                    <a:pt x="229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28" y="156"/>
                    <a:pt x="181" y="169"/>
                    <a:pt x="145" y="150"/>
                  </a:cubicBezTo>
                  <a:cubicBezTo>
                    <a:pt x="138" y="146"/>
                    <a:pt x="133" y="142"/>
                    <a:pt x="129" y="137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39"/>
                    <a:pt x="91" y="148"/>
                    <a:pt x="56" y="180"/>
                  </a:cubicBezTo>
                  <a:cubicBezTo>
                    <a:pt x="49" y="187"/>
                    <a:pt x="42" y="194"/>
                    <a:pt x="35" y="198"/>
                  </a:cubicBezTo>
                  <a:cubicBezTo>
                    <a:pt x="25" y="203"/>
                    <a:pt x="16" y="201"/>
                    <a:pt x="10" y="178"/>
                  </a:cubicBezTo>
                  <a:cubicBezTo>
                    <a:pt x="0" y="140"/>
                    <a:pt x="50" y="73"/>
                    <a:pt x="99" y="44"/>
                  </a:cubicBezTo>
                  <a:cubicBezTo>
                    <a:pt x="147" y="14"/>
                    <a:pt x="228" y="0"/>
                    <a:pt x="187" y="48"/>
                  </a:cubicBezTo>
                  <a:cubicBezTo>
                    <a:pt x="187" y="48"/>
                    <a:pt x="265" y="8"/>
                    <a:pt x="295" y="27"/>
                  </a:cubicBezTo>
                  <a:cubicBezTo>
                    <a:pt x="311" y="37"/>
                    <a:pt x="272" y="59"/>
                    <a:pt x="270" y="61"/>
                  </a:cubicBezTo>
                  <a:cubicBezTo>
                    <a:pt x="274" y="60"/>
                    <a:pt x="379" y="34"/>
                    <a:pt x="394" y="61"/>
                  </a:cubicBezTo>
                  <a:cubicBezTo>
                    <a:pt x="410" y="90"/>
                    <a:pt x="369" y="88"/>
                    <a:pt x="369" y="88"/>
                  </a:cubicBezTo>
                  <a:cubicBezTo>
                    <a:pt x="369" y="88"/>
                    <a:pt x="447" y="88"/>
                    <a:pt x="473" y="127"/>
                  </a:cubicBezTo>
                  <a:cubicBezTo>
                    <a:pt x="492" y="157"/>
                    <a:pt x="465" y="153"/>
                    <a:pt x="452" y="150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55">
              <a:extLst>
                <a:ext uri="{FF2B5EF4-FFF2-40B4-BE49-F238E27FC236}">
                  <a16:creationId xmlns:a16="http://schemas.microsoft.com/office/drawing/2014/main" id="{692EBE87-5214-408F-9CA6-B1396F37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4570413"/>
              <a:ext cx="234950" cy="233362"/>
            </a:xfrm>
            <a:custGeom>
              <a:avLst/>
              <a:gdLst>
                <a:gd name="T0" fmla="*/ 31 w 84"/>
                <a:gd name="T1" fmla="*/ 1 h 83"/>
                <a:gd name="T2" fmla="*/ 74 w 84"/>
                <a:gd name="T3" fmla="*/ 71 h 83"/>
                <a:gd name="T4" fmla="*/ 0 w 84"/>
                <a:gd name="T5" fmla="*/ 32 h 83"/>
                <a:gd name="T6" fmla="*/ 0 w 84"/>
                <a:gd name="T7" fmla="*/ 31 h 83"/>
                <a:gd name="T8" fmla="*/ 5 w 84"/>
                <a:gd name="T9" fmla="*/ 5 h 83"/>
                <a:gd name="T10" fmla="*/ 5 w 84"/>
                <a:gd name="T11" fmla="*/ 3 h 83"/>
                <a:gd name="T12" fmla="*/ 28 w 84"/>
                <a:gd name="T13" fmla="*/ 0 h 83"/>
                <a:gd name="T14" fmla="*/ 28 w 84"/>
                <a:gd name="T15" fmla="*/ 0 h 83"/>
                <a:gd name="T16" fmla="*/ 31 w 84"/>
                <a:gd name="T1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3">
                  <a:moveTo>
                    <a:pt x="31" y="1"/>
                  </a:moveTo>
                  <a:cubicBezTo>
                    <a:pt x="60" y="13"/>
                    <a:pt x="84" y="57"/>
                    <a:pt x="74" y="71"/>
                  </a:cubicBezTo>
                  <a:cubicBezTo>
                    <a:pt x="64" y="83"/>
                    <a:pt x="6" y="53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25"/>
                    <a:pt x="10" y="10"/>
                    <a:pt x="5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2" y="2"/>
                    <a:pt x="20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1"/>
                    <a:pt x="30" y="1"/>
                    <a:pt x="31" y="1"/>
                  </a:cubicBezTo>
                </a:path>
              </a:pathLst>
            </a:custGeom>
            <a:solidFill>
              <a:srgbClr val="D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56">
              <a:extLst>
                <a:ext uri="{FF2B5EF4-FFF2-40B4-BE49-F238E27FC236}">
                  <a16:creationId xmlns:a16="http://schemas.microsoft.com/office/drawing/2014/main" id="{F249B459-08BE-48B9-AD26-03A685CF6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4578350"/>
              <a:ext cx="109538" cy="87312"/>
            </a:xfrm>
            <a:custGeom>
              <a:avLst/>
              <a:gdLst>
                <a:gd name="T0" fmla="*/ 34 w 39"/>
                <a:gd name="T1" fmla="*/ 2 h 31"/>
                <a:gd name="T2" fmla="*/ 29 w 39"/>
                <a:gd name="T3" fmla="*/ 28 h 31"/>
                <a:gd name="T4" fmla="*/ 21 w 39"/>
                <a:gd name="T5" fmla="*/ 31 h 31"/>
                <a:gd name="T6" fmla="*/ 16 w 39"/>
                <a:gd name="T7" fmla="*/ 30 h 31"/>
                <a:gd name="T8" fmla="*/ 1 w 39"/>
                <a:gd name="T9" fmla="*/ 4 h 31"/>
                <a:gd name="T10" fmla="*/ 2 w 39"/>
                <a:gd name="T11" fmla="*/ 1 h 31"/>
                <a:gd name="T12" fmla="*/ 34 w 39"/>
                <a:gd name="T13" fmla="*/ 0 h 31"/>
                <a:gd name="T14" fmla="*/ 34 w 39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1">
                  <a:moveTo>
                    <a:pt x="34" y="2"/>
                  </a:moveTo>
                  <a:cubicBezTo>
                    <a:pt x="39" y="7"/>
                    <a:pt x="36" y="22"/>
                    <a:pt x="29" y="28"/>
                  </a:cubicBezTo>
                  <a:cubicBezTo>
                    <a:pt x="26" y="30"/>
                    <a:pt x="24" y="31"/>
                    <a:pt x="21" y="31"/>
                  </a:cubicBezTo>
                  <a:cubicBezTo>
                    <a:pt x="19" y="31"/>
                    <a:pt x="17" y="30"/>
                    <a:pt x="16" y="30"/>
                  </a:cubicBezTo>
                  <a:cubicBezTo>
                    <a:pt x="0" y="24"/>
                    <a:pt x="1" y="4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2" y="1"/>
                    <a:pt x="22" y="1"/>
                    <a:pt x="34" y="0"/>
                  </a:cubicBezTo>
                  <a:cubicBezTo>
                    <a:pt x="34" y="2"/>
                    <a:pt x="34" y="2"/>
                    <a:pt x="34" y="2"/>
                  </a:cubicBezTo>
                </a:path>
              </a:pathLst>
            </a:custGeom>
            <a:solidFill>
              <a:srgbClr val="BE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57">
              <a:extLst>
                <a:ext uri="{FF2B5EF4-FFF2-40B4-BE49-F238E27FC236}">
                  <a16:creationId xmlns:a16="http://schemas.microsoft.com/office/drawing/2014/main" id="{81152E74-E860-4413-A530-823E19979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4576763"/>
              <a:ext cx="252413" cy="220662"/>
            </a:xfrm>
            <a:custGeom>
              <a:avLst/>
              <a:gdLst>
                <a:gd name="T0" fmla="*/ 90 w 90"/>
                <a:gd name="T1" fmla="*/ 31 h 79"/>
                <a:gd name="T2" fmla="*/ 90 w 90"/>
                <a:gd name="T3" fmla="*/ 32 h 79"/>
                <a:gd name="T4" fmla="*/ 10 w 90"/>
                <a:gd name="T5" fmla="*/ 66 h 79"/>
                <a:gd name="T6" fmla="*/ 52 w 90"/>
                <a:gd name="T7" fmla="*/ 4 h 79"/>
                <a:gd name="T8" fmla="*/ 53 w 90"/>
                <a:gd name="T9" fmla="*/ 0 h 79"/>
                <a:gd name="T10" fmla="*/ 76 w 90"/>
                <a:gd name="T11" fmla="*/ 2 h 79"/>
                <a:gd name="T12" fmla="*/ 75 w 90"/>
                <a:gd name="T13" fmla="*/ 5 h 79"/>
                <a:gd name="T14" fmla="*/ 90 w 90"/>
                <a:gd name="T1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79">
                  <a:moveTo>
                    <a:pt x="90" y="31"/>
                  </a:moveTo>
                  <a:cubicBezTo>
                    <a:pt x="90" y="32"/>
                    <a:pt x="90" y="32"/>
                    <a:pt x="90" y="32"/>
                  </a:cubicBezTo>
                  <a:cubicBezTo>
                    <a:pt x="83" y="53"/>
                    <a:pt x="19" y="79"/>
                    <a:pt x="10" y="66"/>
                  </a:cubicBezTo>
                  <a:cubicBezTo>
                    <a:pt x="0" y="52"/>
                    <a:pt x="30" y="10"/>
                    <a:pt x="5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0" y="1"/>
                    <a:pt x="68" y="1"/>
                    <a:pt x="76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4" y="25"/>
                    <a:pt x="90" y="31"/>
                  </a:cubicBezTo>
                </a:path>
              </a:pathLst>
            </a:custGeom>
            <a:solidFill>
              <a:srgbClr val="D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58">
              <a:extLst>
                <a:ext uri="{FF2B5EF4-FFF2-40B4-BE49-F238E27FC236}">
                  <a16:creationId xmlns:a16="http://schemas.microsoft.com/office/drawing/2014/main" id="{AE4EE8A0-CD9F-48D4-B92F-0ADAAE1A5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6538" y="4276725"/>
              <a:ext cx="901700" cy="735012"/>
            </a:xfrm>
            <a:custGeom>
              <a:avLst/>
              <a:gdLst>
                <a:gd name="T0" fmla="*/ 310 w 322"/>
                <a:gd name="T1" fmla="*/ 231 h 262"/>
                <a:gd name="T2" fmla="*/ 322 w 322"/>
                <a:gd name="T3" fmla="*/ 262 h 262"/>
                <a:gd name="T4" fmla="*/ 310 w 322"/>
                <a:gd name="T5" fmla="*/ 231 h 262"/>
                <a:gd name="T6" fmla="*/ 4 w 322"/>
                <a:gd name="T7" fmla="*/ 0 h 262"/>
                <a:gd name="T8" fmla="*/ 0 w 322"/>
                <a:gd name="T9" fmla="*/ 2 h 262"/>
                <a:gd name="T10" fmla="*/ 0 w 322"/>
                <a:gd name="T11" fmla="*/ 2 h 262"/>
                <a:gd name="T12" fmla="*/ 4 w 322"/>
                <a:gd name="T13" fmla="*/ 0 h 262"/>
                <a:gd name="T14" fmla="*/ 4 w 322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62">
                  <a:moveTo>
                    <a:pt x="310" y="231"/>
                  </a:moveTo>
                  <a:cubicBezTo>
                    <a:pt x="314" y="240"/>
                    <a:pt x="318" y="251"/>
                    <a:pt x="322" y="262"/>
                  </a:cubicBezTo>
                  <a:cubicBezTo>
                    <a:pt x="318" y="251"/>
                    <a:pt x="314" y="240"/>
                    <a:pt x="310" y="231"/>
                  </a:cubicBezTo>
                  <a:moveTo>
                    <a:pt x="4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59">
              <a:extLst>
                <a:ext uri="{FF2B5EF4-FFF2-40B4-BE49-F238E27FC236}">
                  <a16:creationId xmlns:a16="http://schemas.microsoft.com/office/drawing/2014/main" id="{C9ECAA30-56A3-4FAE-8603-F49A1B80E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4276725"/>
              <a:ext cx="904875" cy="742950"/>
            </a:xfrm>
            <a:custGeom>
              <a:avLst/>
              <a:gdLst>
                <a:gd name="T0" fmla="*/ 4 w 323"/>
                <a:gd name="T1" fmla="*/ 0 h 265"/>
                <a:gd name="T2" fmla="*/ 0 w 323"/>
                <a:gd name="T3" fmla="*/ 2 h 265"/>
                <a:gd name="T4" fmla="*/ 310 w 323"/>
                <a:gd name="T5" fmla="*/ 231 h 265"/>
                <a:gd name="T6" fmla="*/ 310 w 323"/>
                <a:gd name="T7" fmla="*/ 231 h 265"/>
                <a:gd name="T8" fmla="*/ 322 w 323"/>
                <a:gd name="T9" fmla="*/ 262 h 265"/>
                <a:gd name="T10" fmla="*/ 323 w 323"/>
                <a:gd name="T11" fmla="*/ 265 h 265"/>
                <a:gd name="T12" fmla="*/ 289 w 323"/>
                <a:gd name="T13" fmla="*/ 177 h 265"/>
                <a:gd name="T14" fmla="*/ 4 w 323"/>
                <a:gd name="T1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265">
                  <a:moveTo>
                    <a:pt x="4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310" y="231"/>
                    <a:pt x="310" y="231"/>
                    <a:pt x="310" y="231"/>
                  </a:cubicBezTo>
                  <a:cubicBezTo>
                    <a:pt x="310" y="231"/>
                    <a:pt x="310" y="231"/>
                    <a:pt x="310" y="231"/>
                  </a:cubicBezTo>
                  <a:cubicBezTo>
                    <a:pt x="314" y="240"/>
                    <a:pt x="318" y="251"/>
                    <a:pt x="322" y="262"/>
                  </a:cubicBezTo>
                  <a:cubicBezTo>
                    <a:pt x="322" y="263"/>
                    <a:pt x="323" y="264"/>
                    <a:pt x="323" y="265"/>
                  </a:cubicBezTo>
                  <a:cubicBezTo>
                    <a:pt x="320" y="247"/>
                    <a:pt x="301" y="185"/>
                    <a:pt x="289" y="177"/>
                  </a:cubicBezTo>
                  <a:cubicBezTo>
                    <a:pt x="220" y="130"/>
                    <a:pt x="107" y="70"/>
                    <a:pt x="4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60">
              <a:extLst>
                <a:ext uri="{FF2B5EF4-FFF2-40B4-BE49-F238E27FC236}">
                  <a16:creationId xmlns:a16="http://schemas.microsoft.com/office/drawing/2014/main" id="{70A83EEE-039D-42A4-AB60-4DE30AFEB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4057650"/>
              <a:ext cx="1006475" cy="523875"/>
            </a:xfrm>
            <a:custGeom>
              <a:avLst/>
              <a:gdLst>
                <a:gd name="T0" fmla="*/ 136 w 359"/>
                <a:gd name="T1" fmla="*/ 48 h 187"/>
                <a:gd name="T2" fmla="*/ 136 w 359"/>
                <a:gd name="T3" fmla="*/ 47 h 187"/>
                <a:gd name="T4" fmla="*/ 91 w 359"/>
                <a:gd name="T5" fmla="*/ 111 h 187"/>
                <a:gd name="T6" fmla="*/ 59 w 359"/>
                <a:gd name="T7" fmla="*/ 152 h 187"/>
                <a:gd name="T8" fmla="*/ 0 w 359"/>
                <a:gd name="T9" fmla="*/ 187 h 187"/>
                <a:gd name="T10" fmla="*/ 23 w 359"/>
                <a:gd name="T11" fmla="*/ 183 h 187"/>
                <a:gd name="T12" fmla="*/ 99 w 359"/>
                <a:gd name="T13" fmla="*/ 147 h 187"/>
                <a:gd name="T14" fmla="*/ 208 w 359"/>
                <a:gd name="T15" fmla="*/ 58 h 187"/>
                <a:gd name="T16" fmla="*/ 359 w 359"/>
                <a:gd name="T17" fmla="*/ 75 h 187"/>
                <a:gd name="T18" fmla="*/ 359 w 359"/>
                <a:gd name="T19" fmla="*/ 75 h 187"/>
                <a:gd name="T20" fmla="*/ 136 w 359"/>
                <a:gd name="T21" fmla="*/ 4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187">
                  <a:moveTo>
                    <a:pt x="136" y="48"/>
                  </a:moveTo>
                  <a:cubicBezTo>
                    <a:pt x="136" y="47"/>
                    <a:pt x="136" y="47"/>
                    <a:pt x="136" y="47"/>
                  </a:cubicBezTo>
                  <a:cubicBezTo>
                    <a:pt x="128" y="64"/>
                    <a:pt x="113" y="88"/>
                    <a:pt x="91" y="111"/>
                  </a:cubicBezTo>
                  <a:cubicBezTo>
                    <a:pt x="82" y="126"/>
                    <a:pt x="71" y="140"/>
                    <a:pt x="59" y="152"/>
                  </a:cubicBezTo>
                  <a:cubicBezTo>
                    <a:pt x="41" y="166"/>
                    <a:pt x="21" y="178"/>
                    <a:pt x="0" y="187"/>
                  </a:cubicBezTo>
                  <a:cubicBezTo>
                    <a:pt x="7" y="186"/>
                    <a:pt x="15" y="185"/>
                    <a:pt x="23" y="183"/>
                  </a:cubicBezTo>
                  <a:cubicBezTo>
                    <a:pt x="39" y="166"/>
                    <a:pt x="65" y="144"/>
                    <a:pt x="99" y="147"/>
                  </a:cubicBezTo>
                  <a:cubicBezTo>
                    <a:pt x="132" y="115"/>
                    <a:pt x="140" y="73"/>
                    <a:pt x="208" y="58"/>
                  </a:cubicBezTo>
                  <a:cubicBezTo>
                    <a:pt x="258" y="47"/>
                    <a:pt x="313" y="51"/>
                    <a:pt x="359" y="75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262" y="0"/>
                    <a:pt x="136" y="48"/>
                    <a:pt x="136" y="48"/>
                  </a:cubicBezTo>
                </a:path>
              </a:pathLst>
            </a:custGeom>
            <a:solidFill>
              <a:srgbClr val="EA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61">
              <a:extLst>
                <a:ext uri="{FF2B5EF4-FFF2-40B4-BE49-F238E27FC236}">
                  <a16:creationId xmlns:a16="http://schemas.microsoft.com/office/drawing/2014/main" id="{3E9C5D88-011C-4F42-AD6A-41C83DD6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4618038"/>
              <a:ext cx="227013" cy="185737"/>
            </a:xfrm>
            <a:custGeom>
              <a:avLst/>
              <a:gdLst>
                <a:gd name="T0" fmla="*/ 0 w 81"/>
                <a:gd name="T1" fmla="*/ 14 h 66"/>
                <a:gd name="T2" fmla="*/ 0 w 81"/>
                <a:gd name="T3" fmla="*/ 15 h 66"/>
                <a:gd name="T4" fmla="*/ 74 w 81"/>
                <a:gd name="T5" fmla="*/ 54 h 66"/>
                <a:gd name="T6" fmla="*/ 53 w 81"/>
                <a:gd name="T7" fmla="*/ 0 h 66"/>
                <a:gd name="T8" fmla="*/ 5 w 81"/>
                <a:gd name="T9" fmla="*/ 7 h 66"/>
                <a:gd name="T10" fmla="*/ 0 w 81"/>
                <a:gd name="T11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36"/>
                    <a:pt x="64" y="66"/>
                    <a:pt x="74" y="54"/>
                  </a:cubicBezTo>
                  <a:cubicBezTo>
                    <a:pt x="81" y="44"/>
                    <a:pt x="71" y="18"/>
                    <a:pt x="53" y="0"/>
                  </a:cubicBezTo>
                  <a:cubicBezTo>
                    <a:pt x="37" y="4"/>
                    <a:pt x="21" y="6"/>
                    <a:pt x="5" y="7"/>
                  </a:cubicBezTo>
                  <a:cubicBezTo>
                    <a:pt x="4" y="10"/>
                    <a:pt x="2" y="13"/>
                    <a:pt x="0" y="14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62">
              <a:extLst>
                <a:ext uri="{FF2B5EF4-FFF2-40B4-BE49-F238E27FC236}">
                  <a16:creationId xmlns:a16="http://schemas.microsoft.com/office/drawing/2014/main" id="{4CF3B74D-9F2A-497C-897A-CB1F5AAA0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50" y="4638675"/>
              <a:ext cx="77788" cy="26987"/>
            </a:xfrm>
            <a:custGeom>
              <a:avLst/>
              <a:gdLst>
                <a:gd name="T0" fmla="*/ 0 w 28"/>
                <a:gd name="T1" fmla="*/ 0 h 10"/>
                <a:gd name="T2" fmla="*/ 10 w 28"/>
                <a:gd name="T3" fmla="*/ 9 h 10"/>
                <a:gd name="T4" fmla="*/ 15 w 28"/>
                <a:gd name="T5" fmla="*/ 10 h 10"/>
                <a:gd name="T6" fmla="*/ 23 w 28"/>
                <a:gd name="T7" fmla="*/ 7 h 10"/>
                <a:gd name="T8" fmla="*/ 28 w 28"/>
                <a:gd name="T9" fmla="*/ 0 h 10"/>
                <a:gd name="T10" fmla="*/ 0 w 2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0"/>
                  </a:moveTo>
                  <a:cubicBezTo>
                    <a:pt x="2" y="3"/>
                    <a:pt x="5" y="7"/>
                    <a:pt x="10" y="9"/>
                  </a:cubicBezTo>
                  <a:cubicBezTo>
                    <a:pt x="11" y="9"/>
                    <a:pt x="13" y="10"/>
                    <a:pt x="15" y="10"/>
                  </a:cubicBezTo>
                  <a:cubicBezTo>
                    <a:pt x="18" y="10"/>
                    <a:pt x="20" y="9"/>
                    <a:pt x="23" y="7"/>
                  </a:cubicBezTo>
                  <a:cubicBezTo>
                    <a:pt x="25" y="6"/>
                    <a:pt x="27" y="3"/>
                    <a:pt x="28" y="0"/>
                  </a:cubicBezTo>
                  <a:cubicBezTo>
                    <a:pt x="19" y="1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BE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63">
              <a:extLst>
                <a:ext uri="{FF2B5EF4-FFF2-40B4-BE49-F238E27FC236}">
                  <a16:creationId xmlns:a16="http://schemas.microsoft.com/office/drawing/2014/main" id="{C726BC78-AB11-4F7B-9795-B26BA7B07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4614863"/>
              <a:ext cx="244475" cy="182562"/>
            </a:xfrm>
            <a:custGeom>
              <a:avLst/>
              <a:gdLst>
                <a:gd name="T0" fmla="*/ 7 w 87"/>
                <a:gd name="T1" fmla="*/ 52 h 65"/>
                <a:gd name="T2" fmla="*/ 87 w 87"/>
                <a:gd name="T3" fmla="*/ 18 h 65"/>
                <a:gd name="T4" fmla="*/ 87 w 87"/>
                <a:gd name="T5" fmla="*/ 17 h 65"/>
                <a:gd name="T6" fmla="*/ 77 w 87"/>
                <a:gd name="T7" fmla="*/ 8 h 65"/>
                <a:gd name="T8" fmla="*/ 32 w 87"/>
                <a:gd name="T9" fmla="*/ 0 h 65"/>
                <a:gd name="T10" fmla="*/ 7 w 87"/>
                <a:gd name="T11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5">
                  <a:moveTo>
                    <a:pt x="7" y="52"/>
                  </a:moveTo>
                  <a:cubicBezTo>
                    <a:pt x="16" y="65"/>
                    <a:pt x="80" y="39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2" y="15"/>
                    <a:pt x="79" y="11"/>
                    <a:pt x="77" y="8"/>
                  </a:cubicBezTo>
                  <a:cubicBezTo>
                    <a:pt x="61" y="7"/>
                    <a:pt x="47" y="4"/>
                    <a:pt x="32" y="0"/>
                  </a:cubicBezTo>
                  <a:cubicBezTo>
                    <a:pt x="15" y="15"/>
                    <a:pt x="0" y="41"/>
                    <a:pt x="7" y="52"/>
                  </a:cubicBezTo>
                </a:path>
              </a:pathLst>
            </a:custGeom>
            <a:solidFill>
              <a:srgbClr val="D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64">
              <a:extLst>
                <a:ext uri="{FF2B5EF4-FFF2-40B4-BE49-F238E27FC236}">
                  <a16:creationId xmlns:a16="http://schemas.microsoft.com/office/drawing/2014/main" id="{66605363-396E-4BCD-8FBA-D8CEF98A7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7663" y="45735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  <a:gd name="T20" fmla="*/ 0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65">
              <a:extLst>
                <a:ext uri="{FF2B5EF4-FFF2-40B4-BE49-F238E27FC236}">
                  <a16:creationId xmlns:a16="http://schemas.microsoft.com/office/drawing/2014/main" id="{53997BDE-A900-485F-99BA-0C068F4AF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663" y="4573588"/>
              <a:ext cx="119063" cy="33337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0 w 42"/>
                <a:gd name="T5" fmla="*/ 0 h 12"/>
                <a:gd name="T6" fmla="*/ 0 w 42"/>
                <a:gd name="T7" fmla="*/ 0 h 12"/>
                <a:gd name="T8" fmla="*/ 0 w 42"/>
                <a:gd name="T9" fmla="*/ 0 h 12"/>
                <a:gd name="T10" fmla="*/ 0 w 42"/>
                <a:gd name="T11" fmla="*/ 0 h 12"/>
                <a:gd name="T12" fmla="*/ 0 w 42"/>
                <a:gd name="T13" fmla="*/ 0 h 12"/>
                <a:gd name="T14" fmla="*/ 0 w 42"/>
                <a:gd name="T15" fmla="*/ 0 h 12"/>
                <a:gd name="T16" fmla="*/ 0 w 42"/>
                <a:gd name="T17" fmla="*/ 0 h 12"/>
                <a:gd name="T18" fmla="*/ 0 w 42"/>
                <a:gd name="T19" fmla="*/ 1 h 12"/>
                <a:gd name="T20" fmla="*/ 0 w 42"/>
                <a:gd name="T21" fmla="*/ 1 h 12"/>
                <a:gd name="T22" fmla="*/ 0 w 42"/>
                <a:gd name="T23" fmla="*/ 1 h 12"/>
                <a:gd name="T24" fmla="*/ 0 w 42"/>
                <a:gd name="T25" fmla="*/ 1 h 12"/>
                <a:gd name="T26" fmla="*/ 0 w 42"/>
                <a:gd name="T27" fmla="*/ 1 h 12"/>
                <a:gd name="T28" fmla="*/ 1 w 42"/>
                <a:gd name="T29" fmla="*/ 1 h 12"/>
                <a:gd name="T30" fmla="*/ 1 w 42"/>
                <a:gd name="T31" fmla="*/ 1 h 12"/>
                <a:gd name="T32" fmla="*/ 17 w 42"/>
                <a:gd name="T33" fmla="*/ 12 h 12"/>
                <a:gd name="T34" fmla="*/ 18 w 42"/>
                <a:gd name="T35" fmla="*/ 11 h 12"/>
                <a:gd name="T36" fmla="*/ 42 w 42"/>
                <a:gd name="T37" fmla="*/ 4 h 12"/>
                <a:gd name="T38" fmla="*/ 39 w 42"/>
                <a:gd name="T39" fmla="*/ 4 h 12"/>
                <a:gd name="T40" fmla="*/ 0 w 42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3"/>
                    <a:pt x="12" y="7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26" y="9"/>
                    <a:pt x="34" y="7"/>
                    <a:pt x="42" y="4"/>
                  </a:cubicBezTo>
                  <a:cubicBezTo>
                    <a:pt x="41" y="4"/>
                    <a:pt x="40" y="4"/>
                    <a:pt x="39" y="4"/>
                  </a:cubicBezTo>
                  <a:cubicBezTo>
                    <a:pt x="16" y="4"/>
                    <a:pt x="1" y="0"/>
                    <a:pt x="0" y="0"/>
                  </a:cubicBezTo>
                </a:path>
              </a:pathLst>
            </a:custGeom>
            <a:solidFill>
              <a:srgbClr val="22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66">
              <a:extLst>
                <a:ext uri="{FF2B5EF4-FFF2-40B4-BE49-F238E27FC236}">
                  <a16:creationId xmlns:a16="http://schemas.microsoft.com/office/drawing/2014/main" id="{FC0DF053-B4EC-4A76-BEB8-00188744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5" y="4368800"/>
              <a:ext cx="438150" cy="215900"/>
            </a:xfrm>
            <a:custGeom>
              <a:avLst/>
              <a:gdLst>
                <a:gd name="T0" fmla="*/ 156 w 156"/>
                <a:gd name="T1" fmla="*/ 0 h 77"/>
                <a:gd name="T2" fmla="*/ 81 w 156"/>
                <a:gd name="T3" fmla="*/ 49 h 77"/>
                <a:gd name="T4" fmla="*/ 81 w 156"/>
                <a:gd name="T5" fmla="*/ 49 h 77"/>
                <a:gd name="T6" fmla="*/ 81 w 156"/>
                <a:gd name="T7" fmla="*/ 49 h 77"/>
                <a:gd name="T8" fmla="*/ 81 w 156"/>
                <a:gd name="T9" fmla="*/ 49 h 77"/>
                <a:gd name="T10" fmla="*/ 81 w 156"/>
                <a:gd name="T11" fmla="*/ 49 h 77"/>
                <a:gd name="T12" fmla="*/ 80 w 156"/>
                <a:gd name="T13" fmla="*/ 49 h 77"/>
                <a:gd name="T14" fmla="*/ 80 w 156"/>
                <a:gd name="T15" fmla="*/ 49 h 77"/>
                <a:gd name="T16" fmla="*/ 80 w 156"/>
                <a:gd name="T17" fmla="*/ 49 h 77"/>
                <a:gd name="T18" fmla="*/ 80 w 156"/>
                <a:gd name="T19" fmla="*/ 49 h 77"/>
                <a:gd name="T20" fmla="*/ 80 w 156"/>
                <a:gd name="T21" fmla="*/ 49 h 77"/>
                <a:gd name="T22" fmla="*/ 80 w 156"/>
                <a:gd name="T23" fmla="*/ 49 h 77"/>
                <a:gd name="T24" fmla="*/ 80 w 156"/>
                <a:gd name="T25" fmla="*/ 49 h 77"/>
                <a:gd name="T26" fmla="*/ 80 w 156"/>
                <a:gd name="T27" fmla="*/ 49 h 77"/>
                <a:gd name="T28" fmla="*/ 80 w 156"/>
                <a:gd name="T29" fmla="*/ 49 h 77"/>
                <a:gd name="T30" fmla="*/ 80 w 156"/>
                <a:gd name="T31" fmla="*/ 49 h 77"/>
                <a:gd name="T32" fmla="*/ 79 w 156"/>
                <a:gd name="T33" fmla="*/ 49 h 77"/>
                <a:gd name="T34" fmla="*/ 79 w 156"/>
                <a:gd name="T35" fmla="*/ 49 h 77"/>
                <a:gd name="T36" fmla="*/ 79 w 156"/>
                <a:gd name="T37" fmla="*/ 49 h 77"/>
                <a:gd name="T38" fmla="*/ 79 w 156"/>
                <a:gd name="T39" fmla="*/ 49 h 77"/>
                <a:gd name="T40" fmla="*/ 79 w 156"/>
                <a:gd name="T41" fmla="*/ 50 h 77"/>
                <a:gd name="T42" fmla="*/ 79 w 156"/>
                <a:gd name="T43" fmla="*/ 50 h 77"/>
                <a:gd name="T44" fmla="*/ 79 w 156"/>
                <a:gd name="T45" fmla="*/ 50 h 77"/>
                <a:gd name="T46" fmla="*/ 79 w 156"/>
                <a:gd name="T47" fmla="*/ 50 h 77"/>
                <a:gd name="T48" fmla="*/ 79 w 156"/>
                <a:gd name="T49" fmla="*/ 50 h 77"/>
                <a:gd name="T50" fmla="*/ 79 w 156"/>
                <a:gd name="T51" fmla="*/ 50 h 77"/>
                <a:gd name="T52" fmla="*/ 78 w 156"/>
                <a:gd name="T53" fmla="*/ 50 h 77"/>
                <a:gd name="T54" fmla="*/ 78 w 156"/>
                <a:gd name="T55" fmla="*/ 50 h 77"/>
                <a:gd name="T56" fmla="*/ 78 w 156"/>
                <a:gd name="T57" fmla="*/ 50 h 77"/>
                <a:gd name="T58" fmla="*/ 78 w 156"/>
                <a:gd name="T59" fmla="*/ 50 h 77"/>
                <a:gd name="T60" fmla="*/ 78 w 156"/>
                <a:gd name="T61" fmla="*/ 50 h 77"/>
                <a:gd name="T62" fmla="*/ 78 w 156"/>
                <a:gd name="T63" fmla="*/ 50 h 77"/>
                <a:gd name="T64" fmla="*/ 0 w 156"/>
                <a:gd name="T65" fmla="*/ 72 h 77"/>
                <a:gd name="T66" fmla="*/ 0 w 156"/>
                <a:gd name="T67" fmla="*/ 72 h 77"/>
                <a:gd name="T68" fmla="*/ 3 w 156"/>
                <a:gd name="T69" fmla="*/ 73 h 77"/>
                <a:gd name="T70" fmla="*/ 3 w 156"/>
                <a:gd name="T71" fmla="*/ 73 h 77"/>
                <a:gd name="T72" fmla="*/ 3 w 156"/>
                <a:gd name="T73" fmla="*/ 73 h 77"/>
                <a:gd name="T74" fmla="*/ 42 w 156"/>
                <a:gd name="T75" fmla="*/ 77 h 77"/>
                <a:gd name="T76" fmla="*/ 45 w 156"/>
                <a:gd name="T77" fmla="*/ 77 h 77"/>
                <a:gd name="T78" fmla="*/ 61 w 156"/>
                <a:gd name="T79" fmla="*/ 71 h 77"/>
                <a:gd name="T80" fmla="*/ 119 w 156"/>
                <a:gd name="T81" fmla="*/ 36 h 77"/>
                <a:gd name="T82" fmla="*/ 156 w 156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77">
                  <a:moveTo>
                    <a:pt x="156" y="0"/>
                  </a:moveTo>
                  <a:cubicBezTo>
                    <a:pt x="137" y="19"/>
                    <a:pt x="113" y="36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79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50" y="60"/>
                    <a:pt x="24" y="67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3"/>
                    <a:pt x="2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3"/>
                    <a:pt x="19" y="77"/>
                    <a:pt x="42" y="77"/>
                  </a:cubicBezTo>
                  <a:cubicBezTo>
                    <a:pt x="43" y="77"/>
                    <a:pt x="44" y="77"/>
                    <a:pt x="45" y="77"/>
                  </a:cubicBezTo>
                  <a:cubicBezTo>
                    <a:pt x="51" y="75"/>
                    <a:pt x="56" y="73"/>
                    <a:pt x="61" y="71"/>
                  </a:cubicBezTo>
                  <a:cubicBezTo>
                    <a:pt x="82" y="62"/>
                    <a:pt x="102" y="51"/>
                    <a:pt x="119" y="36"/>
                  </a:cubicBezTo>
                  <a:cubicBezTo>
                    <a:pt x="131" y="25"/>
                    <a:pt x="147" y="15"/>
                    <a:pt x="156" y="0"/>
                  </a:cubicBezTo>
                </a:path>
              </a:pathLst>
            </a:custGeom>
            <a:solidFill>
              <a:srgbClr val="CE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67">
              <a:extLst>
                <a:ext uri="{FF2B5EF4-FFF2-40B4-BE49-F238E27FC236}">
                  <a16:creationId xmlns:a16="http://schemas.microsoft.com/office/drawing/2014/main" id="{A76E75B0-C456-4F9B-9F3B-6AAB8EF9F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9725" y="4368800"/>
              <a:ext cx="438150" cy="201612"/>
            </a:xfrm>
            <a:custGeom>
              <a:avLst/>
              <a:gdLst>
                <a:gd name="T0" fmla="*/ 78 w 156"/>
                <a:gd name="T1" fmla="*/ 50 h 72"/>
                <a:gd name="T2" fmla="*/ 78 w 156"/>
                <a:gd name="T3" fmla="*/ 50 h 72"/>
                <a:gd name="T4" fmla="*/ 0 w 156"/>
                <a:gd name="T5" fmla="*/ 72 h 72"/>
                <a:gd name="T6" fmla="*/ 0 w 156"/>
                <a:gd name="T7" fmla="*/ 72 h 72"/>
                <a:gd name="T8" fmla="*/ 78 w 156"/>
                <a:gd name="T9" fmla="*/ 50 h 72"/>
                <a:gd name="T10" fmla="*/ 78 w 156"/>
                <a:gd name="T11" fmla="*/ 50 h 72"/>
                <a:gd name="T12" fmla="*/ 78 w 156"/>
                <a:gd name="T13" fmla="*/ 50 h 72"/>
                <a:gd name="T14" fmla="*/ 78 w 156"/>
                <a:gd name="T15" fmla="*/ 50 h 72"/>
                <a:gd name="T16" fmla="*/ 78 w 156"/>
                <a:gd name="T17" fmla="*/ 50 h 72"/>
                <a:gd name="T18" fmla="*/ 78 w 156"/>
                <a:gd name="T19" fmla="*/ 50 h 72"/>
                <a:gd name="T20" fmla="*/ 78 w 156"/>
                <a:gd name="T21" fmla="*/ 50 h 72"/>
                <a:gd name="T22" fmla="*/ 78 w 156"/>
                <a:gd name="T23" fmla="*/ 50 h 72"/>
                <a:gd name="T24" fmla="*/ 79 w 156"/>
                <a:gd name="T25" fmla="*/ 50 h 72"/>
                <a:gd name="T26" fmla="*/ 79 w 156"/>
                <a:gd name="T27" fmla="*/ 50 h 72"/>
                <a:gd name="T28" fmla="*/ 79 w 156"/>
                <a:gd name="T29" fmla="*/ 50 h 72"/>
                <a:gd name="T30" fmla="*/ 79 w 156"/>
                <a:gd name="T31" fmla="*/ 50 h 72"/>
                <a:gd name="T32" fmla="*/ 79 w 156"/>
                <a:gd name="T33" fmla="*/ 50 h 72"/>
                <a:gd name="T34" fmla="*/ 79 w 156"/>
                <a:gd name="T35" fmla="*/ 50 h 72"/>
                <a:gd name="T36" fmla="*/ 79 w 156"/>
                <a:gd name="T37" fmla="*/ 50 h 72"/>
                <a:gd name="T38" fmla="*/ 79 w 156"/>
                <a:gd name="T39" fmla="*/ 50 h 72"/>
                <a:gd name="T40" fmla="*/ 79 w 156"/>
                <a:gd name="T41" fmla="*/ 50 h 72"/>
                <a:gd name="T42" fmla="*/ 79 w 156"/>
                <a:gd name="T43" fmla="*/ 49 h 72"/>
                <a:gd name="T44" fmla="*/ 79 w 156"/>
                <a:gd name="T45" fmla="*/ 49 h 72"/>
                <a:gd name="T46" fmla="*/ 79 w 156"/>
                <a:gd name="T47" fmla="*/ 49 h 72"/>
                <a:gd name="T48" fmla="*/ 79 w 156"/>
                <a:gd name="T49" fmla="*/ 49 h 72"/>
                <a:gd name="T50" fmla="*/ 79 w 156"/>
                <a:gd name="T51" fmla="*/ 49 h 72"/>
                <a:gd name="T52" fmla="*/ 79 w 156"/>
                <a:gd name="T53" fmla="*/ 49 h 72"/>
                <a:gd name="T54" fmla="*/ 80 w 156"/>
                <a:gd name="T55" fmla="*/ 49 h 72"/>
                <a:gd name="T56" fmla="*/ 80 w 156"/>
                <a:gd name="T57" fmla="*/ 49 h 72"/>
                <a:gd name="T58" fmla="*/ 80 w 156"/>
                <a:gd name="T59" fmla="*/ 49 h 72"/>
                <a:gd name="T60" fmla="*/ 80 w 156"/>
                <a:gd name="T61" fmla="*/ 49 h 72"/>
                <a:gd name="T62" fmla="*/ 80 w 156"/>
                <a:gd name="T63" fmla="*/ 49 h 72"/>
                <a:gd name="T64" fmla="*/ 80 w 156"/>
                <a:gd name="T65" fmla="*/ 49 h 72"/>
                <a:gd name="T66" fmla="*/ 80 w 156"/>
                <a:gd name="T67" fmla="*/ 49 h 72"/>
                <a:gd name="T68" fmla="*/ 80 w 156"/>
                <a:gd name="T69" fmla="*/ 49 h 72"/>
                <a:gd name="T70" fmla="*/ 80 w 156"/>
                <a:gd name="T71" fmla="*/ 49 h 72"/>
                <a:gd name="T72" fmla="*/ 80 w 156"/>
                <a:gd name="T73" fmla="*/ 49 h 72"/>
                <a:gd name="T74" fmla="*/ 80 w 156"/>
                <a:gd name="T75" fmla="*/ 49 h 72"/>
                <a:gd name="T76" fmla="*/ 80 w 156"/>
                <a:gd name="T77" fmla="*/ 49 h 72"/>
                <a:gd name="T78" fmla="*/ 80 w 156"/>
                <a:gd name="T79" fmla="*/ 49 h 72"/>
                <a:gd name="T80" fmla="*/ 80 w 156"/>
                <a:gd name="T81" fmla="*/ 49 h 72"/>
                <a:gd name="T82" fmla="*/ 80 w 156"/>
                <a:gd name="T83" fmla="*/ 49 h 72"/>
                <a:gd name="T84" fmla="*/ 81 w 156"/>
                <a:gd name="T85" fmla="*/ 49 h 72"/>
                <a:gd name="T86" fmla="*/ 81 w 156"/>
                <a:gd name="T87" fmla="*/ 49 h 72"/>
                <a:gd name="T88" fmla="*/ 81 w 156"/>
                <a:gd name="T89" fmla="*/ 49 h 72"/>
                <a:gd name="T90" fmla="*/ 81 w 156"/>
                <a:gd name="T91" fmla="*/ 49 h 72"/>
                <a:gd name="T92" fmla="*/ 81 w 156"/>
                <a:gd name="T93" fmla="*/ 49 h 72"/>
                <a:gd name="T94" fmla="*/ 81 w 156"/>
                <a:gd name="T95" fmla="*/ 49 h 72"/>
                <a:gd name="T96" fmla="*/ 156 w 156"/>
                <a:gd name="T97" fmla="*/ 0 h 72"/>
                <a:gd name="T98" fmla="*/ 81 w 156"/>
                <a:gd name="T99" fmla="*/ 49 h 72"/>
                <a:gd name="T100" fmla="*/ 156 w 156"/>
                <a:gd name="T101" fmla="*/ 0 h 72"/>
                <a:gd name="T102" fmla="*/ 156 w 156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72">
                  <a:moveTo>
                    <a:pt x="78" y="50"/>
                  </a:moveTo>
                  <a:cubicBezTo>
                    <a:pt x="78" y="50"/>
                    <a:pt x="78" y="50"/>
                    <a:pt x="78" y="50"/>
                  </a:cubicBezTo>
                  <a:cubicBezTo>
                    <a:pt x="50" y="60"/>
                    <a:pt x="24" y="67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67"/>
                    <a:pt x="50" y="6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moveTo>
                    <a:pt x="78" y="50"/>
                  </a:move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moveTo>
                    <a:pt x="78" y="50"/>
                  </a:move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moveTo>
                    <a:pt x="79" y="50"/>
                  </a:move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moveTo>
                    <a:pt x="79" y="50"/>
                  </a:move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moveTo>
                    <a:pt x="79" y="50"/>
                  </a:move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moveTo>
                    <a:pt x="79" y="49"/>
                  </a:moveTo>
                  <a:cubicBezTo>
                    <a:pt x="79" y="49"/>
                    <a:pt x="79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moveTo>
                    <a:pt x="79" y="49"/>
                  </a:moveTo>
                  <a:cubicBezTo>
                    <a:pt x="79" y="49"/>
                    <a:pt x="79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1" y="49"/>
                  </a:move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moveTo>
                    <a:pt x="81" y="49"/>
                  </a:move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moveTo>
                    <a:pt x="156" y="0"/>
                  </a:moveTo>
                  <a:cubicBezTo>
                    <a:pt x="137" y="18"/>
                    <a:pt x="113" y="36"/>
                    <a:pt x="81" y="49"/>
                  </a:cubicBezTo>
                  <a:cubicBezTo>
                    <a:pt x="113" y="36"/>
                    <a:pt x="137" y="19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68">
              <a:extLst>
                <a:ext uri="{FF2B5EF4-FFF2-40B4-BE49-F238E27FC236}">
                  <a16:creationId xmlns:a16="http://schemas.microsoft.com/office/drawing/2014/main" id="{5E3D1C23-B731-409F-88AC-9F28BF250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0450" y="4397375"/>
              <a:ext cx="30163" cy="12700"/>
            </a:xfrm>
            <a:custGeom>
              <a:avLst/>
              <a:gdLst>
                <a:gd name="T0" fmla="*/ 11 w 11"/>
                <a:gd name="T1" fmla="*/ 5 h 5"/>
                <a:gd name="T2" fmla="*/ 11 w 11"/>
                <a:gd name="T3" fmla="*/ 5 h 5"/>
                <a:gd name="T4" fmla="*/ 11 w 11"/>
                <a:gd name="T5" fmla="*/ 5 h 5"/>
                <a:gd name="T6" fmla="*/ 0 w 11"/>
                <a:gd name="T7" fmla="*/ 0 h 5"/>
                <a:gd name="T8" fmla="*/ 0 w 11"/>
                <a:gd name="T9" fmla="*/ 0 h 5"/>
                <a:gd name="T10" fmla="*/ 10 w 11"/>
                <a:gd name="T11" fmla="*/ 5 h 5"/>
                <a:gd name="T12" fmla="*/ 0 w 1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0" y="5"/>
                    <a:pt x="10" y="5"/>
                  </a:cubicBezTo>
                  <a:cubicBezTo>
                    <a:pt x="10" y="5"/>
                    <a:pt x="6" y="3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69">
              <a:extLst>
                <a:ext uri="{FF2B5EF4-FFF2-40B4-BE49-F238E27FC236}">
                  <a16:creationId xmlns:a16="http://schemas.microsoft.com/office/drawing/2014/main" id="{31668EDC-A528-4B80-8A7A-C134FA3C1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4397375"/>
              <a:ext cx="330200" cy="212725"/>
            </a:xfrm>
            <a:custGeom>
              <a:avLst/>
              <a:gdLst>
                <a:gd name="T0" fmla="*/ 0 w 118"/>
                <a:gd name="T1" fmla="*/ 0 h 76"/>
                <a:gd name="T2" fmla="*/ 96 w 118"/>
                <a:gd name="T3" fmla="*/ 74 h 76"/>
                <a:gd name="T4" fmla="*/ 103 w 118"/>
                <a:gd name="T5" fmla="*/ 76 h 76"/>
                <a:gd name="T6" fmla="*/ 117 w 118"/>
                <a:gd name="T7" fmla="*/ 68 h 76"/>
                <a:gd name="T8" fmla="*/ 118 w 118"/>
                <a:gd name="T9" fmla="*/ 64 h 76"/>
                <a:gd name="T10" fmla="*/ 11 w 118"/>
                <a:gd name="T11" fmla="*/ 5 h 76"/>
                <a:gd name="T12" fmla="*/ 11 w 118"/>
                <a:gd name="T13" fmla="*/ 5 h 76"/>
                <a:gd name="T14" fmla="*/ 11 w 118"/>
                <a:gd name="T15" fmla="*/ 5 h 76"/>
                <a:gd name="T16" fmla="*/ 11 w 118"/>
                <a:gd name="T17" fmla="*/ 5 h 76"/>
                <a:gd name="T18" fmla="*/ 11 w 118"/>
                <a:gd name="T19" fmla="*/ 5 h 76"/>
                <a:gd name="T20" fmla="*/ 10 w 118"/>
                <a:gd name="T21" fmla="*/ 5 h 76"/>
                <a:gd name="T22" fmla="*/ 0 w 118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0" y="0"/>
                  </a:moveTo>
                  <a:cubicBezTo>
                    <a:pt x="23" y="41"/>
                    <a:pt x="55" y="62"/>
                    <a:pt x="96" y="74"/>
                  </a:cubicBezTo>
                  <a:cubicBezTo>
                    <a:pt x="98" y="74"/>
                    <a:pt x="101" y="75"/>
                    <a:pt x="103" y="76"/>
                  </a:cubicBezTo>
                  <a:cubicBezTo>
                    <a:pt x="108" y="72"/>
                    <a:pt x="113" y="69"/>
                    <a:pt x="117" y="68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72" y="57"/>
                    <a:pt x="36" y="3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6" y="3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0">
              <a:extLst>
                <a:ext uri="{FF2B5EF4-FFF2-40B4-BE49-F238E27FC236}">
                  <a16:creationId xmlns:a16="http://schemas.microsoft.com/office/drawing/2014/main" id="{68F072AA-0158-4CC1-A6CE-9AECCA12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3" y="4578350"/>
              <a:ext cx="61913" cy="3175"/>
            </a:xfrm>
            <a:custGeom>
              <a:avLst/>
              <a:gdLst>
                <a:gd name="T0" fmla="*/ 22 w 22"/>
                <a:gd name="T1" fmla="*/ 0 h 1"/>
                <a:gd name="T2" fmla="*/ 0 w 22"/>
                <a:gd name="T3" fmla="*/ 1 h 1"/>
                <a:gd name="T4" fmla="*/ 22 w 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">
                  <a:moveTo>
                    <a:pt x="22" y="0"/>
                  </a:moveTo>
                  <a:cubicBezTo>
                    <a:pt x="15" y="0"/>
                    <a:pt x="7" y="1"/>
                    <a:pt x="0" y="1"/>
                  </a:cubicBezTo>
                  <a:cubicBezTo>
                    <a:pt x="7" y="1"/>
                    <a:pt x="15" y="0"/>
                    <a:pt x="22" y="0"/>
                  </a:cubicBezTo>
                </a:path>
              </a:pathLst>
            </a:custGeom>
            <a:solidFill>
              <a:srgbClr val="D2B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1">
              <a:extLst>
                <a:ext uri="{FF2B5EF4-FFF2-40B4-BE49-F238E27FC236}">
                  <a16:creationId xmlns:a16="http://schemas.microsoft.com/office/drawing/2014/main" id="{CFEE85AA-62FD-4C94-9E01-6A710097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638" y="4570413"/>
              <a:ext cx="120650" cy="53975"/>
            </a:xfrm>
            <a:custGeom>
              <a:avLst/>
              <a:gdLst>
                <a:gd name="T0" fmla="*/ 23 w 43"/>
                <a:gd name="T1" fmla="*/ 0 h 19"/>
                <a:gd name="T2" fmla="*/ 0 w 43"/>
                <a:gd name="T3" fmla="*/ 3 h 19"/>
                <a:gd name="T4" fmla="*/ 0 w 43"/>
                <a:gd name="T5" fmla="*/ 5 h 19"/>
                <a:gd name="T6" fmla="*/ 3 w 43"/>
                <a:gd name="T7" fmla="*/ 13 h 19"/>
                <a:gd name="T8" fmla="*/ 2 w 43"/>
                <a:gd name="T9" fmla="*/ 19 h 19"/>
                <a:gd name="T10" fmla="*/ 43 w 43"/>
                <a:gd name="T11" fmla="*/ 13 h 19"/>
                <a:gd name="T12" fmla="*/ 27 w 43"/>
                <a:gd name="T13" fmla="*/ 2 h 19"/>
                <a:gd name="T14" fmla="*/ 27 w 43"/>
                <a:gd name="T15" fmla="*/ 2 h 19"/>
                <a:gd name="T16" fmla="*/ 26 w 43"/>
                <a:gd name="T17" fmla="*/ 2 h 19"/>
                <a:gd name="T18" fmla="*/ 26 w 43"/>
                <a:gd name="T19" fmla="*/ 2 h 19"/>
                <a:gd name="T20" fmla="*/ 26 w 43"/>
                <a:gd name="T21" fmla="*/ 2 h 19"/>
                <a:gd name="T22" fmla="*/ 26 w 43"/>
                <a:gd name="T23" fmla="*/ 2 h 19"/>
                <a:gd name="T24" fmla="*/ 26 w 43"/>
                <a:gd name="T25" fmla="*/ 2 h 19"/>
                <a:gd name="T26" fmla="*/ 26 w 43"/>
                <a:gd name="T27" fmla="*/ 1 h 19"/>
                <a:gd name="T28" fmla="*/ 26 w 43"/>
                <a:gd name="T29" fmla="*/ 1 h 19"/>
                <a:gd name="T30" fmla="*/ 26 w 43"/>
                <a:gd name="T31" fmla="*/ 1 h 19"/>
                <a:gd name="T32" fmla="*/ 26 w 43"/>
                <a:gd name="T33" fmla="*/ 1 h 19"/>
                <a:gd name="T34" fmla="*/ 26 w 43"/>
                <a:gd name="T35" fmla="*/ 1 h 19"/>
                <a:gd name="T36" fmla="*/ 26 w 43"/>
                <a:gd name="T37" fmla="*/ 1 h 19"/>
                <a:gd name="T38" fmla="*/ 26 w 43"/>
                <a:gd name="T39" fmla="*/ 1 h 19"/>
                <a:gd name="T40" fmla="*/ 26 w 43"/>
                <a:gd name="T41" fmla="*/ 1 h 19"/>
                <a:gd name="T42" fmla="*/ 26 w 43"/>
                <a:gd name="T43" fmla="*/ 1 h 19"/>
                <a:gd name="T44" fmla="*/ 26 w 43"/>
                <a:gd name="T45" fmla="*/ 1 h 19"/>
                <a:gd name="T46" fmla="*/ 23 w 43"/>
                <a:gd name="T47" fmla="*/ 0 h 19"/>
                <a:gd name="T48" fmla="*/ 23 w 43"/>
                <a:gd name="T4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9">
                  <a:moveTo>
                    <a:pt x="23" y="0"/>
                  </a:moveTo>
                  <a:cubicBezTo>
                    <a:pt x="15" y="1"/>
                    <a:pt x="7" y="2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7"/>
                    <a:pt x="3" y="10"/>
                    <a:pt x="3" y="13"/>
                  </a:cubicBezTo>
                  <a:cubicBezTo>
                    <a:pt x="3" y="15"/>
                    <a:pt x="2" y="17"/>
                    <a:pt x="2" y="19"/>
                  </a:cubicBezTo>
                  <a:cubicBezTo>
                    <a:pt x="16" y="18"/>
                    <a:pt x="30" y="16"/>
                    <a:pt x="43" y="13"/>
                  </a:cubicBezTo>
                  <a:cubicBezTo>
                    <a:pt x="38" y="8"/>
                    <a:pt x="33" y="4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4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BE0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2">
              <a:extLst>
                <a:ext uri="{FF2B5EF4-FFF2-40B4-BE49-F238E27FC236}">
                  <a16:creationId xmlns:a16="http://schemas.microsoft.com/office/drawing/2014/main" id="{40ECF5B1-C85E-463A-B844-3F4062A3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563" y="4578350"/>
              <a:ext cx="101600" cy="49212"/>
            </a:xfrm>
            <a:custGeom>
              <a:avLst/>
              <a:gdLst>
                <a:gd name="T0" fmla="*/ 33 w 36"/>
                <a:gd name="T1" fmla="*/ 0 h 17"/>
                <a:gd name="T2" fmla="*/ 33 w 36"/>
                <a:gd name="T3" fmla="*/ 0 h 17"/>
                <a:gd name="T4" fmla="*/ 31 w 36"/>
                <a:gd name="T5" fmla="*/ 0 h 17"/>
                <a:gd name="T6" fmla="*/ 31 w 36"/>
                <a:gd name="T7" fmla="*/ 0 h 17"/>
                <a:gd name="T8" fmla="*/ 9 w 36"/>
                <a:gd name="T9" fmla="*/ 1 h 17"/>
                <a:gd name="T10" fmla="*/ 9 w 36"/>
                <a:gd name="T11" fmla="*/ 1 h 17"/>
                <a:gd name="T12" fmla="*/ 9 w 36"/>
                <a:gd name="T13" fmla="*/ 1 h 17"/>
                <a:gd name="T14" fmla="*/ 9 w 36"/>
                <a:gd name="T15" fmla="*/ 1 h 17"/>
                <a:gd name="T16" fmla="*/ 9 w 36"/>
                <a:gd name="T17" fmla="*/ 1 h 17"/>
                <a:gd name="T18" fmla="*/ 9 w 36"/>
                <a:gd name="T19" fmla="*/ 1 h 17"/>
                <a:gd name="T20" fmla="*/ 9 w 36"/>
                <a:gd name="T21" fmla="*/ 1 h 17"/>
                <a:gd name="T22" fmla="*/ 9 w 36"/>
                <a:gd name="T23" fmla="*/ 1 h 17"/>
                <a:gd name="T24" fmla="*/ 1 w 36"/>
                <a:gd name="T25" fmla="*/ 1 h 17"/>
                <a:gd name="T26" fmla="*/ 1 w 36"/>
                <a:gd name="T27" fmla="*/ 1 h 17"/>
                <a:gd name="T28" fmla="*/ 1 w 36"/>
                <a:gd name="T29" fmla="*/ 1 h 17"/>
                <a:gd name="T30" fmla="*/ 1 w 36"/>
                <a:gd name="T31" fmla="*/ 1 h 17"/>
                <a:gd name="T32" fmla="*/ 1 w 36"/>
                <a:gd name="T33" fmla="*/ 1 h 17"/>
                <a:gd name="T34" fmla="*/ 1 w 36"/>
                <a:gd name="T35" fmla="*/ 1 h 17"/>
                <a:gd name="T36" fmla="*/ 0 w 36"/>
                <a:gd name="T37" fmla="*/ 4 h 17"/>
                <a:gd name="T38" fmla="*/ 0 w 36"/>
                <a:gd name="T39" fmla="*/ 5 h 17"/>
                <a:gd name="T40" fmla="*/ 2 w 36"/>
                <a:gd name="T41" fmla="*/ 16 h 17"/>
                <a:gd name="T42" fmla="*/ 16 w 36"/>
                <a:gd name="T43" fmla="*/ 17 h 17"/>
                <a:gd name="T44" fmla="*/ 29 w 36"/>
                <a:gd name="T45" fmla="*/ 17 h 17"/>
                <a:gd name="T46" fmla="*/ 35 w 36"/>
                <a:gd name="T47" fmla="*/ 16 h 17"/>
                <a:gd name="T48" fmla="*/ 36 w 36"/>
                <a:gd name="T49" fmla="*/ 10 h 17"/>
                <a:gd name="T50" fmla="*/ 33 w 36"/>
                <a:gd name="T51" fmla="*/ 2 h 17"/>
                <a:gd name="T52" fmla="*/ 33 w 36"/>
                <a:gd name="T5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7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12"/>
                    <a:pt x="2" y="16"/>
                  </a:cubicBezTo>
                  <a:cubicBezTo>
                    <a:pt x="7" y="17"/>
                    <a:pt x="12" y="17"/>
                    <a:pt x="16" y="17"/>
                  </a:cubicBezTo>
                  <a:cubicBezTo>
                    <a:pt x="20" y="17"/>
                    <a:pt x="24" y="17"/>
                    <a:pt x="29" y="17"/>
                  </a:cubicBezTo>
                  <a:cubicBezTo>
                    <a:pt x="31" y="16"/>
                    <a:pt x="33" y="16"/>
                    <a:pt x="35" y="16"/>
                  </a:cubicBezTo>
                  <a:cubicBezTo>
                    <a:pt x="35" y="14"/>
                    <a:pt x="36" y="12"/>
                    <a:pt x="36" y="10"/>
                  </a:cubicBezTo>
                  <a:cubicBezTo>
                    <a:pt x="36" y="7"/>
                    <a:pt x="35" y="4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A71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3">
              <a:extLst>
                <a:ext uri="{FF2B5EF4-FFF2-40B4-BE49-F238E27FC236}">
                  <a16:creationId xmlns:a16="http://schemas.microsoft.com/office/drawing/2014/main" id="{54A55D69-9495-41D4-BEC0-A5B339ADE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4576763"/>
              <a:ext cx="109538" cy="47625"/>
            </a:xfrm>
            <a:custGeom>
              <a:avLst/>
              <a:gdLst>
                <a:gd name="T0" fmla="*/ 15 w 39"/>
                <a:gd name="T1" fmla="*/ 0 h 17"/>
                <a:gd name="T2" fmla="*/ 15 w 39"/>
                <a:gd name="T3" fmla="*/ 0 h 17"/>
                <a:gd name="T4" fmla="*/ 14 w 39"/>
                <a:gd name="T5" fmla="*/ 4 h 17"/>
                <a:gd name="T6" fmla="*/ 0 w 39"/>
                <a:gd name="T7" fmla="*/ 12 h 17"/>
                <a:gd name="T8" fmla="*/ 37 w 39"/>
                <a:gd name="T9" fmla="*/ 17 h 17"/>
                <a:gd name="T10" fmla="*/ 39 w 39"/>
                <a:gd name="T11" fmla="*/ 17 h 17"/>
                <a:gd name="T12" fmla="*/ 37 w 39"/>
                <a:gd name="T13" fmla="*/ 6 h 17"/>
                <a:gd name="T14" fmla="*/ 37 w 39"/>
                <a:gd name="T15" fmla="*/ 5 h 17"/>
                <a:gd name="T16" fmla="*/ 38 w 39"/>
                <a:gd name="T17" fmla="*/ 2 h 17"/>
                <a:gd name="T18" fmla="*/ 15 w 39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5"/>
                    <a:pt x="5" y="8"/>
                    <a:pt x="0" y="12"/>
                  </a:cubicBezTo>
                  <a:cubicBezTo>
                    <a:pt x="12" y="15"/>
                    <a:pt x="25" y="16"/>
                    <a:pt x="37" y="17"/>
                  </a:cubicBezTo>
                  <a:cubicBezTo>
                    <a:pt x="38" y="17"/>
                    <a:pt x="39" y="17"/>
                    <a:pt x="39" y="17"/>
                  </a:cubicBezTo>
                  <a:cubicBezTo>
                    <a:pt x="38" y="13"/>
                    <a:pt x="37" y="8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0" y="1"/>
                    <a:pt x="22" y="1"/>
                    <a:pt x="15" y="0"/>
                  </a:cubicBezTo>
                </a:path>
              </a:pathLst>
            </a:custGeom>
            <a:solidFill>
              <a:srgbClr val="BE0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4">
              <a:extLst>
                <a:ext uri="{FF2B5EF4-FFF2-40B4-BE49-F238E27FC236}">
                  <a16:creationId xmlns:a16="http://schemas.microsoft.com/office/drawing/2014/main" id="{0370CEDB-448B-4796-A195-EB97406B5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2" y="3883025"/>
              <a:ext cx="431800" cy="398462"/>
            </a:xfrm>
            <a:custGeom>
              <a:avLst/>
              <a:gdLst>
                <a:gd name="T0" fmla="*/ 86 w 154"/>
                <a:gd name="T1" fmla="*/ 68 h 142"/>
                <a:gd name="T2" fmla="*/ 72 w 154"/>
                <a:gd name="T3" fmla="*/ 50 h 142"/>
                <a:gd name="T4" fmla="*/ 83 w 154"/>
                <a:gd name="T5" fmla="*/ 21 h 142"/>
                <a:gd name="T6" fmla="*/ 86 w 154"/>
                <a:gd name="T7" fmla="*/ 18 h 142"/>
                <a:gd name="T8" fmla="*/ 135 w 154"/>
                <a:gd name="T9" fmla="*/ 11 h 142"/>
                <a:gd name="T10" fmla="*/ 147 w 154"/>
                <a:gd name="T11" fmla="*/ 61 h 142"/>
                <a:gd name="T12" fmla="*/ 147 w 154"/>
                <a:gd name="T13" fmla="*/ 61 h 142"/>
                <a:gd name="T14" fmla="*/ 85 w 154"/>
                <a:gd name="T15" fmla="*/ 142 h 142"/>
                <a:gd name="T16" fmla="*/ 15 w 154"/>
                <a:gd name="T17" fmla="*/ 87 h 142"/>
                <a:gd name="T18" fmla="*/ 19 w 154"/>
                <a:gd name="T19" fmla="*/ 78 h 142"/>
                <a:gd name="T20" fmla="*/ 75 w 154"/>
                <a:gd name="T21" fmla="*/ 86 h 142"/>
                <a:gd name="T22" fmla="*/ 77 w 154"/>
                <a:gd name="T23" fmla="*/ 85 h 142"/>
                <a:gd name="T24" fmla="*/ 86 w 154"/>
                <a:gd name="T2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42">
                  <a:moveTo>
                    <a:pt x="86" y="68"/>
                  </a:moveTo>
                  <a:cubicBezTo>
                    <a:pt x="75" y="68"/>
                    <a:pt x="71" y="60"/>
                    <a:pt x="72" y="50"/>
                  </a:cubicBezTo>
                  <a:cubicBezTo>
                    <a:pt x="72" y="40"/>
                    <a:pt x="77" y="28"/>
                    <a:pt x="83" y="21"/>
                  </a:cubicBezTo>
                  <a:cubicBezTo>
                    <a:pt x="84" y="20"/>
                    <a:pt x="85" y="19"/>
                    <a:pt x="86" y="18"/>
                  </a:cubicBezTo>
                  <a:cubicBezTo>
                    <a:pt x="99" y="5"/>
                    <a:pt x="120" y="0"/>
                    <a:pt x="135" y="11"/>
                  </a:cubicBezTo>
                  <a:cubicBezTo>
                    <a:pt x="154" y="26"/>
                    <a:pt x="147" y="59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8" y="66"/>
                    <a:pt x="129" y="119"/>
                    <a:pt x="85" y="142"/>
                  </a:cubicBezTo>
                  <a:cubicBezTo>
                    <a:pt x="85" y="142"/>
                    <a:pt x="0" y="135"/>
                    <a:pt x="15" y="87"/>
                  </a:cubicBezTo>
                  <a:cubicBezTo>
                    <a:pt x="16" y="83"/>
                    <a:pt x="18" y="81"/>
                    <a:pt x="19" y="78"/>
                  </a:cubicBezTo>
                  <a:cubicBezTo>
                    <a:pt x="33" y="56"/>
                    <a:pt x="67" y="71"/>
                    <a:pt x="75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89" y="78"/>
                    <a:pt x="86" y="68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5">
              <a:extLst>
                <a:ext uri="{FF2B5EF4-FFF2-40B4-BE49-F238E27FC236}">
                  <a16:creationId xmlns:a16="http://schemas.microsoft.com/office/drawing/2014/main" id="{13C062DF-734F-4866-A07D-1D78FB37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0" y="3959225"/>
              <a:ext cx="241300" cy="165100"/>
            </a:xfrm>
            <a:custGeom>
              <a:avLst/>
              <a:gdLst>
                <a:gd name="T0" fmla="*/ 69 w 86"/>
                <a:gd name="T1" fmla="*/ 23 h 59"/>
                <a:gd name="T2" fmla="*/ 69 w 86"/>
                <a:gd name="T3" fmla="*/ 23 h 59"/>
                <a:gd name="T4" fmla="*/ 83 w 86"/>
                <a:gd name="T5" fmla="*/ 41 h 59"/>
                <a:gd name="T6" fmla="*/ 74 w 86"/>
                <a:gd name="T7" fmla="*/ 58 h 59"/>
                <a:gd name="T8" fmla="*/ 72 w 86"/>
                <a:gd name="T9" fmla="*/ 59 h 59"/>
                <a:gd name="T10" fmla="*/ 16 w 86"/>
                <a:gd name="T11" fmla="*/ 51 h 59"/>
                <a:gd name="T12" fmla="*/ 16 w 86"/>
                <a:gd name="T13" fmla="*/ 51 h 59"/>
                <a:gd name="T14" fmla="*/ 18 w 86"/>
                <a:gd name="T15" fmla="*/ 12 h 59"/>
                <a:gd name="T16" fmla="*/ 30 w 86"/>
                <a:gd name="T17" fmla="*/ 5 h 59"/>
                <a:gd name="T18" fmla="*/ 69 w 86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59">
                  <a:moveTo>
                    <a:pt x="6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8" y="33"/>
                    <a:pt x="72" y="41"/>
                    <a:pt x="83" y="41"/>
                  </a:cubicBezTo>
                  <a:cubicBezTo>
                    <a:pt x="86" y="51"/>
                    <a:pt x="74" y="58"/>
                    <a:pt x="74" y="58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64" y="44"/>
                    <a:pt x="30" y="29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0" y="30"/>
                    <a:pt x="18" y="12"/>
                  </a:cubicBezTo>
                  <a:cubicBezTo>
                    <a:pt x="22" y="8"/>
                    <a:pt x="26" y="6"/>
                    <a:pt x="30" y="5"/>
                  </a:cubicBezTo>
                  <a:cubicBezTo>
                    <a:pt x="48" y="0"/>
                    <a:pt x="69" y="13"/>
                    <a:pt x="69" y="2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6">
              <a:extLst>
                <a:ext uri="{FF2B5EF4-FFF2-40B4-BE49-F238E27FC236}">
                  <a16:creationId xmlns:a16="http://schemas.microsoft.com/office/drawing/2014/main" id="{6D771C4A-6552-42BC-8ADC-218FE0B5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3865563"/>
              <a:ext cx="155575" cy="157162"/>
            </a:xfrm>
            <a:custGeom>
              <a:avLst/>
              <a:gdLst>
                <a:gd name="T0" fmla="*/ 56 w 56"/>
                <a:gd name="T1" fmla="*/ 24 h 56"/>
                <a:gd name="T2" fmla="*/ 56 w 56"/>
                <a:gd name="T3" fmla="*/ 24 h 56"/>
                <a:gd name="T4" fmla="*/ 53 w 56"/>
                <a:gd name="T5" fmla="*/ 27 h 56"/>
                <a:gd name="T6" fmla="*/ 42 w 56"/>
                <a:gd name="T7" fmla="*/ 56 h 56"/>
                <a:gd name="T8" fmla="*/ 42 w 56"/>
                <a:gd name="T9" fmla="*/ 56 h 56"/>
                <a:gd name="T10" fmla="*/ 3 w 56"/>
                <a:gd name="T11" fmla="*/ 38 h 56"/>
                <a:gd name="T12" fmla="*/ 19 w 56"/>
                <a:gd name="T13" fmla="*/ 8 h 56"/>
                <a:gd name="T14" fmla="*/ 56 w 56"/>
                <a:gd name="T1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cubicBezTo>
                    <a:pt x="56" y="24"/>
                    <a:pt x="56" y="24"/>
                    <a:pt x="56" y="24"/>
                  </a:cubicBezTo>
                  <a:cubicBezTo>
                    <a:pt x="55" y="25"/>
                    <a:pt x="54" y="26"/>
                    <a:pt x="53" y="27"/>
                  </a:cubicBezTo>
                  <a:cubicBezTo>
                    <a:pt x="47" y="34"/>
                    <a:pt x="42" y="4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6"/>
                    <a:pt x="21" y="33"/>
                    <a:pt x="3" y="38"/>
                  </a:cubicBezTo>
                  <a:cubicBezTo>
                    <a:pt x="3" y="35"/>
                    <a:pt x="0" y="14"/>
                    <a:pt x="19" y="8"/>
                  </a:cubicBezTo>
                  <a:cubicBezTo>
                    <a:pt x="42" y="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7">
              <a:extLst>
                <a:ext uri="{FF2B5EF4-FFF2-40B4-BE49-F238E27FC236}">
                  <a16:creationId xmlns:a16="http://schemas.microsoft.com/office/drawing/2014/main" id="{78F29709-A79A-4430-96A7-B6CD9F18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3313113"/>
              <a:ext cx="339725" cy="185737"/>
            </a:xfrm>
            <a:custGeom>
              <a:avLst/>
              <a:gdLst>
                <a:gd name="T0" fmla="*/ 120 w 121"/>
                <a:gd name="T1" fmla="*/ 3 h 66"/>
                <a:gd name="T2" fmla="*/ 118 w 121"/>
                <a:gd name="T3" fmla="*/ 3 h 66"/>
                <a:gd name="T4" fmla="*/ 114 w 121"/>
                <a:gd name="T5" fmla="*/ 5 h 66"/>
                <a:gd name="T6" fmla="*/ 107 w 121"/>
                <a:gd name="T7" fmla="*/ 8 h 66"/>
                <a:gd name="T8" fmla="*/ 98 w 121"/>
                <a:gd name="T9" fmla="*/ 12 h 66"/>
                <a:gd name="T10" fmla="*/ 88 w 121"/>
                <a:gd name="T11" fmla="*/ 18 h 66"/>
                <a:gd name="T12" fmla="*/ 77 w 121"/>
                <a:gd name="T13" fmla="*/ 25 h 66"/>
                <a:gd name="T14" fmla="*/ 66 w 121"/>
                <a:gd name="T15" fmla="*/ 33 h 66"/>
                <a:gd name="T16" fmla="*/ 55 w 121"/>
                <a:gd name="T17" fmla="*/ 42 h 66"/>
                <a:gd name="T18" fmla="*/ 33 w 121"/>
                <a:gd name="T19" fmla="*/ 60 h 66"/>
                <a:gd name="T20" fmla="*/ 30 w 121"/>
                <a:gd name="T21" fmla="*/ 62 h 66"/>
                <a:gd name="T22" fmla="*/ 28 w 121"/>
                <a:gd name="T23" fmla="*/ 63 h 66"/>
                <a:gd name="T24" fmla="*/ 26 w 121"/>
                <a:gd name="T25" fmla="*/ 64 h 66"/>
                <a:gd name="T26" fmla="*/ 19 w 121"/>
                <a:gd name="T27" fmla="*/ 66 h 66"/>
                <a:gd name="T28" fmla="*/ 11 w 121"/>
                <a:gd name="T29" fmla="*/ 63 h 66"/>
                <a:gd name="T30" fmla="*/ 7 w 121"/>
                <a:gd name="T31" fmla="*/ 58 h 66"/>
                <a:gd name="T32" fmla="*/ 2 w 121"/>
                <a:gd name="T33" fmla="*/ 49 h 66"/>
                <a:gd name="T34" fmla="*/ 1 w 121"/>
                <a:gd name="T35" fmla="*/ 41 h 66"/>
                <a:gd name="T36" fmla="*/ 0 w 121"/>
                <a:gd name="T37" fmla="*/ 36 h 66"/>
                <a:gd name="T38" fmla="*/ 0 w 121"/>
                <a:gd name="T39" fmla="*/ 34 h 66"/>
                <a:gd name="T40" fmla="*/ 1 w 121"/>
                <a:gd name="T41" fmla="*/ 33 h 66"/>
                <a:gd name="T42" fmla="*/ 2 w 121"/>
                <a:gd name="T43" fmla="*/ 34 h 66"/>
                <a:gd name="T44" fmla="*/ 4 w 121"/>
                <a:gd name="T45" fmla="*/ 40 h 66"/>
                <a:gd name="T46" fmla="*/ 6 w 121"/>
                <a:gd name="T47" fmla="*/ 47 h 66"/>
                <a:gd name="T48" fmla="*/ 11 w 121"/>
                <a:gd name="T49" fmla="*/ 55 h 66"/>
                <a:gd name="T50" fmla="*/ 19 w 121"/>
                <a:gd name="T51" fmla="*/ 59 h 66"/>
                <a:gd name="T52" fmla="*/ 23 w 121"/>
                <a:gd name="T53" fmla="*/ 58 h 66"/>
                <a:gd name="T54" fmla="*/ 25 w 121"/>
                <a:gd name="T55" fmla="*/ 57 h 66"/>
                <a:gd name="T56" fmla="*/ 26 w 121"/>
                <a:gd name="T57" fmla="*/ 56 h 66"/>
                <a:gd name="T58" fmla="*/ 29 w 121"/>
                <a:gd name="T59" fmla="*/ 55 h 66"/>
                <a:gd name="T60" fmla="*/ 39 w 121"/>
                <a:gd name="T61" fmla="*/ 46 h 66"/>
                <a:gd name="T62" fmla="*/ 50 w 121"/>
                <a:gd name="T63" fmla="*/ 36 h 66"/>
                <a:gd name="T64" fmla="*/ 55 w 121"/>
                <a:gd name="T65" fmla="*/ 31 h 66"/>
                <a:gd name="T66" fmla="*/ 61 w 121"/>
                <a:gd name="T67" fmla="*/ 26 h 66"/>
                <a:gd name="T68" fmla="*/ 73 w 121"/>
                <a:gd name="T69" fmla="*/ 18 h 66"/>
                <a:gd name="T70" fmla="*/ 85 w 121"/>
                <a:gd name="T71" fmla="*/ 12 h 66"/>
                <a:gd name="T72" fmla="*/ 96 w 121"/>
                <a:gd name="T73" fmla="*/ 7 h 66"/>
                <a:gd name="T74" fmla="*/ 105 w 121"/>
                <a:gd name="T75" fmla="*/ 4 h 66"/>
                <a:gd name="T76" fmla="*/ 113 w 121"/>
                <a:gd name="T77" fmla="*/ 1 h 66"/>
                <a:gd name="T78" fmla="*/ 119 w 121"/>
                <a:gd name="T79" fmla="*/ 0 h 66"/>
                <a:gd name="T80" fmla="*/ 121 w 121"/>
                <a:gd name="T81" fmla="*/ 1 h 66"/>
                <a:gd name="T82" fmla="*/ 120 w 121"/>
                <a:gd name="T8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66">
                  <a:moveTo>
                    <a:pt x="120" y="3"/>
                  </a:moveTo>
                  <a:cubicBezTo>
                    <a:pt x="120" y="3"/>
                    <a:pt x="119" y="3"/>
                    <a:pt x="118" y="3"/>
                  </a:cubicBezTo>
                  <a:cubicBezTo>
                    <a:pt x="117" y="4"/>
                    <a:pt x="116" y="4"/>
                    <a:pt x="114" y="5"/>
                  </a:cubicBezTo>
                  <a:cubicBezTo>
                    <a:pt x="112" y="6"/>
                    <a:pt x="109" y="7"/>
                    <a:pt x="107" y="8"/>
                  </a:cubicBezTo>
                  <a:cubicBezTo>
                    <a:pt x="104" y="9"/>
                    <a:pt x="101" y="11"/>
                    <a:pt x="98" y="12"/>
                  </a:cubicBezTo>
                  <a:cubicBezTo>
                    <a:pt x="95" y="14"/>
                    <a:pt x="91" y="16"/>
                    <a:pt x="88" y="18"/>
                  </a:cubicBezTo>
                  <a:cubicBezTo>
                    <a:pt x="84" y="20"/>
                    <a:pt x="81" y="22"/>
                    <a:pt x="77" y="25"/>
                  </a:cubicBezTo>
                  <a:cubicBezTo>
                    <a:pt x="73" y="27"/>
                    <a:pt x="70" y="30"/>
                    <a:pt x="66" y="33"/>
                  </a:cubicBezTo>
                  <a:cubicBezTo>
                    <a:pt x="62" y="35"/>
                    <a:pt x="59" y="39"/>
                    <a:pt x="55" y="42"/>
                  </a:cubicBezTo>
                  <a:cubicBezTo>
                    <a:pt x="47" y="48"/>
                    <a:pt x="41" y="55"/>
                    <a:pt x="33" y="60"/>
                  </a:cubicBezTo>
                  <a:cubicBezTo>
                    <a:pt x="32" y="61"/>
                    <a:pt x="31" y="62"/>
                    <a:pt x="30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5"/>
                    <a:pt x="21" y="66"/>
                    <a:pt x="19" y="66"/>
                  </a:cubicBezTo>
                  <a:cubicBezTo>
                    <a:pt x="16" y="65"/>
                    <a:pt x="13" y="65"/>
                    <a:pt x="11" y="63"/>
                  </a:cubicBezTo>
                  <a:cubicBezTo>
                    <a:pt x="9" y="62"/>
                    <a:pt x="8" y="60"/>
                    <a:pt x="7" y="58"/>
                  </a:cubicBezTo>
                  <a:cubicBezTo>
                    <a:pt x="5" y="55"/>
                    <a:pt x="3" y="52"/>
                    <a:pt x="2" y="49"/>
                  </a:cubicBezTo>
                  <a:cubicBezTo>
                    <a:pt x="2" y="46"/>
                    <a:pt x="1" y="43"/>
                    <a:pt x="1" y="41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4"/>
                    <a:pt x="0" y="33"/>
                    <a:pt x="1" y="33"/>
                  </a:cubicBezTo>
                  <a:cubicBezTo>
                    <a:pt x="1" y="33"/>
                    <a:pt x="2" y="33"/>
                    <a:pt x="2" y="34"/>
                  </a:cubicBezTo>
                  <a:cubicBezTo>
                    <a:pt x="2" y="34"/>
                    <a:pt x="3" y="36"/>
                    <a:pt x="4" y="40"/>
                  </a:cubicBezTo>
                  <a:cubicBezTo>
                    <a:pt x="4" y="42"/>
                    <a:pt x="5" y="45"/>
                    <a:pt x="6" y="47"/>
                  </a:cubicBezTo>
                  <a:cubicBezTo>
                    <a:pt x="8" y="50"/>
                    <a:pt x="9" y="53"/>
                    <a:pt x="11" y="55"/>
                  </a:cubicBezTo>
                  <a:cubicBezTo>
                    <a:pt x="13" y="58"/>
                    <a:pt x="16" y="59"/>
                    <a:pt x="19" y="59"/>
                  </a:cubicBezTo>
                  <a:cubicBezTo>
                    <a:pt x="20" y="59"/>
                    <a:pt x="22" y="59"/>
                    <a:pt x="23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7"/>
                    <a:pt x="26" y="56"/>
                  </a:cubicBezTo>
                  <a:cubicBezTo>
                    <a:pt x="27" y="56"/>
                    <a:pt x="28" y="55"/>
                    <a:pt x="29" y="55"/>
                  </a:cubicBezTo>
                  <a:cubicBezTo>
                    <a:pt x="32" y="52"/>
                    <a:pt x="35" y="49"/>
                    <a:pt x="39" y="46"/>
                  </a:cubicBezTo>
                  <a:cubicBezTo>
                    <a:pt x="42" y="42"/>
                    <a:pt x="46" y="39"/>
                    <a:pt x="50" y="3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29"/>
                    <a:pt x="59" y="28"/>
                    <a:pt x="61" y="26"/>
                  </a:cubicBezTo>
                  <a:cubicBezTo>
                    <a:pt x="65" y="24"/>
                    <a:pt x="69" y="21"/>
                    <a:pt x="73" y="18"/>
                  </a:cubicBezTo>
                  <a:cubicBezTo>
                    <a:pt x="77" y="16"/>
                    <a:pt x="81" y="14"/>
                    <a:pt x="85" y="12"/>
                  </a:cubicBezTo>
                  <a:cubicBezTo>
                    <a:pt x="88" y="10"/>
                    <a:pt x="92" y="8"/>
                    <a:pt x="96" y="7"/>
                  </a:cubicBezTo>
                  <a:cubicBezTo>
                    <a:pt x="99" y="6"/>
                    <a:pt x="102" y="5"/>
                    <a:pt x="105" y="4"/>
                  </a:cubicBezTo>
                  <a:cubicBezTo>
                    <a:pt x="108" y="3"/>
                    <a:pt x="110" y="2"/>
                    <a:pt x="113" y="1"/>
                  </a:cubicBezTo>
                  <a:cubicBezTo>
                    <a:pt x="117" y="0"/>
                    <a:pt x="119" y="0"/>
                    <a:pt x="119" y="0"/>
                  </a:cubicBezTo>
                  <a:cubicBezTo>
                    <a:pt x="120" y="0"/>
                    <a:pt x="121" y="0"/>
                    <a:pt x="121" y="1"/>
                  </a:cubicBezTo>
                  <a:cubicBezTo>
                    <a:pt x="121" y="2"/>
                    <a:pt x="120" y="2"/>
                    <a:pt x="120" y="3"/>
                  </a:cubicBezTo>
                  <a:close/>
                </a:path>
              </a:pathLst>
            </a:custGeom>
            <a:solidFill>
              <a:srgbClr val="AA7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8">
              <a:extLst>
                <a:ext uri="{FF2B5EF4-FFF2-40B4-BE49-F238E27FC236}">
                  <a16:creationId xmlns:a16="http://schemas.microsoft.com/office/drawing/2014/main" id="{DC1C09A8-141A-4DAC-9667-20DAC4187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3" y="3155950"/>
              <a:ext cx="311150" cy="230187"/>
            </a:xfrm>
            <a:custGeom>
              <a:avLst/>
              <a:gdLst>
                <a:gd name="T0" fmla="*/ 110 w 111"/>
                <a:gd name="T1" fmla="*/ 75 h 82"/>
                <a:gd name="T2" fmla="*/ 103 w 111"/>
                <a:gd name="T3" fmla="*/ 78 h 82"/>
                <a:gd name="T4" fmla="*/ 94 w 111"/>
                <a:gd name="T5" fmla="*/ 80 h 82"/>
                <a:gd name="T6" fmla="*/ 88 w 111"/>
                <a:gd name="T7" fmla="*/ 80 h 82"/>
                <a:gd name="T8" fmla="*/ 82 w 111"/>
                <a:gd name="T9" fmla="*/ 81 h 82"/>
                <a:gd name="T10" fmla="*/ 75 w 111"/>
                <a:gd name="T11" fmla="*/ 82 h 82"/>
                <a:gd name="T12" fmla="*/ 68 w 111"/>
                <a:gd name="T13" fmla="*/ 82 h 82"/>
                <a:gd name="T14" fmla="*/ 52 w 111"/>
                <a:gd name="T15" fmla="*/ 80 h 82"/>
                <a:gd name="T16" fmla="*/ 44 w 111"/>
                <a:gd name="T17" fmla="*/ 79 h 82"/>
                <a:gd name="T18" fmla="*/ 40 w 111"/>
                <a:gd name="T19" fmla="*/ 77 h 82"/>
                <a:gd name="T20" fmla="*/ 36 w 111"/>
                <a:gd name="T21" fmla="*/ 76 h 82"/>
                <a:gd name="T22" fmla="*/ 28 w 111"/>
                <a:gd name="T23" fmla="*/ 72 h 82"/>
                <a:gd name="T24" fmla="*/ 26 w 111"/>
                <a:gd name="T25" fmla="*/ 72 h 82"/>
                <a:gd name="T26" fmla="*/ 24 w 111"/>
                <a:gd name="T27" fmla="*/ 70 h 82"/>
                <a:gd name="T28" fmla="*/ 20 w 111"/>
                <a:gd name="T29" fmla="*/ 68 h 82"/>
                <a:gd name="T30" fmla="*/ 7 w 111"/>
                <a:gd name="T31" fmla="*/ 55 h 82"/>
                <a:gd name="T32" fmla="*/ 5 w 111"/>
                <a:gd name="T33" fmla="*/ 54 h 82"/>
                <a:gd name="T34" fmla="*/ 4 w 111"/>
                <a:gd name="T35" fmla="*/ 52 h 82"/>
                <a:gd name="T36" fmla="*/ 2 w 111"/>
                <a:gd name="T37" fmla="*/ 47 h 82"/>
                <a:gd name="T38" fmla="*/ 1 w 111"/>
                <a:gd name="T39" fmla="*/ 43 h 82"/>
                <a:gd name="T40" fmla="*/ 0 w 111"/>
                <a:gd name="T41" fmla="*/ 38 h 82"/>
                <a:gd name="T42" fmla="*/ 4 w 111"/>
                <a:gd name="T43" fmla="*/ 22 h 82"/>
                <a:gd name="T44" fmla="*/ 14 w 111"/>
                <a:gd name="T45" fmla="*/ 11 h 82"/>
                <a:gd name="T46" fmla="*/ 25 w 111"/>
                <a:gd name="T47" fmla="*/ 5 h 82"/>
                <a:gd name="T48" fmla="*/ 34 w 111"/>
                <a:gd name="T49" fmla="*/ 2 h 82"/>
                <a:gd name="T50" fmla="*/ 40 w 111"/>
                <a:gd name="T51" fmla="*/ 1 h 82"/>
                <a:gd name="T52" fmla="*/ 42 w 111"/>
                <a:gd name="T53" fmla="*/ 1 h 82"/>
                <a:gd name="T54" fmla="*/ 43 w 111"/>
                <a:gd name="T55" fmla="*/ 1 h 82"/>
                <a:gd name="T56" fmla="*/ 42 w 111"/>
                <a:gd name="T57" fmla="*/ 2 h 82"/>
                <a:gd name="T58" fmla="*/ 42 w 111"/>
                <a:gd name="T59" fmla="*/ 3 h 82"/>
                <a:gd name="T60" fmla="*/ 40 w 111"/>
                <a:gd name="T61" fmla="*/ 3 h 82"/>
                <a:gd name="T62" fmla="*/ 35 w 111"/>
                <a:gd name="T63" fmla="*/ 5 h 82"/>
                <a:gd name="T64" fmla="*/ 27 w 111"/>
                <a:gd name="T65" fmla="*/ 9 h 82"/>
                <a:gd name="T66" fmla="*/ 18 w 111"/>
                <a:gd name="T67" fmla="*/ 15 h 82"/>
                <a:gd name="T68" fmla="*/ 10 w 111"/>
                <a:gd name="T69" fmla="*/ 25 h 82"/>
                <a:gd name="T70" fmla="*/ 8 w 111"/>
                <a:gd name="T71" fmla="*/ 38 h 82"/>
                <a:gd name="T72" fmla="*/ 8 w 111"/>
                <a:gd name="T73" fmla="*/ 41 h 82"/>
                <a:gd name="T74" fmla="*/ 9 w 111"/>
                <a:gd name="T75" fmla="*/ 45 h 82"/>
                <a:gd name="T76" fmla="*/ 11 w 111"/>
                <a:gd name="T77" fmla="*/ 48 h 82"/>
                <a:gd name="T78" fmla="*/ 12 w 111"/>
                <a:gd name="T79" fmla="*/ 49 h 82"/>
                <a:gd name="T80" fmla="*/ 13 w 111"/>
                <a:gd name="T81" fmla="*/ 51 h 82"/>
                <a:gd name="T82" fmla="*/ 24 w 111"/>
                <a:gd name="T83" fmla="*/ 61 h 82"/>
                <a:gd name="T84" fmla="*/ 28 w 111"/>
                <a:gd name="T85" fmla="*/ 64 h 82"/>
                <a:gd name="T86" fmla="*/ 29 w 111"/>
                <a:gd name="T87" fmla="*/ 64 h 82"/>
                <a:gd name="T88" fmla="*/ 31 w 111"/>
                <a:gd name="T89" fmla="*/ 65 h 82"/>
                <a:gd name="T90" fmla="*/ 38 w 111"/>
                <a:gd name="T91" fmla="*/ 69 h 82"/>
                <a:gd name="T92" fmla="*/ 42 w 111"/>
                <a:gd name="T93" fmla="*/ 70 h 82"/>
                <a:gd name="T94" fmla="*/ 46 w 111"/>
                <a:gd name="T95" fmla="*/ 71 h 82"/>
                <a:gd name="T96" fmla="*/ 54 w 111"/>
                <a:gd name="T97" fmla="*/ 73 h 82"/>
                <a:gd name="T98" fmla="*/ 68 w 111"/>
                <a:gd name="T99" fmla="*/ 75 h 82"/>
                <a:gd name="T100" fmla="*/ 82 w 111"/>
                <a:gd name="T101" fmla="*/ 75 h 82"/>
                <a:gd name="T102" fmla="*/ 102 w 111"/>
                <a:gd name="T103" fmla="*/ 74 h 82"/>
                <a:gd name="T104" fmla="*/ 109 w 111"/>
                <a:gd name="T105" fmla="*/ 73 h 82"/>
                <a:gd name="T106" fmla="*/ 111 w 111"/>
                <a:gd name="T107" fmla="*/ 74 h 82"/>
                <a:gd name="T108" fmla="*/ 110 w 111"/>
                <a:gd name="T109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82">
                  <a:moveTo>
                    <a:pt x="110" y="75"/>
                  </a:moveTo>
                  <a:cubicBezTo>
                    <a:pt x="110" y="75"/>
                    <a:pt x="107" y="76"/>
                    <a:pt x="103" y="78"/>
                  </a:cubicBezTo>
                  <a:cubicBezTo>
                    <a:pt x="100" y="78"/>
                    <a:pt x="97" y="79"/>
                    <a:pt x="94" y="80"/>
                  </a:cubicBezTo>
                  <a:cubicBezTo>
                    <a:pt x="92" y="80"/>
                    <a:pt x="90" y="80"/>
                    <a:pt x="88" y="80"/>
                  </a:cubicBezTo>
                  <a:cubicBezTo>
                    <a:pt x="86" y="81"/>
                    <a:pt x="84" y="81"/>
                    <a:pt x="82" y="81"/>
                  </a:cubicBezTo>
                  <a:cubicBezTo>
                    <a:pt x="80" y="81"/>
                    <a:pt x="78" y="81"/>
                    <a:pt x="75" y="82"/>
                  </a:cubicBezTo>
                  <a:cubicBezTo>
                    <a:pt x="73" y="82"/>
                    <a:pt x="70" y="82"/>
                    <a:pt x="68" y="82"/>
                  </a:cubicBezTo>
                  <a:cubicBezTo>
                    <a:pt x="63" y="82"/>
                    <a:pt x="58" y="81"/>
                    <a:pt x="52" y="80"/>
                  </a:cubicBezTo>
                  <a:cubicBezTo>
                    <a:pt x="49" y="80"/>
                    <a:pt x="47" y="79"/>
                    <a:pt x="44" y="79"/>
                  </a:cubicBezTo>
                  <a:cubicBezTo>
                    <a:pt x="43" y="78"/>
                    <a:pt x="41" y="78"/>
                    <a:pt x="40" y="77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5"/>
                    <a:pt x="30" y="74"/>
                    <a:pt x="28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5" y="71"/>
                    <a:pt x="24" y="71"/>
                    <a:pt x="24" y="70"/>
                  </a:cubicBezTo>
                  <a:cubicBezTo>
                    <a:pt x="22" y="70"/>
                    <a:pt x="21" y="69"/>
                    <a:pt x="20" y="68"/>
                  </a:cubicBezTo>
                  <a:cubicBezTo>
                    <a:pt x="15" y="65"/>
                    <a:pt x="10" y="60"/>
                    <a:pt x="7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3"/>
                    <a:pt x="5" y="52"/>
                    <a:pt x="4" y="52"/>
                  </a:cubicBezTo>
                  <a:cubicBezTo>
                    <a:pt x="3" y="50"/>
                    <a:pt x="3" y="49"/>
                    <a:pt x="2" y="47"/>
                  </a:cubicBezTo>
                  <a:cubicBezTo>
                    <a:pt x="2" y="46"/>
                    <a:pt x="1" y="44"/>
                    <a:pt x="1" y="43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2"/>
                    <a:pt x="2" y="26"/>
                    <a:pt x="4" y="22"/>
                  </a:cubicBezTo>
                  <a:cubicBezTo>
                    <a:pt x="7" y="17"/>
                    <a:pt x="11" y="14"/>
                    <a:pt x="14" y="11"/>
                  </a:cubicBezTo>
                  <a:cubicBezTo>
                    <a:pt x="18" y="8"/>
                    <a:pt x="22" y="6"/>
                    <a:pt x="25" y="5"/>
                  </a:cubicBezTo>
                  <a:cubicBezTo>
                    <a:pt x="28" y="4"/>
                    <a:pt x="31" y="3"/>
                    <a:pt x="34" y="2"/>
                  </a:cubicBezTo>
                  <a:cubicBezTo>
                    <a:pt x="36" y="1"/>
                    <a:pt x="38" y="1"/>
                    <a:pt x="40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0"/>
                    <a:pt x="43" y="1"/>
                    <a:pt x="43" y="1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4"/>
                    <a:pt x="37" y="4"/>
                    <a:pt x="35" y="5"/>
                  </a:cubicBezTo>
                  <a:cubicBezTo>
                    <a:pt x="33" y="6"/>
                    <a:pt x="30" y="7"/>
                    <a:pt x="27" y="9"/>
                  </a:cubicBezTo>
                  <a:cubicBezTo>
                    <a:pt x="24" y="10"/>
                    <a:pt x="21" y="12"/>
                    <a:pt x="18" y="15"/>
                  </a:cubicBezTo>
                  <a:cubicBezTo>
                    <a:pt x="15" y="18"/>
                    <a:pt x="12" y="21"/>
                    <a:pt x="10" y="25"/>
                  </a:cubicBezTo>
                  <a:cubicBezTo>
                    <a:pt x="8" y="29"/>
                    <a:pt x="7" y="33"/>
                    <a:pt x="8" y="38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2"/>
                    <a:pt x="9" y="43"/>
                    <a:pt x="9" y="45"/>
                  </a:cubicBezTo>
                  <a:cubicBezTo>
                    <a:pt x="10" y="46"/>
                    <a:pt x="10" y="47"/>
                    <a:pt x="11" y="48"/>
                  </a:cubicBezTo>
                  <a:cubicBezTo>
                    <a:pt x="11" y="48"/>
                    <a:pt x="11" y="49"/>
                    <a:pt x="12" y="4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6" y="55"/>
                    <a:pt x="20" y="59"/>
                    <a:pt x="24" y="61"/>
                  </a:cubicBezTo>
                  <a:cubicBezTo>
                    <a:pt x="25" y="62"/>
                    <a:pt x="26" y="63"/>
                    <a:pt x="28" y="64"/>
                  </a:cubicBezTo>
                  <a:cubicBezTo>
                    <a:pt x="28" y="64"/>
                    <a:pt x="29" y="64"/>
                    <a:pt x="29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4" y="67"/>
                    <a:pt x="36" y="68"/>
                    <a:pt x="38" y="6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5" y="71"/>
                    <a:pt x="46" y="71"/>
                  </a:cubicBezTo>
                  <a:cubicBezTo>
                    <a:pt x="48" y="72"/>
                    <a:pt x="51" y="72"/>
                    <a:pt x="54" y="73"/>
                  </a:cubicBezTo>
                  <a:cubicBezTo>
                    <a:pt x="59" y="74"/>
                    <a:pt x="64" y="74"/>
                    <a:pt x="68" y="75"/>
                  </a:cubicBezTo>
                  <a:cubicBezTo>
                    <a:pt x="73" y="75"/>
                    <a:pt x="77" y="75"/>
                    <a:pt x="82" y="75"/>
                  </a:cubicBezTo>
                  <a:cubicBezTo>
                    <a:pt x="90" y="75"/>
                    <a:pt x="97" y="75"/>
                    <a:pt x="102" y="74"/>
                  </a:cubicBezTo>
                  <a:cubicBezTo>
                    <a:pt x="107" y="73"/>
                    <a:pt x="109" y="73"/>
                    <a:pt x="109" y="73"/>
                  </a:cubicBezTo>
                  <a:cubicBezTo>
                    <a:pt x="110" y="73"/>
                    <a:pt x="111" y="73"/>
                    <a:pt x="111" y="74"/>
                  </a:cubicBezTo>
                  <a:cubicBezTo>
                    <a:pt x="111" y="75"/>
                    <a:pt x="111" y="75"/>
                    <a:pt x="110" y="75"/>
                  </a:cubicBezTo>
                  <a:close/>
                </a:path>
              </a:pathLst>
            </a:custGeom>
            <a:solidFill>
              <a:srgbClr val="AA7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9">
              <a:extLst>
                <a:ext uri="{FF2B5EF4-FFF2-40B4-BE49-F238E27FC236}">
                  <a16:creationId xmlns:a16="http://schemas.microsoft.com/office/drawing/2014/main" id="{B84055CF-B445-490C-AA76-EE68F6D51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3209925"/>
              <a:ext cx="293688" cy="260350"/>
            </a:xfrm>
            <a:custGeom>
              <a:avLst/>
              <a:gdLst>
                <a:gd name="T0" fmla="*/ 45 w 105"/>
                <a:gd name="T1" fmla="*/ 3 h 93"/>
                <a:gd name="T2" fmla="*/ 36 w 105"/>
                <a:gd name="T3" fmla="*/ 6 h 93"/>
                <a:gd name="T4" fmla="*/ 27 w 105"/>
                <a:gd name="T5" fmla="*/ 11 h 93"/>
                <a:gd name="T6" fmla="*/ 19 w 105"/>
                <a:gd name="T7" fmla="*/ 16 h 93"/>
                <a:gd name="T8" fmla="*/ 13 w 105"/>
                <a:gd name="T9" fmla="*/ 23 h 93"/>
                <a:gd name="T10" fmla="*/ 10 w 105"/>
                <a:gd name="T11" fmla="*/ 31 h 93"/>
                <a:gd name="T12" fmla="*/ 8 w 105"/>
                <a:gd name="T13" fmla="*/ 40 h 93"/>
                <a:gd name="T14" fmla="*/ 9 w 105"/>
                <a:gd name="T15" fmla="*/ 49 h 93"/>
                <a:gd name="T16" fmla="*/ 10 w 105"/>
                <a:gd name="T17" fmla="*/ 54 h 93"/>
                <a:gd name="T18" fmla="*/ 10 w 105"/>
                <a:gd name="T19" fmla="*/ 55 h 93"/>
                <a:gd name="T20" fmla="*/ 10 w 105"/>
                <a:gd name="T21" fmla="*/ 56 h 93"/>
                <a:gd name="T22" fmla="*/ 10 w 105"/>
                <a:gd name="T23" fmla="*/ 56 h 93"/>
                <a:gd name="T24" fmla="*/ 10 w 105"/>
                <a:gd name="T25" fmla="*/ 56 h 93"/>
                <a:gd name="T26" fmla="*/ 11 w 105"/>
                <a:gd name="T27" fmla="*/ 58 h 93"/>
                <a:gd name="T28" fmla="*/ 13 w 105"/>
                <a:gd name="T29" fmla="*/ 61 h 93"/>
                <a:gd name="T30" fmla="*/ 15 w 105"/>
                <a:gd name="T31" fmla="*/ 64 h 93"/>
                <a:gd name="T32" fmla="*/ 20 w 105"/>
                <a:gd name="T33" fmla="*/ 68 h 93"/>
                <a:gd name="T34" fmla="*/ 50 w 105"/>
                <a:gd name="T35" fmla="*/ 81 h 93"/>
                <a:gd name="T36" fmla="*/ 90 w 105"/>
                <a:gd name="T37" fmla="*/ 89 h 93"/>
                <a:gd name="T38" fmla="*/ 105 w 105"/>
                <a:gd name="T39" fmla="*/ 92 h 93"/>
                <a:gd name="T40" fmla="*/ 90 w 105"/>
                <a:gd name="T41" fmla="*/ 93 h 93"/>
                <a:gd name="T42" fmla="*/ 48 w 105"/>
                <a:gd name="T43" fmla="*/ 88 h 93"/>
                <a:gd name="T44" fmla="*/ 15 w 105"/>
                <a:gd name="T45" fmla="*/ 75 h 93"/>
                <a:gd name="T46" fmla="*/ 9 w 105"/>
                <a:gd name="T47" fmla="*/ 70 h 93"/>
                <a:gd name="T48" fmla="*/ 6 w 105"/>
                <a:gd name="T49" fmla="*/ 65 h 93"/>
                <a:gd name="T50" fmla="*/ 4 w 105"/>
                <a:gd name="T51" fmla="*/ 61 h 93"/>
                <a:gd name="T52" fmla="*/ 3 w 105"/>
                <a:gd name="T53" fmla="*/ 59 h 93"/>
                <a:gd name="T54" fmla="*/ 3 w 105"/>
                <a:gd name="T55" fmla="*/ 57 h 93"/>
                <a:gd name="T56" fmla="*/ 2 w 105"/>
                <a:gd name="T57" fmla="*/ 56 h 93"/>
                <a:gd name="T58" fmla="*/ 0 w 105"/>
                <a:gd name="T59" fmla="*/ 45 h 93"/>
                <a:gd name="T60" fmla="*/ 1 w 105"/>
                <a:gd name="T61" fmla="*/ 34 h 93"/>
                <a:gd name="T62" fmla="*/ 5 w 105"/>
                <a:gd name="T63" fmla="*/ 24 h 93"/>
                <a:gd name="T64" fmla="*/ 11 w 105"/>
                <a:gd name="T65" fmla="*/ 15 h 93"/>
                <a:gd name="T66" fmla="*/ 20 w 105"/>
                <a:gd name="T67" fmla="*/ 8 h 93"/>
                <a:gd name="T68" fmla="*/ 29 w 105"/>
                <a:gd name="T69" fmla="*/ 4 h 93"/>
                <a:gd name="T70" fmla="*/ 39 w 105"/>
                <a:gd name="T71" fmla="*/ 1 h 93"/>
                <a:gd name="T72" fmla="*/ 51 w 105"/>
                <a:gd name="T73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93">
                  <a:moveTo>
                    <a:pt x="50" y="2"/>
                  </a:moveTo>
                  <a:cubicBezTo>
                    <a:pt x="48" y="3"/>
                    <a:pt x="47" y="3"/>
                    <a:pt x="45" y="3"/>
                  </a:cubicBezTo>
                  <a:cubicBezTo>
                    <a:pt x="43" y="4"/>
                    <a:pt x="42" y="4"/>
                    <a:pt x="40" y="5"/>
                  </a:cubicBezTo>
                  <a:cubicBezTo>
                    <a:pt x="39" y="5"/>
                    <a:pt x="37" y="6"/>
                    <a:pt x="36" y="6"/>
                  </a:cubicBezTo>
                  <a:cubicBezTo>
                    <a:pt x="34" y="7"/>
                    <a:pt x="33" y="8"/>
                    <a:pt x="31" y="8"/>
                  </a:cubicBezTo>
                  <a:cubicBezTo>
                    <a:pt x="30" y="9"/>
                    <a:pt x="28" y="10"/>
                    <a:pt x="27" y="11"/>
                  </a:cubicBezTo>
                  <a:cubicBezTo>
                    <a:pt x="26" y="11"/>
                    <a:pt x="24" y="12"/>
                    <a:pt x="23" y="13"/>
                  </a:cubicBezTo>
                  <a:cubicBezTo>
                    <a:pt x="22" y="14"/>
                    <a:pt x="20" y="15"/>
                    <a:pt x="19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1"/>
                    <a:pt x="14" y="22"/>
                    <a:pt x="13" y="2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8"/>
                    <a:pt x="10" y="30"/>
                    <a:pt x="10" y="31"/>
                  </a:cubicBezTo>
                  <a:cubicBezTo>
                    <a:pt x="9" y="32"/>
                    <a:pt x="9" y="34"/>
                    <a:pt x="9" y="35"/>
                  </a:cubicBezTo>
                  <a:cubicBezTo>
                    <a:pt x="8" y="37"/>
                    <a:pt x="8" y="38"/>
                    <a:pt x="8" y="40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9" y="48"/>
                    <a:pt x="9" y="49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9"/>
                    <a:pt x="12" y="59"/>
                    <a:pt x="12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3"/>
                    <a:pt x="15" y="63"/>
                    <a:pt x="15" y="64"/>
                  </a:cubicBezTo>
                  <a:cubicBezTo>
                    <a:pt x="16" y="65"/>
                    <a:pt x="17" y="66"/>
                    <a:pt x="17" y="66"/>
                  </a:cubicBezTo>
                  <a:cubicBezTo>
                    <a:pt x="18" y="67"/>
                    <a:pt x="19" y="68"/>
                    <a:pt x="20" y="68"/>
                  </a:cubicBezTo>
                  <a:cubicBezTo>
                    <a:pt x="22" y="69"/>
                    <a:pt x="23" y="71"/>
                    <a:pt x="25" y="72"/>
                  </a:cubicBezTo>
                  <a:cubicBezTo>
                    <a:pt x="33" y="76"/>
                    <a:pt x="41" y="79"/>
                    <a:pt x="50" y="81"/>
                  </a:cubicBezTo>
                  <a:cubicBezTo>
                    <a:pt x="59" y="84"/>
                    <a:pt x="68" y="86"/>
                    <a:pt x="77" y="87"/>
                  </a:cubicBezTo>
                  <a:cubicBezTo>
                    <a:pt x="81" y="88"/>
                    <a:pt x="86" y="89"/>
                    <a:pt x="90" y="89"/>
                  </a:cubicBezTo>
                  <a:cubicBezTo>
                    <a:pt x="95" y="90"/>
                    <a:pt x="99" y="90"/>
                    <a:pt x="104" y="91"/>
                  </a:cubicBezTo>
                  <a:cubicBezTo>
                    <a:pt x="104" y="91"/>
                    <a:pt x="105" y="92"/>
                    <a:pt x="105" y="92"/>
                  </a:cubicBezTo>
                  <a:cubicBezTo>
                    <a:pt x="105" y="93"/>
                    <a:pt x="104" y="93"/>
                    <a:pt x="104" y="93"/>
                  </a:cubicBezTo>
                  <a:cubicBezTo>
                    <a:pt x="99" y="93"/>
                    <a:pt x="94" y="93"/>
                    <a:pt x="90" y="93"/>
                  </a:cubicBezTo>
                  <a:cubicBezTo>
                    <a:pt x="85" y="93"/>
                    <a:pt x="81" y="93"/>
                    <a:pt x="76" y="92"/>
                  </a:cubicBezTo>
                  <a:cubicBezTo>
                    <a:pt x="67" y="91"/>
                    <a:pt x="57" y="90"/>
                    <a:pt x="48" y="88"/>
                  </a:cubicBezTo>
                  <a:cubicBezTo>
                    <a:pt x="39" y="86"/>
                    <a:pt x="30" y="83"/>
                    <a:pt x="21" y="78"/>
                  </a:cubicBezTo>
                  <a:cubicBezTo>
                    <a:pt x="19" y="77"/>
                    <a:pt x="17" y="76"/>
                    <a:pt x="15" y="75"/>
                  </a:cubicBezTo>
                  <a:cubicBezTo>
                    <a:pt x="14" y="74"/>
                    <a:pt x="13" y="73"/>
                    <a:pt x="12" y="72"/>
                  </a:cubicBezTo>
                  <a:cubicBezTo>
                    <a:pt x="11" y="71"/>
                    <a:pt x="10" y="70"/>
                    <a:pt x="9" y="70"/>
                  </a:cubicBezTo>
                  <a:cubicBezTo>
                    <a:pt x="9" y="69"/>
                    <a:pt x="8" y="68"/>
                    <a:pt x="7" y="6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2"/>
                    <a:pt x="4" y="62"/>
                    <a:pt x="4" y="6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0" y="47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1" y="34"/>
                  </a:cubicBezTo>
                  <a:cubicBezTo>
                    <a:pt x="2" y="32"/>
                    <a:pt x="2" y="31"/>
                    <a:pt x="3" y="29"/>
                  </a:cubicBezTo>
                  <a:cubicBezTo>
                    <a:pt x="3" y="27"/>
                    <a:pt x="4" y="25"/>
                    <a:pt x="5" y="2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0" y="16"/>
                    <a:pt x="11" y="15"/>
                  </a:cubicBezTo>
                  <a:cubicBezTo>
                    <a:pt x="12" y="13"/>
                    <a:pt x="14" y="12"/>
                    <a:pt x="15" y="11"/>
                  </a:cubicBezTo>
                  <a:cubicBezTo>
                    <a:pt x="17" y="10"/>
                    <a:pt x="18" y="9"/>
                    <a:pt x="20" y="8"/>
                  </a:cubicBezTo>
                  <a:cubicBezTo>
                    <a:pt x="21" y="7"/>
                    <a:pt x="23" y="7"/>
                    <a:pt x="25" y="6"/>
                  </a:cubicBezTo>
                  <a:cubicBezTo>
                    <a:pt x="26" y="5"/>
                    <a:pt x="28" y="4"/>
                    <a:pt x="29" y="4"/>
                  </a:cubicBezTo>
                  <a:cubicBezTo>
                    <a:pt x="31" y="3"/>
                    <a:pt x="33" y="3"/>
                    <a:pt x="34" y="2"/>
                  </a:cubicBezTo>
                  <a:cubicBezTo>
                    <a:pt x="36" y="2"/>
                    <a:pt x="38" y="1"/>
                    <a:pt x="39" y="1"/>
                  </a:cubicBezTo>
                  <a:cubicBezTo>
                    <a:pt x="43" y="0"/>
                    <a:pt x="46" y="0"/>
                    <a:pt x="50" y="0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1" y="2"/>
                    <a:pt x="51" y="2"/>
                    <a:pt x="50" y="2"/>
                  </a:cubicBezTo>
                  <a:close/>
                </a:path>
              </a:pathLst>
            </a:custGeom>
            <a:solidFill>
              <a:srgbClr val="AA7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80">
              <a:extLst>
                <a:ext uri="{FF2B5EF4-FFF2-40B4-BE49-F238E27FC236}">
                  <a16:creationId xmlns:a16="http://schemas.microsoft.com/office/drawing/2014/main" id="{80555C56-9048-4AD1-A2C1-9C8657F9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5" y="3276600"/>
              <a:ext cx="357188" cy="650875"/>
            </a:xfrm>
            <a:custGeom>
              <a:avLst/>
              <a:gdLst>
                <a:gd name="T0" fmla="*/ 50 w 127"/>
                <a:gd name="T1" fmla="*/ 2 h 232"/>
                <a:gd name="T2" fmla="*/ 38 w 127"/>
                <a:gd name="T3" fmla="*/ 6 h 232"/>
                <a:gd name="T4" fmla="*/ 25 w 127"/>
                <a:gd name="T5" fmla="*/ 12 h 232"/>
                <a:gd name="T6" fmla="*/ 12 w 127"/>
                <a:gd name="T7" fmla="*/ 25 h 232"/>
                <a:gd name="T8" fmla="*/ 7 w 127"/>
                <a:gd name="T9" fmla="*/ 44 h 232"/>
                <a:gd name="T10" fmla="*/ 13 w 127"/>
                <a:gd name="T11" fmla="*/ 67 h 232"/>
                <a:gd name="T12" fmla="*/ 17 w 127"/>
                <a:gd name="T13" fmla="*/ 73 h 232"/>
                <a:gd name="T14" fmla="*/ 20 w 127"/>
                <a:gd name="T15" fmla="*/ 79 h 232"/>
                <a:gd name="T16" fmla="*/ 28 w 127"/>
                <a:gd name="T17" fmla="*/ 90 h 232"/>
                <a:gd name="T18" fmla="*/ 46 w 127"/>
                <a:gd name="T19" fmla="*/ 110 h 232"/>
                <a:gd name="T20" fmla="*/ 66 w 127"/>
                <a:gd name="T21" fmla="*/ 130 h 232"/>
                <a:gd name="T22" fmla="*/ 87 w 127"/>
                <a:gd name="T23" fmla="*/ 147 h 232"/>
                <a:gd name="T24" fmla="*/ 106 w 127"/>
                <a:gd name="T25" fmla="*/ 165 h 232"/>
                <a:gd name="T26" fmla="*/ 119 w 127"/>
                <a:gd name="T27" fmla="*/ 184 h 232"/>
                <a:gd name="T28" fmla="*/ 125 w 127"/>
                <a:gd name="T29" fmla="*/ 203 h 232"/>
                <a:gd name="T30" fmla="*/ 126 w 127"/>
                <a:gd name="T31" fmla="*/ 211 h 232"/>
                <a:gd name="T32" fmla="*/ 126 w 127"/>
                <a:gd name="T33" fmla="*/ 218 h 232"/>
                <a:gd name="T34" fmla="*/ 126 w 127"/>
                <a:gd name="T35" fmla="*/ 224 h 232"/>
                <a:gd name="T36" fmla="*/ 126 w 127"/>
                <a:gd name="T37" fmla="*/ 228 h 232"/>
                <a:gd name="T38" fmla="*/ 126 w 127"/>
                <a:gd name="T39" fmla="*/ 231 h 232"/>
                <a:gd name="T40" fmla="*/ 125 w 127"/>
                <a:gd name="T41" fmla="*/ 232 h 232"/>
                <a:gd name="T42" fmla="*/ 124 w 127"/>
                <a:gd name="T43" fmla="*/ 231 h 232"/>
                <a:gd name="T44" fmla="*/ 124 w 127"/>
                <a:gd name="T45" fmla="*/ 231 h 232"/>
                <a:gd name="T46" fmla="*/ 124 w 127"/>
                <a:gd name="T47" fmla="*/ 228 h 232"/>
                <a:gd name="T48" fmla="*/ 123 w 127"/>
                <a:gd name="T49" fmla="*/ 219 h 232"/>
                <a:gd name="T50" fmla="*/ 122 w 127"/>
                <a:gd name="T51" fmla="*/ 212 h 232"/>
                <a:gd name="T52" fmla="*/ 121 w 127"/>
                <a:gd name="T53" fmla="*/ 204 h 232"/>
                <a:gd name="T54" fmla="*/ 114 w 127"/>
                <a:gd name="T55" fmla="*/ 187 h 232"/>
                <a:gd name="T56" fmla="*/ 101 w 127"/>
                <a:gd name="T57" fmla="*/ 169 h 232"/>
                <a:gd name="T58" fmla="*/ 82 w 127"/>
                <a:gd name="T59" fmla="*/ 152 h 232"/>
                <a:gd name="T60" fmla="*/ 61 w 127"/>
                <a:gd name="T61" fmla="*/ 136 h 232"/>
                <a:gd name="T62" fmla="*/ 40 w 127"/>
                <a:gd name="T63" fmla="*/ 116 h 232"/>
                <a:gd name="T64" fmla="*/ 22 w 127"/>
                <a:gd name="T65" fmla="*/ 94 h 232"/>
                <a:gd name="T66" fmla="*/ 13 w 127"/>
                <a:gd name="T67" fmla="*/ 83 h 232"/>
                <a:gd name="T68" fmla="*/ 10 w 127"/>
                <a:gd name="T69" fmla="*/ 77 h 232"/>
                <a:gd name="T70" fmla="*/ 7 w 127"/>
                <a:gd name="T71" fmla="*/ 71 h 232"/>
                <a:gd name="T72" fmla="*/ 0 w 127"/>
                <a:gd name="T73" fmla="*/ 45 h 232"/>
                <a:gd name="T74" fmla="*/ 7 w 127"/>
                <a:gd name="T75" fmla="*/ 21 h 232"/>
                <a:gd name="T76" fmla="*/ 22 w 127"/>
                <a:gd name="T77" fmla="*/ 8 h 232"/>
                <a:gd name="T78" fmla="*/ 36 w 127"/>
                <a:gd name="T79" fmla="*/ 2 h 232"/>
                <a:gd name="T80" fmla="*/ 46 w 127"/>
                <a:gd name="T81" fmla="*/ 0 h 232"/>
                <a:gd name="T82" fmla="*/ 49 w 127"/>
                <a:gd name="T83" fmla="*/ 0 h 232"/>
                <a:gd name="T84" fmla="*/ 50 w 127"/>
                <a:gd name="T85" fmla="*/ 0 h 232"/>
                <a:gd name="T86" fmla="*/ 51 w 127"/>
                <a:gd name="T87" fmla="*/ 1 h 232"/>
                <a:gd name="T88" fmla="*/ 50 w 127"/>
                <a:gd name="T89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232">
                  <a:moveTo>
                    <a:pt x="50" y="2"/>
                  </a:moveTo>
                  <a:cubicBezTo>
                    <a:pt x="50" y="2"/>
                    <a:pt x="45" y="3"/>
                    <a:pt x="38" y="6"/>
                  </a:cubicBezTo>
                  <a:cubicBezTo>
                    <a:pt x="34" y="7"/>
                    <a:pt x="29" y="9"/>
                    <a:pt x="25" y="12"/>
                  </a:cubicBezTo>
                  <a:cubicBezTo>
                    <a:pt x="20" y="15"/>
                    <a:pt x="15" y="19"/>
                    <a:pt x="12" y="25"/>
                  </a:cubicBezTo>
                  <a:cubicBezTo>
                    <a:pt x="8" y="30"/>
                    <a:pt x="6" y="37"/>
                    <a:pt x="7" y="44"/>
                  </a:cubicBezTo>
                  <a:cubicBezTo>
                    <a:pt x="7" y="52"/>
                    <a:pt x="10" y="60"/>
                    <a:pt x="13" y="67"/>
                  </a:cubicBezTo>
                  <a:cubicBezTo>
                    <a:pt x="15" y="69"/>
                    <a:pt x="16" y="71"/>
                    <a:pt x="17" y="73"/>
                  </a:cubicBezTo>
                  <a:cubicBezTo>
                    <a:pt x="18" y="75"/>
                    <a:pt x="19" y="77"/>
                    <a:pt x="20" y="79"/>
                  </a:cubicBezTo>
                  <a:cubicBezTo>
                    <a:pt x="22" y="82"/>
                    <a:pt x="25" y="86"/>
                    <a:pt x="28" y="90"/>
                  </a:cubicBezTo>
                  <a:cubicBezTo>
                    <a:pt x="33" y="97"/>
                    <a:pt x="39" y="104"/>
                    <a:pt x="46" y="110"/>
                  </a:cubicBezTo>
                  <a:cubicBezTo>
                    <a:pt x="52" y="117"/>
                    <a:pt x="59" y="124"/>
                    <a:pt x="66" y="130"/>
                  </a:cubicBezTo>
                  <a:cubicBezTo>
                    <a:pt x="72" y="136"/>
                    <a:pt x="80" y="141"/>
                    <a:pt x="87" y="147"/>
                  </a:cubicBezTo>
                  <a:cubicBezTo>
                    <a:pt x="94" y="152"/>
                    <a:pt x="100" y="159"/>
                    <a:pt x="106" y="165"/>
                  </a:cubicBezTo>
                  <a:cubicBezTo>
                    <a:pt x="111" y="171"/>
                    <a:pt x="115" y="178"/>
                    <a:pt x="119" y="184"/>
                  </a:cubicBezTo>
                  <a:cubicBezTo>
                    <a:pt x="122" y="191"/>
                    <a:pt x="124" y="197"/>
                    <a:pt x="125" y="203"/>
                  </a:cubicBezTo>
                  <a:cubicBezTo>
                    <a:pt x="125" y="206"/>
                    <a:pt x="126" y="209"/>
                    <a:pt x="126" y="211"/>
                  </a:cubicBezTo>
                  <a:cubicBezTo>
                    <a:pt x="126" y="214"/>
                    <a:pt x="126" y="216"/>
                    <a:pt x="126" y="218"/>
                  </a:cubicBezTo>
                  <a:cubicBezTo>
                    <a:pt x="127" y="220"/>
                    <a:pt x="126" y="222"/>
                    <a:pt x="126" y="224"/>
                  </a:cubicBezTo>
                  <a:cubicBezTo>
                    <a:pt x="126" y="226"/>
                    <a:pt x="126" y="227"/>
                    <a:pt x="126" y="228"/>
                  </a:cubicBezTo>
                  <a:cubicBezTo>
                    <a:pt x="126" y="230"/>
                    <a:pt x="126" y="231"/>
                    <a:pt x="126" y="231"/>
                  </a:cubicBezTo>
                  <a:cubicBezTo>
                    <a:pt x="126" y="232"/>
                    <a:pt x="125" y="232"/>
                    <a:pt x="125" y="232"/>
                  </a:cubicBezTo>
                  <a:cubicBezTo>
                    <a:pt x="124" y="232"/>
                    <a:pt x="124" y="232"/>
                    <a:pt x="124" y="231"/>
                  </a:cubicBezTo>
                  <a:cubicBezTo>
                    <a:pt x="124" y="231"/>
                    <a:pt x="124" y="231"/>
                    <a:pt x="124" y="231"/>
                  </a:cubicBezTo>
                  <a:cubicBezTo>
                    <a:pt x="124" y="231"/>
                    <a:pt x="124" y="230"/>
                    <a:pt x="124" y="228"/>
                  </a:cubicBezTo>
                  <a:cubicBezTo>
                    <a:pt x="124" y="226"/>
                    <a:pt x="124" y="223"/>
                    <a:pt x="123" y="219"/>
                  </a:cubicBezTo>
                  <a:cubicBezTo>
                    <a:pt x="123" y="216"/>
                    <a:pt x="123" y="214"/>
                    <a:pt x="122" y="212"/>
                  </a:cubicBezTo>
                  <a:cubicBezTo>
                    <a:pt x="122" y="209"/>
                    <a:pt x="121" y="207"/>
                    <a:pt x="121" y="204"/>
                  </a:cubicBezTo>
                  <a:cubicBezTo>
                    <a:pt x="119" y="199"/>
                    <a:pt x="117" y="193"/>
                    <a:pt x="114" y="187"/>
                  </a:cubicBezTo>
                  <a:cubicBezTo>
                    <a:pt x="111" y="181"/>
                    <a:pt x="106" y="175"/>
                    <a:pt x="101" y="169"/>
                  </a:cubicBezTo>
                  <a:cubicBezTo>
                    <a:pt x="96" y="163"/>
                    <a:pt x="89" y="158"/>
                    <a:pt x="82" y="152"/>
                  </a:cubicBezTo>
                  <a:cubicBezTo>
                    <a:pt x="76" y="147"/>
                    <a:pt x="68" y="142"/>
                    <a:pt x="61" y="136"/>
                  </a:cubicBezTo>
                  <a:cubicBezTo>
                    <a:pt x="54" y="129"/>
                    <a:pt x="47" y="123"/>
                    <a:pt x="40" y="116"/>
                  </a:cubicBezTo>
                  <a:cubicBezTo>
                    <a:pt x="33" y="109"/>
                    <a:pt x="27" y="102"/>
                    <a:pt x="22" y="94"/>
                  </a:cubicBezTo>
                  <a:cubicBezTo>
                    <a:pt x="19" y="90"/>
                    <a:pt x="16" y="87"/>
                    <a:pt x="13" y="83"/>
                  </a:cubicBezTo>
                  <a:cubicBezTo>
                    <a:pt x="12" y="81"/>
                    <a:pt x="11" y="79"/>
                    <a:pt x="10" y="77"/>
                  </a:cubicBezTo>
                  <a:cubicBezTo>
                    <a:pt x="9" y="75"/>
                    <a:pt x="8" y="73"/>
                    <a:pt x="7" y="71"/>
                  </a:cubicBezTo>
                  <a:cubicBezTo>
                    <a:pt x="3" y="62"/>
                    <a:pt x="0" y="53"/>
                    <a:pt x="0" y="45"/>
                  </a:cubicBezTo>
                  <a:cubicBezTo>
                    <a:pt x="0" y="36"/>
                    <a:pt x="3" y="28"/>
                    <a:pt x="7" y="21"/>
                  </a:cubicBezTo>
                  <a:cubicBezTo>
                    <a:pt x="11" y="15"/>
                    <a:pt x="17" y="11"/>
                    <a:pt x="22" y="8"/>
                  </a:cubicBezTo>
                  <a:cubicBezTo>
                    <a:pt x="28" y="5"/>
                    <a:pt x="32" y="3"/>
                    <a:pt x="36" y="2"/>
                  </a:cubicBezTo>
                  <a:cubicBezTo>
                    <a:pt x="41" y="1"/>
                    <a:pt x="44" y="1"/>
                    <a:pt x="46" y="0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1" y="2"/>
                    <a:pt x="51" y="2"/>
                    <a:pt x="50" y="2"/>
                  </a:cubicBezTo>
                  <a:close/>
                </a:path>
              </a:pathLst>
            </a:custGeom>
            <a:solidFill>
              <a:srgbClr val="AA7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81">
              <a:extLst>
                <a:ext uri="{FF2B5EF4-FFF2-40B4-BE49-F238E27FC236}">
                  <a16:creationId xmlns:a16="http://schemas.microsoft.com/office/drawing/2014/main" id="{D738DC50-C850-47F3-9998-79B09102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400" y="4756150"/>
              <a:ext cx="323850" cy="838200"/>
            </a:xfrm>
            <a:custGeom>
              <a:avLst/>
              <a:gdLst>
                <a:gd name="T0" fmla="*/ 2 w 116"/>
                <a:gd name="T1" fmla="*/ 1 h 299"/>
                <a:gd name="T2" fmla="*/ 17 w 116"/>
                <a:gd name="T3" fmla="*/ 38 h 299"/>
                <a:gd name="T4" fmla="*/ 31 w 116"/>
                <a:gd name="T5" fmla="*/ 75 h 299"/>
                <a:gd name="T6" fmla="*/ 46 w 116"/>
                <a:gd name="T7" fmla="*/ 112 h 299"/>
                <a:gd name="T8" fmla="*/ 60 w 116"/>
                <a:gd name="T9" fmla="*/ 149 h 299"/>
                <a:gd name="T10" fmla="*/ 74 w 116"/>
                <a:gd name="T11" fmla="*/ 186 h 299"/>
                <a:gd name="T12" fmla="*/ 88 w 116"/>
                <a:gd name="T13" fmla="*/ 223 h 299"/>
                <a:gd name="T14" fmla="*/ 116 w 116"/>
                <a:gd name="T15" fmla="*/ 298 h 299"/>
                <a:gd name="T16" fmla="*/ 116 w 116"/>
                <a:gd name="T17" fmla="*/ 298 h 299"/>
                <a:gd name="T18" fmla="*/ 116 w 116"/>
                <a:gd name="T19" fmla="*/ 298 h 299"/>
                <a:gd name="T20" fmla="*/ 115 w 116"/>
                <a:gd name="T21" fmla="*/ 299 h 299"/>
                <a:gd name="T22" fmla="*/ 115 w 116"/>
                <a:gd name="T23" fmla="*/ 299 h 299"/>
                <a:gd name="T24" fmla="*/ 114 w 116"/>
                <a:gd name="T25" fmla="*/ 298 h 299"/>
                <a:gd name="T26" fmla="*/ 114 w 116"/>
                <a:gd name="T27" fmla="*/ 299 h 299"/>
                <a:gd name="T28" fmla="*/ 84 w 116"/>
                <a:gd name="T29" fmla="*/ 225 h 299"/>
                <a:gd name="T30" fmla="*/ 70 w 116"/>
                <a:gd name="T31" fmla="*/ 188 h 299"/>
                <a:gd name="T32" fmla="*/ 55 w 116"/>
                <a:gd name="T33" fmla="*/ 151 h 299"/>
                <a:gd name="T34" fmla="*/ 41 w 116"/>
                <a:gd name="T35" fmla="*/ 114 h 299"/>
                <a:gd name="T36" fmla="*/ 27 w 116"/>
                <a:gd name="T37" fmla="*/ 76 h 299"/>
                <a:gd name="T38" fmla="*/ 0 w 116"/>
                <a:gd name="T39" fmla="*/ 2 h 299"/>
                <a:gd name="T40" fmla="*/ 1 w 116"/>
                <a:gd name="T41" fmla="*/ 0 h 299"/>
                <a:gd name="T42" fmla="*/ 2 w 116"/>
                <a:gd name="T43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299">
                  <a:moveTo>
                    <a:pt x="2" y="1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6" y="87"/>
                    <a:pt x="41" y="99"/>
                    <a:pt x="46" y="11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9" y="199"/>
                    <a:pt x="84" y="211"/>
                    <a:pt x="88" y="223"/>
                  </a:cubicBezTo>
                  <a:cubicBezTo>
                    <a:pt x="98" y="248"/>
                    <a:pt x="107" y="273"/>
                    <a:pt x="116" y="298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9"/>
                    <a:pt x="115" y="299"/>
                    <a:pt x="115" y="299"/>
                  </a:cubicBezTo>
                  <a:cubicBezTo>
                    <a:pt x="115" y="299"/>
                    <a:pt x="115" y="299"/>
                    <a:pt x="115" y="299"/>
                  </a:cubicBezTo>
                  <a:cubicBezTo>
                    <a:pt x="114" y="298"/>
                    <a:pt x="114" y="298"/>
                    <a:pt x="114" y="298"/>
                  </a:cubicBezTo>
                  <a:cubicBezTo>
                    <a:pt x="114" y="299"/>
                    <a:pt x="114" y="299"/>
                    <a:pt x="114" y="299"/>
                  </a:cubicBezTo>
                  <a:cubicBezTo>
                    <a:pt x="104" y="274"/>
                    <a:pt x="94" y="249"/>
                    <a:pt x="84" y="225"/>
                  </a:cubicBezTo>
                  <a:cubicBezTo>
                    <a:pt x="80" y="213"/>
                    <a:pt x="75" y="200"/>
                    <a:pt x="70" y="188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7" y="101"/>
                    <a:pt x="32" y="89"/>
                    <a:pt x="27" y="76"/>
                  </a:cubicBezTo>
                  <a:cubicBezTo>
                    <a:pt x="18" y="52"/>
                    <a:pt x="9" y="27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1B5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82">
              <a:extLst>
                <a:ext uri="{FF2B5EF4-FFF2-40B4-BE49-F238E27FC236}">
                  <a16:creationId xmlns:a16="http://schemas.microsoft.com/office/drawing/2014/main" id="{A3CAB182-1E1D-43D6-AF65-FA5288F84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2638" y="4792663"/>
              <a:ext cx="819150" cy="603250"/>
            </a:xfrm>
            <a:custGeom>
              <a:avLst/>
              <a:gdLst>
                <a:gd name="T0" fmla="*/ 291 w 292"/>
                <a:gd name="T1" fmla="*/ 215 h 215"/>
                <a:gd name="T2" fmla="*/ 277 w 292"/>
                <a:gd name="T3" fmla="*/ 207 h 215"/>
                <a:gd name="T4" fmla="*/ 261 w 292"/>
                <a:gd name="T5" fmla="*/ 199 h 215"/>
                <a:gd name="T6" fmla="*/ 241 w 292"/>
                <a:gd name="T7" fmla="*/ 187 h 215"/>
                <a:gd name="T8" fmla="*/ 191 w 292"/>
                <a:gd name="T9" fmla="*/ 157 h 215"/>
                <a:gd name="T10" fmla="*/ 164 w 292"/>
                <a:gd name="T11" fmla="*/ 139 h 215"/>
                <a:gd name="T12" fmla="*/ 137 w 292"/>
                <a:gd name="T13" fmla="*/ 119 h 215"/>
                <a:gd name="T14" fmla="*/ 109 w 292"/>
                <a:gd name="T15" fmla="*/ 99 h 215"/>
                <a:gd name="T16" fmla="*/ 96 w 292"/>
                <a:gd name="T17" fmla="*/ 89 h 215"/>
                <a:gd name="T18" fmla="*/ 84 w 292"/>
                <a:gd name="T19" fmla="*/ 79 h 215"/>
                <a:gd name="T20" fmla="*/ 72 w 292"/>
                <a:gd name="T21" fmla="*/ 69 h 215"/>
                <a:gd name="T22" fmla="*/ 60 w 292"/>
                <a:gd name="T23" fmla="*/ 59 h 215"/>
                <a:gd name="T24" fmla="*/ 40 w 292"/>
                <a:gd name="T25" fmla="*/ 41 h 215"/>
                <a:gd name="T26" fmla="*/ 23 w 292"/>
                <a:gd name="T27" fmla="*/ 25 h 215"/>
                <a:gd name="T28" fmla="*/ 11 w 292"/>
                <a:gd name="T29" fmla="*/ 12 h 215"/>
                <a:gd name="T30" fmla="*/ 0 w 292"/>
                <a:gd name="T31" fmla="*/ 1 h 215"/>
                <a:gd name="T32" fmla="*/ 0 w 292"/>
                <a:gd name="T33" fmla="*/ 0 h 215"/>
                <a:gd name="T34" fmla="*/ 1 w 292"/>
                <a:gd name="T35" fmla="*/ 0 h 215"/>
                <a:gd name="T36" fmla="*/ 1 w 292"/>
                <a:gd name="T37" fmla="*/ 0 h 215"/>
                <a:gd name="T38" fmla="*/ 12 w 292"/>
                <a:gd name="T39" fmla="*/ 10 h 215"/>
                <a:gd name="T40" fmla="*/ 25 w 292"/>
                <a:gd name="T41" fmla="*/ 23 h 215"/>
                <a:gd name="T42" fmla="*/ 42 w 292"/>
                <a:gd name="T43" fmla="*/ 38 h 215"/>
                <a:gd name="T44" fmla="*/ 63 w 292"/>
                <a:gd name="T45" fmla="*/ 56 h 215"/>
                <a:gd name="T46" fmla="*/ 74 w 292"/>
                <a:gd name="T47" fmla="*/ 65 h 215"/>
                <a:gd name="T48" fmla="*/ 87 w 292"/>
                <a:gd name="T49" fmla="*/ 75 h 215"/>
                <a:gd name="T50" fmla="*/ 99 w 292"/>
                <a:gd name="T51" fmla="*/ 85 h 215"/>
                <a:gd name="T52" fmla="*/ 112 w 292"/>
                <a:gd name="T53" fmla="*/ 95 h 215"/>
                <a:gd name="T54" fmla="*/ 140 w 292"/>
                <a:gd name="T55" fmla="*/ 115 h 215"/>
                <a:gd name="T56" fmla="*/ 167 w 292"/>
                <a:gd name="T57" fmla="*/ 135 h 215"/>
                <a:gd name="T58" fmla="*/ 194 w 292"/>
                <a:gd name="T59" fmla="*/ 153 h 215"/>
                <a:gd name="T60" fmla="*/ 243 w 292"/>
                <a:gd name="T61" fmla="*/ 184 h 215"/>
                <a:gd name="T62" fmla="*/ 263 w 292"/>
                <a:gd name="T63" fmla="*/ 196 h 215"/>
                <a:gd name="T64" fmla="*/ 278 w 292"/>
                <a:gd name="T65" fmla="*/ 205 h 215"/>
                <a:gd name="T66" fmla="*/ 291 w 292"/>
                <a:gd name="T67" fmla="*/ 213 h 215"/>
                <a:gd name="T68" fmla="*/ 292 w 292"/>
                <a:gd name="T69" fmla="*/ 214 h 215"/>
                <a:gd name="T70" fmla="*/ 291 w 292"/>
                <a:gd name="T7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215">
                  <a:moveTo>
                    <a:pt x="291" y="215"/>
                  </a:moveTo>
                  <a:cubicBezTo>
                    <a:pt x="291" y="215"/>
                    <a:pt x="286" y="212"/>
                    <a:pt x="277" y="207"/>
                  </a:cubicBezTo>
                  <a:cubicBezTo>
                    <a:pt x="272" y="205"/>
                    <a:pt x="267" y="202"/>
                    <a:pt x="261" y="199"/>
                  </a:cubicBezTo>
                  <a:cubicBezTo>
                    <a:pt x="255" y="195"/>
                    <a:pt x="248" y="191"/>
                    <a:pt x="241" y="187"/>
                  </a:cubicBezTo>
                  <a:cubicBezTo>
                    <a:pt x="227" y="178"/>
                    <a:pt x="210" y="168"/>
                    <a:pt x="191" y="157"/>
                  </a:cubicBezTo>
                  <a:cubicBezTo>
                    <a:pt x="183" y="151"/>
                    <a:pt x="173" y="145"/>
                    <a:pt x="164" y="139"/>
                  </a:cubicBezTo>
                  <a:cubicBezTo>
                    <a:pt x="155" y="132"/>
                    <a:pt x="146" y="126"/>
                    <a:pt x="137" y="119"/>
                  </a:cubicBezTo>
                  <a:cubicBezTo>
                    <a:pt x="127" y="113"/>
                    <a:pt x="118" y="106"/>
                    <a:pt x="109" y="99"/>
                  </a:cubicBezTo>
                  <a:cubicBezTo>
                    <a:pt x="105" y="96"/>
                    <a:pt x="101" y="92"/>
                    <a:pt x="96" y="89"/>
                  </a:cubicBezTo>
                  <a:cubicBezTo>
                    <a:pt x="92" y="85"/>
                    <a:pt x="88" y="82"/>
                    <a:pt x="84" y="79"/>
                  </a:cubicBezTo>
                  <a:cubicBezTo>
                    <a:pt x="80" y="75"/>
                    <a:pt x="76" y="72"/>
                    <a:pt x="72" y="69"/>
                  </a:cubicBezTo>
                  <a:cubicBezTo>
                    <a:pt x="68" y="65"/>
                    <a:pt x="64" y="62"/>
                    <a:pt x="60" y="59"/>
                  </a:cubicBezTo>
                  <a:cubicBezTo>
                    <a:pt x="53" y="52"/>
                    <a:pt x="46" y="47"/>
                    <a:pt x="40" y="41"/>
                  </a:cubicBezTo>
                  <a:cubicBezTo>
                    <a:pt x="34" y="35"/>
                    <a:pt x="28" y="29"/>
                    <a:pt x="23" y="25"/>
                  </a:cubicBezTo>
                  <a:cubicBezTo>
                    <a:pt x="18" y="20"/>
                    <a:pt x="14" y="15"/>
                    <a:pt x="11" y="12"/>
                  </a:cubicBezTo>
                  <a:cubicBezTo>
                    <a:pt x="4" y="5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5" y="4"/>
                    <a:pt x="12" y="10"/>
                  </a:cubicBezTo>
                  <a:cubicBezTo>
                    <a:pt x="16" y="14"/>
                    <a:pt x="20" y="18"/>
                    <a:pt x="25" y="23"/>
                  </a:cubicBezTo>
                  <a:cubicBezTo>
                    <a:pt x="30" y="27"/>
                    <a:pt x="36" y="32"/>
                    <a:pt x="42" y="38"/>
                  </a:cubicBezTo>
                  <a:cubicBezTo>
                    <a:pt x="48" y="44"/>
                    <a:pt x="55" y="50"/>
                    <a:pt x="63" y="56"/>
                  </a:cubicBezTo>
                  <a:cubicBezTo>
                    <a:pt x="67" y="59"/>
                    <a:pt x="70" y="62"/>
                    <a:pt x="74" y="65"/>
                  </a:cubicBezTo>
                  <a:cubicBezTo>
                    <a:pt x="78" y="69"/>
                    <a:pt x="82" y="72"/>
                    <a:pt x="87" y="75"/>
                  </a:cubicBezTo>
                  <a:cubicBezTo>
                    <a:pt x="91" y="78"/>
                    <a:pt x="95" y="82"/>
                    <a:pt x="99" y="85"/>
                  </a:cubicBezTo>
                  <a:cubicBezTo>
                    <a:pt x="104" y="88"/>
                    <a:pt x="108" y="92"/>
                    <a:pt x="112" y="95"/>
                  </a:cubicBezTo>
                  <a:cubicBezTo>
                    <a:pt x="121" y="102"/>
                    <a:pt x="130" y="108"/>
                    <a:pt x="140" y="115"/>
                  </a:cubicBezTo>
                  <a:cubicBezTo>
                    <a:pt x="149" y="122"/>
                    <a:pt x="158" y="128"/>
                    <a:pt x="167" y="135"/>
                  </a:cubicBezTo>
                  <a:cubicBezTo>
                    <a:pt x="176" y="141"/>
                    <a:pt x="185" y="147"/>
                    <a:pt x="194" y="153"/>
                  </a:cubicBezTo>
                  <a:cubicBezTo>
                    <a:pt x="212" y="164"/>
                    <a:pt x="229" y="175"/>
                    <a:pt x="243" y="184"/>
                  </a:cubicBezTo>
                  <a:cubicBezTo>
                    <a:pt x="250" y="188"/>
                    <a:pt x="257" y="192"/>
                    <a:pt x="263" y="196"/>
                  </a:cubicBezTo>
                  <a:cubicBezTo>
                    <a:pt x="268" y="200"/>
                    <a:pt x="274" y="203"/>
                    <a:pt x="278" y="205"/>
                  </a:cubicBezTo>
                  <a:cubicBezTo>
                    <a:pt x="287" y="210"/>
                    <a:pt x="291" y="213"/>
                    <a:pt x="291" y="213"/>
                  </a:cubicBezTo>
                  <a:cubicBezTo>
                    <a:pt x="292" y="213"/>
                    <a:pt x="292" y="214"/>
                    <a:pt x="292" y="214"/>
                  </a:cubicBezTo>
                  <a:cubicBezTo>
                    <a:pt x="291" y="215"/>
                    <a:pt x="291" y="215"/>
                    <a:pt x="291" y="215"/>
                  </a:cubicBezTo>
                  <a:close/>
                </a:path>
              </a:pathLst>
            </a:custGeom>
            <a:solidFill>
              <a:srgbClr val="1B5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83">
              <a:extLst>
                <a:ext uri="{FF2B5EF4-FFF2-40B4-BE49-F238E27FC236}">
                  <a16:creationId xmlns:a16="http://schemas.microsoft.com/office/drawing/2014/main" id="{9E7DA977-BD53-4F34-84E4-5B381C81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3890963"/>
              <a:ext cx="223838" cy="185737"/>
            </a:xfrm>
            <a:custGeom>
              <a:avLst/>
              <a:gdLst>
                <a:gd name="T0" fmla="*/ 76 w 80"/>
                <a:gd name="T1" fmla="*/ 58 h 66"/>
                <a:gd name="T2" fmla="*/ 76 w 80"/>
                <a:gd name="T3" fmla="*/ 32 h 66"/>
                <a:gd name="T4" fmla="*/ 65 w 80"/>
                <a:gd name="T5" fmla="*/ 11 h 66"/>
                <a:gd name="T6" fmla="*/ 62 w 80"/>
                <a:gd name="T7" fmla="*/ 9 h 66"/>
                <a:gd name="T8" fmla="*/ 57 w 80"/>
                <a:gd name="T9" fmla="*/ 6 h 66"/>
                <a:gd name="T10" fmla="*/ 42 w 80"/>
                <a:gd name="T11" fmla="*/ 4 h 66"/>
                <a:gd name="T12" fmla="*/ 17 w 80"/>
                <a:gd name="T13" fmla="*/ 16 h 66"/>
                <a:gd name="T14" fmla="*/ 15 w 80"/>
                <a:gd name="T15" fmla="*/ 19 h 66"/>
                <a:gd name="T16" fmla="*/ 15 w 80"/>
                <a:gd name="T17" fmla="*/ 19 h 66"/>
                <a:gd name="T18" fmla="*/ 15 w 80"/>
                <a:gd name="T19" fmla="*/ 19 h 66"/>
                <a:gd name="T20" fmla="*/ 13 w 80"/>
                <a:gd name="T21" fmla="*/ 21 h 66"/>
                <a:gd name="T22" fmla="*/ 11 w 80"/>
                <a:gd name="T23" fmla="*/ 25 h 66"/>
                <a:gd name="T24" fmla="*/ 9 w 80"/>
                <a:gd name="T25" fmla="*/ 29 h 66"/>
                <a:gd name="T26" fmla="*/ 6 w 80"/>
                <a:gd name="T27" fmla="*/ 35 h 66"/>
                <a:gd name="T28" fmla="*/ 4 w 80"/>
                <a:gd name="T29" fmla="*/ 47 h 66"/>
                <a:gd name="T30" fmla="*/ 4 w 80"/>
                <a:gd name="T31" fmla="*/ 53 h 66"/>
                <a:gd name="T32" fmla="*/ 6 w 80"/>
                <a:gd name="T33" fmla="*/ 59 h 66"/>
                <a:gd name="T34" fmla="*/ 27 w 80"/>
                <a:gd name="T35" fmla="*/ 60 h 66"/>
                <a:gd name="T36" fmla="*/ 41 w 80"/>
                <a:gd name="T37" fmla="*/ 39 h 66"/>
                <a:gd name="T38" fmla="*/ 43 w 80"/>
                <a:gd name="T39" fmla="*/ 40 h 66"/>
                <a:gd name="T40" fmla="*/ 29 w 80"/>
                <a:gd name="T41" fmla="*/ 62 h 66"/>
                <a:gd name="T42" fmla="*/ 12 w 80"/>
                <a:gd name="T43" fmla="*/ 66 h 66"/>
                <a:gd name="T44" fmla="*/ 6 w 80"/>
                <a:gd name="T45" fmla="*/ 64 h 66"/>
                <a:gd name="T46" fmla="*/ 1 w 80"/>
                <a:gd name="T47" fmla="*/ 58 h 66"/>
                <a:gd name="T48" fmla="*/ 0 w 80"/>
                <a:gd name="T49" fmla="*/ 51 h 66"/>
                <a:gd name="T50" fmla="*/ 3 w 80"/>
                <a:gd name="T51" fmla="*/ 34 h 66"/>
                <a:gd name="T52" fmla="*/ 5 w 80"/>
                <a:gd name="T53" fmla="*/ 28 h 66"/>
                <a:gd name="T54" fmla="*/ 8 w 80"/>
                <a:gd name="T55" fmla="*/ 22 h 66"/>
                <a:gd name="T56" fmla="*/ 11 w 80"/>
                <a:gd name="T57" fmla="*/ 18 h 66"/>
                <a:gd name="T58" fmla="*/ 11 w 80"/>
                <a:gd name="T59" fmla="*/ 17 h 66"/>
                <a:gd name="T60" fmla="*/ 12 w 80"/>
                <a:gd name="T61" fmla="*/ 16 h 66"/>
                <a:gd name="T62" fmla="*/ 14 w 80"/>
                <a:gd name="T63" fmla="*/ 14 h 66"/>
                <a:gd name="T64" fmla="*/ 41 w 80"/>
                <a:gd name="T65" fmla="*/ 0 h 66"/>
                <a:gd name="T66" fmla="*/ 58 w 80"/>
                <a:gd name="T67" fmla="*/ 2 h 66"/>
                <a:gd name="T68" fmla="*/ 64 w 80"/>
                <a:gd name="T69" fmla="*/ 6 h 66"/>
                <a:gd name="T70" fmla="*/ 67 w 80"/>
                <a:gd name="T71" fmla="*/ 8 h 66"/>
                <a:gd name="T72" fmla="*/ 79 w 80"/>
                <a:gd name="T73" fmla="*/ 32 h 66"/>
                <a:gd name="T74" fmla="*/ 78 w 80"/>
                <a:gd name="T75" fmla="*/ 58 h 66"/>
                <a:gd name="T76" fmla="*/ 78 w 80"/>
                <a:gd name="T77" fmla="*/ 58 h 66"/>
                <a:gd name="T78" fmla="*/ 76 w 80"/>
                <a:gd name="T7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49"/>
                    <a:pt x="77" y="41"/>
                    <a:pt x="76" y="32"/>
                  </a:cubicBezTo>
                  <a:cubicBezTo>
                    <a:pt x="75" y="28"/>
                    <a:pt x="74" y="24"/>
                    <a:pt x="72" y="20"/>
                  </a:cubicBezTo>
                  <a:cubicBezTo>
                    <a:pt x="70" y="17"/>
                    <a:pt x="68" y="13"/>
                    <a:pt x="65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1" y="8"/>
                    <a:pt x="60" y="7"/>
                  </a:cubicBezTo>
                  <a:cubicBezTo>
                    <a:pt x="59" y="7"/>
                    <a:pt x="58" y="6"/>
                    <a:pt x="57" y="6"/>
                  </a:cubicBezTo>
                  <a:cubicBezTo>
                    <a:pt x="56" y="6"/>
                    <a:pt x="55" y="5"/>
                    <a:pt x="54" y="5"/>
                  </a:cubicBezTo>
                  <a:cubicBezTo>
                    <a:pt x="50" y="4"/>
                    <a:pt x="46" y="4"/>
                    <a:pt x="42" y="4"/>
                  </a:cubicBezTo>
                  <a:cubicBezTo>
                    <a:pt x="34" y="5"/>
                    <a:pt x="26" y="9"/>
                    <a:pt x="19" y="14"/>
                  </a:cubicBezTo>
                  <a:cubicBezTo>
                    <a:pt x="19" y="15"/>
                    <a:pt x="18" y="16"/>
                    <a:pt x="17" y="16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4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7"/>
                    <a:pt x="5" y="39"/>
                    <a:pt x="5" y="41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4"/>
                    <a:pt x="4" y="55"/>
                    <a:pt x="5" y="56"/>
                  </a:cubicBezTo>
                  <a:cubicBezTo>
                    <a:pt x="5" y="57"/>
                    <a:pt x="6" y="58"/>
                    <a:pt x="6" y="59"/>
                  </a:cubicBezTo>
                  <a:cubicBezTo>
                    <a:pt x="8" y="62"/>
                    <a:pt x="12" y="63"/>
                    <a:pt x="16" y="63"/>
                  </a:cubicBezTo>
                  <a:cubicBezTo>
                    <a:pt x="20" y="63"/>
                    <a:pt x="24" y="62"/>
                    <a:pt x="27" y="60"/>
                  </a:cubicBezTo>
                  <a:cubicBezTo>
                    <a:pt x="34" y="55"/>
                    <a:pt x="39" y="47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2" y="38"/>
                    <a:pt x="42" y="38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2" y="44"/>
                    <a:pt x="40" y="48"/>
                    <a:pt x="38" y="52"/>
                  </a:cubicBezTo>
                  <a:cubicBezTo>
                    <a:pt x="36" y="56"/>
                    <a:pt x="33" y="60"/>
                    <a:pt x="29" y="62"/>
                  </a:cubicBezTo>
                  <a:cubicBezTo>
                    <a:pt x="25" y="65"/>
                    <a:pt x="20" y="66"/>
                    <a:pt x="16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6"/>
                    <a:pt x="10" y="66"/>
                    <a:pt x="9" y="65"/>
                  </a:cubicBezTo>
                  <a:cubicBezTo>
                    <a:pt x="8" y="65"/>
                    <a:pt x="7" y="64"/>
                    <a:pt x="6" y="64"/>
                  </a:cubicBezTo>
                  <a:cubicBezTo>
                    <a:pt x="5" y="63"/>
                    <a:pt x="4" y="62"/>
                    <a:pt x="3" y="61"/>
                  </a:cubicBezTo>
                  <a:cubicBezTo>
                    <a:pt x="2" y="60"/>
                    <a:pt x="2" y="59"/>
                    <a:pt x="1" y="58"/>
                  </a:cubicBezTo>
                  <a:cubicBezTo>
                    <a:pt x="1" y="56"/>
                    <a:pt x="1" y="55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3"/>
                    <a:pt x="1" y="38"/>
                    <a:pt x="3" y="3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8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24" y="5"/>
                    <a:pt x="32" y="1"/>
                    <a:pt x="41" y="0"/>
                  </a:cubicBezTo>
                  <a:cubicBezTo>
                    <a:pt x="46" y="0"/>
                    <a:pt x="51" y="0"/>
                    <a:pt x="55" y="1"/>
                  </a:cubicBezTo>
                  <a:cubicBezTo>
                    <a:pt x="56" y="2"/>
                    <a:pt x="57" y="2"/>
                    <a:pt x="58" y="2"/>
                  </a:cubicBezTo>
                  <a:cubicBezTo>
                    <a:pt x="59" y="3"/>
                    <a:pt x="61" y="3"/>
                    <a:pt x="62" y="4"/>
                  </a:cubicBezTo>
                  <a:cubicBezTo>
                    <a:pt x="63" y="4"/>
                    <a:pt x="64" y="5"/>
                    <a:pt x="64" y="6"/>
                  </a:cubicBezTo>
                  <a:cubicBezTo>
                    <a:pt x="65" y="6"/>
                    <a:pt x="65" y="6"/>
                    <a:pt x="66" y="7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71" y="11"/>
                    <a:pt x="73" y="15"/>
                    <a:pt x="75" y="19"/>
                  </a:cubicBezTo>
                  <a:cubicBezTo>
                    <a:pt x="77" y="23"/>
                    <a:pt x="78" y="27"/>
                    <a:pt x="79" y="32"/>
                  </a:cubicBezTo>
                  <a:cubicBezTo>
                    <a:pt x="80" y="41"/>
                    <a:pt x="79" y="50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6" y="59"/>
                  </a:cubicBezTo>
                  <a:cubicBezTo>
                    <a:pt x="76" y="59"/>
                    <a:pt x="75" y="58"/>
                    <a:pt x="76" y="58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84">
              <a:extLst>
                <a:ext uri="{FF2B5EF4-FFF2-40B4-BE49-F238E27FC236}">
                  <a16:creationId xmlns:a16="http://schemas.microsoft.com/office/drawing/2014/main" id="{C2D27AC1-8B57-4982-89A2-ABFE13FDC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4065588"/>
              <a:ext cx="209550" cy="222250"/>
            </a:xfrm>
            <a:custGeom>
              <a:avLst/>
              <a:gdLst>
                <a:gd name="T0" fmla="*/ 74 w 75"/>
                <a:gd name="T1" fmla="*/ 78 h 79"/>
                <a:gd name="T2" fmla="*/ 64 w 75"/>
                <a:gd name="T3" fmla="*/ 77 h 79"/>
                <a:gd name="T4" fmla="*/ 39 w 75"/>
                <a:gd name="T5" fmla="*/ 71 h 79"/>
                <a:gd name="T6" fmla="*/ 23 w 75"/>
                <a:gd name="T7" fmla="*/ 65 h 79"/>
                <a:gd name="T8" fmla="*/ 8 w 75"/>
                <a:gd name="T9" fmla="*/ 52 h 79"/>
                <a:gd name="T10" fmla="*/ 1 w 75"/>
                <a:gd name="T11" fmla="*/ 32 h 79"/>
                <a:gd name="T12" fmla="*/ 2 w 75"/>
                <a:gd name="T13" fmla="*/ 22 h 79"/>
                <a:gd name="T14" fmla="*/ 4 w 75"/>
                <a:gd name="T15" fmla="*/ 17 h 79"/>
                <a:gd name="T16" fmla="*/ 7 w 75"/>
                <a:gd name="T17" fmla="*/ 11 h 79"/>
                <a:gd name="T18" fmla="*/ 10 w 75"/>
                <a:gd name="T19" fmla="*/ 7 h 79"/>
                <a:gd name="T20" fmla="*/ 15 w 75"/>
                <a:gd name="T21" fmla="*/ 4 h 79"/>
                <a:gd name="T22" fmla="*/ 26 w 75"/>
                <a:gd name="T23" fmla="*/ 0 h 79"/>
                <a:gd name="T24" fmla="*/ 46 w 75"/>
                <a:gd name="T25" fmla="*/ 4 h 79"/>
                <a:gd name="T26" fmla="*/ 62 w 75"/>
                <a:gd name="T27" fmla="*/ 16 h 79"/>
                <a:gd name="T28" fmla="*/ 67 w 75"/>
                <a:gd name="T29" fmla="*/ 24 h 79"/>
                <a:gd name="T30" fmla="*/ 67 w 75"/>
                <a:gd name="T31" fmla="*/ 29 h 79"/>
                <a:gd name="T32" fmla="*/ 67 w 75"/>
                <a:gd name="T33" fmla="*/ 31 h 79"/>
                <a:gd name="T34" fmla="*/ 66 w 75"/>
                <a:gd name="T35" fmla="*/ 33 h 79"/>
                <a:gd name="T36" fmla="*/ 56 w 75"/>
                <a:gd name="T37" fmla="*/ 44 h 79"/>
                <a:gd name="T38" fmla="*/ 44 w 75"/>
                <a:gd name="T39" fmla="*/ 44 h 79"/>
                <a:gd name="T40" fmla="*/ 37 w 75"/>
                <a:gd name="T41" fmla="*/ 42 h 79"/>
                <a:gd name="T42" fmla="*/ 35 w 75"/>
                <a:gd name="T43" fmla="*/ 41 h 79"/>
                <a:gd name="T44" fmla="*/ 35 w 75"/>
                <a:gd name="T45" fmla="*/ 39 h 79"/>
                <a:gd name="T46" fmla="*/ 36 w 75"/>
                <a:gd name="T47" fmla="*/ 39 h 79"/>
                <a:gd name="T48" fmla="*/ 38 w 75"/>
                <a:gd name="T49" fmla="*/ 40 h 79"/>
                <a:gd name="T50" fmla="*/ 45 w 75"/>
                <a:gd name="T51" fmla="*/ 42 h 79"/>
                <a:gd name="T52" fmla="*/ 55 w 75"/>
                <a:gd name="T53" fmla="*/ 42 h 79"/>
                <a:gd name="T54" fmla="*/ 63 w 75"/>
                <a:gd name="T55" fmla="*/ 32 h 79"/>
                <a:gd name="T56" fmla="*/ 64 w 75"/>
                <a:gd name="T57" fmla="*/ 30 h 79"/>
                <a:gd name="T58" fmla="*/ 64 w 75"/>
                <a:gd name="T59" fmla="*/ 28 h 79"/>
                <a:gd name="T60" fmla="*/ 64 w 75"/>
                <a:gd name="T61" fmla="*/ 25 h 79"/>
                <a:gd name="T62" fmla="*/ 60 w 75"/>
                <a:gd name="T63" fmla="*/ 18 h 79"/>
                <a:gd name="T64" fmla="*/ 45 w 75"/>
                <a:gd name="T65" fmla="*/ 7 h 79"/>
                <a:gd name="T66" fmla="*/ 26 w 75"/>
                <a:gd name="T67" fmla="*/ 4 h 79"/>
                <a:gd name="T68" fmla="*/ 17 w 75"/>
                <a:gd name="T69" fmla="*/ 7 h 79"/>
                <a:gd name="T70" fmla="*/ 13 w 75"/>
                <a:gd name="T71" fmla="*/ 10 h 79"/>
                <a:gd name="T72" fmla="*/ 12 w 75"/>
                <a:gd name="T73" fmla="*/ 12 h 79"/>
                <a:gd name="T74" fmla="*/ 10 w 75"/>
                <a:gd name="T75" fmla="*/ 14 h 79"/>
                <a:gd name="T76" fmla="*/ 8 w 75"/>
                <a:gd name="T77" fmla="*/ 18 h 79"/>
                <a:gd name="T78" fmla="*/ 6 w 75"/>
                <a:gd name="T79" fmla="*/ 23 h 79"/>
                <a:gd name="T80" fmla="*/ 4 w 75"/>
                <a:gd name="T81" fmla="*/ 32 h 79"/>
                <a:gd name="T82" fmla="*/ 11 w 75"/>
                <a:gd name="T83" fmla="*/ 50 h 79"/>
                <a:gd name="T84" fmla="*/ 25 w 75"/>
                <a:gd name="T85" fmla="*/ 62 h 79"/>
                <a:gd name="T86" fmla="*/ 40 w 75"/>
                <a:gd name="T87" fmla="*/ 68 h 79"/>
                <a:gd name="T88" fmla="*/ 64 w 75"/>
                <a:gd name="T89" fmla="*/ 75 h 79"/>
                <a:gd name="T90" fmla="*/ 74 w 75"/>
                <a:gd name="T91" fmla="*/ 76 h 79"/>
                <a:gd name="T92" fmla="*/ 75 w 75"/>
                <a:gd name="T93" fmla="*/ 78 h 79"/>
                <a:gd name="T94" fmla="*/ 74 w 75"/>
                <a:gd name="T95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79">
                  <a:moveTo>
                    <a:pt x="74" y="78"/>
                  </a:moveTo>
                  <a:cubicBezTo>
                    <a:pt x="74" y="78"/>
                    <a:pt x="70" y="78"/>
                    <a:pt x="64" y="77"/>
                  </a:cubicBezTo>
                  <a:cubicBezTo>
                    <a:pt x="58" y="76"/>
                    <a:pt x="49" y="75"/>
                    <a:pt x="39" y="71"/>
                  </a:cubicBezTo>
                  <a:cubicBezTo>
                    <a:pt x="34" y="70"/>
                    <a:pt x="28" y="68"/>
                    <a:pt x="23" y="65"/>
                  </a:cubicBezTo>
                  <a:cubicBezTo>
                    <a:pt x="18" y="62"/>
                    <a:pt x="12" y="58"/>
                    <a:pt x="8" y="52"/>
                  </a:cubicBezTo>
                  <a:cubicBezTo>
                    <a:pt x="3" y="47"/>
                    <a:pt x="0" y="40"/>
                    <a:pt x="1" y="32"/>
                  </a:cubicBezTo>
                  <a:cubicBezTo>
                    <a:pt x="0" y="29"/>
                    <a:pt x="1" y="25"/>
                    <a:pt x="2" y="22"/>
                  </a:cubicBezTo>
                  <a:cubicBezTo>
                    <a:pt x="3" y="20"/>
                    <a:pt x="3" y="18"/>
                    <a:pt x="4" y="17"/>
                  </a:cubicBezTo>
                  <a:cubicBezTo>
                    <a:pt x="5" y="15"/>
                    <a:pt x="6" y="13"/>
                    <a:pt x="7" y="11"/>
                  </a:cubicBezTo>
                  <a:cubicBezTo>
                    <a:pt x="8" y="10"/>
                    <a:pt x="9" y="9"/>
                    <a:pt x="10" y="7"/>
                  </a:cubicBezTo>
                  <a:cubicBezTo>
                    <a:pt x="12" y="6"/>
                    <a:pt x="13" y="5"/>
                    <a:pt x="15" y="4"/>
                  </a:cubicBezTo>
                  <a:cubicBezTo>
                    <a:pt x="18" y="2"/>
                    <a:pt x="22" y="1"/>
                    <a:pt x="26" y="0"/>
                  </a:cubicBezTo>
                  <a:cubicBezTo>
                    <a:pt x="33" y="0"/>
                    <a:pt x="40" y="1"/>
                    <a:pt x="46" y="4"/>
                  </a:cubicBezTo>
                  <a:cubicBezTo>
                    <a:pt x="53" y="7"/>
                    <a:pt x="58" y="11"/>
                    <a:pt x="62" y="16"/>
                  </a:cubicBezTo>
                  <a:cubicBezTo>
                    <a:pt x="64" y="18"/>
                    <a:pt x="66" y="21"/>
                    <a:pt x="67" y="24"/>
                  </a:cubicBezTo>
                  <a:cubicBezTo>
                    <a:pt x="67" y="26"/>
                    <a:pt x="68" y="27"/>
                    <a:pt x="67" y="29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5" y="38"/>
                    <a:pt x="61" y="43"/>
                    <a:pt x="56" y="44"/>
                  </a:cubicBezTo>
                  <a:cubicBezTo>
                    <a:pt x="52" y="46"/>
                    <a:pt x="48" y="45"/>
                    <a:pt x="44" y="44"/>
                  </a:cubicBezTo>
                  <a:cubicBezTo>
                    <a:pt x="41" y="44"/>
                    <a:pt x="39" y="43"/>
                    <a:pt x="37" y="42"/>
                  </a:cubicBezTo>
                  <a:cubicBezTo>
                    <a:pt x="36" y="41"/>
                    <a:pt x="35" y="41"/>
                    <a:pt x="35" y="41"/>
                  </a:cubicBezTo>
                  <a:cubicBezTo>
                    <a:pt x="35" y="40"/>
                    <a:pt x="34" y="40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cubicBezTo>
                    <a:pt x="36" y="39"/>
                    <a:pt x="37" y="39"/>
                    <a:pt x="38" y="40"/>
                  </a:cubicBezTo>
                  <a:cubicBezTo>
                    <a:pt x="40" y="40"/>
                    <a:pt x="42" y="41"/>
                    <a:pt x="45" y="42"/>
                  </a:cubicBezTo>
                  <a:cubicBezTo>
                    <a:pt x="48" y="42"/>
                    <a:pt x="52" y="43"/>
                    <a:pt x="55" y="42"/>
                  </a:cubicBezTo>
                  <a:cubicBezTo>
                    <a:pt x="59" y="40"/>
                    <a:pt x="62" y="37"/>
                    <a:pt x="63" y="3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29"/>
                    <a:pt x="64" y="28"/>
                  </a:cubicBezTo>
                  <a:cubicBezTo>
                    <a:pt x="64" y="27"/>
                    <a:pt x="64" y="26"/>
                    <a:pt x="64" y="25"/>
                  </a:cubicBezTo>
                  <a:cubicBezTo>
                    <a:pt x="63" y="22"/>
                    <a:pt x="62" y="20"/>
                    <a:pt x="60" y="18"/>
                  </a:cubicBezTo>
                  <a:cubicBezTo>
                    <a:pt x="56" y="14"/>
                    <a:pt x="51" y="10"/>
                    <a:pt x="45" y="7"/>
                  </a:cubicBezTo>
                  <a:cubicBezTo>
                    <a:pt x="39" y="5"/>
                    <a:pt x="33" y="3"/>
                    <a:pt x="26" y="4"/>
                  </a:cubicBezTo>
                  <a:cubicBezTo>
                    <a:pt x="23" y="5"/>
                    <a:pt x="20" y="5"/>
                    <a:pt x="17" y="7"/>
                  </a:cubicBezTo>
                  <a:cubicBezTo>
                    <a:pt x="16" y="8"/>
                    <a:pt x="15" y="9"/>
                    <a:pt x="13" y="10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7"/>
                    <a:pt x="8" y="18"/>
                  </a:cubicBezTo>
                  <a:cubicBezTo>
                    <a:pt x="7" y="20"/>
                    <a:pt x="6" y="21"/>
                    <a:pt x="6" y="23"/>
                  </a:cubicBezTo>
                  <a:cubicBezTo>
                    <a:pt x="5" y="26"/>
                    <a:pt x="4" y="29"/>
                    <a:pt x="4" y="32"/>
                  </a:cubicBezTo>
                  <a:cubicBezTo>
                    <a:pt x="4" y="39"/>
                    <a:pt x="7" y="45"/>
                    <a:pt x="11" y="50"/>
                  </a:cubicBezTo>
                  <a:cubicBezTo>
                    <a:pt x="15" y="55"/>
                    <a:pt x="20" y="59"/>
                    <a:pt x="25" y="62"/>
                  </a:cubicBezTo>
                  <a:cubicBezTo>
                    <a:pt x="30" y="65"/>
                    <a:pt x="35" y="67"/>
                    <a:pt x="40" y="68"/>
                  </a:cubicBezTo>
                  <a:cubicBezTo>
                    <a:pt x="50" y="72"/>
                    <a:pt x="58" y="74"/>
                    <a:pt x="64" y="75"/>
                  </a:cubicBezTo>
                  <a:cubicBezTo>
                    <a:pt x="70" y="76"/>
                    <a:pt x="74" y="76"/>
                    <a:pt x="74" y="76"/>
                  </a:cubicBezTo>
                  <a:cubicBezTo>
                    <a:pt x="74" y="76"/>
                    <a:pt x="75" y="77"/>
                    <a:pt x="75" y="78"/>
                  </a:cubicBezTo>
                  <a:cubicBezTo>
                    <a:pt x="75" y="78"/>
                    <a:pt x="74" y="79"/>
                    <a:pt x="74" y="78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85">
              <a:extLst>
                <a:ext uri="{FF2B5EF4-FFF2-40B4-BE49-F238E27FC236}">
                  <a16:creationId xmlns:a16="http://schemas.microsoft.com/office/drawing/2014/main" id="{BA50A914-9C1C-458A-A502-7D94C067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963988"/>
              <a:ext cx="173038" cy="141287"/>
            </a:xfrm>
            <a:custGeom>
              <a:avLst/>
              <a:gdLst>
                <a:gd name="T0" fmla="*/ 7 w 62"/>
                <a:gd name="T1" fmla="*/ 49 h 50"/>
                <a:gd name="T2" fmla="*/ 4 w 62"/>
                <a:gd name="T3" fmla="*/ 45 h 50"/>
                <a:gd name="T4" fmla="*/ 0 w 62"/>
                <a:gd name="T5" fmla="*/ 34 h 50"/>
                <a:gd name="T6" fmla="*/ 0 w 62"/>
                <a:gd name="T7" fmla="*/ 26 h 50"/>
                <a:gd name="T8" fmla="*/ 3 w 62"/>
                <a:gd name="T9" fmla="*/ 17 h 50"/>
                <a:gd name="T10" fmla="*/ 5 w 62"/>
                <a:gd name="T11" fmla="*/ 13 h 50"/>
                <a:gd name="T12" fmla="*/ 9 w 62"/>
                <a:gd name="T13" fmla="*/ 9 h 50"/>
                <a:gd name="T14" fmla="*/ 12 w 62"/>
                <a:gd name="T15" fmla="*/ 5 h 50"/>
                <a:gd name="T16" fmla="*/ 15 w 62"/>
                <a:gd name="T17" fmla="*/ 4 h 50"/>
                <a:gd name="T18" fmla="*/ 17 w 62"/>
                <a:gd name="T19" fmla="*/ 3 h 50"/>
                <a:gd name="T20" fmla="*/ 22 w 62"/>
                <a:gd name="T21" fmla="*/ 1 h 50"/>
                <a:gd name="T22" fmla="*/ 27 w 62"/>
                <a:gd name="T23" fmla="*/ 0 h 50"/>
                <a:gd name="T24" fmla="*/ 37 w 62"/>
                <a:gd name="T25" fmla="*/ 1 h 50"/>
                <a:gd name="T26" fmla="*/ 45 w 62"/>
                <a:gd name="T27" fmla="*/ 3 h 50"/>
                <a:gd name="T28" fmla="*/ 53 w 62"/>
                <a:gd name="T29" fmla="*/ 7 h 50"/>
                <a:gd name="T30" fmla="*/ 58 w 62"/>
                <a:gd name="T31" fmla="*/ 12 h 50"/>
                <a:gd name="T32" fmla="*/ 61 w 62"/>
                <a:gd name="T33" fmla="*/ 16 h 50"/>
                <a:gd name="T34" fmla="*/ 62 w 62"/>
                <a:gd name="T35" fmla="*/ 20 h 50"/>
                <a:gd name="T36" fmla="*/ 62 w 62"/>
                <a:gd name="T37" fmla="*/ 21 h 50"/>
                <a:gd name="T38" fmla="*/ 61 w 62"/>
                <a:gd name="T39" fmla="*/ 22 h 50"/>
                <a:gd name="T40" fmla="*/ 60 w 62"/>
                <a:gd name="T41" fmla="*/ 21 h 50"/>
                <a:gd name="T42" fmla="*/ 60 w 62"/>
                <a:gd name="T43" fmla="*/ 21 h 50"/>
                <a:gd name="T44" fmla="*/ 59 w 62"/>
                <a:gd name="T45" fmla="*/ 20 h 50"/>
                <a:gd name="T46" fmla="*/ 59 w 62"/>
                <a:gd name="T47" fmla="*/ 17 h 50"/>
                <a:gd name="T48" fmla="*/ 56 w 62"/>
                <a:gd name="T49" fmla="*/ 14 h 50"/>
                <a:gd name="T50" fmla="*/ 51 w 62"/>
                <a:gd name="T51" fmla="*/ 10 h 50"/>
                <a:gd name="T52" fmla="*/ 36 w 62"/>
                <a:gd name="T53" fmla="*/ 4 h 50"/>
                <a:gd name="T54" fmla="*/ 27 w 62"/>
                <a:gd name="T55" fmla="*/ 4 h 50"/>
                <a:gd name="T56" fmla="*/ 23 w 62"/>
                <a:gd name="T57" fmla="*/ 5 h 50"/>
                <a:gd name="T58" fmla="*/ 19 w 62"/>
                <a:gd name="T59" fmla="*/ 6 h 50"/>
                <a:gd name="T60" fmla="*/ 17 w 62"/>
                <a:gd name="T61" fmla="*/ 7 h 50"/>
                <a:gd name="T62" fmla="*/ 15 w 62"/>
                <a:gd name="T63" fmla="*/ 8 h 50"/>
                <a:gd name="T64" fmla="*/ 11 w 62"/>
                <a:gd name="T65" fmla="*/ 11 h 50"/>
                <a:gd name="T66" fmla="*/ 8 w 62"/>
                <a:gd name="T67" fmla="*/ 15 h 50"/>
                <a:gd name="T68" fmla="*/ 6 w 62"/>
                <a:gd name="T69" fmla="*/ 18 h 50"/>
                <a:gd name="T70" fmla="*/ 5 w 62"/>
                <a:gd name="T71" fmla="*/ 22 h 50"/>
                <a:gd name="T72" fmla="*/ 4 w 62"/>
                <a:gd name="T73" fmla="*/ 24 h 50"/>
                <a:gd name="T74" fmla="*/ 4 w 62"/>
                <a:gd name="T75" fmla="*/ 26 h 50"/>
                <a:gd name="T76" fmla="*/ 3 w 62"/>
                <a:gd name="T77" fmla="*/ 34 h 50"/>
                <a:gd name="T78" fmla="*/ 5 w 62"/>
                <a:gd name="T79" fmla="*/ 40 h 50"/>
                <a:gd name="T80" fmla="*/ 6 w 62"/>
                <a:gd name="T81" fmla="*/ 44 h 50"/>
                <a:gd name="T82" fmla="*/ 8 w 62"/>
                <a:gd name="T83" fmla="*/ 48 h 50"/>
                <a:gd name="T84" fmla="*/ 8 w 62"/>
                <a:gd name="T85" fmla="*/ 50 h 50"/>
                <a:gd name="T86" fmla="*/ 7 w 62"/>
                <a:gd name="T8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" h="50">
                  <a:moveTo>
                    <a:pt x="7" y="49"/>
                  </a:moveTo>
                  <a:cubicBezTo>
                    <a:pt x="7" y="49"/>
                    <a:pt x="6" y="48"/>
                    <a:pt x="4" y="45"/>
                  </a:cubicBezTo>
                  <a:cubicBezTo>
                    <a:pt x="3" y="43"/>
                    <a:pt x="1" y="39"/>
                    <a:pt x="0" y="34"/>
                  </a:cubicBezTo>
                  <a:cubicBezTo>
                    <a:pt x="0" y="31"/>
                    <a:pt x="0" y="29"/>
                    <a:pt x="0" y="26"/>
                  </a:cubicBezTo>
                  <a:cubicBezTo>
                    <a:pt x="0" y="23"/>
                    <a:pt x="1" y="20"/>
                    <a:pt x="3" y="17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11"/>
                    <a:pt x="7" y="10"/>
                    <a:pt x="9" y="9"/>
                  </a:cubicBezTo>
                  <a:cubicBezTo>
                    <a:pt x="10" y="7"/>
                    <a:pt x="11" y="6"/>
                    <a:pt x="12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2"/>
                    <a:pt x="20" y="1"/>
                    <a:pt x="22" y="1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30" y="0"/>
                    <a:pt x="34" y="0"/>
                    <a:pt x="37" y="1"/>
                  </a:cubicBezTo>
                  <a:cubicBezTo>
                    <a:pt x="40" y="1"/>
                    <a:pt x="43" y="2"/>
                    <a:pt x="45" y="3"/>
                  </a:cubicBezTo>
                  <a:cubicBezTo>
                    <a:pt x="48" y="4"/>
                    <a:pt x="50" y="6"/>
                    <a:pt x="53" y="7"/>
                  </a:cubicBezTo>
                  <a:cubicBezTo>
                    <a:pt x="55" y="9"/>
                    <a:pt x="56" y="10"/>
                    <a:pt x="58" y="12"/>
                  </a:cubicBezTo>
                  <a:cubicBezTo>
                    <a:pt x="59" y="13"/>
                    <a:pt x="60" y="15"/>
                    <a:pt x="61" y="16"/>
                  </a:cubicBezTo>
                  <a:cubicBezTo>
                    <a:pt x="61" y="18"/>
                    <a:pt x="62" y="19"/>
                    <a:pt x="62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2"/>
                    <a:pt x="61" y="22"/>
                    <a:pt x="61" y="22"/>
                  </a:cubicBezTo>
                  <a:cubicBezTo>
                    <a:pt x="60" y="22"/>
                    <a:pt x="60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59" y="20"/>
                  </a:cubicBezTo>
                  <a:cubicBezTo>
                    <a:pt x="59" y="20"/>
                    <a:pt x="59" y="19"/>
                    <a:pt x="59" y="17"/>
                  </a:cubicBezTo>
                  <a:cubicBezTo>
                    <a:pt x="58" y="16"/>
                    <a:pt x="57" y="15"/>
                    <a:pt x="56" y="14"/>
                  </a:cubicBezTo>
                  <a:cubicBezTo>
                    <a:pt x="54" y="12"/>
                    <a:pt x="53" y="11"/>
                    <a:pt x="51" y="10"/>
                  </a:cubicBezTo>
                  <a:cubicBezTo>
                    <a:pt x="47" y="7"/>
                    <a:pt x="42" y="5"/>
                    <a:pt x="36" y="4"/>
                  </a:cubicBezTo>
                  <a:cubicBezTo>
                    <a:pt x="33" y="4"/>
                    <a:pt x="30" y="3"/>
                    <a:pt x="27" y="4"/>
                  </a:cubicBezTo>
                  <a:cubicBezTo>
                    <a:pt x="26" y="4"/>
                    <a:pt x="24" y="4"/>
                    <a:pt x="23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9"/>
                    <a:pt x="12" y="11"/>
                    <a:pt x="11" y="11"/>
                  </a:cubicBezTo>
                  <a:cubicBezTo>
                    <a:pt x="10" y="12"/>
                    <a:pt x="9" y="14"/>
                    <a:pt x="8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3" y="29"/>
                    <a:pt x="3" y="31"/>
                    <a:pt x="3" y="34"/>
                  </a:cubicBezTo>
                  <a:cubicBezTo>
                    <a:pt x="4" y="36"/>
                    <a:pt x="4" y="38"/>
                    <a:pt x="5" y="40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8" y="47"/>
                    <a:pt x="8" y="48"/>
                    <a:pt x="8" y="48"/>
                  </a:cubicBezTo>
                  <a:cubicBezTo>
                    <a:pt x="9" y="49"/>
                    <a:pt x="9" y="49"/>
                    <a:pt x="8" y="50"/>
                  </a:cubicBezTo>
                  <a:cubicBezTo>
                    <a:pt x="8" y="50"/>
                    <a:pt x="7" y="50"/>
                    <a:pt x="7" y="49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86">
              <a:extLst>
                <a:ext uri="{FF2B5EF4-FFF2-40B4-BE49-F238E27FC236}">
                  <a16:creationId xmlns:a16="http://schemas.microsoft.com/office/drawing/2014/main" id="{AF82E17B-4C7D-4F39-B54F-28B28626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138" y="3878263"/>
              <a:ext cx="157163" cy="96837"/>
            </a:xfrm>
            <a:custGeom>
              <a:avLst/>
              <a:gdLst>
                <a:gd name="T0" fmla="*/ 1 w 56"/>
                <a:gd name="T1" fmla="*/ 34 h 35"/>
                <a:gd name="T2" fmla="*/ 1 w 56"/>
                <a:gd name="T3" fmla="*/ 34 h 35"/>
                <a:gd name="T4" fmla="*/ 1 w 56"/>
                <a:gd name="T5" fmla="*/ 33 h 35"/>
                <a:gd name="T6" fmla="*/ 0 w 56"/>
                <a:gd name="T7" fmla="*/ 31 h 35"/>
                <a:gd name="T8" fmla="*/ 1 w 56"/>
                <a:gd name="T9" fmla="*/ 21 h 35"/>
                <a:gd name="T10" fmla="*/ 2 w 56"/>
                <a:gd name="T11" fmla="*/ 15 h 35"/>
                <a:gd name="T12" fmla="*/ 6 w 56"/>
                <a:gd name="T13" fmla="*/ 9 h 35"/>
                <a:gd name="T14" fmla="*/ 9 w 56"/>
                <a:gd name="T15" fmla="*/ 6 h 35"/>
                <a:gd name="T16" fmla="*/ 13 w 56"/>
                <a:gd name="T17" fmla="*/ 4 h 35"/>
                <a:gd name="T18" fmla="*/ 16 w 56"/>
                <a:gd name="T19" fmla="*/ 2 h 35"/>
                <a:gd name="T20" fmla="*/ 17 w 56"/>
                <a:gd name="T21" fmla="*/ 2 h 35"/>
                <a:gd name="T22" fmla="*/ 18 w 56"/>
                <a:gd name="T23" fmla="*/ 1 h 35"/>
                <a:gd name="T24" fmla="*/ 20 w 56"/>
                <a:gd name="T25" fmla="*/ 1 h 35"/>
                <a:gd name="T26" fmla="*/ 24 w 56"/>
                <a:gd name="T27" fmla="*/ 0 h 35"/>
                <a:gd name="T28" fmla="*/ 28 w 56"/>
                <a:gd name="T29" fmla="*/ 0 h 35"/>
                <a:gd name="T30" fmla="*/ 32 w 56"/>
                <a:gd name="T31" fmla="*/ 1 h 35"/>
                <a:gd name="T32" fmla="*/ 36 w 56"/>
                <a:gd name="T33" fmla="*/ 2 h 35"/>
                <a:gd name="T34" fmla="*/ 43 w 56"/>
                <a:gd name="T35" fmla="*/ 5 h 35"/>
                <a:gd name="T36" fmla="*/ 48 w 56"/>
                <a:gd name="T37" fmla="*/ 9 h 35"/>
                <a:gd name="T38" fmla="*/ 54 w 56"/>
                <a:gd name="T39" fmla="*/ 16 h 35"/>
                <a:gd name="T40" fmla="*/ 56 w 56"/>
                <a:gd name="T41" fmla="*/ 19 h 35"/>
                <a:gd name="T42" fmla="*/ 55 w 56"/>
                <a:gd name="T43" fmla="*/ 20 h 35"/>
                <a:gd name="T44" fmla="*/ 54 w 56"/>
                <a:gd name="T45" fmla="*/ 20 h 35"/>
                <a:gd name="T46" fmla="*/ 52 w 56"/>
                <a:gd name="T47" fmla="*/ 17 h 35"/>
                <a:gd name="T48" fmla="*/ 46 w 56"/>
                <a:gd name="T49" fmla="*/ 11 h 35"/>
                <a:gd name="T50" fmla="*/ 35 w 56"/>
                <a:gd name="T51" fmla="*/ 5 h 35"/>
                <a:gd name="T52" fmla="*/ 32 w 56"/>
                <a:gd name="T53" fmla="*/ 4 h 35"/>
                <a:gd name="T54" fmla="*/ 28 w 56"/>
                <a:gd name="T55" fmla="*/ 4 h 35"/>
                <a:gd name="T56" fmla="*/ 25 w 56"/>
                <a:gd name="T57" fmla="*/ 4 h 35"/>
                <a:gd name="T58" fmla="*/ 21 w 56"/>
                <a:gd name="T59" fmla="*/ 5 h 35"/>
                <a:gd name="T60" fmla="*/ 18 w 56"/>
                <a:gd name="T61" fmla="*/ 6 h 35"/>
                <a:gd name="T62" fmla="*/ 15 w 56"/>
                <a:gd name="T63" fmla="*/ 7 h 35"/>
                <a:gd name="T64" fmla="*/ 12 w 56"/>
                <a:gd name="T65" fmla="*/ 9 h 35"/>
                <a:gd name="T66" fmla="*/ 9 w 56"/>
                <a:gd name="T67" fmla="*/ 11 h 35"/>
                <a:gd name="T68" fmla="*/ 6 w 56"/>
                <a:gd name="T69" fmla="*/ 16 h 35"/>
                <a:gd name="T70" fmla="*/ 4 w 56"/>
                <a:gd name="T71" fmla="*/ 22 h 35"/>
                <a:gd name="T72" fmla="*/ 3 w 56"/>
                <a:gd name="T73" fmla="*/ 31 h 35"/>
                <a:gd name="T74" fmla="*/ 3 w 56"/>
                <a:gd name="T75" fmla="*/ 33 h 35"/>
                <a:gd name="T76" fmla="*/ 3 w 56"/>
                <a:gd name="T77" fmla="*/ 34 h 35"/>
                <a:gd name="T78" fmla="*/ 3 w 56"/>
                <a:gd name="T79" fmla="*/ 34 h 35"/>
                <a:gd name="T80" fmla="*/ 3 w 56"/>
                <a:gd name="T81" fmla="*/ 34 h 35"/>
                <a:gd name="T82" fmla="*/ 2 w 56"/>
                <a:gd name="T83" fmla="*/ 35 h 35"/>
                <a:gd name="T84" fmla="*/ 1 w 56"/>
                <a:gd name="T8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35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2"/>
                    <a:pt x="0" y="31"/>
                  </a:cubicBezTo>
                  <a:cubicBezTo>
                    <a:pt x="0" y="28"/>
                    <a:pt x="0" y="25"/>
                    <a:pt x="1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3"/>
                    <a:pt x="5" y="11"/>
                    <a:pt x="6" y="9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0" y="5"/>
                    <a:pt x="12" y="4"/>
                    <a:pt x="13" y="4"/>
                  </a:cubicBezTo>
                  <a:cubicBezTo>
                    <a:pt x="14" y="3"/>
                    <a:pt x="15" y="3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3" y="0"/>
                    <a:pt x="24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4" y="1"/>
                    <a:pt x="35" y="1"/>
                    <a:pt x="36" y="2"/>
                  </a:cubicBezTo>
                  <a:cubicBezTo>
                    <a:pt x="38" y="3"/>
                    <a:pt x="41" y="4"/>
                    <a:pt x="43" y="5"/>
                  </a:cubicBezTo>
                  <a:cubicBezTo>
                    <a:pt x="44" y="6"/>
                    <a:pt x="46" y="7"/>
                    <a:pt x="48" y="9"/>
                  </a:cubicBezTo>
                  <a:cubicBezTo>
                    <a:pt x="51" y="11"/>
                    <a:pt x="53" y="14"/>
                    <a:pt x="54" y="16"/>
                  </a:cubicBezTo>
                  <a:cubicBezTo>
                    <a:pt x="55" y="18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5" y="21"/>
                    <a:pt x="54" y="21"/>
                    <a:pt x="54" y="20"/>
                  </a:cubicBezTo>
                  <a:cubicBezTo>
                    <a:pt x="54" y="20"/>
                    <a:pt x="53" y="19"/>
                    <a:pt x="52" y="17"/>
                  </a:cubicBezTo>
                  <a:cubicBezTo>
                    <a:pt x="51" y="16"/>
                    <a:pt x="48" y="14"/>
                    <a:pt x="46" y="11"/>
                  </a:cubicBezTo>
                  <a:cubicBezTo>
                    <a:pt x="43" y="9"/>
                    <a:pt x="39" y="7"/>
                    <a:pt x="35" y="5"/>
                  </a:cubicBezTo>
                  <a:cubicBezTo>
                    <a:pt x="34" y="5"/>
                    <a:pt x="33" y="5"/>
                    <a:pt x="32" y="4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4" y="4"/>
                    <a:pt x="22" y="4"/>
                    <a:pt x="21" y="5"/>
                  </a:cubicBezTo>
                  <a:cubicBezTo>
                    <a:pt x="20" y="5"/>
                    <a:pt x="19" y="5"/>
                    <a:pt x="18" y="6"/>
                  </a:cubicBezTo>
                  <a:cubicBezTo>
                    <a:pt x="17" y="6"/>
                    <a:pt x="16" y="7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1" y="10"/>
                    <a:pt x="10" y="10"/>
                    <a:pt x="9" y="11"/>
                  </a:cubicBezTo>
                  <a:cubicBezTo>
                    <a:pt x="8" y="13"/>
                    <a:pt x="7" y="15"/>
                    <a:pt x="6" y="16"/>
                  </a:cubicBezTo>
                  <a:cubicBezTo>
                    <a:pt x="5" y="18"/>
                    <a:pt x="4" y="20"/>
                    <a:pt x="4" y="22"/>
                  </a:cubicBezTo>
                  <a:cubicBezTo>
                    <a:pt x="3" y="25"/>
                    <a:pt x="3" y="28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2" y="35"/>
                    <a:pt x="1" y="35"/>
                    <a:pt x="1" y="34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87">
              <a:extLst>
                <a:ext uri="{FF2B5EF4-FFF2-40B4-BE49-F238E27FC236}">
                  <a16:creationId xmlns:a16="http://schemas.microsoft.com/office/drawing/2014/main" id="{EE2BDBF1-E062-441C-9174-B793741A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138" y="4071938"/>
              <a:ext cx="33338" cy="55562"/>
            </a:xfrm>
            <a:custGeom>
              <a:avLst/>
              <a:gdLst>
                <a:gd name="T0" fmla="*/ 0 w 12"/>
                <a:gd name="T1" fmla="*/ 18 h 20"/>
                <a:gd name="T2" fmla="*/ 2 w 12"/>
                <a:gd name="T3" fmla="*/ 15 h 20"/>
                <a:gd name="T4" fmla="*/ 7 w 12"/>
                <a:gd name="T5" fmla="*/ 10 h 20"/>
                <a:gd name="T6" fmla="*/ 8 w 12"/>
                <a:gd name="T7" fmla="*/ 7 h 20"/>
                <a:gd name="T8" fmla="*/ 9 w 12"/>
                <a:gd name="T9" fmla="*/ 5 h 20"/>
                <a:gd name="T10" fmla="*/ 9 w 12"/>
                <a:gd name="T11" fmla="*/ 4 h 20"/>
                <a:gd name="T12" fmla="*/ 9 w 12"/>
                <a:gd name="T13" fmla="*/ 2 h 20"/>
                <a:gd name="T14" fmla="*/ 9 w 12"/>
                <a:gd name="T15" fmla="*/ 1 h 20"/>
                <a:gd name="T16" fmla="*/ 10 w 12"/>
                <a:gd name="T17" fmla="*/ 0 h 20"/>
                <a:gd name="T18" fmla="*/ 11 w 12"/>
                <a:gd name="T19" fmla="*/ 1 h 20"/>
                <a:gd name="T20" fmla="*/ 12 w 12"/>
                <a:gd name="T21" fmla="*/ 4 h 20"/>
                <a:gd name="T22" fmla="*/ 12 w 12"/>
                <a:gd name="T23" fmla="*/ 6 h 20"/>
                <a:gd name="T24" fmla="*/ 12 w 12"/>
                <a:gd name="T25" fmla="*/ 8 h 20"/>
                <a:gd name="T26" fmla="*/ 10 w 12"/>
                <a:gd name="T27" fmla="*/ 12 h 20"/>
                <a:gd name="T28" fmla="*/ 7 w 12"/>
                <a:gd name="T29" fmla="*/ 15 h 20"/>
                <a:gd name="T30" fmla="*/ 4 w 12"/>
                <a:gd name="T31" fmla="*/ 18 h 20"/>
                <a:gd name="T32" fmla="*/ 1 w 12"/>
                <a:gd name="T33" fmla="*/ 19 h 20"/>
                <a:gd name="T34" fmla="*/ 0 w 12"/>
                <a:gd name="T35" fmla="*/ 19 h 20"/>
                <a:gd name="T36" fmla="*/ 0 w 12"/>
                <a:gd name="T3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0">
                  <a:moveTo>
                    <a:pt x="0" y="18"/>
                  </a:moveTo>
                  <a:cubicBezTo>
                    <a:pt x="0" y="18"/>
                    <a:pt x="1" y="17"/>
                    <a:pt x="2" y="15"/>
                  </a:cubicBezTo>
                  <a:cubicBezTo>
                    <a:pt x="4" y="14"/>
                    <a:pt x="5" y="12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12" y="2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1" y="9"/>
                    <a:pt x="11" y="11"/>
                    <a:pt x="10" y="12"/>
                  </a:cubicBezTo>
                  <a:cubicBezTo>
                    <a:pt x="9" y="13"/>
                    <a:pt x="8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3" y="19"/>
                    <a:pt x="1" y="19"/>
                    <a:pt x="1" y="19"/>
                  </a:cubicBezTo>
                  <a:cubicBezTo>
                    <a:pt x="1" y="20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88">
              <a:extLst>
                <a:ext uri="{FF2B5EF4-FFF2-40B4-BE49-F238E27FC236}">
                  <a16:creationId xmlns:a16="http://schemas.microsoft.com/office/drawing/2014/main" id="{B50E0F09-8881-4588-AD8B-EE0EA88DF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350" y="5861050"/>
              <a:ext cx="111125" cy="423862"/>
            </a:xfrm>
            <a:custGeom>
              <a:avLst/>
              <a:gdLst>
                <a:gd name="T0" fmla="*/ 39 w 40"/>
                <a:gd name="T1" fmla="*/ 150 h 151"/>
                <a:gd name="T2" fmla="*/ 29 w 40"/>
                <a:gd name="T3" fmla="*/ 128 h 151"/>
                <a:gd name="T4" fmla="*/ 25 w 40"/>
                <a:gd name="T5" fmla="*/ 117 h 151"/>
                <a:gd name="T6" fmla="*/ 20 w 40"/>
                <a:gd name="T7" fmla="*/ 105 h 151"/>
                <a:gd name="T8" fmla="*/ 18 w 40"/>
                <a:gd name="T9" fmla="*/ 98 h 151"/>
                <a:gd name="T10" fmla="*/ 16 w 40"/>
                <a:gd name="T11" fmla="*/ 91 h 151"/>
                <a:gd name="T12" fmla="*/ 12 w 40"/>
                <a:gd name="T13" fmla="*/ 77 h 151"/>
                <a:gd name="T14" fmla="*/ 8 w 40"/>
                <a:gd name="T15" fmla="*/ 63 h 151"/>
                <a:gd name="T16" fmla="*/ 5 w 40"/>
                <a:gd name="T17" fmla="*/ 49 h 151"/>
                <a:gd name="T18" fmla="*/ 3 w 40"/>
                <a:gd name="T19" fmla="*/ 36 h 151"/>
                <a:gd name="T20" fmla="*/ 1 w 40"/>
                <a:gd name="T21" fmla="*/ 25 h 151"/>
                <a:gd name="T22" fmla="*/ 1 w 40"/>
                <a:gd name="T23" fmla="*/ 15 h 151"/>
                <a:gd name="T24" fmla="*/ 0 w 40"/>
                <a:gd name="T25" fmla="*/ 7 h 151"/>
                <a:gd name="T26" fmla="*/ 0 w 40"/>
                <a:gd name="T27" fmla="*/ 0 h 151"/>
                <a:gd name="T28" fmla="*/ 0 w 40"/>
                <a:gd name="T29" fmla="*/ 0 h 151"/>
                <a:gd name="T30" fmla="*/ 1 w 40"/>
                <a:gd name="T31" fmla="*/ 0 h 151"/>
                <a:gd name="T32" fmla="*/ 1 w 40"/>
                <a:gd name="T33" fmla="*/ 0 h 151"/>
                <a:gd name="T34" fmla="*/ 2 w 40"/>
                <a:gd name="T35" fmla="*/ 7 h 151"/>
                <a:gd name="T36" fmla="*/ 3 w 40"/>
                <a:gd name="T37" fmla="*/ 14 h 151"/>
                <a:gd name="T38" fmla="*/ 5 w 40"/>
                <a:gd name="T39" fmla="*/ 24 h 151"/>
                <a:gd name="T40" fmla="*/ 7 w 40"/>
                <a:gd name="T41" fmla="*/ 36 h 151"/>
                <a:gd name="T42" fmla="*/ 10 w 40"/>
                <a:gd name="T43" fmla="*/ 48 h 151"/>
                <a:gd name="T44" fmla="*/ 13 w 40"/>
                <a:gd name="T45" fmla="*/ 62 h 151"/>
                <a:gd name="T46" fmla="*/ 17 w 40"/>
                <a:gd name="T47" fmla="*/ 76 h 151"/>
                <a:gd name="T48" fmla="*/ 21 w 40"/>
                <a:gd name="T49" fmla="*/ 90 h 151"/>
                <a:gd name="T50" fmla="*/ 23 w 40"/>
                <a:gd name="T51" fmla="*/ 97 h 151"/>
                <a:gd name="T52" fmla="*/ 25 w 40"/>
                <a:gd name="T53" fmla="*/ 103 h 151"/>
                <a:gd name="T54" fmla="*/ 29 w 40"/>
                <a:gd name="T55" fmla="*/ 115 h 151"/>
                <a:gd name="T56" fmla="*/ 32 w 40"/>
                <a:gd name="T57" fmla="*/ 127 h 151"/>
                <a:gd name="T58" fmla="*/ 40 w 40"/>
                <a:gd name="T59" fmla="*/ 150 h 151"/>
                <a:gd name="T60" fmla="*/ 40 w 40"/>
                <a:gd name="T61" fmla="*/ 151 h 151"/>
                <a:gd name="T62" fmla="*/ 39 w 40"/>
                <a:gd name="T6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151">
                  <a:moveTo>
                    <a:pt x="39" y="150"/>
                  </a:moveTo>
                  <a:cubicBezTo>
                    <a:pt x="39" y="150"/>
                    <a:pt x="35" y="141"/>
                    <a:pt x="29" y="128"/>
                  </a:cubicBezTo>
                  <a:cubicBezTo>
                    <a:pt x="27" y="125"/>
                    <a:pt x="26" y="121"/>
                    <a:pt x="25" y="117"/>
                  </a:cubicBezTo>
                  <a:cubicBezTo>
                    <a:pt x="23" y="113"/>
                    <a:pt x="22" y="109"/>
                    <a:pt x="20" y="105"/>
                  </a:cubicBezTo>
                  <a:cubicBezTo>
                    <a:pt x="19" y="102"/>
                    <a:pt x="19" y="100"/>
                    <a:pt x="18" y="98"/>
                  </a:cubicBezTo>
                  <a:cubicBezTo>
                    <a:pt x="17" y="96"/>
                    <a:pt x="16" y="93"/>
                    <a:pt x="16" y="91"/>
                  </a:cubicBezTo>
                  <a:cubicBezTo>
                    <a:pt x="14" y="87"/>
                    <a:pt x="13" y="82"/>
                    <a:pt x="12" y="77"/>
                  </a:cubicBezTo>
                  <a:cubicBezTo>
                    <a:pt x="10" y="73"/>
                    <a:pt x="9" y="68"/>
                    <a:pt x="8" y="63"/>
                  </a:cubicBezTo>
                  <a:cubicBezTo>
                    <a:pt x="7" y="58"/>
                    <a:pt x="6" y="54"/>
                    <a:pt x="5" y="49"/>
                  </a:cubicBezTo>
                  <a:cubicBezTo>
                    <a:pt x="4" y="45"/>
                    <a:pt x="4" y="41"/>
                    <a:pt x="3" y="36"/>
                  </a:cubicBezTo>
                  <a:cubicBezTo>
                    <a:pt x="2" y="32"/>
                    <a:pt x="2" y="28"/>
                    <a:pt x="1" y="25"/>
                  </a:cubicBezTo>
                  <a:cubicBezTo>
                    <a:pt x="1" y="21"/>
                    <a:pt x="1" y="18"/>
                    <a:pt x="1" y="15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"/>
                    <a:pt x="2" y="7"/>
                  </a:cubicBezTo>
                  <a:cubicBezTo>
                    <a:pt x="2" y="9"/>
                    <a:pt x="3" y="11"/>
                    <a:pt x="3" y="14"/>
                  </a:cubicBezTo>
                  <a:cubicBezTo>
                    <a:pt x="4" y="17"/>
                    <a:pt x="4" y="21"/>
                    <a:pt x="5" y="24"/>
                  </a:cubicBezTo>
                  <a:cubicBezTo>
                    <a:pt x="5" y="28"/>
                    <a:pt x="6" y="32"/>
                    <a:pt x="7" y="36"/>
                  </a:cubicBezTo>
                  <a:cubicBezTo>
                    <a:pt x="8" y="40"/>
                    <a:pt x="9" y="44"/>
                    <a:pt x="10" y="48"/>
                  </a:cubicBezTo>
                  <a:cubicBezTo>
                    <a:pt x="11" y="53"/>
                    <a:pt x="12" y="57"/>
                    <a:pt x="13" y="62"/>
                  </a:cubicBezTo>
                  <a:cubicBezTo>
                    <a:pt x="14" y="67"/>
                    <a:pt x="15" y="71"/>
                    <a:pt x="17" y="76"/>
                  </a:cubicBezTo>
                  <a:cubicBezTo>
                    <a:pt x="18" y="81"/>
                    <a:pt x="19" y="85"/>
                    <a:pt x="21" y="90"/>
                  </a:cubicBezTo>
                  <a:cubicBezTo>
                    <a:pt x="21" y="92"/>
                    <a:pt x="22" y="94"/>
                    <a:pt x="23" y="97"/>
                  </a:cubicBezTo>
                  <a:cubicBezTo>
                    <a:pt x="23" y="99"/>
                    <a:pt x="24" y="101"/>
                    <a:pt x="25" y="103"/>
                  </a:cubicBezTo>
                  <a:cubicBezTo>
                    <a:pt x="26" y="107"/>
                    <a:pt x="27" y="112"/>
                    <a:pt x="29" y="115"/>
                  </a:cubicBezTo>
                  <a:cubicBezTo>
                    <a:pt x="30" y="119"/>
                    <a:pt x="31" y="123"/>
                    <a:pt x="32" y="127"/>
                  </a:cubicBezTo>
                  <a:cubicBezTo>
                    <a:pt x="37" y="140"/>
                    <a:pt x="40" y="150"/>
                    <a:pt x="40" y="150"/>
                  </a:cubicBezTo>
                  <a:cubicBezTo>
                    <a:pt x="40" y="150"/>
                    <a:pt x="40" y="151"/>
                    <a:pt x="40" y="151"/>
                  </a:cubicBezTo>
                  <a:cubicBezTo>
                    <a:pt x="39" y="151"/>
                    <a:pt x="39" y="151"/>
                    <a:pt x="39" y="150"/>
                  </a:cubicBezTo>
                  <a:close/>
                </a:path>
              </a:pathLst>
            </a:custGeom>
            <a:solidFill>
              <a:srgbClr val="518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89">
              <a:extLst>
                <a:ext uri="{FF2B5EF4-FFF2-40B4-BE49-F238E27FC236}">
                  <a16:creationId xmlns:a16="http://schemas.microsoft.com/office/drawing/2014/main" id="{9D8441F9-6C3F-48F0-907B-A4483C51D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5367338"/>
              <a:ext cx="1122363" cy="1117600"/>
            </a:xfrm>
            <a:custGeom>
              <a:avLst/>
              <a:gdLst>
                <a:gd name="T0" fmla="*/ 398 w 400"/>
                <a:gd name="T1" fmla="*/ 28 h 398"/>
                <a:gd name="T2" fmla="*/ 390 w 400"/>
                <a:gd name="T3" fmla="*/ 26 h 398"/>
                <a:gd name="T4" fmla="*/ 367 w 400"/>
                <a:gd name="T5" fmla="*/ 21 h 398"/>
                <a:gd name="T6" fmla="*/ 351 w 400"/>
                <a:gd name="T7" fmla="*/ 18 h 398"/>
                <a:gd name="T8" fmla="*/ 342 w 400"/>
                <a:gd name="T9" fmla="*/ 16 h 398"/>
                <a:gd name="T10" fmla="*/ 332 w 400"/>
                <a:gd name="T11" fmla="*/ 14 h 398"/>
                <a:gd name="T12" fmla="*/ 285 w 400"/>
                <a:gd name="T13" fmla="*/ 8 h 398"/>
                <a:gd name="T14" fmla="*/ 229 w 400"/>
                <a:gd name="T15" fmla="*/ 5 h 398"/>
                <a:gd name="T16" fmla="*/ 167 w 400"/>
                <a:gd name="T17" fmla="*/ 8 h 398"/>
                <a:gd name="T18" fmla="*/ 102 w 400"/>
                <a:gd name="T19" fmla="*/ 23 h 398"/>
                <a:gd name="T20" fmla="*/ 43 w 400"/>
                <a:gd name="T21" fmla="*/ 56 h 398"/>
                <a:gd name="T22" fmla="*/ 39 w 400"/>
                <a:gd name="T23" fmla="*/ 58 h 398"/>
                <a:gd name="T24" fmla="*/ 36 w 400"/>
                <a:gd name="T25" fmla="*/ 61 h 398"/>
                <a:gd name="T26" fmla="*/ 31 w 400"/>
                <a:gd name="T27" fmla="*/ 68 h 398"/>
                <a:gd name="T28" fmla="*/ 26 w 400"/>
                <a:gd name="T29" fmla="*/ 74 h 398"/>
                <a:gd name="T30" fmla="*/ 21 w 400"/>
                <a:gd name="T31" fmla="*/ 82 h 398"/>
                <a:gd name="T32" fmla="*/ 10 w 400"/>
                <a:gd name="T33" fmla="*/ 113 h 398"/>
                <a:gd name="T34" fmla="*/ 8 w 400"/>
                <a:gd name="T35" fmla="*/ 179 h 398"/>
                <a:gd name="T36" fmla="*/ 21 w 400"/>
                <a:gd name="T37" fmla="*/ 240 h 398"/>
                <a:gd name="T38" fmla="*/ 39 w 400"/>
                <a:gd name="T39" fmla="*/ 293 h 398"/>
                <a:gd name="T40" fmla="*/ 74 w 400"/>
                <a:gd name="T41" fmla="*/ 369 h 398"/>
                <a:gd name="T42" fmla="*/ 85 w 400"/>
                <a:gd name="T43" fmla="*/ 389 h 398"/>
                <a:gd name="T44" fmla="*/ 89 w 400"/>
                <a:gd name="T45" fmla="*/ 397 h 398"/>
                <a:gd name="T46" fmla="*/ 89 w 400"/>
                <a:gd name="T47" fmla="*/ 398 h 398"/>
                <a:gd name="T48" fmla="*/ 88 w 400"/>
                <a:gd name="T49" fmla="*/ 397 h 398"/>
                <a:gd name="T50" fmla="*/ 84 w 400"/>
                <a:gd name="T51" fmla="*/ 390 h 398"/>
                <a:gd name="T52" fmla="*/ 72 w 400"/>
                <a:gd name="T53" fmla="*/ 370 h 398"/>
                <a:gd name="T54" fmla="*/ 36 w 400"/>
                <a:gd name="T55" fmla="*/ 294 h 398"/>
                <a:gd name="T56" fmla="*/ 17 w 400"/>
                <a:gd name="T57" fmla="*/ 241 h 398"/>
                <a:gd name="T58" fmla="*/ 3 w 400"/>
                <a:gd name="T59" fmla="*/ 179 h 398"/>
                <a:gd name="T60" fmla="*/ 5 w 400"/>
                <a:gd name="T61" fmla="*/ 112 h 398"/>
                <a:gd name="T62" fmla="*/ 10 w 400"/>
                <a:gd name="T63" fmla="*/ 95 h 398"/>
                <a:gd name="T64" fmla="*/ 13 w 400"/>
                <a:gd name="T65" fmla="*/ 87 h 398"/>
                <a:gd name="T66" fmla="*/ 17 w 400"/>
                <a:gd name="T67" fmla="*/ 79 h 398"/>
                <a:gd name="T68" fmla="*/ 22 w 400"/>
                <a:gd name="T69" fmla="*/ 72 h 398"/>
                <a:gd name="T70" fmla="*/ 27 w 400"/>
                <a:gd name="T71" fmla="*/ 64 h 398"/>
                <a:gd name="T72" fmla="*/ 33 w 400"/>
                <a:gd name="T73" fmla="*/ 58 h 398"/>
                <a:gd name="T74" fmla="*/ 36 w 400"/>
                <a:gd name="T75" fmla="*/ 55 h 398"/>
                <a:gd name="T76" fmla="*/ 39 w 400"/>
                <a:gd name="T77" fmla="*/ 52 h 398"/>
                <a:gd name="T78" fmla="*/ 100 w 400"/>
                <a:gd name="T79" fmla="*/ 18 h 398"/>
                <a:gd name="T80" fmla="*/ 166 w 400"/>
                <a:gd name="T81" fmla="*/ 3 h 398"/>
                <a:gd name="T82" fmla="*/ 229 w 400"/>
                <a:gd name="T83" fmla="*/ 0 h 398"/>
                <a:gd name="T84" fmla="*/ 285 w 400"/>
                <a:gd name="T85" fmla="*/ 4 h 398"/>
                <a:gd name="T86" fmla="*/ 332 w 400"/>
                <a:gd name="T87" fmla="*/ 11 h 398"/>
                <a:gd name="T88" fmla="*/ 342 w 400"/>
                <a:gd name="T89" fmla="*/ 13 h 398"/>
                <a:gd name="T90" fmla="*/ 352 w 400"/>
                <a:gd name="T91" fmla="*/ 15 h 398"/>
                <a:gd name="T92" fmla="*/ 368 w 400"/>
                <a:gd name="T93" fmla="*/ 19 h 398"/>
                <a:gd name="T94" fmla="*/ 391 w 400"/>
                <a:gd name="T95" fmla="*/ 25 h 398"/>
                <a:gd name="T96" fmla="*/ 399 w 400"/>
                <a:gd name="T97" fmla="*/ 27 h 398"/>
                <a:gd name="T98" fmla="*/ 399 w 400"/>
                <a:gd name="T99" fmla="*/ 28 h 398"/>
                <a:gd name="T100" fmla="*/ 398 w 400"/>
                <a:gd name="T101" fmla="*/ 2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0" h="398">
                  <a:moveTo>
                    <a:pt x="398" y="28"/>
                  </a:moveTo>
                  <a:cubicBezTo>
                    <a:pt x="398" y="28"/>
                    <a:pt x="396" y="28"/>
                    <a:pt x="390" y="26"/>
                  </a:cubicBezTo>
                  <a:cubicBezTo>
                    <a:pt x="385" y="25"/>
                    <a:pt x="377" y="23"/>
                    <a:pt x="367" y="21"/>
                  </a:cubicBezTo>
                  <a:cubicBezTo>
                    <a:pt x="362" y="20"/>
                    <a:pt x="357" y="19"/>
                    <a:pt x="351" y="18"/>
                  </a:cubicBezTo>
                  <a:cubicBezTo>
                    <a:pt x="348" y="17"/>
                    <a:pt x="345" y="17"/>
                    <a:pt x="342" y="16"/>
                  </a:cubicBezTo>
                  <a:cubicBezTo>
                    <a:pt x="338" y="15"/>
                    <a:pt x="335" y="15"/>
                    <a:pt x="332" y="14"/>
                  </a:cubicBezTo>
                  <a:cubicBezTo>
                    <a:pt x="318" y="12"/>
                    <a:pt x="302" y="10"/>
                    <a:pt x="285" y="8"/>
                  </a:cubicBezTo>
                  <a:cubicBezTo>
                    <a:pt x="267" y="6"/>
                    <a:pt x="249" y="5"/>
                    <a:pt x="229" y="5"/>
                  </a:cubicBezTo>
                  <a:cubicBezTo>
                    <a:pt x="209" y="4"/>
                    <a:pt x="188" y="5"/>
                    <a:pt x="167" y="8"/>
                  </a:cubicBezTo>
                  <a:cubicBezTo>
                    <a:pt x="145" y="11"/>
                    <a:pt x="123" y="15"/>
                    <a:pt x="102" y="23"/>
                  </a:cubicBezTo>
                  <a:cubicBezTo>
                    <a:pt x="81" y="30"/>
                    <a:pt x="60" y="41"/>
                    <a:pt x="43" y="56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9"/>
                    <a:pt x="37" y="60"/>
                    <a:pt x="36" y="61"/>
                  </a:cubicBezTo>
                  <a:cubicBezTo>
                    <a:pt x="35" y="64"/>
                    <a:pt x="32" y="65"/>
                    <a:pt x="31" y="68"/>
                  </a:cubicBezTo>
                  <a:cubicBezTo>
                    <a:pt x="29" y="70"/>
                    <a:pt x="27" y="72"/>
                    <a:pt x="26" y="7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16" y="92"/>
                    <a:pt x="12" y="102"/>
                    <a:pt x="10" y="113"/>
                  </a:cubicBezTo>
                  <a:cubicBezTo>
                    <a:pt x="5" y="135"/>
                    <a:pt x="5" y="157"/>
                    <a:pt x="8" y="179"/>
                  </a:cubicBezTo>
                  <a:cubicBezTo>
                    <a:pt x="11" y="200"/>
                    <a:pt x="15" y="221"/>
                    <a:pt x="21" y="240"/>
                  </a:cubicBezTo>
                  <a:cubicBezTo>
                    <a:pt x="26" y="259"/>
                    <a:pt x="33" y="276"/>
                    <a:pt x="39" y="293"/>
                  </a:cubicBezTo>
                  <a:cubicBezTo>
                    <a:pt x="52" y="325"/>
                    <a:pt x="65" y="351"/>
                    <a:pt x="74" y="369"/>
                  </a:cubicBezTo>
                  <a:cubicBezTo>
                    <a:pt x="79" y="378"/>
                    <a:pt x="83" y="385"/>
                    <a:pt x="85" y="389"/>
                  </a:cubicBezTo>
                  <a:cubicBezTo>
                    <a:pt x="88" y="394"/>
                    <a:pt x="89" y="397"/>
                    <a:pt x="89" y="397"/>
                  </a:cubicBezTo>
                  <a:cubicBezTo>
                    <a:pt x="89" y="398"/>
                    <a:pt x="89" y="398"/>
                    <a:pt x="89" y="398"/>
                  </a:cubicBezTo>
                  <a:cubicBezTo>
                    <a:pt x="88" y="397"/>
                    <a:pt x="88" y="397"/>
                    <a:pt x="88" y="397"/>
                  </a:cubicBezTo>
                  <a:cubicBezTo>
                    <a:pt x="88" y="397"/>
                    <a:pt x="87" y="395"/>
                    <a:pt x="84" y="390"/>
                  </a:cubicBezTo>
                  <a:cubicBezTo>
                    <a:pt x="81" y="385"/>
                    <a:pt x="77" y="379"/>
                    <a:pt x="72" y="370"/>
                  </a:cubicBezTo>
                  <a:cubicBezTo>
                    <a:pt x="63" y="352"/>
                    <a:pt x="49" y="326"/>
                    <a:pt x="36" y="294"/>
                  </a:cubicBezTo>
                  <a:cubicBezTo>
                    <a:pt x="29" y="278"/>
                    <a:pt x="23" y="260"/>
                    <a:pt x="17" y="241"/>
                  </a:cubicBezTo>
                  <a:cubicBezTo>
                    <a:pt x="11" y="222"/>
                    <a:pt x="6" y="201"/>
                    <a:pt x="3" y="179"/>
                  </a:cubicBezTo>
                  <a:cubicBezTo>
                    <a:pt x="1" y="158"/>
                    <a:pt x="0" y="135"/>
                    <a:pt x="5" y="112"/>
                  </a:cubicBezTo>
                  <a:cubicBezTo>
                    <a:pt x="6" y="106"/>
                    <a:pt x="8" y="101"/>
                    <a:pt x="10" y="95"/>
                  </a:cubicBezTo>
                  <a:cubicBezTo>
                    <a:pt x="11" y="92"/>
                    <a:pt x="12" y="90"/>
                    <a:pt x="13" y="87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69"/>
                    <a:pt x="25" y="67"/>
                    <a:pt x="27" y="64"/>
                  </a:cubicBezTo>
                  <a:cubicBezTo>
                    <a:pt x="29" y="62"/>
                    <a:pt x="31" y="60"/>
                    <a:pt x="33" y="58"/>
                  </a:cubicBezTo>
                  <a:cubicBezTo>
                    <a:pt x="34" y="57"/>
                    <a:pt x="35" y="55"/>
                    <a:pt x="36" y="55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58" y="37"/>
                    <a:pt x="79" y="26"/>
                    <a:pt x="100" y="18"/>
                  </a:cubicBezTo>
                  <a:cubicBezTo>
                    <a:pt x="122" y="10"/>
                    <a:pt x="144" y="6"/>
                    <a:pt x="166" y="3"/>
                  </a:cubicBezTo>
                  <a:cubicBezTo>
                    <a:pt x="188" y="1"/>
                    <a:pt x="209" y="0"/>
                    <a:pt x="229" y="0"/>
                  </a:cubicBezTo>
                  <a:cubicBezTo>
                    <a:pt x="249" y="1"/>
                    <a:pt x="268" y="2"/>
                    <a:pt x="285" y="4"/>
                  </a:cubicBezTo>
                  <a:cubicBezTo>
                    <a:pt x="302" y="6"/>
                    <a:pt x="318" y="9"/>
                    <a:pt x="332" y="11"/>
                  </a:cubicBezTo>
                  <a:cubicBezTo>
                    <a:pt x="336" y="12"/>
                    <a:pt x="339" y="12"/>
                    <a:pt x="342" y="13"/>
                  </a:cubicBezTo>
                  <a:cubicBezTo>
                    <a:pt x="345" y="14"/>
                    <a:pt x="349" y="15"/>
                    <a:pt x="352" y="15"/>
                  </a:cubicBezTo>
                  <a:cubicBezTo>
                    <a:pt x="358" y="17"/>
                    <a:pt x="363" y="18"/>
                    <a:pt x="368" y="19"/>
                  </a:cubicBezTo>
                  <a:cubicBezTo>
                    <a:pt x="378" y="21"/>
                    <a:pt x="386" y="23"/>
                    <a:pt x="391" y="25"/>
                  </a:cubicBezTo>
                  <a:cubicBezTo>
                    <a:pt x="396" y="26"/>
                    <a:pt x="399" y="27"/>
                    <a:pt x="399" y="27"/>
                  </a:cubicBezTo>
                  <a:cubicBezTo>
                    <a:pt x="399" y="27"/>
                    <a:pt x="400" y="27"/>
                    <a:pt x="399" y="28"/>
                  </a:cubicBezTo>
                  <a:cubicBezTo>
                    <a:pt x="399" y="28"/>
                    <a:pt x="399" y="29"/>
                    <a:pt x="398" y="28"/>
                  </a:cubicBezTo>
                  <a:close/>
                </a:path>
              </a:pathLst>
            </a:custGeom>
            <a:solidFill>
              <a:srgbClr val="518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90">
              <a:extLst>
                <a:ext uri="{FF2B5EF4-FFF2-40B4-BE49-F238E27FC236}">
                  <a16:creationId xmlns:a16="http://schemas.microsoft.com/office/drawing/2014/main" id="{85443809-B5F7-46D3-8BE9-A24F6428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513" y="4460875"/>
              <a:ext cx="1250950" cy="738187"/>
            </a:xfrm>
            <a:custGeom>
              <a:avLst/>
              <a:gdLst>
                <a:gd name="T0" fmla="*/ 0 w 446"/>
                <a:gd name="T1" fmla="*/ 57 h 263"/>
                <a:gd name="T2" fmla="*/ 4 w 446"/>
                <a:gd name="T3" fmla="*/ 52 h 263"/>
                <a:gd name="T4" fmla="*/ 15 w 446"/>
                <a:gd name="T5" fmla="*/ 38 h 263"/>
                <a:gd name="T6" fmla="*/ 35 w 446"/>
                <a:gd name="T7" fmla="*/ 19 h 263"/>
                <a:gd name="T8" fmla="*/ 67 w 446"/>
                <a:gd name="T9" fmla="*/ 3 h 263"/>
                <a:gd name="T10" fmla="*/ 88 w 446"/>
                <a:gd name="T11" fmla="*/ 1 h 263"/>
                <a:gd name="T12" fmla="*/ 90 w 446"/>
                <a:gd name="T13" fmla="*/ 1 h 263"/>
                <a:gd name="T14" fmla="*/ 93 w 446"/>
                <a:gd name="T15" fmla="*/ 1 h 263"/>
                <a:gd name="T16" fmla="*/ 99 w 446"/>
                <a:gd name="T17" fmla="*/ 2 h 263"/>
                <a:gd name="T18" fmla="*/ 101 w 446"/>
                <a:gd name="T19" fmla="*/ 2 h 263"/>
                <a:gd name="T20" fmla="*/ 104 w 446"/>
                <a:gd name="T21" fmla="*/ 3 h 263"/>
                <a:gd name="T22" fmla="*/ 110 w 446"/>
                <a:gd name="T23" fmla="*/ 4 h 263"/>
                <a:gd name="T24" fmla="*/ 151 w 446"/>
                <a:gd name="T25" fmla="*/ 26 h 263"/>
                <a:gd name="T26" fmla="*/ 191 w 446"/>
                <a:gd name="T27" fmla="*/ 56 h 263"/>
                <a:gd name="T28" fmla="*/ 231 w 446"/>
                <a:gd name="T29" fmla="*/ 89 h 263"/>
                <a:gd name="T30" fmla="*/ 309 w 446"/>
                <a:gd name="T31" fmla="*/ 155 h 263"/>
                <a:gd name="T32" fmla="*/ 344 w 446"/>
                <a:gd name="T33" fmla="*/ 185 h 263"/>
                <a:gd name="T34" fmla="*/ 376 w 446"/>
                <a:gd name="T35" fmla="*/ 212 h 263"/>
                <a:gd name="T36" fmla="*/ 404 w 446"/>
                <a:gd name="T37" fmla="*/ 234 h 263"/>
                <a:gd name="T38" fmla="*/ 426 w 446"/>
                <a:gd name="T39" fmla="*/ 250 h 263"/>
                <a:gd name="T40" fmla="*/ 441 w 446"/>
                <a:gd name="T41" fmla="*/ 259 h 263"/>
                <a:gd name="T42" fmla="*/ 446 w 446"/>
                <a:gd name="T43" fmla="*/ 262 h 263"/>
                <a:gd name="T44" fmla="*/ 446 w 446"/>
                <a:gd name="T45" fmla="*/ 262 h 263"/>
                <a:gd name="T46" fmla="*/ 446 w 446"/>
                <a:gd name="T47" fmla="*/ 263 h 263"/>
                <a:gd name="T48" fmla="*/ 446 w 446"/>
                <a:gd name="T49" fmla="*/ 263 h 263"/>
                <a:gd name="T50" fmla="*/ 440 w 446"/>
                <a:gd name="T51" fmla="*/ 261 h 263"/>
                <a:gd name="T52" fmla="*/ 425 w 446"/>
                <a:gd name="T53" fmla="*/ 252 h 263"/>
                <a:gd name="T54" fmla="*/ 402 w 446"/>
                <a:gd name="T55" fmla="*/ 236 h 263"/>
                <a:gd name="T56" fmla="*/ 374 w 446"/>
                <a:gd name="T57" fmla="*/ 215 h 263"/>
                <a:gd name="T58" fmla="*/ 306 w 446"/>
                <a:gd name="T59" fmla="*/ 158 h 263"/>
                <a:gd name="T60" fmla="*/ 228 w 446"/>
                <a:gd name="T61" fmla="*/ 93 h 263"/>
                <a:gd name="T62" fmla="*/ 148 w 446"/>
                <a:gd name="T63" fmla="*/ 30 h 263"/>
                <a:gd name="T64" fmla="*/ 129 w 446"/>
                <a:gd name="T65" fmla="*/ 17 h 263"/>
                <a:gd name="T66" fmla="*/ 118 w 446"/>
                <a:gd name="T67" fmla="*/ 12 h 263"/>
                <a:gd name="T68" fmla="*/ 116 w 446"/>
                <a:gd name="T69" fmla="*/ 11 h 263"/>
                <a:gd name="T70" fmla="*/ 115 w 446"/>
                <a:gd name="T71" fmla="*/ 11 h 263"/>
                <a:gd name="T72" fmla="*/ 115 w 446"/>
                <a:gd name="T73" fmla="*/ 10 h 263"/>
                <a:gd name="T74" fmla="*/ 113 w 446"/>
                <a:gd name="T75" fmla="*/ 10 h 263"/>
                <a:gd name="T76" fmla="*/ 108 w 446"/>
                <a:gd name="T77" fmla="*/ 8 h 263"/>
                <a:gd name="T78" fmla="*/ 103 w 446"/>
                <a:gd name="T79" fmla="*/ 7 h 263"/>
                <a:gd name="T80" fmla="*/ 101 w 446"/>
                <a:gd name="T81" fmla="*/ 6 h 263"/>
                <a:gd name="T82" fmla="*/ 98 w 446"/>
                <a:gd name="T83" fmla="*/ 6 h 263"/>
                <a:gd name="T84" fmla="*/ 93 w 446"/>
                <a:gd name="T85" fmla="*/ 5 h 263"/>
                <a:gd name="T86" fmla="*/ 90 w 446"/>
                <a:gd name="T87" fmla="*/ 5 h 263"/>
                <a:gd name="T88" fmla="*/ 88 w 446"/>
                <a:gd name="T89" fmla="*/ 5 h 263"/>
                <a:gd name="T90" fmla="*/ 68 w 446"/>
                <a:gd name="T91" fmla="*/ 7 h 263"/>
                <a:gd name="T92" fmla="*/ 37 w 446"/>
                <a:gd name="T93" fmla="*/ 22 h 263"/>
                <a:gd name="T94" fmla="*/ 17 w 446"/>
                <a:gd name="T95" fmla="*/ 39 h 263"/>
                <a:gd name="T96" fmla="*/ 6 w 446"/>
                <a:gd name="T97" fmla="*/ 53 h 263"/>
                <a:gd name="T98" fmla="*/ 2 w 446"/>
                <a:gd name="T99" fmla="*/ 58 h 263"/>
                <a:gd name="T100" fmla="*/ 1 w 446"/>
                <a:gd name="T101" fmla="*/ 58 h 263"/>
                <a:gd name="T102" fmla="*/ 0 w 446"/>
                <a:gd name="T103" fmla="*/ 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263">
                  <a:moveTo>
                    <a:pt x="0" y="57"/>
                  </a:moveTo>
                  <a:cubicBezTo>
                    <a:pt x="0" y="57"/>
                    <a:pt x="2" y="55"/>
                    <a:pt x="4" y="52"/>
                  </a:cubicBezTo>
                  <a:cubicBezTo>
                    <a:pt x="6" y="48"/>
                    <a:pt x="10" y="44"/>
                    <a:pt x="15" y="38"/>
                  </a:cubicBezTo>
                  <a:cubicBezTo>
                    <a:pt x="20" y="32"/>
                    <a:pt x="27" y="26"/>
                    <a:pt x="35" y="19"/>
                  </a:cubicBezTo>
                  <a:cubicBezTo>
                    <a:pt x="44" y="13"/>
                    <a:pt x="54" y="7"/>
                    <a:pt x="67" y="3"/>
                  </a:cubicBezTo>
                  <a:cubicBezTo>
                    <a:pt x="74" y="1"/>
                    <a:pt x="81" y="0"/>
                    <a:pt x="88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5" y="1"/>
                    <a:pt x="97" y="1"/>
                    <a:pt x="99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2"/>
                    <a:pt x="103" y="2"/>
                    <a:pt x="104" y="3"/>
                  </a:cubicBezTo>
                  <a:cubicBezTo>
                    <a:pt x="106" y="3"/>
                    <a:pt x="108" y="4"/>
                    <a:pt x="110" y="4"/>
                  </a:cubicBezTo>
                  <a:cubicBezTo>
                    <a:pt x="124" y="8"/>
                    <a:pt x="138" y="17"/>
                    <a:pt x="151" y="26"/>
                  </a:cubicBezTo>
                  <a:cubicBezTo>
                    <a:pt x="165" y="36"/>
                    <a:pt x="178" y="46"/>
                    <a:pt x="191" y="56"/>
                  </a:cubicBezTo>
                  <a:cubicBezTo>
                    <a:pt x="205" y="67"/>
                    <a:pt x="218" y="78"/>
                    <a:pt x="231" y="89"/>
                  </a:cubicBezTo>
                  <a:cubicBezTo>
                    <a:pt x="258" y="111"/>
                    <a:pt x="284" y="134"/>
                    <a:pt x="309" y="155"/>
                  </a:cubicBezTo>
                  <a:cubicBezTo>
                    <a:pt x="321" y="165"/>
                    <a:pt x="333" y="176"/>
                    <a:pt x="344" y="185"/>
                  </a:cubicBezTo>
                  <a:cubicBezTo>
                    <a:pt x="355" y="195"/>
                    <a:pt x="366" y="204"/>
                    <a:pt x="376" y="212"/>
                  </a:cubicBezTo>
                  <a:cubicBezTo>
                    <a:pt x="386" y="220"/>
                    <a:pt x="395" y="228"/>
                    <a:pt x="404" y="234"/>
                  </a:cubicBezTo>
                  <a:cubicBezTo>
                    <a:pt x="412" y="240"/>
                    <a:pt x="420" y="246"/>
                    <a:pt x="426" y="250"/>
                  </a:cubicBezTo>
                  <a:cubicBezTo>
                    <a:pt x="432" y="254"/>
                    <a:pt x="437" y="257"/>
                    <a:pt x="441" y="259"/>
                  </a:cubicBezTo>
                  <a:cubicBezTo>
                    <a:pt x="444" y="261"/>
                    <a:pt x="446" y="262"/>
                    <a:pt x="446" y="262"/>
                  </a:cubicBezTo>
                  <a:cubicBezTo>
                    <a:pt x="446" y="262"/>
                    <a:pt x="446" y="262"/>
                    <a:pt x="446" y="262"/>
                  </a:cubicBezTo>
                  <a:cubicBezTo>
                    <a:pt x="446" y="263"/>
                    <a:pt x="446" y="263"/>
                    <a:pt x="446" y="263"/>
                  </a:cubicBezTo>
                  <a:cubicBezTo>
                    <a:pt x="446" y="263"/>
                    <a:pt x="446" y="263"/>
                    <a:pt x="446" y="263"/>
                  </a:cubicBezTo>
                  <a:cubicBezTo>
                    <a:pt x="446" y="263"/>
                    <a:pt x="444" y="262"/>
                    <a:pt x="440" y="261"/>
                  </a:cubicBezTo>
                  <a:cubicBezTo>
                    <a:pt x="436" y="259"/>
                    <a:pt x="431" y="256"/>
                    <a:pt x="425" y="252"/>
                  </a:cubicBezTo>
                  <a:cubicBezTo>
                    <a:pt x="418" y="247"/>
                    <a:pt x="411" y="242"/>
                    <a:pt x="402" y="236"/>
                  </a:cubicBezTo>
                  <a:cubicBezTo>
                    <a:pt x="394" y="230"/>
                    <a:pt x="384" y="223"/>
                    <a:pt x="374" y="215"/>
                  </a:cubicBezTo>
                  <a:cubicBezTo>
                    <a:pt x="354" y="199"/>
                    <a:pt x="330" y="179"/>
                    <a:pt x="306" y="158"/>
                  </a:cubicBezTo>
                  <a:cubicBezTo>
                    <a:pt x="281" y="137"/>
                    <a:pt x="255" y="115"/>
                    <a:pt x="228" y="93"/>
                  </a:cubicBezTo>
                  <a:cubicBezTo>
                    <a:pt x="202" y="71"/>
                    <a:pt x="175" y="49"/>
                    <a:pt x="148" y="30"/>
                  </a:cubicBezTo>
                  <a:cubicBezTo>
                    <a:pt x="142" y="26"/>
                    <a:pt x="135" y="21"/>
                    <a:pt x="129" y="17"/>
                  </a:cubicBezTo>
                  <a:cubicBezTo>
                    <a:pt x="125" y="16"/>
                    <a:pt x="122" y="14"/>
                    <a:pt x="118" y="12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0" y="9"/>
                    <a:pt x="108" y="8"/>
                  </a:cubicBezTo>
                  <a:cubicBezTo>
                    <a:pt x="107" y="8"/>
                    <a:pt x="105" y="7"/>
                    <a:pt x="103" y="7"/>
                  </a:cubicBezTo>
                  <a:cubicBezTo>
                    <a:pt x="102" y="7"/>
                    <a:pt x="101" y="6"/>
                    <a:pt x="101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6" y="5"/>
                    <a:pt x="94" y="5"/>
                    <a:pt x="93" y="5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1" y="4"/>
                    <a:pt x="74" y="5"/>
                    <a:pt x="68" y="7"/>
                  </a:cubicBezTo>
                  <a:cubicBezTo>
                    <a:pt x="56" y="10"/>
                    <a:pt x="45" y="16"/>
                    <a:pt x="37" y="22"/>
                  </a:cubicBezTo>
                  <a:cubicBezTo>
                    <a:pt x="28" y="28"/>
                    <a:pt x="22" y="34"/>
                    <a:pt x="17" y="39"/>
                  </a:cubicBezTo>
                  <a:cubicBezTo>
                    <a:pt x="12" y="45"/>
                    <a:pt x="8" y="50"/>
                    <a:pt x="6" y="53"/>
                  </a:cubicBezTo>
                  <a:cubicBezTo>
                    <a:pt x="3" y="56"/>
                    <a:pt x="2" y="58"/>
                    <a:pt x="2" y="58"/>
                  </a:cubicBezTo>
                  <a:cubicBezTo>
                    <a:pt x="2" y="58"/>
                    <a:pt x="1" y="58"/>
                    <a:pt x="1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1B5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91">
              <a:extLst>
                <a:ext uri="{FF2B5EF4-FFF2-40B4-BE49-F238E27FC236}">
                  <a16:creationId xmlns:a16="http://schemas.microsoft.com/office/drawing/2014/main" id="{CDC7D67B-169F-4E43-9E08-34CEB6EC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3933825"/>
              <a:ext cx="147638" cy="61912"/>
            </a:xfrm>
            <a:custGeom>
              <a:avLst/>
              <a:gdLst>
                <a:gd name="T0" fmla="*/ 49 w 53"/>
                <a:gd name="T1" fmla="*/ 13 h 22"/>
                <a:gd name="T2" fmla="*/ 47 w 53"/>
                <a:gd name="T3" fmla="*/ 11 h 22"/>
                <a:gd name="T4" fmla="*/ 42 w 53"/>
                <a:gd name="T5" fmla="*/ 9 h 22"/>
                <a:gd name="T6" fmla="*/ 39 w 53"/>
                <a:gd name="T7" fmla="*/ 8 h 22"/>
                <a:gd name="T8" fmla="*/ 35 w 53"/>
                <a:gd name="T9" fmla="*/ 8 h 22"/>
                <a:gd name="T10" fmla="*/ 30 w 53"/>
                <a:gd name="T11" fmla="*/ 8 h 22"/>
                <a:gd name="T12" fmla="*/ 26 w 53"/>
                <a:gd name="T13" fmla="*/ 8 h 22"/>
                <a:gd name="T14" fmla="*/ 22 w 53"/>
                <a:gd name="T15" fmla="*/ 10 h 22"/>
                <a:gd name="T16" fmla="*/ 17 w 53"/>
                <a:gd name="T17" fmla="*/ 12 h 22"/>
                <a:gd name="T18" fmla="*/ 14 w 53"/>
                <a:gd name="T19" fmla="*/ 14 h 22"/>
                <a:gd name="T20" fmla="*/ 10 w 53"/>
                <a:gd name="T21" fmla="*/ 16 h 22"/>
                <a:gd name="T22" fmla="*/ 5 w 53"/>
                <a:gd name="T23" fmla="*/ 20 h 22"/>
                <a:gd name="T24" fmla="*/ 4 w 53"/>
                <a:gd name="T25" fmla="*/ 21 h 22"/>
                <a:gd name="T26" fmla="*/ 3 w 53"/>
                <a:gd name="T27" fmla="*/ 21 h 22"/>
                <a:gd name="T28" fmla="*/ 0 w 53"/>
                <a:gd name="T29" fmla="*/ 20 h 22"/>
                <a:gd name="T30" fmla="*/ 0 w 53"/>
                <a:gd name="T31" fmla="*/ 18 h 22"/>
                <a:gd name="T32" fmla="*/ 2 w 53"/>
                <a:gd name="T33" fmla="*/ 16 h 22"/>
                <a:gd name="T34" fmla="*/ 6 w 53"/>
                <a:gd name="T35" fmla="*/ 11 h 22"/>
                <a:gd name="T36" fmla="*/ 10 w 53"/>
                <a:gd name="T37" fmla="*/ 8 h 22"/>
                <a:gd name="T38" fmla="*/ 14 w 53"/>
                <a:gd name="T39" fmla="*/ 5 h 22"/>
                <a:gd name="T40" fmla="*/ 19 w 53"/>
                <a:gd name="T41" fmla="*/ 2 h 22"/>
                <a:gd name="T42" fmla="*/ 24 w 53"/>
                <a:gd name="T43" fmla="*/ 1 h 22"/>
                <a:gd name="T44" fmla="*/ 30 w 53"/>
                <a:gd name="T45" fmla="*/ 0 h 22"/>
                <a:gd name="T46" fmla="*/ 36 w 53"/>
                <a:gd name="T47" fmla="*/ 0 h 22"/>
                <a:gd name="T48" fmla="*/ 41 w 53"/>
                <a:gd name="T49" fmla="*/ 1 h 22"/>
                <a:gd name="T50" fmla="*/ 45 w 53"/>
                <a:gd name="T51" fmla="*/ 3 h 22"/>
                <a:gd name="T52" fmla="*/ 51 w 53"/>
                <a:gd name="T53" fmla="*/ 8 h 22"/>
                <a:gd name="T54" fmla="*/ 52 w 53"/>
                <a:gd name="T55" fmla="*/ 10 h 22"/>
                <a:gd name="T56" fmla="*/ 52 w 53"/>
                <a:gd name="T57" fmla="*/ 13 h 22"/>
                <a:gd name="T58" fmla="*/ 49 w 53"/>
                <a:gd name="T5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22">
                  <a:moveTo>
                    <a:pt x="49" y="13"/>
                  </a:moveTo>
                  <a:cubicBezTo>
                    <a:pt x="49" y="12"/>
                    <a:pt x="49" y="12"/>
                    <a:pt x="47" y="11"/>
                  </a:cubicBezTo>
                  <a:cubicBezTo>
                    <a:pt x="46" y="11"/>
                    <a:pt x="44" y="10"/>
                    <a:pt x="42" y="9"/>
                  </a:cubicBezTo>
                  <a:cubicBezTo>
                    <a:pt x="41" y="9"/>
                    <a:pt x="40" y="8"/>
                    <a:pt x="39" y="8"/>
                  </a:cubicBezTo>
                  <a:cubicBezTo>
                    <a:pt x="37" y="8"/>
                    <a:pt x="36" y="8"/>
                    <a:pt x="35" y="8"/>
                  </a:cubicBezTo>
                  <a:cubicBezTo>
                    <a:pt x="33" y="7"/>
                    <a:pt x="32" y="8"/>
                    <a:pt x="30" y="8"/>
                  </a:cubicBezTo>
                  <a:cubicBezTo>
                    <a:pt x="29" y="8"/>
                    <a:pt x="27" y="8"/>
                    <a:pt x="26" y="8"/>
                  </a:cubicBezTo>
                  <a:cubicBezTo>
                    <a:pt x="24" y="9"/>
                    <a:pt x="23" y="9"/>
                    <a:pt x="22" y="10"/>
                  </a:cubicBezTo>
                  <a:cubicBezTo>
                    <a:pt x="20" y="10"/>
                    <a:pt x="19" y="11"/>
                    <a:pt x="17" y="12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1" y="15"/>
                    <a:pt x="10" y="16"/>
                  </a:cubicBezTo>
                  <a:cubicBezTo>
                    <a:pt x="8" y="17"/>
                    <a:pt x="7" y="19"/>
                    <a:pt x="5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1" y="21"/>
                    <a:pt x="0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4" y="13"/>
                    <a:pt x="6" y="11"/>
                  </a:cubicBezTo>
                  <a:cubicBezTo>
                    <a:pt x="7" y="10"/>
                    <a:pt x="8" y="9"/>
                    <a:pt x="10" y="8"/>
                  </a:cubicBezTo>
                  <a:cubicBezTo>
                    <a:pt x="11" y="7"/>
                    <a:pt x="12" y="6"/>
                    <a:pt x="14" y="5"/>
                  </a:cubicBezTo>
                  <a:cubicBezTo>
                    <a:pt x="15" y="4"/>
                    <a:pt x="17" y="3"/>
                    <a:pt x="19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7" y="0"/>
                    <a:pt x="39" y="1"/>
                    <a:pt x="41" y="1"/>
                  </a:cubicBezTo>
                  <a:cubicBezTo>
                    <a:pt x="42" y="2"/>
                    <a:pt x="44" y="3"/>
                    <a:pt x="45" y="3"/>
                  </a:cubicBezTo>
                  <a:cubicBezTo>
                    <a:pt x="48" y="5"/>
                    <a:pt x="49" y="6"/>
                    <a:pt x="51" y="8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3" y="10"/>
                    <a:pt x="53" y="12"/>
                    <a:pt x="52" y="13"/>
                  </a:cubicBezTo>
                  <a:cubicBezTo>
                    <a:pt x="51" y="13"/>
                    <a:pt x="50" y="13"/>
                    <a:pt x="49" y="13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85" name="Picture 92">
              <a:extLst>
                <a:ext uri="{FF2B5EF4-FFF2-40B4-BE49-F238E27FC236}">
                  <a16:creationId xmlns:a16="http://schemas.microsoft.com/office/drawing/2014/main" id="{EBF3B9CC-3DEC-4E78-BD0E-102DDA9B8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1113" y="3938588"/>
              <a:ext cx="1778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6" name="Freeform 93">
              <a:extLst>
                <a:ext uri="{FF2B5EF4-FFF2-40B4-BE49-F238E27FC236}">
                  <a16:creationId xmlns:a16="http://schemas.microsoft.com/office/drawing/2014/main" id="{F1FF231E-BE17-4772-BA8D-10665E95F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0" y="4068763"/>
              <a:ext cx="490538" cy="147637"/>
            </a:xfrm>
            <a:custGeom>
              <a:avLst/>
              <a:gdLst>
                <a:gd name="T0" fmla="*/ 4 w 175"/>
                <a:gd name="T1" fmla="*/ 22 h 53"/>
                <a:gd name="T2" fmla="*/ 4 w 175"/>
                <a:gd name="T3" fmla="*/ 22 h 53"/>
                <a:gd name="T4" fmla="*/ 5 w 175"/>
                <a:gd name="T5" fmla="*/ 23 h 53"/>
                <a:gd name="T6" fmla="*/ 10 w 175"/>
                <a:gd name="T7" fmla="*/ 27 h 53"/>
                <a:gd name="T8" fmla="*/ 17 w 175"/>
                <a:gd name="T9" fmla="*/ 32 h 53"/>
                <a:gd name="T10" fmla="*/ 28 w 175"/>
                <a:gd name="T11" fmla="*/ 37 h 53"/>
                <a:gd name="T12" fmla="*/ 41 w 175"/>
                <a:gd name="T13" fmla="*/ 42 h 53"/>
                <a:gd name="T14" fmla="*/ 49 w 175"/>
                <a:gd name="T15" fmla="*/ 43 h 53"/>
                <a:gd name="T16" fmla="*/ 57 w 175"/>
                <a:gd name="T17" fmla="*/ 44 h 53"/>
                <a:gd name="T18" fmla="*/ 73 w 175"/>
                <a:gd name="T19" fmla="*/ 45 h 53"/>
                <a:gd name="T20" fmla="*/ 82 w 175"/>
                <a:gd name="T21" fmla="*/ 44 h 53"/>
                <a:gd name="T22" fmla="*/ 86 w 175"/>
                <a:gd name="T23" fmla="*/ 44 h 53"/>
                <a:gd name="T24" fmla="*/ 91 w 175"/>
                <a:gd name="T25" fmla="*/ 43 h 53"/>
                <a:gd name="T26" fmla="*/ 99 w 175"/>
                <a:gd name="T27" fmla="*/ 42 h 53"/>
                <a:gd name="T28" fmla="*/ 108 w 175"/>
                <a:gd name="T29" fmla="*/ 40 h 53"/>
                <a:gd name="T30" fmla="*/ 116 w 175"/>
                <a:gd name="T31" fmla="*/ 38 h 53"/>
                <a:gd name="T32" fmla="*/ 124 w 175"/>
                <a:gd name="T33" fmla="*/ 35 h 53"/>
                <a:gd name="T34" fmla="*/ 138 w 175"/>
                <a:gd name="T35" fmla="*/ 28 h 53"/>
                <a:gd name="T36" fmla="*/ 150 w 175"/>
                <a:gd name="T37" fmla="*/ 21 h 53"/>
                <a:gd name="T38" fmla="*/ 166 w 175"/>
                <a:gd name="T39" fmla="*/ 7 h 53"/>
                <a:gd name="T40" fmla="*/ 170 w 175"/>
                <a:gd name="T41" fmla="*/ 3 h 53"/>
                <a:gd name="T42" fmla="*/ 171 w 175"/>
                <a:gd name="T43" fmla="*/ 1 h 53"/>
                <a:gd name="T44" fmla="*/ 171 w 175"/>
                <a:gd name="T45" fmla="*/ 1 h 53"/>
                <a:gd name="T46" fmla="*/ 174 w 175"/>
                <a:gd name="T47" fmla="*/ 1 h 53"/>
                <a:gd name="T48" fmla="*/ 174 w 175"/>
                <a:gd name="T49" fmla="*/ 3 h 53"/>
                <a:gd name="T50" fmla="*/ 173 w 175"/>
                <a:gd name="T51" fmla="*/ 5 h 53"/>
                <a:gd name="T52" fmla="*/ 169 w 175"/>
                <a:gd name="T53" fmla="*/ 10 h 53"/>
                <a:gd name="T54" fmla="*/ 154 w 175"/>
                <a:gd name="T55" fmla="*/ 26 h 53"/>
                <a:gd name="T56" fmla="*/ 126 w 175"/>
                <a:gd name="T57" fmla="*/ 42 h 53"/>
                <a:gd name="T58" fmla="*/ 118 w 175"/>
                <a:gd name="T59" fmla="*/ 45 h 53"/>
                <a:gd name="T60" fmla="*/ 110 w 175"/>
                <a:gd name="T61" fmla="*/ 48 h 53"/>
                <a:gd name="T62" fmla="*/ 101 w 175"/>
                <a:gd name="T63" fmla="*/ 50 h 53"/>
                <a:gd name="T64" fmla="*/ 92 w 175"/>
                <a:gd name="T65" fmla="*/ 51 h 53"/>
                <a:gd name="T66" fmla="*/ 87 w 175"/>
                <a:gd name="T67" fmla="*/ 52 h 53"/>
                <a:gd name="T68" fmla="*/ 83 w 175"/>
                <a:gd name="T69" fmla="*/ 52 h 53"/>
                <a:gd name="T70" fmla="*/ 73 w 175"/>
                <a:gd name="T71" fmla="*/ 53 h 53"/>
                <a:gd name="T72" fmla="*/ 56 w 175"/>
                <a:gd name="T73" fmla="*/ 52 h 53"/>
                <a:gd name="T74" fmla="*/ 47 w 175"/>
                <a:gd name="T75" fmla="*/ 50 h 53"/>
                <a:gd name="T76" fmla="*/ 39 w 175"/>
                <a:gd name="T77" fmla="*/ 48 h 53"/>
                <a:gd name="T78" fmla="*/ 25 w 175"/>
                <a:gd name="T79" fmla="*/ 43 h 53"/>
                <a:gd name="T80" fmla="*/ 14 w 175"/>
                <a:gd name="T81" fmla="*/ 37 h 53"/>
                <a:gd name="T82" fmla="*/ 7 w 175"/>
                <a:gd name="T83" fmla="*/ 31 h 53"/>
                <a:gd name="T84" fmla="*/ 2 w 175"/>
                <a:gd name="T85" fmla="*/ 26 h 53"/>
                <a:gd name="T86" fmla="*/ 1 w 175"/>
                <a:gd name="T87" fmla="*/ 25 h 53"/>
                <a:gd name="T88" fmla="*/ 1 w 175"/>
                <a:gd name="T89" fmla="*/ 24 h 53"/>
                <a:gd name="T90" fmla="*/ 1 w 175"/>
                <a:gd name="T91" fmla="*/ 21 h 53"/>
                <a:gd name="T92" fmla="*/ 4 w 175"/>
                <a:gd name="T9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" h="53"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6" y="24"/>
                    <a:pt x="8" y="25"/>
                    <a:pt x="10" y="27"/>
                  </a:cubicBezTo>
                  <a:cubicBezTo>
                    <a:pt x="12" y="28"/>
                    <a:pt x="14" y="30"/>
                    <a:pt x="17" y="32"/>
                  </a:cubicBezTo>
                  <a:cubicBezTo>
                    <a:pt x="20" y="34"/>
                    <a:pt x="24" y="35"/>
                    <a:pt x="28" y="37"/>
                  </a:cubicBezTo>
                  <a:cubicBezTo>
                    <a:pt x="32" y="39"/>
                    <a:pt x="36" y="40"/>
                    <a:pt x="41" y="42"/>
                  </a:cubicBezTo>
                  <a:cubicBezTo>
                    <a:pt x="44" y="42"/>
                    <a:pt x="46" y="43"/>
                    <a:pt x="49" y="43"/>
                  </a:cubicBezTo>
                  <a:cubicBezTo>
                    <a:pt x="51" y="44"/>
                    <a:pt x="54" y="44"/>
                    <a:pt x="57" y="44"/>
                  </a:cubicBezTo>
                  <a:cubicBezTo>
                    <a:pt x="62" y="45"/>
                    <a:pt x="68" y="45"/>
                    <a:pt x="73" y="45"/>
                  </a:cubicBezTo>
                  <a:cubicBezTo>
                    <a:pt x="76" y="45"/>
                    <a:pt x="79" y="45"/>
                    <a:pt x="82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9" y="44"/>
                    <a:pt x="91" y="43"/>
                  </a:cubicBezTo>
                  <a:cubicBezTo>
                    <a:pt x="93" y="43"/>
                    <a:pt x="97" y="43"/>
                    <a:pt x="99" y="42"/>
                  </a:cubicBezTo>
                  <a:cubicBezTo>
                    <a:pt x="102" y="42"/>
                    <a:pt x="105" y="41"/>
                    <a:pt x="108" y="40"/>
                  </a:cubicBezTo>
                  <a:cubicBezTo>
                    <a:pt x="110" y="39"/>
                    <a:pt x="113" y="39"/>
                    <a:pt x="116" y="38"/>
                  </a:cubicBezTo>
                  <a:cubicBezTo>
                    <a:pt x="119" y="37"/>
                    <a:pt x="121" y="36"/>
                    <a:pt x="124" y="35"/>
                  </a:cubicBezTo>
                  <a:cubicBezTo>
                    <a:pt x="129" y="33"/>
                    <a:pt x="133" y="31"/>
                    <a:pt x="138" y="28"/>
                  </a:cubicBezTo>
                  <a:cubicBezTo>
                    <a:pt x="142" y="26"/>
                    <a:pt x="146" y="24"/>
                    <a:pt x="150" y="21"/>
                  </a:cubicBezTo>
                  <a:cubicBezTo>
                    <a:pt x="157" y="16"/>
                    <a:pt x="162" y="11"/>
                    <a:pt x="166" y="7"/>
                  </a:cubicBezTo>
                  <a:cubicBezTo>
                    <a:pt x="167" y="5"/>
                    <a:pt x="169" y="4"/>
                    <a:pt x="170" y="3"/>
                  </a:cubicBezTo>
                  <a:cubicBezTo>
                    <a:pt x="170" y="2"/>
                    <a:pt x="171" y="1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2" y="0"/>
                    <a:pt x="173" y="0"/>
                    <a:pt x="174" y="1"/>
                  </a:cubicBezTo>
                  <a:cubicBezTo>
                    <a:pt x="175" y="1"/>
                    <a:pt x="175" y="3"/>
                    <a:pt x="174" y="3"/>
                  </a:cubicBezTo>
                  <a:cubicBezTo>
                    <a:pt x="174" y="3"/>
                    <a:pt x="174" y="4"/>
                    <a:pt x="173" y="5"/>
                  </a:cubicBezTo>
                  <a:cubicBezTo>
                    <a:pt x="172" y="7"/>
                    <a:pt x="171" y="8"/>
                    <a:pt x="169" y="10"/>
                  </a:cubicBezTo>
                  <a:cubicBezTo>
                    <a:pt x="166" y="15"/>
                    <a:pt x="161" y="20"/>
                    <a:pt x="154" y="26"/>
                  </a:cubicBezTo>
                  <a:cubicBezTo>
                    <a:pt x="146" y="32"/>
                    <a:pt x="137" y="38"/>
                    <a:pt x="126" y="42"/>
                  </a:cubicBezTo>
                  <a:cubicBezTo>
                    <a:pt x="124" y="43"/>
                    <a:pt x="121" y="44"/>
                    <a:pt x="118" y="45"/>
                  </a:cubicBezTo>
                  <a:cubicBezTo>
                    <a:pt x="115" y="46"/>
                    <a:pt x="113" y="47"/>
                    <a:pt x="110" y="48"/>
                  </a:cubicBezTo>
                  <a:cubicBezTo>
                    <a:pt x="107" y="48"/>
                    <a:pt x="104" y="49"/>
                    <a:pt x="101" y="50"/>
                  </a:cubicBezTo>
                  <a:cubicBezTo>
                    <a:pt x="98" y="51"/>
                    <a:pt x="95" y="51"/>
                    <a:pt x="92" y="51"/>
                  </a:cubicBezTo>
                  <a:cubicBezTo>
                    <a:pt x="90" y="52"/>
                    <a:pt x="89" y="52"/>
                    <a:pt x="87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79" y="52"/>
                    <a:pt x="76" y="53"/>
                    <a:pt x="73" y="53"/>
                  </a:cubicBezTo>
                  <a:cubicBezTo>
                    <a:pt x="67" y="53"/>
                    <a:pt x="61" y="52"/>
                    <a:pt x="56" y="52"/>
                  </a:cubicBezTo>
                  <a:cubicBezTo>
                    <a:pt x="53" y="51"/>
                    <a:pt x="50" y="51"/>
                    <a:pt x="47" y="50"/>
                  </a:cubicBezTo>
                  <a:cubicBezTo>
                    <a:pt x="45" y="50"/>
                    <a:pt x="42" y="49"/>
                    <a:pt x="39" y="48"/>
                  </a:cubicBezTo>
                  <a:cubicBezTo>
                    <a:pt x="34" y="47"/>
                    <a:pt x="29" y="45"/>
                    <a:pt x="25" y="43"/>
                  </a:cubicBezTo>
                  <a:cubicBezTo>
                    <a:pt x="21" y="41"/>
                    <a:pt x="17" y="39"/>
                    <a:pt x="14" y="37"/>
                  </a:cubicBezTo>
                  <a:cubicBezTo>
                    <a:pt x="11" y="35"/>
                    <a:pt x="9" y="33"/>
                    <a:pt x="7" y="31"/>
                  </a:cubicBezTo>
                  <a:cubicBezTo>
                    <a:pt x="4" y="29"/>
                    <a:pt x="3" y="27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2" y="21"/>
                    <a:pt x="3" y="21"/>
                    <a:pt x="4" y="22"/>
                  </a:cubicBezTo>
                  <a:close/>
                </a:path>
              </a:pathLst>
            </a:custGeom>
            <a:solidFill>
              <a:srgbClr val="27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94">
              <a:extLst>
                <a:ext uri="{FF2B5EF4-FFF2-40B4-BE49-F238E27FC236}">
                  <a16:creationId xmlns:a16="http://schemas.microsoft.com/office/drawing/2014/main" id="{6F8749F2-CB29-4561-8388-8883F7366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3644900"/>
              <a:ext cx="277813" cy="142875"/>
            </a:xfrm>
            <a:custGeom>
              <a:avLst/>
              <a:gdLst>
                <a:gd name="T0" fmla="*/ 3 w 99"/>
                <a:gd name="T1" fmla="*/ 17 h 51"/>
                <a:gd name="T2" fmla="*/ 61 w 99"/>
                <a:gd name="T3" fmla="*/ 36 h 51"/>
                <a:gd name="T4" fmla="*/ 97 w 99"/>
                <a:gd name="T5" fmla="*/ 43 h 51"/>
                <a:gd name="T6" fmla="*/ 60 w 99"/>
                <a:gd name="T7" fmla="*/ 7 h 51"/>
                <a:gd name="T8" fmla="*/ 3 w 99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1">
                  <a:moveTo>
                    <a:pt x="3" y="17"/>
                  </a:moveTo>
                  <a:cubicBezTo>
                    <a:pt x="0" y="33"/>
                    <a:pt x="31" y="27"/>
                    <a:pt x="61" y="36"/>
                  </a:cubicBezTo>
                  <a:cubicBezTo>
                    <a:pt x="79" y="42"/>
                    <a:pt x="94" y="51"/>
                    <a:pt x="97" y="43"/>
                  </a:cubicBezTo>
                  <a:cubicBezTo>
                    <a:pt x="99" y="36"/>
                    <a:pt x="83" y="15"/>
                    <a:pt x="60" y="7"/>
                  </a:cubicBezTo>
                  <a:cubicBezTo>
                    <a:pt x="36" y="0"/>
                    <a:pt x="6" y="0"/>
                    <a:pt x="3" y="17"/>
                  </a:cubicBezTo>
                  <a:close/>
                </a:path>
              </a:pathLst>
            </a:custGeom>
            <a:solidFill>
              <a:srgbClr val="A66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95">
              <a:extLst>
                <a:ext uri="{FF2B5EF4-FFF2-40B4-BE49-F238E27FC236}">
                  <a16:creationId xmlns:a16="http://schemas.microsoft.com/office/drawing/2014/main" id="{801DA5F6-EE9F-44ED-95C8-75724914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3711575"/>
              <a:ext cx="249238" cy="141287"/>
            </a:xfrm>
            <a:custGeom>
              <a:avLst/>
              <a:gdLst>
                <a:gd name="T0" fmla="*/ 84 w 89"/>
                <a:gd name="T1" fmla="*/ 16 h 50"/>
                <a:gd name="T2" fmla="*/ 32 w 89"/>
                <a:gd name="T3" fmla="*/ 22 h 50"/>
                <a:gd name="T4" fmla="*/ 2 w 89"/>
                <a:gd name="T5" fmla="*/ 31 h 50"/>
                <a:gd name="T6" fmla="*/ 46 w 89"/>
                <a:gd name="T7" fmla="*/ 47 h 50"/>
                <a:gd name="T8" fmla="*/ 84 w 89"/>
                <a:gd name="T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84" y="16"/>
                  </a:moveTo>
                  <a:cubicBezTo>
                    <a:pt x="78" y="0"/>
                    <a:pt x="58" y="18"/>
                    <a:pt x="32" y="22"/>
                  </a:cubicBezTo>
                  <a:cubicBezTo>
                    <a:pt x="16" y="25"/>
                    <a:pt x="0" y="23"/>
                    <a:pt x="2" y="31"/>
                  </a:cubicBezTo>
                  <a:cubicBezTo>
                    <a:pt x="4" y="38"/>
                    <a:pt x="25" y="50"/>
                    <a:pt x="46" y="47"/>
                  </a:cubicBezTo>
                  <a:cubicBezTo>
                    <a:pt x="67" y="44"/>
                    <a:pt x="89" y="32"/>
                    <a:pt x="84" y="16"/>
                  </a:cubicBezTo>
                  <a:close/>
                </a:path>
              </a:pathLst>
            </a:custGeom>
            <a:solidFill>
              <a:srgbClr val="A66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96">
              <a:extLst>
                <a:ext uri="{FF2B5EF4-FFF2-40B4-BE49-F238E27FC236}">
                  <a16:creationId xmlns:a16="http://schemas.microsoft.com/office/drawing/2014/main" id="{73F35A70-914E-42DD-B4E2-DB99E687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8775" y="3878263"/>
              <a:ext cx="115888" cy="114300"/>
            </a:xfrm>
            <a:custGeom>
              <a:avLst/>
              <a:gdLst>
                <a:gd name="T0" fmla="*/ 41 w 41"/>
                <a:gd name="T1" fmla="*/ 21 h 41"/>
                <a:gd name="T2" fmla="*/ 21 w 41"/>
                <a:gd name="T3" fmla="*/ 0 h 41"/>
                <a:gd name="T4" fmla="*/ 0 w 41"/>
                <a:gd name="T5" fmla="*/ 20 h 41"/>
                <a:gd name="T6" fmla="*/ 20 w 41"/>
                <a:gd name="T7" fmla="*/ 41 h 41"/>
                <a:gd name="T8" fmla="*/ 41 w 41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cubicBezTo>
                    <a:pt x="41" y="10"/>
                    <a:pt x="32" y="1"/>
                    <a:pt x="21" y="0"/>
                  </a:cubicBezTo>
                  <a:cubicBezTo>
                    <a:pt x="10" y="0"/>
                    <a:pt x="1" y="9"/>
                    <a:pt x="0" y="20"/>
                  </a:cubicBezTo>
                  <a:cubicBezTo>
                    <a:pt x="0" y="31"/>
                    <a:pt x="8" y="40"/>
                    <a:pt x="20" y="41"/>
                  </a:cubicBezTo>
                  <a:cubicBezTo>
                    <a:pt x="31" y="41"/>
                    <a:pt x="40" y="33"/>
                    <a:pt x="41" y="2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97">
              <a:extLst>
                <a:ext uri="{FF2B5EF4-FFF2-40B4-BE49-F238E27FC236}">
                  <a16:creationId xmlns:a16="http://schemas.microsoft.com/office/drawing/2014/main" id="{B56C4B34-CFBD-44F4-BC5C-AF0D9A3E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0" y="3902075"/>
              <a:ext cx="114300" cy="115887"/>
            </a:xfrm>
            <a:custGeom>
              <a:avLst/>
              <a:gdLst>
                <a:gd name="T0" fmla="*/ 41 w 41"/>
                <a:gd name="T1" fmla="*/ 21 h 41"/>
                <a:gd name="T2" fmla="*/ 21 w 41"/>
                <a:gd name="T3" fmla="*/ 0 h 41"/>
                <a:gd name="T4" fmla="*/ 0 w 41"/>
                <a:gd name="T5" fmla="*/ 20 h 41"/>
                <a:gd name="T6" fmla="*/ 20 w 41"/>
                <a:gd name="T7" fmla="*/ 41 h 41"/>
                <a:gd name="T8" fmla="*/ 41 w 41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cubicBezTo>
                    <a:pt x="41" y="10"/>
                    <a:pt x="32" y="1"/>
                    <a:pt x="21" y="0"/>
                  </a:cubicBezTo>
                  <a:cubicBezTo>
                    <a:pt x="10" y="0"/>
                    <a:pt x="0" y="8"/>
                    <a:pt x="0" y="20"/>
                  </a:cubicBezTo>
                  <a:cubicBezTo>
                    <a:pt x="0" y="31"/>
                    <a:pt x="8" y="40"/>
                    <a:pt x="20" y="41"/>
                  </a:cubicBezTo>
                  <a:cubicBezTo>
                    <a:pt x="31" y="41"/>
                    <a:pt x="40" y="33"/>
                    <a:pt x="41" y="2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98">
              <a:extLst>
                <a:ext uri="{FF2B5EF4-FFF2-40B4-BE49-F238E27FC236}">
                  <a16:creationId xmlns:a16="http://schemas.microsoft.com/office/drawing/2014/main" id="{414C8979-FFA6-4535-ABA8-FC05846FB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6725" y="3973513"/>
              <a:ext cx="77788" cy="114300"/>
            </a:xfrm>
            <a:custGeom>
              <a:avLst/>
              <a:gdLst>
                <a:gd name="T0" fmla="*/ 12 w 28"/>
                <a:gd name="T1" fmla="*/ 5 h 41"/>
                <a:gd name="T2" fmla="*/ 5 w 28"/>
                <a:gd name="T3" fmla="*/ 19 h 41"/>
                <a:gd name="T4" fmla="*/ 0 w 28"/>
                <a:gd name="T5" fmla="*/ 32 h 41"/>
                <a:gd name="T6" fmla="*/ 8 w 28"/>
                <a:gd name="T7" fmla="*/ 38 h 41"/>
                <a:gd name="T8" fmla="*/ 17 w 28"/>
                <a:gd name="T9" fmla="*/ 28 h 41"/>
                <a:gd name="T10" fmla="*/ 26 w 28"/>
                <a:gd name="T11" fmla="*/ 14 h 41"/>
                <a:gd name="T12" fmla="*/ 12 w 28"/>
                <a:gd name="T1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12" y="5"/>
                  </a:moveTo>
                  <a:cubicBezTo>
                    <a:pt x="8" y="9"/>
                    <a:pt x="6" y="14"/>
                    <a:pt x="5" y="19"/>
                  </a:cubicBezTo>
                  <a:cubicBezTo>
                    <a:pt x="3" y="23"/>
                    <a:pt x="1" y="28"/>
                    <a:pt x="0" y="32"/>
                  </a:cubicBezTo>
                  <a:cubicBezTo>
                    <a:pt x="0" y="36"/>
                    <a:pt x="4" y="41"/>
                    <a:pt x="8" y="38"/>
                  </a:cubicBezTo>
                  <a:cubicBezTo>
                    <a:pt x="11" y="35"/>
                    <a:pt x="14" y="31"/>
                    <a:pt x="17" y="28"/>
                  </a:cubicBezTo>
                  <a:cubicBezTo>
                    <a:pt x="20" y="24"/>
                    <a:pt x="25" y="19"/>
                    <a:pt x="26" y="14"/>
                  </a:cubicBezTo>
                  <a:cubicBezTo>
                    <a:pt x="28" y="5"/>
                    <a:pt x="18" y="0"/>
                    <a:pt x="12" y="5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99">
              <a:extLst>
                <a:ext uri="{FF2B5EF4-FFF2-40B4-BE49-F238E27FC236}">
                  <a16:creationId xmlns:a16="http://schemas.microsoft.com/office/drawing/2014/main" id="{F281FED1-8D98-4EE6-ABB1-FA672E1F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956050"/>
              <a:ext cx="112713" cy="165100"/>
            </a:xfrm>
            <a:custGeom>
              <a:avLst/>
              <a:gdLst>
                <a:gd name="T0" fmla="*/ 23 w 40"/>
                <a:gd name="T1" fmla="*/ 6 h 59"/>
                <a:gd name="T2" fmla="*/ 10 w 40"/>
                <a:gd name="T3" fmla="*/ 28 h 59"/>
                <a:gd name="T4" fmla="*/ 1 w 40"/>
                <a:gd name="T5" fmla="*/ 51 h 59"/>
                <a:gd name="T6" fmla="*/ 8 w 40"/>
                <a:gd name="T7" fmla="*/ 55 h 59"/>
                <a:gd name="T8" fmla="*/ 23 w 40"/>
                <a:gd name="T9" fmla="*/ 36 h 59"/>
                <a:gd name="T10" fmla="*/ 37 w 40"/>
                <a:gd name="T11" fmla="*/ 14 h 59"/>
                <a:gd name="T12" fmla="*/ 23 w 40"/>
                <a:gd name="T13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9">
                  <a:moveTo>
                    <a:pt x="23" y="6"/>
                  </a:moveTo>
                  <a:cubicBezTo>
                    <a:pt x="18" y="13"/>
                    <a:pt x="14" y="21"/>
                    <a:pt x="10" y="28"/>
                  </a:cubicBezTo>
                  <a:cubicBezTo>
                    <a:pt x="6" y="35"/>
                    <a:pt x="2" y="43"/>
                    <a:pt x="1" y="51"/>
                  </a:cubicBezTo>
                  <a:cubicBezTo>
                    <a:pt x="0" y="55"/>
                    <a:pt x="5" y="59"/>
                    <a:pt x="8" y="55"/>
                  </a:cubicBezTo>
                  <a:cubicBezTo>
                    <a:pt x="14" y="50"/>
                    <a:pt x="18" y="42"/>
                    <a:pt x="23" y="36"/>
                  </a:cubicBezTo>
                  <a:cubicBezTo>
                    <a:pt x="28" y="29"/>
                    <a:pt x="33" y="22"/>
                    <a:pt x="37" y="14"/>
                  </a:cubicBezTo>
                  <a:cubicBezTo>
                    <a:pt x="40" y="7"/>
                    <a:pt x="28" y="0"/>
                    <a:pt x="23" y="6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00">
              <a:extLst>
                <a:ext uri="{FF2B5EF4-FFF2-40B4-BE49-F238E27FC236}">
                  <a16:creationId xmlns:a16="http://schemas.microsoft.com/office/drawing/2014/main" id="{61EB2432-A168-4185-BE83-1D8DA75C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8963" y="4003675"/>
              <a:ext cx="73025" cy="103187"/>
            </a:xfrm>
            <a:custGeom>
              <a:avLst/>
              <a:gdLst>
                <a:gd name="T0" fmla="*/ 24 w 26"/>
                <a:gd name="T1" fmla="*/ 3 h 37"/>
                <a:gd name="T2" fmla="*/ 20 w 26"/>
                <a:gd name="T3" fmla="*/ 1 h 37"/>
                <a:gd name="T4" fmla="*/ 13 w 26"/>
                <a:gd name="T5" fmla="*/ 4 h 37"/>
                <a:gd name="T6" fmla="*/ 3 w 26"/>
                <a:gd name="T7" fmla="*/ 27 h 37"/>
                <a:gd name="T8" fmla="*/ 11 w 26"/>
                <a:gd name="T9" fmla="*/ 32 h 37"/>
                <a:gd name="T10" fmla="*/ 25 w 26"/>
                <a:gd name="T11" fmla="*/ 11 h 37"/>
                <a:gd name="T12" fmla="*/ 24 w 26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7">
                  <a:moveTo>
                    <a:pt x="24" y="3"/>
                  </a:moveTo>
                  <a:cubicBezTo>
                    <a:pt x="23" y="2"/>
                    <a:pt x="22" y="1"/>
                    <a:pt x="20" y="1"/>
                  </a:cubicBezTo>
                  <a:cubicBezTo>
                    <a:pt x="17" y="0"/>
                    <a:pt x="14" y="1"/>
                    <a:pt x="13" y="4"/>
                  </a:cubicBezTo>
                  <a:cubicBezTo>
                    <a:pt x="8" y="11"/>
                    <a:pt x="6" y="20"/>
                    <a:pt x="3" y="27"/>
                  </a:cubicBezTo>
                  <a:cubicBezTo>
                    <a:pt x="0" y="33"/>
                    <a:pt x="7" y="37"/>
                    <a:pt x="11" y="32"/>
                  </a:cubicBezTo>
                  <a:cubicBezTo>
                    <a:pt x="16" y="26"/>
                    <a:pt x="22" y="19"/>
                    <a:pt x="25" y="11"/>
                  </a:cubicBezTo>
                  <a:cubicBezTo>
                    <a:pt x="26" y="8"/>
                    <a:pt x="26" y="5"/>
                    <a:pt x="24" y="3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01">
              <a:extLst>
                <a:ext uri="{FF2B5EF4-FFF2-40B4-BE49-F238E27FC236}">
                  <a16:creationId xmlns:a16="http://schemas.microsoft.com/office/drawing/2014/main" id="{4FEC5B24-6160-409C-8528-DDEED42DE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275" y="4071938"/>
              <a:ext cx="47625" cy="63500"/>
            </a:xfrm>
            <a:custGeom>
              <a:avLst/>
              <a:gdLst>
                <a:gd name="T0" fmla="*/ 14 w 17"/>
                <a:gd name="T1" fmla="*/ 1 h 23"/>
                <a:gd name="T2" fmla="*/ 7 w 17"/>
                <a:gd name="T3" fmla="*/ 2 h 23"/>
                <a:gd name="T4" fmla="*/ 3 w 17"/>
                <a:gd name="T5" fmla="*/ 9 h 23"/>
                <a:gd name="T6" fmla="*/ 0 w 17"/>
                <a:gd name="T7" fmla="*/ 16 h 23"/>
                <a:gd name="T8" fmla="*/ 8 w 17"/>
                <a:gd name="T9" fmla="*/ 19 h 23"/>
                <a:gd name="T10" fmla="*/ 17 w 17"/>
                <a:gd name="T11" fmla="*/ 8 h 23"/>
                <a:gd name="T12" fmla="*/ 14 w 17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14" y="1"/>
                  </a:moveTo>
                  <a:cubicBezTo>
                    <a:pt x="11" y="0"/>
                    <a:pt x="9" y="0"/>
                    <a:pt x="7" y="2"/>
                  </a:cubicBezTo>
                  <a:cubicBezTo>
                    <a:pt x="5" y="4"/>
                    <a:pt x="4" y="6"/>
                    <a:pt x="3" y="9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0" y="20"/>
                    <a:pt x="5" y="23"/>
                    <a:pt x="8" y="19"/>
                  </a:cubicBezTo>
                  <a:cubicBezTo>
                    <a:pt x="10" y="15"/>
                    <a:pt x="15" y="12"/>
                    <a:pt x="17" y="8"/>
                  </a:cubicBezTo>
                  <a:cubicBezTo>
                    <a:pt x="17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02">
              <a:extLst>
                <a:ext uri="{FF2B5EF4-FFF2-40B4-BE49-F238E27FC236}">
                  <a16:creationId xmlns:a16="http://schemas.microsoft.com/office/drawing/2014/main" id="{312C22F1-ADCD-4BC2-B99D-CACCD980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4065588"/>
              <a:ext cx="79375" cy="112712"/>
            </a:xfrm>
            <a:custGeom>
              <a:avLst/>
              <a:gdLst>
                <a:gd name="T0" fmla="*/ 27 w 28"/>
                <a:gd name="T1" fmla="*/ 5 h 40"/>
                <a:gd name="T2" fmla="*/ 21 w 28"/>
                <a:gd name="T3" fmla="*/ 0 h 40"/>
                <a:gd name="T4" fmla="*/ 8 w 28"/>
                <a:gd name="T5" fmla="*/ 14 h 40"/>
                <a:gd name="T6" fmla="*/ 1 w 28"/>
                <a:gd name="T7" fmla="*/ 33 h 40"/>
                <a:gd name="T8" fmla="*/ 8 w 28"/>
                <a:gd name="T9" fmla="*/ 37 h 40"/>
                <a:gd name="T10" fmla="*/ 19 w 28"/>
                <a:gd name="T11" fmla="*/ 22 h 40"/>
                <a:gd name="T12" fmla="*/ 27 w 28"/>
                <a:gd name="T1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0">
                  <a:moveTo>
                    <a:pt x="27" y="5"/>
                  </a:moveTo>
                  <a:cubicBezTo>
                    <a:pt x="26" y="2"/>
                    <a:pt x="24" y="0"/>
                    <a:pt x="21" y="0"/>
                  </a:cubicBezTo>
                  <a:cubicBezTo>
                    <a:pt x="14" y="0"/>
                    <a:pt x="11" y="8"/>
                    <a:pt x="8" y="14"/>
                  </a:cubicBezTo>
                  <a:cubicBezTo>
                    <a:pt x="5" y="20"/>
                    <a:pt x="3" y="26"/>
                    <a:pt x="1" y="33"/>
                  </a:cubicBezTo>
                  <a:cubicBezTo>
                    <a:pt x="0" y="37"/>
                    <a:pt x="5" y="40"/>
                    <a:pt x="8" y="37"/>
                  </a:cubicBezTo>
                  <a:cubicBezTo>
                    <a:pt x="12" y="32"/>
                    <a:pt x="16" y="27"/>
                    <a:pt x="19" y="22"/>
                  </a:cubicBezTo>
                  <a:cubicBezTo>
                    <a:pt x="22" y="16"/>
                    <a:pt x="28" y="12"/>
                    <a:pt x="27" y="5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03">
              <a:extLst>
                <a:ext uri="{FF2B5EF4-FFF2-40B4-BE49-F238E27FC236}">
                  <a16:creationId xmlns:a16="http://schemas.microsoft.com/office/drawing/2014/main" id="{9BEFE2AC-17A3-4BAB-B979-9A12548E4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75" y="3181350"/>
              <a:ext cx="149225" cy="101600"/>
            </a:xfrm>
            <a:custGeom>
              <a:avLst/>
              <a:gdLst>
                <a:gd name="T0" fmla="*/ 31 w 53"/>
                <a:gd name="T1" fmla="*/ 0 h 36"/>
                <a:gd name="T2" fmla="*/ 27 w 53"/>
                <a:gd name="T3" fmla="*/ 0 h 36"/>
                <a:gd name="T4" fmla="*/ 14 w 53"/>
                <a:gd name="T5" fmla="*/ 12 h 36"/>
                <a:gd name="T6" fmla="*/ 15 w 53"/>
                <a:gd name="T7" fmla="*/ 7 h 36"/>
                <a:gd name="T8" fmla="*/ 14 w 53"/>
                <a:gd name="T9" fmla="*/ 6 h 36"/>
                <a:gd name="T10" fmla="*/ 13 w 53"/>
                <a:gd name="T11" fmla="*/ 7 h 36"/>
                <a:gd name="T12" fmla="*/ 3 w 53"/>
                <a:gd name="T13" fmla="*/ 22 h 36"/>
                <a:gd name="T14" fmla="*/ 8 w 53"/>
                <a:gd name="T15" fmla="*/ 30 h 36"/>
                <a:gd name="T16" fmla="*/ 11 w 53"/>
                <a:gd name="T17" fmla="*/ 30 h 36"/>
                <a:gd name="T18" fmla="*/ 21 w 53"/>
                <a:gd name="T19" fmla="*/ 23 h 36"/>
                <a:gd name="T20" fmla="*/ 20 w 53"/>
                <a:gd name="T21" fmla="*/ 29 h 36"/>
                <a:gd name="T22" fmla="*/ 28 w 53"/>
                <a:gd name="T23" fmla="*/ 36 h 36"/>
                <a:gd name="T24" fmla="*/ 33 w 53"/>
                <a:gd name="T25" fmla="*/ 34 h 36"/>
                <a:gd name="T26" fmla="*/ 52 w 53"/>
                <a:gd name="T27" fmla="*/ 11 h 36"/>
                <a:gd name="T28" fmla="*/ 46 w 53"/>
                <a:gd name="T29" fmla="*/ 3 h 36"/>
                <a:gd name="T30" fmla="*/ 45 w 53"/>
                <a:gd name="T31" fmla="*/ 3 h 36"/>
                <a:gd name="T32" fmla="*/ 37 w 53"/>
                <a:gd name="T33" fmla="*/ 7 h 36"/>
                <a:gd name="T34" fmla="*/ 37 w 53"/>
                <a:gd name="T35" fmla="*/ 6 h 36"/>
                <a:gd name="T36" fmla="*/ 31 w 53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36">
                  <a:moveTo>
                    <a:pt x="31" y="0"/>
                  </a:moveTo>
                  <a:cubicBezTo>
                    <a:pt x="30" y="0"/>
                    <a:pt x="28" y="0"/>
                    <a:pt x="27" y="0"/>
                  </a:cubicBezTo>
                  <a:cubicBezTo>
                    <a:pt x="22" y="4"/>
                    <a:pt x="18" y="8"/>
                    <a:pt x="14" y="12"/>
                  </a:cubicBezTo>
                  <a:cubicBezTo>
                    <a:pt x="14" y="11"/>
                    <a:pt x="15" y="9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0" y="12"/>
                    <a:pt x="6" y="17"/>
                    <a:pt x="3" y="22"/>
                  </a:cubicBezTo>
                  <a:cubicBezTo>
                    <a:pt x="0" y="26"/>
                    <a:pt x="4" y="30"/>
                    <a:pt x="8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5" y="28"/>
                    <a:pt x="18" y="26"/>
                    <a:pt x="21" y="23"/>
                  </a:cubicBezTo>
                  <a:cubicBezTo>
                    <a:pt x="20" y="25"/>
                    <a:pt x="20" y="27"/>
                    <a:pt x="20" y="29"/>
                  </a:cubicBezTo>
                  <a:cubicBezTo>
                    <a:pt x="20" y="34"/>
                    <a:pt x="24" y="36"/>
                    <a:pt x="28" y="36"/>
                  </a:cubicBezTo>
                  <a:cubicBezTo>
                    <a:pt x="29" y="36"/>
                    <a:pt x="31" y="36"/>
                    <a:pt x="33" y="34"/>
                  </a:cubicBezTo>
                  <a:cubicBezTo>
                    <a:pt x="40" y="28"/>
                    <a:pt x="50" y="20"/>
                    <a:pt x="52" y="11"/>
                  </a:cubicBezTo>
                  <a:cubicBezTo>
                    <a:pt x="53" y="7"/>
                    <a:pt x="50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2" y="4"/>
                    <a:pt x="40" y="5"/>
                    <a:pt x="37" y="7"/>
                  </a:cubicBezTo>
                  <a:cubicBezTo>
                    <a:pt x="37" y="7"/>
                    <a:pt x="37" y="7"/>
                    <a:pt x="37" y="6"/>
                  </a:cubicBezTo>
                  <a:cubicBezTo>
                    <a:pt x="37" y="2"/>
                    <a:pt x="34" y="0"/>
                    <a:pt x="31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04">
              <a:extLst>
                <a:ext uri="{FF2B5EF4-FFF2-40B4-BE49-F238E27FC236}">
                  <a16:creationId xmlns:a16="http://schemas.microsoft.com/office/drawing/2014/main" id="{FE592022-AAB6-4E26-AD37-5E7AF239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463" y="3195638"/>
              <a:ext cx="69850" cy="76200"/>
            </a:xfrm>
            <a:custGeom>
              <a:avLst/>
              <a:gdLst>
                <a:gd name="T0" fmla="*/ 18 w 25"/>
                <a:gd name="T1" fmla="*/ 0 h 27"/>
                <a:gd name="T2" fmla="*/ 18 w 25"/>
                <a:gd name="T3" fmla="*/ 0 h 27"/>
                <a:gd name="T4" fmla="*/ 7 w 25"/>
                <a:gd name="T5" fmla="*/ 26 h 27"/>
                <a:gd name="T6" fmla="*/ 9 w 25"/>
                <a:gd name="T7" fmla="*/ 27 h 27"/>
                <a:gd name="T8" fmla="*/ 11 w 25"/>
                <a:gd name="T9" fmla="*/ 26 h 27"/>
                <a:gd name="T10" fmla="*/ 16 w 25"/>
                <a:gd name="T11" fmla="*/ 17 h 27"/>
                <a:gd name="T12" fmla="*/ 24 w 25"/>
                <a:gd name="T13" fmla="*/ 8 h 27"/>
                <a:gd name="T14" fmla="*/ 18 w 2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18"/>
                    <a:pt x="7" y="26"/>
                  </a:cubicBezTo>
                  <a:cubicBezTo>
                    <a:pt x="7" y="26"/>
                    <a:pt x="8" y="27"/>
                    <a:pt x="9" y="27"/>
                  </a:cubicBezTo>
                  <a:cubicBezTo>
                    <a:pt x="9" y="27"/>
                    <a:pt x="10" y="26"/>
                    <a:pt x="11" y="26"/>
                  </a:cubicBezTo>
                  <a:cubicBezTo>
                    <a:pt x="13" y="23"/>
                    <a:pt x="14" y="20"/>
                    <a:pt x="16" y="17"/>
                  </a:cubicBezTo>
                  <a:cubicBezTo>
                    <a:pt x="19" y="14"/>
                    <a:pt x="23" y="12"/>
                    <a:pt x="24" y="8"/>
                  </a:cubicBezTo>
                  <a:cubicBezTo>
                    <a:pt x="25" y="4"/>
                    <a:pt x="22" y="0"/>
                    <a:pt x="18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05">
              <a:extLst>
                <a:ext uri="{FF2B5EF4-FFF2-40B4-BE49-F238E27FC236}">
                  <a16:creationId xmlns:a16="http://schemas.microsoft.com/office/drawing/2014/main" id="{A163F5A8-FC5F-4649-AA3D-7DF72448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3209925"/>
              <a:ext cx="53975" cy="61912"/>
            </a:xfrm>
            <a:custGeom>
              <a:avLst/>
              <a:gdLst>
                <a:gd name="T0" fmla="*/ 13 w 19"/>
                <a:gd name="T1" fmla="*/ 0 h 22"/>
                <a:gd name="T2" fmla="*/ 3 w 19"/>
                <a:gd name="T3" fmla="*/ 9 h 22"/>
                <a:gd name="T4" fmla="*/ 2 w 19"/>
                <a:gd name="T5" fmla="*/ 21 h 22"/>
                <a:gd name="T6" fmla="*/ 3 w 19"/>
                <a:gd name="T7" fmla="*/ 22 h 22"/>
                <a:gd name="T8" fmla="*/ 4 w 19"/>
                <a:gd name="T9" fmla="*/ 22 h 22"/>
                <a:gd name="T10" fmla="*/ 12 w 19"/>
                <a:gd name="T11" fmla="*/ 15 h 22"/>
                <a:gd name="T12" fmla="*/ 19 w 19"/>
                <a:gd name="T13" fmla="*/ 5 h 22"/>
                <a:gd name="T14" fmla="*/ 14 w 19"/>
                <a:gd name="T15" fmla="*/ 0 h 22"/>
                <a:gd name="T16" fmla="*/ 13 w 1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2">
                  <a:moveTo>
                    <a:pt x="13" y="0"/>
                  </a:moveTo>
                  <a:cubicBezTo>
                    <a:pt x="9" y="0"/>
                    <a:pt x="5" y="5"/>
                    <a:pt x="3" y="9"/>
                  </a:cubicBezTo>
                  <a:cubicBezTo>
                    <a:pt x="1" y="13"/>
                    <a:pt x="0" y="17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20"/>
                    <a:pt x="9" y="18"/>
                    <a:pt x="12" y="15"/>
                  </a:cubicBezTo>
                  <a:cubicBezTo>
                    <a:pt x="15" y="12"/>
                    <a:pt x="19" y="10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06">
              <a:extLst>
                <a:ext uri="{FF2B5EF4-FFF2-40B4-BE49-F238E27FC236}">
                  <a16:creationId xmlns:a16="http://schemas.microsoft.com/office/drawing/2014/main" id="{2C4A56A9-B305-4AD0-9F11-234A5093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150" y="3257550"/>
              <a:ext cx="47625" cy="63500"/>
            </a:xfrm>
            <a:custGeom>
              <a:avLst/>
              <a:gdLst>
                <a:gd name="T0" fmla="*/ 11 w 17"/>
                <a:gd name="T1" fmla="*/ 0 h 23"/>
                <a:gd name="T2" fmla="*/ 1 w 17"/>
                <a:gd name="T3" fmla="*/ 9 h 23"/>
                <a:gd name="T4" fmla="*/ 3 w 17"/>
                <a:gd name="T5" fmla="*/ 22 h 23"/>
                <a:gd name="T6" fmla="*/ 6 w 17"/>
                <a:gd name="T7" fmla="*/ 23 h 23"/>
                <a:gd name="T8" fmla="*/ 10 w 17"/>
                <a:gd name="T9" fmla="*/ 20 h 23"/>
                <a:gd name="T10" fmla="*/ 12 w 17"/>
                <a:gd name="T11" fmla="*/ 14 h 23"/>
                <a:gd name="T12" fmla="*/ 15 w 17"/>
                <a:gd name="T13" fmla="*/ 11 h 23"/>
                <a:gd name="T14" fmla="*/ 17 w 17"/>
                <a:gd name="T15" fmla="*/ 5 h 23"/>
                <a:gd name="T16" fmla="*/ 13 w 17"/>
                <a:gd name="T17" fmla="*/ 0 h 23"/>
                <a:gd name="T18" fmla="*/ 11 w 17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11" y="0"/>
                  </a:moveTo>
                  <a:cubicBezTo>
                    <a:pt x="6" y="0"/>
                    <a:pt x="3" y="4"/>
                    <a:pt x="1" y="9"/>
                  </a:cubicBezTo>
                  <a:cubicBezTo>
                    <a:pt x="0" y="14"/>
                    <a:pt x="0" y="18"/>
                    <a:pt x="3" y="22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3"/>
                    <a:pt x="9" y="22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6" y="9"/>
                    <a:pt x="17" y="8"/>
                    <a:pt x="17" y="5"/>
                  </a:cubicBezTo>
                  <a:cubicBezTo>
                    <a:pt x="17" y="3"/>
                    <a:pt x="15" y="1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107">
              <a:extLst>
                <a:ext uri="{FF2B5EF4-FFF2-40B4-BE49-F238E27FC236}">
                  <a16:creationId xmlns:a16="http://schemas.microsoft.com/office/drawing/2014/main" id="{CA401527-C370-456E-BCA3-0158B3AF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3260725"/>
              <a:ext cx="133350" cy="103187"/>
            </a:xfrm>
            <a:custGeom>
              <a:avLst/>
              <a:gdLst>
                <a:gd name="T0" fmla="*/ 18 w 48"/>
                <a:gd name="T1" fmla="*/ 0 h 37"/>
                <a:gd name="T2" fmla="*/ 13 w 48"/>
                <a:gd name="T3" fmla="*/ 2 h 37"/>
                <a:gd name="T4" fmla="*/ 1 w 48"/>
                <a:gd name="T5" fmla="*/ 25 h 37"/>
                <a:gd name="T6" fmla="*/ 5 w 48"/>
                <a:gd name="T7" fmla="*/ 30 h 37"/>
                <a:gd name="T8" fmla="*/ 9 w 48"/>
                <a:gd name="T9" fmla="*/ 28 h 37"/>
                <a:gd name="T10" fmla="*/ 11 w 48"/>
                <a:gd name="T11" fmla="*/ 25 h 37"/>
                <a:gd name="T12" fmla="*/ 16 w 48"/>
                <a:gd name="T13" fmla="*/ 35 h 37"/>
                <a:gd name="T14" fmla="*/ 21 w 48"/>
                <a:gd name="T15" fmla="*/ 37 h 37"/>
                <a:gd name="T16" fmla="*/ 29 w 48"/>
                <a:gd name="T17" fmla="*/ 33 h 37"/>
                <a:gd name="T18" fmla="*/ 30 w 48"/>
                <a:gd name="T19" fmla="*/ 32 h 37"/>
                <a:gd name="T20" fmla="*/ 32 w 48"/>
                <a:gd name="T21" fmla="*/ 35 h 37"/>
                <a:gd name="T22" fmla="*/ 37 w 48"/>
                <a:gd name="T23" fmla="*/ 37 h 37"/>
                <a:gd name="T24" fmla="*/ 43 w 48"/>
                <a:gd name="T25" fmla="*/ 24 h 37"/>
                <a:gd name="T26" fmla="*/ 41 w 48"/>
                <a:gd name="T27" fmla="*/ 14 h 37"/>
                <a:gd name="T28" fmla="*/ 33 w 48"/>
                <a:gd name="T29" fmla="*/ 6 h 37"/>
                <a:gd name="T30" fmla="*/ 28 w 48"/>
                <a:gd name="T31" fmla="*/ 8 h 37"/>
                <a:gd name="T32" fmla="*/ 25 w 48"/>
                <a:gd name="T33" fmla="*/ 11 h 37"/>
                <a:gd name="T34" fmla="*/ 25 w 48"/>
                <a:gd name="T35" fmla="*/ 7 h 37"/>
                <a:gd name="T36" fmla="*/ 18 w 48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7">
                  <a:moveTo>
                    <a:pt x="18" y="0"/>
                  </a:moveTo>
                  <a:cubicBezTo>
                    <a:pt x="16" y="0"/>
                    <a:pt x="14" y="1"/>
                    <a:pt x="13" y="2"/>
                  </a:cubicBezTo>
                  <a:cubicBezTo>
                    <a:pt x="6" y="9"/>
                    <a:pt x="3" y="16"/>
                    <a:pt x="1" y="25"/>
                  </a:cubicBezTo>
                  <a:cubicBezTo>
                    <a:pt x="0" y="28"/>
                    <a:pt x="3" y="30"/>
                    <a:pt x="5" y="30"/>
                  </a:cubicBezTo>
                  <a:cubicBezTo>
                    <a:pt x="7" y="30"/>
                    <a:pt x="8" y="30"/>
                    <a:pt x="9" y="28"/>
                  </a:cubicBezTo>
                  <a:cubicBezTo>
                    <a:pt x="10" y="27"/>
                    <a:pt x="11" y="26"/>
                    <a:pt x="11" y="25"/>
                  </a:cubicBezTo>
                  <a:cubicBezTo>
                    <a:pt x="12" y="28"/>
                    <a:pt x="14" y="32"/>
                    <a:pt x="16" y="35"/>
                  </a:cubicBezTo>
                  <a:cubicBezTo>
                    <a:pt x="18" y="36"/>
                    <a:pt x="20" y="37"/>
                    <a:pt x="21" y="37"/>
                  </a:cubicBezTo>
                  <a:cubicBezTo>
                    <a:pt x="24" y="37"/>
                    <a:pt x="27" y="35"/>
                    <a:pt x="29" y="33"/>
                  </a:cubicBezTo>
                  <a:cubicBezTo>
                    <a:pt x="29" y="33"/>
                    <a:pt x="29" y="32"/>
                    <a:pt x="30" y="32"/>
                  </a:cubicBezTo>
                  <a:cubicBezTo>
                    <a:pt x="30" y="33"/>
                    <a:pt x="31" y="34"/>
                    <a:pt x="32" y="35"/>
                  </a:cubicBezTo>
                  <a:cubicBezTo>
                    <a:pt x="34" y="37"/>
                    <a:pt x="35" y="37"/>
                    <a:pt x="37" y="37"/>
                  </a:cubicBezTo>
                  <a:cubicBezTo>
                    <a:pt x="43" y="37"/>
                    <a:pt x="48" y="30"/>
                    <a:pt x="43" y="24"/>
                  </a:cubicBezTo>
                  <a:cubicBezTo>
                    <a:pt x="41" y="22"/>
                    <a:pt x="41" y="16"/>
                    <a:pt x="41" y="14"/>
                  </a:cubicBezTo>
                  <a:cubicBezTo>
                    <a:pt x="41" y="9"/>
                    <a:pt x="37" y="6"/>
                    <a:pt x="33" y="6"/>
                  </a:cubicBezTo>
                  <a:cubicBezTo>
                    <a:pt x="31" y="6"/>
                    <a:pt x="29" y="6"/>
                    <a:pt x="28" y="8"/>
                  </a:cubicBezTo>
                  <a:cubicBezTo>
                    <a:pt x="27" y="9"/>
                    <a:pt x="26" y="10"/>
                    <a:pt x="25" y="11"/>
                  </a:cubicBezTo>
                  <a:cubicBezTo>
                    <a:pt x="25" y="10"/>
                    <a:pt x="25" y="8"/>
                    <a:pt x="25" y="7"/>
                  </a:cubicBezTo>
                  <a:cubicBezTo>
                    <a:pt x="25" y="3"/>
                    <a:pt x="21" y="0"/>
                    <a:pt x="18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108">
              <a:extLst>
                <a:ext uri="{FF2B5EF4-FFF2-40B4-BE49-F238E27FC236}">
                  <a16:creationId xmlns:a16="http://schemas.microsoft.com/office/drawing/2014/main" id="{7372B146-DFE8-476C-AB57-0CF11264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3319463"/>
              <a:ext cx="73025" cy="77787"/>
            </a:xfrm>
            <a:custGeom>
              <a:avLst/>
              <a:gdLst>
                <a:gd name="T0" fmla="*/ 19 w 26"/>
                <a:gd name="T1" fmla="*/ 0 h 28"/>
                <a:gd name="T2" fmla="*/ 6 w 26"/>
                <a:gd name="T3" fmla="*/ 12 h 28"/>
                <a:gd name="T4" fmla="*/ 2 w 26"/>
                <a:gd name="T5" fmla="*/ 25 h 28"/>
                <a:gd name="T6" fmla="*/ 6 w 26"/>
                <a:gd name="T7" fmla="*/ 28 h 28"/>
                <a:gd name="T8" fmla="*/ 6 w 26"/>
                <a:gd name="T9" fmla="*/ 28 h 28"/>
                <a:gd name="T10" fmla="*/ 16 w 26"/>
                <a:gd name="T11" fmla="*/ 21 h 28"/>
                <a:gd name="T12" fmla="*/ 25 w 26"/>
                <a:gd name="T13" fmla="*/ 9 h 28"/>
                <a:gd name="T14" fmla="*/ 19 w 26"/>
                <a:gd name="T15" fmla="*/ 0 h 28"/>
                <a:gd name="T16" fmla="*/ 19 w 2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19" y="0"/>
                  </a:moveTo>
                  <a:cubicBezTo>
                    <a:pt x="13" y="0"/>
                    <a:pt x="8" y="7"/>
                    <a:pt x="6" y="12"/>
                  </a:cubicBezTo>
                  <a:cubicBezTo>
                    <a:pt x="4" y="15"/>
                    <a:pt x="0" y="21"/>
                    <a:pt x="2" y="25"/>
                  </a:cubicBezTo>
                  <a:cubicBezTo>
                    <a:pt x="2" y="27"/>
                    <a:pt x="4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27"/>
                    <a:pt x="13" y="23"/>
                    <a:pt x="16" y="21"/>
                  </a:cubicBezTo>
                  <a:cubicBezTo>
                    <a:pt x="19" y="17"/>
                    <a:pt x="25" y="13"/>
                    <a:pt x="25" y="9"/>
                  </a:cubicBezTo>
                  <a:cubicBezTo>
                    <a:pt x="26" y="4"/>
                    <a:pt x="24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109">
              <a:extLst>
                <a:ext uri="{FF2B5EF4-FFF2-40B4-BE49-F238E27FC236}">
                  <a16:creationId xmlns:a16="http://schemas.microsoft.com/office/drawing/2014/main" id="{57C128F5-9829-4CE1-9DD6-689E6251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650" y="3338513"/>
              <a:ext cx="95250" cy="90487"/>
            </a:xfrm>
            <a:custGeom>
              <a:avLst/>
              <a:gdLst>
                <a:gd name="T0" fmla="*/ 27 w 34"/>
                <a:gd name="T1" fmla="*/ 0 h 32"/>
                <a:gd name="T2" fmla="*/ 27 w 34"/>
                <a:gd name="T3" fmla="*/ 0 h 32"/>
                <a:gd name="T4" fmla="*/ 13 w 34"/>
                <a:gd name="T5" fmla="*/ 10 h 32"/>
                <a:gd name="T6" fmla="*/ 3 w 34"/>
                <a:gd name="T7" fmla="*/ 24 h 32"/>
                <a:gd name="T8" fmla="*/ 7 w 34"/>
                <a:gd name="T9" fmla="*/ 32 h 32"/>
                <a:gd name="T10" fmla="*/ 11 w 34"/>
                <a:gd name="T11" fmla="*/ 31 h 32"/>
                <a:gd name="T12" fmla="*/ 21 w 34"/>
                <a:gd name="T13" fmla="*/ 20 h 32"/>
                <a:gd name="T14" fmla="*/ 32 w 34"/>
                <a:gd name="T15" fmla="*/ 9 h 32"/>
                <a:gd name="T16" fmla="*/ 27 w 34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16" y="5"/>
                    <a:pt x="13" y="10"/>
                  </a:cubicBezTo>
                  <a:cubicBezTo>
                    <a:pt x="9" y="14"/>
                    <a:pt x="6" y="19"/>
                    <a:pt x="3" y="24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0" y="32"/>
                    <a:pt x="11" y="31"/>
                  </a:cubicBezTo>
                  <a:cubicBezTo>
                    <a:pt x="14" y="27"/>
                    <a:pt x="18" y="24"/>
                    <a:pt x="21" y="20"/>
                  </a:cubicBezTo>
                  <a:cubicBezTo>
                    <a:pt x="24" y="17"/>
                    <a:pt x="30" y="14"/>
                    <a:pt x="32" y="9"/>
                  </a:cubicBezTo>
                  <a:cubicBezTo>
                    <a:pt x="34" y="5"/>
                    <a:pt x="32" y="0"/>
                    <a:pt x="2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110">
              <a:extLst>
                <a:ext uri="{FF2B5EF4-FFF2-40B4-BE49-F238E27FC236}">
                  <a16:creationId xmlns:a16="http://schemas.microsoft.com/office/drawing/2014/main" id="{CF38EC2C-0BF2-4F1E-9368-C3C955189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450" y="3408363"/>
              <a:ext cx="98425" cy="69850"/>
            </a:xfrm>
            <a:custGeom>
              <a:avLst/>
              <a:gdLst>
                <a:gd name="T0" fmla="*/ 27 w 35"/>
                <a:gd name="T1" fmla="*/ 0 h 25"/>
                <a:gd name="T2" fmla="*/ 25 w 35"/>
                <a:gd name="T3" fmla="*/ 0 h 25"/>
                <a:gd name="T4" fmla="*/ 14 w 35"/>
                <a:gd name="T5" fmla="*/ 7 h 25"/>
                <a:gd name="T6" fmla="*/ 4 w 35"/>
                <a:gd name="T7" fmla="*/ 14 h 25"/>
                <a:gd name="T8" fmla="*/ 9 w 35"/>
                <a:gd name="T9" fmla="*/ 25 h 25"/>
                <a:gd name="T10" fmla="*/ 12 w 35"/>
                <a:gd name="T11" fmla="*/ 24 h 25"/>
                <a:gd name="T12" fmla="*/ 21 w 35"/>
                <a:gd name="T13" fmla="*/ 19 h 25"/>
                <a:gd name="T14" fmla="*/ 31 w 35"/>
                <a:gd name="T15" fmla="*/ 11 h 25"/>
                <a:gd name="T16" fmla="*/ 27 w 3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5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21" y="1"/>
                    <a:pt x="17" y="4"/>
                    <a:pt x="14" y="7"/>
                  </a:cubicBezTo>
                  <a:cubicBezTo>
                    <a:pt x="11" y="9"/>
                    <a:pt x="7" y="12"/>
                    <a:pt x="4" y="14"/>
                  </a:cubicBezTo>
                  <a:cubicBezTo>
                    <a:pt x="0" y="18"/>
                    <a:pt x="4" y="25"/>
                    <a:pt x="9" y="25"/>
                  </a:cubicBezTo>
                  <a:cubicBezTo>
                    <a:pt x="10" y="25"/>
                    <a:pt x="11" y="25"/>
                    <a:pt x="12" y="24"/>
                  </a:cubicBezTo>
                  <a:cubicBezTo>
                    <a:pt x="15" y="22"/>
                    <a:pt x="18" y="20"/>
                    <a:pt x="21" y="19"/>
                  </a:cubicBezTo>
                  <a:cubicBezTo>
                    <a:pt x="25" y="16"/>
                    <a:pt x="29" y="14"/>
                    <a:pt x="31" y="11"/>
                  </a:cubicBezTo>
                  <a:cubicBezTo>
                    <a:pt x="35" y="7"/>
                    <a:pt x="32" y="0"/>
                    <a:pt x="2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111">
              <a:extLst>
                <a:ext uri="{FF2B5EF4-FFF2-40B4-BE49-F238E27FC236}">
                  <a16:creationId xmlns:a16="http://schemas.microsoft.com/office/drawing/2014/main" id="{0C609944-ECE0-4608-9C20-C49947E2D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663" y="6484938"/>
              <a:ext cx="42863" cy="55562"/>
            </a:xfrm>
            <a:custGeom>
              <a:avLst/>
              <a:gdLst>
                <a:gd name="T0" fmla="*/ 11 w 15"/>
                <a:gd name="T1" fmla="*/ 6 h 20"/>
                <a:gd name="T2" fmla="*/ 3 w 15"/>
                <a:gd name="T3" fmla="*/ 1 h 20"/>
                <a:gd name="T4" fmla="*/ 1 w 15"/>
                <a:gd name="T5" fmla="*/ 2 h 20"/>
                <a:gd name="T6" fmla="*/ 1 w 15"/>
                <a:gd name="T7" fmla="*/ 10 h 20"/>
                <a:gd name="T8" fmla="*/ 8 w 15"/>
                <a:gd name="T9" fmla="*/ 19 h 20"/>
                <a:gd name="T10" fmla="*/ 13 w 15"/>
                <a:gd name="T11" fmla="*/ 17 h 20"/>
                <a:gd name="T12" fmla="*/ 11 w 15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1" y="6"/>
                  </a:moveTo>
                  <a:cubicBezTo>
                    <a:pt x="9" y="4"/>
                    <a:pt x="6" y="0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5"/>
                    <a:pt x="1" y="8"/>
                    <a:pt x="1" y="10"/>
                  </a:cubicBezTo>
                  <a:cubicBezTo>
                    <a:pt x="2" y="14"/>
                    <a:pt x="4" y="18"/>
                    <a:pt x="8" y="19"/>
                  </a:cubicBezTo>
                  <a:cubicBezTo>
                    <a:pt x="10" y="20"/>
                    <a:pt x="12" y="19"/>
                    <a:pt x="13" y="17"/>
                  </a:cubicBezTo>
                  <a:cubicBezTo>
                    <a:pt x="15" y="13"/>
                    <a:pt x="13" y="9"/>
                    <a:pt x="11" y="6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112">
              <a:extLst>
                <a:ext uri="{FF2B5EF4-FFF2-40B4-BE49-F238E27FC236}">
                  <a16:creationId xmlns:a16="http://schemas.microsoft.com/office/drawing/2014/main" id="{7031AFD0-518E-4919-AA30-DD2A0176A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813" y="6467475"/>
              <a:ext cx="36513" cy="47625"/>
            </a:xfrm>
            <a:custGeom>
              <a:avLst/>
              <a:gdLst>
                <a:gd name="T0" fmla="*/ 8 w 13"/>
                <a:gd name="T1" fmla="*/ 6 h 17"/>
                <a:gd name="T2" fmla="*/ 2 w 13"/>
                <a:gd name="T3" fmla="*/ 1 h 17"/>
                <a:gd name="T4" fmla="*/ 0 w 13"/>
                <a:gd name="T5" fmla="*/ 3 h 17"/>
                <a:gd name="T6" fmla="*/ 2 w 13"/>
                <a:gd name="T7" fmla="*/ 10 h 17"/>
                <a:gd name="T8" fmla="*/ 9 w 13"/>
                <a:gd name="T9" fmla="*/ 17 h 17"/>
                <a:gd name="T10" fmla="*/ 13 w 13"/>
                <a:gd name="T11" fmla="*/ 13 h 17"/>
                <a:gd name="T12" fmla="*/ 8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8" y="6"/>
                  </a:moveTo>
                  <a:cubicBezTo>
                    <a:pt x="6" y="4"/>
                    <a:pt x="5" y="2"/>
                    <a:pt x="2" y="1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8"/>
                    <a:pt x="2" y="10"/>
                  </a:cubicBezTo>
                  <a:cubicBezTo>
                    <a:pt x="3" y="13"/>
                    <a:pt x="5" y="17"/>
                    <a:pt x="9" y="17"/>
                  </a:cubicBezTo>
                  <a:cubicBezTo>
                    <a:pt x="11" y="17"/>
                    <a:pt x="13" y="15"/>
                    <a:pt x="13" y="13"/>
                  </a:cubicBezTo>
                  <a:cubicBezTo>
                    <a:pt x="13" y="9"/>
                    <a:pt x="10" y="8"/>
                    <a:pt x="8" y="6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113">
              <a:extLst>
                <a:ext uri="{FF2B5EF4-FFF2-40B4-BE49-F238E27FC236}">
                  <a16:creationId xmlns:a16="http://schemas.microsoft.com/office/drawing/2014/main" id="{CC31B750-08F5-44AD-93E7-26FAD39A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5613" y="6442075"/>
              <a:ext cx="41275" cy="46037"/>
            </a:xfrm>
            <a:custGeom>
              <a:avLst/>
              <a:gdLst>
                <a:gd name="T0" fmla="*/ 12 w 15"/>
                <a:gd name="T1" fmla="*/ 6 h 16"/>
                <a:gd name="T2" fmla="*/ 5 w 15"/>
                <a:gd name="T3" fmla="*/ 1 h 16"/>
                <a:gd name="T4" fmla="*/ 2 w 15"/>
                <a:gd name="T5" fmla="*/ 2 h 16"/>
                <a:gd name="T6" fmla="*/ 5 w 15"/>
                <a:gd name="T7" fmla="*/ 13 h 16"/>
                <a:gd name="T8" fmla="*/ 12 w 15"/>
                <a:gd name="T9" fmla="*/ 15 h 16"/>
                <a:gd name="T10" fmla="*/ 12 w 15"/>
                <a:gd name="T11" fmla="*/ 15 h 16"/>
                <a:gd name="T12" fmla="*/ 15 w 15"/>
                <a:gd name="T13" fmla="*/ 11 h 16"/>
                <a:gd name="T14" fmla="*/ 15 w 15"/>
                <a:gd name="T15" fmla="*/ 10 h 16"/>
                <a:gd name="T16" fmla="*/ 12 w 15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2" y="6"/>
                  </a:moveTo>
                  <a:cubicBezTo>
                    <a:pt x="9" y="4"/>
                    <a:pt x="7" y="2"/>
                    <a:pt x="5" y="1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5"/>
                    <a:pt x="2" y="10"/>
                    <a:pt x="5" y="13"/>
                  </a:cubicBezTo>
                  <a:cubicBezTo>
                    <a:pt x="7" y="15"/>
                    <a:pt x="9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4"/>
                    <a:pt x="14" y="12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4" y="6"/>
                    <a:pt x="12" y="6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114">
              <a:extLst>
                <a:ext uri="{FF2B5EF4-FFF2-40B4-BE49-F238E27FC236}">
                  <a16:creationId xmlns:a16="http://schemas.microsoft.com/office/drawing/2014/main" id="{C920C42C-3640-4CBC-AD3E-8280C08C2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238" y="6403975"/>
              <a:ext cx="47625" cy="66675"/>
            </a:xfrm>
            <a:custGeom>
              <a:avLst/>
              <a:gdLst>
                <a:gd name="T0" fmla="*/ 13 w 17"/>
                <a:gd name="T1" fmla="*/ 12 h 24"/>
                <a:gd name="T2" fmla="*/ 6 w 17"/>
                <a:gd name="T3" fmla="*/ 3 h 24"/>
                <a:gd name="T4" fmla="*/ 0 w 17"/>
                <a:gd name="T5" fmla="*/ 5 h 24"/>
                <a:gd name="T6" fmla="*/ 5 w 17"/>
                <a:gd name="T7" fmla="*/ 19 h 24"/>
                <a:gd name="T8" fmla="*/ 13 w 1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3" y="12"/>
                  </a:moveTo>
                  <a:cubicBezTo>
                    <a:pt x="10" y="9"/>
                    <a:pt x="8" y="7"/>
                    <a:pt x="6" y="3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1" y="10"/>
                    <a:pt x="2" y="15"/>
                    <a:pt x="5" y="19"/>
                  </a:cubicBezTo>
                  <a:cubicBezTo>
                    <a:pt x="10" y="24"/>
                    <a:pt x="17" y="17"/>
                    <a:pt x="13" y="12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15">
              <a:extLst>
                <a:ext uri="{FF2B5EF4-FFF2-40B4-BE49-F238E27FC236}">
                  <a16:creationId xmlns:a16="http://schemas.microsoft.com/office/drawing/2014/main" id="{F5F1665F-26B3-4FBE-ADAA-345EADCF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400" y="6369050"/>
              <a:ext cx="47625" cy="57150"/>
            </a:xfrm>
            <a:custGeom>
              <a:avLst/>
              <a:gdLst>
                <a:gd name="T0" fmla="*/ 16 w 17"/>
                <a:gd name="T1" fmla="*/ 13 h 20"/>
                <a:gd name="T2" fmla="*/ 9 w 17"/>
                <a:gd name="T3" fmla="*/ 4 h 20"/>
                <a:gd name="T4" fmla="*/ 2 w 17"/>
                <a:gd name="T5" fmla="*/ 9 h 20"/>
                <a:gd name="T6" fmla="*/ 8 w 17"/>
                <a:gd name="T7" fmla="*/ 19 h 20"/>
                <a:gd name="T8" fmla="*/ 14 w 17"/>
                <a:gd name="T9" fmla="*/ 19 h 20"/>
                <a:gd name="T10" fmla="*/ 16 w 17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16" y="13"/>
                  </a:moveTo>
                  <a:cubicBezTo>
                    <a:pt x="14" y="10"/>
                    <a:pt x="11" y="7"/>
                    <a:pt x="9" y="4"/>
                  </a:cubicBezTo>
                  <a:cubicBezTo>
                    <a:pt x="6" y="0"/>
                    <a:pt x="0" y="5"/>
                    <a:pt x="2" y="9"/>
                  </a:cubicBezTo>
                  <a:cubicBezTo>
                    <a:pt x="4" y="12"/>
                    <a:pt x="6" y="16"/>
                    <a:pt x="8" y="19"/>
                  </a:cubicBezTo>
                  <a:cubicBezTo>
                    <a:pt x="10" y="20"/>
                    <a:pt x="12" y="20"/>
                    <a:pt x="14" y="19"/>
                  </a:cubicBezTo>
                  <a:cubicBezTo>
                    <a:pt x="16" y="18"/>
                    <a:pt x="17" y="15"/>
                    <a:pt x="16" y="13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16">
              <a:extLst>
                <a:ext uri="{FF2B5EF4-FFF2-40B4-BE49-F238E27FC236}">
                  <a16:creationId xmlns:a16="http://schemas.microsoft.com/office/drawing/2014/main" id="{ADEF639A-2F54-4167-862B-21CED364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850" y="6350000"/>
              <a:ext cx="33338" cy="42862"/>
            </a:xfrm>
            <a:custGeom>
              <a:avLst/>
              <a:gdLst>
                <a:gd name="T0" fmla="*/ 10 w 12"/>
                <a:gd name="T1" fmla="*/ 8 h 15"/>
                <a:gd name="T2" fmla="*/ 7 w 12"/>
                <a:gd name="T3" fmla="*/ 5 h 15"/>
                <a:gd name="T4" fmla="*/ 4 w 12"/>
                <a:gd name="T5" fmla="*/ 2 h 15"/>
                <a:gd name="T6" fmla="*/ 0 w 12"/>
                <a:gd name="T7" fmla="*/ 3 h 15"/>
                <a:gd name="T8" fmla="*/ 6 w 12"/>
                <a:gd name="T9" fmla="*/ 14 h 15"/>
                <a:gd name="T10" fmla="*/ 10 w 12"/>
                <a:gd name="T11" fmla="*/ 14 h 15"/>
                <a:gd name="T12" fmla="*/ 11 w 12"/>
                <a:gd name="T13" fmla="*/ 13 h 15"/>
                <a:gd name="T14" fmla="*/ 10 w 12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10" y="8"/>
                  </a:moveTo>
                  <a:cubicBezTo>
                    <a:pt x="9" y="7"/>
                    <a:pt x="8" y="6"/>
                    <a:pt x="7" y="5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7"/>
                    <a:pt x="2" y="12"/>
                    <a:pt x="6" y="14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1"/>
                    <a:pt x="12" y="9"/>
                    <a:pt x="10" y="8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117">
              <a:extLst>
                <a:ext uri="{FF2B5EF4-FFF2-40B4-BE49-F238E27FC236}">
                  <a16:creationId xmlns:a16="http://schemas.microsoft.com/office/drawing/2014/main" id="{B5893B4E-5C64-4F54-8AC6-CD51C237A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400" y="6353175"/>
              <a:ext cx="58738" cy="52387"/>
            </a:xfrm>
            <a:custGeom>
              <a:avLst/>
              <a:gdLst>
                <a:gd name="T0" fmla="*/ 20 w 21"/>
                <a:gd name="T1" fmla="*/ 12 h 19"/>
                <a:gd name="T2" fmla="*/ 8 w 21"/>
                <a:gd name="T3" fmla="*/ 2 h 19"/>
                <a:gd name="T4" fmla="*/ 3 w 21"/>
                <a:gd name="T5" fmla="*/ 8 h 19"/>
                <a:gd name="T6" fmla="*/ 14 w 21"/>
                <a:gd name="T7" fmla="*/ 18 h 19"/>
                <a:gd name="T8" fmla="*/ 20 w 21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0" y="12"/>
                  </a:moveTo>
                  <a:cubicBezTo>
                    <a:pt x="19" y="7"/>
                    <a:pt x="12" y="4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7" y="11"/>
                    <a:pt x="10" y="17"/>
                    <a:pt x="14" y="18"/>
                  </a:cubicBezTo>
                  <a:cubicBezTo>
                    <a:pt x="18" y="19"/>
                    <a:pt x="21" y="16"/>
                    <a:pt x="20" y="12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118">
              <a:extLst>
                <a:ext uri="{FF2B5EF4-FFF2-40B4-BE49-F238E27FC236}">
                  <a16:creationId xmlns:a16="http://schemas.microsoft.com/office/drawing/2014/main" id="{32545885-E805-4B61-A2F0-5D6D8E162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50" y="6327775"/>
              <a:ext cx="47625" cy="41275"/>
            </a:xfrm>
            <a:custGeom>
              <a:avLst/>
              <a:gdLst>
                <a:gd name="T0" fmla="*/ 12 w 17"/>
                <a:gd name="T1" fmla="*/ 5 h 15"/>
                <a:gd name="T2" fmla="*/ 7 w 17"/>
                <a:gd name="T3" fmla="*/ 2 h 15"/>
                <a:gd name="T4" fmla="*/ 2 w 17"/>
                <a:gd name="T5" fmla="*/ 7 h 15"/>
                <a:gd name="T6" fmla="*/ 9 w 17"/>
                <a:gd name="T7" fmla="*/ 14 h 15"/>
                <a:gd name="T8" fmla="*/ 15 w 17"/>
                <a:gd name="T9" fmla="*/ 12 h 15"/>
                <a:gd name="T10" fmla="*/ 12 w 17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12" y="5"/>
                  </a:moveTo>
                  <a:cubicBezTo>
                    <a:pt x="10" y="4"/>
                    <a:pt x="9" y="3"/>
                    <a:pt x="7" y="2"/>
                  </a:cubicBezTo>
                  <a:cubicBezTo>
                    <a:pt x="4" y="0"/>
                    <a:pt x="0" y="3"/>
                    <a:pt x="2" y="7"/>
                  </a:cubicBezTo>
                  <a:cubicBezTo>
                    <a:pt x="3" y="10"/>
                    <a:pt x="6" y="12"/>
                    <a:pt x="9" y="14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9"/>
                    <a:pt x="15" y="6"/>
                    <a:pt x="12" y="5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119">
              <a:extLst>
                <a:ext uri="{FF2B5EF4-FFF2-40B4-BE49-F238E27FC236}">
                  <a16:creationId xmlns:a16="http://schemas.microsoft.com/office/drawing/2014/main" id="{C580F489-81FA-4B9A-B13C-A746BBC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225" y="6288088"/>
              <a:ext cx="49213" cy="42862"/>
            </a:xfrm>
            <a:custGeom>
              <a:avLst/>
              <a:gdLst>
                <a:gd name="T0" fmla="*/ 11 w 18"/>
                <a:gd name="T1" fmla="*/ 4 h 15"/>
                <a:gd name="T2" fmla="*/ 9 w 18"/>
                <a:gd name="T3" fmla="*/ 4 h 15"/>
                <a:gd name="T4" fmla="*/ 8 w 18"/>
                <a:gd name="T5" fmla="*/ 3 h 15"/>
                <a:gd name="T6" fmla="*/ 1 w 18"/>
                <a:gd name="T7" fmla="*/ 6 h 15"/>
                <a:gd name="T8" fmla="*/ 11 w 18"/>
                <a:gd name="T9" fmla="*/ 15 h 15"/>
                <a:gd name="T10" fmla="*/ 11 w 18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11" y="4"/>
                  </a:moveTo>
                  <a:cubicBezTo>
                    <a:pt x="10" y="4"/>
                    <a:pt x="10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1"/>
                    <a:pt x="6" y="15"/>
                    <a:pt x="11" y="15"/>
                  </a:cubicBezTo>
                  <a:cubicBezTo>
                    <a:pt x="18" y="15"/>
                    <a:pt x="18" y="4"/>
                    <a:pt x="11" y="4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120">
              <a:extLst>
                <a:ext uri="{FF2B5EF4-FFF2-40B4-BE49-F238E27FC236}">
                  <a16:creationId xmlns:a16="http://schemas.microsoft.com/office/drawing/2014/main" id="{29406736-6E4D-45B9-AC3A-21A2E33B6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6243638"/>
              <a:ext cx="47625" cy="50800"/>
            </a:xfrm>
            <a:custGeom>
              <a:avLst/>
              <a:gdLst>
                <a:gd name="T0" fmla="*/ 10 w 17"/>
                <a:gd name="T1" fmla="*/ 4 h 18"/>
                <a:gd name="T2" fmla="*/ 3 w 17"/>
                <a:gd name="T3" fmla="*/ 1 h 18"/>
                <a:gd name="T4" fmla="*/ 0 w 17"/>
                <a:gd name="T5" fmla="*/ 4 h 18"/>
                <a:gd name="T6" fmla="*/ 3 w 17"/>
                <a:gd name="T7" fmla="*/ 13 h 18"/>
                <a:gd name="T8" fmla="*/ 13 w 17"/>
                <a:gd name="T9" fmla="*/ 15 h 18"/>
                <a:gd name="T10" fmla="*/ 10 w 17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0" y="4"/>
                  </a:moveTo>
                  <a:cubicBezTo>
                    <a:pt x="8" y="3"/>
                    <a:pt x="6" y="2"/>
                    <a:pt x="3" y="1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7"/>
                    <a:pt x="1" y="11"/>
                    <a:pt x="3" y="13"/>
                  </a:cubicBezTo>
                  <a:cubicBezTo>
                    <a:pt x="5" y="17"/>
                    <a:pt x="10" y="18"/>
                    <a:pt x="13" y="15"/>
                  </a:cubicBezTo>
                  <a:cubicBezTo>
                    <a:pt x="17" y="11"/>
                    <a:pt x="15" y="5"/>
                    <a:pt x="10" y="4"/>
                  </a:cubicBez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121">
              <a:extLst>
                <a:ext uri="{FF2B5EF4-FFF2-40B4-BE49-F238E27FC236}">
                  <a16:creationId xmlns:a16="http://schemas.microsoft.com/office/drawing/2014/main" id="{F348B531-642F-4B9E-A8FD-E13C1850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538" y="5688013"/>
              <a:ext cx="84138" cy="92075"/>
            </a:xfrm>
            <a:custGeom>
              <a:avLst/>
              <a:gdLst>
                <a:gd name="T0" fmla="*/ 20 w 30"/>
                <a:gd name="T1" fmla="*/ 9 h 33"/>
                <a:gd name="T2" fmla="*/ 5 w 30"/>
                <a:gd name="T3" fmla="*/ 1 h 33"/>
                <a:gd name="T4" fmla="*/ 1 w 30"/>
                <a:gd name="T5" fmla="*/ 5 h 33"/>
                <a:gd name="T6" fmla="*/ 8 w 30"/>
                <a:gd name="T7" fmla="*/ 17 h 33"/>
                <a:gd name="T8" fmla="*/ 18 w 30"/>
                <a:gd name="T9" fmla="*/ 30 h 33"/>
                <a:gd name="T10" fmla="*/ 30 w 30"/>
                <a:gd name="T11" fmla="*/ 24 h 33"/>
                <a:gd name="T12" fmla="*/ 20 w 30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20" y="9"/>
                  </a:moveTo>
                  <a:cubicBezTo>
                    <a:pt x="15" y="6"/>
                    <a:pt x="11" y="4"/>
                    <a:pt x="5" y="1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3" y="10"/>
                    <a:pt x="5" y="14"/>
                    <a:pt x="8" y="17"/>
                  </a:cubicBezTo>
                  <a:cubicBezTo>
                    <a:pt x="12" y="22"/>
                    <a:pt x="14" y="27"/>
                    <a:pt x="18" y="30"/>
                  </a:cubicBezTo>
                  <a:cubicBezTo>
                    <a:pt x="23" y="33"/>
                    <a:pt x="30" y="29"/>
                    <a:pt x="30" y="24"/>
                  </a:cubicBezTo>
                  <a:cubicBezTo>
                    <a:pt x="29" y="17"/>
                    <a:pt x="24" y="13"/>
                    <a:pt x="20" y="9"/>
                  </a:cubicBezTo>
                  <a:close/>
                </a:path>
              </a:pathLst>
            </a:custGeom>
            <a:solidFill>
              <a:srgbClr val="569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122">
              <a:extLst>
                <a:ext uri="{FF2B5EF4-FFF2-40B4-BE49-F238E27FC236}">
                  <a16:creationId xmlns:a16="http://schemas.microsoft.com/office/drawing/2014/main" id="{CE9BFF1C-3507-4885-BE8C-BAC5BE81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313" y="5764213"/>
              <a:ext cx="76200" cy="84137"/>
            </a:xfrm>
            <a:custGeom>
              <a:avLst/>
              <a:gdLst>
                <a:gd name="T0" fmla="*/ 17 w 27"/>
                <a:gd name="T1" fmla="*/ 7 h 30"/>
                <a:gd name="T2" fmla="*/ 3 w 27"/>
                <a:gd name="T3" fmla="*/ 1 h 30"/>
                <a:gd name="T4" fmla="*/ 0 w 27"/>
                <a:gd name="T5" fmla="*/ 5 h 30"/>
                <a:gd name="T6" fmla="*/ 7 w 27"/>
                <a:gd name="T7" fmla="*/ 15 h 30"/>
                <a:gd name="T8" fmla="*/ 16 w 27"/>
                <a:gd name="T9" fmla="*/ 28 h 30"/>
                <a:gd name="T10" fmla="*/ 27 w 27"/>
                <a:gd name="T11" fmla="*/ 22 h 30"/>
                <a:gd name="T12" fmla="*/ 17 w 27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17" y="7"/>
                  </a:moveTo>
                  <a:cubicBezTo>
                    <a:pt x="13" y="4"/>
                    <a:pt x="8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9"/>
                    <a:pt x="4" y="12"/>
                    <a:pt x="7" y="15"/>
                  </a:cubicBezTo>
                  <a:cubicBezTo>
                    <a:pt x="9" y="20"/>
                    <a:pt x="11" y="26"/>
                    <a:pt x="16" y="28"/>
                  </a:cubicBezTo>
                  <a:cubicBezTo>
                    <a:pt x="20" y="30"/>
                    <a:pt x="27" y="28"/>
                    <a:pt x="27" y="22"/>
                  </a:cubicBezTo>
                  <a:cubicBezTo>
                    <a:pt x="26" y="15"/>
                    <a:pt x="21" y="11"/>
                    <a:pt x="17" y="7"/>
                  </a:cubicBezTo>
                  <a:close/>
                </a:path>
              </a:pathLst>
            </a:custGeom>
            <a:solidFill>
              <a:srgbClr val="569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123">
              <a:extLst>
                <a:ext uri="{FF2B5EF4-FFF2-40B4-BE49-F238E27FC236}">
                  <a16:creationId xmlns:a16="http://schemas.microsoft.com/office/drawing/2014/main" id="{43EFCEA6-BA0C-4183-9378-1BF17877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3013" y="6167438"/>
              <a:ext cx="87313" cy="44450"/>
            </a:xfrm>
            <a:custGeom>
              <a:avLst/>
              <a:gdLst>
                <a:gd name="T0" fmla="*/ 25 w 31"/>
                <a:gd name="T1" fmla="*/ 2 h 16"/>
                <a:gd name="T2" fmla="*/ 4 w 31"/>
                <a:gd name="T3" fmla="*/ 6 h 16"/>
                <a:gd name="T4" fmla="*/ 4 w 31"/>
                <a:gd name="T5" fmla="*/ 14 h 16"/>
                <a:gd name="T6" fmla="*/ 26 w 31"/>
                <a:gd name="T7" fmla="*/ 13 h 16"/>
                <a:gd name="T8" fmla="*/ 25 w 3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5" y="2"/>
                  </a:moveTo>
                  <a:cubicBezTo>
                    <a:pt x="18" y="0"/>
                    <a:pt x="11" y="4"/>
                    <a:pt x="4" y="6"/>
                  </a:cubicBezTo>
                  <a:cubicBezTo>
                    <a:pt x="0" y="6"/>
                    <a:pt x="0" y="13"/>
                    <a:pt x="4" y="14"/>
                  </a:cubicBezTo>
                  <a:cubicBezTo>
                    <a:pt x="11" y="15"/>
                    <a:pt x="20" y="16"/>
                    <a:pt x="26" y="13"/>
                  </a:cubicBezTo>
                  <a:cubicBezTo>
                    <a:pt x="31" y="11"/>
                    <a:pt x="29" y="3"/>
                    <a:pt x="25" y="2"/>
                  </a:cubicBezTo>
                  <a:close/>
                </a:path>
              </a:pathLst>
            </a:custGeom>
            <a:solidFill>
              <a:srgbClr val="658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124">
              <a:extLst>
                <a:ext uri="{FF2B5EF4-FFF2-40B4-BE49-F238E27FC236}">
                  <a16:creationId xmlns:a16="http://schemas.microsoft.com/office/drawing/2014/main" id="{680E23B9-EF8F-47C5-8FD7-F50D5904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288" y="6226175"/>
              <a:ext cx="69850" cy="39687"/>
            </a:xfrm>
            <a:custGeom>
              <a:avLst/>
              <a:gdLst>
                <a:gd name="T0" fmla="*/ 15 w 25"/>
                <a:gd name="T1" fmla="*/ 0 h 14"/>
                <a:gd name="T2" fmla="*/ 7 w 25"/>
                <a:gd name="T3" fmla="*/ 2 h 14"/>
                <a:gd name="T4" fmla="*/ 7 w 25"/>
                <a:gd name="T5" fmla="*/ 13 h 14"/>
                <a:gd name="T6" fmla="*/ 25 w 25"/>
                <a:gd name="T7" fmla="*/ 5 h 14"/>
                <a:gd name="T8" fmla="*/ 15 w 2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13" y="1"/>
                    <a:pt x="10" y="2"/>
                    <a:pt x="7" y="2"/>
                  </a:cubicBezTo>
                  <a:cubicBezTo>
                    <a:pt x="0" y="3"/>
                    <a:pt x="0" y="12"/>
                    <a:pt x="7" y="13"/>
                  </a:cubicBezTo>
                  <a:cubicBezTo>
                    <a:pt x="14" y="14"/>
                    <a:pt x="24" y="14"/>
                    <a:pt x="25" y="5"/>
                  </a:cubicBezTo>
                  <a:cubicBezTo>
                    <a:pt x="25" y="1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658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125">
              <a:extLst>
                <a:ext uri="{FF2B5EF4-FFF2-40B4-BE49-F238E27FC236}">
                  <a16:creationId xmlns:a16="http://schemas.microsoft.com/office/drawing/2014/main" id="{D2D088D7-6821-4481-8F80-DEDD49F4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775" y="4329113"/>
              <a:ext cx="127000" cy="39687"/>
            </a:xfrm>
            <a:custGeom>
              <a:avLst/>
              <a:gdLst>
                <a:gd name="T0" fmla="*/ 44 w 45"/>
                <a:gd name="T1" fmla="*/ 4 h 14"/>
                <a:gd name="T2" fmla="*/ 25 w 45"/>
                <a:gd name="T3" fmla="*/ 2 h 14"/>
                <a:gd name="T4" fmla="*/ 5 w 45"/>
                <a:gd name="T5" fmla="*/ 5 h 14"/>
                <a:gd name="T6" fmla="*/ 6 w 45"/>
                <a:gd name="T7" fmla="*/ 13 h 14"/>
                <a:gd name="T8" fmla="*/ 25 w 45"/>
                <a:gd name="T9" fmla="*/ 13 h 14"/>
                <a:gd name="T10" fmla="*/ 44 w 45"/>
                <a:gd name="T11" fmla="*/ 10 h 14"/>
                <a:gd name="T12" fmla="*/ 44 w 45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">
                  <a:moveTo>
                    <a:pt x="44" y="4"/>
                  </a:moveTo>
                  <a:cubicBezTo>
                    <a:pt x="38" y="0"/>
                    <a:pt x="32" y="1"/>
                    <a:pt x="25" y="2"/>
                  </a:cubicBezTo>
                  <a:cubicBezTo>
                    <a:pt x="18" y="2"/>
                    <a:pt x="11" y="3"/>
                    <a:pt x="5" y="5"/>
                  </a:cubicBezTo>
                  <a:cubicBezTo>
                    <a:pt x="0" y="7"/>
                    <a:pt x="1" y="13"/>
                    <a:pt x="6" y="13"/>
                  </a:cubicBezTo>
                  <a:cubicBezTo>
                    <a:pt x="12" y="13"/>
                    <a:pt x="19" y="13"/>
                    <a:pt x="25" y="13"/>
                  </a:cubicBezTo>
                  <a:cubicBezTo>
                    <a:pt x="32" y="13"/>
                    <a:pt x="38" y="14"/>
                    <a:pt x="44" y="10"/>
                  </a:cubicBezTo>
                  <a:cubicBezTo>
                    <a:pt x="45" y="9"/>
                    <a:pt x="45" y="6"/>
                    <a:pt x="44" y="4"/>
                  </a:cubicBezTo>
                  <a:close/>
                </a:path>
              </a:pathLst>
            </a:custGeom>
            <a:solidFill>
              <a:srgbClr val="AD1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126">
              <a:extLst>
                <a:ext uri="{FF2B5EF4-FFF2-40B4-BE49-F238E27FC236}">
                  <a16:creationId xmlns:a16="http://schemas.microsoft.com/office/drawing/2014/main" id="{C93C78AA-0ECF-4AE9-B773-55F63EDAB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288" y="4376738"/>
              <a:ext cx="82550" cy="42862"/>
            </a:xfrm>
            <a:custGeom>
              <a:avLst/>
              <a:gdLst>
                <a:gd name="T0" fmla="*/ 25 w 29"/>
                <a:gd name="T1" fmla="*/ 5 h 15"/>
                <a:gd name="T2" fmla="*/ 9 w 29"/>
                <a:gd name="T3" fmla="*/ 2 h 15"/>
                <a:gd name="T4" fmla="*/ 5 w 29"/>
                <a:gd name="T5" fmla="*/ 11 h 15"/>
                <a:gd name="T6" fmla="*/ 25 w 29"/>
                <a:gd name="T7" fmla="*/ 13 h 15"/>
                <a:gd name="T8" fmla="*/ 25 w 2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5"/>
                  </a:moveTo>
                  <a:cubicBezTo>
                    <a:pt x="20" y="3"/>
                    <a:pt x="14" y="4"/>
                    <a:pt x="9" y="2"/>
                  </a:cubicBezTo>
                  <a:cubicBezTo>
                    <a:pt x="3" y="0"/>
                    <a:pt x="0" y="8"/>
                    <a:pt x="5" y="11"/>
                  </a:cubicBezTo>
                  <a:cubicBezTo>
                    <a:pt x="11" y="14"/>
                    <a:pt x="19" y="15"/>
                    <a:pt x="25" y="13"/>
                  </a:cubicBezTo>
                  <a:cubicBezTo>
                    <a:pt x="29" y="12"/>
                    <a:pt x="29" y="6"/>
                    <a:pt x="25" y="5"/>
                  </a:cubicBezTo>
                  <a:close/>
                </a:path>
              </a:pathLst>
            </a:custGeom>
            <a:solidFill>
              <a:srgbClr val="AD1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127">
              <a:extLst>
                <a:ext uri="{FF2B5EF4-FFF2-40B4-BE49-F238E27FC236}">
                  <a16:creationId xmlns:a16="http://schemas.microsoft.com/office/drawing/2014/main" id="{D4142E00-917A-4D58-ACEB-1886C6A6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5" y="3949700"/>
              <a:ext cx="112713" cy="101600"/>
            </a:xfrm>
            <a:custGeom>
              <a:avLst/>
              <a:gdLst>
                <a:gd name="T0" fmla="*/ 37 w 40"/>
                <a:gd name="T1" fmla="*/ 8 h 36"/>
                <a:gd name="T2" fmla="*/ 35 w 40"/>
                <a:gd name="T3" fmla="*/ 8 h 36"/>
                <a:gd name="T4" fmla="*/ 28 w 40"/>
                <a:gd name="T5" fmla="*/ 7 h 36"/>
                <a:gd name="T6" fmla="*/ 24 w 40"/>
                <a:gd name="T7" fmla="*/ 7 h 36"/>
                <a:gd name="T8" fmla="*/ 20 w 40"/>
                <a:gd name="T9" fmla="*/ 8 h 36"/>
                <a:gd name="T10" fmla="*/ 18 w 40"/>
                <a:gd name="T11" fmla="*/ 8 h 36"/>
                <a:gd name="T12" fmla="*/ 16 w 40"/>
                <a:gd name="T13" fmla="*/ 9 h 36"/>
                <a:gd name="T14" fmla="*/ 14 w 40"/>
                <a:gd name="T15" fmla="*/ 10 h 36"/>
                <a:gd name="T16" fmla="*/ 12 w 40"/>
                <a:gd name="T17" fmla="*/ 11 h 36"/>
                <a:gd name="T18" fmla="*/ 11 w 40"/>
                <a:gd name="T19" fmla="*/ 12 h 36"/>
                <a:gd name="T20" fmla="*/ 11 w 40"/>
                <a:gd name="T21" fmla="*/ 13 h 36"/>
                <a:gd name="T22" fmla="*/ 11 w 40"/>
                <a:gd name="T23" fmla="*/ 13 h 36"/>
                <a:gd name="T24" fmla="*/ 11 w 40"/>
                <a:gd name="T25" fmla="*/ 13 h 36"/>
                <a:gd name="T26" fmla="*/ 11 w 40"/>
                <a:gd name="T27" fmla="*/ 13 h 36"/>
                <a:gd name="T28" fmla="*/ 11 w 40"/>
                <a:gd name="T29" fmla="*/ 13 h 36"/>
                <a:gd name="T30" fmla="*/ 11 w 40"/>
                <a:gd name="T31" fmla="*/ 13 h 36"/>
                <a:gd name="T32" fmla="*/ 11 w 40"/>
                <a:gd name="T33" fmla="*/ 13 h 36"/>
                <a:gd name="T34" fmla="*/ 10 w 40"/>
                <a:gd name="T35" fmla="*/ 14 h 36"/>
                <a:gd name="T36" fmla="*/ 9 w 40"/>
                <a:gd name="T37" fmla="*/ 16 h 36"/>
                <a:gd name="T38" fmla="*/ 8 w 40"/>
                <a:gd name="T39" fmla="*/ 18 h 36"/>
                <a:gd name="T40" fmla="*/ 8 w 40"/>
                <a:gd name="T41" fmla="*/ 21 h 36"/>
                <a:gd name="T42" fmla="*/ 8 w 40"/>
                <a:gd name="T43" fmla="*/ 25 h 36"/>
                <a:gd name="T44" fmla="*/ 10 w 40"/>
                <a:gd name="T45" fmla="*/ 30 h 36"/>
                <a:gd name="T46" fmla="*/ 11 w 40"/>
                <a:gd name="T47" fmla="*/ 32 h 36"/>
                <a:gd name="T48" fmla="*/ 11 w 40"/>
                <a:gd name="T49" fmla="*/ 35 h 36"/>
                <a:gd name="T50" fmla="*/ 8 w 40"/>
                <a:gd name="T51" fmla="*/ 35 h 36"/>
                <a:gd name="T52" fmla="*/ 6 w 40"/>
                <a:gd name="T53" fmla="*/ 33 h 36"/>
                <a:gd name="T54" fmla="*/ 2 w 40"/>
                <a:gd name="T55" fmla="*/ 27 h 36"/>
                <a:gd name="T56" fmla="*/ 1 w 40"/>
                <a:gd name="T57" fmla="*/ 16 h 36"/>
                <a:gd name="T58" fmla="*/ 2 w 40"/>
                <a:gd name="T59" fmla="*/ 13 h 36"/>
                <a:gd name="T60" fmla="*/ 3 w 40"/>
                <a:gd name="T61" fmla="*/ 10 h 36"/>
                <a:gd name="T62" fmla="*/ 4 w 40"/>
                <a:gd name="T63" fmla="*/ 9 h 36"/>
                <a:gd name="T64" fmla="*/ 4 w 40"/>
                <a:gd name="T65" fmla="*/ 8 h 36"/>
                <a:gd name="T66" fmla="*/ 4 w 40"/>
                <a:gd name="T67" fmla="*/ 8 h 36"/>
                <a:gd name="T68" fmla="*/ 4 w 40"/>
                <a:gd name="T69" fmla="*/ 8 h 36"/>
                <a:gd name="T70" fmla="*/ 4 w 40"/>
                <a:gd name="T71" fmla="*/ 8 h 36"/>
                <a:gd name="T72" fmla="*/ 4 w 40"/>
                <a:gd name="T73" fmla="*/ 8 h 36"/>
                <a:gd name="T74" fmla="*/ 5 w 40"/>
                <a:gd name="T75" fmla="*/ 7 h 36"/>
                <a:gd name="T76" fmla="*/ 7 w 40"/>
                <a:gd name="T77" fmla="*/ 5 h 36"/>
                <a:gd name="T78" fmla="*/ 10 w 40"/>
                <a:gd name="T79" fmla="*/ 3 h 36"/>
                <a:gd name="T80" fmla="*/ 13 w 40"/>
                <a:gd name="T81" fmla="*/ 2 h 36"/>
                <a:gd name="T82" fmla="*/ 16 w 40"/>
                <a:gd name="T83" fmla="*/ 1 h 36"/>
                <a:gd name="T84" fmla="*/ 19 w 40"/>
                <a:gd name="T85" fmla="*/ 0 h 36"/>
                <a:gd name="T86" fmla="*/ 25 w 40"/>
                <a:gd name="T87" fmla="*/ 0 h 36"/>
                <a:gd name="T88" fmla="*/ 29 w 40"/>
                <a:gd name="T89" fmla="*/ 1 h 36"/>
                <a:gd name="T90" fmla="*/ 38 w 40"/>
                <a:gd name="T91" fmla="*/ 4 h 36"/>
                <a:gd name="T92" fmla="*/ 39 w 40"/>
                <a:gd name="T93" fmla="*/ 7 h 36"/>
                <a:gd name="T94" fmla="*/ 37 w 40"/>
                <a:gd name="T9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36">
                  <a:moveTo>
                    <a:pt x="37" y="8"/>
                  </a:moveTo>
                  <a:cubicBezTo>
                    <a:pt x="37" y="8"/>
                    <a:pt x="36" y="8"/>
                    <a:pt x="35" y="8"/>
                  </a:cubicBezTo>
                  <a:cubicBezTo>
                    <a:pt x="33" y="8"/>
                    <a:pt x="31" y="7"/>
                    <a:pt x="28" y="7"/>
                  </a:cubicBezTo>
                  <a:cubicBezTo>
                    <a:pt x="27" y="7"/>
                    <a:pt x="26" y="7"/>
                    <a:pt x="24" y="7"/>
                  </a:cubicBezTo>
                  <a:cubicBezTo>
                    <a:pt x="23" y="7"/>
                    <a:pt x="22" y="8"/>
                    <a:pt x="20" y="8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9"/>
                    <a:pt x="15" y="9"/>
                    <a:pt x="14" y="10"/>
                  </a:cubicBezTo>
                  <a:cubicBezTo>
                    <a:pt x="13" y="10"/>
                    <a:pt x="13" y="11"/>
                    <a:pt x="12" y="11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7"/>
                    <a:pt x="9" y="29"/>
                    <a:pt x="10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3"/>
                    <a:pt x="12" y="34"/>
                    <a:pt x="11" y="35"/>
                  </a:cubicBezTo>
                  <a:cubicBezTo>
                    <a:pt x="10" y="36"/>
                    <a:pt x="9" y="36"/>
                    <a:pt x="8" y="35"/>
                  </a:cubicBezTo>
                  <a:cubicBezTo>
                    <a:pt x="8" y="35"/>
                    <a:pt x="7" y="34"/>
                    <a:pt x="6" y="33"/>
                  </a:cubicBezTo>
                  <a:cubicBezTo>
                    <a:pt x="5" y="32"/>
                    <a:pt x="3" y="30"/>
                    <a:pt x="2" y="27"/>
                  </a:cubicBezTo>
                  <a:cubicBezTo>
                    <a:pt x="1" y="24"/>
                    <a:pt x="0" y="20"/>
                    <a:pt x="1" y="16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2" y="12"/>
                    <a:pt x="3" y="10"/>
                    <a:pt x="3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ubicBezTo>
                    <a:pt x="26" y="0"/>
                    <a:pt x="28" y="1"/>
                    <a:pt x="29" y="1"/>
                  </a:cubicBezTo>
                  <a:cubicBezTo>
                    <a:pt x="35" y="2"/>
                    <a:pt x="38" y="4"/>
                    <a:pt x="38" y="4"/>
                  </a:cubicBezTo>
                  <a:cubicBezTo>
                    <a:pt x="39" y="4"/>
                    <a:pt x="40" y="6"/>
                    <a:pt x="39" y="7"/>
                  </a:cubicBezTo>
                  <a:cubicBezTo>
                    <a:pt x="39" y="8"/>
                    <a:pt x="38" y="8"/>
                    <a:pt x="37" y="8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21" name="组合 820">
            <a:extLst>
              <a:ext uri="{FF2B5EF4-FFF2-40B4-BE49-F238E27FC236}">
                <a16:creationId xmlns:a16="http://schemas.microsoft.com/office/drawing/2014/main" id="{32D7A47F-1E70-40D0-8F89-8BC41833C006}"/>
              </a:ext>
            </a:extLst>
          </p:cNvPr>
          <p:cNvGrpSpPr/>
          <p:nvPr/>
        </p:nvGrpSpPr>
        <p:grpSpPr>
          <a:xfrm>
            <a:off x="9945139" y="1555681"/>
            <a:ext cx="1369719" cy="1994781"/>
            <a:chOff x="779463" y="1444626"/>
            <a:chExt cx="3290888" cy="4792663"/>
          </a:xfrm>
        </p:grpSpPr>
        <p:sp>
          <p:nvSpPr>
            <p:cNvPr id="822" name="Freeform 131">
              <a:extLst>
                <a:ext uri="{FF2B5EF4-FFF2-40B4-BE49-F238E27FC236}">
                  <a16:creationId xmlns:a16="http://schemas.microsoft.com/office/drawing/2014/main" id="{3BE9CA5D-AA12-4CBD-8919-C4F3EDB5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1" y="4975226"/>
              <a:ext cx="430213" cy="1020763"/>
            </a:xfrm>
            <a:custGeom>
              <a:avLst/>
              <a:gdLst>
                <a:gd name="T0" fmla="*/ 153 w 153"/>
                <a:gd name="T1" fmla="*/ 323 h 364"/>
                <a:gd name="T2" fmla="*/ 153 w 153"/>
                <a:gd name="T3" fmla="*/ 323 h 364"/>
                <a:gd name="T4" fmla="*/ 105 w 153"/>
                <a:gd name="T5" fmla="*/ 348 h 364"/>
                <a:gd name="T6" fmla="*/ 2 w 153"/>
                <a:gd name="T7" fmla="*/ 362 h 364"/>
                <a:gd name="T8" fmla="*/ 1 w 153"/>
                <a:gd name="T9" fmla="*/ 362 h 364"/>
                <a:gd name="T10" fmla="*/ 1 w 153"/>
                <a:gd name="T11" fmla="*/ 352 h 364"/>
                <a:gd name="T12" fmla="*/ 9 w 153"/>
                <a:gd name="T13" fmla="*/ 6 h 364"/>
                <a:gd name="T14" fmla="*/ 96 w 153"/>
                <a:gd name="T15" fmla="*/ 0 h 364"/>
                <a:gd name="T16" fmla="*/ 153 w 153"/>
                <a:gd name="T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64">
                  <a:moveTo>
                    <a:pt x="153" y="323"/>
                  </a:moveTo>
                  <a:cubicBezTo>
                    <a:pt x="153" y="323"/>
                    <a:pt x="153" y="323"/>
                    <a:pt x="153" y="323"/>
                  </a:cubicBezTo>
                  <a:cubicBezTo>
                    <a:pt x="138" y="332"/>
                    <a:pt x="122" y="341"/>
                    <a:pt x="105" y="348"/>
                  </a:cubicBezTo>
                  <a:cubicBezTo>
                    <a:pt x="81" y="358"/>
                    <a:pt x="43" y="364"/>
                    <a:pt x="2" y="362"/>
                  </a:cubicBezTo>
                  <a:cubicBezTo>
                    <a:pt x="1" y="362"/>
                    <a:pt x="1" y="362"/>
                    <a:pt x="1" y="362"/>
                  </a:cubicBezTo>
                  <a:cubicBezTo>
                    <a:pt x="1" y="358"/>
                    <a:pt x="1" y="355"/>
                    <a:pt x="1" y="352"/>
                  </a:cubicBezTo>
                  <a:cubicBezTo>
                    <a:pt x="2" y="242"/>
                    <a:pt x="0" y="52"/>
                    <a:pt x="9" y="6"/>
                  </a:cubicBezTo>
                  <a:cubicBezTo>
                    <a:pt x="34" y="8"/>
                    <a:pt x="65" y="8"/>
                    <a:pt x="96" y="0"/>
                  </a:cubicBezTo>
                  <a:cubicBezTo>
                    <a:pt x="126" y="99"/>
                    <a:pt x="143" y="231"/>
                    <a:pt x="153" y="323"/>
                  </a:cubicBezTo>
                  <a:close/>
                </a:path>
              </a:pathLst>
            </a:custGeom>
            <a:solidFill>
              <a:srgbClr val="D06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132">
              <a:extLst>
                <a:ext uri="{FF2B5EF4-FFF2-40B4-BE49-F238E27FC236}">
                  <a16:creationId xmlns:a16="http://schemas.microsoft.com/office/drawing/2014/main" id="{63FDDBEB-72C4-4AE2-99FC-3E924116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6" y="3305176"/>
              <a:ext cx="406400" cy="244475"/>
            </a:xfrm>
            <a:custGeom>
              <a:avLst/>
              <a:gdLst>
                <a:gd name="T0" fmla="*/ 130 w 145"/>
                <a:gd name="T1" fmla="*/ 69 h 87"/>
                <a:gd name="T2" fmla="*/ 88 w 145"/>
                <a:gd name="T3" fmla="*/ 85 h 87"/>
                <a:gd name="T4" fmla="*/ 76 w 145"/>
                <a:gd name="T5" fmla="*/ 87 h 87"/>
                <a:gd name="T6" fmla="*/ 68 w 145"/>
                <a:gd name="T7" fmla="*/ 86 h 87"/>
                <a:gd name="T8" fmla="*/ 67 w 145"/>
                <a:gd name="T9" fmla="*/ 85 h 87"/>
                <a:gd name="T10" fmla="*/ 68 w 145"/>
                <a:gd name="T11" fmla="*/ 86 h 87"/>
                <a:gd name="T12" fmla="*/ 54 w 145"/>
                <a:gd name="T13" fmla="*/ 84 h 87"/>
                <a:gd name="T14" fmla="*/ 0 w 145"/>
                <a:gd name="T15" fmla="*/ 59 h 87"/>
                <a:gd name="T16" fmla="*/ 0 w 145"/>
                <a:gd name="T17" fmla="*/ 54 h 87"/>
                <a:gd name="T18" fmla="*/ 2 w 145"/>
                <a:gd name="T19" fmla="*/ 2 h 87"/>
                <a:gd name="T20" fmla="*/ 27 w 145"/>
                <a:gd name="T21" fmla="*/ 6 h 87"/>
                <a:gd name="T22" fmla="*/ 142 w 145"/>
                <a:gd name="T23" fmla="*/ 0 h 87"/>
                <a:gd name="T24" fmla="*/ 142 w 145"/>
                <a:gd name="T25" fmla="*/ 7 h 87"/>
                <a:gd name="T26" fmla="*/ 145 w 145"/>
                <a:gd name="T27" fmla="*/ 54 h 87"/>
                <a:gd name="T28" fmla="*/ 130 w 145"/>
                <a:gd name="T29" fmla="*/ 6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87">
                  <a:moveTo>
                    <a:pt x="130" y="69"/>
                  </a:moveTo>
                  <a:cubicBezTo>
                    <a:pt x="117" y="79"/>
                    <a:pt x="100" y="83"/>
                    <a:pt x="88" y="85"/>
                  </a:cubicBezTo>
                  <a:cubicBezTo>
                    <a:pt x="81" y="86"/>
                    <a:pt x="76" y="87"/>
                    <a:pt x="76" y="87"/>
                  </a:cubicBezTo>
                  <a:cubicBezTo>
                    <a:pt x="73" y="87"/>
                    <a:pt x="71" y="87"/>
                    <a:pt x="68" y="86"/>
                  </a:cubicBezTo>
                  <a:cubicBezTo>
                    <a:pt x="68" y="85"/>
                    <a:pt x="67" y="85"/>
                    <a:pt x="67" y="85"/>
                  </a:cubicBezTo>
                  <a:cubicBezTo>
                    <a:pt x="68" y="85"/>
                    <a:pt x="68" y="86"/>
                    <a:pt x="68" y="86"/>
                  </a:cubicBezTo>
                  <a:cubicBezTo>
                    <a:pt x="63" y="86"/>
                    <a:pt x="59" y="85"/>
                    <a:pt x="54" y="84"/>
                  </a:cubicBezTo>
                  <a:cubicBezTo>
                    <a:pt x="27" y="76"/>
                    <a:pt x="0" y="59"/>
                    <a:pt x="0" y="5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0" y="4"/>
                    <a:pt x="18" y="5"/>
                    <a:pt x="27" y="6"/>
                  </a:cubicBezTo>
                  <a:cubicBezTo>
                    <a:pt x="58" y="9"/>
                    <a:pt x="100" y="7"/>
                    <a:pt x="142" y="0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1" y="60"/>
                    <a:pt x="136" y="65"/>
                    <a:pt x="130" y="69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133">
              <a:extLst>
                <a:ext uri="{FF2B5EF4-FFF2-40B4-BE49-F238E27FC236}">
                  <a16:creationId xmlns:a16="http://schemas.microsoft.com/office/drawing/2014/main" id="{A65E5C9D-D3CB-4B9C-8F23-BB66A31D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322638"/>
              <a:ext cx="4763" cy="80963"/>
            </a:xfrm>
            <a:custGeom>
              <a:avLst/>
              <a:gdLst>
                <a:gd name="T0" fmla="*/ 0 w 3"/>
                <a:gd name="T1" fmla="*/ 0 h 51"/>
                <a:gd name="T2" fmla="*/ 0 w 3"/>
                <a:gd name="T3" fmla="*/ 0 h 51"/>
                <a:gd name="T4" fmla="*/ 0 w 3"/>
                <a:gd name="T5" fmla="*/ 1 h 51"/>
                <a:gd name="T6" fmla="*/ 3 w 3"/>
                <a:gd name="T7" fmla="*/ 51 h 51"/>
                <a:gd name="T8" fmla="*/ 3 w 3"/>
                <a:gd name="T9" fmla="*/ 51 h 51"/>
                <a:gd name="T10" fmla="*/ 0 w 3"/>
                <a:gd name="T11" fmla="*/ 1 h 51"/>
                <a:gd name="T12" fmla="*/ 0 w 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134">
              <a:extLst>
                <a:ext uri="{FF2B5EF4-FFF2-40B4-BE49-F238E27FC236}">
                  <a16:creationId xmlns:a16="http://schemas.microsoft.com/office/drawing/2014/main" id="{1F83D966-C797-4385-8CA3-126FF13F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322638"/>
              <a:ext cx="4763" cy="80963"/>
            </a:xfrm>
            <a:custGeom>
              <a:avLst/>
              <a:gdLst>
                <a:gd name="T0" fmla="*/ 0 w 3"/>
                <a:gd name="T1" fmla="*/ 0 h 51"/>
                <a:gd name="T2" fmla="*/ 0 w 3"/>
                <a:gd name="T3" fmla="*/ 0 h 51"/>
                <a:gd name="T4" fmla="*/ 0 w 3"/>
                <a:gd name="T5" fmla="*/ 1 h 51"/>
                <a:gd name="T6" fmla="*/ 3 w 3"/>
                <a:gd name="T7" fmla="*/ 51 h 51"/>
                <a:gd name="T8" fmla="*/ 3 w 3"/>
                <a:gd name="T9" fmla="*/ 51 h 51"/>
                <a:gd name="T10" fmla="*/ 0 w 3"/>
                <a:gd name="T11" fmla="*/ 1 h 51"/>
                <a:gd name="T12" fmla="*/ 0 w 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135">
              <a:extLst>
                <a:ext uri="{FF2B5EF4-FFF2-40B4-BE49-F238E27FC236}">
                  <a16:creationId xmlns:a16="http://schemas.microsoft.com/office/drawing/2014/main" id="{96E647A0-4108-430A-AA03-667773ECE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3322638"/>
              <a:ext cx="398463" cy="84138"/>
            </a:xfrm>
            <a:custGeom>
              <a:avLst/>
              <a:gdLst>
                <a:gd name="T0" fmla="*/ 140 w 142"/>
                <a:gd name="T1" fmla="*/ 0 h 30"/>
                <a:gd name="T2" fmla="*/ 140 w 142"/>
                <a:gd name="T3" fmla="*/ 0 h 30"/>
                <a:gd name="T4" fmla="*/ 59 w 142"/>
                <a:gd name="T5" fmla="*/ 8 h 30"/>
                <a:gd name="T6" fmla="*/ 25 w 142"/>
                <a:gd name="T7" fmla="*/ 6 h 30"/>
                <a:gd name="T8" fmla="*/ 0 w 142"/>
                <a:gd name="T9" fmla="*/ 3 h 30"/>
                <a:gd name="T10" fmla="*/ 0 w 142"/>
                <a:gd name="T11" fmla="*/ 3 h 30"/>
                <a:gd name="T12" fmla="*/ 0 w 142"/>
                <a:gd name="T13" fmla="*/ 7 h 30"/>
                <a:gd name="T14" fmla="*/ 122 w 142"/>
                <a:gd name="T15" fmla="*/ 30 h 30"/>
                <a:gd name="T16" fmla="*/ 142 w 142"/>
                <a:gd name="T17" fmla="*/ 29 h 30"/>
                <a:gd name="T18" fmla="*/ 140 w 142"/>
                <a:gd name="T19" fmla="*/ 1 h 30"/>
                <a:gd name="T20" fmla="*/ 140 w 142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30"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12" y="5"/>
                    <a:pt x="84" y="8"/>
                    <a:pt x="59" y="8"/>
                  </a:cubicBezTo>
                  <a:cubicBezTo>
                    <a:pt x="46" y="8"/>
                    <a:pt x="35" y="7"/>
                    <a:pt x="25" y="6"/>
                  </a:cubicBezTo>
                  <a:cubicBezTo>
                    <a:pt x="16" y="5"/>
                    <a:pt x="8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8" y="21"/>
                    <a:pt x="80" y="30"/>
                    <a:pt x="122" y="30"/>
                  </a:cubicBezTo>
                  <a:cubicBezTo>
                    <a:pt x="129" y="30"/>
                    <a:pt x="135" y="30"/>
                    <a:pt x="142" y="29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0"/>
                    <a:pt x="140" y="0"/>
                    <a:pt x="14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136">
              <a:extLst>
                <a:ext uri="{FF2B5EF4-FFF2-40B4-BE49-F238E27FC236}">
                  <a16:creationId xmlns:a16="http://schemas.microsoft.com/office/drawing/2014/main" id="{3D97F62A-8F41-45FD-89C7-B2F425B60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1" y="1444626"/>
              <a:ext cx="717550" cy="614363"/>
            </a:xfrm>
            <a:custGeom>
              <a:avLst/>
              <a:gdLst>
                <a:gd name="T0" fmla="*/ 213 w 256"/>
                <a:gd name="T1" fmla="*/ 140 h 219"/>
                <a:gd name="T2" fmla="*/ 102 w 256"/>
                <a:gd name="T3" fmla="*/ 180 h 219"/>
                <a:gd name="T4" fmla="*/ 93 w 256"/>
                <a:gd name="T5" fmla="*/ 212 h 219"/>
                <a:gd name="T6" fmla="*/ 44 w 256"/>
                <a:gd name="T7" fmla="*/ 219 h 219"/>
                <a:gd name="T8" fmla="*/ 4 w 256"/>
                <a:gd name="T9" fmla="*/ 152 h 219"/>
                <a:gd name="T10" fmla="*/ 31 w 256"/>
                <a:gd name="T11" fmla="*/ 104 h 219"/>
                <a:gd name="T12" fmla="*/ 76 w 256"/>
                <a:gd name="T13" fmla="*/ 28 h 219"/>
                <a:gd name="T14" fmla="*/ 131 w 256"/>
                <a:gd name="T15" fmla="*/ 18 h 219"/>
                <a:gd name="T16" fmla="*/ 146 w 256"/>
                <a:gd name="T17" fmla="*/ 20 h 219"/>
                <a:gd name="T18" fmla="*/ 234 w 256"/>
                <a:gd name="T19" fmla="*/ 42 h 219"/>
                <a:gd name="T20" fmla="*/ 227 w 256"/>
                <a:gd name="T21" fmla="*/ 128 h 219"/>
                <a:gd name="T22" fmla="*/ 214 w 256"/>
                <a:gd name="T23" fmla="*/ 140 h 219"/>
                <a:gd name="T24" fmla="*/ 213 w 256"/>
                <a:gd name="T25" fmla="*/ 14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19">
                  <a:moveTo>
                    <a:pt x="213" y="140"/>
                  </a:moveTo>
                  <a:cubicBezTo>
                    <a:pt x="213" y="140"/>
                    <a:pt x="141" y="119"/>
                    <a:pt x="102" y="180"/>
                  </a:cubicBezTo>
                  <a:cubicBezTo>
                    <a:pt x="93" y="194"/>
                    <a:pt x="92" y="205"/>
                    <a:pt x="93" y="212"/>
                  </a:cubicBezTo>
                  <a:cubicBezTo>
                    <a:pt x="89" y="211"/>
                    <a:pt x="65" y="206"/>
                    <a:pt x="44" y="219"/>
                  </a:cubicBezTo>
                  <a:cubicBezTo>
                    <a:pt x="37" y="216"/>
                    <a:pt x="0" y="199"/>
                    <a:pt x="4" y="152"/>
                  </a:cubicBezTo>
                  <a:cubicBezTo>
                    <a:pt x="7" y="116"/>
                    <a:pt x="28" y="110"/>
                    <a:pt x="31" y="104"/>
                  </a:cubicBezTo>
                  <a:cubicBezTo>
                    <a:pt x="34" y="98"/>
                    <a:pt x="31" y="56"/>
                    <a:pt x="76" y="28"/>
                  </a:cubicBezTo>
                  <a:cubicBezTo>
                    <a:pt x="101" y="13"/>
                    <a:pt x="118" y="15"/>
                    <a:pt x="131" y="18"/>
                  </a:cubicBezTo>
                  <a:cubicBezTo>
                    <a:pt x="137" y="19"/>
                    <a:pt x="142" y="21"/>
                    <a:pt x="146" y="20"/>
                  </a:cubicBezTo>
                  <a:cubicBezTo>
                    <a:pt x="161" y="19"/>
                    <a:pt x="211" y="0"/>
                    <a:pt x="234" y="42"/>
                  </a:cubicBezTo>
                  <a:cubicBezTo>
                    <a:pt x="256" y="84"/>
                    <a:pt x="238" y="115"/>
                    <a:pt x="227" y="128"/>
                  </a:cubicBezTo>
                  <a:cubicBezTo>
                    <a:pt x="221" y="133"/>
                    <a:pt x="217" y="138"/>
                    <a:pt x="214" y="140"/>
                  </a:cubicBezTo>
                  <a:cubicBezTo>
                    <a:pt x="213" y="140"/>
                    <a:pt x="213" y="140"/>
                    <a:pt x="213" y="140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137">
              <a:extLst>
                <a:ext uri="{FF2B5EF4-FFF2-40B4-BE49-F238E27FC236}">
                  <a16:creationId xmlns:a16="http://schemas.microsoft.com/office/drawing/2014/main" id="{C3114C49-7D3D-4036-9E14-37B93CB0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1806576"/>
              <a:ext cx="123825" cy="109538"/>
            </a:xfrm>
            <a:custGeom>
              <a:avLst/>
              <a:gdLst>
                <a:gd name="T0" fmla="*/ 3 w 44"/>
                <a:gd name="T1" fmla="*/ 0 h 39"/>
                <a:gd name="T2" fmla="*/ 5 w 44"/>
                <a:gd name="T3" fmla="*/ 1 h 39"/>
                <a:gd name="T4" fmla="*/ 11 w 44"/>
                <a:gd name="T5" fmla="*/ 4 h 39"/>
                <a:gd name="T6" fmla="*/ 18 w 44"/>
                <a:gd name="T7" fmla="*/ 8 h 39"/>
                <a:gd name="T8" fmla="*/ 26 w 44"/>
                <a:gd name="T9" fmla="*/ 14 h 39"/>
                <a:gd name="T10" fmla="*/ 34 w 44"/>
                <a:gd name="T11" fmla="*/ 21 h 39"/>
                <a:gd name="T12" fmla="*/ 39 w 44"/>
                <a:gd name="T13" fmla="*/ 29 h 39"/>
                <a:gd name="T14" fmla="*/ 43 w 44"/>
                <a:gd name="T15" fmla="*/ 36 h 39"/>
                <a:gd name="T16" fmla="*/ 42 w 44"/>
                <a:gd name="T17" fmla="*/ 39 h 39"/>
                <a:gd name="T18" fmla="*/ 40 w 44"/>
                <a:gd name="T19" fmla="*/ 39 h 39"/>
                <a:gd name="T20" fmla="*/ 40 w 44"/>
                <a:gd name="T21" fmla="*/ 38 h 39"/>
                <a:gd name="T22" fmla="*/ 34 w 44"/>
                <a:gd name="T23" fmla="*/ 32 h 39"/>
                <a:gd name="T24" fmla="*/ 28 w 44"/>
                <a:gd name="T25" fmla="*/ 27 h 39"/>
                <a:gd name="T26" fmla="*/ 25 w 44"/>
                <a:gd name="T27" fmla="*/ 24 h 39"/>
                <a:gd name="T28" fmla="*/ 21 w 44"/>
                <a:gd name="T29" fmla="*/ 20 h 39"/>
                <a:gd name="T30" fmla="*/ 14 w 44"/>
                <a:gd name="T31" fmla="*/ 14 h 39"/>
                <a:gd name="T32" fmla="*/ 7 w 44"/>
                <a:gd name="T33" fmla="*/ 9 h 39"/>
                <a:gd name="T34" fmla="*/ 3 w 44"/>
                <a:gd name="T35" fmla="*/ 5 h 39"/>
                <a:gd name="T36" fmla="*/ 1 w 44"/>
                <a:gd name="T37" fmla="*/ 4 h 39"/>
                <a:gd name="T38" fmla="*/ 1 w 44"/>
                <a:gd name="T39" fmla="*/ 1 h 39"/>
                <a:gd name="T40" fmla="*/ 3 w 44"/>
                <a:gd name="T41" fmla="*/ 0 h 39"/>
                <a:gd name="T42" fmla="*/ 3 w 44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9">
                  <a:moveTo>
                    <a:pt x="3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7" y="2"/>
                    <a:pt x="9" y="2"/>
                    <a:pt x="11" y="4"/>
                  </a:cubicBezTo>
                  <a:cubicBezTo>
                    <a:pt x="13" y="5"/>
                    <a:pt x="16" y="6"/>
                    <a:pt x="18" y="8"/>
                  </a:cubicBezTo>
                  <a:cubicBezTo>
                    <a:pt x="21" y="10"/>
                    <a:pt x="24" y="12"/>
                    <a:pt x="26" y="14"/>
                  </a:cubicBezTo>
                  <a:cubicBezTo>
                    <a:pt x="29" y="17"/>
                    <a:pt x="32" y="19"/>
                    <a:pt x="34" y="21"/>
                  </a:cubicBezTo>
                  <a:cubicBezTo>
                    <a:pt x="36" y="24"/>
                    <a:pt x="38" y="26"/>
                    <a:pt x="39" y="29"/>
                  </a:cubicBezTo>
                  <a:cubicBezTo>
                    <a:pt x="42" y="33"/>
                    <a:pt x="43" y="36"/>
                    <a:pt x="43" y="36"/>
                  </a:cubicBezTo>
                  <a:cubicBezTo>
                    <a:pt x="44" y="37"/>
                    <a:pt x="43" y="39"/>
                    <a:pt x="42" y="39"/>
                  </a:cubicBezTo>
                  <a:cubicBezTo>
                    <a:pt x="41" y="39"/>
                    <a:pt x="41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37" y="36"/>
                    <a:pt x="34" y="32"/>
                  </a:cubicBezTo>
                  <a:cubicBezTo>
                    <a:pt x="33" y="31"/>
                    <a:pt x="30" y="29"/>
                    <a:pt x="28" y="27"/>
                  </a:cubicBezTo>
                  <a:cubicBezTo>
                    <a:pt x="27" y="26"/>
                    <a:pt x="26" y="25"/>
                    <a:pt x="25" y="24"/>
                  </a:cubicBezTo>
                  <a:cubicBezTo>
                    <a:pt x="24" y="23"/>
                    <a:pt x="23" y="21"/>
                    <a:pt x="21" y="20"/>
                  </a:cubicBezTo>
                  <a:cubicBezTo>
                    <a:pt x="19" y="18"/>
                    <a:pt x="16" y="16"/>
                    <a:pt x="14" y="14"/>
                  </a:cubicBezTo>
                  <a:cubicBezTo>
                    <a:pt x="12" y="12"/>
                    <a:pt x="9" y="11"/>
                    <a:pt x="7" y="9"/>
                  </a:cubicBezTo>
                  <a:cubicBezTo>
                    <a:pt x="6" y="7"/>
                    <a:pt x="4" y="6"/>
                    <a:pt x="3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138">
              <a:extLst>
                <a:ext uri="{FF2B5EF4-FFF2-40B4-BE49-F238E27FC236}">
                  <a16:creationId xmlns:a16="http://schemas.microsoft.com/office/drawing/2014/main" id="{3F49A709-F03D-4600-95BA-A3D997130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1" y="1663701"/>
              <a:ext cx="122238" cy="200025"/>
            </a:xfrm>
            <a:custGeom>
              <a:avLst/>
              <a:gdLst>
                <a:gd name="T0" fmla="*/ 4 w 44"/>
                <a:gd name="T1" fmla="*/ 1 h 71"/>
                <a:gd name="T2" fmla="*/ 9 w 44"/>
                <a:gd name="T3" fmla="*/ 12 h 71"/>
                <a:gd name="T4" fmla="*/ 21 w 44"/>
                <a:gd name="T5" fmla="*/ 36 h 71"/>
                <a:gd name="T6" fmla="*/ 28 w 44"/>
                <a:gd name="T7" fmla="*/ 48 h 71"/>
                <a:gd name="T8" fmla="*/ 32 w 44"/>
                <a:gd name="T9" fmla="*/ 53 h 71"/>
                <a:gd name="T10" fmla="*/ 35 w 44"/>
                <a:gd name="T11" fmla="*/ 58 h 71"/>
                <a:gd name="T12" fmla="*/ 38 w 44"/>
                <a:gd name="T13" fmla="*/ 61 h 71"/>
                <a:gd name="T14" fmla="*/ 41 w 44"/>
                <a:gd name="T15" fmla="*/ 64 h 71"/>
                <a:gd name="T16" fmla="*/ 43 w 44"/>
                <a:gd name="T17" fmla="*/ 67 h 71"/>
                <a:gd name="T18" fmla="*/ 43 w 44"/>
                <a:gd name="T19" fmla="*/ 67 h 71"/>
                <a:gd name="T20" fmla="*/ 43 w 44"/>
                <a:gd name="T21" fmla="*/ 70 h 71"/>
                <a:gd name="T22" fmla="*/ 40 w 44"/>
                <a:gd name="T23" fmla="*/ 70 h 71"/>
                <a:gd name="T24" fmla="*/ 37 w 44"/>
                <a:gd name="T25" fmla="*/ 68 h 71"/>
                <a:gd name="T26" fmla="*/ 30 w 44"/>
                <a:gd name="T27" fmla="*/ 62 h 71"/>
                <a:gd name="T28" fmla="*/ 26 w 44"/>
                <a:gd name="T29" fmla="*/ 57 h 71"/>
                <a:gd name="T30" fmla="*/ 22 w 44"/>
                <a:gd name="T31" fmla="*/ 52 h 71"/>
                <a:gd name="T32" fmla="*/ 14 w 44"/>
                <a:gd name="T33" fmla="*/ 39 h 71"/>
                <a:gd name="T34" fmla="*/ 8 w 44"/>
                <a:gd name="T35" fmla="*/ 26 h 71"/>
                <a:gd name="T36" fmla="*/ 3 w 44"/>
                <a:gd name="T37" fmla="*/ 14 h 71"/>
                <a:gd name="T38" fmla="*/ 1 w 44"/>
                <a:gd name="T39" fmla="*/ 6 h 71"/>
                <a:gd name="T40" fmla="*/ 0 w 44"/>
                <a:gd name="T41" fmla="*/ 3 h 71"/>
                <a:gd name="T42" fmla="*/ 0 w 44"/>
                <a:gd name="T43" fmla="*/ 2 h 71"/>
                <a:gd name="T44" fmla="*/ 2 w 44"/>
                <a:gd name="T45" fmla="*/ 0 h 71"/>
                <a:gd name="T46" fmla="*/ 4 w 44"/>
                <a:gd name="T47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1">
                  <a:moveTo>
                    <a:pt x="4" y="1"/>
                  </a:moveTo>
                  <a:cubicBezTo>
                    <a:pt x="4" y="1"/>
                    <a:pt x="6" y="6"/>
                    <a:pt x="9" y="12"/>
                  </a:cubicBezTo>
                  <a:cubicBezTo>
                    <a:pt x="13" y="19"/>
                    <a:pt x="17" y="27"/>
                    <a:pt x="21" y="36"/>
                  </a:cubicBezTo>
                  <a:cubicBezTo>
                    <a:pt x="24" y="40"/>
                    <a:pt x="26" y="44"/>
                    <a:pt x="28" y="48"/>
                  </a:cubicBezTo>
                  <a:cubicBezTo>
                    <a:pt x="30" y="50"/>
                    <a:pt x="31" y="51"/>
                    <a:pt x="32" y="53"/>
                  </a:cubicBezTo>
                  <a:cubicBezTo>
                    <a:pt x="33" y="55"/>
                    <a:pt x="34" y="56"/>
                    <a:pt x="35" y="58"/>
                  </a:cubicBezTo>
                  <a:cubicBezTo>
                    <a:pt x="36" y="59"/>
                    <a:pt x="37" y="60"/>
                    <a:pt x="38" y="61"/>
                  </a:cubicBezTo>
                  <a:cubicBezTo>
                    <a:pt x="39" y="63"/>
                    <a:pt x="40" y="64"/>
                    <a:pt x="41" y="64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8"/>
                    <a:pt x="44" y="69"/>
                    <a:pt x="43" y="70"/>
                  </a:cubicBezTo>
                  <a:cubicBezTo>
                    <a:pt x="42" y="71"/>
                    <a:pt x="41" y="71"/>
                    <a:pt x="40" y="70"/>
                  </a:cubicBezTo>
                  <a:cubicBezTo>
                    <a:pt x="40" y="70"/>
                    <a:pt x="39" y="69"/>
                    <a:pt x="37" y="68"/>
                  </a:cubicBezTo>
                  <a:cubicBezTo>
                    <a:pt x="35" y="67"/>
                    <a:pt x="33" y="64"/>
                    <a:pt x="30" y="62"/>
                  </a:cubicBezTo>
                  <a:cubicBezTo>
                    <a:pt x="29" y="60"/>
                    <a:pt x="28" y="59"/>
                    <a:pt x="26" y="57"/>
                  </a:cubicBezTo>
                  <a:cubicBezTo>
                    <a:pt x="25" y="56"/>
                    <a:pt x="24" y="54"/>
                    <a:pt x="22" y="52"/>
                  </a:cubicBezTo>
                  <a:cubicBezTo>
                    <a:pt x="19" y="48"/>
                    <a:pt x="17" y="44"/>
                    <a:pt x="14" y="39"/>
                  </a:cubicBezTo>
                  <a:cubicBezTo>
                    <a:pt x="12" y="35"/>
                    <a:pt x="10" y="31"/>
                    <a:pt x="8" y="26"/>
                  </a:cubicBezTo>
                  <a:cubicBezTo>
                    <a:pt x="6" y="22"/>
                    <a:pt x="5" y="18"/>
                    <a:pt x="3" y="14"/>
                  </a:cubicBezTo>
                  <a:cubicBezTo>
                    <a:pt x="2" y="11"/>
                    <a:pt x="1" y="8"/>
                    <a:pt x="1" y="6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139">
              <a:extLst>
                <a:ext uri="{FF2B5EF4-FFF2-40B4-BE49-F238E27FC236}">
                  <a16:creationId xmlns:a16="http://schemas.microsoft.com/office/drawing/2014/main" id="{2B7A2D1F-7477-444C-8327-0A3E9A8E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1614488"/>
              <a:ext cx="39688" cy="215900"/>
            </a:xfrm>
            <a:custGeom>
              <a:avLst/>
              <a:gdLst>
                <a:gd name="T0" fmla="*/ 7 w 14"/>
                <a:gd name="T1" fmla="*/ 2 h 77"/>
                <a:gd name="T2" fmla="*/ 7 w 14"/>
                <a:gd name="T3" fmla="*/ 13 h 77"/>
                <a:gd name="T4" fmla="*/ 8 w 14"/>
                <a:gd name="T5" fmla="*/ 25 h 77"/>
                <a:gd name="T6" fmla="*/ 9 w 14"/>
                <a:gd name="T7" fmla="*/ 39 h 77"/>
                <a:gd name="T8" fmla="*/ 9 w 14"/>
                <a:gd name="T9" fmla="*/ 45 h 77"/>
                <a:gd name="T10" fmla="*/ 10 w 14"/>
                <a:gd name="T11" fmla="*/ 52 h 77"/>
                <a:gd name="T12" fmla="*/ 11 w 14"/>
                <a:gd name="T13" fmla="*/ 64 h 77"/>
                <a:gd name="T14" fmla="*/ 13 w 14"/>
                <a:gd name="T15" fmla="*/ 72 h 77"/>
                <a:gd name="T16" fmla="*/ 14 w 14"/>
                <a:gd name="T17" fmla="*/ 75 h 77"/>
                <a:gd name="T18" fmla="*/ 14 w 14"/>
                <a:gd name="T19" fmla="*/ 75 h 77"/>
                <a:gd name="T20" fmla="*/ 12 w 14"/>
                <a:gd name="T21" fmla="*/ 77 h 77"/>
                <a:gd name="T22" fmla="*/ 10 w 14"/>
                <a:gd name="T23" fmla="*/ 76 h 77"/>
                <a:gd name="T24" fmla="*/ 8 w 14"/>
                <a:gd name="T25" fmla="*/ 73 h 77"/>
                <a:gd name="T26" fmla="*/ 5 w 14"/>
                <a:gd name="T27" fmla="*/ 65 h 77"/>
                <a:gd name="T28" fmla="*/ 2 w 14"/>
                <a:gd name="T29" fmla="*/ 53 h 77"/>
                <a:gd name="T30" fmla="*/ 2 w 14"/>
                <a:gd name="T31" fmla="*/ 46 h 77"/>
                <a:gd name="T32" fmla="*/ 1 w 14"/>
                <a:gd name="T33" fmla="*/ 39 h 77"/>
                <a:gd name="T34" fmla="*/ 0 w 14"/>
                <a:gd name="T35" fmla="*/ 32 h 77"/>
                <a:gd name="T36" fmla="*/ 0 w 14"/>
                <a:gd name="T37" fmla="*/ 25 h 77"/>
                <a:gd name="T38" fmla="*/ 1 w 14"/>
                <a:gd name="T39" fmla="*/ 13 h 77"/>
                <a:gd name="T40" fmla="*/ 2 w 14"/>
                <a:gd name="T41" fmla="*/ 5 h 77"/>
                <a:gd name="T42" fmla="*/ 2 w 14"/>
                <a:gd name="T43" fmla="*/ 2 h 77"/>
                <a:gd name="T44" fmla="*/ 2 w 14"/>
                <a:gd name="T45" fmla="*/ 2 h 77"/>
                <a:gd name="T46" fmla="*/ 5 w 14"/>
                <a:gd name="T47" fmla="*/ 0 h 77"/>
                <a:gd name="T48" fmla="*/ 7 w 14"/>
                <a:gd name="T4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77">
                  <a:moveTo>
                    <a:pt x="7" y="2"/>
                  </a:moveTo>
                  <a:cubicBezTo>
                    <a:pt x="7" y="2"/>
                    <a:pt x="7" y="7"/>
                    <a:pt x="7" y="13"/>
                  </a:cubicBezTo>
                  <a:cubicBezTo>
                    <a:pt x="8" y="17"/>
                    <a:pt x="8" y="21"/>
                    <a:pt x="8" y="25"/>
                  </a:cubicBezTo>
                  <a:cubicBezTo>
                    <a:pt x="8" y="30"/>
                    <a:pt x="9" y="34"/>
                    <a:pt x="9" y="39"/>
                  </a:cubicBezTo>
                  <a:cubicBezTo>
                    <a:pt x="9" y="41"/>
                    <a:pt x="9" y="43"/>
                    <a:pt x="9" y="45"/>
                  </a:cubicBezTo>
                  <a:cubicBezTo>
                    <a:pt x="10" y="48"/>
                    <a:pt x="10" y="50"/>
                    <a:pt x="10" y="52"/>
                  </a:cubicBezTo>
                  <a:cubicBezTo>
                    <a:pt x="11" y="56"/>
                    <a:pt x="11" y="60"/>
                    <a:pt x="11" y="64"/>
                  </a:cubicBezTo>
                  <a:cubicBezTo>
                    <a:pt x="12" y="67"/>
                    <a:pt x="13" y="70"/>
                    <a:pt x="13" y="72"/>
                  </a:cubicBezTo>
                  <a:cubicBezTo>
                    <a:pt x="13" y="73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6"/>
                    <a:pt x="13" y="77"/>
                    <a:pt x="12" y="77"/>
                  </a:cubicBezTo>
                  <a:cubicBezTo>
                    <a:pt x="11" y="77"/>
                    <a:pt x="10" y="77"/>
                    <a:pt x="10" y="76"/>
                  </a:cubicBezTo>
                  <a:cubicBezTo>
                    <a:pt x="10" y="76"/>
                    <a:pt x="9" y="75"/>
                    <a:pt x="8" y="73"/>
                  </a:cubicBezTo>
                  <a:cubicBezTo>
                    <a:pt x="8" y="71"/>
                    <a:pt x="6" y="68"/>
                    <a:pt x="5" y="65"/>
                  </a:cubicBezTo>
                  <a:cubicBezTo>
                    <a:pt x="4" y="62"/>
                    <a:pt x="3" y="57"/>
                    <a:pt x="2" y="53"/>
                  </a:cubicBezTo>
                  <a:cubicBezTo>
                    <a:pt x="2" y="51"/>
                    <a:pt x="2" y="49"/>
                    <a:pt x="2" y="46"/>
                  </a:cubicBezTo>
                  <a:cubicBezTo>
                    <a:pt x="1" y="44"/>
                    <a:pt x="1" y="42"/>
                    <a:pt x="1" y="39"/>
                  </a:cubicBezTo>
                  <a:cubicBezTo>
                    <a:pt x="1" y="37"/>
                    <a:pt x="1" y="35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0" y="21"/>
                    <a:pt x="1" y="17"/>
                    <a:pt x="1" y="13"/>
                  </a:cubicBezTo>
                  <a:cubicBezTo>
                    <a:pt x="1" y="10"/>
                    <a:pt x="2" y="7"/>
                    <a:pt x="2" y="5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140">
              <a:extLst>
                <a:ext uri="{FF2B5EF4-FFF2-40B4-BE49-F238E27FC236}">
                  <a16:creationId xmlns:a16="http://schemas.microsoft.com/office/drawing/2014/main" id="{07D6867E-E9C6-472E-94B7-617AF0E9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945188"/>
              <a:ext cx="319088" cy="274638"/>
            </a:xfrm>
            <a:custGeom>
              <a:avLst/>
              <a:gdLst>
                <a:gd name="T0" fmla="*/ 114 w 114"/>
                <a:gd name="T1" fmla="*/ 44 h 98"/>
                <a:gd name="T2" fmla="*/ 87 w 114"/>
                <a:gd name="T3" fmla="*/ 97 h 98"/>
                <a:gd name="T4" fmla="*/ 87 w 114"/>
                <a:gd name="T5" fmla="*/ 98 h 98"/>
                <a:gd name="T6" fmla="*/ 38 w 114"/>
                <a:gd name="T7" fmla="*/ 93 h 98"/>
                <a:gd name="T8" fmla="*/ 3 w 114"/>
                <a:gd name="T9" fmla="*/ 49 h 98"/>
                <a:gd name="T10" fmla="*/ 0 w 114"/>
                <a:gd name="T11" fmla="*/ 13 h 98"/>
                <a:gd name="T12" fmla="*/ 0 w 114"/>
                <a:gd name="T13" fmla="*/ 13 h 98"/>
                <a:gd name="T14" fmla="*/ 101 w 114"/>
                <a:gd name="T15" fmla="*/ 0 h 98"/>
                <a:gd name="T16" fmla="*/ 102 w 114"/>
                <a:gd name="T17" fmla="*/ 32 h 98"/>
                <a:gd name="T18" fmla="*/ 114 w 114"/>
                <a:gd name="T19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98">
                  <a:moveTo>
                    <a:pt x="114" y="44"/>
                  </a:moveTo>
                  <a:cubicBezTo>
                    <a:pt x="108" y="47"/>
                    <a:pt x="92" y="59"/>
                    <a:pt x="87" y="97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70" y="98"/>
                    <a:pt x="52" y="96"/>
                    <a:pt x="38" y="93"/>
                  </a:cubicBezTo>
                  <a:cubicBezTo>
                    <a:pt x="36" y="66"/>
                    <a:pt x="15" y="54"/>
                    <a:pt x="3" y="49"/>
                  </a:cubicBezTo>
                  <a:cubicBezTo>
                    <a:pt x="2" y="39"/>
                    <a:pt x="1" y="27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67" y="16"/>
                    <a:pt x="101" y="0"/>
                  </a:cubicBezTo>
                  <a:cubicBezTo>
                    <a:pt x="101" y="11"/>
                    <a:pt x="102" y="22"/>
                    <a:pt x="102" y="32"/>
                  </a:cubicBezTo>
                  <a:cubicBezTo>
                    <a:pt x="102" y="34"/>
                    <a:pt x="107" y="38"/>
                    <a:pt x="114" y="44"/>
                  </a:cubicBezTo>
                  <a:close/>
                </a:path>
              </a:pathLst>
            </a:custGeom>
            <a:solidFill>
              <a:srgbClr val="FA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141">
              <a:extLst>
                <a:ext uri="{FF2B5EF4-FFF2-40B4-BE49-F238E27FC236}">
                  <a16:creationId xmlns:a16="http://schemas.microsoft.com/office/drawing/2014/main" id="{991951FC-53C5-43D3-A90D-F03225A2E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6" y="2686051"/>
              <a:ext cx="1639888" cy="661988"/>
            </a:xfrm>
            <a:custGeom>
              <a:avLst/>
              <a:gdLst>
                <a:gd name="T0" fmla="*/ 49 w 585"/>
                <a:gd name="T1" fmla="*/ 71 h 236"/>
                <a:gd name="T2" fmla="*/ 88 w 585"/>
                <a:gd name="T3" fmla="*/ 70 h 236"/>
                <a:gd name="T4" fmla="*/ 92 w 585"/>
                <a:gd name="T5" fmla="*/ 37 h 236"/>
                <a:gd name="T6" fmla="*/ 102 w 585"/>
                <a:gd name="T7" fmla="*/ 30 h 236"/>
                <a:gd name="T8" fmla="*/ 102 w 585"/>
                <a:gd name="T9" fmla="*/ 30 h 236"/>
                <a:gd name="T10" fmla="*/ 141 w 585"/>
                <a:gd name="T11" fmla="*/ 72 h 236"/>
                <a:gd name="T12" fmla="*/ 301 w 585"/>
                <a:gd name="T13" fmla="*/ 52 h 236"/>
                <a:gd name="T14" fmla="*/ 371 w 585"/>
                <a:gd name="T15" fmla="*/ 12 h 236"/>
                <a:gd name="T16" fmla="*/ 446 w 585"/>
                <a:gd name="T17" fmla="*/ 51 h 236"/>
                <a:gd name="T18" fmla="*/ 562 w 585"/>
                <a:gd name="T19" fmla="*/ 28 h 236"/>
                <a:gd name="T20" fmla="*/ 573 w 585"/>
                <a:gd name="T21" fmla="*/ 17 h 236"/>
                <a:gd name="T22" fmla="*/ 583 w 585"/>
                <a:gd name="T23" fmla="*/ 0 h 236"/>
                <a:gd name="T24" fmla="*/ 571 w 585"/>
                <a:gd name="T25" fmla="*/ 129 h 236"/>
                <a:gd name="T26" fmla="*/ 416 w 585"/>
                <a:gd name="T27" fmla="*/ 227 h 236"/>
                <a:gd name="T28" fmla="*/ 301 w 585"/>
                <a:gd name="T29" fmla="*/ 233 h 236"/>
                <a:gd name="T30" fmla="*/ 276 w 585"/>
                <a:gd name="T31" fmla="*/ 230 h 236"/>
                <a:gd name="T32" fmla="*/ 120 w 585"/>
                <a:gd name="T33" fmla="*/ 161 h 236"/>
                <a:gd name="T34" fmla="*/ 30 w 585"/>
                <a:gd name="T35" fmla="*/ 89 h 236"/>
                <a:gd name="T36" fmla="*/ 30 w 585"/>
                <a:gd name="T37" fmla="*/ 88 h 236"/>
                <a:gd name="T38" fmla="*/ 49 w 585"/>
                <a:gd name="T39" fmla="*/ 7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5" h="236">
                  <a:moveTo>
                    <a:pt x="49" y="71"/>
                  </a:moveTo>
                  <a:cubicBezTo>
                    <a:pt x="64" y="64"/>
                    <a:pt x="79" y="66"/>
                    <a:pt x="88" y="70"/>
                  </a:cubicBezTo>
                  <a:cubicBezTo>
                    <a:pt x="100" y="54"/>
                    <a:pt x="94" y="41"/>
                    <a:pt x="92" y="37"/>
                  </a:cubicBezTo>
                  <a:cubicBezTo>
                    <a:pt x="98" y="32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11" y="49"/>
                    <a:pt x="124" y="65"/>
                    <a:pt x="141" y="72"/>
                  </a:cubicBezTo>
                  <a:cubicBezTo>
                    <a:pt x="186" y="91"/>
                    <a:pt x="259" y="89"/>
                    <a:pt x="301" y="52"/>
                  </a:cubicBezTo>
                  <a:cubicBezTo>
                    <a:pt x="327" y="29"/>
                    <a:pt x="347" y="10"/>
                    <a:pt x="371" y="12"/>
                  </a:cubicBezTo>
                  <a:cubicBezTo>
                    <a:pt x="394" y="14"/>
                    <a:pt x="413" y="46"/>
                    <a:pt x="446" y="51"/>
                  </a:cubicBezTo>
                  <a:cubicBezTo>
                    <a:pt x="480" y="56"/>
                    <a:pt x="519" y="61"/>
                    <a:pt x="562" y="28"/>
                  </a:cubicBezTo>
                  <a:cubicBezTo>
                    <a:pt x="566" y="25"/>
                    <a:pt x="570" y="21"/>
                    <a:pt x="573" y="17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5" y="77"/>
                    <a:pt x="571" y="129"/>
                  </a:cubicBezTo>
                  <a:cubicBezTo>
                    <a:pt x="557" y="185"/>
                    <a:pt x="487" y="215"/>
                    <a:pt x="416" y="227"/>
                  </a:cubicBezTo>
                  <a:cubicBezTo>
                    <a:pt x="374" y="235"/>
                    <a:pt x="332" y="236"/>
                    <a:pt x="301" y="233"/>
                  </a:cubicBezTo>
                  <a:cubicBezTo>
                    <a:pt x="292" y="232"/>
                    <a:pt x="284" y="231"/>
                    <a:pt x="276" y="230"/>
                  </a:cubicBezTo>
                  <a:cubicBezTo>
                    <a:pt x="186" y="214"/>
                    <a:pt x="120" y="161"/>
                    <a:pt x="120" y="161"/>
                  </a:cubicBezTo>
                  <a:cubicBezTo>
                    <a:pt x="69" y="197"/>
                    <a:pt x="0" y="128"/>
                    <a:pt x="30" y="89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6" y="80"/>
                    <a:pt x="43" y="74"/>
                    <a:pt x="49" y="71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142">
              <a:extLst>
                <a:ext uri="{FF2B5EF4-FFF2-40B4-BE49-F238E27FC236}">
                  <a16:creationId xmlns:a16="http://schemas.microsoft.com/office/drawing/2014/main" id="{90A9CBEC-3D20-4D0B-9198-1578E7AB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1" y="2789238"/>
              <a:ext cx="142875" cy="95250"/>
            </a:xfrm>
            <a:custGeom>
              <a:avLst/>
              <a:gdLst>
                <a:gd name="T0" fmla="*/ 43 w 51"/>
                <a:gd name="T1" fmla="*/ 0 h 34"/>
                <a:gd name="T2" fmla="*/ 39 w 51"/>
                <a:gd name="T3" fmla="*/ 33 h 34"/>
                <a:gd name="T4" fmla="*/ 0 w 51"/>
                <a:gd name="T5" fmla="*/ 34 h 34"/>
                <a:gd name="T6" fmla="*/ 43 w 5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4">
                  <a:moveTo>
                    <a:pt x="43" y="0"/>
                  </a:moveTo>
                  <a:cubicBezTo>
                    <a:pt x="45" y="4"/>
                    <a:pt x="51" y="17"/>
                    <a:pt x="39" y="33"/>
                  </a:cubicBezTo>
                  <a:cubicBezTo>
                    <a:pt x="30" y="29"/>
                    <a:pt x="15" y="27"/>
                    <a:pt x="0" y="34"/>
                  </a:cubicBezTo>
                  <a:cubicBezTo>
                    <a:pt x="14" y="20"/>
                    <a:pt x="32" y="7"/>
                    <a:pt x="43" y="0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143">
              <a:extLst>
                <a:ext uri="{FF2B5EF4-FFF2-40B4-BE49-F238E27FC236}">
                  <a16:creationId xmlns:a16="http://schemas.microsoft.com/office/drawing/2014/main" id="{7E25AB21-7226-47F4-B6F6-3692C8015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8" y="2654301"/>
              <a:ext cx="204788" cy="277813"/>
            </a:xfrm>
            <a:custGeom>
              <a:avLst/>
              <a:gdLst>
                <a:gd name="T0" fmla="*/ 20 w 73"/>
                <a:gd name="T1" fmla="*/ 82 h 99"/>
                <a:gd name="T2" fmla="*/ 1 w 73"/>
                <a:gd name="T3" fmla="*/ 99 h 99"/>
                <a:gd name="T4" fmla="*/ 0 w 73"/>
                <a:gd name="T5" fmla="*/ 98 h 99"/>
                <a:gd name="T6" fmla="*/ 6 w 73"/>
                <a:gd name="T7" fmla="*/ 89 h 99"/>
                <a:gd name="T8" fmla="*/ 6 w 73"/>
                <a:gd name="T9" fmla="*/ 89 h 99"/>
                <a:gd name="T10" fmla="*/ 6 w 73"/>
                <a:gd name="T11" fmla="*/ 89 h 99"/>
                <a:gd name="T12" fmla="*/ 5 w 73"/>
                <a:gd name="T13" fmla="*/ 87 h 99"/>
                <a:gd name="T14" fmla="*/ 17 w 73"/>
                <a:gd name="T15" fmla="*/ 43 h 99"/>
                <a:gd name="T16" fmla="*/ 60 w 73"/>
                <a:gd name="T17" fmla="*/ 0 h 99"/>
                <a:gd name="T18" fmla="*/ 61 w 73"/>
                <a:gd name="T19" fmla="*/ 0 h 99"/>
                <a:gd name="T20" fmla="*/ 73 w 73"/>
                <a:gd name="T21" fmla="*/ 41 h 99"/>
                <a:gd name="T22" fmla="*/ 73 w 73"/>
                <a:gd name="T23" fmla="*/ 41 h 99"/>
                <a:gd name="T24" fmla="*/ 63 w 73"/>
                <a:gd name="T25" fmla="*/ 48 h 99"/>
                <a:gd name="T26" fmla="*/ 20 w 73"/>
                <a:gd name="T27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99">
                  <a:moveTo>
                    <a:pt x="20" y="82"/>
                  </a:moveTo>
                  <a:cubicBezTo>
                    <a:pt x="14" y="85"/>
                    <a:pt x="7" y="91"/>
                    <a:pt x="1" y="9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93"/>
                    <a:pt x="5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88"/>
                    <a:pt x="5" y="87"/>
                    <a:pt x="5" y="87"/>
                  </a:cubicBezTo>
                  <a:cubicBezTo>
                    <a:pt x="2" y="72"/>
                    <a:pt x="8" y="57"/>
                    <a:pt x="17" y="43"/>
                  </a:cubicBezTo>
                  <a:cubicBezTo>
                    <a:pt x="34" y="19"/>
                    <a:pt x="60" y="0"/>
                    <a:pt x="6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13"/>
                    <a:pt x="67" y="27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69" y="43"/>
                    <a:pt x="63" y="48"/>
                  </a:cubicBezTo>
                  <a:cubicBezTo>
                    <a:pt x="52" y="55"/>
                    <a:pt x="34" y="68"/>
                    <a:pt x="20" y="82"/>
                  </a:cubicBezTo>
                </a:path>
              </a:pathLst>
            </a:custGeom>
            <a:solidFill>
              <a:srgbClr val="D84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144">
              <a:extLst>
                <a:ext uri="{FF2B5EF4-FFF2-40B4-BE49-F238E27FC236}">
                  <a16:creationId xmlns:a16="http://schemas.microsoft.com/office/drawing/2014/main" id="{6354C8DD-B94E-4B62-A819-A7568F756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6" y="3944938"/>
              <a:ext cx="360363" cy="274638"/>
            </a:xfrm>
            <a:custGeom>
              <a:avLst/>
              <a:gdLst>
                <a:gd name="T0" fmla="*/ 118 w 128"/>
                <a:gd name="T1" fmla="*/ 39 h 98"/>
                <a:gd name="T2" fmla="*/ 127 w 128"/>
                <a:gd name="T3" fmla="*/ 69 h 98"/>
                <a:gd name="T4" fmla="*/ 108 w 128"/>
                <a:gd name="T5" fmla="*/ 64 h 98"/>
                <a:gd name="T6" fmla="*/ 108 w 128"/>
                <a:gd name="T7" fmla="*/ 64 h 98"/>
                <a:gd name="T8" fmla="*/ 110 w 128"/>
                <a:gd name="T9" fmla="*/ 84 h 98"/>
                <a:gd name="T10" fmla="*/ 71 w 128"/>
                <a:gd name="T11" fmla="*/ 44 h 98"/>
                <a:gd name="T12" fmla="*/ 76 w 128"/>
                <a:gd name="T13" fmla="*/ 95 h 98"/>
                <a:gd name="T14" fmla="*/ 41 w 128"/>
                <a:gd name="T15" fmla="*/ 60 h 98"/>
                <a:gd name="T16" fmla="*/ 40 w 128"/>
                <a:gd name="T17" fmla="*/ 60 h 98"/>
                <a:gd name="T18" fmla="*/ 0 w 128"/>
                <a:gd name="T19" fmla="*/ 33 h 98"/>
                <a:gd name="T20" fmla="*/ 89 w 128"/>
                <a:gd name="T21" fmla="*/ 7 h 98"/>
                <a:gd name="T22" fmla="*/ 118 w 128"/>
                <a:gd name="T23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98">
                  <a:moveTo>
                    <a:pt x="118" y="39"/>
                  </a:moveTo>
                  <a:cubicBezTo>
                    <a:pt x="125" y="52"/>
                    <a:pt x="128" y="65"/>
                    <a:pt x="127" y="69"/>
                  </a:cubicBezTo>
                  <a:cubicBezTo>
                    <a:pt x="123" y="81"/>
                    <a:pt x="108" y="64"/>
                    <a:pt x="10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72"/>
                    <a:pt x="113" y="80"/>
                    <a:pt x="110" y="84"/>
                  </a:cubicBezTo>
                  <a:cubicBezTo>
                    <a:pt x="102" y="97"/>
                    <a:pt x="72" y="47"/>
                    <a:pt x="71" y="44"/>
                  </a:cubicBezTo>
                  <a:cubicBezTo>
                    <a:pt x="71" y="46"/>
                    <a:pt x="85" y="90"/>
                    <a:pt x="76" y="95"/>
                  </a:cubicBezTo>
                  <a:cubicBezTo>
                    <a:pt x="70" y="98"/>
                    <a:pt x="51" y="74"/>
                    <a:pt x="41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2" y="55"/>
                    <a:pt x="16" y="43"/>
                    <a:pt x="0" y="33"/>
                  </a:cubicBezTo>
                  <a:cubicBezTo>
                    <a:pt x="9" y="29"/>
                    <a:pt x="70" y="0"/>
                    <a:pt x="89" y="7"/>
                  </a:cubicBezTo>
                  <a:cubicBezTo>
                    <a:pt x="100" y="11"/>
                    <a:pt x="111" y="25"/>
                    <a:pt x="118" y="39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145">
              <a:extLst>
                <a:ext uri="{FF2B5EF4-FFF2-40B4-BE49-F238E27FC236}">
                  <a16:creationId xmlns:a16="http://schemas.microsoft.com/office/drawing/2014/main" id="{5F1B263A-9580-42C5-AE9C-227C3FD9D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5776" y="3476626"/>
              <a:ext cx="1400175" cy="969963"/>
            </a:xfrm>
            <a:custGeom>
              <a:avLst/>
              <a:gdLst>
                <a:gd name="T0" fmla="*/ 299 w 499"/>
                <a:gd name="T1" fmla="*/ 200 h 346"/>
                <a:gd name="T2" fmla="*/ 339 w 499"/>
                <a:gd name="T3" fmla="*/ 227 h 346"/>
                <a:gd name="T4" fmla="*/ 340 w 499"/>
                <a:gd name="T5" fmla="*/ 227 h 346"/>
                <a:gd name="T6" fmla="*/ 375 w 499"/>
                <a:gd name="T7" fmla="*/ 262 h 346"/>
                <a:gd name="T8" fmla="*/ 370 w 499"/>
                <a:gd name="T9" fmla="*/ 211 h 346"/>
                <a:gd name="T10" fmla="*/ 409 w 499"/>
                <a:gd name="T11" fmla="*/ 251 h 346"/>
                <a:gd name="T12" fmla="*/ 407 w 499"/>
                <a:gd name="T13" fmla="*/ 231 h 346"/>
                <a:gd name="T14" fmla="*/ 407 w 499"/>
                <a:gd name="T15" fmla="*/ 231 h 346"/>
                <a:gd name="T16" fmla="*/ 426 w 499"/>
                <a:gd name="T17" fmla="*/ 236 h 346"/>
                <a:gd name="T18" fmla="*/ 417 w 499"/>
                <a:gd name="T19" fmla="*/ 206 h 346"/>
                <a:gd name="T20" fmla="*/ 388 w 499"/>
                <a:gd name="T21" fmla="*/ 174 h 346"/>
                <a:gd name="T22" fmla="*/ 299 w 499"/>
                <a:gd name="T23" fmla="*/ 200 h 346"/>
                <a:gd name="T24" fmla="*/ 281 w 499"/>
                <a:gd name="T25" fmla="*/ 302 h 346"/>
                <a:gd name="T26" fmla="*/ 71 w 499"/>
                <a:gd name="T27" fmla="*/ 326 h 346"/>
                <a:gd name="T28" fmla="*/ 51 w 499"/>
                <a:gd name="T29" fmla="*/ 318 h 346"/>
                <a:gd name="T30" fmla="*/ 14 w 499"/>
                <a:gd name="T31" fmla="*/ 195 h 346"/>
                <a:gd name="T32" fmla="*/ 182 w 499"/>
                <a:gd name="T33" fmla="*/ 0 h 346"/>
                <a:gd name="T34" fmla="*/ 182 w 499"/>
                <a:gd name="T35" fmla="*/ 0 h 346"/>
                <a:gd name="T36" fmla="*/ 236 w 499"/>
                <a:gd name="T37" fmla="*/ 29 h 346"/>
                <a:gd name="T38" fmla="*/ 237 w 499"/>
                <a:gd name="T39" fmla="*/ 29 h 346"/>
                <a:gd name="T40" fmla="*/ 222 w 499"/>
                <a:gd name="T41" fmla="*/ 70 h 346"/>
                <a:gd name="T42" fmla="*/ 258 w 499"/>
                <a:gd name="T43" fmla="*/ 25 h 346"/>
                <a:gd name="T44" fmla="*/ 258 w 499"/>
                <a:gd name="T45" fmla="*/ 25 h 346"/>
                <a:gd name="T46" fmla="*/ 289 w 499"/>
                <a:gd name="T47" fmla="*/ 78 h 346"/>
                <a:gd name="T48" fmla="*/ 287 w 499"/>
                <a:gd name="T49" fmla="*/ 34 h 346"/>
                <a:gd name="T50" fmla="*/ 287 w 499"/>
                <a:gd name="T51" fmla="*/ 33 h 346"/>
                <a:gd name="T52" fmla="*/ 328 w 499"/>
                <a:gd name="T53" fmla="*/ 10 h 346"/>
                <a:gd name="T54" fmla="*/ 328 w 499"/>
                <a:gd name="T55" fmla="*/ 10 h 346"/>
                <a:gd name="T56" fmla="*/ 489 w 499"/>
                <a:gd name="T57" fmla="*/ 212 h 346"/>
                <a:gd name="T58" fmla="*/ 454 w 499"/>
                <a:gd name="T59" fmla="*/ 317 h 346"/>
                <a:gd name="T60" fmla="*/ 438 w 499"/>
                <a:gd name="T61" fmla="*/ 325 h 346"/>
                <a:gd name="T62" fmla="*/ 281 w 499"/>
                <a:gd name="T63" fmla="*/ 302 h 346"/>
                <a:gd name="T64" fmla="*/ 154 w 499"/>
                <a:gd name="T65" fmla="*/ 243 h 346"/>
                <a:gd name="T66" fmla="*/ 204 w 499"/>
                <a:gd name="T67" fmla="*/ 246 h 346"/>
                <a:gd name="T68" fmla="*/ 212 w 499"/>
                <a:gd name="T69" fmla="*/ 252 h 346"/>
                <a:gd name="T70" fmla="*/ 213 w 499"/>
                <a:gd name="T71" fmla="*/ 252 h 346"/>
                <a:gd name="T72" fmla="*/ 269 w 499"/>
                <a:gd name="T73" fmla="*/ 183 h 346"/>
                <a:gd name="T74" fmla="*/ 154 w 499"/>
                <a:gd name="T75" fmla="*/ 241 h 346"/>
                <a:gd name="T76" fmla="*/ 154 w 499"/>
                <a:gd name="T77" fmla="*/ 24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9" h="346">
                  <a:moveTo>
                    <a:pt x="299" y="200"/>
                  </a:moveTo>
                  <a:cubicBezTo>
                    <a:pt x="315" y="210"/>
                    <a:pt x="331" y="222"/>
                    <a:pt x="339" y="227"/>
                  </a:cubicBezTo>
                  <a:cubicBezTo>
                    <a:pt x="340" y="227"/>
                    <a:pt x="340" y="227"/>
                    <a:pt x="340" y="227"/>
                  </a:cubicBezTo>
                  <a:cubicBezTo>
                    <a:pt x="350" y="241"/>
                    <a:pt x="369" y="265"/>
                    <a:pt x="375" y="262"/>
                  </a:cubicBezTo>
                  <a:cubicBezTo>
                    <a:pt x="384" y="257"/>
                    <a:pt x="370" y="213"/>
                    <a:pt x="370" y="211"/>
                  </a:cubicBezTo>
                  <a:cubicBezTo>
                    <a:pt x="371" y="214"/>
                    <a:pt x="401" y="264"/>
                    <a:pt x="409" y="251"/>
                  </a:cubicBezTo>
                  <a:cubicBezTo>
                    <a:pt x="412" y="247"/>
                    <a:pt x="410" y="239"/>
                    <a:pt x="407" y="231"/>
                  </a:cubicBezTo>
                  <a:cubicBezTo>
                    <a:pt x="407" y="231"/>
                    <a:pt x="407" y="231"/>
                    <a:pt x="407" y="231"/>
                  </a:cubicBezTo>
                  <a:cubicBezTo>
                    <a:pt x="407" y="231"/>
                    <a:pt x="422" y="248"/>
                    <a:pt x="426" y="236"/>
                  </a:cubicBezTo>
                  <a:cubicBezTo>
                    <a:pt x="427" y="232"/>
                    <a:pt x="424" y="219"/>
                    <a:pt x="417" y="206"/>
                  </a:cubicBezTo>
                  <a:cubicBezTo>
                    <a:pt x="410" y="192"/>
                    <a:pt x="399" y="178"/>
                    <a:pt x="388" y="174"/>
                  </a:cubicBezTo>
                  <a:cubicBezTo>
                    <a:pt x="369" y="167"/>
                    <a:pt x="308" y="196"/>
                    <a:pt x="299" y="200"/>
                  </a:cubicBezTo>
                  <a:moveTo>
                    <a:pt x="281" y="302"/>
                  </a:moveTo>
                  <a:cubicBezTo>
                    <a:pt x="266" y="305"/>
                    <a:pt x="141" y="346"/>
                    <a:pt x="71" y="326"/>
                  </a:cubicBezTo>
                  <a:cubicBezTo>
                    <a:pt x="64" y="324"/>
                    <a:pt x="57" y="321"/>
                    <a:pt x="51" y="318"/>
                  </a:cubicBezTo>
                  <a:cubicBezTo>
                    <a:pt x="24" y="302"/>
                    <a:pt x="0" y="254"/>
                    <a:pt x="14" y="195"/>
                  </a:cubicBezTo>
                  <a:cubicBezTo>
                    <a:pt x="55" y="107"/>
                    <a:pt x="79" y="25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213" y="29"/>
                    <a:pt x="236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28" y="37"/>
                    <a:pt x="218" y="51"/>
                    <a:pt x="222" y="70"/>
                  </a:cubicBezTo>
                  <a:cubicBezTo>
                    <a:pt x="227" y="101"/>
                    <a:pt x="259" y="58"/>
                    <a:pt x="258" y="25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9" y="35"/>
                    <a:pt x="268" y="86"/>
                    <a:pt x="289" y="78"/>
                  </a:cubicBezTo>
                  <a:cubicBezTo>
                    <a:pt x="298" y="75"/>
                    <a:pt x="298" y="50"/>
                    <a:pt x="287" y="34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7" y="33"/>
                    <a:pt x="315" y="24"/>
                    <a:pt x="328" y="10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442" y="37"/>
                    <a:pt x="456" y="129"/>
                    <a:pt x="489" y="212"/>
                  </a:cubicBezTo>
                  <a:cubicBezTo>
                    <a:pt x="491" y="221"/>
                    <a:pt x="499" y="287"/>
                    <a:pt x="454" y="317"/>
                  </a:cubicBezTo>
                  <a:cubicBezTo>
                    <a:pt x="449" y="320"/>
                    <a:pt x="444" y="323"/>
                    <a:pt x="438" y="325"/>
                  </a:cubicBezTo>
                  <a:cubicBezTo>
                    <a:pt x="383" y="345"/>
                    <a:pt x="326" y="327"/>
                    <a:pt x="281" y="302"/>
                  </a:cubicBezTo>
                  <a:moveTo>
                    <a:pt x="154" y="243"/>
                  </a:moveTo>
                  <a:cubicBezTo>
                    <a:pt x="178" y="247"/>
                    <a:pt x="200" y="246"/>
                    <a:pt x="204" y="246"/>
                  </a:cubicBezTo>
                  <a:cubicBezTo>
                    <a:pt x="207" y="248"/>
                    <a:pt x="209" y="250"/>
                    <a:pt x="212" y="252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3" y="252"/>
                    <a:pt x="218" y="213"/>
                    <a:pt x="269" y="183"/>
                  </a:cubicBezTo>
                  <a:cubicBezTo>
                    <a:pt x="196" y="163"/>
                    <a:pt x="154" y="241"/>
                    <a:pt x="154" y="241"/>
                  </a:cubicBezTo>
                  <a:cubicBezTo>
                    <a:pt x="154" y="243"/>
                    <a:pt x="154" y="243"/>
                    <a:pt x="154" y="243"/>
                  </a:cubicBezTo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146">
              <a:extLst>
                <a:ext uri="{FF2B5EF4-FFF2-40B4-BE49-F238E27FC236}">
                  <a16:creationId xmlns:a16="http://schemas.microsoft.com/office/drawing/2014/main" id="{AE2A0B0C-109D-41BF-8E85-B62A11570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3" y="4017963"/>
              <a:ext cx="3175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2 h 2"/>
                <a:gd name="T14" fmla="*/ 0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0 w 1"/>
                <a:gd name="T21" fmla="*/ 1 h 2"/>
                <a:gd name="T22" fmla="*/ 0 w 1"/>
                <a:gd name="T23" fmla="*/ 1 h 2"/>
                <a:gd name="T24" fmla="*/ 0 w 1"/>
                <a:gd name="T25" fmla="*/ 1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  <a:gd name="T42" fmla="*/ 0 w 1"/>
                <a:gd name="T43" fmla="*/ 0 h 2"/>
                <a:gd name="T44" fmla="*/ 0 w 1"/>
                <a:gd name="T45" fmla="*/ 0 h 2"/>
                <a:gd name="T46" fmla="*/ 1 w 1"/>
                <a:gd name="T47" fmla="*/ 0 h 2"/>
                <a:gd name="T48" fmla="*/ 1 w 1"/>
                <a:gd name="T49" fmla="*/ 0 h 2"/>
                <a:gd name="T50" fmla="*/ 1 w 1"/>
                <a:gd name="T51" fmla="*/ 0 h 2"/>
                <a:gd name="T52" fmla="*/ 1 w 1"/>
                <a:gd name="T53" fmla="*/ 0 h 2"/>
                <a:gd name="T54" fmla="*/ 1 w 1"/>
                <a:gd name="T55" fmla="*/ 0 h 2"/>
                <a:gd name="T56" fmla="*/ 1 w 1"/>
                <a:gd name="T5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147">
              <a:extLst>
                <a:ext uri="{FF2B5EF4-FFF2-40B4-BE49-F238E27FC236}">
                  <a16:creationId xmlns:a16="http://schemas.microsoft.com/office/drawing/2014/main" id="{7AE881D9-139A-4702-8F2D-BFE2F7B86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3481388"/>
              <a:ext cx="465138" cy="573088"/>
            </a:xfrm>
            <a:custGeom>
              <a:avLst/>
              <a:gdLst>
                <a:gd name="T0" fmla="*/ 166 w 166"/>
                <a:gd name="T1" fmla="*/ 0 h 204"/>
                <a:gd name="T2" fmla="*/ 4 w 166"/>
                <a:gd name="T3" fmla="*/ 191 h 204"/>
                <a:gd name="T4" fmla="*/ 4 w 166"/>
                <a:gd name="T5" fmla="*/ 191 h 204"/>
                <a:gd name="T6" fmla="*/ 4 w 166"/>
                <a:gd name="T7" fmla="*/ 191 h 204"/>
                <a:gd name="T8" fmla="*/ 4 w 166"/>
                <a:gd name="T9" fmla="*/ 191 h 204"/>
                <a:gd name="T10" fmla="*/ 3 w 166"/>
                <a:gd name="T11" fmla="*/ 191 h 204"/>
                <a:gd name="T12" fmla="*/ 3 w 166"/>
                <a:gd name="T13" fmla="*/ 191 h 204"/>
                <a:gd name="T14" fmla="*/ 3 w 166"/>
                <a:gd name="T15" fmla="*/ 192 h 204"/>
                <a:gd name="T16" fmla="*/ 3 w 166"/>
                <a:gd name="T17" fmla="*/ 192 h 204"/>
                <a:gd name="T18" fmla="*/ 3 w 166"/>
                <a:gd name="T19" fmla="*/ 192 h 204"/>
                <a:gd name="T20" fmla="*/ 3 w 166"/>
                <a:gd name="T21" fmla="*/ 192 h 204"/>
                <a:gd name="T22" fmla="*/ 3 w 166"/>
                <a:gd name="T23" fmla="*/ 192 h 204"/>
                <a:gd name="T24" fmla="*/ 3 w 166"/>
                <a:gd name="T25" fmla="*/ 192 h 204"/>
                <a:gd name="T26" fmla="*/ 3 w 166"/>
                <a:gd name="T27" fmla="*/ 192 h 204"/>
                <a:gd name="T28" fmla="*/ 3 w 166"/>
                <a:gd name="T29" fmla="*/ 192 h 204"/>
                <a:gd name="T30" fmla="*/ 3 w 166"/>
                <a:gd name="T31" fmla="*/ 192 h 204"/>
                <a:gd name="T32" fmla="*/ 3 w 166"/>
                <a:gd name="T33" fmla="*/ 193 h 204"/>
                <a:gd name="T34" fmla="*/ 3 w 166"/>
                <a:gd name="T35" fmla="*/ 193 h 204"/>
                <a:gd name="T36" fmla="*/ 3 w 166"/>
                <a:gd name="T37" fmla="*/ 193 h 204"/>
                <a:gd name="T38" fmla="*/ 3 w 166"/>
                <a:gd name="T39" fmla="*/ 193 h 204"/>
                <a:gd name="T40" fmla="*/ 3 w 166"/>
                <a:gd name="T41" fmla="*/ 193 h 204"/>
                <a:gd name="T42" fmla="*/ 3 w 166"/>
                <a:gd name="T43" fmla="*/ 193 h 204"/>
                <a:gd name="T44" fmla="*/ 3 w 166"/>
                <a:gd name="T45" fmla="*/ 193 h 204"/>
                <a:gd name="T46" fmla="*/ 2 w 166"/>
                <a:gd name="T47" fmla="*/ 194 h 204"/>
                <a:gd name="T48" fmla="*/ 2 w 166"/>
                <a:gd name="T49" fmla="*/ 194 h 204"/>
                <a:gd name="T50" fmla="*/ 2 w 166"/>
                <a:gd name="T51" fmla="*/ 194 h 204"/>
                <a:gd name="T52" fmla="*/ 1 w 166"/>
                <a:gd name="T53" fmla="*/ 204 h 204"/>
                <a:gd name="T54" fmla="*/ 0 w 166"/>
                <a:gd name="T55" fmla="*/ 204 h 204"/>
                <a:gd name="T56" fmla="*/ 43 w 166"/>
                <a:gd name="T57" fmla="*/ 148 h 204"/>
                <a:gd name="T58" fmla="*/ 166 w 166"/>
                <a:gd name="T5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04">
                  <a:moveTo>
                    <a:pt x="166" y="0"/>
                  </a:moveTo>
                  <a:cubicBezTo>
                    <a:pt x="68" y="25"/>
                    <a:pt x="44" y="105"/>
                    <a:pt x="4" y="191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4" y="191"/>
                    <a:pt x="3" y="191"/>
                    <a:pt x="3" y="191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3" y="191"/>
                    <a:pt x="3" y="191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3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3" y="194"/>
                    <a:pt x="2" y="194"/>
                    <a:pt x="2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2" y="197"/>
                    <a:pt x="1" y="200"/>
                    <a:pt x="1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6" y="188"/>
                    <a:pt x="31" y="169"/>
                    <a:pt x="43" y="148"/>
                  </a:cubicBezTo>
                  <a:cubicBezTo>
                    <a:pt x="79" y="92"/>
                    <a:pt x="108" y="33"/>
                    <a:pt x="166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148">
              <a:extLst>
                <a:ext uri="{FF2B5EF4-FFF2-40B4-BE49-F238E27FC236}">
                  <a16:creationId xmlns:a16="http://schemas.microsoft.com/office/drawing/2014/main" id="{3E4AB9FF-2EB8-4AB6-B97E-05E67E980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588" y="3557588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149">
              <a:extLst>
                <a:ext uri="{FF2B5EF4-FFF2-40B4-BE49-F238E27FC236}">
                  <a16:creationId xmlns:a16="http://schemas.microsoft.com/office/drawing/2014/main" id="{4AC6BB41-CF3F-4579-A2B7-C1F974C9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588" y="3557588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150">
              <a:extLst>
                <a:ext uri="{FF2B5EF4-FFF2-40B4-BE49-F238E27FC236}">
                  <a16:creationId xmlns:a16="http://schemas.microsoft.com/office/drawing/2014/main" id="{E423593E-E2EE-4D12-92FE-E6B2342EF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3505201"/>
              <a:ext cx="300038" cy="198438"/>
            </a:xfrm>
            <a:custGeom>
              <a:avLst/>
              <a:gdLst>
                <a:gd name="T0" fmla="*/ 9 w 107"/>
                <a:gd name="T1" fmla="*/ 71 h 71"/>
                <a:gd name="T2" fmla="*/ 9 w 107"/>
                <a:gd name="T3" fmla="*/ 71 h 71"/>
                <a:gd name="T4" fmla="*/ 61 w 107"/>
                <a:gd name="T5" fmla="*/ 68 h 71"/>
                <a:gd name="T6" fmla="*/ 61 w 107"/>
                <a:gd name="T7" fmla="*/ 68 h 71"/>
                <a:gd name="T8" fmla="*/ 61 w 107"/>
                <a:gd name="T9" fmla="*/ 68 h 71"/>
                <a:gd name="T10" fmla="*/ 61 w 107"/>
                <a:gd name="T11" fmla="*/ 68 h 71"/>
                <a:gd name="T12" fmla="*/ 61 w 107"/>
                <a:gd name="T13" fmla="*/ 68 h 71"/>
                <a:gd name="T14" fmla="*/ 61 w 107"/>
                <a:gd name="T15" fmla="*/ 68 h 71"/>
                <a:gd name="T16" fmla="*/ 61 w 107"/>
                <a:gd name="T17" fmla="*/ 68 h 71"/>
                <a:gd name="T18" fmla="*/ 61 w 107"/>
                <a:gd name="T19" fmla="*/ 68 h 71"/>
                <a:gd name="T20" fmla="*/ 61 w 107"/>
                <a:gd name="T21" fmla="*/ 68 h 71"/>
                <a:gd name="T22" fmla="*/ 68 w 107"/>
                <a:gd name="T23" fmla="*/ 68 h 71"/>
                <a:gd name="T24" fmla="*/ 69 w 107"/>
                <a:gd name="T25" fmla="*/ 68 h 71"/>
                <a:gd name="T26" fmla="*/ 69 w 107"/>
                <a:gd name="T27" fmla="*/ 68 h 71"/>
                <a:gd name="T28" fmla="*/ 69 w 107"/>
                <a:gd name="T29" fmla="*/ 68 h 71"/>
                <a:gd name="T30" fmla="*/ 69 w 107"/>
                <a:gd name="T31" fmla="*/ 68 h 71"/>
                <a:gd name="T32" fmla="*/ 69 w 107"/>
                <a:gd name="T33" fmla="*/ 68 h 71"/>
                <a:gd name="T34" fmla="*/ 69 w 107"/>
                <a:gd name="T35" fmla="*/ 68 h 71"/>
                <a:gd name="T36" fmla="*/ 69 w 107"/>
                <a:gd name="T37" fmla="*/ 68 h 71"/>
                <a:gd name="T38" fmla="*/ 69 w 107"/>
                <a:gd name="T39" fmla="*/ 68 h 71"/>
                <a:gd name="T40" fmla="*/ 69 w 107"/>
                <a:gd name="T41" fmla="*/ 68 h 71"/>
                <a:gd name="T42" fmla="*/ 69 w 107"/>
                <a:gd name="T43" fmla="*/ 68 h 71"/>
                <a:gd name="T44" fmla="*/ 69 w 107"/>
                <a:gd name="T45" fmla="*/ 68 h 71"/>
                <a:gd name="T46" fmla="*/ 69 w 107"/>
                <a:gd name="T47" fmla="*/ 68 h 71"/>
                <a:gd name="T48" fmla="*/ 69 w 107"/>
                <a:gd name="T49" fmla="*/ 68 h 71"/>
                <a:gd name="T50" fmla="*/ 69 w 107"/>
                <a:gd name="T51" fmla="*/ 68 h 71"/>
                <a:gd name="T52" fmla="*/ 70 w 107"/>
                <a:gd name="T53" fmla="*/ 67 h 71"/>
                <a:gd name="T54" fmla="*/ 71 w 107"/>
                <a:gd name="T55" fmla="*/ 67 h 71"/>
                <a:gd name="T56" fmla="*/ 71 w 107"/>
                <a:gd name="T57" fmla="*/ 67 h 71"/>
                <a:gd name="T58" fmla="*/ 71 w 107"/>
                <a:gd name="T59" fmla="*/ 67 h 71"/>
                <a:gd name="T60" fmla="*/ 71 w 107"/>
                <a:gd name="T61" fmla="*/ 66 h 71"/>
                <a:gd name="T62" fmla="*/ 71 w 107"/>
                <a:gd name="T63" fmla="*/ 66 h 71"/>
                <a:gd name="T64" fmla="*/ 71 w 107"/>
                <a:gd name="T65" fmla="*/ 66 h 71"/>
                <a:gd name="T66" fmla="*/ 71 w 107"/>
                <a:gd name="T67" fmla="*/ 66 h 71"/>
                <a:gd name="T68" fmla="*/ 71 w 107"/>
                <a:gd name="T69" fmla="*/ 66 h 71"/>
                <a:gd name="T70" fmla="*/ 71 w 107"/>
                <a:gd name="T71" fmla="*/ 66 h 71"/>
                <a:gd name="T72" fmla="*/ 71 w 107"/>
                <a:gd name="T73" fmla="*/ 66 h 71"/>
                <a:gd name="T74" fmla="*/ 71 w 107"/>
                <a:gd name="T75" fmla="*/ 66 h 71"/>
                <a:gd name="T76" fmla="*/ 71 w 107"/>
                <a:gd name="T77" fmla="*/ 66 h 71"/>
                <a:gd name="T78" fmla="*/ 71 w 107"/>
                <a:gd name="T79" fmla="*/ 66 h 71"/>
                <a:gd name="T80" fmla="*/ 71 w 107"/>
                <a:gd name="T81" fmla="*/ 66 h 71"/>
                <a:gd name="T82" fmla="*/ 0 w 107"/>
                <a:gd name="T83" fmla="*/ 49 h 71"/>
                <a:gd name="T84" fmla="*/ 0 w 107"/>
                <a:gd name="T85" fmla="*/ 49 h 71"/>
                <a:gd name="T86" fmla="*/ 70 w 107"/>
                <a:gd name="T87" fmla="*/ 31 h 71"/>
                <a:gd name="T88" fmla="*/ 66 w 107"/>
                <a:gd name="T89" fmla="*/ 24 h 71"/>
                <a:gd name="T90" fmla="*/ 66 w 107"/>
                <a:gd name="T91" fmla="*/ 24 h 71"/>
                <a:gd name="T92" fmla="*/ 66 w 107"/>
                <a:gd name="T93" fmla="*/ 24 h 71"/>
                <a:gd name="T94" fmla="*/ 66 w 107"/>
                <a:gd name="T95" fmla="*/ 24 h 71"/>
                <a:gd name="T96" fmla="*/ 68 w 107"/>
                <a:gd name="T97" fmla="*/ 23 h 71"/>
                <a:gd name="T98" fmla="*/ 66 w 107"/>
                <a:gd name="T99" fmla="*/ 23 h 71"/>
                <a:gd name="T100" fmla="*/ 66 w 107"/>
                <a:gd name="T101" fmla="*/ 24 h 71"/>
                <a:gd name="T102" fmla="*/ 71 w 107"/>
                <a:gd name="T103" fmla="*/ 21 h 71"/>
                <a:gd name="T104" fmla="*/ 61 w 107"/>
                <a:gd name="T105" fmla="*/ 68 h 71"/>
                <a:gd name="T106" fmla="*/ 37 w 107"/>
                <a:gd name="T107" fmla="*/ 17 h 71"/>
                <a:gd name="T108" fmla="*/ 9 w 107"/>
                <a:gd name="T109" fmla="*/ 71 h 71"/>
                <a:gd name="T110" fmla="*/ 37 w 107"/>
                <a:gd name="T111" fmla="*/ 16 h 71"/>
                <a:gd name="T112" fmla="*/ 37 w 107"/>
                <a:gd name="T113" fmla="*/ 16 h 71"/>
                <a:gd name="T114" fmla="*/ 101 w 107"/>
                <a:gd name="T115" fmla="*/ 6 h 71"/>
                <a:gd name="T116" fmla="*/ 101 w 107"/>
                <a:gd name="T117" fmla="*/ 5 h 71"/>
                <a:gd name="T118" fmla="*/ 101 w 107"/>
                <a:gd name="T119" fmla="*/ 5 h 71"/>
                <a:gd name="T120" fmla="*/ 101 w 107"/>
                <a:gd name="T12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" h="71">
                  <a:moveTo>
                    <a:pt x="9" y="7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9" y="68"/>
                  </a:moveTo>
                  <a:cubicBezTo>
                    <a:pt x="69" y="68"/>
                    <a:pt x="68" y="68"/>
                    <a:pt x="68" y="68"/>
                  </a:cubicBezTo>
                  <a:cubicBezTo>
                    <a:pt x="68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moveTo>
                    <a:pt x="70" y="67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moveTo>
                    <a:pt x="71" y="67"/>
                  </a:move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moveTo>
                    <a:pt x="71" y="66"/>
                  </a:moveTo>
                  <a:cubicBezTo>
                    <a:pt x="71" y="66"/>
                    <a:pt x="71" y="67"/>
                    <a:pt x="71" y="67"/>
                  </a:cubicBezTo>
                  <a:cubicBezTo>
                    <a:pt x="71" y="67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71" y="66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moveTo>
                    <a:pt x="0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6"/>
                    <a:pt x="1" y="60"/>
                  </a:cubicBezTo>
                  <a:cubicBezTo>
                    <a:pt x="0" y="56"/>
                    <a:pt x="0" y="53"/>
                    <a:pt x="0" y="49"/>
                  </a:cubicBezTo>
                  <a:moveTo>
                    <a:pt x="66" y="24"/>
                  </a:moveTo>
                  <a:cubicBezTo>
                    <a:pt x="67" y="26"/>
                    <a:pt x="69" y="28"/>
                    <a:pt x="70" y="31"/>
                  </a:cubicBezTo>
                  <a:cubicBezTo>
                    <a:pt x="76" y="44"/>
                    <a:pt x="76" y="60"/>
                    <a:pt x="71" y="66"/>
                  </a:cubicBezTo>
                  <a:cubicBezTo>
                    <a:pt x="77" y="59"/>
                    <a:pt x="76" y="38"/>
                    <a:pt x="66" y="24"/>
                  </a:cubicBezTo>
                  <a:moveTo>
                    <a:pt x="66" y="24"/>
                  </a:move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moveTo>
                    <a:pt x="66" y="24"/>
                  </a:move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moveTo>
                    <a:pt x="71" y="21"/>
                  </a:moveTo>
                  <a:cubicBezTo>
                    <a:pt x="70" y="22"/>
                    <a:pt x="69" y="22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7" y="23"/>
                    <a:pt x="66" y="23"/>
                    <a:pt x="66" y="2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8" y="23"/>
                    <a:pt x="71" y="21"/>
                  </a:cubicBezTo>
                  <a:moveTo>
                    <a:pt x="37" y="17"/>
                  </a:moveTo>
                  <a:cubicBezTo>
                    <a:pt x="39" y="29"/>
                    <a:pt x="46" y="64"/>
                    <a:pt x="61" y="68"/>
                  </a:cubicBezTo>
                  <a:cubicBezTo>
                    <a:pt x="53" y="66"/>
                    <a:pt x="48" y="56"/>
                    <a:pt x="44" y="45"/>
                  </a:cubicBezTo>
                  <a:cubicBezTo>
                    <a:pt x="40" y="34"/>
                    <a:pt x="38" y="23"/>
                    <a:pt x="37" y="17"/>
                  </a:cubicBezTo>
                  <a:moveTo>
                    <a:pt x="37" y="16"/>
                  </a:moveTo>
                  <a:cubicBezTo>
                    <a:pt x="38" y="40"/>
                    <a:pt x="20" y="69"/>
                    <a:pt x="9" y="71"/>
                  </a:cubicBezTo>
                  <a:cubicBezTo>
                    <a:pt x="20" y="69"/>
                    <a:pt x="38" y="40"/>
                    <a:pt x="37" y="16"/>
                  </a:cubicBezTo>
                  <a:moveTo>
                    <a:pt x="37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moveTo>
                    <a:pt x="101" y="6"/>
                  </a:move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moveTo>
                    <a:pt x="101" y="5"/>
                  </a:move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5"/>
                  </a:cubicBezTo>
                  <a:moveTo>
                    <a:pt x="107" y="0"/>
                  </a:moveTo>
                  <a:cubicBezTo>
                    <a:pt x="105" y="2"/>
                    <a:pt x="103" y="4"/>
                    <a:pt x="101" y="5"/>
                  </a:cubicBezTo>
                  <a:cubicBezTo>
                    <a:pt x="103" y="4"/>
                    <a:pt x="105" y="2"/>
                    <a:pt x="10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151">
              <a:extLst>
                <a:ext uri="{FF2B5EF4-FFF2-40B4-BE49-F238E27FC236}">
                  <a16:creationId xmlns:a16="http://schemas.microsoft.com/office/drawing/2014/main" id="{75D704AD-6643-43AA-97AC-AAC21CD64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3505201"/>
              <a:ext cx="766763" cy="627063"/>
            </a:xfrm>
            <a:custGeom>
              <a:avLst/>
              <a:gdLst>
                <a:gd name="T0" fmla="*/ 110 w 273"/>
                <a:gd name="T1" fmla="*/ 0 h 224"/>
                <a:gd name="T2" fmla="*/ 110 w 273"/>
                <a:gd name="T3" fmla="*/ 0 h 224"/>
                <a:gd name="T4" fmla="*/ 104 w 273"/>
                <a:gd name="T5" fmla="*/ 5 h 224"/>
                <a:gd name="T6" fmla="*/ 104 w 273"/>
                <a:gd name="T7" fmla="*/ 6 h 224"/>
                <a:gd name="T8" fmla="*/ 74 w 273"/>
                <a:gd name="T9" fmla="*/ 21 h 224"/>
                <a:gd name="T10" fmla="*/ 69 w 273"/>
                <a:gd name="T11" fmla="*/ 24 h 224"/>
                <a:gd name="T12" fmla="*/ 69 w 273"/>
                <a:gd name="T13" fmla="*/ 24 h 224"/>
                <a:gd name="T14" fmla="*/ 69 w 273"/>
                <a:gd name="T15" fmla="*/ 24 h 224"/>
                <a:gd name="T16" fmla="*/ 74 w 273"/>
                <a:gd name="T17" fmla="*/ 66 h 224"/>
                <a:gd name="T18" fmla="*/ 74 w 273"/>
                <a:gd name="T19" fmla="*/ 66 h 224"/>
                <a:gd name="T20" fmla="*/ 74 w 273"/>
                <a:gd name="T21" fmla="*/ 66 h 224"/>
                <a:gd name="T22" fmla="*/ 74 w 273"/>
                <a:gd name="T23" fmla="*/ 66 h 224"/>
                <a:gd name="T24" fmla="*/ 74 w 273"/>
                <a:gd name="T25" fmla="*/ 66 h 224"/>
                <a:gd name="T26" fmla="*/ 74 w 273"/>
                <a:gd name="T27" fmla="*/ 66 h 224"/>
                <a:gd name="T28" fmla="*/ 74 w 273"/>
                <a:gd name="T29" fmla="*/ 66 h 224"/>
                <a:gd name="T30" fmla="*/ 74 w 273"/>
                <a:gd name="T31" fmla="*/ 66 h 224"/>
                <a:gd name="T32" fmla="*/ 74 w 273"/>
                <a:gd name="T33" fmla="*/ 67 h 224"/>
                <a:gd name="T34" fmla="*/ 74 w 273"/>
                <a:gd name="T35" fmla="*/ 67 h 224"/>
                <a:gd name="T36" fmla="*/ 73 w 273"/>
                <a:gd name="T37" fmla="*/ 67 h 224"/>
                <a:gd name="T38" fmla="*/ 72 w 273"/>
                <a:gd name="T39" fmla="*/ 68 h 224"/>
                <a:gd name="T40" fmla="*/ 72 w 273"/>
                <a:gd name="T41" fmla="*/ 68 h 224"/>
                <a:gd name="T42" fmla="*/ 72 w 273"/>
                <a:gd name="T43" fmla="*/ 68 h 224"/>
                <a:gd name="T44" fmla="*/ 72 w 273"/>
                <a:gd name="T45" fmla="*/ 68 h 224"/>
                <a:gd name="T46" fmla="*/ 72 w 273"/>
                <a:gd name="T47" fmla="*/ 68 h 224"/>
                <a:gd name="T48" fmla="*/ 72 w 273"/>
                <a:gd name="T49" fmla="*/ 68 h 224"/>
                <a:gd name="T50" fmla="*/ 72 w 273"/>
                <a:gd name="T51" fmla="*/ 68 h 224"/>
                <a:gd name="T52" fmla="*/ 72 w 273"/>
                <a:gd name="T53" fmla="*/ 68 h 224"/>
                <a:gd name="T54" fmla="*/ 72 w 273"/>
                <a:gd name="T55" fmla="*/ 68 h 224"/>
                <a:gd name="T56" fmla="*/ 71 w 273"/>
                <a:gd name="T57" fmla="*/ 68 h 224"/>
                <a:gd name="T58" fmla="*/ 71 w 273"/>
                <a:gd name="T59" fmla="*/ 68 h 224"/>
                <a:gd name="T60" fmla="*/ 67 w 273"/>
                <a:gd name="T61" fmla="*/ 69 h 224"/>
                <a:gd name="T62" fmla="*/ 64 w 273"/>
                <a:gd name="T63" fmla="*/ 68 h 224"/>
                <a:gd name="T64" fmla="*/ 64 w 273"/>
                <a:gd name="T65" fmla="*/ 68 h 224"/>
                <a:gd name="T66" fmla="*/ 64 w 273"/>
                <a:gd name="T67" fmla="*/ 68 h 224"/>
                <a:gd name="T68" fmla="*/ 64 w 273"/>
                <a:gd name="T69" fmla="*/ 68 h 224"/>
                <a:gd name="T70" fmla="*/ 64 w 273"/>
                <a:gd name="T71" fmla="*/ 68 h 224"/>
                <a:gd name="T72" fmla="*/ 64 w 273"/>
                <a:gd name="T73" fmla="*/ 68 h 224"/>
                <a:gd name="T74" fmla="*/ 40 w 273"/>
                <a:gd name="T75" fmla="*/ 17 h 224"/>
                <a:gd name="T76" fmla="*/ 40 w 273"/>
                <a:gd name="T77" fmla="*/ 15 h 224"/>
                <a:gd name="T78" fmla="*/ 40 w 273"/>
                <a:gd name="T79" fmla="*/ 15 h 224"/>
                <a:gd name="T80" fmla="*/ 40 w 273"/>
                <a:gd name="T81" fmla="*/ 16 h 224"/>
                <a:gd name="T82" fmla="*/ 12 w 273"/>
                <a:gd name="T83" fmla="*/ 71 h 224"/>
                <a:gd name="T84" fmla="*/ 12 w 273"/>
                <a:gd name="T85" fmla="*/ 71 h 224"/>
                <a:gd name="T86" fmla="*/ 12 w 273"/>
                <a:gd name="T87" fmla="*/ 71 h 224"/>
                <a:gd name="T88" fmla="*/ 4 w 273"/>
                <a:gd name="T89" fmla="*/ 60 h 224"/>
                <a:gd name="T90" fmla="*/ 4 w 273"/>
                <a:gd name="T91" fmla="*/ 60 h 224"/>
                <a:gd name="T92" fmla="*/ 2 w 273"/>
                <a:gd name="T93" fmla="*/ 79 h 224"/>
                <a:gd name="T94" fmla="*/ 38 w 273"/>
                <a:gd name="T95" fmla="*/ 70 h 224"/>
                <a:gd name="T96" fmla="*/ 71 w 273"/>
                <a:gd name="T97" fmla="*/ 79 h 224"/>
                <a:gd name="T98" fmla="*/ 124 w 273"/>
                <a:gd name="T99" fmla="*/ 8 h 224"/>
                <a:gd name="T100" fmla="*/ 271 w 273"/>
                <a:gd name="T101" fmla="*/ 203 h 224"/>
                <a:gd name="T102" fmla="*/ 271 w 273"/>
                <a:gd name="T103" fmla="*/ 203 h 224"/>
                <a:gd name="T104" fmla="*/ 271 w 273"/>
                <a:gd name="T105" fmla="*/ 202 h 224"/>
                <a:gd name="T106" fmla="*/ 129 w 273"/>
                <a:gd name="T107" fmla="*/ 5 h 224"/>
                <a:gd name="T108" fmla="*/ 111 w 273"/>
                <a:gd name="T109" fmla="*/ 0 h 224"/>
                <a:gd name="T110" fmla="*/ 110 w 273"/>
                <a:gd name="T1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" h="224">
                  <a:moveTo>
                    <a:pt x="11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8" y="2"/>
                    <a:pt x="106" y="4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94" y="13"/>
                    <a:pt x="81" y="19"/>
                    <a:pt x="74" y="21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9" y="38"/>
                    <a:pt x="80" y="59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68"/>
                    <a:pt x="71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0" y="68"/>
                    <a:pt x="69" y="69"/>
                    <a:pt x="67" y="69"/>
                  </a:cubicBezTo>
                  <a:cubicBezTo>
                    <a:pt x="66" y="69"/>
                    <a:pt x="65" y="69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49" y="64"/>
                    <a:pt x="42" y="29"/>
                    <a:pt x="40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1" y="40"/>
                    <a:pt x="23" y="69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8" y="71"/>
                    <a:pt x="5" y="6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56"/>
                    <a:pt x="3" y="53"/>
                    <a:pt x="3" y="49"/>
                  </a:cubicBezTo>
                  <a:cubicBezTo>
                    <a:pt x="0" y="59"/>
                    <a:pt x="0" y="69"/>
                    <a:pt x="2" y="79"/>
                  </a:cubicBezTo>
                  <a:cubicBezTo>
                    <a:pt x="4" y="84"/>
                    <a:pt x="8" y="85"/>
                    <a:pt x="12" y="85"/>
                  </a:cubicBezTo>
                  <a:cubicBezTo>
                    <a:pt x="21" y="85"/>
                    <a:pt x="32" y="76"/>
                    <a:pt x="38" y="70"/>
                  </a:cubicBezTo>
                  <a:cubicBezTo>
                    <a:pt x="44" y="77"/>
                    <a:pt x="51" y="83"/>
                    <a:pt x="59" y="83"/>
                  </a:cubicBezTo>
                  <a:cubicBezTo>
                    <a:pt x="63" y="83"/>
                    <a:pt x="67" y="82"/>
                    <a:pt x="71" y="79"/>
                  </a:cubicBezTo>
                  <a:cubicBezTo>
                    <a:pt x="90" y="67"/>
                    <a:pt x="80" y="49"/>
                    <a:pt x="74" y="31"/>
                  </a:cubicBezTo>
                  <a:cubicBezTo>
                    <a:pt x="92" y="28"/>
                    <a:pt x="110" y="20"/>
                    <a:pt x="124" y="8"/>
                  </a:cubicBezTo>
                  <a:cubicBezTo>
                    <a:pt x="215" y="46"/>
                    <a:pt x="209" y="159"/>
                    <a:pt x="273" y="224"/>
                  </a:cubicBezTo>
                  <a:cubicBezTo>
                    <a:pt x="273" y="214"/>
                    <a:pt x="272" y="206"/>
                    <a:pt x="271" y="203"/>
                  </a:cubicBezTo>
                  <a:cubicBezTo>
                    <a:pt x="271" y="203"/>
                    <a:pt x="271" y="203"/>
                    <a:pt x="271" y="203"/>
                  </a:cubicBezTo>
                  <a:cubicBezTo>
                    <a:pt x="271" y="203"/>
                    <a:pt x="271" y="203"/>
                    <a:pt x="271" y="203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40" y="123"/>
                    <a:pt x="226" y="37"/>
                    <a:pt x="129" y="5"/>
                  </a:cubicBezTo>
                  <a:cubicBezTo>
                    <a:pt x="123" y="3"/>
                    <a:pt x="117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0" y="0"/>
                    <a:pt x="110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Freeform 152">
              <a:extLst>
                <a:ext uri="{FF2B5EF4-FFF2-40B4-BE49-F238E27FC236}">
                  <a16:creationId xmlns:a16="http://schemas.microsoft.com/office/drawing/2014/main" id="{FBD0D599-335A-4EFF-A85F-B8BEBCEA3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401" y="4167188"/>
              <a:ext cx="233363" cy="161925"/>
            </a:xfrm>
            <a:custGeom>
              <a:avLst/>
              <a:gdLst>
                <a:gd name="T0" fmla="*/ 79 w 83"/>
                <a:gd name="T1" fmla="*/ 57 h 58"/>
                <a:gd name="T2" fmla="*/ 75 w 83"/>
                <a:gd name="T3" fmla="*/ 58 h 58"/>
                <a:gd name="T4" fmla="*/ 75 w 83"/>
                <a:gd name="T5" fmla="*/ 58 h 58"/>
                <a:gd name="T6" fmla="*/ 79 w 83"/>
                <a:gd name="T7" fmla="*/ 57 h 58"/>
                <a:gd name="T8" fmla="*/ 80 w 83"/>
                <a:gd name="T9" fmla="*/ 57 h 58"/>
                <a:gd name="T10" fmla="*/ 80 w 83"/>
                <a:gd name="T11" fmla="*/ 57 h 58"/>
                <a:gd name="T12" fmla="*/ 80 w 83"/>
                <a:gd name="T13" fmla="*/ 57 h 58"/>
                <a:gd name="T14" fmla="*/ 81 w 83"/>
                <a:gd name="T15" fmla="*/ 57 h 58"/>
                <a:gd name="T16" fmla="*/ 81 w 83"/>
                <a:gd name="T17" fmla="*/ 57 h 58"/>
                <a:gd name="T18" fmla="*/ 81 w 83"/>
                <a:gd name="T19" fmla="*/ 57 h 58"/>
                <a:gd name="T20" fmla="*/ 82 w 83"/>
                <a:gd name="T21" fmla="*/ 56 h 58"/>
                <a:gd name="T22" fmla="*/ 82 w 83"/>
                <a:gd name="T23" fmla="*/ 56 h 58"/>
                <a:gd name="T24" fmla="*/ 82 w 83"/>
                <a:gd name="T25" fmla="*/ 56 h 58"/>
                <a:gd name="T26" fmla="*/ 82 w 83"/>
                <a:gd name="T27" fmla="*/ 56 h 58"/>
                <a:gd name="T28" fmla="*/ 82 w 83"/>
                <a:gd name="T29" fmla="*/ 56 h 58"/>
                <a:gd name="T30" fmla="*/ 82 w 83"/>
                <a:gd name="T31" fmla="*/ 56 h 58"/>
                <a:gd name="T32" fmla="*/ 83 w 83"/>
                <a:gd name="T33" fmla="*/ 56 h 58"/>
                <a:gd name="T34" fmla="*/ 83 w 83"/>
                <a:gd name="T35" fmla="*/ 56 h 58"/>
                <a:gd name="T36" fmla="*/ 83 w 83"/>
                <a:gd name="T37" fmla="*/ 56 h 58"/>
                <a:gd name="T38" fmla="*/ 83 w 83"/>
                <a:gd name="T39" fmla="*/ 56 h 58"/>
                <a:gd name="T40" fmla="*/ 83 w 83"/>
                <a:gd name="T41" fmla="*/ 56 h 58"/>
                <a:gd name="T42" fmla="*/ 83 w 83"/>
                <a:gd name="T43" fmla="*/ 56 h 58"/>
                <a:gd name="T44" fmla="*/ 83 w 83"/>
                <a:gd name="T45" fmla="*/ 56 h 58"/>
                <a:gd name="T46" fmla="*/ 6 w 83"/>
                <a:gd name="T47" fmla="*/ 0 h 58"/>
                <a:gd name="T48" fmla="*/ 0 w 83"/>
                <a:gd name="T49" fmla="*/ 0 h 58"/>
                <a:gd name="T50" fmla="*/ 0 w 83"/>
                <a:gd name="T51" fmla="*/ 0 h 58"/>
                <a:gd name="T52" fmla="*/ 6 w 83"/>
                <a:gd name="T53" fmla="*/ 0 h 58"/>
                <a:gd name="T54" fmla="*/ 14 w 83"/>
                <a:gd name="T55" fmla="*/ 6 h 58"/>
                <a:gd name="T56" fmla="*/ 14 w 83"/>
                <a:gd name="T57" fmla="*/ 6 h 58"/>
                <a:gd name="T58" fmla="*/ 6 w 83"/>
                <a:gd name="T5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58">
                  <a:moveTo>
                    <a:pt x="79" y="57"/>
                  </a:moveTo>
                  <a:cubicBezTo>
                    <a:pt x="78" y="57"/>
                    <a:pt x="76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8" y="57"/>
                    <a:pt x="79" y="57"/>
                  </a:cubicBezTo>
                  <a:moveTo>
                    <a:pt x="80" y="57"/>
                  </a:move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moveTo>
                    <a:pt x="81" y="57"/>
                  </a:move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moveTo>
                    <a:pt x="83" y="56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moveTo>
                    <a:pt x="83" y="56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moveTo>
                    <a:pt x="6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2"/>
                    <a:pt x="11" y="4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4"/>
                    <a:pt x="9" y="2"/>
                    <a:pt x="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Freeform 153">
              <a:extLst>
                <a:ext uri="{FF2B5EF4-FFF2-40B4-BE49-F238E27FC236}">
                  <a16:creationId xmlns:a16="http://schemas.microsoft.com/office/drawing/2014/main" id="{6AF1BAB6-E1AE-4100-B16D-9FA83CD3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1" y="4167188"/>
              <a:ext cx="233363" cy="169863"/>
            </a:xfrm>
            <a:custGeom>
              <a:avLst/>
              <a:gdLst>
                <a:gd name="T0" fmla="*/ 6 w 83"/>
                <a:gd name="T1" fmla="*/ 0 h 61"/>
                <a:gd name="T2" fmla="*/ 0 w 83"/>
                <a:gd name="T3" fmla="*/ 0 h 61"/>
                <a:gd name="T4" fmla="*/ 63 w 83"/>
                <a:gd name="T5" fmla="*/ 61 h 61"/>
                <a:gd name="T6" fmla="*/ 75 w 83"/>
                <a:gd name="T7" fmla="*/ 58 h 61"/>
                <a:gd name="T8" fmla="*/ 79 w 83"/>
                <a:gd name="T9" fmla="*/ 57 h 61"/>
                <a:gd name="T10" fmla="*/ 80 w 83"/>
                <a:gd name="T11" fmla="*/ 57 h 61"/>
                <a:gd name="T12" fmla="*/ 80 w 83"/>
                <a:gd name="T13" fmla="*/ 57 h 61"/>
                <a:gd name="T14" fmla="*/ 81 w 83"/>
                <a:gd name="T15" fmla="*/ 57 h 61"/>
                <a:gd name="T16" fmla="*/ 81 w 83"/>
                <a:gd name="T17" fmla="*/ 57 h 61"/>
                <a:gd name="T18" fmla="*/ 82 w 83"/>
                <a:gd name="T19" fmla="*/ 56 h 61"/>
                <a:gd name="T20" fmla="*/ 82 w 83"/>
                <a:gd name="T21" fmla="*/ 56 h 61"/>
                <a:gd name="T22" fmla="*/ 82 w 83"/>
                <a:gd name="T23" fmla="*/ 56 h 61"/>
                <a:gd name="T24" fmla="*/ 82 w 83"/>
                <a:gd name="T25" fmla="*/ 56 h 61"/>
                <a:gd name="T26" fmla="*/ 83 w 83"/>
                <a:gd name="T27" fmla="*/ 56 h 61"/>
                <a:gd name="T28" fmla="*/ 83 w 83"/>
                <a:gd name="T29" fmla="*/ 56 h 61"/>
                <a:gd name="T30" fmla="*/ 83 w 83"/>
                <a:gd name="T31" fmla="*/ 56 h 61"/>
                <a:gd name="T32" fmla="*/ 83 w 83"/>
                <a:gd name="T33" fmla="*/ 56 h 61"/>
                <a:gd name="T34" fmla="*/ 17 w 83"/>
                <a:gd name="T35" fmla="*/ 8 h 61"/>
                <a:gd name="T36" fmla="*/ 15 w 83"/>
                <a:gd name="T37" fmla="*/ 8 h 61"/>
                <a:gd name="T38" fmla="*/ 14 w 83"/>
                <a:gd name="T39" fmla="*/ 6 h 61"/>
                <a:gd name="T40" fmla="*/ 6 w 83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61">
                  <a:moveTo>
                    <a:pt x="6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19" y="22"/>
                    <a:pt x="38" y="48"/>
                    <a:pt x="63" y="61"/>
                  </a:cubicBezTo>
                  <a:cubicBezTo>
                    <a:pt x="68" y="60"/>
                    <a:pt x="71" y="59"/>
                    <a:pt x="75" y="58"/>
                  </a:cubicBezTo>
                  <a:cubicBezTo>
                    <a:pt x="76" y="58"/>
                    <a:pt x="78" y="57"/>
                    <a:pt x="79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58" y="44"/>
                    <a:pt x="38" y="27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4"/>
                    <a:pt x="9" y="2"/>
                    <a:pt x="6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5" name="Freeform 154">
              <a:extLst>
                <a:ext uri="{FF2B5EF4-FFF2-40B4-BE49-F238E27FC236}">
                  <a16:creationId xmlns:a16="http://schemas.microsoft.com/office/drawing/2014/main" id="{512AAFFF-38CF-4A69-875B-82D248944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3" y="4022726"/>
              <a:ext cx="1119188" cy="1670050"/>
            </a:xfrm>
            <a:custGeom>
              <a:avLst/>
              <a:gdLst>
                <a:gd name="T0" fmla="*/ 362 w 399"/>
                <a:gd name="T1" fmla="*/ 0 h 595"/>
                <a:gd name="T2" fmla="*/ 399 w 399"/>
                <a:gd name="T3" fmla="*/ 123 h 595"/>
                <a:gd name="T4" fmla="*/ 205 w 399"/>
                <a:gd name="T5" fmla="*/ 595 h 595"/>
                <a:gd name="T6" fmla="*/ 119 w 399"/>
                <a:gd name="T7" fmla="*/ 436 h 595"/>
                <a:gd name="T8" fmla="*/ 1 w 399"/>
                <a:gd name="T9" fmla="*/ 373 h 595"/>
                <a:gd name="T10" fmla="*/ 117 w 399"/>
                <a:gd name="T11" fmla="*/ 230 h 595"/>
                <a:gd name="T12" fmla="*/ 119 w 399"/>
                <a:gd name="T13" fmla="*/ 231 h 595"/>
                <a:gd name="T14" fmla="*/ 305 w 399"/>
                <a:gd name="T15" fmla="*/ 95 h 595"/>
                <a:gd name="T16" fmla="*/ 362 w 399"/>
                <a:gd name="T17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595">
                  <a:moveTo>
                    <a:pt x="362" y="0"/>
                  </a:moveTo>
                  <a:cubicBezTo>
                    <a:pt x="348" y="59"/>
                    <a:pt x="372" y="107"/>
                    <a:pt x="399" y="123"/>
                  </a:cubicBezTo>
                  <a:cubicBezTo>
                    <a:pt x="322" y="362"/>
                    <a:pt x="205" y="595"/>
                    <a:pt x="205" y="595"/>
                  </a:cubicBezTo>
                  <a:cubicBezTo>
                    <a:pt x="205" y="595"/>
                    <a:pt x="205" y="519"/>
                    <a:pt x="119" y="436"/>
                  </a:cubicBezTo>
                  <a:cubicBezTo>
                    <a:pt x="79" y="398"/>
                    <a:pt x="4" y="391"/>
                    <a:pt x="1" y="373"/>
                  </a:cubicBezTo>
                  <a:cubicBezTo>
                    <a:pt x="0" y="366"/>
                    <a:pt x="58" y="296"/>
                    <a:pt x="117" y="230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19" y="231"/>
                    <a:pt x="245" y="170"/>
                    <a:pt x="305" y="95"/>
                  </a:cubicBezTo>
                  <a:cubicBezTo>
                    <a:pt x="329" y="65"/>
                    <a:pt x="347" y="32"/>
                    <a:pt x="362" y="0"/>
                  </a:cubicBezTo>
                </a:path>
              </a:pathLst>
            </a:custGeom>
            <a:solidFill>
              <a:srgbClr val="EC9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6" name="Freeform 155">
              <a:extLst>
                <a:ext uri="{FF2B5EF4-FFF2-40B4-BE49-F238E27FC236}">
                  <a16:creationId xmlns:a16="http://schemas.microsoft.com/office/drawing/2014/main" id="{8E5AF5AB-FC76-4F8F-899B-2827FB6B2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022726"/>
              <a:ext cx="160338" cy="269875"/>
            </a:xfrm>
            <a:custGeom>
              <a:avLst/>
              <a:gdLst>
                <a:gd name="T0" fmla="*/ 57 w 57"/>
                <a:gd name="T1" fmla="*/ 0 h 96"/>
                <a:gd name="T2" fmla="*/ 0 w 57"/>
                <a:gd name="T3" fmla="*/ 95 h 96"/>
                <a:gd name="T4" fmla="*/ 0 w 57"/>
                <a:gd name="T5" fmla="*/ 96 h 96"/>
                <a:gd name="T6" fmla="*/ 0 w 57"/>
                <a:gd name="T7" fmla="*/ 95 h 96"/>
                <a:gd name="T8" fmla="*/ 57 w 57"/>
                <a:gd name="T9" fmla="*/ 0 h 96"/>
                <a:gd name="T10" fmla="*/ 57 w 57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96">
                  <a:moveTo>
                    <a:pt x="57" y="0"/>
                  </a:moveTo>
                  <a:cubicBezTo>
                    <a:pt x="42" y="32"/>
                    <a:pt x="24" y="6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4" y="65"/>
                    <a:pt x="42" y="32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7" name="Freeform 156">
              <a:extLst>
                <a:ext uri="{FF2B5EF4-FFF2-40B4-BE49-F238E27FC236}">
                  <a16:creationId xmlns:a16="http://schemas.microsoft.com/office/drawing/2014/main" id="{27FEFE84-6B12-42DC-AFF3-93FCBA845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4022726"/>
              <a:ext cx="11113" cy="104775"/>
            </a:xfrm>
            <a:custGeom>
              <a:avLst/>
              <a:gdLst>
                <a:gd name="T0" fmla="*/ 4 w 4"/>
                <a:gd name="T1" fmla="*/ 0 h 37"/>
                <a:gd name="T2" fmla="*/ 0 w 4"/>
                <a:gd name="T3" fmla="*/ 34 h 37"/>
                <a:gd name="T4" fmla="*/ 0 w 4"/>
                <a:gd name="T5" fmla="*/ 37 h 37"/>
                <a:gd name="T6" fmla="*/ 0 w 4"/>
                <a:gd name="T7" fmla="*/ 36 h 37"/>
                <a:gd name="T8" fmla="*/ 1 w 4"/>
                <a:gd name="T9" fmla="*/ 11 h 37"/>
                <a:gd name="T10" fmla="*/ 1 w 4"/>
                <a:gd name="T11" fmla="*/ 11 h 37"/>
                <a:gd name="T12" fmla="*/ 2 w 4"/>
                <a:gd name="T13" fmla="*/ 11 h 37"/>
                <a:gd name="T14" fmla="*/ 3 w 4"/>
                <a:gd name="T15" fmla="*/ 1 h 37"/>
                <a:gd name="T16" fmla="*/ 3 w 4"/>
                <a:gd name="T17" fmla="*/ 1 h 37"/>
                <a:gd name="T18" fmla="*/ 3 w 4"/>
                <a:gd name="T19" fmla="*/ 1 h 37"/>
                <a:gd name="T20" fmla="*/ 4 w 4"/>
                <a:gd name="T21" fmla="*/ 0 h 37"/>
                <a:gd name="T22" fmla="*/ 4 w 4"/>
                <a:gd name="T23" fmla="*/ 0 h 37"/>
                <a:gd name="T24" fmla="*/ 4 w 4"/>
                <a:gd name="T25" fmla="*/ 0 h 37"/>
                <a:gd name="T26" fmla="*/ 4 w 4"/>
                <a:gd name="T2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7">
                  <a:moveTo>
                    <a:pt x="4" y="0"/>
                  </a:moveTo>
                  <a:cubicBezTo>
                    <a:pt x="1" y="12"/>
                    <a:pt x="0" y="23"/>
                    <a:pt x="0" y="34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28"/>
                    <a:pt x="0" y="2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7"/>
                    <a:pt x="3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8" name="Freeform 157">
              <a:extLst>
                <a:ext uri="{FF2B5EF4-FFF2-40B4-BE49-F238E27FC236}">
                  <a16:creationId xmlns:a16="http://schemas.microsoft.com/office/drawing/2014/main" id="{47C9A004-35A6-4A90-9E1A-1715BFC5A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526" y="4022726"/>
              <a:ext cx="7938" cy="317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1 h 11"/>
                <a:gd name="T4" fmla="*/ 0 w 3"/>
                <a:gd name="T5" fmla="*/ 11 h 11"/>
                <a:gd name="T6" fmla="*/ 1 w 3"/>
                <a:gd name="T7" fmla="*/ 11 h 11"/>
                <a:gd name="T8" fmla="*/ 2 w 3"/>
                <a:gd name="T9" fmla="*/ 1 h 11"/>
                <a:gd name="T10" fmla="*/ 2 w 3"/>
                <a:gd name="T11" fmla="*/ 1 h 11"/>
                <a:gd name="T12" fmla="*/ 2 w 3"/>
                <a:gd name="T13" fmla="*/ 1 h 11"/>
                <a:gd name="T14" fmla="*/ 3 w 3"/>
                <a:gd name="T15" fmla="*/ 0 h 11"/>
                <a:gd name="T16" fmla="*/ 2 w 3"/>
                <a:gd name="T17" fmla="*/ 1 h 11"/>
                <a:gd name="T18" fmla="*/ 3 w 3"/>
                <a:gd name="T19" fmla="*/ 0 h 11"/>
                <a:gd name="T20" fmla="*/ 3 w 3"/>
                <a:gd name="T21" fmla="*/ 0 h 11"/>
                <a:gd name="T22" fmla="*/ 3 w 3"/>
                <a:gd name="T23" fmla="*/ 0 h 11"/>
                <a:gd name="T24" fmla="*/ 3 w 3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89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9" name="Freeform 158">
              <a:extLst>
                <a:ext uri="{FF2B5EF4-FFF2-40B4-BE49-F238E27FC236}">
                  <a16:creationId xmlns:a16="http://schemas.microsoft.com/office/drawing/2014/main" id="{F91D5D6D-9B70-4F18-899B-0E17ABB79E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1" y="429260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0" name="Freeform 159">
              <a:extLst>
                <a:ext uri="{FF2B5EF4-FFF2-40B4-BE49-F238E27FC236}">
                  <a16:creationId xmlns:a16="http://schemas.microsoft.com/office/drawing/2014/main" id="{DA671A47-9726-414E-B491-0851BA55E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022726"/>
              <a:ext cx="561975" cy="584200"/>
            </a:xfrm>
            <a:custGeom>
              <a:avLst/>
              <a:gdLst>
                <a:gd name="T0" fmla="*/ 200 w 200"/>
                <a:gd name="T1" fmla="*/ 0 h 208"/>
                <a:gd name="T2" fmla="*/ 143 w 200"/>
                <a:gd name="T3" fmla="*/ 95 h 208"/>
                <a:gd name="T4" fmla="*/ 143 w 200"/>
                <a:gd name="T5" fmla="*/ 96 h 208"/>
                <a:gd name="T6" fmla="*/ 143 w 200"/>
                <a:gd name="T7" fmla="*/ 96 h 208"/>
                <a:gd name="T8" fmla="*/ 142 w 200"/>
                <a:gd name="T9" fmla="*/ 96 h 208"/>
                <a:gd name="T10" fmla="*/ 142 w 200"/>
                <a:gd name="T11" fmla="*/ 96 h 208"/>
                <a:gd name="T12" fmla="*/ 142 w 200"/>
                <a:gd name="T13" fmla="*/ 96 h 208"/>
                <a:gd name="T14" fmla="*/ 0 w 200"/>
                <a:gd name="T15" fmla="*/ 208 h 208"/>
                <a:gd name="T16" fmla="*/ 196 w 200"/>
                <a:gd name="T17" fmla="*/ 37 h 208"/>
                <a:gd name="T18" fmla="*/ 196 w 200"/>
                <a:gd name="T19" fmla="*/ 34 h 208"/>
                <a:gd name="T20" fmla="*/ 200 w 200"/>
                <a:gd name="T21" fmla="*/ 0 h 208"/>
                <a:gd name="T22" fmla="*/ 200 w 200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08">
                  <a:moveTo>
                    <a:pt x="200" y="0"/>
                  </a:moveTo>
                  <a:cubicBezTo>
                    <a:pt x="185" y="32"/>
                    <a:pt x="167" y="65"/>
                    <a:pt x="143" y="95"/>
                  </a:cubicBezTo>
                  <a:cubicBezTo>
                    <a:pt x="143" y="95"/>
                    <a:pt x="143" y="96"/>
                    <a:pt x="143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05" y="143"/>
                    <a:pt x="42" y="184"/>
                    <a:pt x="0" y="208"/>
                  </a:cubicBezTo>
                  <a:cubicBezTo>
                    <a:pt x="85" y="177"/>
                    <a:pt x="160" y="122"/>
                    <a:pt x="196" y="37"/>
                  </a:cubicBezTo>
                  <a:cubicBezTo>
                    <a:pt x="196" y="36"/>
                    <a:pt x="196" y="35"/>
                    <a:pt x="196" y="34"/>
                  </a:cubicBezTo>
                  <a:cubicBezTo>
                    <a:pt x="196" y="23"/>
                    <a:pt x="197" y="12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DD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1" name="Freeform 160">
              <a:extLst>
                <a:ext uri="{FF2B5EF4-FFF2-40B4-BE49-F238E27FC236}">
                  <a16:creationId xmlns:a16="http://schemas.microsoft.com/office/drawing/2014/main" id="{3E400493-9E0A-49B5-9257-5667924A1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6" y="2551113"/>
              <a:ext cx="414338" cy="322263"/>
            </a:xfrm>
            <a:custGeom>
              <a:avLst/>
              <a:gdLst>
                <a:gd name="T0" fmla="*/ 16 w 148"/>
                <a:gd name="T1" fmla="*/ 27 h 115"/>
                <a:gd name="T2" fmla="*/ 142 w 148"/>
                <a:gd name="T3" fmla="*/ 75 h 115"/>
                <a:gd name="T4" fmla="*/ 57 w 148"/>
                <a:gd name="T5" fmla="*/ 104 h 115"/>
                <a:gd name="T6" fmla="*/ 16 w 148"/>
                <a:gd name="T7" fmla="*/ 2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15">
                  <a:moveTo>
                    <a:pt x="16" y="27"/>
                  </a:moveTo>
                  <a:cubicBezTo>
                    <a:pt x="61" y="0"/>
                    <a:pt x="148" y="45"/>
                    <a:pt x="142" y="75"/>
                  </a:cubicBezTo>
                  <a:cubicBezTo>
                    <a:pt x="135" y="106"/>
                    <a:pt x="93" y="115"/>
                    <a:pt x="57" y="104"/>
                  </a:cubicBezTo>
                  <a:cubicBezTo>
                    <a:pt x="22" y="93"/>
                    <a:pt x="0" y="36"/>
                    <a:pt x="16" y="27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2" name="Freeform 161">
              <a:extLst>
                <a:ext uri="{FF2B5EF4-FFF2-40B4-BE49-F238E27FC236}">
                  <a16:creationId xmlns:a16="http://schemas.microsoft.com/office/drawing/2014/main" id="{187A20EE-6595-4F8E-9E2D-19A7E6A60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3498851"/>
              <a:ext cx="141288" cy="73025"/>
            </a:xfrm>
            <a:custGeom>
              <a:avLst/>
              <a:gdLst>
                <a:gd name="T0" fmla="*/ 0 w 50"/>
                <a:gd name="T1" fmla="*/ 16 h 26"/>
                <a:gd name="T2" fmla="*/ 42 w 50"/>
                <a:gd name="T3" fmla="*/ 0 h 26"/>
                <a:gd name="T4" fmla="*/ 50 w 50"/>
                <a:gd name="T5" fmla="*/ 2 h 26"/>
                <a:gd name="T6" fmla="*/ 50 w 50"/>
                <a:gd name="T7" fmla="*/ 2 h 26"/>
                <a:gd name="T8" fmla="*/ 9 w 50"/>
                <a:gd name="T9" fmla="*/ 25 h 26"/>
                <a:gd name="T10" fmla="*/ 9 w 50"/>
                <a:gd name="T11" fmla="*/ 26 h 26"/>
                <a:gd name="T12" fmla="*/ 1 w 50"/>
                <a:gd name="T13" fmla="*/ 18 h 26"/>
                <a:gd name="T14" fmla="*/ 0 w 50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16"/>
                  </a:moveTo>
                  <a:cubicBezTo>
                    <a:pt x="12" y="14"/>
                    <a:pt x="29" y="10"/>
                    <a:pt x="42" y="0"/>
                  </a:cubicBezTo>
                  <a:cubicBezTo>
                    <a:pt x="45" y="0"/>
                    <a:pt x="48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7" y="16"/>
                    <a:pt x="9" y="25"/>
                    <a:pt x="9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3"/>
                    <a:pt x="4" y="20"/>
                    <a:pt x="1" y="18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Freeform 162">
              <a:extLst>
                <a:ext uri="{FF2B5EF4-FFF2-40B4-BE49-F238E27FC236}">
                  <a16:creationId xmlns:a16="http://schemas.microsoft.com/office/drawing/2014/main" id="{3EEEB727-73CA-4BED-BC0C-9A3483867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4365626"/>
              <a:ext cx="647700" cy="1455738"/>
            </a:xfrm>
            <a:custGeom>
              <a:avLst/>
              <a:gdLst>
                <a:gd name="T0" fmla="*/ 7 w 231"/>
                <a:gd name="T1" fmla="*/ 117 h 519"/>
                <a:gd name="T2" fmla="*/ 0 w 231"/>
                <a:gd name="T3" fmla="*/ 8 h 519"/>
                <a:gd name="T4" fmla="*/ 16 w 231"/>
                <a:gd name="T5" fmla="*/ 0 h 519"/>
                <a:gd name="T6" fmla="*/ 18 w 231"/>
                <a:gd name="T7" fmla="*/ 3 h 519"/>
                <a:gd name="T8" fmla="*/ 231 w 231"/>
                <a:gd name="T9" fmla="*/ 356 h 519"/>
                <a:gd name="T10" fmla="*/ 167 w 231"/>
                <a:gd name="T11" fmla="*/ 376 h 519"/>
                <a:gd name="T12" fmla="*/ 112 w 231"/>
                <a:gd name="T13" fmla="*/ 486 h 519"/>
                <a:gd name="T14" fmla="*/ 27 w 231"/>
                <a:gd name="T15" fmla="*/ 502 h 519"/>
                <a:gd name="T16" fmla="*/ 7 w 231"/>
                <a:gd name="T17" fmla="*/ 117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519">
                  <a:moveTo>
                    <a:pt x="7" y="117"/>
                  </a:moveTo>
                  <a:cubicBezTo>
                    <a:pt x="3" y="51"/>
                    <a:pt x="0" y="8"/>
                    <a:pt x="0" y="8"/>
                  </a:cubicBezTo>
                  <a:cubicBezTo>
                    <a:pt x="6" y="6"/>
                    <a:pt x="11" y="3"/>
                    <a:pt x="16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1" y="131"/>
                    <a:pt x="231" y="356"/>
                    <a:pt x="231" y="356"/>
                  </a:cubicBezTo>
                  <a:cubicBezTo>
                    <a:pt x="231" y="356"/>
                    <a:pt x="189" y="354"/>
                    <a:pt x="167" y="376"/>
                  </a:cubicBezTo>
                  <a:cubicBezTo>
                    <a:pt x="109" y="436"/>
                    <a:pt x="139" y="459"/>
                    <a:pt x="112" y="486"/>
                  </a:cubicBezTo>
                  <a:cubicBezTo>
                    <a:pt x="79" y="519"/>
                    <a:pt x="59" y="505"/>
                    <a:pt x="27" y="502"/>
                  </a:cubicBezTo>
                  <a:cubicBezTo>
                    <a:pt x="22" y="375"/>
                    <a:pt x="13" y="219"/>
                    <a:pt x="7" y="117"/>
                  </a:cubicBezTo>
                </a:path>
              </a:pathLst>
            </a:custGeom>
            <a:solidFill>
              <a:srgbClr val="EC9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Freeform 163">
              <a:extLst>
                <a:ext uri="{FF2B5EF4-FFF2-40B4-BE49-F238E27FC236}">
                  <a16:creationId xmlns:a16="http://schemas.microsoft.com/office/drawing/2014/main" id="{0DAF94F1-5983-4134-8210-57413F7FE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6021388"/>
              <a:ext cx="227013" cy="215900"/>
            </a:xfrm>
            <a:custGeom>
              <a:avLst/>
              <a:gdLst>
                <a:gd name="T0" fmla="*/ 49 w 81"/>
                <a:gd name="T1" fmla="*/ 0 h 77"/>
                <a:gd name="T2" fmla="*/ 73 w 81"/>
                <a:gd name="T3" fmla="*/ 77 h 77"/>
                <a:gd name="T4" fmla="*/ 4 w 81"/>
                <a:gd name="T5" fmla="*/ 60 h 77"/>
                <a:gd name="T6" fmla="*/ 49 w 8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7">
                  <a:moveTo>
                    <a:pt x="49" y="0"/>
                  </a:moveTo>
                  <a:cubicBezTo>
                    <a:pt x="49" y="0"/>
                    <a:pt x="81" y="36"/>
                    <a:pt x="73" y="77"/>
                  </a:cubicBezTo>
                  <a:cubicBezTo>
                    <a:pt x="38" y="77"/>
                    <a:pt x="6" y="72"/>
                    <a:pt x="4" y="60"/>
                  </a:cubicBezTo>
                  <a:cubicBezTo>
                    <a:pt x="0" y="3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C9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Freeform 164">
              <a:extLst>
                <a:ext uri="{FF2B5EF4-FFF2-40B4-BE49-F238E27FC236}">
                  <a16:creationId xmlns:a16="http://schemas.microsoft.com/office/drawing/2014/main" id="{AAC35A7B-4EDB-4C60-AC8F-AB3450BF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6" y="4324351"/>
              <a:ext cx="1050925" cy="596900"/>
            </a:xfrm>
            <a:custGeom>
              <a:avLst/>
              <a:gdLst>
                <a:gd name="T0" fmla="*/ 368 w 375"/>
                <a:gd name="T1" fmla="*/ 23 h 213"/>
                <a:gd name="T2" fmla="*/ 375 w 375"/>
                <a:gd name="T3" fmla="*/ 132 h 213"/>
                <a:gd name="T4" fmla="*/ 6 w 375"/>
                <a:gd name="T5" fmla="*/ 150 h 213"/>
                <a:gd name="T6" fmla="*/ 6 w 375"/>
                <a:gd name="T7" fmla="*/ 150 h 213"/>
                <a:gd name="T8" fmla="*/ 0 w 375"/>
                <a:gd name="T9" fmla="*/ 24 h 213"/>
                <a:gd name="T10" fmla="*/ 1 w 375"/>
                <a:gd name="T11" fmla="*/ 24 h 213"/>
                <a:gd name="T12" fmla="*/ 211 w 375"/>
                <a:gd name="T13" fmla="*/ 0 h 213"/>
                <a:gd name="T14" fmla="*/ 368 w 375"/>
                <a:gd name="T15" fmla="*/ 2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13">
                  <a:moveTo>
                    <a:pt x="368" y="23"/>
                  </a:moveTo>
                  <a:cubicBezTo>
                    <a:pt x="368" y="23"/>
                    <a:pt x="371" y="66"/>
                    <a:pt x="375" y="132"/>
                  </a:cubicBezTo>
                  <a:cubicBezTo>
                    <a:pt x="187" y="213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3" y="76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1" y="44"/>
                    <a:pt x="196" y="3"/>
                    <a:pt x="211" y="0"/>
                  </a:cubicBezTo>
                  <a:cubicBezTo>
                    <a:pt x="256" y="25"/>
                    <a:pt x="313" y="43"/>
                    <a:pt x="368" y="23"/>
                  </a:cubicBezTo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Freeform 165">
              <a:extLst>
                <a:ext uri="{FF2B5EF4-FFF2-40B4-BE49-F238E27FC236}">
                  <a16:creationId xmlns:a16="http://schemas.microsoft.com/office/drawing/2014/main" id="{DC7D32D0-480E-4145-BF57-66C10984E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4391026"/>
              <a:ext cx="15875" cy="3175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6 w 6"/>
                <a:gd name="T15" fmla="*/ 1 h 1"/>
                <a:gd name="T16" fmla="*/ 0 w 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Freeform 166">
              <a:extLst>
                <a:ext uri="{FF2B5EF4-FFF2-40B4-BE49-F238E27FC236}">
                  <a16:creationId xmlns:a16="http://schemas.microsoft.com/office/drawing/2014/main" id="{62712613-F67D-4A8D-910A-90E1DBD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6" y="4332288"/>
              <a:ext cx="563563" cy="136525"/>
            </a:xfrm>
            <a:custGeom>
              <a:avLst/>
              <a:gdLst>
                <a:gd name="T0" fmla="*/ 200 w 201"/>
                <a:gd name="T1" fmla="*/ 0 h 49"/>
                <a:gd name="T2" fmla="*/ 48 w 201"/>
                <a:gd name="T3" fmla="*/ 26 h 49"/>
                <a:gd name="T4" fmla="*/ 7 w 201"/>
                <a:gd name="T5" fmla="*/ 22 h 49"/>
                <a:gd name="T6" fmla="*/ 1 w 201"/>
                <a:gd name="T7" fmla="*/ 21 h 49"/>
                <a:gd name="T8" fmla="*/ 1 w 201"/>
                <a:gd name="T9" fmla="*/ 21 h 49"/>
                <a:gd name="T10" fmla="*/ 1 w 201"/>
                <a:gd name="T11" fmla="*/ 21 h 49"/>
                <a:gd name="T12" fmla="*/ 1 w 201"/>
                <a:gd name="T13" fmla="*/ 21 h 49"/>
                <a:gd name="T14" fmla="*/ 1 w 201"/>
                <a:gd name="T15" fmla="*/ 21 h 49"/>
                <a:gd name="T16" fmla="*/ 1 w 201"/>
                <a:gd name="T17" fmla="*/ 21 h 49"/>
                <a:gd name="T18" fmla="*/ 0 w 201"/>
                <a:gd name="T19" fmla="*/ 21 h 49"/>
                <a:gd name="T20" fmla="*/ 0 w 201"/>
                <a:gd name="T21" fmla="*/ 21 h 49"/>
                <a:gd name="T22" fmla="*/ 0 w 201"/>
                <a:gd name="T23" fmla="*/ 21 h 49"/>
                <a:gd name="T24" fmla="*/ 0 w 201"/>
                <a:gd name="T25" fmla="*/ 21 h 49"/>
                <a:gd name="T26" fmla="*/ 0 w 201"/>
                <a:gd name="T27" fmla="*/ 21 h 49"/>
                <a:gd name="T28" fmla="*/ 0 w 201"/>
                <a:gd name="T29" fmla="*/ 21 h 49"/>
                <a:gd name="T30" fmla="*/ 0 w 201"/>
                <a:gd name="T31" fmla="*/ 21 h 49"/>
                <a:gd name="T32" fmla="*/ 0 w 201"/>
                <a:gd name="T33" fmla="*/ 21 h 49"/>
                <a:gd name="T34" fmla="*/ 0 w 201"/>
                <a:gd name="T35" fmla="*/ 21 h 49"/>
                <a:gd name="T36" fmla="*/ 0 w 201"/>
                <a:gd name="T37" fmla="*/ 21 h 49"/>
                <a:gd name="T38" fmla="*/ 0 w 201"/>
                <a:gd name="T39" fmla="*/ 21 h 49"/>
                <a:gd name="T40" fmla="*/ 0 w 201"/>
                <a:gd name="T41" fmla="*/ 21 h 49"/>
                <a:gd name="T42" fmla="*/ 0 w 201"/>
                <a:gd name="T43" fmla="*/ 21 h 49"/>
                <a:gd name="T44" fmla="*/ 0 w 201"/>
                <a:gd name="T45" fmla="*/ 21 h 49"/>
                <a:gd name="T46" fmla="*/ 0 w 201"/>
                <a:gd name="T47" fmla="*/ 21 h 49"/>
                <a:gd name="T48" fmla="*/ 0 w 201"/>
                <a:gd name="T49" fmla="*/ 21 h 49"/>
                <a:gd name="T50" fmla="*/ 0 w 201"/>
                <a:gd name="T51" fmla="*/ 21 h 49"/>
                <a:gd name="T52" fmla="*/ 2 w 201"/>
                <a:gd name="T53" fmla="*/ 49 h 49"/>
                <a:gd name="T54" fmla="*/ 201 w 201"/>
                <a:gd name="T55" fmla="*/ 1 h 49"/>
                <a:gd name="T56" fmla="*/ 200 w 201"/>
                <a:gd name="T57" fmla="*/ 1 h 49"/>
                <a:gd name="T58" fmla="*/ 201 w 201"/>
                <a:gd name="T59" fmla="*/ 0 h 49"/>
                <a:gd name="T60" fmla="*/ 200 w 201"/>
                <a:gd name="T6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49">
                  <a:moveTo>
                    <a:pt x="200" y="0"/>
                  </a:moveTo>
                  <a:cubicBezTo>
                    <a:pt x="173" y="8"/>
                    <a:pt x="106" y="26"/>
                    <a:pt x="48" y="26"/>
                  </a:cubicBezTo>
                  <a:cubicBezTo>
                    <a:pt x="33" y="26"/>
                    <a:pt x="19" y="25"/>
                    <a:pt x="7" y="22"/>
                  </a:cubicBezTo>
                  <a:cubicBezTo>
                    <a:pt x="5" y="22"/>
                    <a:pt x="3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32"/>
                    <a:pt x="2" y="49"/>
                  </a:cubicBezTo>
                  <a:cubicBezTo>
                    <a:pt x="70" y="44"/>
                    <a:pt x="140" y="33"/>
                    <a:pt x="201" y="1"/>
                  </a:cubicBezTo>
                  <a:cubicBezTo>
                    <a:pt x="201" y="1"/>
                    <a:pt x="201" y="1"/>
                    <a:pt x="200" y="1"/>
                  </a:cubicBezTo>
                  <a:cubicBezTo>
                    <a:pt x="200" y="1"/>
                    <a:pt x="200" y="1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167">
              <a:extLst>
                <a:ext uri="{FF2B5EF4-FFF2-40B4-BE49-F238E27FC236}">
                  <a16:creationId xmlns:a16="http://schemas.microsoft.com/office/drawing/2014/main" id="{BC51D900-8F78-411C-9D63-E5A4D61A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1" y="4387851"/>
              <a:ext cx="136525" cy="25400"/>
            </a:xfrm>
            <a:custGeom>
              <a:avLst/>
              <a:gdLst>
                <a:gd name="T0" fmla="*/ 49 w 49"/>
                <a:gd name="T1" fmla="*/ 0 h 9"/>
                <a:gd name="T2" fmla="*/ 0 w 49"/>
                <a:gd name="T3" fmla="*/ 9 h 9"/>
                <a:gd name="T4" fmla="*/ 49 w 4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9">
                  <a:moveTo>
                    <a:pt x="49" y="0"/>
                  </a:moveTo>
                  <a:cubicBezTo>
                    <a:pt x="33" y="6"/>
                    <a:pt x="16" y="9"/>
                    <a:pt x="0" y="9"/>
                  </a:cubicBezTo>
                  <a:cubicBezTo>
                    <a:pt x="16" y="9"/>
                    <a:pt x="33" y="6"/>
                    <a:pt x="49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168">
              <a:extLst>
                <a:ext uri="{FF2B5EF4-FFF2-40B4-BE49-F238E27FC236}">
                  <a16:creationId xmlns:a16="http://schemas.microsoft.com/office/drawing/2014/main" id="{58783934-17CC-47F9-A6FD-588FE3959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4501" y="4387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Freeform 169">
              <a:extLst>
                <a:ext uri="{FF2B5EF4-FFF2-40B4-BE49-F238E27FC236}">
                  <a16:creationId xmlns:a16="http://schemas.microsoft.com/office/drawing/2014/main" id="{448FC0C1-4F26-4E28-A406-76BFB3CB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4324351"/>
              <a:ext cx="471488" cy="144463"/>
            </a:xfrm>
            <a:custGeom>
              <a:avLst/>
              <a:gdLst>
                <a:gd name="T0" fmla="*/ 10 w 168"/>
                <a:gd name="T1" fmla="*/ 0 h 52"/>
                <a:gd name="T2" fmla="*/ 10 w 168"/>
                <a:gd name="T3" fmla="*/ 0 h 52"/>
                <a:gd name="T4" fmla="*/ 8 w 168"/>
                <a:gd name="T5" fmla="*/ 1 h 52"/>
                <a:gd name="T6" fmla="*/ 0 w 168"/>
                <a:gd name="T7" fmla="*/ 3 h 52"/>
                <a:gd name="T8" fmla="*/ 0 w 168"/>
                <a:gd name="T9" fmla="*/ 4 h 52"/>
                <a:gd name="T10" fmla="*/ 0 w 168"/>
                <a:gd name="T11" fmla="*/ 4 h 52"/>
                <a:gd name="T12" fmla="*/ 127 w 168"/>
                <a:gd name="T13" fmla="*/ 52 h 52"/>
                <a:gd name="T14" fmla="*/ 168 w 168"/>
                <a:gd name="T15" fmla="*/ 48 h 52"/>
                <a:gd name="T16" fmla="*/ 167 w 168"/>
                <a:gd name="T17" fmla="*/ 23 h 52"/>
                <a:gd name="T18" fmla="*/ 167 w 168"/>
                <a:gd name="T19" fmla="*/ 23 h 52"/>
                <a:gd name="T20" fmla="*/ 167 w 168"/>
                <a:gd name="T21" fmla="*/ 23 h 52"/>
                <a:gd name="T22" fmla="*/ 167 w 168"/>
                <a:gd name="T23" fmla="*/ 23 h 52"/>
                <a:gd name="T24" fmla="*/ 167 w 168"/>
                <a:gd name="T25" fmla="*/ 23 h 52"/>
                <a:gd name="T26" fmla="*/ 167 w 168"/>
                <a:gd name="T27" fmla="*/ 23 h 52"/>
                <a:gd name="T28" fmla="*/ 167 w 168"/>
                <a:gd name="T29" fmla="*/ 23 h 52"/>
                <a:gd name="T30" fmla="*/ 167 w 168"/>
                <a:gd name="T31" fmla="*/ 23 h 52"/>
                <a:gd name="T32" fmla="*/ 167 w 168"/>
                <a:gd name="T33" fmla="*/ 23 h 52"/>
                <a:gd name="T34" fmla="*/ 167 w 168"/>
                <a:gd name="T35" fmla="*/ 23 h 52"/>
                <a:gd name="T36" fmla="*/ 166 w 168"/>
                <a:gd name="T37" fmla="*/ 23 h 52"/>
                <a:gd name="T38" fmla="*/ 166 w 168"/>
                <a:gd name="T39" fmla="*/ 23 h 52"/>
                <a:gd name="T40" fmla="*/ 117 w 168"/>
                <a:gd name="T41" fmla="*/ 32 h 52"/>
                <a:gd name="T42" fmla="*/ 117 w 168"/>
                <a:gd name="T43" fmla="*/ 32 h 52"/>
                <a:gd name="T44" fmla="*/ 117 w 168"/>
                <a:gd name="T45" fmla="*/ 32 h 52"/>
                <a:gd name="T46" fmla="*/ 117 w 168"/>
                <a:gd name="T47" fmla="*/ 32 h 52"/>
                <a:gd name="T48" fmla="*/ 117 w 168"/>
                <a:gd name="T49" fmla="*/ 32 h 52"/>
                <a:gd name="T50" fmla="*/ 117 w 168"/>
                <a:gd name="T51" fmla="*/ 32 h 52"/>
                <a:gd name="T52" fmla="*/ 117 w 168"/>
                <a:gd name="T53" fmla="*/ 32 h 52"/>
                <a:gd name="T54" fmla="*/ 117 w 168"/>
                <a:gd name="T55" fmla="*/ 32 h 52"/>
                <a:gd name="T56" fmla="*/ 12 w 168"/>
                <a:gd name="T57" fmla="*/ 1 h 52"/>
                <a:gd name="T58" fmla="*/ 12 w 168"/>
                <a:gd name="T59" fmla="*/ 1 h 52"/>
                <a:gd name="T60" fmla="*/ 12 w 168"/>
                <a:gd name="T61" fmla="*/ 1 h 52"/>
                <a:gd name="T62" fmla="*/ 12 w 168"/>
                <a:gd name="T63" fmla="*/ 1 h 52"/>
                <a:gd name="T64" fmla="*/ 10 w 168"/>
                <a:gd name="T65" fmla="*/ 0 h 52"/>
                <a:gd name="T66" fmla="*/ 10 w 168"/>
                <a:gd name="T6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52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5" y="2"/>
                    <a:pt x="2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4" y="38"/>
                    <a:pt x="80" y="52"/>
                    <a:pt x="127" y="52"/>
                  </a:cubicBezTo>
                  <a:cubicBezTo>
                    <a:pt x="141" y="52"/>
                    <a:pt x="155" y="51"/>
                    <a:pt x="168" y="48"/>
                  </a:cubicBezTo>
                  <a:cubicBezTo>
                    <a:pt x="167" y="33"/>
                    <a:pt x="167" y="24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50" y="29"/>
                    <a:pt x="133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79" y="32"/>
                    <a:pt x="43" y="18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Freeform 170">
              <a:extLst>
                <a:ext uri="{FF2B5EF4-FFF2-40B4-BE49-F238E27FC236}">
                  <a16:creationId xmlns:a16="http://schemas.microsoft.com/office/drawing/2014/main" id="{0A586C29-0EBA-417F-B8C1-F8943FE8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013" y="43322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53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Freeform 171">
              <a:extLst>
                <a:ext uri="{FF2B5EF4-FFF2-40B4-BE49-F238E27FC236}">
                  <a16:creationId xmlns:a16="http://schemas.microsoft.com/office/drawing/2014/main" id="{0C26A3AA-CBBF-4F73-B474-1459218A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3933826"/>
              <a:ext cx="322263" cy="249238"/>
            </a:xfrm>
            <a:custGeom>
              <a:avLst/>
              <a:gdLst>
                <a:gd name="T0" fmla="*/ 51 w 115"/>
                <a:gd name="T1" fmla="*/ 83 h 89"/>
                <a:gd name="T2" fmla="*/ 0 w 115"/>
                <a:gd name="T3" fmla="*/ 80 h 89"/>
                <a:gd name="T4" fmla="*/ 0 w 115"/>
                <a:gd name="T5" fmla="*/ 78 h 89"/>
                <a:gd name="T6" fmla="*/ 115 w 115"/>
                <a:gd name="T7" fmla="*/ 20 h 89"/>
                <a:gd name="T8" fmla="*/ 59 w 115"/>
                <a:gd name="T9" fmla="*/ 89 h 89"/>
                <a:gd name="T10" fmla="*/ 58 w 115"/>
                <a:gd name="T11" fmla="*/ 89 h 89"/>
                <a:gd name="T12" fmla="*/ 51 w 115"/>
                <a:gd name="T13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9">
                  <a:moveTo>
                    <a:pt x="51" y="83"/>
                  </a:moveTo>
                  <a:cubicBezTo>
                    <a:pt x="46" y="83"/>
                    <a:pt x="24" y="84"/>
                    <a:pt x="0" y="8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42" y="0"/>
                    <a:pt x="115" y="20"/>
                  </a:cubicBezTo>
                  <a:cubicBezTo>
                    <a:pt x="64" y="50"/>
                    <a:pt x="59" y="89"/>
                    <a:pt x="59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5" y="87"/>
                    <a:pt x="53" y="85"/>
                    <a:pt x="51" y="83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172">
              <a:extLst>
                <a:ext uri="{FF2B5EF4-FFF2-40B4-BE49-F238E27FC236}">
                  <a16:creationId xmlns:a16="http://schemas.microsoft.com/office/drawing/2014/main" id="{54F14ACB-4E0C-4FF3-A8AF-19CCE9BEE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6" y="3543301"/>
              <a:ext cx="112713" cy="174625"/>
            </a:xfrm>
            <a:custGeom>
              <a:avLst/>
              <a:gdLst>
                <a:gd name="T0" fmla="*/ 21 w 40"/>
                <a:gd name="T1" fmla="*/ 2 h 62"/>
                <a:gd name="T2" fmla="*/ 29 w 40"/>
                <a:gd name="T3" fmla="*/ 10 h 62"/>
                <a:gd name="T4" fmla="*/ 31 w 40"/>
                <a:gd name="T5" fmla="*/ 54 h 62"/>
                <a:gd name="T6" fmla="*/ 0 w 40"/>
                <a:gd name="T7" fmla="*/ 1 h 62"/>
                <a:gd name="T8" fmla="*/ 8 w 40"/>
                <a:gd name="T9" fmla="*/ 2 h 62"/>
                <a:gd name="T10" fmla="*/ 20 w 40"/>
                <a:gd name="T11" fmla="*/ 0 h 62"/>
                <a:gd name="T12" fmla="*/ 21 w 40"/>
                <a:gd name="T13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2">
                  <a:moveTo>
                    <a:pt x="21" y="2"/>
                  </a:moveTo>
                  <a:cubicBezTo>
                    <a:pt x="24" y="4"/>
                    <a:pt x="27" y="7"/>
                    <a:pt x="29" y="10"/>
                  </a:cubicBezTo>
                  <a:cubicBezTo>
                    <a:pt x="40" y="26"/>
                    <a:pt x="40" y="51"/>
                    <a:pt x="31" y="54"/>
                  </a:cubicBezTo>
                  <a:cubicBezTo>
                    <a:pt x="10" y="62"/>
                    <a:pt x="1" y="11"/>
                    <a:pt x="0" y="1"/>
                  </a:cubicBezTo>
                  <a:cubicBezTo>
                    <a:pt x="3" y="2"/>
                    <a:pt x="5" y="2"/>
                    <a:pt x="8" y="2"/>
                  </a:cubicBezTo>
                  <a:cubicBezTo>
                    <a:pt x="8" y="2"/>
                    <a:pt x="13" y="1"/>
                    <a:pt x="20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Freeform 173">
              <a:extLst>
                <a:ext uri="{FF2B5EF4-FFF2-40B4-BE49-F238E27FC236}">
                  <a16:creationId xmlns:a16="http://schemas.microsoft.com/office/drawing/2014/main" id="{3221C7A9-4A02-4351-889E-1E6F8C9C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3541713"/>
              <a:ext cx="115888" cy="217488"/>
            </a:xfrm>
            <a:custGeom>
              <a:avLst/>
              <a:gdLst>
                <a:gd name="T0" fmla="*/ 40 w 41"/>
                <a:gd name="T1" fmla="*/ 2 h 78"/>
                <a:gd name="T2" fmla="*/ 4 w 41"/>
                <a:gd name="T3" fmla="*/ 47 h 78"/>
                <a:gd name="T4" fmla="*/ 19 w 41"/>
                <a:gd name="T5" fmla="*/ 6 h 78"/>
                <a:gd name="T6" fmla="*/ 26 w 41"/>
                <a:gd name="T7" fmla="*/ 0 h 78"/>
                <a:gd name="T8" fmla="*/ 40 w 41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0" y="2"/>
                  </a:moveTo>
                  <a:cubicBezTo>
                    <a:pt x="41" y="35"/>
                    <a:pt x="9" y="78"/>
                    <a:pt x="4" y="47"/>
                  </a:cubicBezTo>
                  <a:cubicBezTo>
                    <a:pt x="0" y="28"/>
                    <a:pt x="10" y="14"/>
                    <a:pt x="19" y="6"/>
                  </a:cubicBezTo>
                  <a:cubicBezTo>
                    <a:pt x="22" y="3"/>
                    <a:pt x="25" y="1"/>
                    <a:pt x="26" y="0"/>
                  </a:cubicBezTo>
                  <a:cubicBezTo>
                    <a:pt x="31" y="1"/>
                    <a:pt x="35" y="2"/>
                    <a:pt x="40" y="2"/>
                  </a:cubicBez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Freeform 174">
              <a:extLst>
                <a:ext uri="{FF2B5EF4-FFF2-40B4-BE49-F238E27FC236}">
                  <a16:creationId xmlns:a16="http://schemas.microsoft.com/office/drawing/2014/main" id="{C37BBE56-FEB1-4E66-9364-E898187A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51" y="2814638"/>
              <a:ext cx="188913" cy="112713"/>
            </a:xfrm>
            <a:custGeom>
              <a:avLst/>
              <a:gdLst>
                <a:gd name="T0" fmla="*/ 5 w 67"/>
                <a:gd name="T1" fmla="*/ 23 h 40"/>
                <a:gd name="T2" fmla="*/ 67 w 67"/>
                <a:gd name="T3" fmla="*/ 30 h 40"/>
                <a:gd name="T4" fmla="*/ 67 w 67"/>
                <a:gd name="T5" fmla="*/ 31 h 40"/>
                <a:gd name="T6" fmla="*/ 24 w 67"/>
                <a:gd name="T7" fmla="*/ 40 h 40"/>
                <a:gd name="T8" fmla="*/ 5 w 67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">
                  <a:moveTo>
                    <a:pt x="5" y="23"/>
                  </a:moveTo>
                  <a:cubicBezTo>
                    <a:pt x="17" y="0"/>
                    <a:pt x="67" y="30"/>
                    <a:pt x="67" y="30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1" y="26"/>
                    <a:pt x="38" y="31"/>
                    <a:pt x="24" y="40"/>
                  </a:cubicBezTo>
                  <a:cubicBezTo>
                    <a:pt x="11" y="38"/>
                    <a:pt x="0" y="33"/>
                    <a:pt x="5" y="23"/>
                  </a:cubicBezTo>
                  <a:close/>
                </a:path>
              </a:pathLst>
            </a:custGeom>
            <a:solidFill>
              <a:srgbClr val="D84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175">
              <a:extLst>
                <a:ext uri="{FF2B5EF4-FFF2-40B4-BE49-F238E27FC236}">
                  <a16:creationId xmlns:a16="http://schemas.microsoft.com/office/drawing/2014/main" id="{190FB105-03AE-45D3-8C32-035DE6A9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1974851"/>
              <a:ext cx="314325" cy="415925"/>
            </a:xfrm>
            <a:custGeom>
              <a:avLst/>
              <a:gdLst>
                <a:gd name="T0" fmla="*/ 54 w 112"/>
                <a:gd name="T1" fmla="*/ 19 h 148"/>
                <a:gd name="T2" fmla="*/ 55 w 112"/>
                <a:gd name="T3" fmla="*/ 19 h 148"/>
                <a:gd name="T4" fmla="*/ 105 w 112"/>
                <a:gd name="T5" fmla="*/ 51 h 148"/>
                <a:gd name="T6" fmla="*/ 91 w 112"/>
                <a:gd name="T7" fmla="*/ 148 h 148"/>
                <a:gd name="T8" fmla="*/ 79 w 112"/>
                <a:gd name="T9" fmla="*/ 147 h 148"/>
                <a:gd name="T10" fmla="*/ 69 w 112"/>
                <a:gd name="T11" fmla="*/ 139 h 148"/>
                <a:gd name="T12" fmla="*/ 1 w 112"/>
                <a:gd name="T13" fmla="*/ 51 h 148"/>
                <a:gd name="T14" fmla="*/ 0 w 112"/>
                <a:gd name="T15" fmla="*/ 50 h 148"/>
                <a:gd name="T16" fmla="*/ 35 w 112"/>
                <a:gd name="T17" fmla="*/ 4 h 148"/>
                <a:gd name="T18" fmla="*/ 46 w 112"/>
                <a:gd name="T19" fmla="*/ 0 h 148"/>
                <a:gd name="T20" fmla="*/ 54 w 112"/>
                <a:gd name="T21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48">
                  <a:moveTo>
                    <a:pt x="54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98" y="22"/>
                    <a:pt x="105" y="51"/>
                  </a:cubicBezTo>
                  <a:cubicBezTo>
                    <a:pt x="112" y="80"/>
                    <a:pt x="104" y="135"/>
                    <a:pt x="91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5" y="146"/>
                    <a:pt x="73" y="139"/>
                    <a:pt x="69" y="139"/>
                  </a:cubicBezTo>
                  <a:cubicBezTo>
                    <a:pt x="69" y="137"/>
                    <a:pt x="56" y="59"/>
                    <a:pt x="1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6" y="35"/>
                    <a:pt x="35" y="4"/>
                    <a:pt x="35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5"/>
                    <a:pt x="52" y="12"/>
                    <a:pt x="54" y="19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176">
              <a:extLst>
                <a:ext uri="{FF2B5EF4-FFF2-40B4-BE49-F238E27FC236}">
                  <a16:creationId xmlns:a16="http://schemas.microsoft.com/office/drawing/2014/main" id="{5F447CD3-95A5-4737-80BB-AF6DE1902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3457576"/>
              <a:ext cx="1374775" cy="1452563"/>
            </a:xfrm>
            <a:custGeom>
              <a:avLst/>
              <a:gdLst>
                <a:gd name="T0" fmla="*/ 169 w 490"/>
                <a:gd name="T1" fmla="*/ 219 h 518"/>
                <a:gd name="T2" fmla="*/ 8 w 490"/>
                <a:gd name="T3" fmla="*/ 17 h 518"/>
                <a:gd name="T4" fmla="*/ 0 w 490"/>
                <a:gd name="T5" fmla="*/ 15 h 518"/>
                <a:gd name="T6" fmla="*/ 15 w 490"/>
                <a:gd name="T7" fmla="*/ 0 h 518"/>
                <a:gd name="T8" fmla="*/ 154 w 490"/>
                <a:gd name="T9" fmla="*/ 67 h 518"/>
                <a:gd name="T10" fmla="*/ 247 w 490"/>
                <a:gd name="T11" fmla="*/ 251 h 518"/>
                <a:gd name="T12" fmla="*/ 490 w 490"/>
                <a:gd name="T13" fmla="*/ 518 h 518"/>
                <a:gd name="T14" fmla="*/ 199 w 490"/>
                <a:gd name="T15" fmla="*/ 277 h 518"/>
                <a:gd name="T16" fmla="*/ 169 w 490"/>
                <a:gd name="T17" fmla="*/ 21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518">
                  <a:moveTo>
                    <a:pt x="169" y="219"/>
                  </a:moveTo>
                  <a:cubicBezTo>
                    <a:pt x="136" y="136"/>
                    <a:pt x="122" y="44"/>
                    <a:pt x="8" y="17"/>
                  </a:cubicBezTo>
                  <a:cubicBezTo>
                    <a:pt x="6" y="16"/>
                    <a:pt x="3" y="15"/>
                    <a:pt x="0" y="15"/>
                  </a:cubicBezTo>
                  <a:cubicBezTo>
                    <a:pt x="6" y="11"/>
                    <a:pt x="11" y="6"/>
                    <a:pt x="15" y="0"/>
                  </a:cubicBezTo>
                  <a:cubicBezTo>
                    <a:pt x="15" y="0"/>
                    <a:pt x="103" y="8"/>
                    <a:pt x="154" y="67"/>
                  </a:cubicBezTo>
                  <a:cubicBezTo>
                    <a:pt x="204" y="127"/>
                    <a:pt x="208" y="179"/>
                    <a:pt x="247" y="251"/>
                  </a:cubicBezTo>
                  <a:cubicBezTo>
                    <a:pt x="314" y="375"/>
                    <a:pt x="462" y="493"/>
                    <a:pt x="490" y="518"/>
                  </a:cubicBezTo>
                  <a:cubicBezTo>
                    <a:pt x="447" y="489"/>
                    <a:pt x="264" y="375"/>
                    <a:pt x="199" y="277"/>
                  </a:cubicBezTo>
                  <a:cubicBezTo>
                    <a:pt x="187" y="259"/>
                    <a:pt x="177" y="239"/>
                    <a:pt x="169" y="219"/>
                  </a:cubicBezTo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177">
              <a:extLst>
                <a:ext uri="{FF2B5EF4-FFF2-40B4-BE49-F238E27FC236}">
                  <a16:creationId xmlns:a16="http://schemas.microsoft.com/office/drawing/2014/main" id="{A5FA1AD3-5CD7-4A3B-A430-3962A8E6D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1" y="4071938"/>
              <a:ext cx="1041400" cy="1292225"/>
            </a:xfrm>
            <a:custGeom>
              <a:avLst/>
              <a:gdLst>
                <a:gd name="T0" fmla="*/ 356 w 371"/>
                <a:gd name="T1" fmla="*/ 299 h 461"/>
                <a:gd name="T2" fmla="*/ 366 w 371"/>
                <a:gd name="T3" fmla="*/ 306 h 461"/>
                <a:gd name="T4" fmla="*/ 304 w 371"/>
                <a:gd name="T5" fmla="*/ 383 h 461"/>
                <a:gd name="T6" fmla="*/ 215 w 371"/>
                <a:gd name="T7" fmla="*/ 461 h 461"/>
                <a:gd name="T8" fmla="*/ 2 w 371"/>
                <a:gd name="T9" fmla="*/ 108 h 461"/>
                <a:gd name="T10" fmla="*/ 0 w 371"/>
                <a:gd name="T11" fmla="*/ 105 h 461"/>
                <a:gd name="T12" fmla="*/ 35 w 371"/>
                <a:gd name="T13" fmla="*/ 0 h 461"/>
                <a:gd name="T14" fmla="*/ 65 w 371"/>
                <a:gd name="T15" fmla="*/ 58 h 461"/>
                <a:gd name="T16" fmla="*/ 356 w 371"/>
                <a:gd name="T17" fmla="*/ 29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461">
                  <a:moveTo>
                    <a:pt x="356" y="299"/>
                  </a:moveTo>
                  <a:cubicBezTo>
                    <a:pt x="362" y="303"/>
                    <a:pt x="365" y="305"/>
                    <a:pt x="366" y="306"/>
                  </a:cubicBezTo>
                  <a:cubicBezTo>
                    <a:pt x="371" y="316"/>
                    <a:pt x="354" y="357"/>
                    <a:pt x="304" y="383"/>
                  </a:cubicBezTo>
                  <a:cubicBezTo>
                    <a:pt x="253" y="409"/>
                    <a:pt x="215" y="461"/>
                    <a:pt x="215" y="461"/>
                  </a:cubicBezTo>
                  <a:cubicBezTo>
                    <a:pt x="215" y="461"/>
                    <a:pt x="45" y="236"/>
                    <a:pt x="2" y="10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5" y="75"/>
                    <a:pt x="37" y="9"/>
                    <a:pt x="35" y="0"/>
                  </a:cubicBezTo>
                  <a:cubicBezTo>
                    <a:pt x="43" y="20"/>
                    <a:pt x="53" y="40"/>
                    <a:pt x="65" y="58"/>
                  </a:cubicBezTo>
                  <a:cubicBezTo>
                    <a:pt x="130" y="156"/>
                    <a:pt x="313" y="270"/>
                    <a:pt x="356" y="299"/>
                  </a:cubicBezTo>
                </a:path>
              </a:pathLst>
            </a:custGeom>
            <a:solidFill>
              <a:srgbClr val="E0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178">
              <a:extLst>
                <a:ext uri="{FF2B5EF4-FFF2-40B4-BE49-F238E27FC236}">
                  <a16:creationId xmlns:a16="http://schemas.microsoft.com/office/drawing/2014/main" id="{EA0FD03D-E3A9-45D7-88A7-EBEF09E5A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4071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179">
              <a:extLst>
                <a:ext uri="{FF2B5EF4-FFF2-40B4-BE49-F238E27FC236}">
                  <a16:creationId xmlns:a16="http://schemas.microsoft.com/office/drawing/2014/main" id="{B0BE73C0-785D-47D9-B2C2-0D670C33A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4071938"/>
              <a:ext cx="6350" cy="66675"/>
            </a:xfrm>
            <a:custGeom>
              <a:avLst/>
              <a:gdLst>
                <a:gd name="T0" fmla="*/ 0 w 2"/>
                <a:gd name="T1" fmla="*/ 0 h 24"/>
                <a:gd name="T2" fmla="*/ 0 w 2"/>
                <a:gd name="T3" fmla="*/ 1 h 24"/>
                <a:gd name="T4" fmla="*/ 0 w 2"/>
                <a:gd name="T5" fmla="*/ 1 h 24"/>
                <a:gd name="T6" fmla="*/ 0 w 2"/>
                <a:gd name="T7" fmla="*/ 1 h 24"/>
                <a:gd name="T8" fmla="*/ 2 w 2"/>
                <a:gd name="T9" fmla="*/ 22 h 24"/>
                <a:gd name="T10" fmla="*/ 2 w 2"/>
                <a:gd name="T11" fmla="*/ 22 h 24"/>
                <a:gd name="T12" fmla="*/ 2 w 2"/>
                <a:gd name="T13" fmla="*/ 24 h 24"/>
                <a:gd name="T14" fmla="*/ 2 w 2"/>
                <a:gd name="T15" fmla="*/ 24 h 24"/>
                <a:gd name="T16" fmla="*/ 2 w 2"/>
                <a:gd name="T17" fmla="*/ 22 h 24"/>
                <a:gd name="T18" fmla="*/ 0 w 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2" y="1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2"/>
                  </a:cubicBezTo>
                  <a:cubicBezTo>
                    <a:pt x="2" y="11"/>
                    <a:pt x="1" y="3"/>
                    <a:pt x="0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Freeform 180">
              <a:extLst>
                <a:ext uri="{FF2B5EF4-FFF2-40B4-BE49-F238E27FC236}">
                  <a16:creationId xmlns:a16="http://schemas.microsoft.com/office/drawing/2014/main" id="{8E346DA0-5B6D-4EC7-86D9-716739E7ED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76" y="4073526"/>
              <a:ext cx="6350" cy="58738"/>
            </a:xfrm>
            <a:custGeom>
              <a:avLst/>
              <a:gdLst>
                <a:gd name="T0" fmla="*/ 0 w 2"/>
                <a:gd name="T1" fmla="*/ 0 h 21"/>
                <a:gd name="T2" fmla="*/ 2 w 2"/>
                <a:gd name="T3" fmla="*/ 21 h 21"/>
                <a:gd name="T4" fmla="*/ 2 w 2"/>
                <a:gd name="T5" fmla="*/ 21 h 21"/>
                <a:gd name="T6" fmla="*/ 0 w 2"/>
                <a:gd name="T7" fmla="*/ 0 h 21"/>
                <a:gd name="T8" fmla="*/ 0 w 2"/>
                <a:gd name="T9" fmla="*/ 0 h 21"/>
                <a:gd name="T10" fmla="*/ 0 w 2"/>
                <a:gd name="T11" fmla="*/ 0 h 21"/>
                <a:gd name="T12" fmla="*/ 0 w 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1">
                  <a:moveTo>
                    <a:pt x="0" y="0"/>
                  </a:moveTo>
                  <a:cubicBezTo>
                    <a:pt x="1" y="3"/>
                    <a:pt x="2" y="1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1"/>
                    <a:pt x="1" y="3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89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181">
              <a:extLst>
                <a:ext uri="{FF2B5EF4-FFF2-40B4-BE49-F238E27FC236}">
                  <a16:creationId xmlns:a16="http://schemas.microsoft.com/office/drawing/2014/main" id="{7D5AF933-2F0D-4348-867E-E649240BF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76" y="4071938"/>
              <a:ext cx="752475" cy="739775"/>
            </a:xfrm>
            <a:custGeom>
              <a:avLst/>
              <a:gdLst>
                <a:gd name="T0" fmla="*/ 148 w 268"/>
                <a:gd name="T1" fmla="*/ 177 h 264"/>
                <a:gd name="T2" fmla="*/ 268 w 268"/>
                <a:gd name="T3" fmla="*/ 264 h 264"/>
                <a:gd name="T4" fmla="*/ 268 w 268"/>
                <a:gd name="T5" fmla="*/ 264 h 264"/>
                <a:gd name="T6" fmla="*/ 148 w 268"/>
                <a:gd name="T7" fmla="*/ 177 h 264"/>
                <a:gd name="T8" fmla="*/ 148 w 268"/>
                <a:gd name="T9" fmla="*/ 176 h 264"/>
                <a:gd name="T10" fmla="*/ 148 w 268"/>
                <a:gd name="T11" fmla="*/ 177 h 264"/>
                <a:gd name="T12" fmla="*/ 148 w 268"/>
                <a:gd name="T13" fmla="*/ 176 h 264"/>
                <a:gd name="T14" fmla="*/ 31 w 268"/>
                <a:gd name="T15" fmla="*/ 59 h 264"/>
                <a:gd name="T16" fmla="*/ 31 w 268"/>
                <a:gd name="T17" fmla="*/ 59 h 264"/>
                <a:gd name="T18" fmla="*/ 31 w 268"/>
                <a:gd name="T19" fmla="*/ 59 h 264"/>
                <a:gd name="T20" fmla="*/ 30 w 268"/>
                <a:gd name="T21" fmla="*/ 59 h 264"/>
                <a:gd name="T22" fmla="*/ 30 w 268"/>
                <a:gd name="T23" fmla="*/ 59 h 264"/>
                <a:gd name="T24" fmla="*/ 30 w 268"/>
                <a:gd name="T25" fmla="*/ 59 h 264"/>
                <a:gd name="T26" fmla="*/ 30 w 268"/>
                <a:gd name="T27" fmla="*/ 59 h 264"/>
                <a:gd name="T28" fmla="*/ 30 w 268"/>
                <a:gd name="T29" fmla="*/ 59 h 264"/>
                <a:gd name="T30" fmla="*/ 30 w 268"/>
                <a:gd name="T31" fmla="*/ 59 h 264"/>
                <a:gd name="T32" fmla="*/ 30 w 268"/>
                <a:gd name="T33" fmla="*/ 58 h 264"/>
                <a:gd name="T34" fmla="*/ 30 w 268"/>
                <a:gd name="T35" fmla="*/ 59 h 264"/>
                <a:gd name="T36" fmla="*/ 30 w 268"/>
                <a:gd name="T37" fmla="*/ 58 h 264"/>
                <a:gd name="T38" fmla="*/ 30 w 268"/>
                <a:gd name="T39" fmla="*/ 58 h 264"/>
                <a:gd name="T40" fmla="*/ 30 w 268"/>
                <a:gd name="T41" fmla="*/ 58 h 264"/>
                <a:gd name="T42" fmla="*/ 30 w 268"/>
                <a:gd name="T43" fmla="*/ 58 h 264"/>
                <a:gd name="T44" fmla="*/ 30 w 268"/>
                <a:gd name="T45" fmla="*/ 58 h 264"/>
                <a:gd name="T46" fmla="*/ 30 w 268"/>
                <a:gd name="T47" fmla="*/ 58 h 264"/>
                <a:gd name="T48" fmla="*/ 30 w 268"/>
                <a:gd name="T49" fmla="*/ 58 h 264"/>
                <a:gd name="T50" fmla="*/ 0 w 268"/>
                <a:gd name="T51" fmla="*/ 0 h 264"/>
                <a:gd name="T52" fmla="*/ 0 w 268"/>
                <a:gd name="T53" fmla="*/ 0 h 264"/>
                <a:gd name="T54" fmla="*/ 30 w 268"/>
                <a:gd name="T55" fmla="*/ 58 h 264"/>
                <a:gd name="T56" fmla="*/ 30 w 268"/>
                <a:gd name="T57" fmla="*/ 58 h 264"/>
                <a:gd name="T58" fmla="*/ 30 w 268"/>
                <a:gd name="T59" fmla="*/ 58 h 264"/>
                <a:gd name="T60" fmla="*/ 0 w 268"/>
                <a:gd name="T6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264">
                  <a:moveTo>
                    <a:pt x="148" y="177"/>
                  </a:moveTo>
                  <a:cubicBezTo>
                    <a:pt x="190" y="210"/>
                    <a:pt x="234" y="241"/>
                    <a:pt x="268" y="264"/>
                  </a:cubicBezTo>
                  <a:cubicBezTo>
                    <a:pt x="268" y="264"/>
                    <a:pt x="268" y="264"/>
                    <a:pt x="268" y="264"/>
                  </a:cubicBezTo>
                  <a:cubicBezTo>
                    <a:pt x="234" y="241"/>
                    <a:pt x="190" y="210"/>
                    <a:pt x="148" y="177"/>
                  </a:cubicBezTo>
                  <a:moveTo>
                    <a:pt x="148" y="176"/>
                  </a:moveTo>
                  <a:cubicBezTo>
                    <a:pt x="148" y="177"/>
                    <a:pt x="148" y="177"/>
                    <a:pt x="148" y="177"/>
                  </a:cubicBezTo>
                  <a:cubicBezTo>
                    <a:pt x="148" y="177"/>
                    <a:pt x="148" y="177"/>
                    <a:pt x="148" y="176"/>
                  </a:cubicBezTo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moveTo>
                    <a:pt x="30" y="59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moveTo>
                    <a:pt x="30" y="59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moveTo>
                    <a:pt x="30" y="58"/>
                  </a:moveTo>
                  <a:cubicBezTo>
                    <a:pt x="30" y="58"/>
                    <a:pt x="30" y="59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30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30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20"/>
                    <a:pt x="18" y="4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8" y="40"/>
                    <a:pt x="8" y="20"/>
                    <a:pt x="0" y="0"/>
                  </a:cubicBezTo>
                </a:path>
              </a:pathLst>
            </a:custGeom>
            <a:solidFill>
              <a:srgbClr val="D4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182">
              <a:extLst>
                <a:ext uri="{FF2B5EF4-FFF2-40B4-BE49-F238E27FC236}">
                  <a16:creationId xmlns:a16="http://schemas.microsoft.com/office/drawing/2014/main" id="{4921CFDF-531A-4F24-BF5C-877177A8C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4071938"/>
              <a:ext cx="752475" cy="739775"/>
            </a:xfrm>
            <a:custGeom>
              <a:avLst/>
              <a:gdLst>
                <a:gd name="T0" fmla="*/ 0 w 268"/>
                <a:gd name="T1" fmla="*/ 0 h 264"/>
                <a:gd name="T2" fmla="*/ 0 w 268"/>
                <a:gd name="T3" fmla="*/ 0 h 264"/>
                <a:gd name="T4" fmla="*/ 0 w 268"/>
                <a:gd name="T5" fmla="*/ 0 h 264"/>
                <a:gd name="T6" fmla="*/ 0 w 268"/>
                <a:gd name="T7" fmla="*/ 0 h 264"/>
                <a:gd name="T8" fmla="*/ 2 w 268"/>
                <a:gd name="T9" fmla="*/ 22 h 264"/>
                <a:gd name="T10" fmla="*/ 2 w 268"/>
                <a:gd name="T11" fmla="*/ 24 h 264"/>
                <a:gd name="T12" fmla="*/ 268 w 268"/>
                <a:gd name="T13" fmla="*/ 264 h 264"/>
                <a:gd name="T14" fmla="*/ 148 w 268"/>
                <a:gd name="T15" fmla="*/ 177 h 264"/>
                <a:gd name="T16" fmla="*/ 148 w 268"/>
                <a:gd name="T17" fmla="*/ 177 h 264"/>
                <a:gd name="T18" fmla="*/ 148 w 268"/>
                <a:gd name="T19" fmla="*/ 176 h 264"/>
                <a:gd name="T20" fmla="*/ 31 w 268"/>
                <a:gd name="T21" fmla="*/ 59 h 264"/>
                <a:gd name="T22" fmla="*/ 31 w 268"/>
                <a:gd name="T23" fmla="*/ 59 h 264"/>
                <a:gd name="T24" fmla="*/ 30 w 268"/>
                <a:gd name="T25" fmla="*/ 59 h 264"/>
                <a:gd name="T26" fmla="*/ 30 w 268"/>
                <a:gd name="T27" fmla="*/ 59 h 264"/>
                <a:gd name="T28" fmla="*/ 30 w 268"/>
                <a:gd name="T29" fmla="*/ 59 h 264"/>
                <a:gd name="T30" fmla="*/ 30 w 268"/>
                <a:gd name="T31" fmla="*/ 59 h 264"/>
                <a:gd name="T32" fmla="*/ 30 w 268"/>
                <a:gd name="T33" fmla="*/ 59 h 264"/>
                <a:gd name="T34" fmla="*/ 30 w 268"/>
                <a:gd name="T35" fmla="*/ 58 h 264"/>
                <a:gd name="T36" fmla="*/ 30 w 268"/>
                <a:gd name="T37" fmla="*/ 58 h 264"/>
                <a:gd name="T38" fmla="*/ 30 w 268"/>
                <a:gd name="T39" fmla="*/ 58 h 264"/>
                <a:gd name="T40" fmla="*/ 30 w 268"/>
                <a:gd name="T41" fmla="*/ 58 h 264"/>
                <a:gd name="T42" fmla="*/ 30 w 268"/>
                <a:gd name="T43" fmla="*/ 58 h 264"/>
                <a:gd name="T44" fmla="*/ 30 w 268"/>
                <a:gd name="T45" fmla="*/ 58 h 264"/>
                <a:gd name="T46" fmla="*/ 30 w 268"/>
                <a:gd name="T47" fmla="*/ 58 h 264"/>
                <a:gd name="T48" fmla="*/ 0 w 268"/>
                <a:gd name="T4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11"/>
                    <a:pt x="2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52" y="133"/>
                    <a:pt x="156" y="215"/>
                    <a:pt x="268" y="264"/>
                  </a:cubicBezTo>
                  <a:cubicBezTo>
                    <a:pt x="234" y="241"/>
                    <a:pt x="190" y="210"/>
                    <a:pt x="148" y="177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48" y="177"/>
                    <a:pt x="148" y="177"/>
                    <a:pt x="148" y="176"/>
                  </a:cubicBezTo>
                  <a:cubicBezTo>
                    <a:pt x="101" y="139"/>
                    <a:pt x="57" y="98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8" y="40"/>
                    <a:pt x="8" y="20"/>
                    <a:pt x="0" y="0"/>
                  </a:cubicBezTo>
                </a:path>
              </a:pathLst>
            </a:custGeom>
            <a:solidFill>
              <a:srgbClr val="D27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Freeform 183">
              <a:extLst>
                <a:ext uri="{FF2B5EF4-FFF2-40B4-BE49-F238E27FC236}">
                  <a16:creationId xmlns:a16="http://schemas.microsoft.com/office/drawing/2014/main" id="{3E9EBA4F-1632-4A2C-A01B-72F1B674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1" y="4332288"/>
              <a:ext cx="36513" cy="33338"/>
            </a:xfrm>
            <a:custGeom>
              <a:avLst/>
              <a:gdLst>
                <a:gd name="T0" fmla="*/ 13 w 13"/>
                <a:gd name="T1" fmla="*/ 0 h 12"/>
                <a:gd name="T2" fmla="*/ 0 w 13"/>
                <a:gd name="T3" fmla="*/ 12 h 12"/>
                <a:gd name="T4" fmla="*/ 0 w 13"/>
                <a:gd name="T5" fmla="*/ 12 h 12"/>
                <a:gd name="T6" fmla="*/ 13 w 13"/>
                <a:gd name="T7" fmla="*/ 0 h 12"/>
                <a:gd name="T8" fmla="*/ 13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4"/>
                    <a:pt x="5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8"/>
                    <a:pt x="9" y="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Freeform 184">
              <a:extLst>
                <a:ext uri="{FF2B5EF4-FFF2-40B4-BE49-F238E27FC236}">
                  <a16:creationId xmlns:a16="http://schemas.microsoft.com/office/drawing/2014/main" id="{75439426-575A-4F84-87C9-5F6535C9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1" y="5275263"/>
              <a:ext cx="79375" cy="88900"/>
            </a:xfrm>
            <a:custGeom>
              <a:avLst/>
              <a:gdLst>
                <a:gd name="T0" fmla="*/ 28 w 28"/>
                <a:gd name="T1" fmla="*/ 0 h 32"/>
                <a:gd name="T2" fmla="*/ 0 w 28"/>
                <a:gd name="T3" fmla="*/ 32 h 32"/>
                <a:gd name="T4" fmla="*/ 28 w 28"/>
                <a:gd name="T5" fmla="*/ 0 h 32"/>
                <a:gd name="T6" fmla="*/ 28 w 2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2">
                  <a:moveTo>
                    <a:pt x="28" y="0"/>
                  </a:moveTo>
                  <a:cubicBezTo>
                    <a:pt x="10" y="18"/>
                    <a:pt x="0" y="32"/>
                    <a:pt x="0" y="32"/>
                  </a:cubicBezTo>
                  <a:cubicBezTo>
                    <a:pt x="0" y="32"/>
                    <a:pt x="10" y="18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Freeform 185">
              <a:extLst>
                <a:ext uri="{FF2B5EF4-FFF2-40B4-BE49-F238E27FC236}">
                  <a16:creationId xmlns:a16="http://schemas.microsoft.com/office/drawing/2014/main" id="{2A3130A1-187A-446F-92A8-82E59222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1" y="4332288"/>
              <a:ext cx="682625" cy="1031875"/>
            </a:xfrm>
            <a:custGeom>
              <a:avLst/>
              <a:gdLst>
                <a:gd name="T0" fmla="*/ 13 w 243"/>
                <a:gd name="T1" fmla="*/ 0 h 368"/>
                <a:gd name="T2" fmla="*/ 0 w 243"/>
                <a:gd name="T3" fmla="*/ 12 h 368"/>
                <a:gd name="T4" fmla="*/ 2 w 243"/>
                <a:gd name="T5" fmla="*/ 15 h 368"/>
                <a:gd name="T6" fmla="*/ 215 w 243"/>
                <a:gd name="T7" fmla="*/ 368 h 368"/>
                <a:gd name="T8" fmla="*/ 215 w 243"/>
                <a:gd name="T9" fmla="*/ 368 h 368"/>
                <a:gd name="T10" fmla="*/ 243 w 243"/>
                <a:gd name="T11" fmla="*/ 336 h 368"/>
                <a:gd name="T12" fmla="*/ 13 w 243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368">
                  <a:moveTo>
                    <a:pt x="13" y="0"/>
                  </a:moveTo>
                  <a:cubicBezTo>
                    <a:pt x="9" y="5"/>
                    <a:pt x="5" y="8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5" y="143"/>
                    <a:pt x="215" y="368"/>
                    <a:pt x="215" y="368"/>
                  </a:cubicBezTo>
                  <a:cubicBezTo>
                    <a:pt x="215" y="368"/>
                    <a:pt x="215" y="368"/>
                    <a:pt x="215" y="368"/>
                  </a:cubicBezTo>
                  <a:cubicBezTo>
                    <a:pt x="215" y="368"/>
                    <a:pt x="225" y="354"/>
                    <a:pt x="243" y="336"/>
                  </a:cubicBezTo>
                  <a:cubicBezTo>
                    <a:pt x="135" y="251"/>
                    <a:pt x="73" y="121"/>
                    <a:pt x="13" y="0"/>
                  </a:cubicBezTo>
                </a:path>
              </a:pathLst>
            </a:custGeom>
            <a:solidFill>
              <a:srgbClr val="D27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Freeform 186">
              <a:extLst>
                <a:ext uri="{FF2B5EF4-FFF2-40B4-BE49-F238E27FC236}">
                  <a16:creationId xmlns:a16="http://schemas.microsoft.com/office/drawing/2014/main" id="{82C3AD0F-326B-4312-AD66-0BE95E14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2463801"/>
              <a:ext cx="406400" cy="330200"/>
            </a:xfrm>
            <a:custGeom>
              <a:avLst/>
              <a:gdLst>
                <a:gd name="T0" fmla="*/ 128 w 145"/>
                <a:gd name="T1" fmla="*/ 20 h 118"/>
                <a:gd name="T2" fmla="*/ 98 w 145"/>
                <a:gd name="T3" fmla="*/ 102 h 118"/>
                <a:gd name="T4" fmla="*/ 10 w 145"/>
                <a:gd name="T5" fmla="*/ 86 h 118"/>
                <a:gd name="T6" fmla="*/ 128 w 145"/>
                <a:gd name="T7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18">
                  <a:moveTo>
                    <a:pt x="128" y="20"/>
                  </a:moveTo>
                  <a:cubicBezTo>
                    <a:pt x="145" y="26"/>
                    <a:pt x="132" y="86"/>
                    <a:pt x="98" y="102"/>
                  </a:cubicBezTo>
                  <a:cubicBezTo>
                    <a:pt x="65" y="118"/>
                    <a:pt x="21" y="115"/>
                    <a:pt x="10" y="86"/>
                  </a:cubicBezTo>
                  <a:cubicBezTo>
                    <a:pt x="0" y="57"/>
                    <a:pt x="79" y="0"/>
                    <a:pt x="128" y="20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Freeform 187">
              <a:extLst>
                <a:ext uri="{FF2B5EF4-FFF2-40B4-BE49-F238E27FC236}">
                  <a16:creationId xmlns:a16="http://schemas.microsoft.com/office/drawing/2014/main" id="{76E78B27-BB15-4117-815C-8460C01A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2054226"/>
              <a:ext cx="1298575" cy="533400"/>
            </a:xfrm>
            <a:custGeom>
              <a:avLst/>
              <a:gdLst>
                <a:gd name="T0" fmla="*/ 463 w 463"/>
                <a:gd name="T1" fmla="*/ 111 h 190"/>
                <a:gd name="T2" fmla="*/ 346 w 463"/>
                <a:gd name="T3" fmla="*/ 132 h 190"/>
                <a:gd name="T4" fmla="*/ 243 w 463"/>
                <a:gd name="T5" fmla="*/ 187 h 190"/>
                <a:gd name="T6" fmla="*/ 0 w 463"/>
                <a:gd name="T7" fmla="*/ 174 h 190"/>
                <a:gd name="T8" fmla="*/ 14 w 463"/>
                <a:gd name="T9" fmla="*/ 122 h 190"/>
                <a:gd name="T10" fmla="*/ 89 w 463"/>
                <a:gd name="T11" fmla="*/ 70 h 190"/>
                <a:gd name="T12" fmla="*/ 98 w 463"/>
                <a:gd name="T13" fmla="*/ 41 h 190"/>
                <a:gd name="T14" fmla="*/ 99 w 463"/>
                <a:gd name="T15" fmla="*/ 41 h 190"/>
                <a:gd name="T16" fmla="*/ 169 w 463"/>
                <a:gd name="T17" fmla="*/ 23 h 190"/>
                <a:gd name="T18" fmla="*/ 183 w 463"/>
                <a:gd name="T19" fmla="*/ 13 h 190"/>
                <a:gd name="T20" fmla="*/ 187 w 463"/>
                <a:gd name="T21" fmla="*/ 13 h 190"/>
                <a:gd name="T22" fmla="*/ 267 w 463"/>
                <a:gd name="T23" fmla="*/ 7 h 190"/>
                <a:gd name="T24" fmla="*/ 304 w 463"/>
                <a:gd name="T25" fmla="*/ 4 h 190"/>
                <a:gd name="T26" fmla="*/ 359 w 463"/>
                <a:gd name="T27" fmla="*/ 31 h 190"/>
                <a:gd name="T28" fmla="*/ 394 w 463"/>
                <a:gd name="T29" fmla="*/ 22 h 190"/>
                <a:gd name="T30" fmla="*/ 395 w 463"/>
                <a:gd name="T31" fmla="*/ 23 h 190"/>
                <a:gd name="T32" fmla="*/ 463 w 463"/>
                <a:gd name="T33" fmla="*/ 11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190">
                  <a:moveTo>
                    <a:pt x="463" y="111"/>
                  </a:moveTo>
                  <a:cubicBezTo>
                    <a:pt x="431" y="109"/>
                    <a:pt x="378" y="117"/>
                    <a:pt x="346" y="132"/>
                  </a:cubicBezTo>
                  <a:cubicBezTo>
                    <a:pt x="299" y="153"/>
                    <a:pt x="275" y="185"/>
                    <a:pt x="243" y="187"/>
                  </a:cubicBezTo>
                  <a:cubicBezTo>
                    <a:pt x="183" y="190"/>
                    <a:pt x="88" y="119"/>
                    <a:pt x="0" y="174"/>
                  </a:cubicBezTo>
                  <a:cubicBezTo>
                    <a:pt x="12" y="162"/>
                    <a:pt x="16" y="136"/>
                    <a:pt x="14" y="122"/>
                  </a:cubicBezTo>
                  <a:cubicBezTo>
                    <a:pt x="38" y="118"/>
                    <a:pt x="70" y="94"/>
                    <a:pt x="89" y="70"/>
                  </a:cubicBezTo>
                  <a:cubicBezTo>
                    <a:pt x="98" y="60"/>
                    <a:pt x="100" y="50"/>
                    <a:pt x="98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5" y="29"/>
                    <a:pt x="145" y="35"/>
                    <a:pt x="169" y="23"/>
                  </a:cubicBezTo>
                  <a:cubicBezTo>
                    <a:pt x="175" y="20"/>
                    <a:pt x="180" y="17"/>
                    <a:pt x="183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207" y="16"/>
                    <a:pt x="214" y="0"/>
                    <a:pt x="267" y="7"/>
                  </a:cubicBezTo>
                  <a:cubicBezTo>
                    <a:pt x="281" y="8"/>
                    <a:pt x="293" y="7"/>
                    <a:pt x="304" y="4"/>
                  </a:cubicBezTo>
                  <a:cubicBezTo>
                    <a:pt x="304" y="5"/>
                    <a:pt x="317" y="29"/>
                    <a:pt x="359" y="31"/>
                  </a:cubicBezTo>
                  <a:cubicBezTo>
                    <a:pt x="373" y="31"/>
                    <a:pt x="385" y="28"/>
                    <a:pt x="394" y="22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450" y="31"/>
                    <a:pt x="463" y="109"/>
                    <a:pt x="463" y="111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Freeform 188">
              <a:extLst>
                <a:ext uri="{FF2B5EF4-FFF2-40B4-BE49-F238E27FC236}">
                  <a16:creationId xmlns:a16="http://schemas.microsoft.com/office/drawing/2014/main" id="{2CF07704-51E9-4FF5-ACB1-4D34AAAF8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1" y="4694238"/>
              <a:ext cx="1093788" cy="1327150"/>
            </a:xfrm>
            <a:custGeom>
              <a:avLst/>
              <a:gdLst>
                <a:gd name="T0" fmla="*/ 18 w 390"/>
                <a:gd name="T1" fmla="*/ 407 h 473"/>
                <a:gd name="T2" fmla="*/ 0 w 390"/>
                <a:gd name="T3" fmla="*/ 18 h 473"/>
                <a:gd name="T4" fmla="*/ 0 w 390"/>
                <a:gd name="T5" fmla="*/ 18 h 473"/>
                <a:gd name="T6" fmla="*/ 369 w 390"/>
                <a:gd name="T7" fmla="*/ 0 h 473"/>
                <a:gd name="T8" fmla="*/ 389 w 390"/>
                <a:gd name="T9" fmla="*/ 385 h 473"/>
                <a:gd name="T10" fmla="*/ 390 w 390"/>
                <a:gd name="T11" fmla="*/ 446 h 473"/>
                <a:gd name="T12" fmla="*/ 289 w 390"/>
                <a:gd name="T13" fmla="*/ 459 h 473"/>
                <a:gd name="T14" fmla="*/ 289 w 390"/>
                <a:gd name="T15" fmla="*/ 459 h 473"/>
                <a:gd name="T16" fmla="*/ 285 w 390"/>
                <a:gd name="T17" fmla="*/ 423 h 473"/>
                <a:gd name="T18" fmla="*/ 233 w 390"/>
                <a:gd name="T19" fmla="*/ 100 h 473"/>
                <a:gd name="T20" fmla="*/ 152 w 390"/>
                <a:gd name="T21" fmla="*/ 106 h 473"/>
                <a:gd name="T22" fmla="*/ 145 w 390"/>
                <a:gd name="T23" fmla="*/ 452 h 473"/>
                <a:gd name="T24" fmla="*/ 144 w 390"/>
                <a:gd name="T25" fmla="*/ 452 h 473"/>
                <a:gd name="T26" fmla="*/ 22 w 390"/>
                <a:gd name="T27" fmla="*/ 451 h 473"/>
                <a:gd name="T28" fmla="*/ 18 w 390"/>
                <a:gd name="T29" fmla="*/ 4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473">
                  <a:moveTo>
                    <a:pt x="18" y="407"/>
                  </a:moveTo>
                  <a:cubicBezTo>
                    <a:pt x="12" y="307"/>
                    <a:pt x="5" y="135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81" y="81"/>
                    <a:pt x="369" y="0"/>
                  </a:cubicBezTo>
                  <a:cubicBezTo>
                    <a:pt x="375" y="102"/>
                    <a:pt x="384" y="258"/>
                    <a:pt x="389" y="385"/>
                  </a:cubicBezTo>
                  <a:cubicBezTo>
                    <a:pt x="389" y="406"/>
                    <a:pt x="390" y="427"/>
                    <a:pt x="390" y="446"/>
                  </a:cubicBezTo>
                  <a:cubicBezTo>
                    <a:pt x="356" y="462"/>
                    <a:pt x="289" y="459"/>
                    <a:pt x="289" y="459"/>
                  </a:cubicBezTo>
                  <a:cubicBezTo>
                    <a:pt x="289" y="459"/>
                    <a:pt x="289" y="459"/>
                    <a:pt x="289" y="459"/>
                  </a:cubicBezTo>
                  <a:cubicBezTo>
                    <a:pt x="288" y="448"/>
                    <a:pt x="286" y="436"/>
                    <a:pt x="285" y="423"/>
                  </a:cubicBezTo>
                  <a:cubicBezTo>
                    <a:pt x="276" y="331"/>
                    <a:pt x="260" y="199"/>
                    <a:pt x="233" y="100"/>
                  </a:cubicBezTo>
                  <a:cubicBezTo>
                    <a:pt x="204" y="108"/>
                    <a:pt x="175" y="108"/>
                    <a:pt x="152" y="106"/>
                  </a:cubicBezTo>
                  <a:cubicBezTo>
                    <a:pt x="144" y="152"/>
                    <a:pt x="146" y="342"/>
                    <a:pt x="145" y="452"/>
                  </a:cubicBezTo>
                  <a:cubicBezTo>
                    <a:pt x="144" y="452"/>
                    <a:pt x="144" y="452"/>
                    <a:pt x="144" y="452"/>
                  </a:cubicBezTo>
                  <a:cubicBezTo>
                    <a:pt x="101" y="473"/>
                    <a:pt x="33" y="454"/>
                    <a:pt x="22" y="451"/>
                  </a:cubicBezTo>
                  <a:cubicBezTo>
                    <a:pt x="21" y="438"/>
                    <a:pt x="19" y="424"/>
                    <a:pt x="18" y="407"/>
                  </a:cubicBezTo>
                </a:path>
              </a:pathLst>
            </a:custGeom>
            <a:solidFill>
              <a:srgbClr val="6A9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Freeform 189">
              <a:extLst>
                <a:ext uri="{FF2B5EF4-FFF2-40B4-BE49-F238E27FC236}">
                  <a16:creationId xmlns:a16="http://schemas.microsoft.com/office/drawing/2014/main" id="{B54A8C99-E0F3-4B74-B115-DFDC6BDD3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4113" y="4694238"/>
              <a:ext cx="577850" cy="114300"/>
            </a:xfrm>
            <a:custGeom>
              <a:avLst/>
              <a:gdLst>
                <a:gd name="T0" fmla="*/ 0 w 206"/>
                <a:gd name="T1" fmla="*/ 41 h 41"/>
                <a:gd name="T2" fmla="*/ 0 w 206"/>
                <a:gd name="T3" fmla="*/ 41 h 41"/>
                <a:gd name="T4" fmla="*/ 0 w 206"/>
                <a:gd name="T5" fmla="*/ 41 h 41"/>
                <a:gd name="T6" fmla="*/ 0 w 206"/>
                <a:gd name="T7" fmla="*/ 41 h 41"/>
                <a:gd name="T8" fmla="*/ 205 w 206"/>
                <a:gd name="T9" fmla="*/ 1 h 41"/>
                <a:gd name="T10" fmla="*/ 0 w 206"/>
                <a:gd name="T11" fmla="*/ 41 h 41"/>
                <a:gd name="T12" fmla="*/ 205 w 206"/>
                <a:gd name="T13" fmla="*/ 1 h 41"/>
                <a:gd name="T14" fmla="*/ 206 w 206"/>
                <a:gd name="T15" fmla="*/ 0 h 41"/>
                <a:gd name="T16" fmla="*/ 206 w 206"/>
                <a:gd name="T17" fmla="*/ 0 h 41"/>
                <a:gd name="T18" fmla="*/ 206 w 206"/>
                <a:gd name="T19" fmla="*/ 0 h 41"/>
                <a:gd name="T20" fmla="*/ 206 w 206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41"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205" y="1"/>
                  </a:moveTo>
                  <a:cubicBezTo>
                    <a:pt x="132" y="32"/>
                    <a:pt x="61" y="41"/>
                    <a:pt x="0" y="41"/>
                  </a:cubicBezTo>
                  <a:cubicBezTo>
                    <a:pt x="61" y="41"/>
                    <a:pt x="132" y="32"/>
                    <a:pt x="205" y="1"/>
                  </a:cubicBezTo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190">
              <a:extLst>
                <a:ext uri="{FF2B5EF4-FFF2-40B4-BE49-F238E27FC236}">
                  <a16:creationId xmlns:a16="http://schemas.microsoft.com/office/drawing/2014/main" id="{CBD8142A-631E-4B1C-AFB7-95AA6967E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8501" y="4694238"/>
              <a:ext cx="1033463" cy="114300"/>
            </a:xfrm>
            <a:custGeom>
              <a:avLst/>
              <a:gdLst>
                <a:gd name="T0" fmla="*/ 1 w 368"/>
                <a:gd name="T1" fmla="*/ 18 h 41"/>
                <a:gd name="T2" fmla="*/ 1 w 368"/>
                <a:gd name="T3" fmla="*/ 18 h 41"/>
                <a:gd name="T4" fmla="*/ 1 w 368"/>
                <a:gd name="T5" fmla="*/ 18 h 41"/>
                <a:gd name="T6" fmla="*/ 1 w 368"/>
                <a:gd name="T7" fmla="*/ 18 h 41"/>
                <a:gd name="T8" fmla="*/ 1 w 368"/>
                <a:gd name="T9" fmla="*/ 18 h 41"/>
                <a:gd name="T10" fmla="*/ 1 w 368"/>
                <a:gd name="T11" fmla="*/ 18 h 41"/>
                <a:gd name="T12" fmla="*/ 1 w 368"/>
                <a:gd name="T13" fmla="*/ 18 h 41"/>
                <a:gd name="T14" fmla="*/ 1 w 368"/>
                <a:gd name="T15" fmla="*/ 18 h 41"/>
                <a:gd name="T16" fmla="*/ 1 w 368"/>
                <a:gd name="T17" fmla="*/ 18 h 41"/>
                <a:gd name="T18" fmla="*/ 1 w 368"/>
                <a:gd name="T19" fmla="*/ 18 h 41"/>
                <a:gd name="T20" fmla="*/ 1 w 368"/>
                <a:gd name="T21" fmla="*/ 18 h 41"/>
                <a:gd name="T22" fmla="*/ 1 w 368"/>
                <a:gd name="T23" fmla="*/ 18 h 41"/>
                <a:gd name="T24" fmla="*/ 1 w 368"/>
                <a:gd name="T25" fmla="*/ 18 h 41"/>
                <a:gd name="T26" fmla="*/ 1 w 368"/>
                <a:gd name="T27" fmla="*/ 18 h 41"/>
                <a:gd name="T28" fmla="*/ 1 w 368"/>
                <a:gd name="T29" fmla="*/ 18 h 41"/>
                <a:gd name="T30" fmla="*/ 0 w 368"/>
                <a:gd name="T31" fmla="*/ 18 h 41"/>
                <a:gd name="T32" fmla="*/ 0 w 368"/>
                <a:gd name="T33" fmla="*/ 18 h 41"/>
                <a:gd name="T34" fmla="*/ 0 w 368"/>
                <a:gd name="T35" fmla="*/ 18 h 41"/>
                <a:gd name="T36" fmla="*/ 0 w 368"/>
                <a:gd name="T37" fmla="*/ 18 h 41"/>
                <a:gd name="T38" fmla="*/ 0 w 368"/>
                <a:gd name="T39" fmla="*/ 18 h 41"/>
                <a:gd name="T40" fmla="*/ 0 w 368"/>
                <a:gd name="T41" fmla="*/ 18 h 41"/>
                <a:gd name="T42" fmla="*/ 368 w 368"/>
                <a:gd name="T43" fmla="*/ 0 h 41"/>
                <a:gd name="T44" fmla="*/ 162 w 368"/>
                <a:gd name="T45" fmla="*/ 41 h 41"/>
                <a:gd name="T46" fmla="*/ 1 w 368"/>
                <a:gd name="T47" fmla="*/ 18 h 41"/>
                <a:gd name="T48" fmla="*/ 162 w 368"/>
                <a:gd name="T49" fmla="*/ 41 h 41"/>
                <a:gd name="T50" fmla="*/ 162 w 368"/>
                <a:gd name="T51" fmla="*/ 41 h 41"/>
                <a:gd name="T52" fmla="*/ 162 w 368"/>
                <a:gd name="T53" fmla="*/ 41 h 41"/>
                <a:gd name="T54" fmla="*/ 367 w 368"/>
                <a:gd name="T55" fmla="*/ 1 h 41"/>
                <a:gd name="T56" fmla="*/ 368 w 368"/>
                <a:gd name="T57" fmla="*/ 0 h 41"/>
                <a:gd name="T58" fmla="*/ 368 w 368"/>
                <a:gd name="T59" fmla="*/ 0 h 41"/>
                <a:gd name="T60" fmla="*/ 368 w 368"/>
                <a:gd name="T6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8" h="41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68" y="0"/>
                  </a:moveTo>
                  <a:cubicBezTo>
                    <a:pt x="295" y="32"/>
                    <a:pt x="223" y="41"/>
                    <a:pt x="162" y="41"/>
                  </a:cubicBezTo>
                  <a:cubicBezTo>
                    <a:pt x="74" y="41"/>
                    <a:pt x="10" y="21"/>
                    <a:pt x="1" y="18"/>
                  </a:cubicBezTo>
                  <a:cubicBezTo>
                    <a:pt x="10" y="21"/>
                    <a:pt x="74" y="41"/>
                    <a:pt x="162" y="41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223" y="41"/>
                    <a:pt x="294" y="32"/>
                    <a:pt x="367" y="1"/>
                  </a:cubicBezTo>
                  <a:cubicBezTo>
                    <a:pt x="367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191">
              <a:extLst>
                <a:ext uri="{FF2B5EF4-FFF2-40B4-BE49-F238E27FC236}">
                  <a16:creationId xmlns:a16="http://schemas.microsoft.com/office/drawing/2014/main" id="{A3636AAC-A6EC-42A5-BB9C-EC46F4A36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1" y="4694238"/>
              <a:ext cx="1033463" cy="176213"/>
            </a:xfrm>
            <a:custGeom>
              <a:avLst/>
              <a:gdLst>
                <a:gd name="T0" fmla="*/ 368 w 368"/>
                <a:gd name="T1" fmla="*/ 0 h 63"/>
                <a:gd name="T2" fmla="*/ 368 w 368"/>
                <a:gd name="T3" fmla="*/ 0 h 63"/>
                <a:gd name="T4" fmla="*/ 367 w 368"/>
                <a:gd name="T5" fmla="*/ 1 h 63"/>
                <a:gd name="T6" fmla="*/ 162 w 368"/>
                <a:gd name="T7" fmla="*/ 41 h 63"/>
                <a:gd name="T8" fmla="*/ 162 w 368"/>
                <a:gd name="T9" fmla="*/ 41 h 63"/>
                <a:gd name="T10" fmla="*/ 162 w 368"/>
                <a:gd name="T11" fmla="*/ 41 h 63"/>
                <a:gd name="T12" fmla="*/ 162 w 368"/>
                <a:gd name="T13" fmla="*/ 41 h 63"/>
                <a:gd name="T14" fmla="*/ 1 w 368"/>
                <a:gd name="T15" fmla="*/ 18 h 63"/>
                <a:gd name="T16" fmla="*/ 1 w 368"/>
                <a:gd name="T17" fmla="*/ 18 h 63"/>
                <a:gd name="T18" fmla="*/ 1 w 368"/>
                <a:gd name="T19" fmla="*/ 18 h 63"/>
                <a:gd name="T20" fmla="*/ 1 w 368"/>
                <a:gd name="T21" fmla="*/ 18 h 63"/>
                <a:gd name="T22" fmla="*/ 1 w 368"/>
                <a:gd name="T23" fmla="*/ 18 h 63"/>
                <a:gd name="T24" fmla="*/ 1 w 368"/>
                <a:gd name="T25" fmla="*/ 18 h 63"/>
                <a:gd name="T26" fmla="*/ 1 w 368"/>
                <a:gd name="T27" fmla="*/ 18 h 63"/>
                <a:gd name="T28" fmla="*/ 1 w 368"/>
                <a:gd name="T29" fmla="*/ 18 h 63"/>
                <a:gd name="T30" fmla="*/ 1 w 368"/>
                <a:gd name="T31" fmla="*/ 18 h 63"/>
                <a:gd name="T32" fmla="*/ 1 w 368"/>
                <a:gd name="T33" fmla="*/ 18 h 63"/>
                <a:gd name="T34" fmla="*/ 1 w 368"/>
                <a:gd name="T35" fmla="*/ 18 h 63"/>
                <a:gd name="T36" fmla="*/ 0 w 368"/>
                <a:gd name="T37" fmla="*/ 18 h 63"/>
                <a:gd name="T38" fmla="*/ 0 w 368"/>
                <a:gd name="T39" fmla="*/ 18 h 63"/>
                <a:gd name="T40" fmla="*/ 0 w 368"/>
                <a:gd name="T41" fmla="*/ 18 h 63"/>
                <a:gd name="T42" fmla="*/ 0 w 368"/>
                <a:gd name="T43" fmla="*/ 23 h 63"/>
                <a:gd name="T44" fmla="*/ 170 w 368"/>
                <a:gd name="T45" fmla="*/ 63 h 63"/>
                <a:gd name="T46" fmla="*/ 368 w 368"/>
                <a:gd name="T4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8" h="63">
                  <a:moveTo>
                    <a:pt x="368" y="0"/>
                  </a:move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7" y="0"/>
                    <a:pt x="367" y="1"/>
                  </a:cubicBezTo>
                  <a:cubicBezTo>
                    <a:pt x="294" y="32"/>
                    <a:pt x="223" y="41"/>
                    <a:pt x="162" y="41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74" y="41"/>
                    <a:pt x="10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48" y="49"/>
                    <a:pt x="109" y="63"/>
                    <a:pt x="170" y="63"/>
                  </a:cubicBezTo>
                  <a:cubicBezTo>
                    <a:pt x="242" y="63"/>
                    <a:pt x="314" y="44"/>
                    <a:pt x="368" y="0"/>
                  </a:cubicBezTo>
                </a:path>
              </a:pathLst>
            </a:custGeom>
            <a:solidFill>
              <a:srgbClr val="5D7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Freeform 192">
              <a:extLst>
                <a:ext uri="{FF2B5EF4-FFF2-40B4-BE49-F238E27FC236}">
                  <a16:creationId xmlns:a16="http://schemas.microsoft.com/office/drawing/2014/main" id="{FB35E9A1-BE3D-4F8F-A0BC-B5E14935E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5959476"/>
              <a:ext cx="346075" cy="277813"/>
            </a:xfrm>
            <a:custGeom>
              <a:avLst/>
              <a:gdLst>
                <a:gd name="T0" fmla="*/ 122 w 123"/>
                <a:gd name="T1" fmla="*/ 1 h 99"/>
                <a:gd name="T2" fmla="*/ 123 w 123"/>
                <a:gd name="T3" fmla="*/ 1 h 99"/>
                <a:gd name="T4" fmla="*/ 123 w 123"/>
                <a:gd name="T5" fmla="*/ 11 h 99"/>
                <a:gd name="T6" fmla="*/ 123 w 123"/>
                <a:gd name="T7" fmla="*/ 39 h 99"/>
                <a:gd name="T8" fmla="*/ 122 w 123"/>
                <a:gd name="T9" fmla="*/ 39 h 99"/>
                <a:gd name="T10" fmla="*/ 94 w 123"/>
                <a:gd name="T11" fmla="*/ 89 h 99"/>
                <a:gd name="T12" fmla="*/ 94 w 123"/>
                <a:gd name="T13" fmla="*/ 93 h 99"/>
                <a:gd name="T14" fmla="*/ 26 w 123"/>
                <a:gd name="T15" fmla="*/ 99 h 99"/>
                <a:gd name="T16" fmla="*/ 2 w 123"/>
                <a:gd name="T17" fmla="*/ 22 h 99"/>
                <a:gd name="T18" fmla="*/ 0 w 123"/>
                <a:gd name="T19" fmla="*/ 0 h 99"/>
                <a:gd name="T20" fmla="*/ 122 w 123"/>
                <a:gd name="T21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99">
                  <a:moveTo>
                    <a:pt x="122" y="1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23" y="4"/>
                    <a:pt x="123" y="7"/>
                    <a:pt x="123" y="11"/>
                  </a:cubicBezTo>
                  <a:cubicBezTo>
                    <a:pt x="123" y="21"/>
                    <a:pt x="123" y="30"/>
                    <a:pt x="123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88" y="47"/>
                    <a:pt x="94" y="8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76" y="97"/>
                    <a:pt x="50" y="99"/>
                    <a:pt x="26" y="99"/>
                  </a:cubicBezTo>
                  <a:cubicBezTo>
                    <a:pt x="34" y="58"/>
                    <a:pt x="2" y="22"/>
                    <a:pt x="2" y="22"/>
                  </a:cubicBezTo>
                  <a:cubicBezTo>
                    <a:pt x="1" y="16"/>
                    <a:pt x="0" y="9"/>
                    <a:pt x="0" y="0"/>
                  </a:cubicBezTo>
                  <a:cubicBezTo>
                    <a:pt x="11" y="3"/>
                    <a:pt x="79" y="22"/>
                    <a:pt x="122" y="1"/>
                  </a:cubicBezTo>
                  <a:close/>
                </a:path>
              </a:pathLst>
            </a:custGeom>
            <a:solidFill>
              <a:srgbClr val="FA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Freeform 193">
              <a:extLst>
                <a:ext uri="{FF2B5EF4-FFF2-40B4-BE49-F238E27FC236}">
                  <a16:creationId xmlns:a16="http://schemas.microsoft.com/office/drawing/2014/main" id="{45D90EBC-05BF-4AB6-B296-14E879E43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2601" y="1681163"/>
              <a:ext cx="614363" cy="369888"/>
            </a:xfrm>
            <a:custGeom>
              <a:avLst/>
              <a:gdLst>
                <a:gd name="T0" fmla="*/ 69 w 219"/>
                <a:gd name="T1" fmla="*/ 73 h 132"/>
                <a:gd name="T2" fmla="*/ 59 w 219"/>
                <a:gd name="T3" fmla="*/ 114 h 132"/>
                <a:gd name="T4" fmla="*/ 36 w 219"/>
                <a:gd name="T5" fmla="*/ 109 h 132"/>
                <a:gd name="T6" fmla="*/ 0 w 219"/>
                <a:gd name="T7" fmla="*/ 123 h 132"/>
                <a:gd name="T8" fmla="*/ 14 w 219"/>
                <a:gd name="T9" fmla="*/ 132 h 132"/>
                <a:gd name="T10" fmla="*/ 14 w 219"/>
                <a:gd name="T11" fmla="*/ 132 h 132"/>
                <a:gd name="T12" fmla="*/ 47 w 219"/>
                <a:gd name="T13" fmla="*/ 124 h 132"/>
                <a:gd name="T14" fmla="*/ 64 w 219"/>
                <a:gd name="T15" fmla="*/ 126 h 132"/>
                <a:gd name="T16" fmla="*/ 72 w 219"/>
                <a:gd name="T17" fmla="*/ 94 h 132"/>
                <a:gd name="T18" fmla="*/ 80 w 219"/>
                <a:gd name="T19" fmla="*/ 84 h 132"/>
                <a:gd name="T20" fmla="*/ 79 w 219"/>
                <a:gd name="T21" fmla="*/ 84 h 132"/>
                <a:gd name="T22" fmla="*/ 79 w 219"/>
                <a:gd name="T23" fmla="*/ 83 h 132"/>
                <a:gd name="T24" fmla="*/ 73 w 219"/>
                <a:gd name="T25" fmla="*/ 77 h 132"/>
                <a:gd name="T26" fmla="*/ 69 w 219"/>
                <a:gd name="T27" fmla="*/ 73 h 132"/>
                <a:gd name="T28" fmla="*/ 90 w 219"/>
                <a:gd name="T29" fmla="*/ 51 h 132"/>
                <a:gd name="T30" fmla="*/ 73 w 219"/>
                <a:gd name="T31" fmla="*/ 67 h 132"/>
                <a:gd name="T32" fmla="*/ 78 w 219"/>
                <a:gd name="T33" fmla="*/ 74 h 132"/>
                <a:gd name="T34" fmla="*/ 82 w 219"/>
                <a:gd name="T35" fmla="*/ 81 h 132"/>
                <a:gd name="T36" fmla="*/ 103 w 219"/>
                <a:gd name="T37" fmla="*/ 64 h 132"/>
                <a:gd name="T38" fmla="*/ 100 w 219"/>
                <a:gd name="T39" fmla="*/ 62 h 132"/>
                <a:gd name="T40" fmla="*/ 93 w 219"/>
                <a:gd name="T41" fmla="*/ 56 h 132"/>
                <a:gd name="T42" fmla="*/ 90 w 219"/>
                <a:gd name="T43" fmla="*/ 51 h 132"/>
                <a:gd name="T44" fmla="*/ 122 w 219"/>
                <a:gd name="T45" fmla="*/ 36 h 132"/>
                <a:gd name="T46" fmla="*/ 95 w 219"/>
                <a:gd name="T47" fmla="*/ 48 h 132"/>
                <a:gd name="T48" fmla="*/ 98 w 219"/>
                <a:gd name="T49" fmla="*/ 52 h 132"/>
                <a:gd name="T50" fmla="*/ 101 w 219"/>
                <a:gd name="T51" fmla="*/ 55 h 132"/>
                <a:gd name="T52" fmla="*/ 104 w 219"/>
                <a:gd name="T53" fmla="*/ 58 h 132"/>
                <a:gd name="T54" fmla="*/ 106 w 219"/>
                <a:gd name="T55" fmla="*/ 61 h 132"/>
                <a:gd name="T56" fmla="*/ 106 w 219"/>
                <a:gd name="T57" fmla="*/ 61 h 132"/>
                <a:gd name="T58" fmla="*/ 106 w 219"/>
                <a:gd name="T59" fmla="*/ 62 h 132"/>
                <a:gd name="T60" fmla="*/ 129 w 219"/>
                <a:gd name="T61" fmla="*/ 53 h 132"/>
                <a:gd name="T62" fmla="*/ 128 w 219"/>
                <a:gd name="T63" fmla="*/ 52 h 132"/>
                <a:gd name="T64" fmla="*/ 126 w 219"/>
                <a:gd name="T65" fmla="*/ 49 h 132"/>
                <a:gd name="T66" fmla="*/ 123 w 219"/>
                <a:gd name="T67" fmla="*/ 41 h 132"/>
                <a:gd name="T68" fmla="*/ 122 w 219"/>
                <a:gd name="T69" fmla="*/ 36 h 132"/>
                <a:gd name="T70" fmla="*/ 219 w 219"/>
                <a:gd name="T71" fmla="*/ 0 h 132"/>
                <a:gd name="T72" fmla="*/ 188 w 219"/>
                <a:gd name="T73" fmla="*/ 37 h 132"/>
                <a:gd name="T74" fmla="*/ 181 w 219"/>
                <a:gd name="T75" fmla="*/ 36 h 132"/>
                <a:gd name="T76" fmla="*/ 153 w 219"/>
                <a:gd name="T77" fmla="*/ 32 h 132"/>
                <a:gd name="T78" fmla="*/ 129 w 219"/>
                <a:gd name="T79" fmla="*/ 34 h 132"/>
                <a:gd name="T80" fmla="*/ 129 w 219"/>
                <a:gd name="T81" fmla="*/ 40 h 132"/>
                <a:gd name="T82" fmla="*/ 131 w 219"/>
                <a:gd name="T83" fmla="*/ 48 h 132"/>
                <a:gd name="T84" fmla="*/ 132 w 219"/>
                <a:gd name="T85" fmla="*/ 51 h 132"/>
                <a:gd name="T86" fmla="*/ 132 w 219"/>
                <a:gd name="T87" fmla="*/ 51 h 132"/>
                <a:gd name="T88" fmla="*/ 131 w 219"/>
                <a:gd name="T89" fmla="*/ 53 h 132"/>
                <a:gd name="T90" fmla="*/ 154 w 219"/>
                <a:gd name="T91" fmla="*/ 50 h 132"/>
                <a:gd name="T92" fmla="*/ 183 w 219"/>
                <a:gd name="T93" fmla="*/ 54 h 132"/>
                <a:gd name="T94" fmla="*/ 185 w 219"/>
                <a:gd name="T95" fmla="*/ 54 h 132"/>
                <a:gd name="T96" fmla="*/ 198 w 219"/>
                <a:gd name="T97" fmla="*/ 42 h 132"/>
                <a:gd name="T98" fmla="*/ 210 w 219"/>
                <a:gd name="T99" fmla="*/ 32 h 132"/>
                <a:gd name="T100" fmla="*/ 219 w 219"/>
                <a:gd name="T10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32">
                  <a:moveTo>
                    <a:pt x="69" y="73"/>
                  </a:moveTo>
                  <a:cubicBezTo>
                    <a:pt x="61" y="85"/>
                    <a:pt x="57" y="99"/>
                    <a:pt x="59" y="114"/>
                  </a:cubicBezTo>
                  <a:cubicBezTo>
                    <a:pt x="51" y="111"/>
                    <a:pt x="44" y="109"/>
                    <a:pt x="36" y="109"/>
                  </a:cubicBezTo>
                  <a:cubicBezTo>
                    <a:pt x="23" y="109"/>
                    <a:pt x="11" y="115"/>
                    <a:pt x="0" y="123"/>
                  </a:cubicBezTo>
                  <a:cubicBezTo>
                    <a:pt x="5" y="127"/>
                    <a:pt x="10" y="130"/>
                    <a:pt x="14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25" y="126"/>
                    <a:pt x="37" y="124"/>
                    <a:pt x="47" y="124"/>
                  </a:cubicBezTo>
                  <a:cubicBezTo>
                    <a:pt x="55" y="124"/>
                    <a:pt x="62" y="126"/>
                    <a:pt x="64" y="126"/>
                  </a:cubicBezTo>
                  <a:cubicBezTo>
                    <a:pt x="63" y="119"/>
                    <a:pt x="64" y="108"/>
                    <a:pt x="72" y="94"/>
                  </a:cubicBezTo>
                  <a:cubicBezTo>
                    <a:pt x="75" y="90"/>
                    <a:pt x="77" y="87"/>
                    <a:pt x="80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6" y="81"/>
                    <a:pt x="73" y="77"/>
                  </a:cubicBezTo>
                  <a:cubicBezTo>
                    <a:pt x="72" y="76"/>
                    <a:pt x="70" y="75"/>
                    <a:pt x="69" y="73"/>
                  </a:cubicBezTo>
                  <a:moveTo>
                    <a:pt x="90" y="51"/>
                  </a:moveTo>
                  <a:cubicBezTo>
                    <a:pt x="83" y="56"/>
                    <a:pt x="78" y="61"/>
                    <a:pt x="73" y="67"/>
                  </a:cubicBezTo>
                  <a:cubicBezTo>
                    <a:pt x="75" y="69"/>
                    <a:pt x="77" y="71"/>
                    <a:pt x="78" y="74"/>
                  </a:cubicBezTo>
                  <a:cubicBezTo>
                    <a:pt x="80" y="77"/>
                    <a:pt x="82" y="80"/>
                    <a:pt x="82" y="81"/>
                  </a:cubicBezTo>
                  <a:cubicBezTo>
                    <a:pt x="89" y="74"/>
                    <a:pt x="96" y="68"/>
                    <a:pt x="103" y="64"/>
                  </a:cubicBezTo>
                  <a:cubicBezTo>
                    <a:pt x="102" y="64"/>
                    <a:pt x="102" y="63"/>
                    <a:pt x="100" y="62"/>
                  </a:cubicBezTo>
                  <a:cubicBezTo>
                    <a:pt x="98" y="61"/>
                    <a:pt x="96" y="58"/>
                    <a:pt x="93" y="56"/>
                  </a:cubicBezTo>
                  <a:cubicBezTo>
                    <a:pt x="92" y="54"/>
                    <a:pt x="91" y="53"/>
                    <a:pt x="90" y="51"/>
                  </a:cubicBezTo>
                  <a:moveTo>
                    <a:pt x="122" y="36"/>
                  </a:moveTo>
                  <a:cubicBezTo>
                    <a:pt x="113" y="39"/>
                    <a:pt x="103" y="43"/>
                    <a:pt x="95" y="48"/>
                  </a:cubicBezTo>
                  <a:cubicBezTo>
                    <a:pt x="96" y="49"/>
                    <a:pt x="97" y="50"/>
                    <a:pt x="98" y="52"/>
                  </a:cubicBezTo>
                  <a:cubicBezTo>
                    <a:pt x="99" y="53"/>
                    <a:pt x="100" y="54"/>
                    <a:pt x="101" y="55"/>
                  </a:cubicBezTo>
                  <a:cubicBezTo>
                    <a:pt x="102" y="57"/>
                    <a:pt x="103" y="58"/>
                    <a:pt x="104" y="58"/>
                  </a:cubicBezTo>
                  <a:cubicBezTo>
                    <a:pt x="105" y="60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14" y="58"/>
                    <a:pt x="122" y="55"/>
                    <a:pt x="129" y="53"/>
                  </a:cubicBezTo>
                  <a:cubicBezTo>
                    <a:pt x="128" y="53"/>
                    <a:pt x="128" y="53"/>
                    <a:pt x="128" y="52"/>
                  </a:cubicBezTo>
                  <a:cubicBezTo>
                    <a:pt x="128" y="52"/>
                    <a:pt x="127" y="51"/>
                    <a:pt x="126" y="49"/>
                  </a:cubicBezTo>
                  <a:cubicBezTo>
                    <a:pt x="126" y="47"/>
                    <a:pt x="124" y="44"/>
                    <a:pt x="123" y="41"/>
                  </a:cubicBezTo>
                  <a:cubicBezTo>
                    <a:pt x="123" y="39"/>
                    <a:pt x="122" y="38"/>
                    <a:pt x="122" y="36"/>
                  </a:cubicBezTo>
                  <a:moveTo>
                    <a:pt x="219" y="0"/>
                  </a:moveTo>
                  <a:cubicBezTo>
                    <a:pt x="210" y="17"/>
                    <a:pt x="204" y="37"/>
                    <a:pt x="188" y="37"/>
                  </a:cubicBezTo>
                  <a:cubicBezTo>
                    <a:pt x="186" y="37"/>
                    <a:pt x="184" y="37"/>
                    <a:pt x="181" y="36"/>
                  </a:cubicBezTo>
                  <a:cubicBezTo>
                    <a:pt x="172" y="33"/>
                    <a:pt x="162" y="32"/>
                    <a:pt x="153" y="32"/>
                  </a:cubicBezTo>
                  <a:cubicBezTo>
                    <a:pt x="145" y="32"/>
                    <a:pt x="137" y="33"/>
                    <a:pt x="129" y="34"/>
                  </a:cubicBezTo>
                  <a:cubicBezTo>
                    <a:pt x="129" y="36"/>
                    <a:pt x="129" y="38"/>
                    <a:pt x="129" y="40"/>
                  </a:cubicBezTo>
                  <a:cubicBezTo>
                    <a:pt x="130" y="43"/>
                    <a:pt x="131" y="46"/>
                    <a:pt x="131" y="48"/>
                  </a:cubicBezTo>
                  <a:cubicBezTo>
                    <a:pt x="131" y="49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2"/>
                    <a:pt x="131" y="52"/>
                    <a:pt x="131" y="53"/>
                  </a:cubicBezTo>
                  <a:cubicBezTo>
                    <a:pt x="139" y="51"/>
                    <a:pt x="147" y="50"/>
                    <a:pt x="154" y="50"/>
                  </a:cubicBezTo>
                  <a:cubicBezTo>
                    <a:pt x="171" y="50"/>
                    <a:pt x="183" y="54"/>
                    <a:pt x="183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7" y="51"/>
                    <a:pt x="192" y="47"/>
                    <a:pt x="198" y="42"/>
                  </a:cubicBezTo>
                  <a:cubicBezTo>
                    <a:pt x="202" y="39"/>
                    <a:pt x="206" y="35"/>
                    <a:pt x="210" y="32"/>
                  </a:cubicBezTo>
                  <a:cubicBezTo>
                    <a:pt x="215" y="24"/>
                    <a:pt x="219" y="13"/>
                    <a:pt x="219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Freeform 194">
              <a:extLst>
                <a:ext uri="{FF2B5EF4-FFF2-40B4-BE49-F238E27FC236}">
                  <a16:creationId xmlns:a16="http://schemas.microsoft.com/office/drawing/2014/main" id="{A27A89E7-44C0-4A8A-96DA-B6DFAC12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1868488"/>
              <a:ext cx="36513" cy="47625"/>
            </a:xfrm>
            <a:custGeom>
              <a:avLst/>
              <a:gdLst>
                <a:gd name="T0" fmla="*/ 4 w 13"/>
                <a:gd name="T1" fmla="*/ 0 h 17"/>
                <a:gd name="T2" fmla="*/ 0 w 13"/>
                <a:gd name="T3" fmla="*/ 6 h 17"/>
                <a:gd name="T4" fmla="*/ 4 w 13"/>
                <a:gd name="T5" fmla="*/ 10 h 17"/>
                <a:gd name="T6" fmla="*/ 10 w 13"/>
                <a:gd name="T7" fmla="*/ 16 h 17"/>
                <a:gd name="T8" fmla="*/ 10 w 13"/>
                <a:gd name="T9" fmla="*/ 17 h 17"/>
                <a:gd name="T10" fmla="*/ 11 w 13"/>
                <a:gd name="T11" fmla="*/ 17 h 17"/>
                <a:gd name="T12" fmla="*/ 13 w 13"/>
                <a:gd name="T13" fmla="*/ 14 h 17"/>
                <a:gd name="T14" fmla="*/ 9 w 13"/>
                <a:gd name="T15" fmla="*/ 7 h 17"/>
                <a:gd name="T16" fmla="*/ 4 w 1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" y="8"/>
                    <a:pt x="3" y="9"/>
                    <a:pt x="4" y="10"/>
                  </a:cubicBezTo>
                  <a:cubicBezTo>
                    <a:pt x="7" y="14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3" y="13"/>
                    <a:pt x="11" y="10"/>
                    <a:pt x="9" y="7"/>
                  </a:cubicBezTo>
                  <a:cubicBezTo>
                    <a:pt x="8" y="4"/>
                    <a:pt x="6" y="2"/>
                    <a:pt x="4" y="0"/>
                  </a:cubicBezTo>
                </a:path>
              </a:pathLst>
            </a:custGeom>
            <a:solidFill>
              <a:srgbClr val="1E0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Freeform 195">
              <a:extLst>
                <a:ext uri="{FF2B5EF4-FFF2-40B4-BE49-F238E27FC236}">
                  <a16:creationId xmlns:a16="http://schemas.microsoft.com/office/drawing/2014/main" id="{C5367DA2-FF8E-472C-82A6-38CC21198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1816101"/>
              <a:ext cx="46038" cy="44450"/>
            </a:xfrm>
            <a:custGeom>
              <a:avLst/>
              <a:gdLst>
                <a:gd name="T0" fmla="*/ 5 w 16"/>
                <a:gd name="T1" fmla="*/ 0 h 16"/>
                <a:gd name="T2" fmla="*/ 0 w 16"/>
                <a:gd name="T3" fmla="*/ 3 h 16"/>
                <a:gd name="T4" fmla="*/ 3 w 16"/>
                <a:gd name="T5" fmla="*/ 8 h 16"/>
                <a:gd name="T6" fmla="*/ 10 w 16"/>
                <a:gd name="T7" fmla="*/ 14 h 16"/>
                <a:gd name="T8" fmla="*/ 13 w 16"/>
                <a:gd name="T9" fmla="*/ 16 h 16"/>
                <a:gd name="T10" fmla="*/ 16 w 16"/>
                <a:gd name="T11" fmla="*/ 14 h 16"/>
                <a:gd name="T12" fmla="*/ 16 w 16"/>
                <a:gd name="T13" fmla="*/ 13 h 16"/>
                <a:gd name="T14" fmla="*/ 16 w 16"/>
                <a:gd name="T15" fmla="*/ 13 h 16"/>
                <a:gd name="T16" fmla="*/ 14 w 16"/>
                <a:gd name="T17" fmla="*/ 10 h 16"/>
                <a:gd name="T18" fmla="*/ 11 w 16"/>
                <a:gd name="T19" fmla="*/ 7 h 16"/>
                <a:gd name="T20" fmla="*/ 8 w 16"/>
                <a:gd name="T21" fmla="*/ 4 h 16"/>
                <a:gd name="T22" fmla="*/ 5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6" y="10"/>
                    <a:pt x="8" y="13"/>
                    <a:pt x="10" y="14"/>
                  </a:cubicBezTo>
                  <a:cubicBezTo>
                    <a:pt x="12" y="15"/>
                    <a:pt x="12" y="16"/>
                    <a:pt x="13" y="16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2"/>
                    <a:pt x="14" y="10"/>
                  </a:cubicBezTo>
                  <a:cubicBezTo>
                    <a:pt x="13" y="10"/>
                    <a:pt x="12" y="9"/>
                    <a:pt x="11" y="7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solidFill>
              <a:srgbClr val="1E0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Freeform 196">
              <a:extLst>
                <a:ext uri="{FF2B5EF4-FFF2-40B4-BE49-F238E27FC236}">
                  <a16:creationId xmlns:a16="http://schemas.microsoft.com/office/drawing/2014/main" id="{AAD904C5-7C69-4844-9B13-8352E2337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01" y="1776413"/>
              <a:ext cx="28575" cy="53975"/>
            </a:xfrm>
            <a:custGeom>
              <a:avLst/>
              <a:gdLst>
                <a:gd name="T0" fmla="*/ 7 w 10"/>
                <a:gd name="T1" fmla="*/ 0 h 19"/>
                <a:gd name="T2" fmla="*/ 0 w 10"/>
                <a:gd name="T3" fmla="*/ 2 h 19"/>
                <a:gd name="T4" fmla="*/ 1 w 10"/>
                <a:gd name="T5" fmla="*/ 7 h 19"/>
                <a:gd name="T6" fmla="*/ 4 w 10"/>
                <a:gd name="T7" fmla="*/ 15 h 19"/>
                <a:gd name="T8" fmla="*/ 6 w 10"/>
                <a:gd name="T9" fmla="*/ 18 h 19"/>
                <a:gd name="T10" fmla="*/ 7 w 10"/>
                <a:gd name="T11" fmla="*/ 19 h 19"/>
                <a:gd name="T12" fmla="*/ 9 w 10"/>
                <a:gd name="T13" fmla="*/ 19 h 19"/>
                <a:gd name="T14" fmla="*/ 10 w 10"/>
                <a:gd name="T15" fmla="*/ 17 h 19"/>
                <a:gd name="T16" fmla="*/ 10 w 10"/>
                <a:gd name="T17" fmla="*/ 17 h 19"/>
                <a:gd name="T18" fmla="*/ 9 w 10"/>
                <a:gd name="T19" fmla="*/ 14 h 19"/>
                <a:gd name="T20" fmla="*/ 7 w 10"/>
                <a:gd name="T21" fmla="*/ 6 h 19"/>
                <a:gd name="T22" fmla="*/ 7 w 1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9">
                  <a:moveTo>
                    <a:pt x="7" y="0"/>
                  </a:moveTo>
                  <a:cubicBezTo>
                    <a:pt x="5" y="1"/>
                    <a:pt x="2" y="1"/>
                    <a:pt x="0" y="2"/>
                  </a:cubicBezTo>
                  <a:cubicBezTo>
                    <a:pt x="0" y="4"/>
                    <a:pt x="1" y="5"/>
                    <a:pt x="1" y="7"/>
                  </a:cubicBezTo>
                  <a:cubicBezTo>
                    <a:pt x="2" y="10"/>
                    <a:pt x="4" y="13"/>
                    <a:pt x="4" y="15"/>
                  </a:cubicBezTo>
                  <a:cubicBezTo>
                    <a:pt x="5" y="17"/>
                    <a:pt x="6" y="18"/>
                    <a:pt x="6" y="18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9" y="12"/>
                    <a:pt x="8" y="9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</a:path>
              </a:pathLst>
            </a:custGeom>
            <a:solidFill>
              <a:srgbClr val="1E0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Freeform 197">
              <a:extLst>
                <a:ext uri="{FF2B5EF4-FFF2-40B4-BE49-F238E27FC236}">
                  <a16:creationId xmlns:a16="http://schemas.microsoft.com/office/drawing/2014/main" id="{3B7037C6-4CDF-47E4-9F63-83CAC65F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4368801"/>
              <a:ext cx="665163" cy="1466850"/>
            </a:xfrm>
            <a:custGeom>
              <a:avLst/>
              <a:gdLst>
                <a:gd name="T0" fmla="*/ 219 w 237"/>
                <a:gd name="T1" fmla="*/ 134 h 523"/>
                <a:gd name="T2" fmla="*/ 237 w 237"/>
                <a:gd name="T3" fmla="*/ 523 h 523"/>
                <a:gd name="T4" fmla="*/ 0 w 237"/>
                <a:gd name="T5" fmla="*/ 472 h 523"/>
                <a:gd name="T6" fmla="*/ 194 w 237"/>
                <a:gd name="T7" fmla="*/ 0 h 523"/>
                <a:gd name="T8" fmla="*/ 214 w 237"/>
                <a:gd name="T9" fmla="*/ 8 h 523"/>
                <a:gd name="T10" fmla="*/ 213 w 237"/>
                <a:gd name="T11" fmla="*/ 8 h 523"/>
                <a:gd name="T12" fmla="*/ 219 w 237"/>
                <a:gd name="T13" fmla="*/ 1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523">
                  <a:moveTo>
                    <a:pt x="219" y="134"/>
                  </a:moveTo>
                  <a:cubicBezTo>
                    <a:pt x="224" y="251"/>
                    <a:pt x="231" y="423"/>
                    <a:pt x="237" y="523"/>
                  </a:cubicBezTo>
                  <a:cubicBezTo>
                    <a:pt x="170" y="467"/>
                    <a:pt x="0" y="472"/>
                    <a:pt x="0" y="472"/>
                  </a:cubicBezTo>
                  <a:cubicBezTo>
                    <a:pt x="0" y="472"/>
                    <a:pt x="117" y="239"/>
                    <a:pt x="194" y="0"/>
                  </a:cubicBezTo>
                  <a:cubicBezTo>
                    <a:pt x="200" y="3"/>
                    <a:pt x="207" y="6"/>
                    <a:pt x="214" y="8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13" y="8"/>
                    <a:pt x="216" y="60"/>
                    <a:pt x="219" y="134"/>
                  </a:cubicBezTo>
                </a:path>
              </a:pathLst>
            </a:custGeom>
            <a:solidFill>
              <a:srgbClr val="E0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Freeform 198">
              <a:extLst>
                <a:ext uri="{FF2B5EF4-FFF2-40B4-BE49-F238E27FC236}">
                  <a16:creationId xmlns:a16="http://schemas.microsoft.com/office/drawing/2014/main" id="{6DBCC51D-C1A2-4815-AE13-559D8654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4368801"/>
              <a:ext cx="20638" cy="7938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7 w 7"/>
                <a:gd name="T5" fmla="*/ 3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1"/>
                    <a:pt x="5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199">
              <a:extLst>
                <a:ext uri="{FF2B5EF4-FFF2-40B4-BE49-F238E27FC236}">
                  <a16:creationId xmlns:a16="http://schemas.microsoft.com/office/drawing/2014/main" id="{0005853F-33DB-4B58-906C-419BDD5CF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5692776"/>
              <a:ext cx="71438" cy="0"/>
            </a:xfrm>
            <a:custGeom>
              <a:avLst/>
              <a:gdLst>
                <a:gd name="T0" fmla="*/ 11 w 25"/>
                <a:gd name="T1" fmla="*/ 0 w 25"/>
                <a:gd name="T2" fmla="*/ 11 w 25"/>
                <a:gd name="T3" fmla="*/ 25 w 25"/>
                <a:gd name="T4" fmla="*/ 25 w 25"/>
                <a:gd name="T5" fmla="*/ 11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5">
                  <a:moveTo>
                    <a:pt x="11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4" y="0"/>
                    <a:pt x="11" y="0"/>
                  </a:cubicBezTo>
                  <a:cubicBezTo>
                    <a:pt x="15" y="0"/>
                    <a:pt x="20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5" y="0"/>
                    <a:pt x="1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200">
              <a:extLst>
                <a:ext uri="{FF2B5EF4-FFF2-40B4-BE49-F238E27FC236}">
                  <a16:creationId xmlns:a16="http://schemas.microsoft.com/office/drawing/2014/main" id="{4E7E1BEB-68FE-4B7E-AB09-98DB802D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4368801"/>
              <a:ext cx="565150" cy="1323975"/>
            </a:xfrm>
            <a:custGeom>
              <a:avLst/>
              <a:gdLst>
                <a:gd name="T0" fmla="*/ 194 w 201"/>
                <a:gd name="T1" fmla="*/ 0 h 472"/>
                <a:gd name="T2" fmla="*/ 194 w 201"/>
                <a:gd name="T3" fmla="*/ 0 h 472"/>
                <a:gd name="T4" fmla="*/ 0 w 201"/>
                <a:gd name="T5" fmla="*/ 472 h 472"/>
                <a:gd name="T6" fmla="*/ 0 w 201"/>
                <a:gd name="T7" fmla="*/ 472 h 472"/>
                <a:gd name="T8" fmla="*/ 11 w 201"/>
                <a:gd name="T9" fmla="*/ 472 h 472"/>
                <a:gd name="T10" fmla="*/ 25 w 201"/>
                <a:gd name="T11" fmla="*/ 472 h 472"/>
                <a:gd name="T12" fmla="*/ 201 w 201"/>
                <a:gd name="T13" fmla="*/ 3 h 472"/>
                <a:gd name="T14" fmla="*/ 194 w 201"/>
                <a:gd name="T15" fmla="*/ 0 h 472"/>
                <a:gd name="T16" fmla="*/ 194 w 201"/>
                <a:gd name="T17" fmla="*/ 0 h 472"/>
                <a:gd name="T18" fmla="*/ 194 w 201"/>
                <a:gd name="T1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472"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17" y="239"/>
                    <a:pt x="0" y="472"/>
                    <a:pt x="0" y="472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472"/>
                    <a:pt x="4" y="472"/>
                    <a:pt x="11" y="472"/>
                  </a:cubicBezTo>
                  <a:cubicBezTo>
                    <a:pt x="15" y="472"/>
                    <a:pt x="20" y="472"/>
                    <a:pt x="25" y="472"/>
                  </a:cubicBezTo>
                  <a:cubicBezTo>
                    <a:pt x="134" y="344"/>
                    <a:pt x="176" y="171"/>
                    <a:pt x="201" y="3"/>
                  </a:cubicBezTo>
                  <a:cubicBezTo>
                    <a:pt x="199" y="2"/>
                    <a:pt x="196" y="1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D27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201">
              <a:extLst>
                <a:ext uri="{FF2B5EF4-FFF2-40B4-BE49-F238E27FC236}">
                  <a16:creationId xmlns:a16="http://schemas.microsoft.com/office/drawing/2014/main" id="{949E3FEC-75DE-47B9-AB57-EE5504B41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703388"/>
              <a:ext cx="1489075" cy="1071563"/>
            </a:xfrm>
            <a:custGeom>
              <a:avLst/>
              <a:gdLst>
                <a:gd name="T0" fmla="*/ 105 w 531"/>
                <a:gd name="T1" fmla="*/ 247 h 382"/>
                <a:gd name="T2" fmla="*/ 91 w 531"/>
                <a:gd name="T3" fmla="*/ 299 h 382"/>
                <a:gd name="T4" fmla="*/ 84 w 531"/>
                <a:gd name="T5" fmla="*/ 303 h 382"/>
                <a:gd name="T6" fmla="*/ 82 w 531"/>
                <a:gd name="T7" fmla="*/ 339 h 382"/>
                <a:gd name="T8" fmla="*/ 81 w 531"/>
                <a:gd name="T9" fmla="*/ 339 h 382"/>
                <a:gd name="T10" fmla="*/ 38 w 531"/>
                <a:gd name="T11" fmla="*/ 382 h 382"/>
                <a:gd name="T12" fmla="*/ 35 w 531"/>
                <a:gd name="T13" fmla="*/ 382 h 382"/>
                <a:gd name="T14" fmla="*/ 6 w 531"/>
                <a:gd name="T15" fmla="*/ 292 h 382"/>
                <a:gd name="T16" fmla="*/ 65 w 531"/>
                <a:gd name="T17" fmla="*/ 213 h 382"/>
                <a:gd name="T18" fmla="*/ 65 w 531"/>
                <a:gd name="T19" fmla="*/ 213 h 382"/>
                <a:gd name="T20" fmla="*/ 61 w 531"/>
                <a:gd name="T21" fmla="*/ 159 h 382"/>
                <a:gd name="T22" fmla="*/ 89 w 531"/>
                <a:gd name="T23" fmla="*/ 124 h 382"/>
                <a:gd name="T24" fmla="*/ 139 w 531"/>
                <a:gd name="T25" fmla="*/ 118 h 382"/>
                <a:gd name="T26" fmla="*/ 147 w 531"/>
                <a:gd name="T27" fmla="*/ 86 h 382"/>
                <a:gd name="T28" fmla="*/ 258 w 531"/>
                <a:gd name="T29" fmla="*/ 46 h 382"/>
                <a:gd name="T30" fmla="*/ 260 w 531"/>
                <a:gd name="T31" fmla="*/ 46 h 382"/>
                <a:gd name="T32" fmla="*/ 273 w 531"/>
                <a:gd name="T33" fmla="*/ 34 h 382"/>
                <a:gd name="T34" fmla="*/ 350 w 531"/>
                <a:gd name="T35" fmla="*/ 6 h 382"/>
                <a:gd name="T36" fmla="*/ 440 w 531"/>
                <a:gd name="T37" fmla="*/ 55 h 382"/>
                <a:gd name="T38" fmla="*/ 531 w 531"/>
                <a:gd name="T39" fmla="*/ 97 h 382"/>
                <a:gd name="T40" fmla="*/ 520 w 531"/>
                <a:gd name="T41" fmla="*/ 101 h 382"/>
                <a:gd name="T42" fmla="*/ 485 w 531"/>
                <a:gd name="T43" fmla="*/ 147 h 382"/>
                <a:gd name="T44" fmla="*/ 450 w 531"/>
                <a:gd name="T45" fmla="*/ 156 h 382"/>
                <a:gd name="T46" fmla="*/ 395 w 531"/>
                <a:gd name="T47" fmla="*/ 129 h 382"/>
                <a:gd name="T48" fmla="*/ 358 w 531"/>
                <a:gd name="T49" fmla="*/ 132 h 382"/>
                <a:gd name="T50" fmla="*/ 303 w 531"/>
                <a:gd name="T51" fmla="*/ 134 h 382"/>
                <a:gd name="T52" fmla="*/ 278 w 531"/>
                <a:gd name="T53" fmla="*/ 138 h 382"/>
                <a:gd name="T54" fmla="*/ 274 w 531"/>
                <a:gd name="T55" fmla="*/ 138 h 382"/>
                <a:gd name="T56" fmla="*/ 260 w 531"/>
                <a:gd name="T57" fmla="*/ 148 h 382"/>
                <a:gd name="T58" fmla="*/ 190 w 531"/>
                <a:gd name="T59" fmla="*/ 166 h 382"/>
                <a:gd name="T60" fmla="*/ 189 w 531"/>
                <a:gd name="T61" fmla="*/ 166 h 382"/>
                <a:gd name="T62" fmla="*/ 180 w 531"/>
                <a:gd name="T63" fmla="*/ 195 h 382"/>
                <a:gd name="T64" fmla="*/ 105 w 531"/>
                <a:gd name="T65" fmla="*/ 24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382">
                  <a:moveTo>
                    <a:pt x="105" y="247"/>
                  </a:moveTo>
                  <a:cubicBezTo>
                    <a:pt x="107" y="261"/>
                    <a:pt x="103" y="287"/>
                    <a:pt x="91" y="299"/>
                  </a:cubicBezTo>
                  <a:cubicBezTo>
                    <a:pt x="89" y="300"/>
                    <a:pt x="87" y="302"/>
                    <a:pt x="84" y="303"/>
                  </a:cubicBezTo>
                  <a:cubicBezTo>
                    <a:pt x="79" y="307"/>
                    <a:pt x="78" y="321"/>
                    <a:pt x="82" y="339"/>
                  </a:cubicBezTo>
                  <a:cubicBezTo>
                    <a:pt x="81" y="339"/>
                    <a:pt x="81" y="339"/>
                    <a:pt x="81" y="339"/>
                  </a:cubicBezTo>
                  <a:cubicBezTo>
                    <a:pt x="81" y="339"/>
                    <a:pt x="55" y="358"/>
                    <a:pt x="38" y="382"/>
                  </a:cubicBezTo>
                  <a:cubicBezTo>
                    <a:pt x="35" y="382"/>
                    <a:pt x="35" y="382"/>
                    <a:pt x="35" y="382"/>
                  </a:cubicBezTo>
                  <a:cubicBezTo>
                    <a:pt x="35" y="382"/>
                    <a:pt x="0" y="355"/>
                    <a:pt x="6" y="292"/>
                  </a:cubicBezTo>
                  <a:cubicBezTo>
                    <a:pt x="12" y="229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58" y="204"/>
                    <a:pt x="50" y="187"/>
                    <a:pt x="61" y="159"/>
                  </a:cubicBezTo>
                  <a:cubicBezTo>
                    <a:pt x="68" y="141"/>
                    <a:pt x="78" y="131"/>
                    <a:pt x="89" y="124"/>
                  </a:cubicBezTo>
                  <a:cubicBezTo>
                    <a:pt x="111" y="112"/>
                    <a:pt x="134" y="117"/>
                    <a:pt x="139" y="118"/>
                  </a:cubicBezTo>
                  <a:cubicBezTo>
                    <a:pt x="138" y="111"/>
                    <a:pt x="139" y="100"/>
                    <a:pt x="147" y="86"/>
                  </a:cubicBezTo>
                  <a:cubicBezTo>
                    <a:pt x="187" y="25"/>
                    <a:pt x="258" y="46"/>
                    <a:pt x="258" y="46"/>
                  </a:cubicBezTo>
                  <a:cubicBezTo>
                    <a:pt x="260" y="46"/>
                    <a:pt x="260" y="46"/>
                    <a:pt x="260" y="46"/>
                  </a:cubicBezTo>
                  <a:cubicBezTo>
                    <a:pt x="262" y="43"/>
                    <a:pt x="267" y="39"/>
                    <a:pt x="273" y="34"/>
                  </a:cubicBezTo>
                  <a:cubicBezTo>
                    <a:pt x="290" y="19"/>
                    <a:pt x="319" y="0"/>
                    <a:pt x="350" y="6"/>
                  </a:cubicBezTo>
                  <a:cubicBezTo>
                    <a:pt x="389" y="13"/>
                    <a:pt x="415" y="40"/>
                    <a:pt x="440" y="55"/>
                  </a:cubicBezTo>
                  <a:cubicBezTo>
                    <a:pt x="449" y="52"/>
                    <a:pt x="502" y="37"/>
                    <a:pt x="531" y="97"/>
                  </a:cubicBezTo>
                  <a:cubicBezTo>
                    <a:pt x="520" y="101"/>
                    <a:pt x="520" y="101"/>
                    <a:pt x="520" y="101"/>
                  </a:cubicBezTo>
                  <a:cubicBezTo>
                    <a:pt x="520" y="101"/>
                    <a:pt x="511" y="132"/>
                    <a:pt x="485" y="147"/>
                  </a:cubicBezTo>
                  <a:cubicBezTo>
                    <a:pt x="476" y="153"/>
                    <a:pt x="464" y="156"/>
                    <a:pt x="450" y="156"/>
                  </a:cubicBezTo>
                  <a:cubicBezTo>
                    <a:pt x="408" y="154"/>
                    <a:pt x="395" y="130"/>
                    <a:pt x="395" y="129"/>
                  </a:cubicBezTo>
                  <a:cubicBezTo>
                    <a:pt x="384" y="132"/>
                    <a:pt x="372" y="133"/>
                    <a:pt x="358" y="132"/>
                  </a:cubicBezTo>
                  <a:cubicBezTo>
                    <a:pt x="329" y="128"/>
                    <a:pt x="314" y="131"/>
                    <a:pt x="303" y="134"/>
                  </a:cubicBezTo>
                  <a:cubicBezTo>
                    <a:pt x="293" y="137"/>
                    <a:pt x="287" y="140"/>
                    <a:pt x="278" y="138"/>
                  </a:cubicBezTo>
                  <a:cubicBezTo>
                    <a:pt x="274" y="138"/>
                    <a:pt x="274" y="138"/>
                    <a:pt x="274" y="138"/>
                  </a:cubicBezTo>
                  <a:cubicBezTo>
                    <a:pt x="271" y="142"/>
                    <a:pt x="266" y="145"/>
                    <a:pt x="260" y="148"/>
                  </a:cubicBezTo>
                  <a:cubicBezTo>
                    <a:pt x="236" y="160"/>
                    <a:pt x="196" y="154"/>
                    <a:pt x="190" y="166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91" y="175"/>
                    <a:pt x="189" y="185"/>
                    <a:pt x="180" y="195"/>
                  </a:cubicBezTo>
                  <a:cubicBezTo>
                    <a:pt x="161" y="219"/>
                    <a:pt x="129" y="243"/>
                    <a:pt x="105" y="247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202">
              <a:extLst>
                <a:ext uri="{FF2B5EF4-FFF2-40B4-BE49-F238E27FC236}">
                  <a16:creationId xmlns:a16="http://schemas.microsoft.com/office/drawing/2014/main" id="{B72870D4-3869-4D15-94BD-8565D232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1" y="3470276"/>
              <a:ext cx="173038" cy="87313"/>
            </a:xfrm>
            <a:custGeom>
              <a:avLst/>
              <a:gdLst>
                <a:gd name="T0" fmla="*/ 54 w 62"/>
                <a:gd name="T1" fmla="*/ 31 h 31"/>
                <a:gd name="T2" fmla="*/ 0 w 62"/>
                <a:gd name="T3" fmla="*/ 2 h 31"/>
                <a:gd name="T4" fmla="*/ 0 w 62"/>
                <a:gd name="T5" fmla="*/ 2 h 31"/>
                <a:gd name="T6" fmla="*/ 8 w 62"/>
                <a:gd name="T7" fmla="*/ 0 h 31"/>
                <a:gd name="T8" fmla="*/ 62 w 62"/>
                <a:gd name="T9" fmla="*/ 25 h 31"/>
                <a:gd name="T10" fmla="*/ 55 w 62"/>
                <a:gd name="T11" fmla="*/ 31 h 31"/>
                <a:gd name="T12" fmla="*/ 54 w 6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54" y="31"/>
                  </a:moveTo>
                  <a:cubicBezTo>
                    <a:pt x="31" y="3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1"/>
                    <a:pt x="8" y="0"/>
                  </a:cubicBezTo>
                  <a:cubicBezTo>
                    <a:pt x="8" y="0"/>
                    <a:pt x="35" y="17"/>
                    <a:pt x="62" y="25"/>
                  </a:cubicBezTo>
                  <a:cubicBezTo>
                    <a:pt x="61" y="26"/>
                    <a:pt x="58" y="28"/>
                    <a:pt x="55" y="31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203">
              <a:extLst>
                <a:ext uri="{FF2B5EF4-FFF2-40B4-BE49-F238E27FC236}">
                  <a16:creationId xmlns:a16="http://schemas.microsoft.com/office/drawing/2014/main" id="{19955448-4460-4BA7-8182-6E5240604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3" y="6069013"/>
              <a:ext cx="98425" cy="150813"/>
            </a:xfrm>
            <a:custGeom>
              <a:avLst/>
              <a:gdLst>
                <a:gd name="T0" fmla="*/ 34 w 35"/>
                <a:gd name="T1" fmla="*/ 0 h 54"/>
                <a:gd name="T2" fmla="*/ 35 w 35"/>
                <a:gd name="T3" fmla="*/ 0 h 54"/>
                <a:gd name="T4" fmla="*/ 32 w 35"/>
                <a:gd name="T5" fmla="*/ 41 h 54"/>
                <a:gd name="T6" fmla="*/ 6 w 35"/>
                <a:gd name="T7" fmla="*/ 54 h 54"/>
                <a:gd name="T8" fmla="*/ 6 w 35"/>
                <a:gd name="T9" fmla="*/ 50 h 54"/>
                <a:gd name="T10" fmla="*/ 34 w 3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4">
                  <a:moveTo>
                    <a:pt x="34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22"/>
                    <a:pt x="33" y="37"/>
                    <a:pt x="32" y="41"/>
                  </a:cubicBezTo>
                  <a:cubicBezTo>
                    <a:pt x="30" y="46"/>
                    <a:pt x="20" y="51"/>
                    <a:pt x="6" y="54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8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C9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204">
              <a:extLst>
                <a:ext uri="{FF2B5EF4-FFF2-40B4-BE49-F238E27FC236}">
                  <a16:creationId xmlns:a16="http://schemas.microsoft.com/office/drawing/2014/main" id="{637972AE-F5E9-43C6-A65B-B9AD9BDB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6069013"/>
              <a:ext cx="157163" cy="153988"/>
            </a:xfrm>
            <a:custGeom>
              <a:avLst/>
              <a:gdLst>
                <a:gd name="T0" fmla="*/ 54 w 56"/>
                <a:gd name="T1" fmla="*/ 40 h 55"/>
                <a:gd name="T2" fmla="*/ 0 w 56"/>
                <a:gd name="T3" fmla="*/ 54 h 55"/>
                <a:gd name="T4" fmla="*/ 0 w 56"/>
                <a:gd name="T5" fmla="*/ 53 h 55"/>
                <a:gd name="T6" fmla="*/ 27 w 56"/>
                <a:gd name="T7" fmla="*/ 0 h 55"/>
                <a:gd name="T8" fmla="*/ 54 w 56"/>
                <a:gd name="T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4" y="40"/>
                  </a:moveTo>
                  <a:cubicBezTo>
                    <a:pt x="56" y="51"/>
                    <a:pt x="30" y="55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5" y="15"/>
                    <a:pt x="21" y="3"/>
                    <a:pt x="27" y="0"/>
                  </a:cubicBezTo>
                  <a:cubicBezTo>
                    <a:pt x="38" y="9"/>
                    <a:pt x="52" y="22"/>
                    <a:pt x="54" y="40"/>
                  </a:cubicBezTo>
                  <a:close/>
                </a:path>
              </a:pathLst>
            </a:custGeom>
            <a:solidFill>
              <a:srgbClr val="C9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205">
              <a:extLst>
                <a:ext uri="{FF2B5EF4-FFF2-40B4-BE49-F238E27FC236}">
                  <a16:creationId xmlns:a16="http://schemas.microsoft.com/office/drawing/2014/main" id="{6049F089-A3BE-438B-AE92-2208A01E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1" y="2887663"/>
              <a:ext cx="157163" cy="120650"/>
            </a:xfrm>
            <a:custGeom>
              <a:avLst/>
              <a:gdLst>
                <a:gd name="T0" fmla="*/ 56 w 56"/>
                <a:gd name="T1" fmla="*/ 6 h 43"/>
                <a:gd name="T2" fmla="*/ 56 w 56"/>
                <a:gd name="T3" fmla="*/ 5 h 43"/>
                <a:gd name="T4" fmla="*/ 13 w 56"/>
                <a:gd name="T5" fmla="*/ 14 h 43"/>
                <a:gd name="T6" fmla="*/ 7 w 56"/>
                <a:gd name="T7" fmla="*/ 32 h 43"/>
                <a:gd name="T8" fmla="*/ 49 w 56"/>
                <a:gd name="T9" fmla="*/ 14 h 43"/>
                <a:gd name="T10" fmla="*/ 56 w 56"/>
                <a:gd name="T1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3">
                  <a:moveTo>
                    <a:pt x="56" y="6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0" y="0"/>
                    <a:pt x="27" y="5"/>
                    <a:pt x="13" y="14"/>
                  </a:cubicBezTo>
                  <a:cubicBezTo>
                    <a:pt x="5" y="19"/>
                    <a:pt x="0" y="26"/>
                    <a:pt x="7" y="32"/>
                  </a:cubicBezTo>
                  <a:cubicBezTo>
                    <a:pt x="19" y="43"/>
                    <a:pt x="39" y="26"/>
                    <a:pt x="49" y="14"/>
                  </a:cubicBezTo>
                  <a:cubicBezTo>
                    <a:pt x="53" y="10"/>
                    <a:pt x="56" y="7"/>
                    <a:pt x="56" y="6"/>
                  </a:cubicBez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Freeform 206">
              <a:extLst>
                <a:ext uri="{FF2B5EF4-FFF2-40B4-BE49-F238E27FC236}">
                  <a16:creationId xmlns:a16="http://schemas.microsoft.com/office/drawing/2014/main" id="{7EDA2232-782C-44E8-8542-4A5DAB360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6" y="3457576"/>
              <a:ext cx="1181100" cy="1214438"/>
            </a:xfrm>
            <a:custGeom>
              <a:avLst/>
              <a:gdLst>
                <a:gd name="T0" fmla="*/ 245 w 421"/>
                <a:gd name="T1" fmla="*/ 202 h 433"/>
                <a:gd name="T2" fmla="*/ 188 w 421"/>
                <a:gd name="T3" fmla="*/ 297 h 433"/>
                <a:gd name="T4" fmla="*/ 2 w 421"/>
                <a:gd name="T5" fmla="*/ 433 h 433"/>
                <a:gd name="T6" fmla="*/ 0 w 421"/>
                <a:gd name="T7" fmla="*/ 432 h 433"/>
                <a:gd name="T8" fmla="*/ 91 w 421"/>
                <a:gd name="T9" fmla="*/ 335 h 433"/>
                <a:gd name="T10" fmla="*/ 254 w 421"/>
                <a:gd name="T11" fmla="*/ 87 h 433"/>
                <a:gd name="T12" fmla="*/ 419 w 421"/>
                <a:gd name="T13" fmla="*/ 0 h 433"/>
                <a:gd name="T14" fmla="*/ 421 w 421"/>
                <a:gd name="T15" fmla="*/ 0 h 433"/>
                <a:gd name="T16" fmla="*/ 421 w 421"/>
                <a:gd name="T17" fmla="*/ 5 h 433"/>
                <a:gd name="T18" fmla="*/ 413 w 421"/>
                <a:gd name="T19" fmla="*/ 7 h 433"/>
                <a:gd name="T20" fmla="*/ 245 w 421"/>
                <a:gd name="T21" fmla="*/ 20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433">
                  <a:moveTo>
                    <a:pt x="245" y="202"/>
                  </a:moveTo>
                  <a:cubicBezTo>
                    <a:pt x="230" y="234"/>
                    <a:pt x="212" y="267"/>
                    <a:pt x="188" y="297"/>
                  </a:cubicBezTo>
                  <a:cubicBezTo>
                    <a:pt x="128" y="372"/>
                    <a:pt x="2" y="433"/>
                    <a:pt x="2" y="433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33" y="395"/>
                    <a:pt x="67" y="358"/>
                    <a:pt x="91" y="335"/>
                  </a:cubicBezTo>
                  <a:cubicBezTo>
                    <a:pt x="158" y="269"/>
                    <a:pt x="179" y="170"/>
                    <a:pt x="254" y="87"/>
                  </a:cubicBezTo>
                  <a:cubicBezTo>
                    <a:pt x="329" y="4"/>
                    <a:pt x="419" y="0"/>
                    <a:pt x="419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5"/>
                    <a:pt x="421" y="5"/>
                    <a:pt x="421" y="5"/>
                  </a:cubicBezTo>
                  <a:cubicBezTo>
                    <a:pt x="418" y="6"/>
                    <a:pt x="415" y="7"/>
                    <a:pt x="413" y="7"/>
                  </a:cubicBezTo>
                  <a:cubicBezTo>
                    <a:pt x="310" y="32"/>
                    <a:pt x="286" y="114"/>
                    <a:pt x="245" y="202"/>
                  </a:cubicBez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Freeform 207">
              <a:extLst>
                <a:ext uri="{FF2B5EF4-FFF2-40B4-BE49-F238E27FC236}">
                  <a16:creationId xmlns:a16="http://schemas.microsoft.com/office/drawing/2014/main" id="{D8DABEE1-22D1-4116-AB11-2E5A5695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651" y="6083301"/>
              <a:ext cx="98425" cy="122238"/>
            </a:xfrm>
            <a:custGeom>
              <a:avLst/>
              <a:gdLst>
                <a:gd name="T0" fmla="*/ 0 w 35"/>
                <a:gd name="T1" fmla="*/ 0 h 44"/>
                <a:gd name="T2" fmla="*/ 35 w 35"/>
                <a:gd name="T3" fmla="*/ 44 h 44"/>
                <a:gd name="T4" fmla="*/ 3 w 35"/>
                <a:gd name="T5" fmla="*/ 27 h 44"/>
                <a:gd name="T6" fmla="*/ 0 w 35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cubicBezTo>
                    <a:pt x="12" y="5"/>
                    <a:pt x="33" y="17"/>
                    <a:pt x="35" y="44"/>
                  </a:cubicBezTo>
                  <a:cubicBezTo>
                    <a:pt x="17" y="40"/>
                    <a:pt x="4" y="34"/>
                    <a:pt x="3" y="27"/>
                  </a:cubicBezTo>
                  <a:cubicBezTo>
                    <a:pt x="2" y="20"/>
                    <a:pt x="1" y="11"/>
                    <a:pt x="0" y="0"/>
                  </a:cubicBezTo>
                  <a:close/>
                </a:path>
              </a:pathLst>
            </a:custGeom>
            <a:solidFill>
              <a:srgbClr val="C9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Freeform 208">
              <a:extLst>
                <a:ext uri="{FF2B5EF4-FFF2-40B4-BE49-F238E27FC236}">
                  <a16:creationId xmlns:a16="http://schemas.microsoft.com/office/drawing/2014/main" id="{EA49EAA0-EA79-4D04-887D-D25312FA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6" y="1981201"/>
              <a:ext cx="361950" cy="165100"/>
            </a:xfrm>
            <a:custGeom>
              <a:avLst/>
              <a:gdLst>
                <a:gd name="T0" fmla="*/ 128 w 129"/>
                <a:gd name="T1" fmla="*/ 2 h 59"/>
                <a:gd name="T2" fmla="*/ 120 w 129"/>
                <a:gd name="T3" fmla="*/ 21 h 59"/>
                <a:gd name="T4" fmla="*/ 115 w 129"/>
                <a:gd name="T5" fmla="*/ 29 h 59"/>
                <a:gd name="T6" fmla="*/ 109 w 129"/>
                <a:gd name="T7" fmla="*/ 37 h 59"/>
                <a:gd name="T8" fmla="*/ 101 w 129"/>
                <a:gd name="T9" fmla="*/ 44 h 59"/>
                <a:gd name="T10" fmla="*/ 92 w 129"/>
                <a:gd name="T11" fmla="*/ 50 h 59"/>
                <a:gd name="T12" fmla="*/ 88 w 129"/>
                <a:gd name="T13" fmla="*/ 52 h 59"/>
                <a:gd name="T14" fmla="*/ 83 w 129"/>
                <a:gd name="T15" fmla="*/ 54 h 59"/>
                <a:gd name="T16" fmla="*/ 73 w 129"/>
                <a:gd name="T17" fmla="*/ 57 h 59"/>
                <a:gd name="T18" fmla="*/ 68 w 129"/>
                <a:gd name="T19" fmla="*/ 58 h 59"/>
                <a:gd name="T20" fmla="*/ 63 w 129"/>
                <a:gd name="T21" fmla="*/ 59 h 59"/>
                <a:gd name="T22" fmla="*/ 53 w 129"/>
                <a:gd name="T23" fmla="*/ 58 h 59"/>
                <a:gd name="T24" fmla="*/ 43 w 129"/>
                <a:gd name="T25" fmla="*/ 57 h 59"/>
                <a:gd name="T26" fmla="*/ 33 w 129"/>
                <a:gd name="T27" fmla="*/ 55 h 59"/>
                <a:gd name="T28" fmla="*/ 28 w 129"/>
                <a:gd name="T29" fmla="*/ 53 h 59"/>
                <a:gd name="T30" fmla="*/ 23 w 129"/>
                <a:gd name="T31" fmla="*/ 51 h 59"/>
                <a:gd name="T32" fmla="*/ 19 w 129"/>
                <a:gd name="T33" fmla="*/ 48 h 59"/>
                <a:gd name="T34" fmla="*/ 14 w 129"/>
                <a:gd name="T35" fmla="*/ 45 h 59"/>
                <a:gd name="T36" fmla="*/ 7 w 129"/>
                <a:gd name="T37" fmla="*/ 39 h 59"/>
                <a:gd name="T38" fmla="*/ 1 w 129"/>
                <a:gd name="T39" fmla="*/ 30 h 59"/>
                <a:gd name="T40" fmla="*/ 1 w 129"/>
                <a:gd name="T41" fmla="*/ 30 h 59"/>
                <a:gd name="T42" fmla="*/ 1 w 129"/>
                <a:gd name="T43" fmla="*/ 30 h 59"/>
                <a:gd name="T44" fmla="*/ 1 w 129"/>
                <a:gd name="T45" fmla="*/ 29 h 59"/>
                <a:gd name="T46" fmla="*/ 2 w 129"/>
                <a:gd name="T47" fmla="*/ 29 h 59"/>
                <a:gd name="T48" fmla="*/ 2 w 129"/>
                <a:gd name="T49" fmla="*/ 29 h 59"/>
                <a:gd name="T50" fmla="*/ 2 w 129"/>
                <a:gd name="T51" fmla="*/ 29 h 59"/>
                <a:gd name="T52" fmla="*/ 2 w 129"/>
                <a:gd name="T53" fmla="*/ 29 h 59"/>
                <a:gd name="T54" fmla="*/ 9 w 129"/>
                <a:gd name="T55" fmla="*/ 37 h 59"/>
                <a:gd name="T56" fmla="*/ 16 w 129"/>
                <a:gd name="T57" fmla="*/ 43 h 59"/>
                <a:gd name="T58" fmla="*/ 20 w 129"/>
                <a:gd name="T59" fmla="*/ 46 h 59"/>
                <a:gd name="T60" fmla="*/ 25 w 129"/>
                <a:gd name="T61" fmla="*/ 48 h 59"/>
                <a:gd name="T62" fmla="*/ 29 w 129"/>
                <a:gd name="T63" fmla="*/ 50 h 59"/>
                <a:gd name="T64" fmla="*/ 34 w 129"/>
                <a:gd name="T65" fmla="*/ 51 h 59"/>
                <a:gd name="T66" fmla="*/ 43 w 129"/>
                <a:gd name="T67" fmla="*/ 53 h 59"/>
                <a:gd name="T68" fmla="*/ 53 w 129"/>
                <a:gd name="T69" fmla="*/ 55 h 59"/>
                <a:gd name="T70" fmla="*/ 63 w 129"/>
                <a:gd name="T71" fmla="*/ 55 h 59"/>
                <a:gd name="T72" fmla="*/ 68 w 129"/>
                <a:gd name="T73" fmla="*/ 54 h 59"/>
                <a:gd name="T74" fmla="*/ 72 w 129"/>
                <a:gd name="T75" fmla="*/ 53 h 59"/>
                <a:gd name="T76" fmla="*/ 82 w 129"/>
                <a:gd name="T77" fmla="*/ 51 h 59"/>
                <a:gd name="T78" fmla="*/ 86 w 129"/>
                <a:gd name="T79" fmla="*/ 49 h 59"/>
                <a:gd name="T80" fmla="*/ 91 w 129"/>
                <a:gd name="T81" fmla="*/ 47 h 59"/>
                <a:gd name="T82" fmla="*/ 99 w 129"/>
                <a:gd name="T83" fmla="*/ 41 h 59"/>
                <a:gd name="T84" fmla="*/ 106 w 129"/>
                <a:gd name="T85" fmla="*/ 35 h 59"/>
                <a:gd name="T86" fmla="*/ 112 w 129"/>
                <a:gd name="T87" fmla="*/ 27 h 59"/>
                <a:gd name="T88" fmla="*/ 118 w 129"/>
                <a:gd name="T89" fmla="*/ 19 h 59"/>
                <a:gd name="T90" fmla="*/ 126 w 129"/>
                <a:gd name="T91" fmla="*/ 1 h 59"/>
                <a:gd name="T92" fmla="*/ 126 w 129"/>
                <a:gd name="T93" fmla="*/ 1 h 59"/>
                <a:gd name="T94" fmla="*/ 128 w 129"/>
                <a:gd name="T95" fmla="*/ 1 h 59"/>
                <a:gd name="T96" fmla="*/ 128 w 129"/>
                <a:gd name="T9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59">
                  <a:moveTo>
                    <a:pt x="128" y="2"/>
                  </a:moveTo>
                  <a:cubicBezTo>
                    <a:pt x="126" y="8"/>
                    <a:pt x="124" y="15"/>
                    <a:pt x="120" y="21"/>
                  </a:cubicBezTo>
                  <a:cubicBezTo>
                    <a:pt x="119" y="24"/>
                    <a:pt x="117" y="26"/>
                    <a:pt x="115" y="29"/>
                  </a:cubicBezTo>
                  <a:cubicBezTo>
                    <a:pt x="113" y="32"/>
                    <a:pt x="111" y="35"/>
                    <a:pt x="109" y="37"/>
                  </a:cubicBezTo>
                  <a:cubicBezTo>
                    <a:pt x="106" y="40"/>
                    <a:pt x="104" y="42"/>
                    <a:pt x="101" y="44"/>
                  </a:cubicBezTo>
                  <a:cubicBezTo>
                    <a:pt x="98" y="46"/>
                    <a:pt x="96" y="48"/>
                    <a:pt x="92" y="50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3"/>
                    <a:pt x="85" y="54"/>
                    <a:pt x="83" y="54"/>
                  </a:cubicBezTo>
                  <a:cubicBezTo>
                    <a:pt x="80" y="56"/>
                    <a:pt x="77" y="57"/>
                    <a:pt x="73" y="57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59"/>
                    <a:pt x="65" y="58"/>
                    <a:pt x="63" y="59"/>
                  </a:cubicBezTo>
                  <a:cubicBezTo>
                    <a:pt x="60" y="59"/>
                    <a:pt x="56" y="59"/>
                    <a:pt x="53" y="58"/>
                  </a:cubicBezTo>
                  <a:cubicBezTo>
                    <a:pt x="49" y="58"/>
                    <a:pt x="46" y="58"/>
                    <a:pt x="43" y="57"/>
                  </a:cubicBezTo>
                  <a:cubicBezTo>
                    <a:pt x="39" y="56"/>
                    <a:pt x="36" y="56"/>
                    <a:pt x="33" y="55"/>
                  </a:cubicBezTo>
                  <a:cubicBezTo>
                    <a:pt x="31" y="54"/>
                    <a:pt x="29" y="54"/>
                    <a:pt x="28" y="53"/>
                  </a:cubicBezTo>
                  <a:cubicBezTo>
                    <a:pt x="26" y="52"/>
                    <a:pt x="25" y="52"/>
                    <a:pt x="23" y="51"/>
                  </a:cubicBezTo>
                  <a:cubicBezTo>
                    <a:pt x="22" y="50"/>
                    <a:pt x="20" y="49"/>
                    <a:pt x="19" y="48"/>
                  </a:cubicBezTo>
                  <a:cubicBezTo>
                    <a:pt x="17" y="47"/>
                    <a:pt x="16" y="46"/>
                    <a:pt x="14" y="45"/>
                  </a:cubicBezTo>
                  <a:cubicBezTo>
                    <a:pt x="12" y="43"/>
                    <a:pt x="9" y="41"/>
                    <a:pt x="7" y="39"/>
                  </a:cubicBezTo>
                  <a:cubicBezTo>
                    <a:pt x="4" y="36"/>
                    <a:pt x="2" y="33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2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32"/>
                    <a:pt x="6" y="34"/>
                    <a:pt x="9" y="37"/>
                  </a:cubicBezTo>
                  <a:cubicBezTo>
                    <a:pt x="11" y="39"/>
                    <a:pt x="13" y="41"/>
                    <a:pt x="16" y="43"/>
                  </a:cubicBezTo>
                  <a:cubicBezTo>
                    <a:pt x="17" y="44"/>
                    <a:pt x="19" y="45"/>
                    <a:pt x="20" y="46"/>
                  </a:cubicBezTo>
                  <a:cubicBezTo>
                    <a:pt x="22" y="46"/>
                    <a:pt x="23" y="47"/>
                    <a:pt x="25" y="48"/>
                  </a:cubicBezTo>
                  <a:cubicBezTo>
                    <a:pt x="26" y="48"/>
                    <a:pt x="28" y="49"/>
                    <a:pt x="29" y="50"/>
                  </a:cubicBezTo>
                  <a:cubicBezTo>
                    <a:pt x="31" y="50"/>
                    <a:pt x="32" y="51"/>
                    <a:pt x="34" y="51"/>
                  </a:cubicBezTo>
                  <a:cubicBezTo>
                    <a:pt x="37" y="52"/>
                    <a:pt x="40" y="53"/>
                    <a:pt x="43" y="53"/>
                  </a:cubicBezTo>
                  <a:cubicBezTo>
                    <a:pt x="46" y="54"/>
                    <a:pt x="50" y="54"/>
                    <a:pt x="53" y="55"/>
                  </a:cubicBezTo>
                  <a:cubicBezTo>
                    <a:pt x="56" y="55"/>
                    <a:pt x="60" y="55"/>
                    <a:pt x="63" y="55"/>
                  </a:cubicBezTo>
                  <a:cubicBezTo>
                    <a:pt x="64" y="55"/>
                    <a:pt x="66" y="55"/>
                    <a:pt x="68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6" y="53"/>
                    <a:pt x="79" y="52"/>
                    <a:pt x="82" y="51"/>
                  </a:cubicBezTo>
                  <a:cubicBezTo>
                    <a:pt x="83" y="50"/>
                    <a:pt x="85" y="50"/>
                    <a:pt x="86" y="49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3" y="45"/>
                    <a:pt x="96" y="43"/>
                    <a:pt x="99" y="41"/>
                  </a:cubicBezTo>
                  <a:cubicBezTo>
                    <a:pt x="101" y="39"/>
                    <a:pt x="104" y="37"/>
                    <a:pt x="106" y="35"/>
                  </a:cubicBezTo>
                  <a:cubicBezTo>
                    <a:pt x="108" y="32"/>
                    <a:pt x="110" y="30"/>
                    <a:pt x="112" y="27"/>
                  </a:cubicBezTo>
                  <a:cubicBezTo>
                    <a:pt x="114" y="25"/>
                    <a:pt x="116" y="22"/>
                    <a:pt x="118" y="19"/>
                  </a:cubicBezTo>
                  <a:cubicBezTo>
                    <a:pt x="121" y="13"/>
                    <a:pt x="124" y="7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0"/>
                    <a:pt x="128" y="1"/>
                  </a:cubicBezTo>
                  <a:cubicBezTo>
                    <a:pt x="128" y="1"/>
                    <a:pt x="129" y="1"/>
                    <a:pt x="128" y="2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Freeform 209">
              <a:extLst>
                <a:ext uri="{FF2B5EF4-FFF2-40B4-BE49-F238E27FC236}">
                  <a16:creationId xmlns:a16="http://schemas.microsoft.com/office/drawing/2014/main" id="{1471FC5C-EDAA-4585-AC6D-283FD0E6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1927226"/>
              <a:ext cx="442913" cy="168275"/>
            </a:xfrm>
            <a:custGeom>
              <a:avLst/>
              <a:gdLst>
                <a:gd name="T0" fmla="*/ 158 w 158"/>
                <a:gd name="T1" fmla="*/ 1 h 60"/>
                <a:gd name="T2" fmla="*/ 158 w 158"/>
                <a:gd name="T3" fmla="*/ 3 h 60"/>
                <a:gd name="T4" fmla="*/ 157 w 158"/>
                <a:gd name="T5" fmla="*/ 9 h 60"/>
                <a:gd name="T6" fmla="*/ 148 w 158"/>
                <a:gd name="T7" fmla="*/ 28 h 60"/>
                <a:gd name="T8" fmla="*/ 139 w 158"/>
                <a:gd name="T9" fmla="*/ 39 h 60"/>
                <a:gd name="T10" fmla="*/ 125 w 158"/>
                <a:gd name="T11" fmla="*/ 47 h 60"/>
                <a:gd name="T12" fmla="*/ 117 w 158"/>
                <a:gd name="T13" fmla="*/ 51 h 60"/>
                <a:gd name="T14" fmla="*/ 109 w 158"/>
                <a:gd name="T15" fmla="*/ 53 h 60"/>
                <a:gd name="T16" fmla="*/ 101 w 158"/>
                <a:gd name="T17" fmla="*/ 54 h 60"/>
                <a:gd name="T18" fmla="*/ 92 w 158"/>
                <a:gd name="T19" fmla="*/ 54 h 60"/>
                <a:gd name="T20" fmla="*/ 75 w 158"/>
                <a:gd name="T21" fmla="*/ 53 h 60"/>
                <a:gd name="T22" fmla="*/ 66 w 158"/>
                <a:gd name="T23" fmla="*/ 52 h 60"/>
                <a:gd name="T24" fmla="*/ 58 w 158"/>
                <a:gd name="T25" fmla="*/ 52 h 60"/>
                <a:gd name="T26" fmla="*/ 43 w 158"/>
                <a:gd name="T27" fmla="*/ 52 h 60"/>
                <a:gd name="T28" fmla="*/ 30 w 158"/>
                <a:gd name="T29" fmla="*/ 55 h 60"/>
                <a:gd name="T30" fmla="*/ 9 w 158"/>
                <a:gd name="T31" fmla="*/ 60 h 60"/>
                <a:gd name="T32" fmla="*/ 3 w 158"/>
                <a:gd name="T33" fmla="*/ 60 h 60"/>
                <a:gd name="T34" fmla="*/ 1 w 158"/>
                <a:gd name="T35" fmla="*/ 59 h 60"/>
                <a:gd name="T36" fmla="*/ 0 w 158"/>
                <a:gd name="T37" fmla="*/ 58 h 60"/>
                <a:gd name="T38" fmla="*/ 1 w 158"/>
                <a:gd name="T39" fmla="*/ 57 h 60"/>
                <a:gd name="T40" fmla="*/ 1 w 158"/>
                <a:gd name="T41" fmla="*/ 57 h 60"/>
                <a:gd name="T42" fmla="*/ 3 w 158"/>
                <a:gd name="T43" fmla="*/ 57 h 60"/>
                <a:gd name="T44" fmla="*/ 9 w 158"/>
                <a:gd name="T45" fmla="*/ 57 h 60"/>
                <a:gd name="T46" fmla="*/ 29 w 158"/>
                <a:gd name="T47" fmla="*/ 52 h 60"/>
                <a:gd name="T48" fmla="*/ 43 w 158"/>
                <a:gd name="T49" fmla="*/ 49 h 60"/>
                <a:gd name="T50" fmla="*/ 58 w 158"/>
                <a:gd name="T51" fmla="*/ 48 h 60"/>
                <a:gd name="T52" fmla="*/ 67 w 158"/>
                <a:gd name="T53" fmla="*/ 48 h 60"/>
                <a:gd name="T54" fmla="*/ 75 w 158"/>
                <a:gd name="T55" fmla="*/ 49 h 60"/>
                <a:gd name="T56" fmla="*/ 92 w 158"/>
                <a:gd name="T57" fmla="*/ 50 h 60"/>
                <a:gd name="T58" fmla="*/ 100 w 158"/>
                <a:gd name="T59" fmla="*/ 50 h 60"/>
                <a:gd name="T60" fmla="*/ 108 w 158"/>
                <a:gd name="T61" fmla="*/ 49 h 60"/>
                <a:gd name="T62" fmla="*/ 116 w 158"/>
                <a:gd name="T63" fmla="*/ 47 h 60"/>
                <a:gd name="T64" fmla="*/ 124 w 158"/>
                <a:gd name="T65" fmla="*/ 44 h 60"/>
                <a:gd name="T66" fmla="*/ 136 w 158"/>
                <a:gd name="T67" fmla="*/ 36 h 60"/>
                <a:gd name="T68" fmla="*/ 146 w 158"/>
                <a:gd name="T69" fmla="*/ 26 h 60"/>
                <a:gd name="T70" fmla="*/ 152 w 158"/>
                <a:gd name="T71" fmla="*/ 17 h 60"/>
                <a:gd name="T72" fmla="*/ 155 w 158"/>
                <a:gd name="T73" fmla="*/ 8 h 60"/>
                <a:gd name="T74" fmla="*/ 156 w 158"/>
                <a:gd name="T75" fmla="*/ 3 h 60"/>
                <a:gd name="T76" fmla="*/ 156 w 158"/>
                <a:gd name="T77" fmla="*/ 1 h 60"/>
                <a:gd name="T78" fmla="*/ 157 w 158"/>
                <a:gd name="T79" fmla="*/ 0 h 60"/>
                <a:gd name="T80" fmla="*/ 158 w 158"/>
                <a:gd name="T8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60">
                  <a:moveTo>
                    <a:pt x="158" y="1"/>
                  </a:moveTo>
                  <a:cubicBezTo>
                    <a:pt x="158" y="1"/>
                    <a:pt x="158" y="2"/>
                    <a:pt x="158" y="3"/>
                  </a:cubicBezTo>
                  <a:cubicBezTo>
                    <a:pt x="158" y="4"/>
                    <a:pt x="158" y="6"/>
                    <a:pt x="157" y="9"/>
                  </a:cubicBezTo>
                  <a:cubicBezTo>
                    <a:pt x="156" y="14"/>
                    <a:pt x="153" y="21"/>
                    <a:pt x="148" y="28"/>
                  </a:cubicBezTo>
                  <a:cubicBezTo>
                    <a:pt x="146" y="32"/>
                    <a:pt x="143" y="35"/>
                    <a:pt x="139" y="39"/>
                  </a:cubicBezTo>
                  <a:cubicBezTo>
                    <a:pt x="135" y="42"/>
                    <a:pt x="130" y="45"/>
                    <a:pt x="125" y="47"/>
                  </a:cubicBezTo>
                  <a:cubicBezTo>
                    <a:pt x="123" y="49"/>
                    <a:pt x="120" y="50"/>
                    <a:pt x="117" y="51"/>
                  </a:cubicBezTo>
                  <a:cubicBezTo>
                    <a:pt x="115" y="51"/>
                    <a:pt x="112" y="52"/>
                    <a:pt x="109" y="53"/>
                  </a:cubicBezTo>
                  <a:cubicBezTo>
                    <a:pt x="106" y="53"/>
                    <a:pt x="104" y="54"/>
                    <a:pt x="101" y="54"/>
                  </a:cubicBezTo>
                  <a:cubicBezTo>
                    <a:pt x="98" y="54"/>
                    <a:pt x="95" y="54"/>
                    <a:pt x="92" y="54"/>
                  </a:cubicBezTo>
                  <a:cubicBezTo>
                    <a:pt x="86" y="54"/>
                    <a:pt x="80" y="54"/>
                    <a:pt x="75" y="53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4" y="52"/>
                    <a:pt x="61" y="52"/>
                    <a:pt x="58" y="52"/>
                  </a:cubicBezTo>
                  <a:cubicBezTo>
                    <a:pt x="53" y="52"/>
                    <a:pt x="48" y="52"/>
                    <a:pt x="43" y="52"/>
                  </a:cubicBezTo>
                  <a:cubicBezTo>
                    <a:pt x="38" y="53"/>
                    <a:pt x="34" y="54"/>
                    <a:pt x="30" y="55"/>
                  </a:cubicBezTo>
                  <a:cubicBezTo>
                    <a:pt x="21" y="57"/>
                    <a:pt x="14" y="59"/>
                    <a:pt x="9" y="60"/>
                  </a:cubicBezTo>
                  <a:cubicBezTo>
                    <a:pt x="7" y="60"/>
                    <a:pt x="5" y="60"/>
                    <a:pt x="3" y="60"/>
                  </a:cubicBezTo>
                  <a:cubicBezTo>
                    <a:pt x="2" y="59"/>
                    <a:pt x="1" y="59"/>
                    <a:pt x="1" y="59"/>
                  </a:cubicBezTo>
                  <a:cubicBezTo>
                    <a:pt x="1" y="59"/>
                    <a:pt x="0" y="59"/>
                    <a:pt x="0" y="58"/>
                  </a:cubicBezTo>
                  <a:cubicBezTo>
                    <a:pt x="0" y="58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2" y="57"/>
                    <a:pt x="3" y="57"/>
                  </a:cubicBezTo>
                  <a:cubicBezTo>
                    <a:pt x="5" y="58"/>
                    <a:pt x="7" y="58"/>
                    <a:pt x="9" y="57"/>
                  </a:cubicBezTo>
                  <a:cubicBezTo>
                    <a:pt x="14" y="57"/>
                    <a:pt x="20" y="54"/>
                    <a:pt x="29" y="52"/>
                  </a:cubicBezTo>
                  <a:cubicBezTo>
                    <a:pt x="33" y="51"/>
                    <a:pt x="38" y="50"/>
                    <a:pt x="43" y="49"/>
                  </a:cubicBezTo>
                  <a:cubicBezTo>
                    <a:pt x="48" y="48"/>
                    <a:pt x="53" y="48"/>
                    <a:pt x="58" y="48"/>
                  </a:cubicBezTo>
                  <a:cubicBezTo>
                    <a:pt x="61" y="48"/>
                    <a:pt x="64" y="48"/>
                    <a:pt x="67" y="48"/>
                  </a:cubicBezTo>
                  <a:cubicBezTo>
                    <a:pt x="69" y="48"/>
                    <a:pt x="72" y="49"/>
                    <a:pt x="75" y="49"/>
                  </a:cubicBezTo>
                  <a:cubicBezTo>
                    <a:pt x="81" y="50"/>
                    <a:pt x="86" y="50"/>
                    <a:pt x="92" y="50"/>
                  </a:cubicBezTo>
                  <a:cubicBezTo>
                    <a:pt x="95" y="50"/>
                    <a:pt x="97" y="50"/>
                    <a:pt x="100" y="50"/>
                  </a:cubicBezTo>
                  <a:cubicBezTo>
                    <a:pt x="103" y="50"/>
                    <a:pt x="106" y="49"/>
                    <a:pt x="108" y="49"/>
                  </a:cubicBezTo>
                  <a:cubicBezTo>
                    <a:pt x="111" y="48"/>
                    <a:pt x="114" y="48"/>
                    <a:pt x="116" y="47"/>
                  </a:cubicBezTo>
                  <a:cubicBezTo>
                    <a:pt x="119" y="46"/>
                    <a:pt x="121" y="45"/>
                    <a:pt x="124" y="44"/>
                  </a:cubicBezTo>
                  <a:cubicBezTo>
                    <a:pt x="128" y="42"/>
                    <a:pt x="133" y="39"/>
                    <a:pt x="136" y="36"/>
                  </a:cubicBezTo>
                  <a:cubicBezTo>
                    <a:pt x="140" y="33"/>
                    <a:pt x="143" y="30"/>
                    <a:pt x="146" y="26"/>
                  </a:cubicBezTo>
                  <a:cubicBezTo>
                    <a:pt x="148" y="23"/>
                    <a:pt x="150" y="20"/>
                    <a:pt x="152" y="17"/>
                  </a:cubicBezTo>
                  <a:cubicBezTo>
                    <a:pt x="153" y="14"/>
                    <a:pt x="154" y="11"/>
                    <a:pt x="155" y="8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2"/>
                    <a:pt x="156" y="1"/>
                    <a:pt x="156" y="1"/>
                  </a:cubicBezTo>
                  <a:cubicBezTo>
                    <a:pt x="156" y="0"/>
                    <a:pt x="156" y="0"/>
                    <a:pt x="157" y="0"/>
                  </a:cubicBezTo>
                  <a:cubicBezTo>
                    <a:pt x="158" y="0"/>
                    <a:pt x="158" y="0"/>
                    <a:pt x="158" y="1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Freeform 210">
              <a:extLst>
                <a:ext uri="{FF2B5EF4-FFF2-40B4-BE49-F238E27FC236}">
                  <a16:creationId xmlns:a16="http://schemas.microsoft.com/office/drawing/2014/main" id="{CAB34E80-6522-4553-9522-2BA1EBAF8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6" y="1927226"/>
              <a:ext cx="279400" cy="244475"/>
            </a:xfrm>
            <a:custGeom>
              <a:avLst/>
              <a:gdLst>
                <a:gd name="T0" fmla="*/ 92 w 100"/>
                <a:gd name="T1" fmla="*/ 1 h 87"/>
                <a:gd name="T2" fmla="*/ 93 w 100"/>
                <a:gd name="T3" fmla="*/ 2 h 87"/>
                <a:gd name="T4" fmla="*/ 95 w 100"/>
                <a:gd name="T5" fmla="*/ 7 h 87"/>
                <a:gd name="T6" fmla="*/ 98 w 100"/>
                <a:gd name="T7" fmla="*/ 14 h 87"/>
                <a:gd name="T8" fmla="*/ 100 w 100"/>
                <a:gd name="T9" fmla="*/ 24 h 87"/>
                <a:gd name="T10" fmla="*/ 99 w 100"/>
                <a:gd name="T11" fmla="*/ 36 h 87"/>
                <a:gd name="T12" fmla="*/ 98 w 100"/>
                <a:gd name="T13" fmla="*/ 42 h 87"/>
                <a:gd name="T14" fmla="*/ 95 w 100"/>
                <a:gd name="T15" fmla="*/ 49 h 87"/>
                <a:gd name="T16" fmla="*/ 86 w 100"/>
                <a:gd name="T17" fmla="*/ 60 h 87"/>
                <a:gd name="T18" fmla="*/ 81 w 100"/>
                <a:gd name="T19" fmla="*/ 65 h 87"/>
                <a:gd name="T20" fmla="*/ 74 w 100"/>
                <a:gd name="T21" fmla="*/ 68 h 87"/>
                <a:gd name="T22" fmla="*/ 61 w 100"/>
                <a:gd name="T23" fmla="*/ 74 h 87"/>
                <a:gd name="T24" fmla="*/ 47 w 100"/>
                <a:gd name="T25" fmla="*/ 77 h 87"/>
                <a:gd name="T26" fmla="*/ 23 w 100"/>
                <a:gd name="T27" fmla="*/ 79 h 87"/>
                <a:gd name="T28" fmla="*/ 6 w 100"/>
                <a:gd name="T29" fmla="*/ 83 h 87"/>
                <a:gd name="T30" fmla="*/ 3 w 100"/>
                <a:gd name="T31" fmla="*/ 85 h 87"/>
                <a:gd name="T32" fmla="*/ 2 w 100"/>
                <a:gd name="T33" fmla="*/ 87 h 87"/>
                <a:gd name="T34" fmla="*/ 0 w 100"/>
                <a:gd name="T35" fmla="*/ 87 h 87"/>
                <a:gd name="T36" fmla="*/ 0 w 100"/>
                <a:gd name="T37" fmla="*/ 86 h 87"/>
                <a:gd name="T38" fmla="*/ 0 w 100"/>
                <a:gd name="T39" fmla="*/ 86 h 87"/>
                <a:gd name="T40" fmla="*/ 1 w 100"/>
                <a:gd name="T41" fmla="*/ 84 h 87"/>
                <a:gd name="T42" fmla="*/ 5 w 100"/>
                <a:gd name="T43" fmla="*/ 81 h 87"/>
                <a:gd name="T44" fmla="*/ 22 w 100"/>
                <a:gd name="T45" fmla="*/ 76 h 87"/>
                <a:gd name="T46" fmla="*/ 46 w 100"/>
                <a:gd name="T47" fmla="*/ 73 h 87"/>
                <a:gd name="T48" fmla="*/ 60 w 100"/>
                <a:gd name="T49" fmla="*/ 70 h 87"/>
                <a:gd name="T50" fmla="*/ 72 w 100"/>
                <a:gd name="T51" fmla="*/ 65 h 87"/>
                <a:gd name="T52" fmla="*/ 78 w 100"/>
                <a:gd name="T53" fmla="*/ 61 h 87"/>
                <a:gd name="T54" fmla="*/ 84 w 100"/>
                <a:gd name="T55" fmla="*/ 57 h 87"/>
                <a:gd name="T56" fmla="*/ 92 w 100"/>
                <a:gd name="T57" fmla="*/ 47 h 87"/>
                <a:gd name="T58" fmla="*/ 96 w 100"/>
                <a:gd name="T59" fmla="*/ 24 h 87"/>
                <a:gd name="T60" fmla="*/ 95 w 100"/>
                <a:gd name="T61" fmla="*/ 15 h 87"/>
                <a:gd name="T62" fmla="*/ 93 w 100"/>
                <a:gd name="T63" fmla="*/ 8 h 87"/>
                <a:gd name="T64" fmla="*/ 91 w 100"/>
                <a:gd name="T65" fmla="*/ 4 h 87"/>
                <a:gd name="T66" fmla="*/ 90 w 100"/>
                <a:gd name="T67" fmla="*/ 2 h 87"/>
                <a:gd name="T68" fmla="*/ 91 w 100"/>
                <a:gd name="T69" fmla="*/ 1 h 87"/>
                <a:gd name="T70" fmla="*/ 92 w 100"/>
                <a:gd name="T7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87">
                  <a:moveTo>
                    <a:pt x="92" y="1"/>
                  </a:moveTo>
                  <a:cubicBezTo>
                    <a:pt x="92" y="1"/>
                    <a:pt x="92" y="2"/>
                    <a:pt x="93" y="2"/>
                  </a:cubicBezTo>
                  <a:cubicBezTo>
                    <a:pt x="94" y="3"/>
                    <a:pt x="94" y="5"/>
                    <a:pt x="95" y="7"/>
                  </a:cubicBezTo>
                  <a:cubicBezTo>
                    <a:pt x="96" y="9"/>
                    <a:pt x="97" y="11"/>
                    <a:pt x="98" y="14"/>
                  </a:cubicBezTo>
                  <a:cubicBezTo>
                    <a:pt x="99" y="17"/>
                    <a:pt x="99" y="20"/>
                    <a:pt x="100" y="24"/>
                  </a:cubicBezTo>
                  <a:cubicBezTo>
                    <a:pt x="100" y="28"/>
                    <a:pt x="100" y="32"/>
                    <a:pt x="99" y="36"/>
                  </a:cubicBezTo>
                  <a:cubicBezTo>
                    <a:pt x="99" y="38"/>
                    <a:pt x="98" y="40"/>
                    <a:pt x="98" y="42"/>
                  </a:cubicBezTo>
                  <a:cubicBezTo>
                    <a:pt x="97" y="44"/>
                    <a:pt x="96" y="47"/>
                    <a:pt x="95" y="49"/>
                  </a:cubicBezTo>
                  <a:cubicBezTo>
                    <a:pt x="93" y="53"/>
                    <a:pt x="90" y="57"/>
                    <a:pt x="86" y="60"/>
                  </a:cubicBezTo>
                  <a:cubicBezTo>
                    <a:pt x="84" y="62"/>
                    <a:pt x="82" y="63"/>
                    <a:pt x="81" y="65"/>
                  </a:cubicBezTo>
                  <a:cubicBezTo>
                    <a:pt x="79" y="66"/>
                    <a:pt x="76" y="67"/>
                    <a:pt x="74" y="68"/>
                  </a:cubicBezTo>
                  <a:cubicBezTo>
                    <a:pt x="70" y="71"/>
                    <a:pt x="65" y="73"/>
                    <a:pt x="61" y="74"/>
                  </a:cubicBezTo>
                  <a:cubicBezTo>
                    <a:pt x="56" y="75"/>
                    <a:pt x="51" y="76"/>
                    <a:pt x="47" y="77"/>
                  </a:cubicBezTo>
                  <a:cubicBezTo>
                    <a:pt x="38" y="78"/>
                    <a:pt x="30" y="79"/>
                    <a:pt x="23" y="79"/>
                  </a:cubicBezTo>
                  <a:cubicBezTo>
                    <a:pt x="16" y="80"/>
                    <a:pt x="10" y="81"/>
                    <a:pt x="6" y="83"/>
                  </a:cubicBezTo>
                  <a:cubicBezTo>
                    <a:pt x="4" y="84"/>
                    <a:pt x="3" y="85"/>
                    <a:pt x="3" y="85"/>
                  </a:cubicBezTo>
                  <a:cubicBezTo>
                    <a:pt x="2" y="86"/>
                    <a:pt x="2" y="87"/>
                    <a:pt x="2" y="87"/>
                  </a:cubicBezTo>
                  <a:cubicBezTo>
                    <a:pt x="1" y="87"/>
                    <a:pt x="1" y="87"/>
                    <a:pt x="0" y="87"/>
                  </a:cubicBezTo>
                  <a:cubicBezTo>
                    <a:pt x="0" y="87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5"/>
                    <a:pt x="1" y="84"/>
                  </a:cubicBezTo>
                  <a:cubicBezTo>
                    <a:pt x="2" y="83"/>
                    <a:pt x="3" y="82"/>
                    <a:pt x="5" y="81"/>
                  </a:cubicBezTo>
                  <a:cubicBezTo>
                    <a:pt x="9" y="79"/>
                    <a:pt x="15" y="77"/>
                    <a:pt x="22" y="76"/>
                  </a:cubicBezTo>
                  <a:cubicBezTo>
                    <a:pt x="29" y="75"/>
                    <a:pt x="38" y="74"/>
                    <a:pt x="46" y="73"/>
                  </a:cubicBezTo>
                  <a:cubicBezTo>
                    <a:pt x="51" y="72"/>
                    <a:pt x="55" y="71"/>
                    <a:pt x="60" y="70"/>
                  </a:cubicBezTo>
                  <a:cubicBezTo>
                    <a:pt x="64" y="69"/>
                    <a:pt x="68" y="67"/>
                    <a:pt x="72" y="65"/>
                  </a:cubicBezTo>
                  <a:cubicBezTo>
                    <a:pt x="74" y="64"/>
                    <a:pt x="76" y="63"/>
                    <a:pt x="78" y="61"/>
                  </a:cubicBezTo>
                  <a:cubicBezTo>
                    <a:pt x="80" y="60"/>
                    <a:pt x="82" y="59"/>
                    <a:pt x="84" y="57"/>
                  </a:cubicBezTo>
                  <a:cubicBezTo>
                    <a:pt x="87" y="54"/>
                    <a:pt x="90" y="51"/>
                    <a:pt x="92" y="47"/>
                  </a:cubicBezTo>
                  <a:cubicBezTo>
                    <a:pt x="96" y="39"/>
                    <a:pt x="97" y="31"/>
                    <a:pt x="96" y="24"/>
                  </a:cubicBezTo>
                  <a:cubicBezTo>
                    <a:pt x="96" y="21"/>
                    <a:pt x="96" y="18"/>
                    <a:pt x="95" y="15"/>
                  </a:cubicBezTo>
                  <a:cubicBezTo>
                    <a:pt x="94" y="12"/>
                    <a:pt x="94" y="10"/>
                    <a:pt x="93" y="8"/>
                  </a:cubicBezTo>
                  <a:cubicBezTo>
                    <a:pt x="92" y="6"/>
                    <a:pt x="92" y="5"/>
                    <a:pt x="91" y="4"/>
                  </a:cubicBezTo>
                  <a:cubicBezTo>
                    <a:pt x="91" y="3"/>
                    <a:pt x="90" y="2"/>
                    <a:pt x="90" y="2"/>
                  </a:cubicBezTo>
                  <a:cubicBezTo>
                    <a:pt x="90" y="2"/>
                    <a:pt x="90" y="1"/>
                    <a:pt x="91" y="1"/>
                  </a:cubicBezTo>
                  <a:cubicBezTo>
                    <a:pt x="91" y="0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211">
              <a:extLst>
                <a:ext uri="{FF2B5EF4-FFF2-40B4-BE49-F238E27FC236}">
                  <a16:creationId xmlns:a16="http://schemas.microsoft.com/office/drawing/2014/main" id="{20D91767-62C3-4079-8EC3-CDBDDDEC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1" y="2105026"/>
              <a:ext cx="246063" cy="293688"/>
            </a:xfrm>
            <a:custGeom>
              <a:avLst/>
              <a:gdLst>
                <a:gd name="T0" fmla="*/ 69 w 88"/>
                <a:gd name="T1" fmla="*/ 0 h 105"/>
                <a:gd name="T2" fmla="*/ 77 w 88"/>
                <a:gd name="T3" fmla="*/ 6 h 105"/>
                <a:gd name="T4" fmla="*/ 83 w 88"/>
                <a:gd name="T5" fmla="*/ 14 h 105"/>
                <a:gd name="T6" fmla="*/ 87 w 88"/>
                <a:gd name="T7" fmla="*/ 23 h 105"/>
                <a:gd name="T8" fmla="*/ 88 w 88"/>
                <a:gd name="T9" fmla="*/ 33 h 105"/>
                <a:gd name="T10" fmla="*/ 85 w 88"/>
                <a:gd name="T11" fmla="*/ 43 h 105"/>
                <a:gd name="T12" fmla="*/ 82 w 88"/>
                <a:gd name="T13" fmla="*/ 47 h 105"/>
                <a:gd name="T14" fmla="*/ 80 w 88"/>
                <a:gd name="T15" fmla="*/ 51 h 105"/>
                <a:gd name="T16" fmla="*/ 73 w 88"/>
                <a:gd name="T17" fmla="*/ 59 h 105"/>
                <a:gd name="T18" fmla="*/ 70 w 88"/>
                <a:gd name="T19" fmla="*/ 62 h 105"/>
                <a:gd name="T20" fmla="*/ 67 w 88"/>
                <a:gd name="T21" fmla="*/ 66 h 105"/>
                <a:gd name="T22" fmla="*/ 60 w 88"/>
                <a:gd name="T23" fmla="*/ 72 h 105"/>
                <a:gd name="T24" fmla="*/ 52 w 88"/>
                <a:gd name="T25" fmla="*/ 78 h 105"/>
                <a:gd name="T26" fmla="*/ 45 w 88"/>
                <a:gd name="T27" fmla="*/ 84 h 105"/>
                <a:gd name="T28" fmla="*/ 37 w 88"/>
                <a:gd name="T29" fmla="*/ 90 h 105"/>
                <a:gd name="T30" fmla="*/ 29 w 88"/>
                <a:gd name="T31" fmla="*/ 95 h 105"/>
                <a:gd name="T32" fmla="*/ 20 w 88"/>
                <a:gd name="T33" fmla="*/ 99 h 105"/>
                <a:gd name="T34" fmla="*/ 11 w 88"/>
                <a:gd name="T35" fmla="*/ 102 h 105"/>
                <a:gd name="T36" fmla="*/ 2 w 88"/>
                <a:gd name="T37" fmla="*/ 105 h 105"/>
                <a:gd name="T38" fmla="*/ 2 w 88"/>
                <a:gd name="T39" fmla="*/ 105 h 105"/>
                <a:gd name="T40" fmla="*/ 1 w 88"/>
                <a:gd name="T41" fmla="*/ 105 h 105"/>
                <a:gd name="T42" fmla="*/ 1 w 88"/>
                <a:gd name="T43" fmla="*/ 105 h 105"/>
                <a:gd name="T44" fmla="*/ 0 w 88"/>
                <a:gd name="T45" fmla="*/ 104 h 105"/>
                <a:gd name="T46" fmla="*/ 1 w 88"/>
                <a:gd name="T47" fmla="*/ 103 h 105"/>
                <a:gd name="T48" fmla="*/ 1 w 88"/>
                <a:gd name="T49" fmla="*/ 103 h 105"/>
                <a:gd name="T50" fmla="*/ 1 w 88"/>
                <a:gd name="T51" fmla="*/ 103 h 105"/>
                <a:gd name="T52" fmla="*/ 1 w 88"/>
                <a:gd name="T53" fmla="*/ 103 h 105"/>
                <a:gd name="T54" fmla="*/ 10 w 88"/>
                <a:gd name="T55" fmla="*/ 100 h 105"/>
                <a:gd name="T56" fmla="*/ 19 w 88"/>
                <a:gd name="T57" fmla="*/ 96 h 105"/>
                <a:gd name="T58" fmla="*/ 27 w 88"/>
                <a:gd name="T59" fmla="*/ 92 h 105"/>
                <a:gd name="T60" fmla="*/ 35 w 88"/>
                <a:gd name="T61" fmla="*/ 87 h 105"/>
                <a:gd name="T62" fmla="*/ 43 w 88"/>
                <a:gd name="T63" fmla="*/ 81 h 105"/>
                <a:gd name="T64" fmla="*/ 50 w 88"/>
                <a:gd name="T65" fmla="*/ 75 h 105"/>
                <a:gd name="T66" fmla="*/ 57 w 88"/>
                <a:gd name="T67" fmla="*/ 69 h 105"/>
                <a:gd name="T68" fmla="*/ 64 w 88"/>
                <a:gd name="T69" fmla="*/ 63 h 105"/>
                <a:gd name="T70" fmla="*/ 67 w 88"/>
                <a:gd name="T71" fmla="*/ 60 h 105"/>
                <a:gd name="T72" fmla="*/ 71 w 88"/>
                <a:gd name="T73" fmla="*/ 56 h 105"/>
                <a:gd name="T74" fmla="*/ 77 w 88"/>
                <a:gd name="T75" fmla="*/ 49 h 105"/>
                <a:gd name="T76" fmla="*/ 79 w 88"/>
                <a:gd name="T77" fmla="*/ 45 h 105"/>
                <a:gd name="T78" fmla="*/ 81 w 88"/>
                <a:gd name="T79" fmla="*/ 41 h 105"/>
                <a:gd name="T80" fmla="*/ 84 w 88"/>
                <a:gd name="T81" fmla="*/ 33 h 105"/>
                <a:gd name="T82" fmla="*/ 84 w 88"/>
                <a:gd name="T83" fmla="*/ 24 h 105"/>
                <a:gd name="T84" fmla="*/ 80 w 88"/>
                <a:gd name="T85" fmla="*/ 16 h 105"/>
                <a:gd name="T86" fmla="*/ 75 w 88"/>
                <a:gd name="T87" fmla="*/ 8 h 105"/>
                <a:gd name="T88" fmla="*/ 68 w 88"/>
                <a:gd name="T89" fmla="*/ 2 h 105"/>
                <a:gd name="T90" fmla="*/ 68 w 88"/>
                <a:gd name="T91" fmla="*/ 1 h 105"/>
                <a:gd name="T92" fmla="*/ 69 w 88"/>
                <a:gd name="T9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105">
                  <a:moveTo>
                    <a:pt x="69" y="0"/>
                  </a:moveTo>
                  <a:cubicBezTo>
                    <a:pt x="72" y="2"/>
                    <a:pt x="75" y="4"/>
                    <a:pt x="77" y="6"/>
                  </a:cubicBezTo>
                  <a:cubicBezTo>
                    <a:pt x="79" y="9"/>
                    <a:pt x="81" y="11"/>
                    <a:pt x="83" y="14"/>
                  </a:cubicBezTo>
                  <a:cubicBezTo>
                    <a:pt x="85" y="17"/>
                    <a:pt x="86" y="20"/>
                    <a:pt x="87" y="23"/>
                  </a:cubicBezTo>
                  <a:cubicBezTo>
                    <a:pt x="88" y="26"/>
                    <a:pt x="88" y="30"/>
                    <a:pt x="88" y="33"/>
                  </a:cubicBezTo>
                  <a:cubicBezTo>
                    <a:pt x="87" y="37"/>
                    <a:pt x="86" y="40"/>
                    <a:pt x="85" y="43"/>
                  </a:cubicBezTo>
                  <a:cubicBezTo>
                    <a:pt x="84" y="44"/>
                    <a:pt x="83" y="46"/>
                    <a:pt x="82" y="47"/>
                  </a:cubicBezTo>
                  <a:cubicBezTo>
                    <a:pt x="82" y="49"/>
                    <a:pt x="81" y="50"/>
                    <a:pt x="80" y="51"/>
                  </a:cubicBezTo>
                  <a:cubicBezTo>
                    <a:pt x="78" y="54"/>
                    <a:pt x="75" y="56"/>
                    <a:pt x="73" y="59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63"/>
                    <a:pt x="68" y="65"/>
                    <a:pt x="67" y="66"/>
                  </a:cubicBezTo>
                  <a:cubicBezTo>
                    <a:pt x="64" y="68"/>
                    <a:pt x="62" y="70"/>
                    <a:pt x="60" y="7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0" y="80"/>
                    <a:pt x="47" y="82"/>
                    <a:pt x="45" y="84"/>
                  </a:cubicBezTo>
                  <a:cubicBezTo>
                    <a:pt x="42" y="86"/>
                    <a:pt x="40" y="88"/>
                    <a:pt x="37" y="90"/>
                  </a:cubicBezTo>
                  <a:cubicBezTo>
                    <a:pt x="34" y="91"/>
                    <a:pt x="31" y="93"/>
                    <a:pt x="29" y="95"/>
                  </a:cubicBezTo>
                  <a:cubicBezTo>
                    <a:pt x="26" y="96"/>
                    <a:pt x="23" y="98"/>
                    <a:pt x="20" y="99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5"/>
                    <a:pt x="0" y="105"/>
                    <a:pt x="0" y="104"/>
                  </a:cubicBezTo>
                  <a:cubicBezTo>
                    <a:pt x="0" y="103"/>
                    <a:pt x="0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1" y="95"/>
                    <a:pt x="24" y="93"/>
                    <a:pt x="27" y="92"/>
                  </a:cubicBezTo>
                  <a:cubicBezTo>
                    <a:pt x="30" y="90"/>
                    <a:pt x="32" y="88"/>
                    <a:pt x="35" y="87"/>
                  </a:cubicBezTo>
                  <a:cubicBezTo>
                    <a:pt x="37" y="85"/>
                    <a:pt x="40" y="83"/>
                    <a:pt x="43" y="81"/>
                  </a:cubicBezTo>
                  <a:cubicBezTo>
                    <a:pt x="45" y="79"/>
                    <a:pt x="48" y="78"/>
                    <a:pt x="50" y="75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60" y="67"/>
                    <a:pt x="62" y="65"/>
                    <a:pt x="64" y="63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54"/>
                    <a:pt x="75" y="51"/>
                    <a:pt x="77" y="49"/>
                  </a:cubicBezTo>
                  <a:cubicBezTo>
                    <a:pt x="78" y="48"/>
                    <a:pt x="78" y="47"/>
                    <a:pt x="79" y="45"/>
                  </a:cubicBezTo>
                  <a:cubicBezTo>
                    <a:pt x="80" y="44"/>
                    <a:pt x="81" y="43"/>
                    <a:pt x="81" y="41"/>
                  </a:cubicBezTo>
                  <a:cubicBezTo>
                    <a:pt x="83" y="39"/>
                    <a:pt x="84" y="36"/>
                    <a:pt x="84" y="33"/>
                  </a:cubicBezTo>
                  <a:cubicBezTo>
                    <a:pt x="84" y="30"/>
                    <a:pt x="84" y="27"/>
                    <a:pt x="84" y="24"/>
                  </a:cubicBezTo>
                  <a:cubicBezTo>
                    <a:pt x="83" y="21"/>
                    <a:pt x="82" y="18"/>
                    <a:pt x="80" y="16"/>
                  </a:cubicBezTo>
                  <a:cubicBezTo>
                    <a:pt x="79" y="13"/>
                    <a:pt x="77" y="10"/>
                    <a:pt x="75" y="8"/>
                  </a:cubicBezTo>
                  <a:cubicBezTo>
                    <a:pt x="73" y="6"/>
                    <a:pt x="71" y="4"/>
                    <a:pt x="68" y="2"/>
                  </a:cubicBezTo>
                  <a:cubicBezTo>
                    <a:pt x="68" y="2"/>
                    <a:pt x="67" y="1"/>
                    <a:pt x="68" y="1"/>
                  </a:cubicBezTo>
                  <a:cubicBezTo>
                    <a:pt x="68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212">
              <a:extLst>
                <a:ext uri="{FF2B5EF4-FFF2-40B4-BE49-F238E27FC236}">
                  <a16:creationId xmlns:a16="http://schemas.microsoft.com/office/drawing/2014/main" id="{D44335A6-B879-492F-AC4B-8F3B076D7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2025651"/>
              <a:ext cx="244475" cy="298450"/>
            </a:xfrm>
            <a:custGeom>
              <a:avLst/>
              <a:gdLst>
                <a:gd name="T0" fmla="*/ 85 w 87"/>
                <a:gd name="T1" fmla="*/ 4 h 106"/>
                <a:gd name="T2" fmla="*/ 85 w 87"/>
                <a:gd name="T3" fmla="*/ 4 h 106"/>
                <a:gd name="T4" fmla="*/ 83 w 87"/>
                <a:gd name="T5" fmla="*/ 4 h 106"/>
                <a:gd name="T6" fmla="*/ 78 w 87"/>
                <a:gd name="T7" fmla="*/ 3 h 106"/>
                <a:gd name="T8" fmla="*/ 70 w 87"/>
                <a:gd name="T9" fmla="*/ 3 h 106"/>
                <a:gd name="T10" fmla="*/ 60 w 87"/>
                <a:gd name="T11" fmla="*/ 3 h 106"/>
                <a:gd name="T12" fmla="*/ 54 w 87"/>
                <a:gd name="T13" fmla="*/ 4 h 106"/>
                <a:gd name="T14" fmla="*/ 48 w 87"/>
                <a:gd name="T15" fmla="*/ 6 h 106"/>
                <a:gd name="T16" fmla="*/ 36 w 87"/>
                <a:gd name="T17" fmla="*/ 11 h 106"/>
                <a:gd name="T18" fmla="*/ 25 w 87"/>
                <a:gd name="T19" fmla="*/ 20 h 106"/>
                <a:gd name="T20" fmla="*/ 16 w 87"/>
                <a:gd name="T21" fmla="*/ 32 h 106"/>
                <a:gd name="T22" fmla="*/ 12 w 87"/>
                <a:gd name="T23" fmla="*/ 38 h 106"/>
                <a:gd name="T24" fmla="*/ 9 w 87"/>
                <a:gd name="T25" fmla="*/ 45 h 106"/>
                <a:gd name="T26" fmla="*/ 5 w 87"/>
                <a:gd name="T27" fmla="*/ 59 h 106"/>
                <a:gd name="T28" fmla="*/ 4 w 87"/>
                <a:gd name="T29" fmla="*/ 66 h 106"/>
                <a:gd name="T30" fmla="*/ 4 w 87"/>
                <a:gd name="T31" fmla="*/ 72 h 106"/>
                <a:gd name="T32" fmla="*/ 4 w 87"/>
                <a:gd name="T33" fmla="*/ 78 h 106"/>
                <a:gd name="T34" fmla="*/ 5 w 87"/>
                <a:gd name="T35" fmla="*/ 84 h 106"/>
                <a:gd name="T36" fmla="*/ 7 w 87"/>
                <a:gd name="T37" fmla="*/ 89 h 106"/>
                <a:gd name="T38" fmla="*/ 10 w 87"/>
                <a:gd name="T39" fmla="*/ 93 h 106"/>
                <a:gd name="T40" fmla="*/ 12 w 87"/>
                <a:gd name="T41" fmla="*/ 97 h 106"/>
                <a:gd name="T42" fmla="*/ 14 w 87"/>
                <a:gd name="T43" fmla="*/ 99 h 106"/>
                <a:gd name="T44" fmla="*/ 18 w 87"/>
                <a:gd name="T45" fmla="*/ 103 h 106"/>
                <a:gd name="T46" fmla="*/ 19 w 87"/>
                <a:gd name="T47" fmla="*/ 104 h 106"/>
                <a:gd name="T48" fmla="*/ 20 w 87"/>
                <a:gd name="T49" fmla="*/ 105 h 106"/>
                <a:gd name="T50" fmla="*/ 18 w 87"/>
                <a:gd name="T51" fmla="*/ 106 h 106"/>
                <a:gd name="T52" fmla="*/ 17 w 87"/>
                <a:gd name="T53" fmla="*/ 105 h 106"/>
                <a:gd name="T54" fmla="*/ 13 w 87"/>
                <a:gd name="T55" fmla="*/ 101 h 106"/>
                <a:gd name="T56" fmla="*/ 10 w 87"/>
                <a:gd name="T57" fmla="*/ 98 h 106"/>
                <a:gd name="T58" fmla="*/ 7 w 87"/>
                <a:gd name="T59" fmla="*/ 95 h 106"/>
                <a:gd name="T60" fmla="*/ 5 w 87"/>
                <a:gd name="T61" fmla="*/ 90 h 106"/>
                <a:gd name="T62" fmla="*/ 2 w 87"/>
                <a:gd name="T63" fmla="*/ 85 h 106"/>
                <a:gd name="T64" fmla="*/ 1 w 87"/>
                <a:gd name="T65" fmla="*/ 79 h 106"/>
                <a:gd name="T66" fmla="*/ 0 w 87"/>
                <a:gd name="T67" fmla="*/ 72 h 106"/>
                <a:gd name="T68" fmla="*/ 0 w 87"/>
                <a:gd name="T69" fmla="*/ 65 h 106"/>
                <a:gd name="T70" fmla="*/ 1 w 87"/>
                <a:gd name="T71" fmla="*/ 58 h 106"/>
                <a:gd name="T72" fmla="*/ 5 w 87"/>
                <a:gd name="T73" fmla="*/ 44 h 106"/>
                <a:gd name="T74" fmla="*/ 8 w 87"/>
                <a:gd name="T75" fmla="*/ 36 h 106"/>
                <a:gd name="T76" fmla="*/ 12 w 87"/>
                <a:gd name="T77" fmla="*/ 29 h 106"/>
                <a:gd name="T78" fmla="*/ 22 w 87"/>
                <a:gd name="T79" fmla="*/ 17 h 106"/>
                <a:gd name="T80" fmla="*/ 34 w 87"/>
                <a:gd name="T81" fmla="*/ 8 h 106"/>
                <a:gd name="T82" fmla="*/ 47 w 87"/>
                <a:gd name="T83" fmla="*/ 2 h 106"/>
                <a:gd name="T84" fmla="*/ 54 w 87"/>
                <a:gd name="T85" fmla="*/ 1 h 106"/>
                <a:gd name="T86" fmla="*/ 60 w 87"/>
                <a:gd name="T87" fmla="*/ 0 h 106"/>
                <a:gd name="T88" fmla="*/ 65 w 87"/>
                <a:gd name="T89" fmla="*/ 0 h 106"/>
                <a:gd name="T90" fmla="*/ 70 w 87"/>
                <a:gd name="T91" fmla="*/ 0 h 106"/>
                <a:gd name="T92" fmla="*/ 79 w 87"/>
                <a:gd name="T93" fmla="*/ 1 h 106"/>
                <a:gd name="T94" fmla="*/ 84 w 87"/>
                <a:gd name="T95" fmla="*/ 2 h 106"/>
                <a:gd name="T96" fmla="*/ 85 w 87"/>
                <a:gd name="T97" fmla="*/ 2 h 106"/>
                <a:gd name="T98" fmla="*/ 86 w 87"/>
                <a:gd name="T99" fmla="*/ 2 h 106"/>
                <a:gd name="T100" fmla="*/ 86 w 87"/>
                <a:gd name="T101" fmla="*/ 4 h 106"/>
                <a:gd name="T102" fmla="*/ 85 w 87"/>
                <a:gd name="T10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106">
                  <a:moveTo>
                    <a:pt x="85" y="4"/>
                  </a:move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3" y="4"/>
                  </a:cubicBezTo>
                  <a:cubicBezTo>
                    <a:pt x="82" y="4"/>
                    <a:pt x="80" y="3"/>
                    <a:pt x="78" y="3"/>
                  </a:cubicBezTo>
                  <a:cubicBezTo>
                    <a:pt x="76" y="3"/>
                    <a:pt x="73" y="3"/>
                    <a:pt x="70" y="3"/>
                  </a:cubicBezTo>
                  <a:cubicBezTo>
                    <a:pt x="67" y="3"/>
                    <a:pt x="64" y="3"/>
                    <a:pt x="60" y="3"/>
                  </a:cubicBezTo>
                  <a:cubicBezTo>
                    <a:pt x="58" y="3"/>
                    <a:pt x="56" y="4"/>
                    <a:pt x="54" y="4"/>
                  </a:cubicBezTo>
                  <a:cubicBezTo>
                    <a:pt x="52" y="4"/>
                    <a:pt x="50" y="5"/>
                    <a:pt x="48" y="6"/>
                  </a:cubicBezTo>
                  <a:cubicBezTo>
                    <a:pt x="44" y="7"/>
                    <a:pt x="40" y="9"/>
                    <a:pt x="36" y="11"/>
                  </a:cubicBezTo>
                  <a:cubicBezTo>
                    <a:pt x="32" y="14"/>
                    <a:pt x="28" y="16"/>
                    <a:pt x="25" y="20"/>
                  </a:cubicBezTo>
                  <a:cubicBezTo>
                    <a:pt x="21" y="23"/>
                    <a:pt x="18" y="27"/>
                    <a:pt x="16" y="32"/>
                  </a:cubicBezTo>
                  <a:cubicBezTo>
                    <a:pt x="14" y="34"/>
                    <a:pt x="13" y="36"/>
                    <a:pt x="12" y="38"/>
                  </a:cubicBezTo>
                  <a:cubicBezTo>
                    <a:pt x="11" y="40"/>
                    <a:pt x="10" y="43"/>
                    <a:pt x="9" y="45"/>
                  </a:cubicBezTo>
                  <a:cubicBezTo>
                    <a:pt x="7" y="50"/>
                    <a:pt x="5" y="54"/>
                    <a:pt x="5" y="59"/>
                  </a:cubicBezTo>
                  <a:cubicBezTo>
                    <a:pt x="4" y="61"/>
                    <a:pt x="4" y="63"/>
                    <a:pt x="4" y="66"/>
                  </a:cubicBezTo>
                  <a:cubicBezTo>
                    <a:pt x="4" y="68"/>
                    <a:pt x="3" y="70"/>
                    <a:pt x="4" y="72"/>
                  </a:cubicBezTo>
                  <a:cubicBezTo>
                    <a:pt x="4" y="74"/>
                    <a:pt x="4" y="76"/>
                    <a:pt x="4" y="78"/>
                  </a:cubicBezTo>
                  <a:cubicBezTo>
                    <a:pt x="5" y="80"/>
                    <a:pt x="5" y="82"/>
                    <a:pt x="5" y="84"/>
                  </a:cubicBezTo>
                  <a:cubicBezTo>
                    <a:pt x="6" y="86"/>
                    <a:pt x="7" y="87"/>
                    <a:pt x="7" y="89"/>
                  </a:cubicBezTo>
                  <a:cubicBezTo>
                    <a:pt x="8" y="90"/>
                    <a:pt x="9" y="92"/>
                    <a:pt x="10" y="93"/>
                  </a:cubicBezTo>
                  <a:cubicBezTo>
                    <a:pt x="10" y="94"/>
                    <a:pt x="11" y="96"/>
                    <a:pt x="12" y="97"/>
                  </a:cubicBezTo>
                  <a:cubicBezTo>
                    <a:pt x="13" y="98"/>
                    <a:pt x="14" y="99"/>
                    <a:pt x="14" y="99"/>
                  </a:cubicBezTo>
                  <a:cubicBezTo>
                    <a:pt x="16" y="101"/>
                    <a:pt x="17" y="102"/>
                    <a:pt x="18" y="103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20" y="104"/>
                    <a:pt x="20" y="105"/>
                    <a:pt x="20" y="105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8" y="106"/>
                    <a:pt x="18" y="105"/>
                    <a:pt x="17" y="105"/>
                  </a:cubicBezTo>
                  <a:cubicBezTo>
                    <a:pt x="16" y="104"/>
                    <a:pt x="14" y="103"/>
                    <a:pt x="13" y="101"/>
                  </a:cubicBezTo>
                  <a:cubicBezTo>
                    <a:pt x="12" y="100"/>
                    <a:pt x="11" y="99"/>
                    <a:pt x="10" y="98"/>
                  </a:cubicBezTo>
                  <a:cubicBezTo>
                    <a:pt x="9" y="97"/>
                    <a:pt x="8" y="96"/>
                    <a:pt x="7" y="95"/>
                  </a:cubicBezTo>
                  <a:cubicBezTo>
                    <a:pt x="6" y="93"/>
                    <a:pt x="6" y="92"/>
                    <a:pt x="5" y="90"/>
                  </a:cubicBezTo>
                  <a:cubicBezTo>
                    <a:pt x="4" y="88"/>
                    <a:pt x="3" y="87"/>
                    <a:pt x="2" y="85"/>
                  </a:cubicBezTo>
                  <a:cubicBezTo>
                    <a:pt x="2" y="83"/>
                    <a:pt x="1" y="81"/>
                    <a:pt x="1" y="79"/>
                  </a:cubicBezTo>
                  <a:cubicBezTo>
                    <a:pt x="0" y="77"/>
                    <a:pt x="0" y="75"/>
                    <a:pt x="0" y="72"/>
                  </a:cubicBezTo>
                  <a:cubicBezTo>
                    <a:pt x="0" y="70"/>
                    <a:pt x="0" y="68"/>
                    <a:pt x="0" y="65"/>
                  </a:cubicBezTo>
                  <a:cubicBezTo>
                    <a:pt x="0" y="63"/>
                    <a:pt x="1" y="60"/>
                    <a:pt x="1" y="58"/>
                  </a:cubicBezTo>
                  <a:cubicBezTo>
                    <a:pt x="2" y="53"/>
                    <a:pt x="4" y="48"/>
                    <a:pt x="5" y="44"/>
                  </a:cubicBezTo>
                  <a:cubicBezTo>
                    <a:pt x="6" y="41"/>
                    <a:pt x="7" y="39"/>
                    <a:pt x="8" y="36"/>
                  </a:cubicBezTo>
                  <a:cubicBezTo>
                    <a:pt x="10" y="34"/>
                    <a:pt x="11" y="32"/>
                    <a:pt x="12" y="29"/>
                  </a:cubicBezTo>
                  <a:cubicBezTo>
                    <a:pt x="15" y="25"/>
                    <a:pt x="18" y="21"/>
                    <a:pt x="22" y="17"/>
                  </a:cubicBezTo>
                  <a:cubicBezTo>
                    <a:pt x="26" y="14"/>
                    <a:pt x="30" y="10"/>
                    <a:pt x="34" y="8"/>
                  </a:cubicBezTo>
                  <a:cubicBezTo>
                    <a:pt x="39" y="6"/>
                    <a:pt x="43" y="3"/>
                    <a:pt x="47" y="2"/>
                  </a:cubicBezTo>
                  <a:cubicBezTo>
                    <a:pt x="49" y="2"/>
                    <a:pt x="52" y="1"/>
                    <a:pt x="54" y="1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2" y="0"/>
                    <a:pt x="64" y="0"/>
                    <a:pt x="65" y="0"/>
                  </a:cubicBezTo>
                  <a:cubicBezTo>
                    <a:pt x="67" y="0"/>
                    <a:pt x="69" y="0"/>
                    <a:pt x="70" y="0"/>
                  </a:cubicBezTo>
                  <a:cubicBezTo>
                    <a:pt x="74" y="0"/>
                    <a:pt x="76" y="0"/>
                    <a:pt x="79" y="1"/>
                  </a:cubicBezTo>
                  <a:cubicBezTo>
                    <a:pt x="81" y="1"/>
                    <a:pt x="83" y="1"/>
                    <a:pt x="84" y="2"/>
                  </a:cubicBezTo>
                  <a:cubicBezTo>
                    <a:pt x="84" y="2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7" y="3"/>
                    <a:pt x="86" y="4"/>
                  </a:cubicBezTo>
                  <a:cubicBezTo>
                    <a:pt x="86" y="4"/>
                    <a:pt x="86" y="4"/>
                    <a:pt x="85" y="4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213">
              <a:extLst>
                <a:ext uri="{FF2B5EF4-FFF2-40B4-BE49-F238E27FC236}">
                  <a16:creationId xmlns:a16="http://schemas.microsoft.com/office/drawing/2014/main" id="{059CD862-658A-4347-9B86-584B22C5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1" y="1709738"/>
              <a:ext cx="574675" cy="173038"/>
            </a:xfrm>
            <a:custGeom>
              <a:avLst/>
              <a:gdLst>
                <a:gd name="T0" fmla="*/ 0 w 205"/>
                <a:gd name="T1" fmla="*/ 47 h 62"/>
                <a:gd name="T2" fmla="*/ 2 w 205"/>
                <a:gd name="T3" fmla="*/ 45 h 62"/>
                <a:gd name="T4" fmla="*/ 7 w 205"/>
                <a:gd name="T5" fmla="*/ 39 h 62"/>
                <a:gd name="T6" fmla="*/ 15 w 205"/>
                <a:gd name="T7" fmla="*/ 31 h 62"/>
                <a:gd name="T8" fmla="*/ 27 w 205"/>
                <a:gd name="T9" fmla="*/ 22 h 62"/>
                <a:gd name="T10" fmla="*/ 60 w 205"/>
                <a:gd name="T11" fmla="*/ 4 h 62"/>
                <a:gd name="T12" fmla="*/ 81 w 205"/>
                <a:gd name="T13" fmla="*/ 1 h 62"/>
                <a:gd name="T14" fmla="*/ 103 w 205"/>
                <a:gd name="T15" fmla="*/ 4 h 62"/>
                <a:gd name="T16" fmla="*/ 124 w 205"/>
                <a:gd name="T17" fmla="*/ 11 h 62"/>
                <a:gd name="T18" fmla="*/ 142 w 205"/>
                <a:gd name="T19" fmla="*/ 22 h 62"/>
                <a:gd name="T20" fmla="*/ 172 w 205"/>
                <a:gd name="T21" fmla="*/ 43 h 62"/>
                <a:gd name="T22" fmla="*/ 185 w 205"/>
                <a:gd name="T23" fmla="*/ 51 h 62"/>
                <a:gd name="T24" fmla="*/ 190 w 205"/>
                <a:gd name="T25" fmla="*/ 54 h 62"/>
                <a:gd name="T26" fmla="*/ 195 w 205"/>
                <a:gd name="T27" fmla="*/ 56 h 62"/>
                <a:gd name="T28" fmla="*/ 201 w 205"/>
                <a:gd name="T29" fmla="*/ 59 h 62"/>
                <a:gd name="T30" fmla="*/ 204 w 205"/>
                <a:gd name="T31" fmla="*/ 60 h 62"/>
                <a:gd name="T32" fmla="*/ 204 w 205"/>
                <a:gd name="T33" fmla="*/ 60 h 62"/>
                <a:gd name="T34" fmla="*/ 204 w 205"/>
                <a:gd name="T35" fmla="*/ 61 h 62"/>
                <a:gd name="T36" fmla="*/ 203 w 205"/>
                <a:gd name="T37" fmla="*/ 62 h 62"/>
                <a:gd name="T38" fmla="*/ 201 w 205"/>
                <a:gd name="T39" fmla="*/ 61 h 62"/>
                <a:gd name="T40" fmla="*/ 194 w 205"/>
                <a:gd name="T41" fmla="*/ 59 h 62"/>
                <a:gd name="T42" fmla="*/ 189 w 205"/>
                <a:gd name="T43" fmla="*/ 56 h 62"/>
                <a:gd name="T44" fmla="*/ 183 w 205"/>
                <a:gd name="T45" fmla="*/ 53 h 62"/>
                <a:gd name="T46" fmla="*/ 171 w 205"/>
                <a:gd name="T47" fmla="*/ 46 h 62"/>
                <a:gd name="T48" fmla="*/ 140 w 205"/>
                <a:gd name="T49" fmla="*/ 25 h 62"/>
                <a:gd name="T50" fmla="*/ 122 w 205"/>
                <a:gd name="T51" fmla="*/ 15 h 62"/>
                <a:gd name="T52" fmla="*/ 102 w 205"/>
                <a:gd name="T53" fmla="*/ 7 h 62"/>
                <a:gd name="T54" fmla="*/ 81 w 205"/>
                <a:gd name="T55" fmla="*/ 5 h 62"/>
                <a:gd name="T56" fmla="*/ 61 w 205"/>
                <a:gd name="T57" fmla="*/ 8 h 62"/>
                <a:gd name="T58" fmla="*/ 29 w 205"/>
                <a:gd name="T59" fmla="*/ 24 h 62"/>
                <a:gd name="T60" fmla="*/ 17 w 205"/>
                <a:gd name="T61" fmla="*/ 33 h 62"/>
                <a:gd name="T62" fmla="*/ 9 w 205"/>
                <a:gd name="T63" fmla="*/ 41 h 62"/>
                <a:gd name="T64" fmla="*/ 3 w 205"/>
                <a:gd name="T65" fmla="*/ 46 h 62"/>
                <a:gd name="T66" fmla="*/ 2 w 205"/>
                <a:gd name="T67" fmla="*/ 48 h 62"/>
                <a:gd name="T68" fmla="*/ 0 w 205"/>
                <a:gd name="T69" fmla="*/ 48 h 62"/>
                <a:gd name="T70" fmla="*/ 0 w 205"/>
                <a:gd name="T7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62">
                  <a:moveTo>
                    <a:pt x="0" y="47"/>
                  </a:moveTo>
                  <a:cubicBezTo>
                    <a:pt x="0" y="47"/>
                    <a:pt x="1" y="46"/>
                    <a:pt x="2" y="45"/>
                  </a:cubicBezTo>
                  <a:cubicBezTo>
                    <a:pt x="3" y="43"/>
                    <a:pt x="5" y="42"/>
                    <a:pt x="7" y="39"/>
                  </a:cubicBezTo>
                  <a:cubicBezTo>
                    <a:pt x="9" y="37"/>
                    <a:pt x="12" y="34"/>
                    <a:pt x="15" y="31"/>
                  </a:cubicBezTo>
                  <a:cubicBezTo>
                    <a:pt x="19" y="28"/>
                    <a:pt x="22" y="25"/>
                    <a:pt x="27" y="22"/>
                  </a:cubicBezTo>
                  <a:cubicBezTo>
                    <a:pt x="36" y="16"/>
                    <a:pt x="47" y="9"/>
                    <a:pt x="60" y="4"/>
                  </a:cubicBezTo>
                  <a:cubicBezTo>
                    <a:pt x="67" y="2"/>
                    <a:pt x="74" y="1"/>
                    <a:pt x="81" y="1"/>
                  </a:cubicBezTo>
                  <a:cubicBezTo>
                    <a:pt x="88" y="0"/>
                    <a:pt x="96" y="2"/>
                    <a:pt x="103" y="4"/>
                  </a:cubicBezTo>
                  <a:cubicBezTo>
                    <a:pt x="110" y="5"/>
                    <a:pt x="117" y="8"/>
                    <a:pt x="124" y="11"/>
                  </a:cubicBezTo>
                  <a:cubicBezTo>
                    <a:pt x="130" y="14"/>
                    <a:pt x="136" y="18"/>
                    <a:pt x="142" y="22"/>
                  </a:cubicBezTo>
                  <a:cubicBezTo>
                    <a:pt x="154" y="29"/>
                    <a:pt x="163" y="37"/>
                    <a:pt x="172" y="43"/>
                  </a:cubicBezTo>
                  <a:cubicBezTo>
                    <a:pt x="177" y="46"/>
                    <a:pt x="181" y="49"/>
                    <a:pt x="185" y="51"/>
                  </a:cubicBezTo>
                  <a:cubicBezTo>
                    <a:pt x="186" y="52"/>
                    <a:pt x="188" y="53"/>
                    <a:pt x="190" y="54"/>
                  </a:cubicBezTo>
                  <a:cubicBezTo>
                    <a:pt x="192" y="55"/>
                    <a:pt x="193" y="56"/>
                    <a:pt x="195" y="56"/>
                  </a:cubicBezTo>
                  <a:cubicBezTo>
                    <a:pt x="197" y="58"/>
                    <a:pt x="200" y="59"/>
                    <a:pt x="201" y="59"/>
                  </a:cubicBezTo>
                  <a:cubicBezTo>
                    <a:pt x="203" y="59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60"/>
                    <a:pt x="205" y="61"/>
                    <a:pt x="204" y="61"/>
                  </a:cubicBezTo>
                  <a:cubicBezTo>
                    <a:pt x="204" y="62"/>
                    <a:pt x="204" y="62"/>
                    <a:pt x="203" y="62"/>
                  </a:cubicBezTo>
                  <a:cubicBezTo>
                    <a:pt x="203" y="62"/>
                    <a:pt x="202" y="62"/>
                    <a:pt x="201" y="61"/>
                  </a:cubicBezTo>
                  <a:cubicBezTo>
                    <a:pt x="199" y="61"/>
                    <a:pt x="197" y="60"/>
                    <a:pt x="194" y="59"/>
                  </a:cubicBezTo>
                  <a:cubicBezTo>
                    <a:pt x="192" y="58"/>
                    <a:pt x="190" y="57"/>
                    <a:pt x="189" y="56"/>
                  </a:cubicBezTo>
                  <a:cubicBezTo>
                    <a:pt x="187" y="55"/>
                    <a:pt x="185" y="55"/>
                    <a:pt x="183" y="53"/>
                  </a:cubicBezTo>
                  <a:cubicBezTo>
                    <a:pt x="179" y="51"/>
                    <a:pt x="175" y="49"/>
                    <a:pt x="171" y="46"/>
                  </a:cubicBezTo>
                  <a:cubicBezTo>
                    <a:pt x="162" y="39"/>
                    <a:pt x="151" y="32"/>
                    <a:pt x="140" y="25"/>
                  </a:cubicBezTo>
                  <a:cubicBezTo>
                    <a:pt x="134" y="21"/>
                    <a:pt x="128" y="18"/>
                    <a:pt x="122" y="15"/>
                  </a:cubicBezTo>
                  <a:cubicBezTo>
                    <a:pt x="116" y="12"/>
                    <a:pt x="109" y="9"/>
                    <a:pt x="102" y="7"/>
                  </a:cubicBezTo>
                  <a:cubicBezTo>
                    <a:pt x="95" y="6"/>
                    <a:pt x="88" y="4"/>
                    <a:pt x="81" y="5"/>
                  </a:cubicBezTo>
                  <a:cubicBezTo>
                    <a:pt x="74" y="5"/>
                    <a:pt x="68" y="6"/>
                    <a:pt x="61" y="8"/>
                  </a:cubicBezTo>
                  <a:cubicBezTo>
                    <a:pt x="49" y="12"/>
                    <a:pt x="38" y="18"/>
                    <a:pt x="29" y="24"/>
                  </a:cubicBezTo>
                  <a:cubicBezTo>
                    <a:pt x="24" y="28"/>
                    <a:pt x="20" y="31"/>
                    <a:pt x="17" y="33"/>
                  </a:cubicBezTo>
                  <a:cubicBezTo>
                    <a:pt x="14" y="36"/>
                    <a:pt x="11" y="39"/>
                    <a:pt x="9" y="41"/>
                  </a:cubicBezTo>
                  <a:cubicBezTo>
                    <a:pt x="6" y="43"/>
                    <a:pt x="5" y="45"/>
                    <a:pt x="3" y="46"/>
                  </a:cubicBezTo>
                  <a:cubicBezTo>
                    <a:pt x="2" y="47"/>
                    <a:pt x="2" y="48"/>
                    <a:pt x="2" y="48"/>
                  </a:cubicBezTo>
                  <a:cubicBezTo>
                    <a:pt x="1" y="48"/>
                    <a:pt x="1" y="48"/>
                    <a:pt x="0" y="48"/>
                  </a:cubicBezTo>
                  <a:cubicBezTo>
                    <a:pt x="0" y="48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214">
              <a:extLst>
                <a:ext uri="{FF2B5EF4-FFF2-40B4-BE49-F238E27FC236}">
                  <a16:creationId xmlns:a16="http://schemas.microsoft.com/office/drawing/2014/main" id="{6BA5A526-C988-4265-93AC-F8D02548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6" y="1841501"/>
              <a:ext cx="290513" cy="204788"/>
            </a:xfrm>
            <a:custGeom>
              <a:avLst/>
              <a:gdLst>
                <a:gd name="T0" fmla="*/ 1 w 104"/>
                <a:gd name="T1" fmla="*/ 5 h 73"/>
                <a:gd name="T2" fmla="*/ 2 w 104"/>
                <a:gd name="T3" fmla="*/ 4 h 73"/>
                <a:gd name="T4" fmla="*/ 6 w 104"/>
                <a:gd name="T5" fmla="*/ 3 h 73"/>
                <a:gd name="T6" fmla="*/ 13 w 104"/>
                <a:gd name="T7" fmla="*/ 2 h 73"/>
                <a:gd name="T8" fmla="*/ 22 w 104"/>
                <a:gd name="T9" fmla="*/ 0 h 73"/>
                <a:gd name="T10" fmla="*/ 27 w 104"/>
                <a:gd name="T11" fmla="*/ 0 h 73"/>
                <a:gd name="T12" fmla="*/ 33 w 104"/>
                <a:gd name="T13" fmla="*/ 0 h 73"/>
                <a:gd name="T14" fmla="*/ 44 w 104"/>
                <a:gd name="T15" fmla="*/ 2 h 73"/>
                <a:gd name="T16" fmla="*/ 47 w 104"/>
                <a:gd name="T17" fmla="*/ 3 h 73"/>
                <a:gd name="T18" fmla="*/ 50 w 104"/>
                <a:gd name="T19" fmla="*/ 4 h 73"/>
                <a:gd name="T20" fmla="*/ 57 w 104"/>
                <a:gd name="T21" fmla="*/ 6 h 73"/>
                <a:gd name="T22" fmla="*/ 62 w 104"/>
                <a:gd name="T23" fmla="*/ 9 h 73"/>
                <a:gd name="T24" fmla="*/ 68 w 104"/>
                <a:gd name="T25" fmla="*/ 13 h 73"/>
                <a:gd name="T26" fmla="*/ 73 w 104"/>
                <a:gd name="T27" fmla="*/ 17 h 73"/>
                <a:gd name="T28" fmla="*/ 78 w 104"/>
                <a:gd name="T29" fmla="*/ 22 h 73"/>
                <a:gd name="T30" fmla="*/ 82 w 104"/>
                <a:gd name="T31" fmla="*/ 27 h 73"/>
                <a:gd name="T32" fmla="*/ 86 w 104"/>
                <a:gd name="T33" fmla="*/ 32 h 73"/>
                <a:gd name="T34" fmla="*/ 89 w 104"/>
                <a:gd name="T35" fmla="*/ 37 h 73"/>
                <a:gd name="T36" fmla="*/ 92 w 104"/>
                <a:gd name="T37" fmla="*/ 42 h 73"/>
                <a:gd name="T38" fmla="*/ 95 w 104"/>
                <a:gd name="T39" fmla="*/ 46 h 73"/>
                <a:gd name="T40" fmla="*/ 97 w 104"/>
                <a:gd name="T41" fmla="*/ 51 h 73"/>
                <a:gd name="T42" fmla="*/ 100 w 104"/>
                <a:gd name="T43" fmla="*/ 59 h 73"/>
                <a:gd name="T44" fmla="*/ 102 w 104"/>
                <a:gd name="T45" fmla="*/ 66 h 73"/>
                <a:gd name="T46" fmla="*/ 104 w 104"/>
                <a:gd name="T47" fmla="*/ 72 h 73"/>
                <a:gd name="T48" fmla="*/ 104 w 104"/>
                <a:gd name="T49" fmla="*/ 72 h 73"/>
                <a:gd name="T50" fmla="*/ 103 w 104"/>
                <a:gd name="T51" fmla="*/ 73 h 73"/>
                <a:gd name="T52" fmla="*/ 102 w 104"/>
                <a:gd name="T53" fmla="*/ 72 h 73"/>
                <a:gd name="T54" fmla="*/ 100 w 104"/>
                <a:gd name="T55" fmla="*/ 67 h 73"/>
                <a:gd name="T56" fmla="*/ 97 w 104"/>
                <a:gd name="T57" fmla="*/ 60 h 73"/>
                <a:gd name="T58" fmla="*/ 94 w 104"/>
                <a:gd name="T59" fmla="*/ 52 h 73"/>
                <a:gd name="T60" fmla="*/ 92 w 104"/>
                <a:gd name="T61" fmla="*/ 48 h 73"/>
                <a:gd name="T62" fmla="*/ 89 w 104"/>
                <a:gd name="T63" fmla="*/ 43 h 73"/>
                <a:gd name="T64" fmla="*/ 86 w 104"/>
                <a:gd name="T65" fmla="*/ 38 h 73"/>
                <a:gd name="T66" fmla="*/ 83 w 104"/>
                <a:gd name="T67" fmla="*/ 34 h 73"/>
                <a:gd name="T68" fmla="*/ 79 w 104"/>
                <a:gd name="T69" fmla="*/ 29 h 73"/>
                <a:gd name="T70" fmla="*/ 75 w 104"/>
                <a:gd name="T71" fmla="*/ 24 h 73"/>
                <a:gd name="T72" fmla="*/ 70 w 104"/>
                <a:gd name="T73" fmla="*/ 20 h 73"/>
                <a:gd name="T74" fmla="*/ 66 w 104"/>
                <a:gd name="T75" fmla="*/ 16 h 73"/>
                <a:gd name="T76" fmla="*/ 60 w 104"/>
                <a:gd name="T77" fmla="*/ 13 h 73"/>
                <a:gd name="T78" fmla="*/ 55 w 104"/>
                <a:gd name="T79" fmla="*/ 10 h 73"/>
                <a:gd name="T80" fmla="*/ 49 w 104"/>
                <a:gd name="T81" fmla="*/ 8 h 73"/>
                <a:gd name="T82" fmla="*/ 46 w 104"/>
                <a:gd name="T83" fmla="*/ 7 h 73"/>
                <a:gd name="T84" fmla="*/ 44 w 104"/>
                <a:gd name="T85" fmla="*/ 6 h 73"/>
                <a:gd name="T86" fmla="*/ 32 w 104"/>
                <a:gd name="T87" fmla="*/ 4 h 73"/>
                <a:gd name="T88" fmla="*/ 27 w 104"/>
                <a:gd name="T89" fmla="*/ 4 h 73"/>
                <a:gd name="T90" fmla="*/ 22 w 104"/>
                <a:gd name="T91" fmla="*/ 4 h 73"/>
                <a:gd name="T92" fmla="*/ 14 w 104"/>
                <a:gd name="T93" fmla="*/ 4 h 73"/>
                <a:gd name="T94" fmla="*/ 7 w 104"/>
                <a:gd name="T95" fmla="*/ 5 h 73"/>
                <a:gd name="T96" fmla="*/ 3 w 104"/>
                <a:gd name="T97" fmla="*/ 7 h 73"/>
                <a:gd name="T98" fmla="*/ 1 w 104"/>
                <a:gd name="T99" fmla="*/ 7 h 73"/>
                <a:gd name="T100" fmla="*/ 0 w 104"/>
                <a:gd name="T101" fmla="*/ 6 h 73"/>
                <a:gd name="T102" fmla="*/ 1 w 104"/>
                <a:gd name="T10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73">
                  <a:moveTo>
                    <a:pt x="1" y="5"/>
                  </a:moveTo>
                  <a:cubicBezTo>
                    <a:pt x="1" y="5"/>
                    <a:pt x="1" y="5"/>
                    <a:pt x="2" y="4"/>
                  </a:cubicBezTo>
                  <a:cubicBezTo>
                    <a:pt x="3" y="4"/>
                    <a:pt x="5" y="4"/>
                    <a:pt x="6" y="3"/>
                  </a:cubicBezTo>
                  <a:cubicBezTo>
                    <a:pt x="8" y="3"/>
                    <a:pt x="11" y="2"/>
                    <a:pt x="13" y="2"/>
                  </a:cubicBezTo>
                  <a:cubicBezTo>
                    <a:pt x="16" y="1"/>
                    <a:pt x="19" y="1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6" y="1"/>
                    <a:pt x="40" y="1"/>
                    <a:pt x="44" y="2"/>
                  </a:cubicBezTo>
                  <a:cubicBezTo>
                    <a:pt x="45" y="2"/>
                    <a:pt x="46" y="3"/>
                    <a:pt x="47" y="3"/>
                  </a:cubicBezTo>
                  <a:cubicBezTo>
                    <a:pt x="48" y="3"/>
                    <a:pt x="49" y="4"/>
                    <a:pt x="50" y="4"/>
                  </a:cubicBezTo>
                  <a:cubicBezTo>
                    <a:pt x="52" y="5"/>
                    <a:pt x="55" y="5"/>
                    <a:pt x="57" y="6"/>
                  </a:cubicBezTo>
                  <a:cubicBezTo>
                    <a:pt x="58" y="7"/>
                    <a:pt x="60" y="8"/>
                    <a:pt x="62" y="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4"/>
                    <a:pt x="71" y="16"/>
                    <a:pt x="73" y="17"/>
                  </a:cubicBezTo>
                  <a:cubicBezTo>
                    <a:pt x="75" y="19"/>
                    <a:pt x="76" y="20"/>
                    <a:pt x="78" y="22"/>
                  </a:cubicBezTo>
                  <a:cubicBezTo>
                    <a:pt x="79" y="23"/>
                    <a:pt x="81" y="25"/>
                    <a:pt x="82" y="27"/>
                  </a:cubicBezTo>
                  <a:cubicBezTo>
                    <a:pt x="84" y="28"/>
                    <a:pt x="85" y="30"/>
                    <a:pt x="86" y="32"/>
                  </a:cubicBezTo>
                  <a:cubicBezTo>
                    <a:pt x="87" y="33"/>
                    <a:pt x="88" y="35"/>
                    <a:pt x="89" y="37"/>
                  </a:cubicBezTo>
                  <a:cubicBezTo>
                    <a:pt x="90" y="38"/>
                    <a:pt x="91" y="40"/>
                    <a:pt x="92" y="42"/>
                  </a:cubicBezTo>
                  <a:cubicBezTo>
                    <a:pt x="93" y="43"/>
                    <a:pt x="94" y="45"/>
                    <a:pt x="95" y="46"/>
                  </a:cubicBezTo>
                  <a:cubicBezTo>
                    <a:pt x="96" y="48"/>
                    <a:pt x="96" y="50"/>
                    <a:pt x="97" y="51"/>
                  </a:cubicBezTo>
                  <a:cubicBezTo>
                    <a:pt x="98" y="54"/>
                    <a:pt x="99" y="57"/>
                    <a:pt x="100" y="59"/>
                  </a:cubicBezTo>
                  <a:cubicBezTo>
                    <a:pt x="101" y="62"/>
                    <a:pt x="102" y="64"/>
                    <a:pt x="102" y="66"/>
                  </a:cubicBezTo>
                  <a:cubicBezTo>
                    <a:pt x="103" y="69"/>
                    <a:pt x="104" y="72"/>
                    <a:pt x="104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2"/>
                    <a:pt x="104" y="73"/>
                    <a:pt x="103" y="73"/>
                  </a:cubicBezTo>
                  <a:cubicBezTo>
                    <a:pt x="103" y="73"/>
                    <a:pt x="102" y="73"/>
                    <a:pt x="102" y="72"/>
                  </a:cubicBezTo>
                  <a:cubicBezTo>
                    <a:pt x="102" y="72"/>
                    <a:pt x="101" y="70"/>
                    <a:pt x="100" y="67"/>
                  </a:cubicBezTo>
                  <a:cubicBezTo>
                    <a:pt x="99" y="65"/>
                    <a:pt x="98" y="63"/>
                    <a:pt x="97" y="60"/>
                  </a:cubicBezTo>
                  <a:cubicBezTo>
                    <a:pt x="97" y="58"/>
                    <a:pt x="95" y="55"/>
                    <a:pt x="94" y="52"/>
                  </a:cubicBezTo>
                  <a:cubicBezTo>
                    <a:pt x="93" y="51"/>
                    <a:pt x="92" y="49"/>
                    <a:pt x="92" y="48"/>
                  </a:cubicBezTo>
                  <a:cubicBezTo>
                    <a:pt x="91" y="46"/>
                    <a:pt x="90" y="45"/>
                    <a:pt x="89" y="43"/>
                  </a:cubicBezTo>
                  <a:cubicBezTo>
                    <a:pt x="88" y="42"/>
                    <a:pt x="87" y="40"/>
                    <a:pt x="86" y="38"/>
                  </a:cubicBezTo>
                  <a:cubicBezTo>
                    <a:pt x="85" y="37"/>
                    <a:pt x="84" y="35"/>
                    <a:pt x="83" y="34"/>
                  </a:cubicBezTo>
                  <a:cubicBezTo>
                    <a:pt x="82" y="32"/>
                    <a:pt x="81" y="30"/>
                    <a:pt x="79" y="29"/>
                  </a:cubicBezTo>
                  <a:cubicBezTo>
                    <a:pt x="78" y="27"/>
                    <a:pt x="76" y="26"/>
                    <a:pt x="75" y="24"/>
                  </a:cubicBezTo>
                  <a:cubicBezTo>
                    <a:pt x="74" y="23"/>
                    <a:pt x="72" y="22"/>
                    <a:pt x="70" y="20"/>
                  </a:cubicBezTo>
                  <a:cubicBezTo>
                    <a:pt x="69" y="19"/>
                    <a:pt x="67" y="17"/>
                    <a:pt x="66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2"/>
                    <a:pt x="57" y="11"/>
                    <a:pt x="55" y="10"/>
                  </a:cubicBezTo>
                  <a:cubicBezTo>
                    <a:pt x="53" y="9"/>
                    <a:pt x="51" y="8"/>
                    <a:pt x="49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0" y="5"/>
                    <a:pt x="36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5" y="4"/>
                    <a:pt x="24" y="4"/>
                    <a:pt x="22" y="4"/>
                  </a:cubicBezTo>
                  <a:cubicBezTo>
                    <a:pt x="19" y="4"/>
                    <a:pt x="16" y="4"/>
                    <a:pt x="14" y="4"/>
                  </a:cubicBezTo>
                  <a:cubicBezTo>
                    <a:pt x="11" y="5"/>
                    <a:pt x="9" y="5"/>
                    <a:pt x="7" y="5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50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215">
              <a:extLst>
                <a:ext uri="{FF2B5EF4-FFF2-40B4-BE49-F238E27FC236}">
                  <a16:creationId xmlns:a16="http://schemas.microsoft.com/office/drawing/2014/main" id="{B3DB9648-E259-4BA1-B5C6-7AD035973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4949826"/>
              <a:ext cx="433388" cy="52388"/>
            </a:xfrm>
            <a:custGeom>
              <a:avLst/>
              <a:gdLst>
                <a:gd name="T0" fmla="*/ 1 w 155"/>
                <a:gd name="T1" fmla="*/ 4 h 19"/>
                <a:gd name="T2" fmla="*/ 3 w 155"/>
                <a:gd name="T3" fmla="*/ 4 h 19"/>
                <a:gd name="T4" fmla="*/ 8 w 155"/>
                <a:gd name="T5" fmla="*/ 5 h 19"/>
                <a:gd name="T6" fmla="*/ 15 w 155"/>
                <a:gd name="T7" fmla="*/ 7 h 19"/>
                <a:gd name="T8" fmla="*/ 25 w 155"/>
                <a:gd name="T9" fmla="*/ 9 h 19"/>
                <a:gd name="T10" fmla="*/ 31 w 155"/>
                <a:gd name="T11" fmla="*/ 10 h 19"/>
                <a:gd name="T12" fmla="*/ 37 w 155"/>
                <a:gd name="T13" fmla="*/ 11 h 19"/>
                <a:gd name="T14" fmla="*/ 50 w 155"/>
                <a:gd name="T15" fmla="*/ 12 h 19"/>
                <a:gd name="T16" fmla="*/ 64 w 155"/>
                <a:gd name="T17" fmla="*/ 13 h 19"/>
                <a:gd name="T18" fmla="*/ 78 w 155"/>
                <a:gd name="T19" fmla="*/ 14 h 19"/>
                <a:gd name="T20" fmla="*/ 92 w 155"/>
                <a:gd name="T21" fmla="*/ 13 h 19"/>
                <a:gd name="T22" fmla="*/ 106 w 155"/>
                <a:gd name="T23" fmla="*/ 12 h 19"/>
                <a:gd name="T24" fmla="*/ 119 w 155"/>
                <a:gd name="T25" fmla="*/ 10 h 19"/>
                <a:gd name="T26" fmla="*/ 131 w 155"/>
                <a:gd name="T27" fmla="*/ 7 h 19"/>
                <a:gd name="T28" fmla="*/ 140 w 155"/>
                <a:gd name="T29" fmla="*/ 4 h 19"/>
                <a:gd name="T30" fmla="*/ 147 w 155"/>
                <a:gd name="T31" fmla="*/ 2 h 19"/>
                <a:gd name="T32" fmla="*/ 154 w 155"/>
                <a:gd name="T33" fmla="*/ 0 h 19"/>
                <a:gd name="T34" fmla="*/ 154 w 155"/>
                <a:gd name="T35" fmla="*/ 0 h 19"/>
                <a:gd name="T36" fmla="*/ 155 w 155"/>
                <a:gd name="T37" fmla="*/ 0 h 19"/>
                <a:gd name="T38" fmla="*/ 154 w 155"/>
                <a:gd name="T39" fmla="*/ 1 h 19"/>
                <a:gd name="T40" fmla="*/ 148 w 155"/>
                <a:gd name="T41" fmla="*/ 4 h 19"/>
                <a:gd name="T42" fmla="*/ 141 w 155"/>
                <a:gd name="T43" fmla="*/ 7 h 19"/>
                <a:gd name="T44" fmla="*/ 132 w 155"/>
                <a:gd name="T45" fmla="*/ 10 h 19"/>
                <a:gd name="T46" fmla="*/ 120 w 155"/>
                <a:gd name="T47" fmla="*/ 14 h 19"/>
                <a:gd name="T48" fmla="*/ 107 w 155"/>
                <a:gd name="T49" fmla="*/ 16 h 19"/>
                <a:gd name="T50" fmla="*/ 93 w 155"/>
                <a:gd name="T51" fmla="*/ 18 h 19"/>
                <a:gd name="T52" fmla="*/ 78 w 155"/>
                <a:gd name="T53" fmla="*/ 19 h 19"/>
                <a:gd name="T54" fmla="*/ 63 w 155"/>
                <a:gd name="T55" fmla="*/ 18 h 19"/>
                <a:gd name="T56" fmla="*/ 49 w 155"/>
                <a:gd name="T57" fmla="*/ 17 h 19"/>
                <a:gd name="T58" fmla="*/ 36 w 155"/>
                <a:gd name="T59" fmla="*/ 15 h 19"/>
                <a:gd name="T60" fmla="*/ 30 w 155"/>
                <a:gd name="T61" fmla="*/ 14 h 19"/>
                <a:gd name="T62" fmla="*/ 24 w 155"/>
                <a:gd name="T63" fmla="*/ 13 h 19"/>
                <a:gd name="T64" fmla="*/ 14 w 155"/>
                <a:gd name="T65" fmla="*/ 10 h 19"/>
                <a:gd name="T66" fmla="*/ 7 w 155"/>
                <a:gd name="T67" fmla="*/ 8 h 19"/>
                <a:gd name="T68" fmla="*/ 2 w 155"/>
                <a:gd name="T69" fmla="*/ 6 h 19"/>
                <a:gd name="T70" fmla="*/ 1 w 155"/>
                <a:gd name="T71" fmla="*/ 5 h 19"/>
                <a:gd name="T72" fmla="*/ 0 w 155"/>
                <a:gd name="T73" fmla="*/ 4 h 19"/>
                <a:gd name="T74" fmla="*/ 1 w 155"/>
                <a:gd name="T7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9">
                  <a:moveTo>
                    <a:pt x="1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6" y="5"/>
                    <a:pt x="8" y="5"/>
                  </a:cubicBezTo>
                  <a:cubicBezTo>
                    <a:pt x="10" y="6"/>
                    <a:pt x="12" y="6"/>
                    <a:pt x="15" y="7"/>
                  </a:cubicBezTo>
                  <a:cubicBezTo>
                    <a:pt x="18" y="8"/>
                    <a:pt x="21" y="8"/>
                    <a:pt x="25" y="9"/>
                  </a:cubicBezTo>
                  <a:cubicBezTo>
                    <a:pt x="27" y="9"/>
                    <a:pt x="29" y="10"/>
                    <a:pt x="31" y="10"/>
                  </a:cubicBezTo>
                  <a:cubicBezTo>
                    <a:pt x="32" y="10"/>
                    <a:pt x="35" y="10"/>
                    <a:pt x="37" y="11"/>
                  </a:cubicBezTo>
                  <a:cubicBezTo>
                    <a:pt x="41" y="11"/>
                    <a:pt x="45" y="12"/>
                    <a:pt x="50" y="12"/>
                  </a:cubicBezTo>
                  <a:cubicBezTo>
                    <a:pt x="54" y="13"/>
                    <a:pt x="59" y="13"/>
                    <a:pt x="64" y="13"/>
                  </a:cubicBezTo>
                  <a:cubicBezTo>
                    <a:pt x="68" y="14"/>
                    <a:pt x="73" y="14"/>
                    <a:pt x="78" y="14"/>
                  </a:cubicBezTo>
                  <a:cubicBezTo>
                    <a:pt x="83" y="13"/>
                    <a:pt x="88" y="14"/>
                    <a:pt x="92" y="13"/>
                  </a:cubicBezTo>
                  <a:cubicBezTo>
                    <a:pt x="97" y="13"/>
                    <a:pt x="102" y="12"/>
                    <a:pt x="106" y="12"/>
                  </a:cubicBezTo>
                  <a:cubicBezTo>
                    <a:pt x="111" y="11"/>
                    <a:pt x="115" y="10"/>
                    <a:pt x="119" y="10"/>
                  </a:cubicBezTo>
                  <a:cubicBezTo>
                    <a:pt x="123" y="9"/>
                    <a:pt x="127" y="8"/>
                    <a:pt x="131" y="7"/>
                  </a:cubicBezTo>
                  <a:cubicBezTo>
                    <a:pt x="134" y="6"/>
                    <a:pt x="137" y="5"/>
                    <a:pt x="140" y="4"/>
                  </a:cubicBezTo>
                  <a:cubicBezTo>
                    <a:pt x="143" y="4"/>
                    <a:pt x="145" y="3"/>
                    <a:pt x="147" y="2"/>
                  </a:cubicBezTo>
                  <a:cubicBezTo>
                    <a:pt x="152" y="1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2" y="2"/>
                    <a:pt x="148" y="4"/>
                  </a:cubicBezTo>
                  <a:cubicBezTo>
                    <a:pt x="146" y="5"/>
                    <a:pt x="144" y="6"/>
                    <a:pt x="141" y="7"/>
                  </a:cubicBezTo>
                  <a:cubicBezTo>
                    <a:pt x="138" y="8"/>
                    <a:pt x="135" y="9"/>
                    <a:pt x="132" y="10"/>
                  </a:cubicBezTo>
                  <a:cubicBezTo>
                    <a:pt x="128" y="11"/>
                    <a:pt x="124" y="12"/>
                    <a:pt x="120" y="14"/>
                  </a:cubicBezTo>
                  <a:cubicBezTo>
                    <a:pt x="116" y="14"/>
                    <a:pt x="112" y="16"/>
                    <a:pt x="107" y="16"/>
                  </a:cubicBezTo>
                  <a:cubicBezTo>
                    <a:pt x="102" y="17"/>
                    <a:pt x="98" y="18"/>
                    <a:pt x="93" y="18"/>
                  </a:cubicBezTo>
                  <a:cubicBezTo>
                    <a:pt x="88" y="18"/>
                    <a:pt x="83" y="19"/>
                    <a:pt x="78" y="19"/>
                  </a:cubicBezTo>
                  <a:cubicBezTo>
                    <a:pt x="73" y="19"/>
                    <a:pt x="68" y="19"/>
                    <a:pt x="63" y="18"/>
                  </a:cubicBezTo>
                  <a:cubicBezTo>
                    <a:pt x="58" y="18"/>
                    <a:pt x="54" y="18"/>
                    <a:pt x="49" y="17"/>
                  </a:cubicBezTo>
                  <a:cubicBezTo>
                    <a:pt x="44" y="16"/>
                    <a:pt x="40" y="16"/>
                    <a:pt x="36" y="15"/>
                  </a:cubicBezTo>
                  <a:cubicBezTo>
                    <a:pt x="34" y="15"/>
                    <a:pt x="32" y="14"/>
                    <a:pt x="30" y="14"/>
                  </a:cubicBezTo>
                  <a:cubicBezTo>
                    <a:pt x="28" y="13"/>
                    <a:pt x="26" y="13"/>
                    <a:pt x="24" y="13"/>
                  </a:cubicBezTo>
                  <a:cubicBezTo>
                    <a:pt x="21" y="12"/>
                    <a:pt x="17" y="11"/>
                    <a:pt x="14" y="10"/>
                  </a:cubicBezTo>
                  <a:cubicBezTo>
                    <a:pt x="12" y="9"/>
                    <a:pt x="9" y="8"/>
                    <a:pt x="7" y="8"/>
                  </a:cubicBezTo>
                  <a:cubicBezTo>
                    <a:pt x="5" y="7"/>
                    <a:pt x="3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3F7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216">
              <a:extLst>
                <a:ext uri="{FF2B5EF4-FFF2-40B4-BE49-F238E27FC236}">
                  <a16:creationId xmlns:a16="http://schemas.microsoft.com/office/drawing/2014/main" id="{C91F3F3E-5BE0-478D-A98D-3E26E165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6" y="4365626"/>
              <a:ext cx="555625" cy="1330325"/>
            </a:xfrm>
            <a:custGeom>
              <a:avLst/>
              <a:gdLst>
                <a:gd name="T0" fmla="*/ 0 w 198"/>
                <a:gd name="T1" fmla="*/ 472 h 474"/>
                <a:gd name="T2" fmla="*/ 10 w 198"/>
                <a:gd name="T3" fmla="*/ 452 h 474"/>
                <a:gd name="T4" fmla="*/ 20 w 198"/>
                <a:gd name="T5" fmla="*/ 430 h 474"/>
                <a:gd name="T6" fmla="*/ 34 w 198"/>
                <a:gd name="T7" fmla="*/ 400 h 474"/>
                <a:gd name="T8" fmla="*/ 49 w 198"/>
                <a:gd name="T9" fmla="*/ 364 h 474"/>
                <a:gd name="T10" fmla="*/ 67 w 198"/>
                <a:gd name="T11" fmla="*/ 325 h 474"/>
                <a:gd name="T12" fmla="*/ 85 w 198"/>
                <a:gd name="T13" fmla="*/ 283 h 474"/>
                <a:gd name="T14" fmla="*/ 103 w 198"/>
                <a:gd name="T15" fmla="*/ 239 h 474"/>
                <a:gd name="T16" fmla="*/ 121 w 198"/>
                <a:gd name="T17" fmla="*/ 194 h 474"/>
                <a:gd name="T18" fmla="*/ 130 w 198"/>
                <a:gd name="T19" fmla="*/ 173 h 474"/>
                <a:gd name="T20" fmla="*/ 138 w 198"/>
                <a:gd name="T21" fmla="*/ 152 h 474"/>
                <a:gd name="T22" fmla="*/ 154 w 198"/>
                <a:gd name="T23" fmla="*/ 111 h 474"/>
                <a:gd name="T24" fmla="*/ 167 w 198"/>
                <a:gd name="T25" fmla="*/ 75 h 474"/>
                <a:gd name="T26" fmla="*/ 194 w 198"/>
                <a:gd name="T27" fmla="*/ 0 h 474"/>
                <a:gd name="T28" fmla="*/ 198 w 198"/>
                <a:gd name="T29" fmla="*/ 1 h 474"/>
                <a:gd name="T30" fmla="*/ 173 w 198"/>
                <a:gd name="T31" fmla="*/ 77 h 474"/>
                <a:gd name="T32" fmla="*/ 160 w 198"/>
                <a:gd name="T33" fmla="*/ 114 h 474"/>
                <a:gd name="T34" fmla="*/ 145 w 198"/>
                <a:gd name="T35" fmla="*/ 154 h 474"/>
                <a:gd name="T36" fmla="*/ 137 w 198"/>
                <a:gd name="T37" fmla="*/ 176 h 474"/>
                <a:gd name="T38" fmla="*/ 128 w 198"/>
                <a:gd name="T39" fmla="*/ 197 h 474"/>
                <a:gd name="T40" fmla="*/ 111 w 198"/>
                <a:gd name="T41" fmla="*/ 242 h 474"/>
                <a:gd name="T42" fmla="*/ 92 w 198"/>
                <a:gd name="T43" fmla="*/ 286 h 474"/>
                <a:gd name="T44" fmla="*/ 74 w 198"/>
                <a:gd name="T45" fmla="*/ 328 h 474"/>
                <a:gd name="T46" fmla="*/ 56 w 198"/>
                <a:gd name="T47" fmla="*/ 367 h 474"/>
                <a:gd name="T48" fmla="*/ 40 w 198"/>
                <a:gd name="T49" fmla="*/ 402 h 474"/>
                <a:gd name="T50" fmla="*/ 14 w 198"/>
                <a:gd name="T51" fmla="*/ 455 h 474"/>
                <a:gd name="T52" fmla="*/ 4 w 198"/>
                <a:gd name="T53" fmla="*/ 474 h 474"/>
                <a:gd name="T54" fmla="*/ 0 w 198"/>
                <a:gd name="T55" fmla="*/ 47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8" h="474">
                  <a:moveTo>
                    <a:pt x="0" y="472"/>
                  </a:moveTo>
                  <a:cubicBezTo>
                    <a:pt x="0" y="472"/>
                    <a:pt x="4" y="465"/>
                    <a:pt x="10" y="452"/>
                  </a:cubicBezTo>
                  <a:cubicBezTo>
                    <a:pt x="13" y="446"/>
                    <a:pt x="16" y="438"/>
                    <a:pt x="20" y="430"/>
                  </a:cubicBezTo>
                  <a:cubicBezTo>
                    <a:pt x="24" y="421"/>
                    <a:pt x="29" y="411"/>
                    <a:pt x="34" y="400"/>
                  </a:cubicBezTo>
                  <a:cubicBezTo>
                    <a:pt x="39" y="389"/>
                    <a:pt x="44" y="377"/>
                    <a:pt x="49" y="364"/>
                  </a:cubicBezTo>
                  <a:cubicBezTo>
                    <a:pt x="55" y="352"/>
                    <a:pt x="61" y="339"/>
                    <a:pt x="67" y="325"/>
                  </a:cubicBezTo>
                  <a:cubicBezTo>
                    <a:pt x="73" y="311"/>
                    <a:pt x="79" y="297"/>
                    <a:pt x="85" y="283"/>
                  </a:cubicBezTo>
                  <a:cubicBezTo>
                    <a:pt x="91" y="268"/>
                    <a:pt x="97" y="253"/>
                    <a:pt x="103" y="239"/>
                  </a:cubicBezTo>
                  <a:cubicBezTo>
                    <a:pt x="109" y="224"/>
                    <a:pt x="115" y="209"/>
                    <a:pt x="121" y="194"/>
                  </a:cubicBezTo>
                  <a:cubicBezTo>
                    <a:pt x="124" y="187"/>
                    <a:pt x="127" y="180"/>
                    <a:pt x="130" y="173"/>
                  </a:cubicBezTo>
                  <a:cubicBezTo>
                    <a:pt x="133" y="166"/>
                    <a:pt x="136" y="159"/>
                    <a:pt x="138" y="152"/>
                  </a:cubicBezTo>
                  <a:cubicBezTo>
                    <a:pt x="144" y="138"/>
                    <a:pt x="149" y="124"/>
                    <a:pt x="154" y="111"/>
                  </a:cubicBezTo>
                  <a:cubicBezTo>
                    <a:pt x="159" y="98"/>
                    <a:pt x="163" y="86"/>
                    <a:pt x="167" y="75"/>
                  </a:cubicBezTo>
                  <a:cubicBezTo>
                    <a:pt x="183" y="30"/>
                    <a:pt x="194" y="0"/>
                    <a:pt x="194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8" y="1"/>
                    <a:pt x="188" y="32"/>
                    <a:pt x="173" y="77"/>
                  </a:cubicBezTo>
                  <a:cubicBezTo>
                    <a:pt x="170" y="89"/>
                    <a:pt x="165" y="101"/>
                    <a:pt x="160" y="114"/>
                  </a:cubicBezTo>
                  <a:cubicBezTo>
                    <a:pt x="155" y="127"/>
                    <a:pt x="150" y="140"/>
                    <a:pt x="145" y="154"/>
                  </a:cubicBezTo>
                  <a:cubicBezTo>
                    <a:pt x="143" y="161"/>
                    <a:pt x="140" y="168"/>
                    <a:pt x="137" y="176"/>
                  </a:cubicBezTo>
                  <a:cubicBezTo>
                    <a:pt x="134" y="183"/>
                    <a:pt x="131" y="190"/>
                    <a:pt x="128" y="197"/>
                  </a:cubicBezTo>
                  <a:cubicBezTo>
                    <a:pt x="123" y="212"/>
                    <a:pt x="117" y="227"/>
                    <a:pt x="111" y="242"/>
                  </a:cubicBezTo>
                  <a:cubicBezTo>
                    <a:pt x="105" y="256"/>
                    <a:pt x="98" y="271"/>
                    <a:pt x="92" y="286"/>
                  </a:cubicBezTo>
                  <a:cubicBezTo>
                    <a:pt x="86" y="300"/>
                    <a:pt x="80" y="314"/>
                    <a:pt x="74" y="328"/>
                  </a:cubicBezTo>
                  <a:cubicBezTo>
                    <a:pt x="68" y="342"/>
                    <a:pt x="62" y="355"/>
                    <a:pt x="56" y="367"/>
                  </a:cubicBezTo>
                  <a:cubicBezTo>
                    <a:pt x="50" y="380"/>
                    <a:pt x="45" y="392"/>
                    <a:pt x="40" y="402"/>
                  </a:cubicBezTo>
                  <a:cubicBezTo>
                    <a:pt x="29" y="424"/>
                    <a:pt x="20" y="442"/>
                    <a:pt x="14" y="455"/>
                  </a:cubicBezTo>
                  <a:cubicBezTo>
                    <a:pt x="8" y="467"/>
                    <a:pt x="4" y="474"/>
                    <a:pt x="4" y="474"/>
                  </a:cubicBezTo>
                  <a:lnTo>
                    <a:pt x="0" y="472"/>
                  </a:lnTo>
                  <a:close/>
                </a:path>
              </a:pathLst>
            </a:custGeom>
            <a:solidFill>
              <a:srgbClr val="D66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217">
              <a:extLst>
                <a:ext uri="{FF2B5EF4-FFF2-40B4-BE49-F238E27FC236}">
                  <a16:creationId xmlns:a16="http://schemas.microsoft.com/office/drawing/2014/main" id="{7E5F9F9F-0258-4068-B78B-232E85549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1" y="4371976"/>
              <a:ext cx="606425" cy="995363"/>
            </a:xfrm>
            <a:custGeom>
              <a:avLst/>
              <a:gdLst>
                <a:gd name="T0" fmla="*/ 213 w 216"/>
                <a:gd name="T1" fmla="*/ 355 h 355"/>
                <a:gd name="T2" fmla="*/ 202 w 216"/>
                <a:gd name="T3" fmla="*/ 341 h 355"/>
                <a:gd name="T4" fmla="*/ 174 w 216"/>
                <a:gd name="T5" fmla="*/ 303 h 355"/>
                <a:gd name="T6" fmla="*/ 136 w 216"/>
                <a:gd name="T7" fmla="*/ 249 h 355"/>
                <a:gd name="T8" fmla="*/ 115 w 216"/>
                <a:gd name="T9" fmla="*/ 218 h 355"/>
                <a:gd name="T10" fmla="*/ 94 w 216"/>
                <a:gd name="T11" fmla="*/ 186 h 355"/>
                <a:gd name="T12" fmla="*/ 84 w 216"/>
                <a:gd name="T13" fmla="*/ 169 h 355"/>
                <a:gd name="T14" fmla="*/ 74 w 216"/>
                <a:gd name="T15" fmla="*/ 153 h 355"/>
                <a:gd name="T16" fmla="*/ 55 w 216"/>
                <a:gd name="T17" fmla="*/ 121 h 355"/>
                <a:gd name="T18" fmla="*/ 38 w 216"/>
                <a:gd name="T19" fmla="*/ 90 h 355"/>
                <a:gd name="T20" fmla="*/ 34 w 216"/>
                <a:gd name="T21" fmla="*/ 83 h 355"/>
                <a:gd name="T22" fmla="*/ 31 w 216"/>
                <a:gd name="T23" fmla="*/ 76 h 355"/>
                <a:gd name="T24" fmla="*/ 24 w 216"/>
                <a:gd name="T25" fmla="*/ 62 h 355"/>
                <a:gd name="T26" fmla="*/ 14 w 216"/>
                <a:gd name="T27" fmla="*/ 38 h 355"/>
                <a:gd name="T28" fmla="*/ 9 w 216"/>
                <a:gd name="T29" fmla="*/ 27 h 355"/>
                <a:gd name="T30" fmla="*/ 6 w 216"/>
                <a:gd name="T31" fmla="*/ 19 h 355"/>
                <a:gd name="T32" fmla="*/ 0 w 216"/>
                <a:gd name="T33" fmla="*/ 2 h 355"/>
                <a:gd name="T34" fmla="*/ 4 w 216"/>
                <a:gd name="T35" fmla="*/ 0 h 355"/>
                <a:gd name="T36" fmla="*/ 11 w 216"/>
                <a:gd name="T37" fmla="*/ 17 h 355"/>
                <a:gd name="T38" fmla="*/ 14 w 216"/>
                <a:gd name="T39" fmla="*/ 25 h 355"/>
                <a:gd name="T40" fmla="*/ 19 w 216"/>
                <a:gd name="T41" fmla="*/ 35 h 355"/>
                <a:gd name="T42" fmla="*/ 30 w 216"/>
                <a:gd name="T43" fmla="*/ 59 h 355"/>
                <a:gd name="T44" fmla="*/ 37 w 216"/>
                <a:gd name="T45" fmla="*/ 73 h 355"/>
                <a:gd name="T46" fmla="*/ 40 w 216"/>
                <a:gd name="T47" fmla="*/ 80 h 355"/>
                <a:gd name="T48" fmla="*/ 44 w 216"/>
                <a:gd name="T49" fmla="*/ 87 h 355"/>
                <a:gd name="T50" fmla="*/ 62 w 216"/>
                <a:gd name="T51" fmla="*/ 117 h 355"/>
                <a:gd name="T52" fmla="*/ 80 w 216"/>
                <a:gd name="T53" fmla="*/ 149 h 355"/>
                <a:gd name="T54" fmla="*/ 90 w 216"/>
                <a:gd name="T55" fmla="*/ 165 h 355"/>
                <a:gd name="T56" fmla="*/ 101 w 216"/>
                <a:gd name="T57" fmla="*/ 182 h 355"/>
                <a:gd name="T58" fmla="*/ 122 w 216"/>
                <a:gd name="T59" fmla="*/ 214 h 355"/>
                <a:gd name="T60" fmla="*/ 142 w 216"/>
                <a:gd name="T61" fmla="*/ 245 h 355"/>
                <a:gd name="T62" fmla="*/ 162 w 216"/>
                <a:gd name="T63" fmla="*/ 274 h 355"/>
                <a:gd name="T64" fmla="*/ 179 w 216"/>
                <a:gd name="T65" fmla="*/ 300 h 355"/>
                <a:gd name="T66" fmla="*/ 206 w 216"/>
                <a:gd name="T67" fmla="*/ 338 h 355"/>
                <a:gd name="T68" fmla="*/ 216 w 216"/>
                <a:gd name="T69" fmla="*/ 352 h 355"/>
                <a:gd name="T70" fmla="*/ 213 w 216"/>
                <a:gd name="T71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" h="355">
                  <a:moveTo>
                    <a:pt x="213" y="355"/>
                  </a:moveTo>
                  <a:cubicBezTo>
                    <a:pt x="213" y="355"/>
                    <a:pt x="209" y="350"/>
                    <a:pt x="202" y="341"/>
                  </a:cubicBezTo>
                  <a:cubicBezTo>
                    <a:pt x="195" y="332"/>
                    <a:pt x="185" y="319"/>
                    <a:pt x="174" y="303"/>
                  </a:cubicBezTo>
                  <a:cubicBezTo>
                    <a:pt x="163" y="288"/>
                    <a:pt x="149" y="269"/>
                    <a:pt x="136" y="249"/>
                  </a:cubicBezTo>
                  <a:cubicBezTo>
                    <a:pt x="129" y="239"/>
                    <a:pt x="122" y="229"/>
                    <a:pt x="115" y="218"/>
                  </a:cubicBezTo>
                  <a:cubicBezTo>
                    <a:pt x="108" y="208"/>
                    <a:pt x="101" y="197"/>
                    <a:pt x="94" y="186"/>
                  </a:cubicBezTo>
                  <a:cubicBezTo>
                    <a:pt x="91" y="180"/>
                    <a:pt x="87" y="175"/>
                    <a:pt x="84" y="169"/>
                  </a:cubicBezTo>
                  <a:cubicBezTo>
                    <a:pt x="80" y="164"/>
                    <a:pt x="77" y="158"/>
                    <a:pt x="74" y="153"/>
                  </a:cubicBezTo>
                  <a:cubicBezTo>
                    <a:pt x="67" y="142"/>
                    <a:pt x="61" y="131"/>
                    <a:pt x="55" y="121"/>
                  </a:cubicBezTo>
                  <a:cubicBezTo>
                    <a:pt x="49" y="110"/>
                    <a:pt x="44" y="100"/>
                    <a:pt x="38" y="90"/>
                  </a:cubicBezTo>
                  <a:cubicBezTo>
                    <a:pt x="37" y="88"/>
                    <a:pt x="36" y="85"/>
                    <a:pt x="34" y="83"/>
                  </a:cubicBezTo>
                  <a:cubicBezTo>
                    <a:pt x="33" y="80"/>
                    <a:pt x="32" y="78"/>
                    <a:pt x="31" y="76"/>
                  </a:cubicBezTo>
                  <a:cubicBezTo>
                    <a:pt x="29" y="71"/>
                    <a:pt x="26" y="66"/>
                    <a:pt x="24" y="62"/>
                  </a:cubicBezTo>
                  <a:cubicBezTo>
                    <a:pt x="20" y="53"/>
                    <a:pt x="17" y="45"/>
                    <a:pt x="14" y="38"/>
                  </a:cubicBezTo>
                  <a:cubicBezTo>
                    <a:pt x="12" y="34"/>
                    <a:pt x="11" y="31"/>
                    <a:pt x="9" y="27"/>
                  </a:cubicBezTo>
                  <a:cubicBezTo>
                    <a:pt x="8" y="24"/>
                    <a:pt x="7" y="21"/>
                    <a:pt x="6" y="19"/>
                  </a:cubicBezTo>
                  <a:cubicBezTo>
                    <a:pt x="2" y="8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6"/>
                    <a:pt x="11" y="17"/>
                  </a:cubicBezTo>
                  <a:cubicBezTo>
                    <a:pt x="12" y="19"/>
                    <a:pt x="13" y="22"/>
                    <a:pt x="14" y="25"/>
                  </a:cubicBezTo>
                  <a:cubicBezTo>
                    <a:pt x="15" y="29"/>
                    <a:pt x="17" y="32"/>
                    <a:pt x="19" y="35"/>
                  </a:cubicBezTo>
                  <a:cubicBezTo>
                    <a:pt x="22" y="42"/>
                    <a:pt x="25" y="51"/>
                    <a:pt x="30" y="59"/>
                  </a:cubicBezTo>
                  <a:cubicBezTo>
                    <a:pt x="32" y="63"/>
                    <a:pt x="35" y="68"/>
                    <a:pt x="37" y="73"/>
                  </a:cubicBezTo>
                  <a:cubicBezTo>
                    <a:pt x="38" y="75"/>
                    <a:pt x="39" y="77"/>
                    <a:pt x="40" y="80"/>
                  </a:cubicBezTo>
                  <a:cubicBezTo>
                    <a:pt x="42" y="82"/>
                    <a:pt x="43" y="84"/>
                    <a:pt x="44" y="87"/>
                  </a:cubicBezTo>
                  <a:cubicBezTo>
                    <a:pt x="50" y="96"/>
                    <a:pt x="55" y="107"/>
                    <a:pt x="62" y="117"/>
                  </a:cubicBezTo>
                  <a:cubicBezTo>
                    <a:pt x="68" y="127"/>
                    <a:pt x="74" y="138"/>
                    <a:pt x="80" y="149"/>
                  </a:cubicBezTo>
                  <a:cubicBezTo>
                    <a:pt x="84" y="154"/>
                    <a:pt x="87" y="160"/>
                    <a:pt x="90" y="165"/>
                  </a:cubicBezTo>
                  <a:cubicBezTo>
                    <a:pt x="94" y="171"/>
                    <a:pt x="97" y="176"/>
                    <a:pt x="101" y="182"/>
                  </a:cubicBezTo>
                  <a:cubicBezTo>
                    <a:pt x="108" y="193"/>
                    <a:pt x="115" y="203"/>
                    <a:pt x="122" y="214"/>
                  </a:cubicBezTo>
                  <a:cubicBezTo>
                    <a:pt x="128" y="225"/>
                    <a:pt x="135" y="235"/>
                    <a:pt x="142" y="245"/>
                  </a:cubicBezTo>
                  <a:cubicBezTo>
                    <a:pt x="149" y="255"/>
                    <a:pt x="155" y="265"/>
                    <a:pt x="162" y="274"/>
                  </a:cubicBezTo>
                  <a:cubicBezTo>
                    <a:pt x="168" y="283"/>
                    <a:pt x="174" y="292"/>
                    <a:pt x="179" y="300"/>
                  </a:cubicBezTo>
                  <a:cubicBezTo>
                    <a:pt x="190" y="316"/>
                    <a:pt x="199" y="329"/>
                    <a:pt x="206" y="338"/>
                  </a:cubicBezTo>
                  <a:cubicBezTo>
                    <a:pt x="212" y="347"/>
                    <a:pt x="216" y="352"/>
                    <a:pt x="216" y="352"/>
                  </a:cubicBezTo>
                  <a:lnTo>
                    <a:pt x="213" y="355"/>
                  </a:lnTo>
                  <a:close/>
                </a:path>
              </a:pathLst>
            </a:custGeom>
            <a:solidFill>
              <a:srgbClr val="D66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Oval 218">
              <a:extLst>
                <a:ext uri="{FF2B5EF4-FFF2-40B4-BE49-F238E27FC236}">
                  <a16:creationId xmlns:a16="http://schemas.microsoft.com/office/drawing/2014/main" id="{FCC64191-55FE-4D30-BB92-25A25159E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2679701"/>
              <a:ext cx="112713" cy="112713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219">
              <a:extLst>
                <a:ext uri="{FF2B5EF4-FFF2-40B4-BE49-F238E27FC236}">
                  <a16:creationId xmlns:a16="http://schemas.microsoft.com/office/drawing/2014/main" id="{D7BFAFF2-FA4B-47C3-8A6E-214752DDB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163" y="2668588"/>
              <a:ext cx="114300" cy="73025"/>
            </a:xfrm>
            <a:custGeom>
              <a:avLst/>
              <a:gdLst>
                <a:gd name="T0" fmla="*/ 32 w 41"/>
                <a:gd name="T1" fmla="*/ 26 h 26"/>
                <a:gd name="T2" fmla="*/ 32 w 41"/>
                <a:gd name="T3" fmla="*/ 26 h 26"/>
                <a:gd name="T4" fmla="*/ 30 w 41"/>
                <a:gd name="T5" fmla="*/ 26 h 26"/>
                <a:gd name="T6" fmla="*/ 25 w 41"/>
                <a:gd name="T7" fmla="*/ 25 h 26"/>
                <a:gd name="T8" fmla="*/ 12 w 41"/>
                <a:gd name="T9" fmla="*/ 19 h 26"/>
                <a:gd name="T10" fmla="*/ 7 w 41"/>
                <a:gd name="T11" fmla="*/ 14 h 26"/>
                <a:gd name="T12" fmla="*/ 5 w 41"/>
                <a:gd name="T13" fmla="*/ 12 h 26"/>
                <a:gd name="T14" fmla="*/ 3 w 41"/>
                <a:gd name="T15" fmla="*/ 9 h 26"/>
                <a:gd name="T16" fmla="*/ 1 w 41"/>
                <a:gd name="T17" fmla="*/ 5 h 26"/>
                <a:gd name="T18" fmla="*/ 1 w 41"/>
                <a:gd name="T19" fmla="*/ 3 h 26"/>
                <a:gd name="T20" fmla="*/ 2 w 41"/>
                <a:gd name="T21" fmla="*/ 0 h 26"/>
                <a:gd name="T22" fmla="*/ 5 w 41"/>
                <a:gd name="T23" fmla="*/ 1 h 26"/>
                <a:gd name="T24" fmla="*/ 5 w 41"/>
                <a:gd name="T25" fmla="*/ 1 h 26"/>
                <a:gd name="T26" fmla="*/ 6 w 41"/>
                <a:gd name="T27" fmla="*/ 3 h 26"/>
                <a:gd name="T28" fmla="*/ 8 w 41"/>
                <a:gd name="T29" fmla="*/ 5 h 26"/>
                <a:gd name="T30" fmla="*/ 10 w 41"/>
                <a:gd name="T31" fmla="*/ 7 h 26"/>
                <a:gd name="T32" fmla="*/ 12 w 41"/>
                <a:gd name="T33" fmla="*/ 8 h 26"/>
                <a:gd name="T34" fmla="*/ 17 w 41"/>
                <a:gd name="T35" fmla="*/ 11 h 26"/>
                <a:gd name="T36" fmla="*/ 27 w 41"/>
                <a:gd name="T37" fmla="*/ 12 h 26"/>
                <a:gd name="T38" fmla="*/ 30 w 41"/>
                <a:gd name="T39" fmla="*/ 11 h 26"/>
                <a:gd name="T40" fmla="*/ 31 w 41"/>
                <a:gd name="T41" fmla="*/ 11 h 26"/>
                <a:gd name="T42" fmla="*/ 31 w 41"/>
                <a:gd name="T43" fmla="*/ 11 h 26"/>
                <a:gd name="T44" fmla="*/ 31 w 41"/>
                <a:gd name="T45" fmla="*/ 11 h 26"/>
                <a:gd name="T46" fmla="*/ 40 w 41"/>
                <a:gd name="T47" fmla="*/ 17 h 26"/>
                <a:gd name="T48" fmla="*/ 34 w 41"/>
                <a:gd name="T49" fmla="*/ 26 h 26"/>
                <a:gd name="T50" fmla="*/ 32 w 41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26"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7" y="25"/>
                    <a:pt x="25" y="25"/>
                  </a:cubicBezTo>
                  <a:cubicBezTo>
                    <a:pt x="22" y="24"/>
                    <a:pt x="17" y="22"/>
                    <a:pt x="12" y="19"/>
                  </a:cubicBezTo>
                  <a:cubicBezTo>
                    <a:pt x="10" y="18"/>
                    <a:pt x="8" y="16"/>
                    <a:pt x="7" y="14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1" y="7"/>
                    <a:pt x="11" y="8"/>
                    <a:pt x="12" y="8"/>
                  </a:cubicBezTo>
                  <a:cubicBezTo>
                    <a:pt x="13" y="9"/>
                    <a:pt x="15" y="10"/>
                    <a:pt x="17" y="11"/>
                  </a:cubicBezTo>
                  <a:cubicBezTo>
                    <a:pt x="20" y="12"/>
                    <a:pt x="24" y="12"/>
                    <a:pt x="27" y="12"/>
                  </a:cubicBezTo>
                  <a:cubicBezTo>
                    <a:pt x="28" y="12"/>
                    <a:pt x="29" y="12"/>
                    <a:pt x="30" y="11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5" y="10"/>
                    <a:pt x="39" y="13"/>
                    <a:pt x="40" y="17"/>
                  </a:cubicBezTo>
                  <a:cubicBezTo>
                    <a:pt x="41" y="21"/>
                    <a:pt x="38" y="25"/>
                    <a:pt x="34" y="26"/>
                  </a:cubicBezTo>
                  <a:cubicBezTo>
                    <a:pt x="33" y="26"/>
                    <a:pt x="33" y="26"/>
                    <a:pt x="32" y="2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220">
              <a:extLst>
                <a:ext uri="{FF2B5EF4-FFF2-40B4-BE49-F238E27FC236}">
                  <a16:creationId xmlns:a16="http://schemas.microsoft.com/office/drawing/2014/main" id="{25AEF4AA-C49E-4BEE-A215-AEA17BCE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651" y="2606676"/>
              <a:ext cx="119063" cy="117475"/>
            </a:xfrm>
            <a:custGeom>
              <a:avLst/>
              <a:gdLst>
                <a:gd name="T0" fmla="*/ 1 w 42"/>
                <a:gd name="T1" fmla="*/ 23 h 42"/>
                <a:gd name="T2" fmla="*/ 19 w 42"/>
                <a:gd name="T3" fmla="*/ 1 h 42"/>
                <a:gd name="T4" fmla="*/ 41 w 42"/>
                <a:gd name="T5" fmla="*/ 19 h 42"/>
                <a:gd name="T6" fmla="*/ 23 w 42"/>
                <a:gd name="T7" fmla="*/ 41 h 42"/>
                <a:gd name="T8" fmla="*/ 1 w 42"/>
                <a:gd name="T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" y="23"/>
                  </a:moveTo>
                  <a:cubicBezTo>
                    <a:pt x="0" y="12"/>
                    <a:pt x="8" y="2"/>
                    <a:pt x="19" y="1"/>
                  </a:cubicBezTo>
                  <a:cubicBezTo>
                    <a:pt x="30" y="0"/>
                    <a:pt x="40" y="8"/>
                    <a:pt x="41" y="19"/>
                  </a:cubicBezTo>
                  <a:cubicBezTo>
                    <a:pt x="42" y="30"/>
                    <a:pt x="34" y="40"/>
                    <a:pt x="23" y="41"/>
                  </a:cubicBezTo>
                  <a:cubicBezTo>
                    <a:pt x="12" y="42"/>
                    <a:pt x="2" y="34"/>
                    <a:pt x="1" y="23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221">
              <a:extLst>
                <a:ext uri="{FF2B5EF4-FFF2-40B4-BE49-F238E27FC236}">
                  <a16:creationId xmlns:a16="http://schemas.microsoft.com/office/drawing/2014/main" id="{82965F29-308E-4A72-B505-5B14590B2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2592388"/>
              <a:ext cx="107950" cy="80963"/>
            </a:xfrm>
            <a:custGeom>
              <a:avLst/>
              <a:gdLst>
                <a:gd name="T0" fmla="*/ 9 w 39"/>
                <a:gd name="T1" fmla="*/ 13 h 29"/>
                <a:gd name="T2" fmla="*/ 10 w 39"/>
                <a:gd name="T3" fmla="*/ 13 h 29"/>
                <a:gd name="T4" fmla="*/ 10 w 39"/>
                <a:gd name="T5" fmla="*/ 13 h 29"/>
                <a:gd name="T6" fmla="*/ 14 w 39"/>
                <a:gd name="T7" fmla="*/ 14 h 29"/>
                <a:gd name="T8" fmla="*/ 24 w 39"/>
                <a:gd name="T9" fmla="*/ 12 h 29"/>
                <a:gd name="T10" fmla="*/ 28 w 39"/>
                <a:gd name="T11" fmla="*/ 9 h 29"/>
                <a:gd name="T12" fmla="*/ 30 w 39"/>
                <a:gd name="T13" fmla="*/ 7 h 29"/>
                <a:gd name="T14" fmla="*/ 32 w 39"/>
                <a:gd name="T15" fmla="*/ 5 h 29"/>
                <a:gd name="T16" fmla="*/ 34 w 39"/>
                <a:gd name="T17" fmla="*/ 3 h 29"/>
                <a:gd name="T18" fmla="*/ 34 w 39"/>
                <a:gd name="T19" fmla="*/ 1 h 29"/>
                <a:gd name="T20" fmla="*/ 35 w 39"/>
                <a:gd name="T21" fmla="*/ 1 h 29"/>
                <a:gd name="T22" fmla="*/ 38 w 39"/>
                <a:gd name="T23" fmla="*/ 0 h 29"/>
                <a:gd name="T24" fmla="*/ 39 w 39"/>
                <a:gd name="T25" fmla="*/ 3 h 29"/>
                <a:gd name="T26" fmla="*/ 38 w 39"/>
                <a:gd name="T27" fmla="*/ 4 h 29"/>
                <a:gd name="T28" fmla="*/ 37 w 39"/>
                <a:gd name="T29" fmla="*/ 9 h 29"/>
                <a:gd name="T30" fmla="*/ 36 w 39"/>
                <a:gd name="T31" fmla="*/ 11 h 29"/>
                <a:gd name="T32" fmla="*/ 34 w 39"/>
                <a:gd name="T33" fmla="*/ 14 h 29"/>
                <a:gd name="T34" fmla="*/ 29 w 39"/>
                <a:gd name="T35" fmla="*/ 20 h 29"/>
                <a:gd name="T36" fmla="*/ 16 w 39"/>
                <a:gd name="T37" fmla="*/ 27 h 29"/>
                <a:gd name="T38" fmla="*/ 12 w 39"/>
                <a:gd name="T39" fmla="*/ 28 h 29"/>
                <a:gd name="T40" fmla="*/ 10 w 39"/>
                <a:gd name="T41" fmla="*/ 28 h 29"/>
                <a:gd name="T42" fmla="*/ 10 w 39"/>
                <a:gd name="T43" fmla="*/ 28 h 29"/>
                <a:gd name="T44" fmla="*/ 1 w 39"/>
                <a:gd name="T45" fmla="*/ 22 h 29"/>
                <a:gd name="T46" fmla="*/ 7 w 39"/>
                <a:gd name="T47" fmla="*/ 13 h 29"/>
                <a:gd name="T48" fmla="*/ 9 w 39"/>
                <a:gd name="T4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9">
                  <a:moveTo>
                    <a:pt x="9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2" y="14"/>
                    <a:pt x="14" y="14"/>
                  </a:cubicBezTo>
                  <a:cubicBezTo>
                    <a:pt x="16" y="14"/>
                    <a:pt x="20" y="13"/>
                    <a:pt x="24" y="12"/>
                  </a:cubicBezTo>
                  <a:cubicBezTo>
                    <a:pt x="25" y="11"/>
                    <a:pt x="27" y="10"/>
                    <a:pt x="28" y="9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6"/>
                    <a:pt x="32" y="5"/>
                  </a:cubicBezTo>
                  <a:cubicBezTo>
                    <a:pt x="33" y="4"/>
                    <a:pt x="33" y="3"/>
                    <a:pt x="34" y="3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5"/>
                    <a:pt x="38" y="7"/>
                    <a:pt x="37" y="9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2"/>
                    <a:pt x="35" y="13"/>
                    <a:pt x="34" y="14"/>
                  </a:cubicBezTo>
                  <a:cubicBezTo>
                    <a:pt x="33" y="16"/>
                    <a:pt x="31" y="18"/>
                    <a:pt x="29" y="20"/>
                  </a:cubicBezTo>
                  <a:cubicBezTo>
                    <a:pt x="25" y="23"/>
                    <a:pt x="20" y="25"/>
                    <a:pt x="16" y="27"/>
                  </a:cubicBezTo>
                  <a:cubicBezTo>
                    <a:pt x="15" y="27"/>
                    <a:pt x="13" y="28"/>
                    <a:pt x="12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" y="29"/>
                    <a:pt x="2" y="26"/>
                    <a:pt x="1" y="22"/>
                  </a:cubicBezTo>
                  <a:cubicBezTo>
                    <a:pt x="0" y="18"/>
                    <a:pt x="3" y="14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222">
              <a:extLst>
                <a:ext uri="{FF2B5EF4-FFF2-40B4-BE49-F238E27FC236}">
                  <a16:creationId xmlns:a16="http://schemas.microsoft.com/office/drawing/2014/main" id="{51E141B7-EB5F-411A-9A7A-B19C7BD80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2306638"/>
              <a:ext cx="174625" cy="127000"/>
            </a:xfrm>
            <a:custGeom>
              <a:avLst/>
              <a:gdLst>
                <a:gd name="T0" fmla="*/ 8 w 62"/>
                <a:gd name="T1" fmla="*/ 39 h 45"/>
                <a:gd name="T2" fmla="*/ 36 w 62"/>
                <a:gd name="T3" fmla="*/ 36 h 45"/>
                <a:gd name="T4" fmla="*/ 60 w 62"/>
                <a:gd name="T5" fmla="*/ 18 h 45"/>
                <a:gd name="T6" fmla="*/ 8 w 62"/>
                <a:gd name="T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5">
                  <a:moveTo>
                    <a:pt x="8" y="39"/>
                  </a:moveTo>
                  <a:cubicBezTo>
                    <a:pt x="11" y="45"/>
                    <a:pt x="23" y="41"/>
                    <a:pt x="36" y="36"/>
                  </a:cubicBezTo>
                  <a:cubicBezTo>
                    <a:pt x="48" y="31"/>
                    <a:pt x="62" y="29"/>
                    <a:pt x="60" y="18"/>
                  </a:cubicBezTo>
                  <a:cubicBezTo>
                    <a:pt x="57" y="0"/>
                    <a:pt x="0" y="22"/>
                    <a:pt x="8" y="39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223">
              <a:extLst>
                <a:ext uri="{FF2B5EF4-FFF2-40B4-BE49-F238E27FC236}">
                  <a16:creationId xmlns:a16="http://schemas.microsoft.com/office/drawing/2014/main" id="{4F31346F-62B9-450A-8D2D-5B7FCBC7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2255838"/>
              <a:ext cx="171450" cy="127000"/>
            </a:xfrm>
            <a:custGeom>
              <a:avLst/>
              <a:gdLst>
                <a:gd name="T0" fmla="*/ 53 w 61"/>
                <a:gd name="T1" fmla="*/ 39 h 45"/>
                <a:gd name="T2" fmla="*/ 25 w 61"/>
                <a:gd name="T3" fmla="*/ 36 h 45"/>
                <a:gd name="T4" fmla="*/ 1 w 61"/>
                <a:gd name="T5" fmla="*/ 18 h 45"/>
                <a:gd name="T6" fmla="*/ 53 w 61"/>
                <a:gd name="T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45">
                  <a:moveTo>
                    <a:pt x="53" y="39"/>
                  </a:moveTo>
                  <a:cubicBezTo>
                    <a:pt x="50" y="45"/>
                    <a:pt x="38" y="41"/>
                    <a:pt x="25" y="36"/>
                  </a:cubicBezTo>
                  <a:cubicBezTo>
                    <a:pt x="13" y="31"/>
                    <a:pt x="0" y="29"/>
                    <a:pt x="1" y="18"/>
                  </a:cubicBezTo>
                  <a:cubicBezTo>
                    <a:pt x="4" y="0"/>
                    <a:pt x="61" y="23"/>
                    <a:pt x="53" y="39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Freeform 224">
              <a:extLst>
                <a:ext uri="{FF2B5EF4-FFF2-40B4-BE49-F238E27FC236}">
                  <a16:creationId xmlns:a16="http://schemas.microsoft.com/office/drawing/2014/main" id="{B4DF65BC-9026-4396-8E1F-D0B80C4D1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2028826"/>
              <a:ext cx="146050" cy="109538"/>
            </a:xfrm>
            <a:custGeom>
              <a:avLst/>
              <a:gdLst>
                <a:gd name="T0" fmla="*/ 49 w 52"/>
                <a:gd name="T1" fmla="*/ 2 h 39"/>
                <a:gd name="T2" fmla="*/ 1 w 52"/>
                <a:gd name="T3" fmla="*/ 13 h 39"/>
                <a:gd name="T4" fmla="*/ 1 w 52"/>
                <a:gd name="T5" fmla="*/ 13 h 39"/>
                <a:gd name="T6" fmla="*/ 52 w 52"/>
                <a:gd name="T7" fmla="*/ 3 h 39"/>
                <a:gd name="T8" fmla="*/ 49 w 52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49" y="2"/>
                  </a:moveTo>
                  <a:cubicBezTo>
                    <a:pt x="40" y="15"/>
                    <a:pt x="14" y="26"/>
                    <a:pt x="1" y="13"/>
                  </a:cubicBezTo>
                  <a:cubicBezTo>
                    <a:pt x="1" y="13"/>
                    <a:pt x="0" y="13"/>
                    <a:pt x="1" y="13"/>
                  </a:cubicBezTo>
                  <a:cubicBezTo>
                    <a:pt x="8" y="39"/>
                    <a:pt x="45" y="20"/>
                    <a:pt x="52" y="3"/>
                  </a:cubicBezTo>
                  <a:cubicBezTo>
                    <a:pt x="52" y="1"/>
                    <a:pt x="50" y="0"/>
                    <a:pt x="49" y="2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Freeform 225">
              <a:extLst>
                <a:ext uri="{FF2B5EF4-FFF2-40B4-BE49-F238E27FC236}">
                  <a16:creationId xmlns:a16="http://schemas.microsoft.com/office/drawing/2014/main" id="{C1FA9202-64EA-4369-B169-17756B381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863726"/>
              <a:ext cx="68263" cy="134938"/>
            </a:xfrm>
            <a:custGeom>
              <a:avLst/>
              <a:gdLst>
                <a:gd name="T0" fmla="*/ 2 w 24"/>
                <a:gd name="T1" fmla="*/ 1 h 48"/>
                <a:gd name="T2" fmla="*/ 1 w 24"/>
                <a:gd name="T3" fmla="*/ 2 h 48"/>
                <a:gd name="T4" fmla="*/ 20 w 24"/>
                <a:gd name="T5" fmla="*/ 25 h 48"/>
                <a:gd name="T6" fmla="*/ 5 w 24"/>
                <a:gd name="T7" fmla="*/ 42 h 48"/>
                <a:gd name="T8" fmla="*/ 5 w 24"/>
                <a:gd name="T9" fmla="*/ 43 h 48"/>
                <a:gd name="T10" fmla="*/ 23 w 24"/>
                <a:gd name="T11" fmla="*/ 27 h 48"/>
                <a:gd name="T12" fmla="*/ 2 w 24"/>
                <a:gd name="T1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2" y="1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11" y="6"/>
                    <a:pt x="20" y="14"/>
                    <a:pt x="20" y="25"/>
                  </a:cubicBezTo>
                  <a:cubicBezTo>
                    <a:pt x="21" y="36"/>
                    <a:pt x="13" y="38"/>
                    <a:pt x="5" y="42"/>
                  </a:cubicBezTo>
                  <a:cubicBezTo>
                    <a:pt x="4" y="43"/>
                    <a:pt x="4" y="43"/>
                    <a:pt x="5" y="43"/>
                  </a:cubicBezTo>
                  <a:cubicBezTo>
                    <a:pt x="15" y="48"/>
                    <a:pt x="24" y="36"/>
                    <a:pt x="23" y="27"/>
                  </a:cubicBezTo>
                  <a:cubicBezTo>
                    <a:pt x="23" y="15"/>
                    <a:pt x="13" y="4"/>
                    <a:pt x="2" y="1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Freeform 226">
              <a:extLst>
                <a:ext uri="{FF2B5EF4-FFF2-40B4-BE49-F238E27FC236}">
                  <a16:creationId xmlns:a16="http://schemas.microsoft.com/office/drawing/2014/main" id="{30EC3E21-AC2B-48FA-9EC8-5E08546E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1" y="1784351"/>
              <a:ext cx="112713" cy="227013"/>
            </a:xfrm>
            <a:custGeom>
              <a:avLst/>
              <a:gdLst>
                <a:gd name="T0" fmla="*/ 20 w 40"/>
                <a:gd name="T1" fmla="*/ 31 h 81"/>
                <a:gd name="T2" fmla="*/ 1 w 40"/>
                <a:gd name="T3" fmla="*/ 0 h 81"/>
                <a:gd name="T4" fmla="*/ 1 w 40"/>
                <a:gd name="T5" fmla="*/ 2 h 81"/>
                <a:gd name="T6" fmla="*/ 7 w 40"/>
                <a:gd name="T7" fmla="*/ 32 h 81"/>
                <a:gd name="T8" fmla="*/ 11 w 40"/>
                <a:gd name="T9" fmla="*/ 41 h 81"/>
                <a:gd name="T10" fmla="*/ 32 w 40"/>
                <a:gd name="T11" fmla="*/ 57 h 81"/>
                <a:gd name="T12" fmla="*/ 15 w 40"/>
                <a:gd name="T13" fmla="*/ 77 h 81"/>
                <a:gd name="T14" fmla="*/ 17 w 40"/>
                <a:gd name="T15" fmla="*/ 81 h 81"/>
                <a:gd name="T16" fmla="*/ 39 w 40"/>
                <a:gd name="T17" fmla="*/ 50 h 81"/>
                <a:gd name="T18" fmla="*/ 20 w 40"/>
                <a:gd name="T19" fmla="*/ 3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81">
                  <a:moveTo>
                    <a:pt x="20" y="31"/>
                  </a:moveTo>
                  <a:cubicBezTo>
                    <a:pt x="28" y="16"/>
                    <a:pt x="23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4" y="3"/>
                    <a:pt x="21" y="22"/>
                    <a:pt x="7" y="32"/>
                  </a:cubicBezTo>
                  <a:cubicBezTo>
                    <a:pt x="4" y="35"/>
                    <a:pt x="7" y="41"/>
                    <a:pt x="11" y="41"/>
                  </a:cubicBezTo>
                  <a:cubicBezTo>
                    <a:pt x="21" y="41"/>
                    <a:pt x="35" y="44"/>
                    <a:pt x="32" y="57"/>
                  </a:cubicBezTo>
                  <a:cubicBezTo>
                    <a:pt x="29" y="66"/>
                    <a:pt x="21" y="71"/>
                    <a:pt x="15" y="77"/>
                  </a:cubicBezTo>
                  <a:cubicBezTo>
                    <a:pt x="13" y="78"/>
                    <a:pt x="15" y="81"/>
                    <a:pt x="17" y="81"/>
                  </a:cubicBezTo>
                  <a:cubicBezTo>
                    <a:pt x="30" y="77"/>
                    <a:pt x="38" y="64"/>
                    <a:pt x="39" y="50"/>
                  </a:cubicBezTo>
                  <a:cubicBezTo>
                    <a:pt x="40" y="38"/>
                    <a:pt x="30" y="33"/>
                    <a:pt x="20" y="31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Freeform 227">
              <a:extLst>
                <a:ext uri="{FF2B5EF4-FFF2-40B4-BE49-F238E27FC236}">
                  <a16:creationId xmlns:a16="http://schemas.microsoft.com/office/drawing/2014/main" id="{4D10F954-1DC3-4A63-ACA2-A9AD6A435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1893888"/>
              <a:ext cx="146050" cy="193675"/>
            </a:xfrm>
            <a:custGeom>
              <a:avLst/>
              <a:gdLst>
                <a:gd name="T0" fmla="*/ 34 w 52"/>
                <a:gd name="T1" fmla="*/ 1 h 69"/>
                <a:gd name="T2" fmla="*/ 33 w 52"/>
                <a:gd name="T3" fmla="*/ 2 h 69"/>
                <a:gd name="T4" fmla="*/ 2 w 52"/>
                <a:gd name="T5" fmla="*/ 65 h 69"/>
                <a:gd name="T6" fmla="*/ 3 w 52"/>
                <a:gd name="T7" fmla="*/ 68 h 69"/>
                <a:gd name="T8" fmla="*/ 34 w 52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34" y="1"/>
                  </a:moveTo>
                  <a:cubicBezTo>
                    <a:pt x="34" y="0"/>
                    <a:pt x="33" y="1"/>
                    <a:pt x="33" y="2"/>
                  </a:cubicBezTo>
                  <a:cubicBezTo>
                    <a:pt x="52" y="30"/>
                    <a:pt x="26" y="54"/>
                    <a:pt x="2" y="65"/>
                  </a:cubicBezTo>
                  <a:cubicBezTo>
                    <a:pt x="0" y="66"/>
                    <a:pt x="1" y="69"/>
                    <a:pt x="3" y="68"/>
                  </a:cubicBezTo>
                  <a:cubicBezTo>
                    <a:pt x="29" y="58"/>
                    <a:pt x="52" y="28"/>
                    <a:pt x="34" y="1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Freeform 228">
              <a:extLst>
                <a:ext uri="{FF2B5EF4-FFF2-40B4-BE49-F238E27FC236}">
                  <a16:creationId xmlns:a16="http://schemas.microsoft.com/office/drawing/2014/main" id="{700660CD-F238-4D51-A60A-0D2ACC3C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108201"/>
              <a:ext cx="131763" cy="192088"/>
            </a:xfrm>
            <a:custGeom>
              <a:avLst/>
              <a:gdLst>
                <a:gd name="T0" fmla="*/ 45 w 47"/>
                <a:gd name="T1" fmla="*/ 63 h 69"/>
                <a:gd name="T2" fmla="*/ 30 w 47"/>
                <a:gd name="T3" fmla="*/ 34 h 69"/>
                <a:gd name="T4" fmla="*/ 28 w 47"/>
                <a:gd name="T5" fmla="*/ 31 h 69"/>
                <a:gd name="T6" fmla="*/ 9 w 47"/>
                <a:gd name="T7" fmla="*/ 2 h 69"/>
                <a:gd name="T8" fmla="*/ 7 w 47"/>
                <a:gd name="T9" fmla="*/ 1 h 69"/>
                <a:gd name="T10" fmla="*/ 6 w 47"/>
                <a:gd name="T11" fmla="*/ 35 h 69"/>
                <a:gd name="T12" fmla="*/ 22 w 47"/>
                <a:gd name="T13" fmla="*/ 40 h 69"/>
                <a:gd name="T14" fmla="*/ 44 w 47"/>
                <a:gd name="T15" fmla="*/ 68 h 69"/>
                <a:gd name="T16" fmla="*/ 45 w 47"/>
                <a:gd name="T1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9">
                  <a:moveTo>
                    <a:pt x="45" y="63"/>
                  </a:moveTo>
                  <a:cubicBezTo>
                    <a:pt x="31" y="61"/>
                    <a:pt x="23" y="47"/>
                    <a:pt x="30" y="34"/>
                  </a:cubicBezTo>
                  <a:cubicBezTo>
                    <a:pt x="31" y="33"/>
                    <a:pt x="29" y="30"/>
                    <a:pt x="28" y="31"/>
                  </a:cubicBezTo>
                  <a:cubicBezTo>
                    <a:pt x="9" y="45"/>
                    <a:pt x="4" y="14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ubicBezTo>
                    <a:pt x="0" y="11"/>
                    <a:pt x="0" y="25"/>
                    <a:pt x="6" y="35"/>
                  </a:cubicBezTo>
                  <a:cubicBezTo>
                    <a:pt x="10" y="42"/>
                    <a:pt x="17" y="43"/>
                    <a:pt x="22" y="40"/>
                  </a:cubicBezTo>
                  <a:cubicBezTo>
                    <a:pt x="17" y="54"/>
                    <a:pt x="26" y="69"/>
                    <a:pt x="44" y="68"/>
                  </a:cubicBezTo>
                  <a:cubicBezTo>
                    <a:pt x="47" y="68"/>
                    <a:pt x="47" y="64"/>
                    <a:pt x="45" y="63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0" name="Freeform 229">
              <a:extLst>
                <a:ext uri="{FF2B5EF4-FFF2-40B4-BE49-F238E27FC236}">
                  <a16:creationId xmlns:a16="http://schemas.microsoft.com/office/drawing/2014/main" id="{C322CF2D-0318-4175-8E0D-3D28FE98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401888"/>
              <a:ext cx="123825" cy="152400"/>
            </a:xfrm>
            <a:custGeom>
              <a:avLst/>
              <a:gdLst>
                <a:gd name="T0" fmla="*/ 38 w 44"/>
                <a:gd name="T1" fmla="*/ 40 h 54"/>
                <a:gd name="T2" fmla="*/ 13 w 44"/>
                <a:gd name="T3" fmla="*/ 31 h 54"/>
                <a:gd name="T4" fmla="*/ 14 w 44"/>
                <a:gd name="T5" fmla="*/ 3 h 54"/>
                <a:gd name="T6" fmla="*/ 12 w 44"/>
                <a:gd name="T7" fmla="*/ 1 h 54"/>
                <a:gd name="T8" fmla="*/ 6 w 44"/>
                <a:gd name="T9" fmla="*/ 38 h 54"/>
                <a:gd name="T10" fmla="*/ 41 w 44"/>
                <a:gd name="T11" fmla="*/ 47 h 54"/>
                <a:gd name="T12" fmla="*/ 38 w 44"/>
                <a:gd name="T13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8" y="40"/>
                  </a:moveTo>
                  <a:cubicBezTo>
                    <a:pt x="27" y="42"/>
                    <a:pt x="19" y="42"/>
                    <a:pt x="13" y="31"/>
                  </a:cubicBezTo>
                  <a:cubicBezTo>
                    <a:pt x="9" y="23"/>
                    <a:pt x="11" y="11"/>
                    <a:pt x="14" y="3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3" y="11"/>
                    <a:pt x="0" y="25"/>
                    <a:pt x="6" y="38"/>
                  </a:cubicBezTo>
                  <a:cubicBezTo>
                    <a:pt x="12" y="52"/>
                    <a:pt x="28" y="54"/>
                    <a:pt x="41" y="47"/>
                  </a:cubicBezTo>
                  <a:cubicBezTo>
                    <a:pt x="44" y="45"/>
                    <a:pt x="42" y="40"/>
                    <a:pt x="38" y="40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1" name="Freeform 230">
              <a:extLst>
                <a:ext uri="{FF2B5EF4-FFF2-40B4-BE49-F238E27FC236}">
                  <a16:creationId xmlns:a16="http://schemas.microsoft.com/office/drawing/2014/main" id="{3837A3AF-F04B-47D2-A904-44CC2B23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1835151"/>
              <a:ext cx="68263" cy="84138"/>
            </a:xfrm>
            <a:custGeom>
              <a:avLst/>
              <a:gdLst>
                <a:gd name="T0" fmla="*/ 22 w 24"/>
                <a:gd name="T1" fmla="*/ 26 h 30"/>
                <a:gd name="T2" fmla="*/ 5 w 24"/>
                <a:gd name="T3" fmla="*/ 2 h 30"/>
                <a:gd name="T4" fmla="*/ 4 w 24"/>
                <a:gd name="T5" fmla="*/ 1 h 30"/>
                <a:gd name="T6" fmla="*/ 3 w 24"/>
                <a:gd name="T7" fmla="*/ 20 h 30"/>
                <a:gd name="T8" fmla="*/ 22 w 24"/>
                <a:gd name="T9" fmla="*/ 29 h 30"/>
                <a:gd name="T10" fmla="*/ 22 w 2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0">
                  <a:moveTo>
                    <a:pt x="22" y="26"/>
                  </a:moveTo>
                  <a:cubicBezTo>
                    <a:pt x="12" y="23"/>
                    <a:pt x="2" y="13"/>
                    <a:pt x="5" y="2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1" y="7"/>
                    <a:pt x="0" y="14"/>
                    <a:pt x="3" y="20"/>
                  </a:cubicBezTo>
                  <a:cubicBezTo>
                    <a:pt x="7" y="27"/>
                    <a:pt x="14" y="30"/>
                    <a:pt x="22" y="29"/>
                  </a:cubicBezTo>
                  <a:cubicBezTo>
                    <a:pt x="24" y="29"/>
                    <a:pt x="24" y="27"/>
                    <a:pt x="22" y="26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2" name="Freeform 231">
              <a:extLst>
                <a:ext uri="{FF2B5EF4-FFF2-40B4-BE49-F238E27FC236}">
                  <a16:creationId xmlns:a16="http://schemas.microsoft.com/office/drawing/2014/main" id="{234A5C28-92A1-4841-AC4A-DCC6D48E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530351"/>
              <a:ext cx="98425" cy="201613"/>
            </a:xfrm>
            <a:custGeom>
              <a:avLst/>
              <a:gdLst>
                <a:gd name="T0" fmla="*/ 19 w 35"/>
                <a:gd name="T1" fmla="*/ 26 h 72"/>
                <a:gd name="T2" fmla="*/ 1 w 35"/>
                <a:gd name="T3" fmla="*/ 2 h 72"/>
                <a:gd name="T4" fmla="*/ 1 w 35"/>
                <a:gd name="T5" fmla="*/ 3 h 72"/>
                <a:gd name="T6" fmla="*/ 9 w 35"/>
                <a:gd name="T7" fmla="*/ 23 h 72"/>
                <a:gd name="T8" fmla="*/ 10 w 35"/>
                <a:gd name="T9" fmla="*/ 30 h 72"/>
                <a:gd name="T10" fmla="*/ 8 w 35"/>
                <a:gd name="T11" fmla="*/ 69 h 72"/>
                <a:gd name="T12" fmla="*/ 9 w 35"/>
                <a:gd name="T13" fmla="*/ 72 h 72"/>
                <a:gd name="T14" fmla="*/ 29 w 35"/>
                <a:gd name="T15" fmla="*/ 47 h 72"/>
                <a:gd name="T16" fmla="*/ 19 w 35"/>
                <a:gd name="T17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2">
                  <a:moveTo>
                    <a:pt x="19" y="26"/>
                  </a:moveTo>
                  <a:cubicBezTo>
                    <a:pt x="29" y="16"/>
                    <a:pt x="17" y="0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8" y="6"/>
                    <a:pt x="22" y="18"/>
                    <a:pt x="9" y="23"/>
                  </a:cubicBezTo>
                  <a:cubicBezTo>
                    <a:pt x="6" y="25"/>
                    <a:pt x="7" y="29"/>
                    <a:pt x="10" y="30"/>
                  </a:cubicBezTo>
                  <a:cubicBezTo>
                    <a:pt x="35" y="38"/>
                    <a:pt x="23" y="59"/>
                    <a:pt x="8" y="69"/>
                  </a:cubicBezTo>
                  <a:cubicBezTo>
                    <a:pt x="7" y="70"/>
                    <a:pt x="7" y="72"/>
                    <a:pt x="9" y="72"/>
                  </a:cubicBezTo>
                  <a:cubicBezTo>
                    <a:pt x="20" y="68"/>
                    <a:pt x="28" y="59"/>
                    <a:pt x="29" y="47"/>
                  </a:cubicBezTo>
                  <a:cubicBezTo>
                    <a:pt x="31" y="37"/>
                    <a:pt x="26" y="31"/>
                    <a:pt x="19" y="26"/>
                  </a:cubicBezTo>
                  <a:close/>
                </a:path>
              </a:pathLst>
            </a:custGeom>
            <a:solidFill>
              <a:srgbClr val="6B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3" name="Freeform 232">
              <a:extLst>
                <a:ext uri="{FF2B5EF4-FFF2-40B4-BE49-F238E27FC236}">
                  <a16:creationId xmlns:a16="http://schemas.microsoft.com/office/drawing/2014/main" id="{FFFB9D21-B82B-46AE-BFBE-E2B88280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2940051"/>
              <a:ext cx="139700" cy="57150"/>
            </a:xfrm>
            <a:custGeom>
              <a:avLst/>
              <a:gdLst>
                <a:gd name="T0" fmla="*/ 48 w 50"/>
                <a:gd name="T1" fmla="*/ 10 h 20"/>
                <a:gd name="T2" fmla="*/ 40 w 50"/>
                <a:gd name="T3" fmla="*/ 7 h 20"/>
                <a:gd name="T4" fmla="*/ 36 w 50"/>
                <a:gd name="T5" fmla="*/ 6 h 20"/>
                <a:gd name="T6" fmla="*/ 32 w 50"/>
                <a:gd name="T7" fmla="*/ 6 h 20"/>
                <a:gd name="T8" fmla="*/ 28 w 50"/>
                <a:gd name="T9" fmla="*/ 6 h 20"/>
                <a:gd name="T10" fmla="*/ 23 w 50"/>
                <a:gd name="T11" fmla="*/ 6 h 20"/>
                <a:gd name="T12" fmla="*/ 19 w 50"/>
                <a:gd name="T13" fmla="*/ 7 h 20"/>
                <a:gd name="T14" fmla="*/ 15 w 50"/>
                <a:gd name="T15" fmla="*/ 9 h 20"/>
                <a:gd name="T16" fmla="*/ 11 w 50"/>
                <a:gd name="T17" fmla="*/ 11 h 20"/>
                <a:gd name="T18" fmla="*/ 9 w 50"/>
                <a:gd name="T19" fmla="*/ 13 h 20"/>
                <a:gd name="T20" fmla="*/ 6 w 50"/>
                <a:gd name="T21" fmla="*/ 15 h 20"/>
                <a:gd name="T22" fmla="*/ 5 w 50"/>
                <a:gd name="T23" fmla="*/ 17 h 20"/>
                <a:gd name="T24" fmla="*/ 3 w 50"/>
                <a:gd name="T25" fmla="*/ 19 h 20"/>
                <a:gd name="T26" fmla="*/ 3 w 50"/>
                <a:gd name="T27" fmla="*/ 19 h 20"/>
                <a:gd name="T28" fmla="*/ 1 w 50"/>
                <a:gd name="T29" fmla="*/ 19 h 20"/>
                <a:gd name="T30" fmla="*/ 1 w 50"/>
                <a:gd name="T31" fmla="*/ 17 h 20"/>
                <a:gd name="T32" fmla="*/ 2 w 50"/>
                <a:gd name="T33" fmla="*/ 15 h 20"/>
                <a:gd name="T34" fmla="*/ 3 w 50"/>
                <a:gd name="T35" fmla="*/ 13 h 20"/>
                <a:gd name="T36" fmla="*/ 5 w 50"/>
                <a:gd name="T37" fmla="*/ 10 h 20"/>
                <a:gd name="T38" fmla="*/ 8 w 50"/>
                <a:gd name="T39" fmla="*/ 7 h 20"/>
                <a:gd name="T40" fmla="*/ 12 w 50"/>
                <a:gd name="T41" fmla="*/ 4 h 20"/>
                <a:gd name="T42" fmla="*/ 17 w 50"/>
                <a:gd name="T43" fmla="*/ 2 h 20"/>
                <a:gd name="T44" fmla="*/ 22 w 50"/>
                <a:gd name="T45" fmla="*/ 0 h 20"/>
                <a:gd name="T46" fmla="*/ 28 w 50"/>
                <a:gd name="T47" fmla="*/ 0 h 20"/>
                <a:gd name="T48" fmla="*/ 33 w 50"/>
                <a:gd name="T49" fmla="*/ 1 h 20"/>
                <a:gd name="T50" fmla="*/ 38 w 50"/>
                <a:gd name="T51" fmla="*/ 2 h 20"/>
                <a:gd name="T52" fmla="*/ 42 w 50"/>
                <a:gd name="T53" fmla="*/ 3 h 20"/>
                <a:gd name="T54" fmla="*/ 49 w 50"/>
                <a:gd name="T55" fmla="*/ 7 h 20"/>
                <a:gd name="T56" fmla="*/ 49 w 50"/>
                <a:gd name="T57" fmla="*/ 7 h 20"/>
                <a:gd name="T58" fmla="*/ 49 w 50"/>
                <a:gd name="T59" fmla="*/ 9 h 20"/>
                <a:gd name="T60" fmla="*/ 48 w 50"/>
                <a:gd name="T6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20">
                  <a:moveTo>
                    <a:pt x="48" y="10"/>
                  </a:moveTo>
                  <a:cubicBezTo>
                    <a:pt x="48" y="10"/>
                    <a:pt x="45" y="8"/>
                    <a:pt x="40" y="7"/>
                  </a:cubicBezTo>
                  <a:cubicBezTo>
                    <a:pt x="39" y="7"/>
                    <a:pt x="38" y="7"/>
                    <a:pt x="36" y="6"/>
                  </a:cubicBezTo>
                  <a:cubicBezTo>
                    <a:pt x="35" y="6"/>
                    <a:pt x="34" y="6"/>
                    <a:pt x="32" y="6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2" y="6"/>
                    <a:pt x="20" y="6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4" y="9"/>
                    <a:pt x="13" y="10"/>
                    <a:pt x="11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8" y="14"/>
                    <a:pt x="7" y="14"/>
                    <a:pt x="6" y="15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1" y="19"/>
                  </a:cubicBezTo>
                  <a:cubicBezTo>
                    <a:pt x="0" y="19"/>
                    <a:pt x="0" y="18"/>
                    <a:pt x="1" y="17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2" y="15"/>
                    <a:pt x="3" y="14"/>
                    <a:pt x="3" y="13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10" y="6"/>
                    <a:pt x="11" y="5"/>
                    <a:pt x="12" y="4"/>
                  </a:cubicBezTo>
                  <a:cubicBezTo>
                    <a:pt x="14" y="3"/>
                    <a:pt x="15" y="2"/>
                    <a:pt x="17" y="2"/>
                  </a:cubicBezTo>
                  <a:cubicBezTo>
                    <a:pt x="19" y="1"/>
                    <a:pt x="21" y="1"/>
                    <a:pt x="22" y="0"/>
                  </a:cubicBezTo>
                  <a:cubicBezTo>
                    <a:pt x="24" y="0"/>
                    <a:pt x="26" y="0"/>
                    <a:pt x="28" y="0"/>
                  </a:cubicBezTo>
                  <a:cubicBezTo>
                    <a:pt x="30" y="0"/>
                    <a:pt x="31" y="0"/>
                    <a:pt x="33" y="1"/>
                  </a:cubicBezTo>
                  <a:cubicBezTo>
                    <a:pt x="35" y="1"/>
                    <a:pt x="36" y="1"/>
                    <a:pt x="38" y="2"/>
                  </a:cubicBezTo>
                  <a:cubicBezTo>
                    <a:pt x="39" y="2"/>
                    <a:pt x="40" y="2"/>
                    <a:pt x="42" y="3"/>
                  </a:cubicBezTo>
                  <a:cubicBezTo>
                    <a:pt x="46" y="5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8"/>
                    <a:pt x="50" y="8"/>
                    <a:pt x="49" y="9"/>
                  </a:cubicBezTo>
                  <a:cubicBezTo>
                    <a:pt x="49" y="10"/>
                    <a:pt x="48" y="10"/>
                    <a:pt x="48" y="10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4" name="Freeform 233">
              <a:extLst>
                <a:ext uri="{FF2B5EF4-FFF2-40B4-BE49-F238E27FC236}">
                  <a16:creationId xmlns:a16="http://schemas.microsoft.com/office/drawing/2014/main" id="{97826781-804F-42C6-8441-FAC72D2E7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013076"/>
              <a:ext cx="311150" cy="84138"/>
            </a:xfrm>
            <a:custGeom>
              <a:avLst/>
              <a:gdLst>
                <a:gd name="T0" fmla="*/ 12 w 111"/>
                <a:gd name="T1" fmla="*/ 0 h 30"/>
                <a:gd name="T2" fmla="*/ 6 w 111"/>
                <a:gd name="T3" fmla="*/ 4 h 30"/>
                <a:gd name="T4" fmla="*/ 48 w 111"/>
                <a:gd name="T5" fmla="*/ 28 h 30"/>
                <a:gd name="T6" fmla="*/ 68 w 111"/>
                <a:gd name="T7" fmla="*/ 30 h 30"/>
                <a:gd name="T8" fmla="*/ 107 w 111"/>
                <a:gd name="T9" fmla="*/ 18 h 30"/>
                <a:gd name="T10" fmla="*/ 108 w 111"/>
                <a:gd name="T11" fmla="*/ 6 h 30"/>
                <a:gd name="T12" fmla="*/ 101 w 111"/>
                <a:gd name="T13" fmla="*/ 1 h 30"/>
                <a:gd name="T14" fmla="*/ 93 w 111"/>
                <a:gd name="T15" fmla="*/ 4 h 30"/>
                <a:gd name="T16" fmla="*/ 70 w 111"/>
                <a:gd name="T17" fmla="*/ 10 h 30"/>
                <a:gd name="T18" fmla="*/ 59 w 111"/>
                <a:gd name="T19" fmla="*/ 10 h 30"/>
                <a:gd name="T20" fmla="*/ 22 w 111"/>
                <a:gd name="T21" fmla="*/ 2 h 30"/>
                <a:gd name="T22" fmla="*/ 12 w 111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30">
                  <a:moveTo>
                    <a:pt x="12" y="0"/>
                  </a:moveTo>
                  <a:cubicBezTo>
                    <a:pt x="9" y="0"/>
                    <a:pt x="7" y="1"/>
                    <a:pt x="6" y="4"/>
                  </a:cubicBezTo>
                  <a:cubicBezTo>
                    <a:pt x="0" y="21"/>
                    <a:pt x="39" y="26"/>
                    <a:pt x="48" y="28"/>
                  </a:cubicBezTo>
                  <a:cubicBezTo>
                    <a:pt x="54" y="29"/>
                    <a:pt x="61" y="30"/>
                    <a:pt x="68" y="30"/>
                  </a:cubicBezTo>
                  <a:cubicBezTo>
                    <a:pt x="82" y="30"/>
                    <a:pt x="96" y="27"/>
                    <a:pt x="107" y="18"/>
                  </a:cubicBezTo>
                  <a:cubicBezTo>
                    <a:pt x="111" y="15"/>
                    <a:pt x="110" y="10"/>
                    <a:pt x="108" y="6"/>
                  </a:cubicBezTo>
                  <a:cubicBezTo>
                    <a:pt x="107" y="3"/>
                    <a:pt x="104" y="1"/>
                    <a:pt x="101" y="1"/>
                  </a:cubicBezTo>
                  <a:cubicBezTo>
                    <a:pt x="98" y="1"/>
                    <a:pt x="95" y="2"/>
                    <a:pt x="93" y="4"/>
                  </a:cubicBezTo>
                  <a:cubicBezTo>
                    <a:pt x="87" y="9"/>
                    <a:pt x="79" y="10"/>
                    <a:pt x="70" y="10"/>
                  </a:cubicBezTo>
                  <a:cubicBezTo>
                    <a:pt x="66" y="10"/>
                    <a:pt x="62" y="10"/>
                    <a:pt x="59" y="10"/>
                  </a:cubicBezTo>
                  <a:cubicBezTo>
                    <a:pt x="46" y="9"/>
                    <a:pt x="34" y="6"/>
                    <a:pt x="22" y="2"/>
                  </a:cubicBezTo>
                  <a:cubicBezTo>
                    <a:pt x="20" y="1"/>
                    <a:pt x="16" y="0"/>
                    <a:pt x="12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5" name="Freeform 234">
              <a:extLst>
                <a:ext uri="{FF2B5EF4-FFF2-40B4-BE49-F238E27FC236}">
                  <a16:creationId xmlns:a16="http://schemas.microsoft.com/office/drawing/2014/main" id="{AD56D4A8-86DC-499F-94C6-64581F42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906713"/>
              <a:ext cx="68263" cy="104775"/>
            </a:xfrm>
            <a:custGeom>
              <a:avLst/>
              <a:gdLst>
                <a:gd name="T0" fmla="*/ 20 w 24"/>
                <a:gd name="T1" fmla="*/ 4 h 37"/>
                <a:gd name="T2" fmla="*/ 5 w 24"/>
                <a:gd name="T3" fmla="*/ 37 h 37"/>
                <a:gd name="T4" fmla="*/ 4 w 24"/>
                <a:gd name="T5" fmla="*/ 35 h 37"/>
                <a:gd name="T6" fmla="*/ 0 w 24"/>
                <a:gd name="T7" fmla="*/ 21 h 37"/>
                <a:gd name="T8" fmla="*/ 11 w 24"/>
                <a:gd name="T9" fmla="*/ 0 h 37"/>
                <a:gd name="T10" fmla="*/ 11 w 24"/>
                <a:gd name="T11" fmla="*/ 0 h 37"/>
                <a:gd name="T12" fmla="*/ 20 w 24"/>
                <a:gd name="T1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0" y="4"/>
                  </a:moveTo>
                  <a:cubicBezTo>
                    <a:pt x="24" y="16"/>
                    <a:pt x="17" y="28"/>
                    <a:pt x="5" y="3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19" y="1"/>
                    <a:pt x="20" y="4"/>
                  </a:cubicBezTo>
                </a:path>
              </a:pathLst>
            </a:custGeom>
            <a:solidFill>
              <a:srgbClr val="361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6" name="Freeform 235">
              <a:extLst>
                <a:ext uri="{FF2B5EF4-FFF2-40B4-BE49-F238E27FC236}">
                  <a16:creationId xmlns:a16="http://schemas.microsoft.com/office/drawing/2014/main" id="{BD225E1B-16BE-457A-9E6D-7EF8D77F3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2946401"/>
              <a:ext cx="369888" cy="117475"/>
            </a:xfrm>
            <a:custGeom>
              <a:avLst/>
              <a:gdLst>
                <a:gd name="T0" fmla="*/ 1 w 132"/>
                <a:gd name="T1" fmla="*/ 0 h 42"/>
                <a:gd name="T2" fmla="*/ 127 w 132"/>
                <a:gd name="T3" fmla="*/ 7 h 42"/>
                <a:gd name="T4" fmla="*/ 131 w 132"/>
                <a:gd name="T5" fmla="*/ 21 h 42"/>
                <a:gd name="T6" fmla="*/ 132 w 132"/>
                <a:gd name="T7" fmla="*/ 23 h 42"/>
                <a:gd name="T8" fmla="*/ 74 w 132"/>
                <a:gd name="T9" fmla="*/ 41 h 42"/>
                <a:gd name="T10" fmla="*/ 1 w 132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42">
                  <a:moveTo>
                    <a:pt x="1" y="0"/>
                  </a:moveTo>
                  <a:cubicBezTo>
                    <a:pt x="1" y="0"/>
                    <a:pt x="47" y="23"/>
                    <a:pt x="127" y="7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18" y="35"/>
                    <a:pt x="95" y="42"/>
                    <a:pt x="74" y="41"/>
                  </a:cubicBezTo>
                  <a:cubicBezTo>
                    <a:pt x="42" y="40"/>
                    <a:pt x="0" y="2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7" name="Freeform 236">
              <a:extLst>
                <a:ext uri="{FF2B5EF4-FFF2-40B4-BE49-F238E27FC236}">
                  <a16:creationId xmlns:a16="http://schemas.microsoft.com/office/drawing/2014/main" id="{A3E4E514-D842-4590-B5BE-E6233734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2854326"/>
              <a:ext cx="384175" cy="157163"/>
            </a:xfrm>
            <a:custGeom>
              <a:avLst/>
              <a:gdLst>
                <a:gd name="T0" fmla="*/ 137 w 137"/>
                <a:gd name="T1" fmla="*/ 19 h 56"/>
                <a:gd name="T2" fmla="*/ 126 w 137"/>
                <a:gd name="T3" fmla="*/ 40 h 56"/>
                <a:gd name="T4" fmla="*/ 0 w 137"/>
                <a:gd name="T5" fmla="*/ 33 h 56"/>
                <a:gd name="T6" fmla="*/ 0 w 137"/>
                <a:gd name="T7" fmla="*/ 33 h 56"/>
                <a:gd name="T8" fmla="*/ 2 w 137"/>
                <a:gd name="T9" fmla="*/ 25 h 56"/>
                <a:gd name="T10" fmla="*/ 81 w 137"/>
                <a:gd name="T11" fmla="*/ 21 h 56"/>
                <a:gd name="T12" fmla="*/ 117 w 137"/>
                <a:gd name="T13" fmla="*/ 20 h 56"/>
                <a:gd name="T14" fmla="*/ 137 w 137"/>
                <a:gd name="T15" fmla="*/ 19 h 56"/>
                <a:gd name="T16" fmla="*/ 137 w 137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6">
                  <a:moveTo>
                    <a:pt x="137" y="19"/>
                  </a:moveTo>
                  <a:cubicBezTo>
                    <a:pt x="126" y="40"/>
                    <a:pt x="126" y="40"/>
                    <a:pt x="126" y="40"/>
                  </a:cubicBezTo>
                  <a:cubicBezTo>
                    <a:pt x="46" y="56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1" y="28"/>
                    <a:pt x="2" y="25"/>
                  </a:cubicBezTo>
                  <a:cubicBezTo>
                    <a:pt x="12" y="0"/>
                    <a:pt x="40" y="19"/>
                    <a:pt x="81" y="21"/>
                  </a:cubicBezTo>
                  <a:cubicBezTo>
                    <a:pt x="94" y="22"/>
                    <a:pt x="107" y="21"/>
                    <a:pt x="117" y="20"/>
                  </a:cubicBezTo>
                  <a:cubicBezTo>
                    <a:pt x="125" y="19"/>
                    <a:pt x="132" y="18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8" name="Freeform 237">
              <a:extLst>
                <a:ext uri="{FF2B5EF4-FFF2-40B4-BE49-F238E27FC236}">
                  <a16:creationId xmlns:a16="http://schemas.microsoft.com/office/drawing/2014/main" id="{C6B5ECF0-D9F4-49B5-99CA-F098E1F38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7301" y="2906713"/>
              <a:ext cx="153988" cy="7938"/>
            </a:xfrm>
            <a:custGeom>
              <a:avLst/>
              <a:gdLst>
                <a:gd name="T0" fmla="*/ 0 w 55"/>
                <a:gd name="T1" fmla="*/ 2 h 3"/>
                <a:gd name="T2" fmla="*/ 0 w 55"/>
                <a:gd name="T3" fmla="*/ 2 h 3"/>
                <a:gd name="T4" fmla="*/ 0 w 55"/>
                <a:gd name="T5" fmla="*/ 2 h 3"/>
                <a:gd name="T6" fmla="*/ 55 w 55"/>
                <a:gd name="T7" fmla="*/ 0 h 3"/>
                <a:gd name="T8" fmla="*/ 36 w 55"/>
                <a:gd name="T9" fmla="*/ 1 h 3"/>
                <a:gd name="T10" fmla="*/ 10 w 55"/>
                <a:gd name="T11" fmla="*/ 3 h 3"/>
                <a:gd name="T12" fmla="*/ 8 w 55"/>
                <a:gd name="T13" fmla="*/ 2 h 3"/>
                <a:gd name="T14" fmla="*/ 10 w 55"/>
                <a:gd name="T15" fmla="*/ 3 h 3"/>
                <a:gd name="T16" fmla="*/ 36 w 55"/>
                <a:gd name="T17" fmla="*/ 1 h 3"/>
                <a:gd name="T18" fmla="*/ 55 w 55"/>
                <a:gd name="T19" fmla="*/ 0 h 3"/>
                <a:gd name="T20" fmla="*/ 55 w 55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5" y="0"/>
                  </a:moveTo>
                  <a:cubicBezTo>
                    <a:pt x="50" y="0"/>
                    <a:pt x="44" y="0"/>
                    <a:pt x="36" y="1"/>
                  </a:cubicBezTo>
                  <a:cubicBezTo>
                    <a:pt x="28" y="2"/>
                    <a:pt x="19" y="3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9" y="3"/>
                    <a:pt x="28" y="2"/>
                    <a:pt x="36" y="1"/>
                  </a:cubicBezTo>
                  <a:cubicBezTo>
                    <a:pt x="44" y="0"/>
                    <a:pt x="50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C97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9" name="Freeform 238">
              <a:extLst>
                <a:ext uri="{FF2B5EF4-FFF2-40B4-BE49-F238E27FC236}">
                  <a16:creationId xmlns:a16="http://schemas.microsoft.com/office/drawing/2014/main" id="{AC870E14-F40B-42AF-AAE5-D6CFC733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2906713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314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0" name="Freeform 239">
              <a:extLst>
                <a:ext uri="{FF2B5EF4-FFF2-40B4-BE49-F238E27FC236}">
                  <a16:creationId xmlns:a16="http://schemas.microsoft.com/office/drawing/2014/main" id="{8C1F3AC7-D477-4D5E-893F-86C7A088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2887663"/>
              <a:ext cx="361950" cy="44450"/>
            </a:xfrm>
            <a:custGeom>
              <a:avLst/>
              <a:gdLst>
                <a:gd name="T0" fmla="*/ 13 w 129"/>
                <a:gd name="T1" fmla="*/ 0 h 16"/>
                <a:gd name="T2" fmla="*/ 0 w 129"/>
                <a:gd name="T3" fmla="*/ 4 h 16"/>
                <a:gd name="T4" fmla="*/ 76 w 129"/>
                <a:gd name="T5" fmla="*/ 16 h 16"/>
                <a:gd name="T6" fmla="*/ 128 w 129"/>
                <a:gd name="T7" fmla="*/ 9 h 16"/>
                <a:gd name="T8" fmla="*/ 129 w 129"/>
                <a:gd name="T9" fmla="*/ 7 h 16"/>
                <a:gd name="T10" fmla="*/ 129 w 129"/>
                <a:gd name="T11" fmla="*/ 7 h 16"/>
                <a:gd name="T12" fmla="*/ 129 w 129"/>
                <a:gd name="T13" fmla="*/ 7 h 16"/>
                <a:gd name="T14" fmla="*/ 128 w 129"/>
                <a:gd name="T15" fmla="*/ 7 h 16"/>
                <a:gd name="T16" fmla="*/ 109 w 129"/>
                <a:gd name="T17" fmla="*/ 8 h 16"/>
                <a:gd name="T18" fmla="*/ 83 w 129"/>
                <a:gd name="T19" fmla="*/ 10 h 16"/>
                <a:gd name="T20" fmla="*/ 81 w 129"/>
                <a:gd name="T21" fmla="*/ 9 h 16"/>
                <a:gd name="T22" fmla="*/ 73 w 129"/>
                <a:gd name="T23" fmla="*/ 9 h 16"/>
                <a:gd name="T24" fmla="*/ 73 w 129"/>
                <a:gd name="T25" fmla="*/ 9 h 16"/>
                <a:gd name="T26" fmla="*/ 73 w 129"/>
                <a:gd name="T27" fmla="*/ 9 h 16"/>
                <a:gd name="T28" fmla="*/ 73 w 129"/>
                <a:gd name="T29" fmla="*/ 9 h 16"/>
                <a:gd name="T30" fmla="*/ 73 w 129"/>
                <a:gd name="T31" fmla="*/ 9 h 16"/>
                <a:gd name="T32" fmla="*/ 13 w 129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6">
                  <a:moveTo>
                    <a:pt x="13" y="0"/>
                  </a:moveTo>
                  <a:cubicBezTo>
                    <a:pt x="8" y="0"/>
                    <a:pt x="4" y="1"/>
                    <a:pt x="0" y="4"/>
                  </a:cubicBezTo>
                  <a:cubicBezTo>
                    <a:pt x="24" y="11"/>
                    <a:pt x="50" y="16"/>
                    <a:pt x="76" y="16"/>
                  </a:cubicBezTo>
                  <a:cubicBezTo>
                    <a:pt x="94" y="16"/>
                    <a:pt x="112" y="14"/>
                    <a:pt x="128" y="9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8" y="7"/>
                    <a:pt x="128" y="7"/>
                  </a:cubicBezTo>
                  <a:cubicBezTo>
                    <a:pt x="123" y="7"/>
                    <a:pt x="117" y="7"/>
                    <a:pt x="109" y="8"/>
                  </a:cubicBezTo>
                  <a:cubicBezTo>
                    <a:pt x="101" y="9"/>
                    <a:pt x="92" y="10"/>
                    <a:pt x="83" y="10"/>
                  </a:cubicBezTo>
                  <a:cubicBezTo>
                    <a:pt x="82" y="10"/>
                    <a:pt x="81" y="10"/>
                    <a:pt x="81" y="9"/>
                  </a:cubicBezTo>
                  <a:cubicBezTo>
                    <a:pt x="78" y="9"/>
                    <a:pt x="76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48" y="8"/>
                    <a:pt x="28" y="0"/>
                    <a:pt x="1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1" name="Freeform 240">
              <a:extLst>
                <a:ext uri="{FF2B5EF4-FFF2-40B4-BE49-F238E27FC236}">
                  <a16:creationId xmlns:a16="http://schemas.microsoft.com/office/drawing/2014/main" id="{B2AE4B08-2683-4652-BB4C-5F05A6B2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2943226"/>
              <a:ext cx="358775" cy="42863"/>
            </a:xfrm>
            <a:custGeom>
              <a:avLst/>
              <a:gdLst>
                <a:gd name="T0" fmla="*/ 2 w 128"/>
                <a:gd name="T1" fmla="*/ 0 h 15"/>
                <a:gd name="T2" fmla="*/ 7 w 128"/>
                <a:gd name="T3" fmla="*/ 2 h 15"/>
                <a:gd name="T4" fmla="*/ 13 w 128"/>
                <a:gd name="T5" fmla="*/ 4 h 15"/>
                <a:gd name="T6" fmla="*/ 21 w 128"/>
                <a:gd name="T7" fmla="*/ 6 h 15"/>
                <a:gd name="T8" fmla="*/ 30 w 128"/>
                <a:gd name="T9" fmla="*/ 8 h 15"/>
                <a:gd name="T10" fmla="*/ 41 w 128"/>
                <a:gd name="T11" fmla="*/ 9 h 15"/>
                <a:gd name="T12" fmla="*/ 52 w 128"/>
                <a:gd name="T13" fmla="*/ 11 h 15"/>
                <a:gd name="T14" fmla="*/ 64 w 128"/>
                <a:gd name="T15" fmla="*/ 11 h 15"/>
                <a:gd name="T16" fmla="*/ 75 w 128"/>
                <a:gd name="T17" fmla="*/ 11 h 15"/>
                <a:gd name="T18" fmla="*/ 87 w 128"/>
                <a:gd name="T19" fmla="*/ 11 h 15"/>
                <a:gd name="T20" fmla="*/ 97 w 128"/>
                <a:gd name="T21" fmla="*/ 10 h 15"/>
                <a:gd name="T22" fmla="*/ 107 w 128"/>
                <a:gd name="T23" fmla="*/ 9 h 15"/>
                <a:gd name="T24" fmla="*/ 115 w 128"/>
                <a:gd name="T25" fmla="*/ 8 h 15"/>
                <a:gd name="T26" fmla="*/ 121 w 128"/>
                <a:gd name="T27" fmla="*/ 7 h 15"/>
                <a:gd name="T28" fmla="*/ 127 w 128"/>
                <a:gd name="T29" fmla="*/ 7 h 15"/>
                <a:gd name="T30" fmla="*/ 127 w 128"/>
                <a:gd name="T31" fmla="*/ 7 h 15"/>
                <a:gd name="T32" fmla="*/ 128 w 128"/>
                <a:gd name="T33" fmla="*/ 7 h 15"/>
                <a:gd name="T34" fmla="*/ 127 w 128"/>
                <a:gd name="T35" fmla="*/ 9 h 15"/>
                <a:gd name="T36" fmla="*/ 122 w 128"/>
                <a:gd name="T37" fmla="*/ 10 h 15"/>
                <a:gd name="T38" fmla="*/ 107 w 128"/>
                <a:gd name="T39" fmla="*/ 12 h 15"/>
                <a:gd name="T40" fmla="*/ 98 w 128"/>
                <a:gd name="T41" fmla="*/ 14 h 15"/>
                <a:gd name="T42" fmla="*/ 87 w 128"/>
                <a:gd name="T43" fmla="*/ 15 h 15"/>
                <a:gd name="T44" fmla="*/ 75 w 128"/>
                <a:gd name="T45" fmla="*/ 15 h 15"/>
                <a:gd name="T46" fmla="*/ 63 w 128"/>
                <a:gd name="T47" fmla="*/ 15 h 15"/>
                <a:gd name="T48" fmla="*/ 52 w 128"/>
                <a:gd name="T49" fmla="*/ 15 h 15"/>
                <a:gd name="T50" fmla="*/ 40 w 128"/>
                <a:gd name="T51" fmla="*/ 13 h 15"/>
                <a:gd name="T52" fmla="*/ 29 w 128"/>
                <a:gd name="T53" fmla="*/ 11 h 15"/>
                <a:gd name="T54" fmla="*/ 20 w 128"/>
                <a:gd name="T55" fmla="*/ 9 h 15"/>
                <a:gd name="T56" fmla="*/ 1 w 128"/>
                <a:gd name="T57" fmla="*/ 2 h 15"/>
                <a:gd name="T58" fmla="*/ 1 w 128"/>
                <a:gd name="T59" fmla="*/ 1 h 15"/>
                <a:gd name="T60" fmla="*/ 2 w 128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5">
                  <a:moveTo>
                    <a:pt x="2" y="0"/>
                  </a:moveTo>
                  <a:cubicBezTo>
                    <a:pt x="2" y="0"/>
                    <a:pt x="4" y="1"/>
                    <a:pt x="7" y="2"/>
                  </a:cubicBezTo>
                  <a:cubicBezTo>
                    <a:pt x="9" y="3"/>
                    <a:pt x="11" y="3"/>
                    <a:pt x="13" y="4"/>
                  </a:cubicBezTo>
                  <a:cubicBezTo>
                    <a:pt x="15" y="5"/>
                    <a:pt x="18" y="5"/>
                    <a:pt x="21" y="6"/>
                  </a:cubicBezTo>
                  <a:cubicBezTo>
                    <a:pt x="24" y="7"/>
                    <a:pt x="27" y="7"/>
                    <a:pt x="30" y="8"/>
                  </a:cubicBezTo>
                  <a:cubicBezTo>
                    <a:pt x="33" y="8"/>
                    <a:pt x="37" y="9"/>
                    <a:pt x="41" y="9"/>
                  </a:cubicBezTo>
                  <a:cubicBezTo>
                    <a:pt x="44" y="10"/>
                    <a:pt x="48" y="10"/>
                    <a:pt x="52" y="11"/>
                  </a:cubicBezTo>
                  <a:cubicBezTo>
                    <a:pt x="56" y="11"/>
                    <a:pt x="60" y="11"/>
                    <a:pt x="64" y="11"/>
                  </a:cubicBezTo>
                  <a:cubicBezTo>
                    <a:pt x="68" y="11"/>
                    <a:pt x="72" y="12"/>
                    <a:pt x="75" y="11"/>
                  </a:cubicBezTo>
                  <a:cubicBezTo>
                    <a:pt x="79" y="11"/>
                    <a:pt x="83" y="11"/>
                    <a:pt x="87" y="11"/>
                  </a:cubicBezTo>
                  <a:cubicBezTo>
                    <a:pt x="90" y="11"/>
                    <a:pt x="94" y="11"/>
                    <a:pt x="97" y="10"/>
                  </a:cubicBezTo>
                  <a:cubicBezTo>
                    <a:pt x="101" y="10"/>
                    <a:pt x="104" y="10"/>
                    <a:pt x="107" y="9"/>
                  </a:cubicBezTo>
                  <a:cubicBezTo>
                    <a:pt x="110" y="9"/>
                    <a:pt x="113" y="9"/>
                    <a:pt x="115" y="8"/>
                  </a:cubicBezTo>
                  <a:cubicBezTo>
                    <a:pt x="117" y="8"/>
                    <a:pt x="119" y="8"/>
                    <a:pt x="121" y="7"/>
                  </a:cubicBezTo>
                  <a:cubicBezTo>
                    <a:pt x="125" y="7"/>
                    <a:pt x="127" y="7"/>
                    <a:pt x="127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7" y="7"/>
                    <a:pt x="128" y="7"/>
                    <a:pt x="128" y="7"/>
                  </a:cubicBezTo>
                  <a:cubicBezTo>
                    <a:pt x="128" y="8"/>
                    <a:pt x="128" y="9"/>
                    <a:pt x="127" y="9"/>
                  </a:cubicBezTo>
                  <a:cubicBezTo>
                    <a:pt x="127" y="9"/>
                    <a:pt x="125" y="9"/>
                    <a:pt x="122" y="10"/>
                  </a:cubicBezTo>
                  <a:cubicBezTo>
                    <a:pt x="118" y="10"/>
                    <a:pt x="113" y="12"/>
                    <a:pt x="107" y="12"/>
                  </a:cubicBezTo>
                  <a:cubicBezTo>
                    <a:pt x="104" y="13"/>
                    <a:pt x="101" y="13"/>
                    <a:pt x="98" y="14"/>
                  </a:cubicBezTo>
                  <a:cubicBezTo>
                    <a:pt x="94" y="14"/>
                    <a:pt x="91" y="14"/>
                    <a:pt x="87" y="15"/>
                  </a:cubicBezTo>
                  <a:cubicBezTo>
                    <a:pt x="83" y="15"/>
                    <a:pt x="79" y="15"/>
                    <a:pt x="75" y="15"/>
                  </a:cubicBezTo>
                  <a:cubicBezTo>
                    <a:pt x="72" y="15"/>
                    <a:pt x="68" y="15"/>
                    <a:pt x="63" y="15"/>
                  </a:cubicBezTo>
                  <a:cubicBezTo>
                    <a:pt x="59" y="15"/>
                    <a:pt x="55" y="15"/>
                    <a:pt x="52" y="15"/>
                  </a:cubicBezTo>
                  <a:cubicBezTo>
                    <a:pt x="48" y="14"/>
                    <a:pt x="44" y="14"/>
                    <a:pt x="40" y="13"/>
                  </a:cubicBezTo>
                  <a:cubicBezTo>
                    <a:pt x="36" y="13"/>
                    <a:pt x="33" y="12"/>
                    <a:pt x="29" y="11"/>
                  </a:cubicBezTo>
                  <a:cubicBezTo>
                    <a:pt x="26" y="11"/>
                    <a:pt x="23" y="10"/>
                    <a:pt x="20" y="9"/>
                  </a:cubicBezTo>
                  <a:cubicBezTo>
                    <a:pt x="8" y="6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61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2" name="Freeform 241">
              <a:extLst>
                <a:ext uri="{FF2B5EF4-FFF2-40B4-BE49-F238E27FC236}">
                  <a16:creationId xmlns:a16="http://schemas.microsoft.com/office/drawing/2014/main" id="{CA162A9B-DDB8-4B8D-BDF1-C631D214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2587626"/>
              <a:ext cx="447675" cy="187325"/>
            </a:xfrm>
            <a:custGeom>
              <a:avLst/>
              <a:gdLst>
                <a:gd name="T0" fmla="*/ 47 w 160"/>
                <a:gd name="T1" fmla="*/ 0 h 67"/>
                <a:gd name="T2" fmla="*/ 0 w 160"/>
                <a:gd name="T3" fmla="*/ 22 h 67"/>
                <a:gd name="T4" fmla="*/ 2 w 160"/>
                <a:gd name="T5" fmla="*/ 24 h 67"/>
                <a:gd name="T6" fmla="*/ 5 w 160"/>
                <a:gd name="T7" fmla="*/ 25 h 67"/>
                <a:gd name="T8" fmla="*/ 10 w 160"/>
                <a:gd name="T9" fmla="*/ 14 h 67"/>
                <a:gd name="T10" fmla="*/ 43 w 160"/>
                <a:gd name="T11" fmla="*/ 6 h 67"/>
                <a:gd name="T12" fmla="*/ 136 w 160"/>
                <a:gd name="T13" fmla="*/ 62 h 67"/>
                <a:gd name="T14" fmla="*/ 135 w 160"/>
                <a:gd name="T15" fmla="*/ 65 h 67"/>
                <a:gd name="T16" fmla="*/ 141 w 160"/>
                <a:gd name="T17" fmla="*/ 67 h 67"/>
                <a:gd name="T18" fmla="*/ 143 w 160"/>
                <a:gd name="T19" fmla="*/ 67 h 67"/>
                <a:gd name="T20" fmla="*/ 154 w 160"/>
                <a:gd name="T21" fmla="*/ 50 h 67"/>
                <a:gd name="T22" fmla="*/ 71 w 160"/>
                <a:gd name="T23" fmla="*/ 2 h 67"/>
                <a:gd name="T24" fmla="*/ 47 w 160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67">
                  <a:moveTo>
                    <a:pt x="47" y="0"/>
                  </a:moveTo>
                  <a:cubicBezTo>
                    <a:pt x="26" y="0"/>
                    <a:pt x="1" y="4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5" y="20"/>
                    <a:pt x="7" y="16"/>
                    <a:pt x="10" y="14"/>
                  </a:cubicBezTo>
                  <a:cubicBezTo>
                    <a:pt x="20" y="8"/>
                    <a:pt x="31" y="6"/>
                    <a:pt x="43" y="6"/>
                  </a:cubicBezTo>
                  <a:cubicBezTo>
                    <a:pt x="88" y="6"/>
                    <a:pt x="141" y="38"/>
                    <a:pt x="136" y="62"/>
                  </a:cubicBezTo>
                  <a:cubicBezTo>
                    <a:pt x="136" y="63"/>
                    <a:pt x="135" y="64"/>
                    <a:pt x="135" y="65"/>
                  </a:cubicBezTo>
                  <a:cubicBezTo>
                    <a:pt x="137" y="66"/>
                    <a:pt x="139" y="66"/>
                    <a:pt x="141" y="67"/>
                  </a:cubicBezTo>
                  <a:cubicBezTo>
                    <a:pt x="142" y="67"/>
                    <a:pt x="143" y="67"/>
                    <a:pt x="143" y="67"/>
                  </a:cubicBezTo>
                  <a:cubicBezTo>
                    <a:pt x="151" y="67"/>
                    <a:pt x="160" y="58"/>
                    <a:pt x="154" y="50"/>
                  </a:cubicBezTo>
                  <a:cubicBezTo>
                    <a:pt x="133" y="20"/>
                    <a:pt x="108" y="6"/>
                    <a:pt x="71" y="2"/>
                  </a:cubicBezTo>
                  <a:cubicBezTo>
                    <a:pt x="66" y="1"/>
                    <a:pt x="57" y="0"/>
                    <a:pt x="47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3" name="Freeform 242">
              <a:extLst>
                <a:ext uri="{FF2B5EF4-FFF2-40B4-BE49-F238E27FC236}">
                  <a16:creationId xmlns:a16="http://schemas.microsoft.com/office/drawing/2014/main" id="{DE8C2212-8CBF-42A4-8F40-45E521A1E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2603501"/>
              <a:ext cx="382588" cy="166688"/>
            </a:xfrm>
            <a:custGeom>
              <a:avLst/>
              <a:gdLst>
                <a:gd name="T0" fmla="*/ 38 w 136"/>
                <a:gd name="T1" fmla="*/ 0 h 59"/>
                <a:gd name="T2" fmla="*/ 5 w 136"/>
                <a:gd name="T3" fmla="*/ 8 h 59"/>
                <a:gd name="T4" fmla="*/ 0 w 136"/>
                <a:gd name="T5" fmla="*/ 19 h 59"/>
                <a:gd name="T6" fmla="*/ 3 w 136"/>
                <a:gd name="T7" fmla="*/ 19 h 59"/>
                <a:gd name="T8" fmla="*/ 26 w 136"/>
                <a:gd name="T9" fmla="*/ 15 h 59"/>
                <a:gd name="T10" fmla="*/ 33 w 136"/>
                <a:gd name="T11" fmla="*/ 14 h 59"/>
                <a:gd name="T12" fmla="*/ 69 w 136"/>
                <a:gd name="T13" fmla="*/ 19 h 59"/>
                <a:gd name="T14" fmla="*/ 114 w 136"/>
                <a:gd name="T15" fmla="*/ 41 h 59"/>
                <a:gd name="T16" fmla="*/ 130 w 136"/>
                <a:gd name="T17" fmla="*/ 59 h 59"/>
                <a:gd name="T18" fmla="*/ 131 w 136"/>
                <a:gd name="T19" fmla="*/ 56 h 59"/>
                <a:gd name="T20" fmla="*/ 38 w 13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59">
                  <a:moveTo>
                    <a:pt x="38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10" y="19"/>
                    <a:pt x="19" y="15"/>
                    <a:pt x="26" y="15"/>
                  </a:cubicBezTo>
                  <a:cubicBezTo>
                    <a:pt x="29" y="14"/>
                    <a:pt x="31" y="14"/>
                    <a:pt x="33" y="14"/>
                  </a:cubicBezTo>
                  <a:cubicBezTo>
                    <a:pt x="45" y="14"/>
                    <a:pt x="57" y="16"/>
                    <a:pt x="69" y="19"/>
                  </a:cubicBezTo>
                  <a:cubicBezTo>
                    <a:pt x="84" y="23"/>
                    <a:pt x="104" y="28"/>
                    <a:pt x="114" y="41"/>
                  </a:cubicBezTo>
                  <a:cubicBezTo>
                    <a:pt x="119" y="48"/>
                    <a:pt x="123" y="55"/>
                    <a:pt x="130" y="59"/>
                  </a:cubicBezTo>
                  <a:cubicBezTo>
                    <a:pt x="130" y="58"/>
                    <a:pt x="131" y="57"/>
                    <a:pt x="131" y="56"/>
                  </a:cubicBezTo>
                  <a:cubicBezTo>
                    <a:pt x="136" y="32"/>
                    <a:pt x="83" y="0"/>
                    <a:pt x="38" y="0"/>
                  </a:cubicBezTo>
                </a:path>
              </a:pathLst>
            </a:custGeom>
            <a:solidFill>
              <a:srgbClr val="C97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4" name="Freeform 243">
              <a:extLst>
                <a:ext uri="{FF2B5EF4-FFF2-40B4-BE49-F238E27FC236}">
                  <a16:creationId xmlns:a16="http://schemas.microsoft.com/office/drawing/2014/main" id="{55CB9FA3-0C8D-4FE5-801E-A7BA0F41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2657476"/>
              <a:ext cx="55563" cy="114300"/>
            </a:xfrm>
            <a:custGeom>
              <a:avLst/>
              <a:gdLst>
                <a:gd name="T0" fmla="*/ 0 w 20"/>
                <a:gd name="T1" fmla="*/ 0 h 41"/>
                <a:gd name="T2" fmla="*/ 12 w 20"/>
                <a:gd name="T3" fmla="*/ 40 h 41"/>
                <a:gd name="T4" fmla="*/ 12 w 20"/>
                <a:gd name="T5" fmla="*/ 40 h 41"/>
                <a:gd name="T6" fmla="*/ 10 w 20"/>
                <a:gd name="T7" fmla="*/ 41 h 41"/>
                <a:gd name="T8" fmla="*/ 10 w 20"/>
                <a:gd name="T9" fmla="*/ 41 h 41"/>
                <a:gd name="T10" fmla="*/ 12 w 20"/>
                <a:gd name="T11" fmla="*/ 40 h 41"/>
                <a:gd name="T12" fmla="*/ 12 w 20"/>
                <a:gd name="T13" fmla="*/ 40 h 41"/>
                <a:gd name="T14" fmla="*/ 13 w 20"/>
                <a:gd name="T15" fmla="*/ 41 h 41"/>
                <a:gd name="T16" fmla="*/ 14 w 20"/>
                <a:gd name="T17" fmla="*/ 41 h 41"/>
                <a:gd name="T18" fmla="*/ 19 w 20"/>
                <a:gd name="T19" fmla="*/ 32 h 41"/>
                <a:gd name="T20" fmla="*/ 13 w 20"/>
                <a:gd name="T21" fmla="*/ 23 h 41"/>
                <a:gd name="T22" fmla="*/ 9 w 20"/>
                <a:gd name="T23" fmla="*/ 13 h 41"/>
                <a:gd name="T24" fmla="*/ 0 w 20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41">
                  <a:moveTo>
                    <a:pt x="0" y="0"/>
                  </a:moveTo>
                  <a:cubicBezTo>
                    <a:pt x="2" y="13"/>
                    <a:pt x="6" y="27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1" y="40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1"/>
                    <a:pt x="13" y="41"/>
                  </a:cubicBezTo>
                  <a:cubicBezTo>
                    <a:pt x="13" y="41"/>
                    <a:pt x="13" y="41"/>
                    <a:pt x="14" y="41"/>
                  </a:cubicBezTo>
                  <a:cubicBezTo>
                    <a:pt x="17" y="40"/>
                    <a:pt x="20" y="35"/>
                    <a:pt x="19" y="32"/>
                  </a:cubicBezTo>
                  <a:cubicBezTo>
                    <a:pt x="18" y="28"/>
                    <a:pt x="15" y="26"/>
                    <a:pt x="13" y="23"/>
                  </a:cubicBezTo>
                  <a:cubicBezTo>
                    <a:pt x="11" y="20"/>
                    <a:pt x="10" y="16"/>
                    <a:pt x="9" y="13"/>
                  </a:cubicBezTo>
                  <a:cubicBezTo>
                    <a:pt x="8" y="9"/>
                    <a:pt x="5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5" name="Freeform 244">
              <a:extLst>
                <a:ext uri="{FF2B5EF4-FFF2-40B4-BE49-F238E27FC236}">
                  <a16:creationId xmlns:a16="http://schemas.microsoft.com/office/drawing/2014/main" id="{B86F51C1-CA61-49A9-AE10-9310D4CA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6" y="2770188"/>
              <a:ext cx="9525" cy="1588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w 3"/>
                <a:gd name="T5" fmla="*/ 1 h 1"/>
                <a:gd name="T6" fmla="*/ 1 w 3"/>
                <a:gd name="T7" fmla="*/ 1 h 1"/>
                <a:gd name="T8" fmla="*/ 3 w 3"/>
                <a:gd name="T9" fmla="*/ 1 h 1"/>
                <a:gd name="T10" fmla="*/ 2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6" name="Freeform 245">
              <a:extLst>
                <a:ext uri="{FF2B5EF4-FFF2-40B4-BE49-F238E27FC236}">
                  <a16:creationId xmlns:a16="http://schemas.microsoft.com/office/drawing/2014/main" id="{72CA0319-96C4-432F-8F9C-B6FCF3E5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2657476"/>
              <a:ext cx="61913" cy="114300"/>
            </a:xfrm>
            <a:custGeom>
              <a:avLst/>
              <a:gdLst>
                <a:gd name="T0" fmla="*/ 10 w 22"/>
                <a:gd name="T1" fmla="*/ 0 h 41"/>
                <a:gd name="T2" fmla="*/ 6 w 22"/>
                <a:gd name="T3" fmla="*/ 2 h 41"/>
                <a:gd name="T4" fmla="*/ 5 w 22"/>
                <a:gd name="T5" fmla="*/ 24 h 41"/>
                <a:gd name="T6" fmla="*/ 20 w 22"/>
                <a:gd name="T7" fmla="*/ 41 h 41"/>
                <a:gd name="T8" fmla="*/ 22 w 22"/>
                <a:gd name="T9" fmla="*/ 40 h 41"/>
                <a:gd name="T10" fmla="*/ 22 w 22"/>
                <a:gd name="T11" fmla="*/ 40 h 41"/>
                <a:gd name="T12" fmla="*/ 10 w 22"/>
                <a:gd name="T13" fmla="*/ 0 h 41"/>
                <a:gd name="T14" fmla="*/ 10 w 2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1">
                  <a:moveTo>
                    <a:pt x="10" y="0"/>
                  </a:moveTo>
                  <a:cubicBezTo>
                    <a:pt x="9" y="0"/>
                    <a:pt x="7" y="0"/>
                    <a:pt x="6" y="2"/>
                  </a:cubicBezTo>
                  <a:cubicBezTo>
                    <a:pt x="0" y="6"/>
                    <a:pt x="4" y="18"/>
                    <a:pt x="5" y="24"/>
                  </a:cubicBezTo>
                  <a:cubicBezTo>
                    <a:pt x="7" y="31"/>
                    <a:pt x="12" y="40"/>
                    <a:pt x="20" y="41"/>
                  </a:cubicBezTo>
                  <a:cubicBezTo>
                    <a:pt x="21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6" y="27"/>
                    <a:pt x="12" y="13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E3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7" name="Freeform 246">
              <a:extLst>
                <a:ext uri="{FF2B5EF4-FFF2-40B4-BE49-F238E27FC236}">
                  <a16:creationId xmlns:a16="http://schemas.microsoft.com/office/drawing/2014/main" id="{521C9FA3-9CC2-493B-B47F-0152FDE2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26" y="2492376"/>
              <a:ext cx="441325" cy="217488"/>
            </a:xfrm>
            <a:custGeom>
              <a:avLst/>
              <a:gdLst>
                <a:gd name="T0" fmla="*/ 113 w 157"/>
                <a:gd name="T1" fmla="*/ 0 h 78"/>
                <a:gd name="T2" fmla="*/ 62 w 157"/>
                <a:gd name="T3" fmla="*/ 12 h 78"/>
                <a:gd name="T4" fmla="*/ 2 w 157"/>
                <a:gd name="T5" fmla="*/ 72 h 78"/>
                <a:gd name="T6" fmla="*/ 8 w 157"/>
                <a:gd name="T7" fmla="*/ 78 h 78"/>
                <a:gd name="T8" fmla="*/ 10 w 157"/>
                <a:gd name="T9" fmla="*/ 77 h 78"/>
                <a:gd name="T10" fmla="*/ 9 w 157"/>
                <a:gd name="T11" fmla="*/ 76 h 78"/>
                <a:gd name="T12" fmla="*/ 105 w 157"/>
                <a:gd name="T13" fmla="*/ 6 h 78"/>
                <a:gd name="T14" fmla="*/ 127 w 157"/>
                <a:gd name="T15" fmla="*/ 10 h 78"/>
                <a:gd name="T16" fmla="*/ 134 w 157"/>
                <a:gd name="T17" fmla="*/ 21 h 78"/>
                <a:gd name="T18" fmla="*/ 142 w 157"/>
                <a:gd name="T19" fmla="*/ 23 h 78"/>
                <a:gd name="T20" fmla="*/ 145 w 157"/>
                <a:gd name="T21" fmla="*/ 23 h 78"/>
                <a:gd name="T22" fmla="*/ 149 w 157"/>
                <a:gd name="T23" fmla="*/ 8 h 78"/>
                <a:gd name="T24" fmla="*/ 113 w 157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78">
                  <a:moveTo>
                    <a:pt x="113" y="0"/>
                  </a:moveTo>
                  <a:cubicBezTo>
                    <a:pt x="95" y="0"/>
                    <a:pt x="78" y="5"/>
                    <a:pt x="62" y="12"/>
                  </a:cubicBezTo>
                  <a:cubicBezTo>
                    <a:pt x="39" y="23"/>
                    <a:pt x="6" y="44"/>
                    <a:pt x="2" y="72"/>
                  </a:cubicBezTo>
                  <a:cubicBezTo>
                    <a:pt x="2" y="76"/>
                    <a:pt x="5" y="78"/>
                    <a:pt x="8" y="78"/>
                  </a:cubicBezTo>
                  <a:cubicBezTo>
                    <a:pt x="9" y="78"/>
                    <a:pt x="9" y="77"/>
                    <a:pt x="10" y="77"/>
                  </a:cubicBezTo>
                  <a:cubicBezTo>
                    <a:pt x="10" y="77"/>
                    <a:pt x="10" y="77"/>
                    <a:pt x="9" y="76"/>
                  </a:cubicBezTo>
                  <a:cubicBezTo>
                    <a:pt x="0" y="51"/>
                    <a:pt x="58" y="6"/>
                    <a:pt x="105" y="6"/>
                  </a:cubicBezTo>
                  <a:cubicBezTo>
                    <a:pt x="113" y="6"/>
                    <a:pt x="120" y="7"/>
                    <a:pt x="127" y="10"/>
                  </a:cubicBezTo>
                  <a:cubicBezTo>
                    <a:pt x="131" y="11"/>
                    <a:pt x="133" y="15"/>
                    <a:pt x="134" y="21"/>
                  </a:cubicBezTo>
                  <a:cubicBezTo>
                    <a:pt x="137" y="21"/>
                    <a:pt x="139" y="22"/>
                    <a:pt x="142" y="23"/>
                  </a:cubicBezTo>
                  <a:cubicBezTo>
                    <a:pt x="143" y="23"/>
                    <a:pt x="144" y="23"/>
                    <a:pt x="145" y="23"/>
                  </a:cubicBezTo>
                  <a:cubicBezTo>
                    <a:pt x="152" y="23"/>
                    <a:pt x="157" y="11"/>
                    <a:pt x="149" y="8"/>
                  </a:cubicBezTo>
                  <a:cubicBezTo>
                    <a:pt x="137" y="2"/>
                    <a:pt x="125" y="0"/>
                    <a:pt x="11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8" name="Freeform 247">
              <a:extLst>
                <a:ext uri="{FF2B5EF4-FFF2-40B4-BE49-F238E27FC236}">
                  <a16:creationId xmlns:a16="http://schemas.microsoft.com/office/drawing/2014/main" id="{8CE8A3D2-46BB-416E-90EE-E3DCA2676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26" y="2508251"/>
              <a:ext cx="376238" cy="200025"/>
            </a:xfrm>
            <a:custGeom>
              <a:avLst/>
              <a:gdLst>
                <a:gd name="T0" fmla="*/ 105 w 134"/>
                <a:gd name="T1" fmla="*/ 0 h 71"/>
                <a:gd name="T2" fmla="*/ 9 w 134"/>
                <a:gd name="T3" fmla="*/ 70 h 71"/>
                <a:gd name="T4" fmla="*/ 10 w 134"/>
                <a:gd name="T5" fmla="*/ 71 h 71"/>
                <a:gd name="T6" fmla="*/ 12 w 134"/>
                <a:gd name="T7" fmla="*/ 70 h 71"/>
                <a:gd name="T8" fmla="*/ 34 w 134"/>
                <a:gd name="T9" fmla="*/ 46 h 71"/>
                <a:gd name="T10" fmla="*/ 66 w 134"/>
                <a:gd name="T11" fmla="*/ 23 h 71"/>
                <a:gd name="T12" fmla="*/ 111 w 134"/>
                <a:gd name="T13" fmla="*/ 12 h 71"/>
                <a:gd name="T14" fmla="*/ 134 w 134"/>
                <a:gd name="T15" fmla="*/ 15 h 71"/>
                <a:gd name="T16" fmla="*/ 127 w 134"/>
                <a:gd name="T17" fmla="*/ 4 h 71"/>
                <a:gd name="T18" fmla="*/ 105 w 134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71">
                  <a:moveTo>
                    <a:pt x="105" y="0"/>
                  </a:moveTo>
                  <a:cubicBezTo>
                    <a:pt x="58" y="0"/>
                    <a:pt x="0" y="45"/>
                    <a:pt x="9" y="70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2" y="70"/>
                  </a:cubicBezTo>
                  <a:cubicBezTo>
                    <a:pt x="20" y="63"/>
                    <a:pt x="26" y="53"/>
                    <a:pt x="34" y="46"/>
                  </a:cubicBezTo>
                  <a:cubicBezTo>
                    <a:pt x="43" y="36"/>
                    <a:pt x="54" y="29"/>
                    <a:pt x="66" y="23"/>
                  </a:cubicBezTo>
                  <a:cubicBezTo>
                    <a:pt x="80" y="16"/>
                    <a:pt x="95" y="12"/>
                    <a:pt x="111" y="12"/>
                  </a:cubicBezTo>
                  <a:cubicBezTo>
                    <a:pt x="119" y="12"/>
                    <a:pt x="126" y="13"/>
                    <a:pt x="134" y="15"/>
                  </a:cubicBezTo>
                  <a:cubicBezTo>
                    <a:pt x="133" y="9"/>
                    <a:pt x="131" y="5"/>
                    <a:pt x="127" y="4"/>
                  </a:cubicBezTo>
                  <a:cubicBezTo>
                    <a:pt x="120" y="1"/>
                    <a:pt x="113" y="0"/>
                    <a:pt x="105" y="0"/>
                  </a:cubicBezTo>
                </a:path>
              </a:pathLst>
            </a:custGeom>
            <a:solidFill>
              <a:srgbClr val="C97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9" name="Freeform 248">
              <a:extLst>
                <a:ext uri="{FF2B5EF4-FFF2-40B4-BE49-F238E27FC236}">
                  <a16:creationId xmlns:a16="http://schemas.microsoft.com/office/drawing/2014/main" id="{B5BA7515-C35E-4F3C-86F9-54F111D2D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2126" y="2360613"/>
              <a:ext cx="1455738" cy="579438"/>
            </a:xfrm>
            <a:custGeom>
              <a:avLst/>
              <a:gdLst>
                <a:gd name="T0" fmla="*/ 476 w 519"/>
                <a:gd name="T1" fmla="*/ 2 h 207"/>
                <a:gd name="T2" fmla="*/ 487 w 519"/>
                <a:gd name="T3" fmla="*/ 3 h 207"/>
                <a:gd name="T4" fmla="*/ 502 w 519"/>
                <a:gd name="T5" fmla="*/ 9 h 207"/>
                <a:gd name="T6" fmla="*/ 487 w 519"/>
                <a:gd name="T7" fmla="*/ 133 h 207"/>
                <a:gd name="T8" fmla="*/ 476 w 519"/>
                <a:gd name="T9" fmla="*/ 144 h 207"/>
                <a:gd name="T10" fmla="*/ 360 w 519"/>
                <a:gd name="T11" fmla="*/ 167 h 207"/>
                <a:gd name="T12" fmla="*/ 285 w 519"/>
                <a:gd name="T13" fmla="*/ 128 h 207"/>
                <a:gd name="T14" fmla="*/ 215 w 519"/>
                <a:gd name="T15" fmla="*/ 168 h 207"/>
                <a:gd name="T16" fmla="*/ 55 w 519"/>
                <a:gd name="T17" fmla="*/ 188 h 207"/>
                <a:gd name="T18" fmla="*/ 16 w 519"/>
                <a:gd name="T19" fmla="*/ 146 h 207"/>
                <a:gd name="T20" fmla="*/ 4 w 519"/>
                <a:gd name="T21" fmla="*/ 105 h 207"/>
                <a:gd name="T22" fmla="*/ 6 w 519"/>
                <a:gd name="T23" fmla="*/ 69 h 207"/>
                <a:gd name="T24" fmla="*/ 13 w 519"/>
                <a:gd name="T25" fmla="*/ 65 h 207"/>
                <a:gd name="T26" fmla="*/ 256 w 519"/>
                <a:gd name="T27" fmla="*/ 78 h 207"/>
                <a:gd name="T28" fmla="*/ 359 w 519"/>
                <a:gd name="T29" fmla="*/ 23 h 207"/>
                <a:gd name="T30" fmla="*/ 476 w 519"/>
                <a:gd name="T31" fmla="*/ 2 h 207"/>
                <a:gd name="T32" fmla="*/ 428 w 519"/>
                <a:gd name="T33" fmla="*/ 139 h 207"/>
                <a:gd name="T34" fmla="*/ 458 w 519"/>
                <a:gd name="T35" fmla="*/ 57 h 207"/>
                <a:gd name="T36" fmla="*/ 340 w 519"/>
                <a:gd name="T37" fmla="*/ 123 h 207"/>
                <a:gd name="T38" fmla="*/ 428 w 519"/>
                <a:gd name="T39" fmla="*/ 139 h 207"/>
                <a:gd name="T40" fmla="*/ 192 w 519"/>
                <a:gd name="T41" fmla="*/ 143 h 207"/>
                <a:gd name="T42" fmla="*/ 66 w 519"/>
                <a:gd name="T43" fmla="*/ 95 h 207"/>
                <a:gd name="T44" fmla="*/ 107 w 519"/>
                <a:gd name="T45" fmla="*/ 172 h 207"/>
                <a:gd name="T46" fmla="*/ 192 w 519"/>
                <a:gd name="T47" fmla="*/ 1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9" h="207">
                  <a:moveTo>
                    <a:pt x="476" y="2"/>
                  </a:moveTo>
                  <a:cubicBezTo>
                    <a:pt x="480" y="2"/>
                    <a:pt x="484" y="3"/>
                    <a:pt x="487" y="3"/>
                  </a:cubicBezTo>
                  <a:cubicBezTo>
                    <a:pt x="495" y="4"/>
                    <a:pt x="500" y="6"/>
                    <a:pt x="502" y="9"/>
                  </a:cubicBezTo>
                  <a:cubicBezTo>
                    <a:pt x="514" y="21"/>
                    <a:pt x="519" y="95"/>
                    <a:pt x="487" y="133"/>
                  </a:cubicBezTo>
                  <a:cubicBezTo>
                    <a:pt x="484" y="137"/>
                    <a:pt x="480" y="141"/>
                    <a:pt x="476" y="144"/>
                  </a:cubicBezTo>
                  <a:cubicBezTo>
                    <a:pt x="433" y="177"/>
                    <a:pt x="394" y="172"/>
                    <a:pt x="360" y="167"/>
                  </a:cubicBezTo>
                  <a:cubicBezTo>
                    <a:pt x="327" y="162"/>
                    <a:pt x="308" y="130"/>
                    <a:pt x="285" y="128"/>
                  </a:cubicBezTo>
                  <a:cubicBezTo>
                    <a:pt x="261" y="126"/>
                    <a:pt x="241" y="145"/>
                    <a:pt x="215" y="168"/>
                  </a:cubicBezTo>
                  <a:cubicBezTo>
                    <a:pt x="173" y="205"/>
                    <a:pt x="100" y="207"/>
                    <a:pt x="55" y="188"/>
                  </a:cubicBezTo>
                  <a:cubicBezTo>
                    <a:pt x="38" y="181"/>
                    <a:pt x="25" y="165"/>
                    <a:pt x="16" y="146"/>
                  </a:cubicBezTo>
                  <a:cubicBezTo>
                    <a:pt x="10" y="132"/>
                    <a:pt x="6" y="118"/>
                    <a:pt x="4" y="105"/>
                  </a:cubicBezTo>
                  <a:cubicBezTo>
                    <a:pt x="0" y="87"/>
                    <a:pt x="1" y="73"/>
                    <a:pt x="6" y="69"/>
                  </a:cubicBezTo>
                  <a:cubicBezTo>
                    <a:pt x="9" y="68"/>
                    <a:pt x="11" y="67"/>
                    <a:pt x="13" y="65"/>
                  </a:cubicBezTo>
                  <a:cubicBezTo>
                    <a:pt x="101" y="10"/>
                    <a:pt x="196" y="81"/>
                    <a:pt x="256" y="78"/>
                  </a:cubicBezTo>
                  <a:cubicBezTo>
                    <a:pt x="288" y="76"/>
                    <a:pt x="312" y="44"/>
                    <a:pt x="359" y="23"/>
                  </a:cubicBezTo>
                  <a:cubicBezTo>
                    <a:pt x="391" y="8"/>
                    <a:pt x="444" y="0"/>
                    <a:pt x="476" y="2"/>
                  </a:cubicBezTo>
                  <a:close/>
                  <a:moveTo>
                    <a:pt x="428" y="139"/>
                  </a:moveTo>
                  <a:cubicBezTo>
                    <a:pt x="462" y="123"/>
                    <a:pt x="475" y="63"/>
                    <a:pt x="458" y="57"/>
                  </a:cubicBezTo>
                  <a:cubicBezTo>
                    <a:pt x="409" y="37"/>
                    <a:pt x="330" y="94"/>
                    <a:pt x="340" y="123"/>
                  </a:cubicBezTo>
                  <a:cubicBezTo>
                    <a:pt x="351" y="152"/>
                    <a:pt x="395" y="155"/>
                    <a:pt x="428" y="139"/>
                  </a:cubicBezTo>
                  <a:close/>
                  <a:moveTo>
                    <a:pt x="192" y="143"/>
                  </a:moveTo>
                  <a:cubicBezTo>
                    <a:pt x="198" y="113"/>
                    <a:pt x="111" y="68"/>
                    <a:pt x="66" y="95"/>
                  </a:cubicBezTo>
                  <a:cubicBezTo>
                    <a:pt x="50" y="104"/>
                    <a:pt x="72" y="161"/>
                    <a:pt x="107" y="172"/>
                  </a:cubicBezTo>
                  <a:cubicBezTo>
                    <a:pt x="143" y="183"/>
                    <a:pt x="185" y="174"/>
                    <a:pt x="192" y="143"/>
                  </a:cubicBezTo>
                  <a:close/>
                </a:path>
              </a:pathLst>
            </a:custGeom>
            <a:solidFill>
              <a:srgbClr val="E25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940" name="Picture 249">
              <a:extLst>
                <a:ext uri="{FF2B5EF4-FFF2-40B4-BE49-F238E27FC236}">
                  <a16:creationId xmlns:a16="http://schemas.microsoft.com/office/drawing/2014/main" id="{C77DC6DF-0F57-49C5-86B8-D29F67222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738" y="2701926"/>
              <a:ext cx="1762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1" name="Freeform 250">
              <a:extLst>
                <a:ext uri="{FF2B5EF4-FFF2-40B4-BE49-F238E27FC236}">
                  <a16:creationId xmlns:a16="http://schemas.microsoft.com/office/drawing/2014/main" id="{4F49C7C2-AED1-48CA-950B-E3EAEF24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2722563"/>
              <a:ext cx="98425" cy="128588"/>
            </a:xfrm>
            <a:custGeom>
              <a:avLst/>
              <a:gdLst>
                <a:gd name="T0" fmla="*/ 1 w 35"/>
                <a:gd name="T1" fmla="*/ 4 h 46"/>
                <a:gd name="T2" fmla="*/ 4 w 35"/>
                <a:gd name="T3" fmla="*/ 3 h 46"/>
                <a:gd name="T4" fmla="*/ 13 w 35"/>
                <a:gd name="T5" fmla="*/ 0 h 46"/>
                <a:gd name="T6" fmla="*/ 19 w 35"/>
                <a:gd name="T7" fmla="*/ 0 h 46"/>
                <a:gd name="T8" fmla="*/ 27 w 35"/>
                <a:gd name="T9" fmla="*/ 1 h 46"/>
                <a:gd name="T10" fmla="*/ 33 w 35"/>
                <a:gd name="T11" fmla="*/ 7 h 46"/>
                <a:gd name="T12" fmla="*/ 34 w 35"/>
                <a:gd name="T13" fmla="*/ 11 h 46"/>
                <a:gd name="T14" fmla="*/ 35 w 35"/>
                <a:gd name="T15" fmla="*/ 16 h 46"/>
                <a:gd name="T16" fmla="*/ 33 w 35"/>
                <a:gd name="T17" fmla="*/ 24 h 46"/>
                <a:gd name="T18" fmla="*/ 30 w 35"/>
                <a:gd name="T19" fmla="*/ 31 h 46"/>
                <a:gd name="T20" fmla="*/ 21 w 35"/>
                <a:gd name="T21" fmla="*/ 40 h 46"/>
                <a:gd name="T22" fmla="*/ 16 w 35"/>
                <a:gd name="T23" fmla="*/ 43 h 46"/>
                <a:gd name="T24" fmla="*/ 12 w 35"/>
                <a:gd name="T25" fmla="*/ 45 h 46"/>
                <a:gd name="T26" fmla="*/ 9 w 35"/>
                <a:gd name="T27" fmla="*/ 45 h 46"/>
                <a:gd name="T28" fmla="*/ 7 w 35"/>
                <a:gd name="T29" fmla="*/ 44 h 46"/>
                <a:gd name="T30" fmla="*/ 8 w 35"/>
                <a:gd name="T31" fmla="*/ 43 h 46"/>
                <a:gd name="T32" fmla="*/ 8 w 35"/>
                <a:gd name="T33" fmla="*/ 43 h 46"/>
                <a:gd name="T34" fmla="*/ 11 w 35"/>
                <a:gd name="T35" fmla="*/ 41 h 46"/>
                <a:gd name="T36" fmla="*/ 14 w 35"/>
                <a:gd name="T37" fmla="*/ 40 h 46"/>
                <a:gd name="T38" fmla="*/ 18 w 35"/>
                <a:gd name="T39" fmla="*/ 37 h 46"/>
                <a:gd name="T40" fmla="*/ 22 w 35"/>
                <a:gd name="T41" fmla="*/ 33 h 46"/>
                <a:gd name="T42" fmla="*/ 25 w 35"/>
                <a:gd name="T43" fmla="*/ 28 h 46"/>
                <a:gd name="T44" fmla="*/ 28 w 35"/>
                <a:gd name="T45" fmla="*/ 22 h 46"/>
                <a:gd name="T46" fmla="*/ 29 w 35"/>
                <a:gd name="T47" fmla="*/ 16 h 46"/>
                <a:gd name="T48" fmla="*/ 29 w 35"/>
                <a:gd name="T49" fmla="*/ 12 h 46"/>
                <a:gd name="T50" fmla="*/ 28 w 35"/>
                <a:gd name="T51" fmla="*/ 9 h 46"/>
                <a:gd name="T52" fmla="*/ 25 w 35"/>
                <a:gd name="T53" fmla="*/ 6 h 46"/>
                <a:gd name="T54" fmla="*/ 19 w 35"/>
                <a:gd name="T55" fmla="*/ 5 h 46"/>
                <a:gd name="T56" fmla="*/ 13 w 35"/>
                <a:gd name="T57" fmla="*/ 5 h 46"/>
                <a:gd name="T58" fmla="*/ 5 w 35"/>
                <a:gd name="T59" fmla="*/ 6 h 46"/>
                <a:gd name="T60" fmla="*/ 2 w 35"/>
                <a:gd name="T61" fmla="*/ 7 h 46"/>
                <a:gd name="T62" fmla="*/ 0 w 35"/>
                <a:gd name="T63" fmla="*/ 6 h 46"/>
                <a:gd name="T64" fmla="*/ 1 w 35"/>
                <a:gd name="T6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46">
                  <a:moveTo>
                    <a:pt x="1" y="4"/>
                  </a:moveTo>
                  <a:cubicBezTo>
                    <a:pt x="1" y="4"/>
                    <a:pt x="2" y="3"/>
                    <a:pt x="4" y="3"/>
                  </a:cubicBezTo>
                  <a:cubicBezTo>
                    <a:pt x="6" y="2"/>
                    <a:pt x="9" y="1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2" y="4"/>
                    <a:pt x="33" y="7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5" y="13"/>
                    <a:pt x="35" y="14"/>
                    <a:pt x="35" y="16"/>
                  </a:cubicBezTo>
                  <a:cubicBezTo>
                    <a:pt x="35" y="18"/>
                    <a:pt x="34" y="21"/>
                    <a:pt x="33" y="24"/>
                  </a:cubicBezTo>
                  <a:cubicBezTo>
                    <a:pt x="32" y="26"/>
                    <a:pt x="31" y="29"/>
                    <a:pt x="30" y="31"/>
                  </a:cubicBezTo>
                  <a:cubicBezTo>
                    <a:pt x="27" y="35"/>
                    <a:pt x="24" y="38"/>
                    <a:pt x="21" y="40"/>
                  </a:cubicBezTo>
                  <a:cubicBezTo>
                    <a:pt x="19" y="42"/>
                    <a:pt x="17" y="42"/>
                    <a:pt x="16" y="43"/>
                  </a:cubicBezTo>
                  <a:cubicBezTo>
                    <a:pt x="14" y="44"/>
                    <a:pt x="13" y="44"/>
                    <a:pt x="12" y="45"/>
                  </a:cubicBezTo>
                  <a:cubicBezTo>
                    <a:pt x="10" y="45"/>
                    <a:pt x="9" y="45"/>
                    <a:pt x="9" y="45"/>
                  </a:cubicBezTo>
                  <a:cubicBezTo>
                    <a:pt x="8" y="46"/>
                    <a:pt x="7" y="45"/>
                    <a:pt x="7" y="44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2"/>
                    <a:pt x="11" y="41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15" y="39"/>
                    <a:pt x="17" y="38"/>
                    <a:pt x="18" y="37"/>
                  </a:cubicBezTo>
                  <a:cubicBezTo>
                    <a:pt x="19" y="36"/>
                    <a:pt x="21" y="35"/>
                    <a:pt x="22" y="33"/>
                  </a:cubicBezTo>
                  <a:cubicBezTo>
                    <a:pt x="23" y="32"/>
                    <a:pt x="24" y="30"/>
                    <a:pt x="25" y="28"/>
                  </a:cubicBezTo>
                  <a:cubicBezTo>
                    <a:pt x="27" y="26"/>
                    <a:pt x="27" y="24"/>
                    <a:pt x="28" y="22"/>
                  </a:cubicBezTo>
                  <a:cubicBezTo>
                    <a:pt x="29" y="20"/>
                    <a:pt x="29" y="18"/>
                    <a:pt x="29" y="16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2"/>
                    <a:pt x="28" y="10"/>
                    <a:pt x="28" y="9"/>
                  </a:cubicBezTo>
                  <a:cubicBezTo>
                    <a:pt x="28" y="8"/>
                    <a:pt x="26" y="7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10" y="5"/>
                    <a:pt x="7" y="6"/>
                    <a:pt x="5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8E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2" name="Freeform 251">
              <a:extLst>
                <a:ext uri="{FF2B5EF4-FFF2-40B4-BE49-F238E27FC236}">
                  <a16:creationId xmlns:a16="http://schemas.microsoft.com/office/drawing/2014/main" id="{AD82D6B6-7667-4910-A821-5A14FC15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1" y="4021138"/>
              <a:ext cx="771525" cy="392113"/>
            </a:xfrm>
            <a:custGeom>
              <a:avLst/>
              <a:gdLst>
                <a:gd name="T0" fmla="*/ 6 w 275"/>
                <a:gd name="T1" fmla="*/ 1 h 140"/>
                <a:gd name="T2" fmla="*/ 6 w 275"/>
                <a:gd name="T3" fmla="*/ 1 h 140"/>
                <a:gd name="T4" fmla="*/ 6 w 275"/>
                <a:gd name="T5" fmla="*/ 1 h 140"/>
                <a:gd name="T6" fmla="*/ 5 w 275"/>
                <a:gd name="T7" fmla="*/ 13 h 140"/>
                <a:gd name="T8" fmla="*/ 3 w 275"/>
                <a:gd name="T9" fmla="*/ 24 h 140"/>
                <a:gd name="T10" fmla="*/ 4 w 275"/>
                <a:gd name="T11" fmla="*/ 47 h 140"/>
                <a:gd name="T12" fmla="*/ 8 w 275"/>
                <a:gd name="T13" fmla="*/ 70 h 140"/>
                <a:gd name="T14" fmla="*/ 17 w 275"/>
                <a:gd name="T15" fmla="*/ 91 h 140"/>
                <a:gd name="T16" fmla="*/ 30 w 275"/>
                <a:gd name="T17" fmla="*/ 110 h 140"/>
                <a:gd name="T18" fmla="*/ 48 w 275"/>
                <a:gd name="T19" fmla="*/ 123 h 140"/>
                <a:gd name="T20" fmla="*/ 53 w 275"/>
                <a:gd name="T21" fmla="*/ 125 h 140"/>
                <a:gd name="T22" fmla="*/ 58 w 275"/>
                <a:gd name="T23" fmla="*/ 127 h 140"/>
                <a:gd name="T24" fmla="*/ 63 w 275"/>
                <a:gd name="T25" fmla="*/ 129 h 140"/>
                <a:gd name="T26" fmla="*/ 69 w 275"/>
                <a:gd name="T27" fmla="*/ 130 h 140"/>
                <a:gd name="T28" fmla="*/ 92 w 275"/>
                <a:gd name="T29" fmla="*/ 134 h 140"/>
                <a:gd name="T30" fmla="*/ 115 w 275"/>
                <a:gd name="T31" fmla="*/ 135 h 140"/>
                <a:gd name="T32" fmla="*/ 138 w 275"/>
                <a:gd name="T33" fmla="*/ 134 h 140"/>
                <a:gd name="T34" fmla="*/ 149 w 275"/>
                <a:gd name="T35" fmla="*/ 132 h 140"/>
                <a:gd name="T36" fmla="*/ 161 w 275"/>
                <a:gd name="T37" fmla="*/ 131 h 140"/>
                <a:gd name="T38" fmla="*/ 172 w 275"/>
                <a:gd name="T39" fmla="*/ 129 h 140"/>
                <a:gd name="T40" fmla="*/ 184 w 275"/>
                <a:gd name="T41" fmla="*/ 127 h 140"/>
                <a:gd name="T42" fmla="*/ 207 w 275"/>
                <a:gd name="T43" fmla="*/ 123 h 140"/>
                <a:gd name="T44" fmla="*/ 229 w 275"/>
                <a:gd name="T45" fmla="*/ 118 h 140"/>
                <a:gd name="T46" fmla="*/ 252 w 275"/>
                <a:gd name="T47" fmla="*/ 113 h 140"/>
                <a:gd name="T48" fmla="*/ 263 w 275"/>
                <a:gd name="T49" fmla="*/ 110 h 140"/>
                <a:gd name="T50" fmla="*/ 275 w 275"/>
                <a:gd name="T51" fmla="*/ 107 h 140"/>
                <a:gd name="T52" fmla="*/ 275 w 275"/>
                <a:gd name="T53" fmla="*/ 108 h 140"/>
                <a:gd name="T54" fmla="*/ 275 w 275"/>
                <a:gd name="T55" fmla="*/ 108 h 140"/>
                <a:gd name="T56" fmla="*/ 275 w 275"/>
                <a:gd name="T57" fmla="*/ 108 h 140"/>
                <a:gd name="T58" fmla="*/ 264 w 275"/>
                <a:gd name="T59" fmla="*/ 111 h 140"/>
                <a:gd name="T60" fmla="*/ 252 w 275"/>
                <a:gd name="T61" fmla="*/ 115 h 140"/>
                <a:gd name="T62" fmla="*/ 230 w 275"/>
                <a:gd name="T63" fmla="*/ 121 h 140"/>
                <a:gd name="T64" fmla="*/ 207 w 275"/>
                <a:gd name="T65" fmla="*/ 127 h 140"/>
                <a:gd name="T66" fmla="*/ 184 w 275"/>
                <a:gd name="T67" fmla="*/ 132 h 140"/>
                <a:gd name="T68" fmla="*/ 173 w 275"/>
                <a:gd name="T69" fmla="*/ 134 h 140"/>
                <a:gd name="T70" fmla="*/ 161 w 275"/>
                <a:gd name="T71" fmla="*/ 136 h 140"/>
                <a:gd name="T72" fmla="*/ 150 w 275"/>
                <a:gd name="T73" fmla="*/ 137 h 140"/>
                <a:gd name="T74" fmla="*/ 138 w 275"/>
                <a:gd name="T75" fmla="*/ 138 h 140"/>
                <a:gd name="T76" fmla="*/ 115 w 275"/>
                <a:gd name="T77" fmla="*/ 140 h 140"/>
                <a:gd name="T78" fmla="*/ 91 w 275"/>
                <a:gd name="T79" fmla="*/ 139 h 140"/>
                <a:gd name="T80" fmla="*/ 68 w 275"/>
                <a:gd name="T81" fmla="*/ 135 h 140"/>
                <a:gd name="T82" fmla="*/ 62 w 275"/>
                <a:gd name="T83" fmla="*/ 134 h 140"/>
                <a:gd name="T84" fmla="*/ 56 w 275"/>
                <a:gd name="T85" fmla="*/ 132 h 140"/>
                <a:gd name="T86" fmla="*/ 51 w 275"/>
                <a:gd name="T87" fmla="*/ 130 h 140"/>
                <a:gd name="T88" fmla="*/ 45 w 275"/>
                <a:gd name="T89" fmla="*/ 127 h 140"/>
                <a:gd name="T90" fmla="*/ 26 w 275"/>
                <a:gd name="T91" fmla="*/ 113 h 140"/>
                <a:gd name="T92" fmla="*/ 13 w 275"/>
                <a:gd name="T93" fmla="*/ 93 h 140"/>
                <a:gd name="T94" fmla="*/ 4 w 275"/>
                <a:gd name="T95" fmla="*/ 71 h 140"/>
                <a:gd name="T96" fmla="*/ 1 w 275"/>
                <a:gd name="T97" fmla="*/ 48 h 140"/>
                <a:gd name="T98" fmla="*/ 1 w 275"/>
                <a:gd name="T99" fmla="*/ 24 h 140"/>
                <a:gd name="T100" fmla="*/ 2 w 275"/>
                <a:gd name="T101" fmla="*/ 12 h 140"/>
                <a:gd name="T102" fmla="*/ 5 w 275"/>
                <a:gd name="T103" fmla="*/ 1 h 140"/>
                <a:gd name="T104" fmla="*/ 5 w 275"/>
                <a:gd name="T105" fmla="*/ 1 h 140"/>
                <a:gd name="T106" fmla="*/ 5 w 275"/>
                <a:gd name="T107" fmla="*/ 1 h 140"/>
                <a:gd name="T108" fmla="*/ 6 w 275"/>
                <a:gd name="T109" fmla="*/ 0 h 140"/>
                <a:gd name="T110" fmla="*/ 7 w 275"/>
                <a:gd name="T111" fmla="*/ 1 h 140"/>
                <a:gd name="T112" fmla="*/ 6 w 275"/>
                <a:gd name="T113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5" h="140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7"/>
                    <a:pt x="4" y="20"/>
                    <a:pt x="3" y="24"/>
                  </a:cubicBezTo>
                  <a:cubicBezTo>
                    <a:pt x="3" y="32"/>
                    <a:pt x="3" y="40"/>
                    <a:pt x="4" y="47"/>
                  </a:cubicBezTo>
                  <a:cubicBezTo>
                    <a:pt x="5" y="55"/>
                    <a:pt x="6" y="62"/>
                    <a:pt x="8" y="70"/>
                  </a:cubicBezTo>
                  <a:cubicBezTo>
                    <a:pt x="11" y="77"/>
                    <a:pt x="13" y="84"/>
                    <a:pt x="17" y="91"/>
                  </a:cubicBezTo>
                  <a:cubicBezTo>
                    <a:pt x="21" y="98"/>
                    <a:pt x="25" y="104"/>
                    <a:pt x="30" y="110"/>
                  </a:cubicBezTo>
                  <a:cubicBezTo>
                    <a:pt x="35" y="115"/>
                    <a:pt x="41" y="120"/>
                    <a:pt x="48" y="123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5" y="126"/>
                    <a:pt x="56" y="127"/>
                    <a:pt x="58" y="127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77" y="132"/>
                    <a:pt x="84" y="133"/>
                    <a:pt x="92" y="134"/>
                  </a:cubicBezTo>
                  <a:cubicBezTo>
                    <a:pt x="99" y="134"/>
                    <a:pt x="107" y="135"/>
                    <a:pt x="115" y="135"/>
                  </a:cubicBezTo>
                  <a:cubicBezTo>
                    <a:pt x="122" y="135"/>
                    <a:pt x="130" y="134"/>
                    <a:pt x="138" y="134"/>
                  </a:cubicBezTo>
                  <a:cubicBezTo>
                    <a:pt x="142" y="133"/>
                    <a:pt x="145" y="133"/>
                    <a:pt x="149" y="132"/>
                  </a:cubicBezTo>
                  <a:cubicBezTo>
                    <a:pt x="153" y="132"/>
                    <a:pt x="157" y="132"/>
                    <a:pt x="161" y="131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91" y="126"/>
                    <a:pt x="199" y="125"/>
                    <a:pt x="207" y="123"/>
                  </a:cubicBezTo>
                  <a:cubicBezTo>
                    <a:pt x="214" y="122"/>
                    <a:pt x="222" y="120"/>
                    <a:pt x="229" y="118"/>
                  </a:cubicBezTo>
                  <a:cubicBezTo>
                    <a:pt x="237" y="116"/>
                    <a:pt x="244" y="115"/>
                    <a:pt x="252" y="113"/>
                  </a:cubicBezTo>
                  <a:cubicBezTo>
                    <a:pt x="263" y="110"/>
                    <a:pt x="263" y="110"/>
                    <a:pt x="263" y="110"/>
                  </a:cubicBezTo>
                  <a:cubicBezTo>
                    <a:pt x="267" y="109"/>
                    <a:pt x="270" y="108"/>
                    <a:pt x="275" y="107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1" y="109"/>
                    <a:pt x="267" y="110"/>
                    <a:pt x="264" y="111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245" y="117"/>
                    <a:pt x="237" y="119"/>
                    <a:pt x="230" y="121"/>
                  </a:cubicBezTo>
                  <a:cubicBezTo>
                    <a:pt x="222" y="123"/>
                    <a:pt x="215" y="125"/>
                    <a:pt x="207" y="127"/>
                  </a:cubicBezTo>
                  <a:cubicBezTo>
                    <a:pt x="200" y="128"/>
                    <a:pt x="192" y="130"/>
                    <a:pt x="184" y="132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58" y="136"/>
                    <a:pt x="154" y="137"/>
                    <a:pt x="150" y="137"/>
                  </a:cubicBezTo>
                  <a:cubicBezTo>
                    <a:pt x="146" y="137"/>
                    <a:pt x="142" y="138"/>
                    <a:pt x="138" y="138"/>
                  </a:cubicBezTo>
                  <a:cubicBezTo>
                    <a:pt x="130" y="139"/>
                    <a:pt x="123" y="140"/>
                    <a:pt x="115" y="140"/>
                  </a:cubicBezTo>
                  <a:cubicBezTo>
                    <a:pt x="107" y="140"/>
                    <a:pt x="99" y="139"/>
                    <a:pt x="91" y="139"/>
                  </a:cubicBezTo>
                  <a:cubicBezTo>
                    <a:pt x="83" y="138"/>
                    <a:pt x="75" y="137"/>
                    <a:pt x="68" y="135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4" y="131"/>
                    <a:pt x="52" y="131"/>
                    <a:pt x="51" y="130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8" y="124"/>
                    <a:pt x="32" y="119"/>
                    <a:pt x="26" y="113"/>
                  </a:cubicBezTo>
                  <a:cubicBezTo>
                    <a:pt x="21" y="107"/>
                    <a:pt x="17" y="100"/>
                    <a:pt x="13" y="93"/>
                  </a:cubicBezTo>
                  <a:cubicBezTo>
                    <a:pt x="9" y="86"/>
                    <a:pt x="7" y="78"/>
                    <a:pt x="4" y="71"/>
                  </a:cubicBezTo>
                  <a:cubicBezTo>
                    <a:pt x="3" y="63"/>
                    <a:pt x="1" y="55"/>
                    <a:pt x="1" y="48"/>
                  </a:cubicBezTo>
                  <a:cubicBezTo>
                    <a:pt x="0" y="40"/>
                    <a:pt x="0" y="32"/>
                    <a:pt x="1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3" y="9"/>
                    <a:pt x="4" y="5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4A9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3" name="Freeform 252">
              <a:extLst>
                <a:ext uri="{FF2B5EF4-FFF2-40B4-BE49-F238E27FC236}">
                  <a16:creationId xmlns:a16="http://schemas.microsoft.com/office/drawing/2014/main" id="{FCA81C35-3144-40D0-934F-14D71234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3852863"/>
              <a:ext cx="269875" cy="315913"/>
            </a:xfrm>
            <a:custGeom>
              <a:avLst/>
              <a:gdLst>
                <a:gd name="T0" fmla="*/ 14 w 96"/>
                <a:gd name="T1" fmla="*/ 1 h 113"/>
                <a:gd name="T2" fmla="*/ 12 w 96"/>
                <a:gd name="T3" fmla="*/ 9 h 113"/>
                <a:gd name="T4" fmla="*/ 9 w 96"/>
                <a:gd name="T5" fmla="*/ 30 h 113"/>
                <a:gd name="T6" fmla="*/ 6 w 96"/>
                <a:gd name="T7" fmla="*/ 60 h 113"/>
                <a:gd name="T8" fmla="*/ 6 w 96"/>
                <a:gd name="T9" fmla="*/ 76 h 113"/>
                <a:gd name="T10" fmla="*/ 9 w 96"/>
                <a:gd name="T11" fmla="*/ 92 h 113"/>
                <a:gd name="T12" fmla="*/ 13 w 96"/>
                <a:gd name="T13" fmla="*/ 98 h 113"/>
                <a:gd name="T14" fmla="*/ 15 w 96"/>
                <a:gd name="T15" fmla="*/ 99 h 113"/>
                <a:gd name="T16" fmla="*/ 16 w 96"/>
                <a:gd name="T17" fmla="*/ 99 h 113"/>
                <a:gd name="T18" fmla="*/ 17 w 96"/>
                <a:gd name="T19" fmla="*/ 100 h 113"/>
                <a:gd name="T20" fmla="*/ 21 w 96"/>
                <a:gd name="T21" fmla="*/ 101 h 113"/>
                <a:gd name="T22" fmla="*/ 29 w 96"/>
                <a:gd name="T23" fmla="*/ 104 h 113"/>
                <a:gd name="T24" fmla="*/ 37 w 96"/>
                <a:gd name="T25" fmla="*/ 106 h 113"/>
                <a:gd name="T26" fmla="*/ 44 w 96"/>
                <a:gd name="T27" fmla="*/ 107 h 113"/>
                <a:gd name="T28" fmla="*/ 52 w 96"/>
                <a:gd name="T29" fmla="*/ 108 h 113"/>
                <a:gd name="T30" fmla="*/ 66 w 96"/>
                <a:gd name="T31" fmla="*/ 110 h 113"/>
                <a:gd name="T32" fmla="*/ 78 w 96"/>
                <a:gd name="T33" fmla="*/ 111 h 113"/>
                <a:gd name="T34" fmla="*/ 87 w 96"/>
                <a:gd name="T35" fmla="*/ 111 h 113"/>
                <a:gd name="T36" fmla="*/ 95 w 96"/>
                <a:gd name="T37" fmla="*/ 111 h 113"/>
                <a:gd name="T38" fmla="*/ 96 w 96"/>
                <a:gd name="T39" fmla="*/ 112 h 113"/>
                <a:gd name="T40" fmla="*/ 95 w 96"/>
                <a:gd name="T41" fmla="*/ 112 h 113"/>
                <a:gd name="T42" fmla="*/ 93 w 96"/>
                <a:gd name="T43" fmla="*/ 112 h 113"/>
                <a:gd name="T44" fmla="*/ 87 w 96"/>
                <a:gd name="T45" fmla="*/ 113 h 113"/>
                <a:gd name="T46" fmla="*/ 78 w 96"/>
                <a:gd name="T47" fmla="*/ 113 h 113"/>
                <a:gd name="T48" fmla="*/ 66 w 96"/>
                <a:gd name="T49" fmla="*/ 113 h 113"/>
                <a:gd name="T50" fmla="*/ 52 w 96"/>
                <a:gd name="T51" fmla="*/ 112 h 113"/>
                <a:gd name="T52" fmla="*/ 44 w 96"/>
                <a:gd name="T53" fmla="*/ 112 h 113"/>
                <a:gd name="T54" fmla="*/ 36 w 96"/>
                <a:gd name="T55" fmla="*/ 110 h 113"/>
                <a:gd name="T56" fmla="*/ 27 w 96"/>
                <a:gd name="T57" fmla="*/ 108 h 113"/>
                <a:gd name="T58" fmla="*/ 19 w 96"/>
                <a:gd name="T59" fmla="*/ 106 h 113"/>
                <a:gd name="T60" fmla="*/ 15 w 96"/>
                <a:gd name="T61" fmla="*/ 105 h 113"/>
                <a:gd name="T62" fmla="*/ 14 w 96"/>
                <a:gd name="T63" fmla="*/ 104 h 113"/>
                <a:gd name="T64" fmla="*/ 13 w 96"/>
                <a:gd name="T65" fmla="*/ 104 h 113"/>
                <a:gd name="T66" fmla="*/ 10 w 96"/>
                <a:gd name="T67" fmla="*/ 102 h 113"/>
                <a:gd name="T68" fmla="*/ 4 w 96"/>
                <a:gd name="T69" fmla="*/ 94 h 113"/>
                <a:gd name="T70" fmla="*/ 1 w 96"/>
                <a:gd name="T71" fmla="*/ 76 h 113"/>
                <a:gd name="T72" fmla="*/ 1 w 96"/>
                <a:gd name="T73" fmla="*/ 59 h 113"/>
                <a:gd name="T74" fmla="*/ 5 w 96"/>
                <a:gd name="T75" fmla="*/ 29 h 113"/>
                <a:gd name="T76" fmla="*/ 10 w 96"/>
                <a:gd name="T77" fmla="*/ 9 h 113"/>
                <a:gd name="T78" fmla="*/ 12 w 96"/>
                <a:gd name="T79" fmla="*/ 1 h 113"/>
                <a:gd name="T80" fmla="*/ 13 w 96"/>
                <a:gd name="T81" fmla="*/ 0 h 113"/>
                <a:gd name="T82" fmla="*/ 14 w 96"/>
                <a:gd name="T8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13">
                  <a:moveTo>
                    <a:pt x="14" y="1"/>
                  </a:moveTo>
                  <a:cubicBezTo>
                    <a:pt x="14" y="1"/>
                    <a:pt x="13" y="4"/>
                    <a:pt x="12" y="9"/>
                  </a:cubicBezTo>
                  <a:cubicBezTo>
                    <a:pt x="11" y="14"/>
                    <a:pt x="10" y="21"/>
                    <a:pt x="9" y="30"/>
                  </a:cubicBezTo>
                  <a:cubicBezTo>
                    <a:pt x="7" y="39"/>
                    <a:pt x="6" y="49"/>
                    <a:pt x="6" y="60"/>
                  </a:cubicBezTo>
                  <a:cubicBezTo>
                    <a:pt x="5" y="65"/>
                    <a:pt x="5" y="71"/>
                    <a:pt x="6" y="76"/>
                  </a:cubicBezTo>
                  <a:cubicBezTo>
                    <a:pt x="6" y="82"/>
                    <a:pt x="7" y="87"/>
                    <a:pt x="9" y="92"/>
                  </a:cubicBezTo>
                  <a:cubicBezTo>
                    <a:pt x="10" y="95"/>
                    <a:pt x="12" y="97"/>
                    <a:pt x="13" y="98"/>
                  </a:cubicBezTo>
                  <a:cubicBezTo>
                    <a:pt x="14" y="99"/>
                    <a:pt x="14" y="99"/>
                    <a:pt x="15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3" y="102"/>
                    <a:pt x="26" y="103"/>
                    <a:pt x="29" y="104"/>
                  </a:cubicBezTo>
                  <a:cubicBezTo>
                    <a:pt x="32" y="105"/>
                    <a:pt x="34" y="105"/>
                    <a:pt x="37" y="106"/>
                  </a:cubicBezTo>
                  <a:cubicBezTo>
                    <a:pt x="39" y="106"/>
                    <a:pt x="42" y="107"/>
                    <a:pt x="44" y="107"/>
                  </a:cubicBezTo>
                  <a:cubicBezTo>
                    <a:pt x="47" y="108"/>
                    <a:pt x="50" y="108"/>
                    <a:pt x="52" y="108"/>
                  </a:cubicBezTo>
                  <a:cubicBezTo>
                    <a:pt x="57" y="109"/>
                    <a:pt x="62" y="110"/>
                    <a:pt x="66" y="110"/>
                  </a:cubicBezTo>
                  <a:cubicBezTo>
                    <a:pt x="70" y="110"/>
                    <a:pt x="74" y="110"/>
                    <a:pt x="78" y="111"/>
                  </a:cubicBezTo>
                  <a:cubicBezTo>
                    <a:pt x="81" y="111"/>
                    <a:pt x="85" y="111"/>
                    <a:pt x="87" y="111"/>
                  </a:cubicBezTo>
                  <a:cubicBezTo>
                    <a:pt x="92" y="111"/>
                    <a:pt x="95" y="111"/>
                    <a:pt x="95" y="111"/>
                  </a:cubicBezTo>
                  <a:cubicBezTo>
                    <a:pt x="95" y="111"/>
                    <a:pt x="96" y="111"/>
                    <a:pt x="96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2"/>
                    <a:pt x="94" y="112"/>
                    <a:pt x="93" y="112"/>
                  </a:cubicBezTo>
                  <a:cubicBezTo>
                    <a:pt x="92" y="113"/>
                    <a:pt x="90" y="113"/>
                    <a:pt x="87" y="113"/>
                  </a:cubicBezTo>
                  <a:cubicBezTo>
                    <a:pt x="85" y="113"/>
                    <a:pt x="81" y="113"/>
                    <a:pt x="78" y="113"/>
                  </a:cubicBezTo>
                  <a:cubicBezTo>
                    <a:pt x="74" y="113"/>
                    <a:pt x="70" y="113"/>
                    <a:pt x="66" y="113"/>
                  </a:cubicBezTo>
                  <a:cubicBezTo>
                    <a:pt x="61" y="113"/>
                    <a:pt x="57" y="113"/>
                    <a:pt x="52" y="112"/>
                  </a:cubicBezTo>
                  <a:cubicBezTo>
                    <a:pt x="49" y="112"/>
                    <a:pt x="47" y="112"/>
                    <a:pt x="44" y="112"/>
                  </a:cubicBezTo>
                  <a:cubicBezTo>
                    <a:pt x="41" y="111"/>
                    <a:pt x="39" y="111"/>
                    <a:pt x="36" y="110"/>
                  </a:cubicBezTo>
                  <a:cubicBezTo>
                    <a:pt x="33" y="109"/>
                    <a:pt x="30" y="109"/>
                    <a:pt x="27" y="108"/>
                  </a:cubicBezTo>
                  <a:cubicBezTo>
                    <a:pt x="25" y="107"/>
                    <a:pt x="22" y="107"/>
                    <a:pt x="19" y="106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3"/>
                    <a:pt x="11" y="103"/>
                    <a:pt x="10" y="102"/>
                  </a:cubicBezTo>
                  <a:cubicBezTo>
                    <a:pt x="8" y="100"/>
                    <a:pt x="6" y="97"/>
                    <a:pt x="4" y="94"/>
                  </a:cubicBezTo>
                  <a:cubicBezTo>
                    <a:pt x="2" y="88"/>
                    <a:pt x="1" y="82"/>
                    <a:pt x="1" y="76"/>
                  </a:cubicBezTo>
                  <a:cubicBezTo>
                    <a:pt x="0" y="71"/>
                    <a:pt x="1" y="65"/>
                    <a:pt x="1" y="59"/>
                  </a:cubicBezTo>
                  <a:cubicBezTo>
                    <a:pt x="2" y="48"/>
                    <a:pt x="3" y="38"/>
                    <a:pt x="5" y="29"/>
                  </a:cubicBezTo>
                  <a:cubicBezTo>
                    <a:pt x="7" y="21"/>
                    <a:pt x="9" y="14"/>
                    <a:pt x="10" y="9"/>
                  </a:cubicBezTo>
                  <a:cubicBezTo>
                    <a:pt x="11" y="4"/>
                    <a:pt x="12" y="1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4A9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4" name="Freeform 253">
              <a:extLst>
                <a:ext uri="{FF2B5EF4-FFF2-40B4-BE49-F238E27FC236}">
                  <a16:creationId xmlns:a16="http://schemas.microsoft.com/office/drawing/2014/main" id="{7A4E571E-AF1A-4FC7-BC7D-B8DD76C4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1" y="3987801"/>
              <a:ext cx="201613" cy="128588"/>
            </a:xfrm>
            <a:custGeom>
              <a:avLst/>
              <a:gdLst>
                <a:gd name="T0" fmla="*/ 1 w 72"/>
                <a:gd name="T1" fmla="*/ 0 h 46"/>
                <a:gd name="T2" fmla="*/ 4 w 72"/>
                <a:gd name="T3" fmla="*/ 1 h 46"/>
                <a:gd name="T4" fmla="*/ 8 w 72"/>
                <a:gd name="T5" fmla="*/ 2 h 46"/>
                <a:gd name="T6" fmla="*/ 13 w 72"/>
                <a:gd name="T7" fmla="*/ 5 h 46"/>
                <a:gd name="T8" fmla="*/ 25 w 72"/>
                <a:gd name="T9" fmla="*/ 11 h 46"/>
                <a:gd name="T10" fmla="*/ 38 w 72"/>
                <a:gd name="T11" fmla="*/ 20 h 46"/>
                <a:gd name="T12" fmla="*/ 61 w 72"/>
                <a:gd name="T13" fmla="*/ 36 h 46"/>
                <a:gd name="T14" fmla="*/ 72 w 72"/>
                <a:gd name="T15" fmla="*/ 45 h 46"/>
                <a:gd name="T16" fmla="*/ 72 w 72"/>
                <a:gd name="T17" fmla="*/ 45 h 46"/>
                <a:gd name="T18" fmla="*/ 72 w 72"/>
                <a:gd name="T19" fmla="*/ 46 h 46"/>
                <a:gd name="T20" fmla="*/ 71 w 72"/>
                <a:gd name="T21" fmla="*/ 46 h 46"/>
                <a:gd name="T22" fmla="*/ 59 w 72"/>
                <a:gd name="T23" fmla="*/ 39 h 46"/>
                <a:gd name="T24" fmla="*/ 35 w 72"/>
                <a:gd name="T25" fmla="*/ 24 h 46"/>
                <a:gd name="T26" fmla="*/ 11 w 72"/>
                <a:gd name="T27" fmla="*/ 8 h 46"/>
                <a:gd name="T28" fmla="*/ 7 w 72"/>
                <a:gd name="T29" fmla="*/ 5 h 46"/>
                <a:gd name="T30" fmla="*/ 4 w 72"/>
                <a:gd name="T31" fmla="*/ 3 h 46"/>
                <a:gd name="T32" fmla="*/ 0 w 72"/>
                <a:gd name="T33" fmla="*/ 1 h 46"/>
                <a:gd name="T34" fmla="*/ 0 w 72"/>
                <a:gd name="T35" fmla="*/ 1 h 46"/>
                <a:gd name="T36" fmla="*/ 0 w 72"/>
                <a:gd name="T37" fmla="*/ 0 h 46"/>
                <a:gd name="T38" fmla="*/ 1 w 72"/>
                <a:gd name="T3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6">
                  <a:moveTo>
                    <a:pt x="1" y="0"/>
                  </a:moveTo>
                  <a:cubicBezTo>
                    <a:pt x="1" y="0"/>
                    <a:pt x="2" y="0"/>
                    <a:pt x="4" y="1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10" y="3"/>
                    <a:pt x="12" y="4"/>
                    <a:pt x="13" y="5"/>
                  </a:cubicBezTo>
                  <a:cubicBezTo>
                    <a:pt x="17" y="7"/>
                    <a:pt x="21" y="9"/>
                    <a:pt x="25" y="11"/>
                  </a:cubicBezTo>
                  <a:cubicBezTo>
                    <a:pt x="29" y="14"/>
                    <a:pt x="34" y="17"/>
                    <a:pt x="38" y="20"/>
                  </a:cubicBezTo>
                  <a:cubicBezTo>
                    <a:pt x="47" y="26"/>
                    <a:pt x="55" y="32"/>
                    <a:pt x="61" y="36"/>
                  </a:cubicBezTo>
                  <a:cubicBezTo>
                    <a:pt x="68" y="41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66" y="43"/>
                    <a:pt x="59" y="39"/>
                  </a:cubicBezTo>
                  <a:cubicBezTo>
                    <a:pt x="53" y="35"/>
                    <a:pt x="44" y="30"/>
                    <a:pt x="35" y="24"/>
                  </a:cubicBezTo>
                  <a:cubicBezTo>
                    <a:pt x="27" y="18"/>
                    <a:pt x="18" y="12"/>
                    <a:pt x="11" y="8"/>
                  </a:cubicBezTo>
                  <a:cubicBezTo>
                    <a:pt x="10" y="7"/>
                    <a:pt x="8" y="6"/>
                    <a:pt x="7" y="5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A9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5" name="Freeform 254">
              <a:extLst>
                <a:ext uri="{FF2B5EF4-FFF2-40B4-BE49-F238E27FC236}">
                  <a16:creationId xmlns:a16="http://schemas.microsoft.com/office/drawing/2014/main" id="{55E8214F-EA06-4370-9AB9-3C589C304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4065588"/>
              <a:ext cx="787400" cy="355600"/>
            </a:xfrm>
            <a:custGeom>
              <a:avLst/>
              <a:gdLst>
                <a:gd name="T0" fmla="*/ 1 w 281"/>
                <a:gd name="T1" fmla="*/ 42 h 127"/>
                <a:gd name="T2" fmla="*/ 14 w 281"/>
                <a:gd name="T3" fmla="*/ 52 h 127"/>
                <a:gd name="T4" fmla="*/ 29 w 281"/>
                <a:gd name="T5" fmla="*/ 64 h 127"/>
                <a:gd name="T6" fmla="*/ 50 w 281"/>
                <a:gd name="T7" fmla="*/ 77 h 127"/>
                <a:gd name="T8" fmla="*/ 75 w 281"/>
                <a:gd name="T9" fmla="*/ 92 h 127"/>
                <a:gd name="T10" fmla="*/ 104 w 281"/>
                <a:gd name="T11" fmla="*/ 106 h 127"/>
                <a:gd name="T12" fmla="*/ 137 w 281"/>
                <a:gd name="T13" fmla="*/ 116 h 127"/>
                <a:gd name="T14" fmla="*/ 172 w 281"/>
                <a:gd name="T15" fmla="*/ 121 h 127"/>
                <a:gd name="T16" fmla="*/ 207 w 281"/>
                <a:gd name="T17" fmla="*/ 118 h 127"/>
                <a:gd name="T18" fmla="*/ 239 w 281"/>
                <a:gd name="T19" fmla="*/ 107 h 127"/>
                <a:gd name="T20" fmla="*/ 242 w 281"/>
                <a:gd name="T21" fmla="*/ 105 h 127"/>
                <a:gd name="T22" fmla="*/ 245 w 281"/>
                <a:gd name="T23" fmla="*/ 102 h 127"/>
                <a:gd name="T24" fmla="*/ 251 w 281"/>
                <a:gd name="T25" fmla="*/ 97 h 127"/>
                <a:gd name="T26" fmla="*/ 257 w 281"/>
                <a:gd name="T27" fmla="*/ 91 h 127"/>
                <a:gd name="T28" fmla="*/ 262 w 281"/>
                <a:gd name="T29" fmla="*/ 85 h 127"/>
                <a:gd name="T30" fmla="*/ 274 w 281"/>
                <a:gd name="T31" fmla="*/ 60 h 127"/>
                <a:gd name="T32" fmla="*/ 278 w 281"/>
                <a:gd name="T33" fmla="*/ 36 h 127"/>
                <a:gd name="T34" fmla="*/ 279 w 281"/>
                <a:gd name="T35" fmla="*/ 17 h 127"/>
                <a:gd name="T36" fmla="*/ 277 w 281"/>
                <a:gd name="T37" fmla="*/ 0 h 127"/>
                <a:gd name="T38" fmla="*/ 278 w 281"/>
                <a:gd name="T39" fmla="*/ 0 h 127"/>
                <a:gd name="T40" fmla="*/ 279 w 281"/>
                <a:gd name="T41" fmla="*/ 0 h 127"/>
                <a:gd name="T42" fmla="*/ 279 w 281"/>
                <a:gd name="T43" fmla="*/ 5 h 127"/>
                <a:gd name="T44" fmla="*/ 281 w 281"/>
                <a:gd name="T45" fmla="*/ 17 h 127"/>
                <a:gd name="T46" fmla="*/ 281 w 281"/>
                <a:gd name="T47" fmla="*/ 36 h 127"/>
                <a:gd name="T48" fmla="*/ 277 w 281"/>
                <a:gd name="T49" fmla="*/ 60 h 127"/>
                <a:gd name="T50" fmla="*/ 265 w 281"/>
                <a:gd name="T51" fmla="*/ 88 h 127"/>
                <a:gd name="T52" fmla="*/ 260 w 281"/>
                <a:gd name="T53" fmla="*/ 94 h 127"/>
                <a:gd name="T54" fmla="*/ 254 w 281"/>
                <a:gd name="T55" fmla="*/ 100 h 127"/>
                <a:gd name="T56" fmla="*/ 248 w 281"/>
                <a:gd name="T57" fmla="*/ 106 h 127"/>
                <a:gd name="T58" fmla="*/ 245 w 281"/>
                <a:gd name="T59" fmla="*/ 108 h 127"/>
                <a:gd name="T60" fmla="*/ 241 w 281"/>
                <a:gd name="T61" fmla="*/ 111 h 127"/>
                <a:gd name="T62" fmla="*/ 233 w 281"/>
                <a:gd name="T63" fmla="*/ 115 h 127"/>
                <a:gd name="T64" fmla="*/ 229 w 281"/>
                <a:gd name="T65" fmla="*/ 116 h 127"/>
                <a:gd name="T66" fmla="*/ 227 w 281"/>
                <a:gd name="T67" fmla="*/ 117 h 127"/>
                <a:gd name="T68" fmla="*/ 225 w 281"/>
                <a:gd name="T69" fmla="*/ 118 h 127"/>
                <a:gd name="T70" fmla="*/ 217 w 281"/>
                <a:gd name="T71" fmla="*/ 121 h 127"/>
                <a:gd name="T72" fmla="*/ 208 w 281"/>
                <a:gd name="T73" fmla="*/ 123 h 127"/>
                <a:gd name="T74" fmla="*/ 171 w 281"/>
                <a:gd name="T75" fmla="*/ 126 h 127"/>
                <a:gd name="T76" fmla="*/ 135 w 281"/>
                <a:gd name="T77" fmla="*/ 121 h 127"/>
                <a:gd name="T78" fmla="*/ 102 w 281"/>
                <a:gd name="T79" fmla="*/ 110 h 127"/>
                <a:gd name="T80" fmla="*/ 73 w 281"/>
                <a:gd name="T81" fmla="*/ 96 h 127"/>
                <a:gd name="T82" fmla="*/ 48 w 281"/>
                <a:gd name="T83" fmla="*/ 80 h 127"/>
                <a:gd name="T84" fmla="*/ 28 w 281"/>
                <a:gd name="T85" fmla="*/ 66 h 127"/>
                <a:gd name="T86" fmla="*/ 13 w 281"/>
                <a:gd name="T87" fmla="*/ 54 h 127"/>
                <a:gd name="T88" fmla="*/ 0 w 281"/>
                <a:gd name="T89" fmla="*/ 43 h 127"/>
                <a:gd name="T90" fmla="*/ 0 w 281"/>
                <a:gd name="T91" fmla="*/ 42 h 127"/>
                <a:gd name="T92" fmla="*/ 1 w 281"/>
                <a:gd name="T93" fmla="*/ 4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27">
                  <a:moveTo>
                    <a:pt x="1" y="42"/>
                  </a:moveTo>
                  <a:cubicBezTo>
                    <a:pt x="1" y="42"/>
                    <a:pt x="6" y="45"/>
                    <a:pt x="14" y="52"/>
                  </a:cubicBezTo>
                  <a:cubicBezTo>
                    <a:pt x="18" y="55"/>
                    <a:pt x="24" y="59"/>
                    <a:pt x="29" y="64"/>
                  </a:cubicBezTo>
                  <a:cubicBezTo>
                    <a:pt x="35" y="68"/>
                    <a:pt x="42" y="72"/>
                    <a:pt x="50" y="77"/>
                  </a:cubicBezTo>
                  <a:cubicBezTo>
                    <a:pt x="57" y="82"/>
                    <a:pt x="66" y="87"/>
                    <a:pt x="75" y="92"/>
                  </a:cubicBezTo>
                  <a:cubicBezTo>
                    <a:pt x="84" y="97"/>
                    <a:pt x="94" y="101"/>
                    <a:pt x="104" y="106"/>
                  </a:cubicBezTo>
                  <a:cubicBezTo>
                    <a:pt x="114" y="110"/>
                    <a:pt x="125" y="113"/>
                    <a:pt x="137" y="116"/>
                  </a:cubicBezTo>
                  <a:cubicBezTo>
                    <a:pt x="148" y="119"/>
                    <a:pt x="160" y="121"/>
                    <a:pt x="172" y="121"/>
                  </a:cubicBezTo>
                  <a:cubicBezTo>
                    <a:pt x="183" y="121"/>
                    <a:pt x="195" y="121"/>
                    <a:pt x="207" y="118"/>
                  </a:cubicBezTo>
                  <a:cubicBezTo>
                    <a:pt x="218" y="116"/>
                    <a:pt x="229" y="112"/>
                    <a:pt x="239" y="107"/>
                  </a:cubicBezTo>
                  <a:cubicBezTo>
                    <a:pt x="240" y="106"/>
                    <a:pt x="241" y="105"/>
                    <a:pt x="242" y="105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7" y="100"/>
                    <a:pt x="250" y="99"/>
                    <a:pt x="251" y="97"/>
                  </a:cubicBezTo>
                  <a:cubicBezTo>
                    <a:pt x="253" y="95"/>
                    <a:pt x="255" y="93"/>
                    <a:pt x="257" y="91"/>
                  </a:cubicBezTo>
                  <a:cubicBezTo>
                    <a:pt x="258" y="89"/>
                    <a:pt x="260" y="87"/>
                    <a:pt x="262" y="85"/>
                  </a:cubicBezTo>
                  <a:cubicBezTo>
                    <a:pt x="267" y="77"/>
                    <a:pt x="271" y="68"/>
                    <a:pt x="274" y="60"/>
                  </a:cubicBezTo>
                  <a:cubicBezTo>
                    <a:pt x="276" y="51"/>
                    <a:pt x="277" y="43"/>
                    <a:pt x="278" y="36"/>
                  </a:cubicBezTo>
                  <a:cubicBezTo>
                    <a:pt x="279" y="28"/>
                    <a:pt x="279" y="22"/>
                    <a:pt x="279" y="17"/>
                  </a:cubicBezTo>
                  <a:cubicBezTo>
                    <a:pt x="278" y="6"/>
                    <a:pt x="277" y="0"/>
                    <a:pt x="27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9" y="0"/>
                    <a:pt x="279" y="2"/>
                    <a:pt x="279" y="5"/>
                  </a:cubicBezTo>
                  <a:cubicBezTo>
                    <a:pt x="280" y="7"/>
                    <a:pt x="280" y="11"/>
                    <a:pt x="281" y="17"/>
                  </a:cubicBezTo>
                  <a:cubicBezTo>
                    <a:pt x="281" y="22"/>
                    <a:pt x="281" y="28"/>
                    <a:pt x="281" y="36"/>
                  </a:cubicBezTo>
                  <a:cubicBezTo>
                    <a:pt x="280" y="43"/>
                    <a:pt x="279" y="52"/>
                    <a:pt x="277" y="60"/>
                  </a:cubicBezTo>
                  <a:cubicBezTo>
                    <a:pt x="274" y="69"/>
                    <a:pt x="271" y="79"/>
                    <a:pt x="265" y="88"/>
                  </a:cubicBezTo>
                  <a:cubicBezTo>
                    <a:pt x="263" y="90"/>
                    <a:pt x="262" y="92"/>
                    <a:pt x="260" y="94"/>
                  </a:cubicBezTo>
                  <a:cubicBezTo>
                    <a:pt x="258" y="96"/>
                    <a:pt x="256" y="98"/>
                    <a:pt x="254" y="100"/>
                  </a:cubicBezTo>
                  <a:cubicBezTo>
                    <a:pt x="252" y="102"/>
                    <a:pt x="250" y="104"/>
                    <a:pt x="248" y="106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43" y="109"/>
                    <a:pt x="242" y="110"/>
                    <a:pt x="241" y="111"/>
                  </a:cubicBezTo>
                  <a:cubicBezTo>
                    <a:pt x="238" y="112"/>
                    <a:pt x="236" y="114"/>
                    <a:pt x="233" y="115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8" y="117"/>
                    <a:pt x="228" y="117"/>
                    <a:pt x="227" y="117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2" y="119"/>
                    <a:pt x="219" y="120"/>
                    <a:pt x="217" y="121"/>
                  </a:cubicBezTo>
                  <a:cubicBezTo>
                    <a:pt x="214" y="122"/>
                    <a:pt x="211" y="122"/>
                    <a:pt x="208" y="123"/>
                  </a:cubicBezTo>
                  <a:cubicBezTo>
                    <a:pt x="196" y="125"/>
                    <a:pt x="184" y="127"/>
                    <a:pt x="171" y="126"/>
                  </a:cubicBezTo>
                  <a:cubicBezTo>
                    <a:pt x="159" y="126"/>
                    <a:pt x="147" y="124"/>
                    <a:pt x="135" y="121"/>
                  </a:cubicBezTo>
                  <a:cubicBezTo>
                    <a:pt x="124" y="118"/>
                    <a:pt x="113" y="114"/>
                    <a:pt x="102" y="110"/>
                  </a:cubicBezTo>
                  <a:cubicBezTo>
                    <a:pt x="92" y="106"/>
                    <a:pt x="82" y="101"/>
                    <a:pt x="73" y="96"/>
                  </a:cubicBezTo>
                  <a:cubicBezTo>
                    <a:pt x="64" y="91"/>
                    <a:pt x="55" y="85"/>
                    <a:pt x="48" y="80"/>
                  </a:cubicBezTo>
                  <a:cubicBezTo>
                    <a:pt x="40" y="75"/>
                    <a:pt x="33" y="70"/>
                    <a:pt x="28" y="66"/>
                  </a:cubicBezTo>
                  <a:cubicBezTo>
                    <a:pt x="22" y="61"/>
                    <a:pt x="17" y="57"/>
                    <a:pt x="13" y="54"/>
                  </a:cubicBezTo>
                  <a:cubicBezTo>
                    <a:pt x="5" y="47"/>
                    <a:pt x="0" y="43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1" y="41"/>
                    <a:pt x="1" y="41"/>
                    <a:pt x="1" y="42"/>
                  </a:cubicBezTo>
                  <a:close/>
                </a:path>
              </a:pathLst>
            </a:custGeom>
            <a:solidFill>
              <a:srgbClr val="4A9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6" name="Freeform 255">
              <a:extLst>
                <a:ext uri="{FF2B5EF4-FFF2-40B4-BE49-F238E27FC236}">
                  <a16:creationId xmlns:a16="http://schemas.microsoft.com/office/drawing/2014/main" id="{7AF9CF2C-7A1B-4A50-8D2D-0D9055FB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3802063"/>
              <a:ext cx="41275" cy="252413"/>
            </a:xfrm>
            <a:custGeom>
              <a:avLst/>
              <a:gdLst>
                <a:gd name="T0" fmla="*/ 2 w 15"/>
                <a:gd name="T1" fmla="*/ 1 h 90"/>
                <a:gd name="T2" fmla="*/ 7 w 15"/>
                <a:gd name="T3" fmla="*/ 15 h 90"/>
                <a:gd name="T4" fmla="*/ 14 w 15"/>
                <a:gd name="T5" fmla="*/ 46 h 90"/>
                <a:gd name="T6" fmla="*/ 15 w 15"/>
                <a:gd name="T7" fmla="*/ 63 h 90"/>
                <a:gd name="T8" fmla="*/ 14 w 15"/>
                <a:gd name="T9" fmla="*/ 71 h 90"/>
                <a:gd name="T10" fmla="*/ 13 w 15"/>
                <a:gd name="T11" fmla="*/ 78 h 90"/>
                <a:gd name="T12" fmla="*/ 10 w 15"/>
                <a:gd name="T13" fmla="*/ 84 h 90"/>
                <a:gd name="T14" fmla="*/ 8 w 15"/>
                <a:gd name="T15" fmla="*/ 88 h 90"/>
                <a:gd name="T16" fmla="*/ 5 w 15"/>
                <a:gd name="T17" fmla="*/ 90 h 90"/>
                <a:gd name="T18" fmla="*/ 4 w 15"/>
                <a:gd name="T19" fmla="*/ 90 h 90"/>
                <a:gd name="T20" fmla="*/ 4 w 15"/>
                <a:gd name="T21" fmla="*/ 90 h 90"/>
                <a:gd name="T22" fmla="*/ 4 w 15"/>
                <a:gd name="T23" fmla="*/ 89 h 90"/>
                <a:gd name="T24" fmla="*/ 6 w 15"/>
                <a:gd name="T25" fmla="*/ 86 h 90"/>
                <a:gd name="T26" fmla="*/ 8 w 15"/>
                <a:gd name="T27" fmla="*/ 83 h 90"/>
                <a:gd name="T28" fmla="*/ 9 w 15"/>
                <a:gd name="T29" fmla="*/ 77 h 90"/>
                <a:gd name="T30" fmla="*/ 9 w 15"/>
                <a:gd name="T31" fmla="*/ 47 h 90"/>
                <a:gd name="T32" fmla="*/ 3 w 15"/>
                <a:gd name="T33" fmla="*/ 16 h 90"/>
                <a:gd name="T34" fmla="*/ 0 w 15"/>
                <a:gd name="T35" fmla="*/ 2 h 90"/>
                <a:gd name="T36" fmla="*/ 1 w 15"/>
                <a:gd name="T37" fmla="*/ 1 h 90"/>
                <a:gd name="T38" fmla="*/ 2 w 15"/>
                <a:gd name="T3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90">
                  <a:moveTo>
                    <a:pt x="2" y="1"/>
                  </a:moveTo>
                  <a:cubicBezTo>
                    <a:pt x="2" y="1"/>
                    <a:pt x="4" y="6"/>
                    <a:pt x="7" y="15"/>
                  </a:cubicBezTo>
                  <a:cubicBezTo>
                    <a:pt x="10" y="23"/>
                    <a:pt x="13" y="34"/>
                    <a:pt x="14" y="46"/>
                  </a:cubicBezTo>
                  <a:cubicBezTo>
                    <a:pt x="15" y="52"/>
                    <a:pt x="15" y="58"/>
                    <a:pt x="15" y="63"/>
                  </a:cubicBezTo>
                  <a:cubicBezTo>
                    <a:pt x="15" y="66"/>
                    <a:pt x="15" y="69"/>
                    <a:pt x="14" y="71"/>
                  </a:cubicBezTo>
                  <a:cubicBezTo>
                    <a:pt x="14" y="74"/>
                    <a:pt x="13" y="76"/>
                    <a:pt x="13" y="78"/>
                  </a:cubicBezTo>
                  <a:cubicBezTo>
                    <a:pt x="12" y="80"/>
                    <a:pt x="11" y="82"/>
                    <a:pt x="10" y="84"/>
                  </a:cubicBezTo>
                  <a:cubicBezTo>
                    <a:pt x="9" y="85"/>
                    <a:pt x="8" y="87"/>
                    <a:pt x="8" y="88"/>
                  </a:cubicBezTo>
                  <a:cubicBezTo>
                    <a:pt x="7" y="89"/>
                    <a:pt x="6" y="89"/>
                    <a:pt x="5" y="90"/>
                  </a:cubicBezTo>
                  <a:cubicBezTo>
                    <a:pt x="5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5" y="89"/>
                    <a:pt x="6" y="86"/>
                  </a:cubicBezTo>
                  <a:cubicBezTo>
                    <a:pt x="7" y="86"/>
                    <a:pt x="7" y="84"/>
                    <a:pt x="8" y="83"/>
                  </a:cubicBezTo>
                  <a:cubicBezTo>
                    <a:pt x="8" y="81"/>
                    <a:pt x="9" y="79"/>
                    <a:pt x="9" y="77"/>
                  </a:cubicBezTo>
                  <a:cubicBezTo>
                    <a:pt x="11" y="69"/>
                    <a:pt x="10" y="58"/>
                    <a:pt x="9" y="47"/>
                  </a:cubicBezTo>
                  <a:cubicBezTo>
                    <a:pt x="7" y="35"/>
                    <a:pt x="5" y="24"/>
                    <a:pt x="3" y="16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4A9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7" name="Freeform 256">
              <a:extLst>
                <a:ext uri="{FF2B5EF4-FFF2-40B4-BE49-F238E27FC236}">
                  <a16:creationId xmlns:a16="http://schemas.microsoft.com/office/drawing/2014/main" id="{1195412D-CC52-4253-BC29-4788EF840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1" y="4035426"/>
              <a:ext cx="73025" cy="153988"/>
            </a:xfrm>
            <a:custGeom>
              <a:avLst/>
              <a:gdLst>
                <a:gd name="T0" fmla="*/ 1 w 26"/>
                <a:gd name="T1" fmla="*/ 0 h 55"/>
                <a:gd name="T2" fmla="*/ 8 w 26"/>
                <a:gd name="T3" fmla="*/ 7 h 55"/>
                <a:gd name="T4" fmla="*/ 14 w 26"/>
                <a:gd name="T5" fmla="*/ 16 h 55"/>
                <a:gd name="T6" fmla="*/ 17 w 26"/>
                <a:gd name="T7" fmla="*/ 21 h 55"/>
                <a:gd name="T8" fmla="*/ 20 w 26"/>
                <a:gd name="T9" fmla="*/ 27 h 55"/>
                <a:gd name="T10" fmla="*/ 23 w 26"/>
                <a:gd name="T11" fmla="*/ 33 h 55"/>
                <a:gd name="T12" fmla="*/ 25 w 26"/>
                <a:gd name="T13" fmla="*/ 39 h 55"/>
                <a:gd name="T14" fmla="*/ 26 w 26"/>
                <a:gd name="T15" fmla="*/ 44 h 55"/>
                <a:gd name="T16" fmla="*/ 26 w 26"/>
                <a:gd name="T17" fmla="*/ 47 h 55"/>
                <a:gd name="T18" fmla="*/ 25 w 26"/>
                <a:gd name="T19" fmla="*/ 50 h 55"/>
                <a:gd name="T20" fmla="*/ 23 w 26"/>
                <a:gd name="T21" fmla="*/ 54 h 55"/>
                <a:gd name="T22" fmla="*/ 19 w 26"/>
                <a:gd name="T23" fmla="*/ 55 h 55"/>
                <a:gd name="T24" fmla="*/ 17 w 26"/>
                <a:gd name="T25" fmla="*/ 54 h 55"/>
                <a:gd name="T26" fmla="*/ 17 w 26"/>
                <a:gd name="T27" fmla="*/ 54 h 55"/>
                <a:gd name="T28" fmla="*/ 16 w 26"/>
                <a:gd name="T29" fmla="*/ 54 h 55"/>
                <a:gd name="T30" fmla="*/ 17 w 26"/>
                <a:gd name="T31" fmla="*/ 54 h 55"/>
                <a:gd name="T32" fmla="*/ 17 w 26"/>
                <a:gd name="T33" fmla="*/ 54 h 55"/>
                <a:gd name="T34" fmla="*/ 19 w 26"/>
                <a:gd name="T35" fmla="*/ 54 h 55"/>
                <a:gd name="T36" fmla="*/ 22 w 26"/>
                <a:gd name="T37" fmla="*/ 53 h 55"/>
                <a:gd name="T38" fmla="*/ 23 w 26"/>
                <a:gd name="T39" fmla="*/ 49 h 55"/>
                <a:gd name="T40" fmla="*/ 23 w 26"/>
                <a:gd name="T41" fmla="*/ 47 h 55"/>
                <a:gd name="T42" fmla="*/ 23 w 26"/>
                <a:gd name="T43" fmla="*/ 45 h 55"/>
                <a:gd name="T44" fmla="*/ 22 w 26"/>
                <a:gd name="T45" fmla="*/ 40 h 55"/>
                <a:gd name="T46" fmla="*/ 20 w 26"/>
                <a:gd name="T47" fmla="*/ 34 h 55"/>
                <a:gd name="T48" fmla="*/ 17 w 26"/>
                <a:gd name="T49" fmla="*/ 29 h 55"/>
                <a:gd name="T50" fmla="*/ 14 w 26"/>
                <a:gd name="T51" fmla="*/ 23 h 55"/>
                <a:gd name="T52" fmla="*/ 11 w 26"/>
                <a:gd name="T53" fmla="*/ 18 h 55"/>
                <a:gd name="T54" fmla="*/ 5 w 26"/>
                <a:gd name="T55" fmla="*/ 9 h 55"/>
                <a:gd name="T56" fmla="*/ 1 w 26"/>
                <a:gd name="T57" fmla="*/ 3 h 55"/>
                <a:gd name="T58" fmla="*/ 0 w 26"/>
                <a:gd name="T59" fmla="*/ 0 h 55"/>
                <a:gd name="T60" fmla="*/ 0 w 26"/>
                <a:gd name="T61" fmla="*/ 0 h 55"/>
                <a:gd name="T62" fmla="*/ 1 w 26"/>
                <a:gd name="T6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55">
                  <a:moveTo>
                    <a:pt x="1" y="0"/>
                  </a:moveTo>
                  <a:cubicBezTo>
                    <a:pt x="1" y="0"/>
                    <a:pt x="4" y="3"/>
                    <a:pt x="8" y="7"/>
                  </a:cubicBezTo>
                  <a:cubicBezTo>
                    <a:pt x="10" y="10"/>
                    <a:pt x="12" y="13"/>
                    <a:pt x="14" y="16"/>
                  </a:cubicBezTo>
                  <a:cubicBezTo>
                    <a:pt x="15" y="18"/>
                    <a:pt x="17" y="19"/>
                    <a:pt x="17" y="21"/>
                  </a:cubicBezTo>
                  <a:cubicBezTo>
                    <a:pt x="18" y="23"/>
                    <a:pt x="19" y="25"/>
                    <a:pt x="20" y="27"/>
                  </a:cubicBezTo>
                  <a:cubicBezTo>
                    <a:pt x="21" y="29"/>
                    <a:pt x="22" y="31"/>
                    <a:pt x="23" y="33"/>
                  </a:cubicBezTo>
                  <a:cubicBezTo>
                    <a:pt x="24" y="35"/>
                    <a:pt x="25" y="37"/>
                    <a:pt x="25" y="39"/>
                  </a:cubicBezTo>
                  <a:cubicBezTo>
                    <a:pt x="26" y="41"/>
                    <a:pt x="26" y="43"/>
                    <a:pt x="26" y="44"/>
                  </a:cubicBezTo>
                  <a:cubicBezTo>
                    <a:pt x="26" y="45"/>
                    <a:pt x="26" y="46"/>
                    <a:pt x="26" y="47"/>
                  </a:cubicBezTo>
                  <a:cubicBezTo>
                    <a:pt x="26" y="48"/>
                    <a:pt x="26" y="49"/>
                    <a:pt x="25" y="50"/>
                  </a:cubicBezTo>
                  <a:cubicBezTo>
                    <a:pt x="25" y="51"/>
                    <a:pt x="24" y="53"/>
                    <a:pt x="23" y="54"/>
                  </a:cubicBezTo>
                  <a:cubicBezTo>
                    <a:pt x="22" y="55"/>
                    <a:pt x="20" y="55"/>
                    <a:pt x="19" y="55"/>
                  </a:cubicBezTo>
                  <a:cubicBezTo>
                    <a:pt x="18" y="55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20" y="54"/>
                    <a:pt x="21" y="54"/>
                    <a:pt x="22" y="53"/>
                  </a:cubicBezTo>
                  <a:cubicBezTo>
                    <a:pt x="23" y="52"/>
                    <a:pt x="23" y="51"/>
                    <a:pt x="23" y="49"/>
                  </a:cubicBezTo>
                  <a:cubicBezTo>
                    <a:pt x="23" y="49"/>
                    <a:pt x="24" y="48"/>
                    <a:pt x="23" y="47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3" y="43"/>
                    <a:pt x="22" y="41"/>
                    <a:pt x="22" y="40"/>
                  </a:cubicBezTo>
                  <a:cubicBezTo>
                    <a:pt x="21" y="38"/>
                    <a:pt x="21" y="36"/>
                    <a:pt x="20" y="34"/>
                  </a:cubicBezTo>
                  <a:cubicBezTo>
                    <a:pt x="19" y="32"/>
                    <a:pt x="18" y="31"/>
                    <a:pt x="17" y="29"/>
                  </a:cubicBezTo>
                  <a:cubicBezTo>
                    <a:pt x="16" y="27"/>
                    <a:pt x="15" y="25"/>
                    <a:pt x="14" y="23"/>
                  </a:cubicBezTo>
                  <a:cubicBezTo>
                    <a:pt x="13" y="22"/>
                    <a:pt x="12" y="20"/>
                    <a:pt x="11" y="18"/>
                  </a:cubicBezTo>
                  <a:cubicBezTo>
                    <a:pt x="9" y="15"/>
                    <a:pt x="7" y="12"/>
                    <a:pt x="5" y="9"/>
                  </a:cubicBezTo>
                  <a:cubicBezTo>
                    <a:pt x="4" y="7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B5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8" name="Freeform 257">
              <a:extLst>
                <a:ext uri="{FF2B5EF4-FFF2-40B4-BE49-F238E27FC236}">
                  <a16:creationId xmlns:a16="http://schemas.microsoft.com/office/drawing/2014/main" id="{D4E88BDF-CEAD-4EDA-81C9-B9DF0269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068763"/>
              <a:ext cx="36513" cy="146050"/>
            </a:xfrm>
            <a:custGeom>
              <a:avLst/>
              <a:gdLst>
                <a:gd name="T0" fmla="*/ 3 w 13"/>
                <a:gd name="T1" fmla="*/ 0 h 52"/>
                <a:gd name="T2" fmla="*/ 7 w 13"/>
                <a:gd name="T3" fmla="*/ 9 h 52"/>
                <a:gd name="T4" fmla="*/ 9 w 13"/>
                <a:gd name="T5" fmla="*/ 14 h 52"/>
                <a:gd name="T6" fmla="*/ 10 w 13"/>
                <a:gd name="T7" fmla="*/ 19 h 52"/>
                <a:gd name="T8" fmla="*/ 12 w 13"/>
                <a:gd name="T9" fmla="*/ 24 h 52"/>
                <a:gd name="T10" fmla="*/ 13 w 13"/>
                <a:gd name="T11" fmla="*/ 30 h 52"/>
                <a:gd name="T12" fmla="*/ 13 w 13"/>
                <a:gd name="T13" fmla="*/ 36 h 52"/>
                <a:gd name="T14" fmla="*/ 13 w 13"/>
                <a:gd name="T15" fmla="*/ 41 h 52"/>
                <a:gd name="T16" fmla="*/ 12 w 13"/>
                <a:gd name="T17" fmla="*/ 47 h 52"/>
                <a:gd name="T18" fmla="*/ 9 w 13"/>
                <a:gd name="T19" fmla="*/ 51 h 52"/>
                <a:gd name="T20" fmla="*/ 9 w 13"/>
                <a:gd name="T21" fmla="*/ 52 h 52"/>
                <a:gd name="T22" fmla="*/ 8 w 13"/>
                <a:gd name="T23" fmla="*/ 52 h 52"/>
                <a:gd name="T24" fmla="*/ 7 w 13"/>
                <a:gd name="T25" fmla="*/ 52 h 52"/>
                <a:gd name="T26" fmla="*/ 5 w 13"/>
                <a:gd name="T27" fmla="*/ 52 h 52"/>
                <a:gd name="T28" fmla="*/ 2 w 13"/>
                <a:gd name="T29" fmla="*/ 50 h 52"/>
                <a:gd name="T30" fmla="*/ 0 w 13"/>
                <a:gd name="T31" fmla="*/ 48 h 52"/>
                <a:gd name="T32" fmla="*/ 0 w 13"/>
                <a:gd name="T33" fmla="*/ 48 h 52"/>
                <a:gd name="T34" fmla="*/ 0 w 13"/>
                <a:gd name="T35" fmla="*/ 48 h 52"/>
                <a:gd name="T36" fmla="*/ 3 w 13"/>
                <a:gd name="T37" fmla="*/ 49 h 52"/>
                <a:gd name="T38" fmla="*/ 5 w 13"/>
                <a:gd name="T39" fmla="*/ 50 h 52"/>
                <a:gd name="T40" fmla="*/ 7 w 13"/>
                <a:gd name="T41" fmla="*/ 50 h 52"/>
                <a:gd name="T42" fmla="*/ 7 w 13"/>
                <a:gd name="T43" fmla="*/ 50 h 52"/>
                <a:gd name="T44" fmla="*/ 8 w 13"/>
                <a:gd name="T45" fmla="*/ 50 h 52"/>
                <a:gd name="T46" fmla="*/ 8 w 13"/>
                <a:gd name="T47" fmla="*/ 50 h 52"/>
                <a:gd name="T48" fmla="*/ 10 w 13"/>
                <a:gd name="T49" fmla="*/ 41 h 52"/>
                <a:gd name="T50" fmla="*/ 9 w 13"/>
                <a:gd name="T51" fmla="*/ 30 h 52"/>
                <a:gd name="T52" fmla="*/ 8 w 13"/>
                <a:gd name="T53" fmla="*/ 25 h 52"/>
                <a:gd name="T54" fmla="*/ 7 w 13"/>
                <a:gd name="T55" fmla="*/ 20 h 52"/>
                <a:gd name="T56" fmla="*/ 4 w 13"/>
                <a:gd name="T57" fmla="*/ 10 h 52"/>
                <a:gd name="T58" fmla="*/ 2 w 13"/>
                <a:gd name="T59" fmla="*/ 1 h 52"/>
                <a:gd name="T60" fmla="*/ 2 w 13"/>
                <a:gd name="T61" fmla="*/ 0 h 52"/>
                <a:gd name="T62" fmla="*/ 3 w 13"/>
                <a:gd name="T6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52">
                  <a:moveTo>
                    <a:pt x="3" y="0"/>
                  </a:moveTo>
                  <a:cubicBezTo>
                    <a:pt x="3" y="0"/>
                    <a:pt x="5" y="4"/>
                    <a:pt x="7" y="9"/>
                  </a:cubicBezTo>
                  <a:cubicBezTo>
                    <a:pt x="8" y="11"/>
                    <a:pt x="8" y="12"/>
                    <a:pt x="9" y="14"/>
                  </a:cubicBezTo>
                  <a:cubicBezTo>
                    <a:pt x="9" y="15"/>
                    <a:pt x="10" y="17"/>
                    <a:pt x="10" y="19"/>
                  </a:cubicBezTo>
                  <a:cubicBezTo>
                    <a:pt x="11" y="20"/>
                    <a:pt x="11" y="22"/>
                    <a:pt x="12" y="24"/>
                  </a:cubicBezTo>
                  <a:cubicBezTo>
                    <a:pt x="12" y="26"/>
                    <a:pt x="12" y="28"/>
                    <a:pt x="13" y="30"/>
                  </a:cubicBezTo>
                  <a:cubicBezTo>
                    <a:pt x="13" y="32"/>
                    <a:pt x="13" y="34"/>
                    <a:pt x="13" y="36"/>
                  </a:cubicBezTo>
                  <a:cubicBezTo>
                    <a:pt x="13" y="38"/>
                    <a:pt x="13" y="40"/>
                    <a:pt x="13" y="41"/>
                  </a:cubicBezTo>
                  <a:cubicBezTo>
                    <a:pt x="13" y="43"/>
                    <a:pt x="12" y="45"/>
                    <a:pt x="12" y="47"/>
                  </a:cubicBezTo>
                  <a:cubicBezTo>
                    <a:pt x="11" y="48"/>
                    <a:pt x="11" y="50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8" y="52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6" y="52"/>
                    <a:pt x="5" y="52"/>
                    <a:pt x="5" y="52"/>
                  </a:cubicBezTo>
                  <a:cubicBezTo>
                    <a:pt x="3" y="51"/>
                    <a:pt x="3" y="50"/>
                    <a:pt x="2" y="50"/>
                  </a:cubicBezTo>
                  <a:cubicBezTo>
                    <a:pt x="1" y="49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8"/>
                    <a:pt x="3" y="49"/>
                  </a:cubicBezTo>
                  <a:cubicBezTo>
                    <a:pt x="3" y="49"/>
                    <a:pt x="4" y="50"/>
                    <a:pt x="5" y="50"/>
                  </a:cubicBezTo>
                  <a:cubicBezTo>
                    <a:pt x="6" y="50"/>
                    <a:pt x="6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48"/>
                    <a:pt x="10" y="45"/>
                    <a:pt x="10" y="41"/>
                  </a:cubicBezTo>
                  <a:cubicBezTo>
                    <a:pt x="9" y="38"/>
                    <a:pt x="9" y="34"/>
                    <a:pt x="9" y="30"/>
                  </a:cubicBezTo>
                  <a:cubicBezTo>
                    <a:pt x="8" y="29"/>
                    <a:pt x="8" y="27"/>
                    <a:pt x="8" y="25"/>
                  </a:cubicBezTo>
                  <a:cubicBezTo>
                    <a:pt x="7" y="23"/>
                    <a:pt x="7" y="21"/>
                    <a:pt x="7" y="20"/>
                  </a:cubicBezTo>
                  <a:cubicBezTo>
                    <a:pt x="6" y="16"/>
                    <a:pt x="5" y="13"/>
                    <a:pt x="4" y="10"/>
                  </a:cubicBezTo>
                  <a:cubicBezTo>
                    <a:pt x="3" y="5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9B5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9" name="Freeform 258">
              <a:extLst>
                <a:ext uri="{FF2B5EF4-FFF2-40B4-BE49-F238E27FC236}">
                  <a16:creationId xmlns:a16="http://schemas.microsoft.com/office/drawing/2014/main" id="{5A0A09D2-1732-4816-B5AF-EB7202D61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4141788"/>
              <a:ext cx="46038" cy="44450"/>
            </a:xfrm>
            <a:custGeom>
              <a:avLst/>
              <a:gdLst>
                <a:gd name="T0" fmla="*/ 1 w 16"/>
                <a:gd name="T1" fmla="*/ 0 h 16"/>
                <a:gd name="T2" fmla="*/ 4 w 16"/>
                <a:gd name="T3" fmla="*/ 2 h 16"/>
                <a:gd name="T4" fmla="*/ 9 w 16"/>
                <a:gd name="T5" fmla="*/ 7 h 16"/>
                <a:gd name="T6" fmla="*/ 12 w 16"/>
                <a:gd name="T7" fmla="*/ 10 h 16"/>
                <a:gd name="T8" fmla="*/ 14 w 16"/>
                <a:gd name="T9" fmla="*/ 12 h 16"/>
                <a:gd name="T10" fmla="*/ 16 w 16"/>
                <a:gd name="T11" fmla="*/ 15 h 16"/>
                <a:gd name="T12" fmla="*/ 16 w 16"/>
                <a:gd name="T13" fmla="*/ 16 h 16"/>
                <a:gd name="T14" fmla="*/ 16 w 16"/>
                <a:gd name="T15" fmla="*/ 16 h 16"/>
                <a:gd name="T16" fmla="*/ 13 w 16"/>
                <a:gd name="T17" fmla="*/ 14 h 16"/>
                <a:gd name="T18" fmla="*/ 10 w 16"/>
                <a:gd name="T19" fmla="*/ 12 h 16"/>
                <a:gd name="T20" fmla="*/ 7 w 16"/>
                <a:gd name="T21" fmla="*/ 9 h 16"/>
                <a:gd name="T22" fmla="*/ 2 w 16"/>
                <a:gd name="T23" fmla="*/ 4 h 16"/>
                <a:gd name="T24" fmla="*/ 0 w 16"/>
                <a:gd name="T25" fmla="*/ 1 h 16"/>
                <a:gd name="T26" fmla="*/ 0 w 16"/>
                <a:gd name="T27" fmla="*/ 0 h 16"/>
                <a:gd name="T28" fmla="*/ 1 w 16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6">
                  <a:moveTo>
                    <a:pt x="1" y="0"/>
                  </a:moveTo>
                  <a:cubicBezTo>
                    <a:pt x="1" y="0"/>
                    <a:pt x="2" y="1"/>
                    <a:pt x="4" y="2"/>
                  </a:cubicBezTo>
                  <a:cubicBezTo>
                    <a:pt x="5" y="4"/>
                    <a:pt x="7" y="5"/>
                    <a:pt x="9" y="7"/>
                  </a:cubicBezTo>
                  <a:cubicBezTo>
                    <a:pt x="10" y="8"/>
                    <a:pt x="11" y="9"/>
                    <a:pt x="12" y="10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4" y="15"/>
                    <a:pt x="13" y="14"/>
                  </a:cubicBezTo>
                  <a:cubicBezTo>
                    <a:pt x="12" y="13"/>
                    <a:pt x="11" y="13"/>
                    <a:pt x="10" y="12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5" y="7"/>
                    <a:pt x="3" y="5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B5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0" name="Freeform 259">
              <a:extLst>
                <a:ext uri="{FF2B5EF4-FFF2-40B4-BE49-F238E27FC236}">
                  <a16:creationId xmlns:a16="http://schemas.microsoft.com/office/drawing/2014/main" id="{94177F22-3B52-45B6-BDC4-AB4AC989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2935288"/>
              <a:ext cx="39688" cy="30163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4" y="11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1" name="Freeform 260">
              <a:extLst>
                <a:ext uri="{FF2B5EF4-FFF2-40B4-BE49-F238E27FC236}">
                  <a16:creationId xmlns:a16="http://schemas.microsoft.com/office/drawing/2014/main" id="{E0A5253F-5668-4148-A2D2-AA96AD935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2971801"/>
              <a:ext cx="26988" cy="30163"/>
            </a:xfrm>
            <a:custGeom>
              <a:avLst/>
              <a:gdLst>
                <a:gd name="T0" fmla="*/ 8 w 10"/>
                <a:gd name="T1" fmla="*/ 4 h 11"/>
                <a:gd name="T2" fmla="*/ 1 w 10"/>
                <a:gd name="T3" fmla="*/ 4 h 11"/>
                <a:gd name="T4" fmla="*/ 0 w 10"/>
                <a:gd name="T5" fmla="*/ 6 h 11"/>
                <a:gd name="T6" fmla="*/ 6 w 10"/>
                <a:gd name="T7" fmla="*/ 10 h 11"/>
                <a:gd name="T8" fmla="*/ 8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4"/>
                  </a:moveTo>
                  <a:cubicBezTo>
                    <a:pt x="7" y="0"/>
                    <a:pt x="2" y="0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9"/>
                    <a:pt x="3" y="11"/>
                    <a:pt x="6" y="10"/>
                  </a:cubicBezTo>
                  <a:cubicBezTo>
                    <a:pt x="9" y="10"/>
                    <a:pt x="10" y="6"/>
                    <a:pt x="8" y="4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2" name="Freeform 261">
              <a:extLst>
                <a:ext uri="{FF2B5EF4-FFF2-40B4-BE49-F238E27FC236}">
                  <a16:creationId xmlns:a16="http://schemas.microsoft.com/office/drawing/2014/main" id="{374F0446-A222-4262-90E9-85B8D896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2932113"/>
              <a:ext cx="36513" cy="28575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3" name="Freeform 262">
              <a:extLst>
                <a:ext uri="{FF2B5EF4-FFF2-40B4-BE49-F238E27FC236}">
                  <a16:creationId xmlns:a16="http://schemas.microsoft.com/office/drawing/2014/main" id="{14A3895A-3EBE-46F2-849B-DD28C6FA6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6" y="2917826"/>
              <a:ext cx="41275" cy="31750"/>
            </a:xfrm>
            <a:custGeom>
              <a:avLst/>
              <a:gdLst>
                <a:gd name="T0" fmla="*/ 7 w 15"/>
                <a:gd name="T1" fmla="*/ 0 h 11"/>
                <a:gd name="T2" fmla="*/ 7 w 15"/>
                <a:gd name="T3" fmla="*/ 11 h 11"/>
                <a:gd name="T4" fmla="*/ 7 w 1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5" y="11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4" name="Freeform 263">
              <a:extLst>
                <a:ext uri="{FF2B5EF4-FFF2-40B4-BE49-F238E27FC236}">
                  <a16:creationId xmlns:a16="http://schemas.microsoft.com/office/drawing/2014/main" id="{75539593-1E44-4396-8BEF-12BA41DD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1" y="2943226"/>
              <a:ext cx="25400" cy="20638"/>
            </a:xfrm>
            <a:custGeom>
              <a:avLst/>
              <a:gdLst>
                <a:gd name="T0" fmla="*/ 4 w 9"/>
                <a:gd name="T1" fmla="*/ 0 h 7"/>
                <a:gd name="T2" fmla="*/ 4 w 9"/>
                <a:gd name="T3" fmla="*/ 7 h 7"/>
                <a:gd name="T4" fmla="*/ 4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0" y="0"/>
                    <a:pt x="0" y="7"/>
                    <a:pt x="4" y="7"/>
                  </a:cubicBezTo>
                  <a:cubicBezTo>
                    <a:pt x="9" y="7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5" name="Freeform 264">
              <a:extLst>
                <a:ext uri="{FF2B5EF4-FFF2-40B4-BE49-F238E27FC236}">
                  <a16:creationId xmlns:a16="http://schemas.microsoft.com/office/drawing/2014/main" id="{4E8D5F3B-1AAE-41E7-96FB-13A08848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8" y="2954338"/>
              <a:ext cx="38100" cy="31750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4" y="11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6" name="Freeform 265">
              <a:extLst>
                <a:ext uri="{FF2B5EF4-FFF2-40B4-BE49-F238E27FC236}">
                  <a16:creationId xmlns:a16="http://schemas.microsoft.com/office/drawing/2014/main" id="{06F2CCBF-659C-4724-A7F4-F28A02FCA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2870201"/>
              <a:ext cx="39688" cy="31750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4" y="11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7" name="Freeform 266">
              <a:extLst>
                <a:ext uri="{FF2B5EF4-FFF2-40B4-BE49-F238E27FC236}">
                  <a16:creationId xmlns:a16="http://schemas.microsoft.com/office/drawing/2014/main" id="{60BCE427-877C-406E-96CA-5CC7C964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176" y="2917826"/>
              <a:ext cx="25400" cy="22225"/>
            </a:xfrm>
            <a:custGeom>
              <a:avLst/>
              <a:gdLst>
                <a:gd name="T0" fmla="*/ 7 w 9"/>
                <a:gd name="T1" fmla="*/ 3 h 8"/>
                <a:gd name="T2" fmla="*/ 1 w 9"/>
                <a:gd name="T3" fmla="*/ 5 h 8"/>
                <a:gd name="T4" fmla="*/ 3 w 9"/>
                <a:gd name="T5" fmla="*/ 8 h 8"/>
                <a:gd name="T6" fmla="*/ 3 w 9"/>
                <a:gd name="T7" fmla="*/ 8 h 8"/>
                <a:gd name="T8" fmla="*/ 7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3"/>
                  </a:moveTo>
                  <a:cubicBezTo>
                    <a:pt x="6" y="0"/>
                    <a:pt x="0" y="1"/>
                    <a:pt x="1" y="5"/>
                  </a:cubicBezTo>
                  <a:cubicBezTo>
                    <a:pt x="1" y="6"/>
                    <a:pt x="1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8"/>
                    <a:pt x="9" y="6"/>
                    <a:pt x="7" y="3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8" name="Freeform 267">
              <a:extLst>
                <a:ext uri="{FF2B5EF4-FFF2-40B4-BE49-F238E27FC236}">
                  <a16:creationId xmlns:a16="http://schemas.microsoft.com/office/drawing/2014/main" id="{AB9E5683-B2C8-49C2-975C-214391E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2865438"/>
              <a:ext cx="44450" cy="33338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9" name="Freeform 268">
              <a:extLst>
                <a:ext uri="{FF2B5EF4-FFF2-40B4-BE49-F238E27FC236}">
                  <a16:creationId xmlns:a16="http://schemas.microsoft.com/office/drawing/2014/main" id="{4E6A986B-E912-40F8-AD95-F6CF2DAB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76" y="2898776"/>
              <a:ext cx="31750" cy="36513"/>
            </a:xfrm>
            <a:custGeom>
              <a:avLst/>
              <a:gdLst>
                <a:gd name="T0" fmla="*/ 3 w 11"/>
                <a:gd name="T1" fmla="*/ 3 h 13"/>
                <a:gd name="T2" fmla="*/ 2 w 11"/>
                <a:gd name="T3" fmla="*/ 3 h 13"/>
                <a:gd name="T4" fmla="*/ 2 w 11"/>
                <a:gd name="T5" fmla="*/ 9 h 13"/>
                <a:gd name="T6" fmla="*/ 3 w 11"/>
                <a:gd name="T7" fmla="*/ 10 h 13"/>
                <a:gd name="T8" fmla="*/ 11 w 11"/>
                <a:gd name="T9" fmla="*/ 6 h 13"/>
                <a:gd name="T10" fmla="*/ 3 w 1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7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3"/>
                    <a:pt x="11" y="10"/>
                    <a:pt x="11" y="6"/>
                  </a:cubicBezTo>
                  <a:cubicBezTo>
                    <a:pt x="11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0" name="Freeform 269">
              <a:extLst>
                <a:ext uri="{FF2B5EF4-FFF2-40B4-BE49-F238E27FC236}">
                  <a16:creationId xmlns:a16="http://schemas.microsoft.com/office/drawing/2014/main" id="{6F2DF677-EF43-427F-B061-710BF2D1E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2862263"/>
              <a:ext cx="36513" cy="28575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1" name="Freeform 270">
              <a:extLst>
                <a:ext uri="{FF2B5EF4-FFF2-40B4-BE49-F238E27FC236}">
                  <a16:creationId xmlns:a16="http://schemas.microsoft.com/office/drawing/2014/main" id="{6CADDDEA-622C-441E-8812-93EC65C9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551" y="2847976"/>
              <a:ext cx="34925" cy="25400"/>
            </a:xfrm>
            <a:custGeom>
              <a:avLst/>
              <a:gdLst>
                <a:gd name="T0" fmla="*/ 6 w 12"/>
                <a:gd name="T1" fmla="*/ 0 h 9"/>
                <a:gd name="T2" fmla="*/ 6 w 12"/>
                <a:gd name="T3" fmla="*/ 9 h 9"/>
                <a:gd name="T4" fmla="*/ 6 w 1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0" y="0"/>
                    <a:pt x="0" y="9"/>
                    <a:pt x="6" y="9"/>
                  </a:cubicBezTo>
                  <a:cubicBezTo>
                    <a:pt x="12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2" name="Freeform 271">
              <a:extLst>
                <a:ext uri="{FF2B5EF4-FFF2-40B4-BE49-F238E27FC236}">
                  <a16:creationId xmlns:a16="http://schemas.microsoft.com/office/drawing/2014/main" id="{DA665AD4-B32D-4834-899C-6D2B07EF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1" y="2851151"/>
              <a:ext cx="36513" cy="30163"/>
            </a:xfrm>
            <a:custGeom>
              <a:avLst/>
              <a:gdLst>
                <a:gd name="T0" fmla="*/ 7 w 13"/>
                <a:gd name="T1" fmla="*/ 0 h 11"/>
                <a:gd name="T2" fmla="*/ 7 w 13"/>
                <a:gd name="T3" fmla="*/ 11 h 11"/>
                <a:gd name="T4" fmla="*/ 7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3" y="11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3" name="Freeform 272">
              <a:extLst>
                <a:ext uri="{FF2B5EF4-FFF2-40B4-BE49-F238E27FC236}">
                  <a16:creationId xmlns:a16="http://schemas.microsoft.com/office/drawing/2014/main" id="{86852C81-C6BB-422E-8520-C711FDD4C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3" y="2928938"/>
              <a:ext cx="26988" cy="28575"/>
            </a:xfrm>
            <a:custGeom>
              <a:avLst/>
              <a:gdLst>
                <a:gd name="T0" fmla="*/ 4 w 10"/>
                <a:gd name="T1" fmla="*/ 2 h 10"/>
                <a:gd name="T2" fmla="*/ 7 w 10"/>
                <a:gd name="T3" fmla="*/ 8 h 10"/>
                <a:gd name="T4" fmla="*/ 4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4" y="2"/>
                  </a:moveTo>
                  <a:cubicBezTo>
                    <a:pt x="0" y="4"/>
                    <a:pt x="3" y="10"/>
                    <a:pt x="7" y="8"/>
                  </a:cubicBezTo>
                  <a:cubicBezTo>
                    <a:pt x="10" y="6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C1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4" name="Freeform 273">
              <a:extLst>
                <a:ext uri="{FF2B5EF4-FFF2-40B4-BE49-F238E27FC236}">
                  <a16:creationId xmlns:a16="http://schemas.microsoft.com/office/drawing/2014/main" id="{CDEC1BF2-8532-46E1-8786-C8C034D81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5305426"/>
              <a:ext cx="53975" cy="69850"/>
            </a:xfrm>
            <a:custGeom>
              <a:avLst/>
              <a:gdLst>
                <a:gd name="T0" fmla="*/ 16 w 19"/>
                <a:gd name="T1" fmla="*/ 0 h 25"/>
                <a:gd name="T2" fmla="*/ 8 w 19"/>
                <a:gd name="T3" fmla="*/ 9 h 25"/>
                <a:gd name="T4" fmla="*/ 1 w 19"/>
                <a:gd name="T5" fmla="*/ 21 h 25"/>
                <a:gd name="T6" fmla="*/ 3 w 19"/>
                <a:gd name="T7" fmla="*/ 23 h 25"/>
                <a:gd name="T8" fmla="*/ 11 w 19"/>
                <a:gd name="T9" fmla="*/ 13 h 25"/>
                <a:gd name="T10" fmla="*/ 18 w 19"/>
                <a:gd name="T11" fmla="*/ 3 h 25"/>
                <a:gd name="T12" fmla="*/ 16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6" y="0"/>
                  </a:moveTo>
                  <a:cubicBezTo>
                    <a:pt x="12" y="1"/>
                    <a:pt x="10" y="5"/>
                    <a:pt x="8" y="9"/>
                  </a:cubicBezTo>
                  <a:cubicBezTo>
                    <a:pt x="6" y="13"/>
                    <a:pt x="4" y="17"/>
                    <a:pt x="1" y="21"/>
                  </a:cubicBezTo>
                  <a:cubicBezTo>
                    <a:pt x="0" y="23"/>
                    <a:pt x="2" y="25"/>
                    <a:pt x="3" y="23"/>
                  </a:cubicBezTo>
                  <a:cubicBezTo>
                    <a:pt x="6" y="21"/>
                    <a:pt x="9" y="17"/>
                    <a:pt x="11" y="13"/>
                  </a:cubicBezTo>
                  <a:cubicBezTo>
                    <a:pt x="14" y="10"/>
                    <a:pt x="17" y="7"/>
                    <a:pt x="18" y="3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6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5" name="Freeform 274">
              <a:extLst>
                <a:ext uri="{FF2B5EF4-FFF2-40B4-BE49-F238E27FC236}">
                  <a16:creationId xmlns:a16="http://schemas.microsoft.com/office/drawing/2014/main" id="{331B7BAA-B06F-4D2C-B589-5C33ABE1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76" y="5349876"/>
              <a:ext cx="58738" cy="90488"/>
            </a:xfrm>
            <a:custGeom>
              <a:avLst/>
              <a:gdLst>
                <a:gd name="T0" fmla="*/ 17 w 21"/>
                <a:gd name="T1" fmla="*/ 3 h 32"/>
                <a:gd name="T2" fmla="*/ 12 w 21"/>
                <a:gd name="T3" fmla="*/ 2 h 32"/>
                <a:gd name="T4" fmla="*/ 1 w 21"/>
                <a:gd name="T5" fmla="*/ 29 h 32"/>
                <a:gd name="T6" fmla="*/ 4 w 21"/>
                <a:gd name="T7" fmla="*/ 31 h 32"/>
                <a:gd name="T8" fmla="*/ 17 w 2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17" y="3"/>
                  </a:moveTo>
                  <a:cubicBezTo>
                    <a:pt x="16" y="1"/>
                    <a:pt x="13" y="0"/>
                    <a:pt x="12" y="2"/>
                  </a:cubicBezTo>
                  <a:cubicBezTo>
                    <a:pt x="8" y="11"/>
                    <a:pt x="5" y="20"/>
                    <a:pt x="1" y="29"/>
                  </a:cubicBezTo>
                  <a:cubicBezTo>
                    <a:pt x="0" y="31"/>
                    <a:pt x="3" y="32"/>
                    <a:pt x="4" y="31"/>
                  </a:cubicBezTo>
                  <a:cubicBezTo>
                    <a:pt x="11" y="23"/>
                    <a:pt x="21" y="14"/>
                    <a:pt x="17" y="3"/>
                  </a:cubicBezTo>
                  <a:close/>
                </a:path>
              </a:pathLst>
            </a:custGeom>
            <a:solidFill>
              <a:srgbClr val="6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6" name="Freeform 275">
              <a:extLst>
                <a:ext uri="{FF2B5EF4-FFF2-40B4-BE49-F238E27FC236}">
                  <a16:creationId xmlns:a16="http://schemas.microsoft.com/office/drawing/2014/main" id="{1C8F2627-DAB7-4609-98F4-31AD0DD2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5345113"/>
              <a:ext cx="96838" cy="98425"/>
            </a:xfrm>
            <a:custGeom>
              <a:avLst/>
              <a:gdLst>
                <a:gd name="T0" fmla="*/ 30 w 34"/>
                <a:gd name="T1" fmla="*/ 17 h 35"/>
                <a:gd name="T2" fmla="*/ 23 w 34"/>
                <a:gd name="T3" fmla="*/ 12 h 35"/>
                <a:gd name="T4" fmla="*/ 11 w 34"/>
                <a:gd name="T5" fmla="*/ 3 h 35"/>
                <a:gd name="T6" fmla="*/ 2 w 34"/>
                <a:gd name="T7" fmla="*/ 12 h 35"/>
                <a:gd name="T8" fmla="*/ 12 w 34"/>
                <a:gd name="T9" fmla="*/ 24 h 35"/>
                <a:gd name="T10" fmla="*/ 16 w 34"/>
                <a:gd name="T11" fmla="*/ 29 h 35"/>
                <a:gd name="T12" fmla="*/ 25 w 34"/>
                <a:gd name="T13" fmla="*/ 34 h 35"/>
                <a:gd name="T14" fmla="*/ 34 w 34"/>
                <a:gd name="T15" fmla="*/ 26 h 35"/>
                <a:gd name="T16" fmla="*/ 30 w 34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5">
                  <a:moveTo>
                    <a:pt x="30" y="17"/>
                  </a:moveTo>
                  <a:cubicBezTo>
                    <a:pt x="28" y="16"/>
                    <a:pt x="26" y="14"/>
                    <a:pt x="23" y="12"/>
                  </a:cubicBezTo>
                  <a:cubicBezTo>
                    <a:pt x="20" y="9"/>
                    <a:pt x="15" y="5"/>
                    <a:pt x="11" y="3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5" y="16"/>
                    <a:pt x="9" y="20"/>
                    <a:pt x="12" y="24"/>
                  </a:cubicBezTo>
                  <a:cubicBezTo>
                    <a:pt x="13" y="26"/>
                    <a:pt x="15" y="27"/>
                    <a:pt x="16" y="29"/>
                  </a:cubicBezTo>
                  <a:cubicBezTo>
                    <a:pt x="19" y="32"/>
                    <a:pt x="21" y="34"/>
                    <a:pt x="25" y="34"/>
                  </a:cubicBezTo>
                  <a:cubicBezTo>
                    <a:pt x="30" y="35"/>
                    <a:pt x="34" y="30"/>
                    <a:pt x="34" y="26"/>
                  </a:cubicBezTo>
                  <a:cubicBezTo>
                    <a:pt x="33" y="22"/>
                    <a:pt x="33" y="20"/>
                    <a:pt x="30" y="17"/>
                  </a:cubicBezTo>
                  <a:close/>
                </a:path>
              </a:pathLst>
            </a:custGeom>
            <a:solidFill>
              <a:srgbClr val="6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7" name="Freeform 276">
              <a:extLst>
                <a:ext uri="{FF2B5EF4-FFF2-40B4-BE49-F238E27FC236}">
                  <a16:creationId xmlns:a16="http://schemas.microsoft.com/office/drawing/2014/main" id="{BCF12D4D-D833-44C4-B66C-DED565277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6" y="5429251"/>
              <a:ext cx="109538" cy="109538"/>
            </a:xfrm>
            <a:custGeom>
              <a:avLst/>
              <a:gdLst>
                <a:gd name="T0" fmla="*/ 35 w 39"/>
                <a:gd name="T1" fmla="*/ 24 h 39"/>
                <a:gd name="T2" fmla="*/ 19 w 39"/>
                <a:gd name="T3" fmla="*/ 13 h 39"/>
                <a:gd name="T4" fmla="*/ 6 w 39"/>
                <a:gd name="T5" fmla="*/ 1 h 39"/>
                <a:gd name="T6" fmla="*/ 1 w 39"/>
                <a:gd name="T7" fmla="*/ 4 h 39"/>
                <a:gd name="T8" fmla="*/ 9 w 39"/>
                <a:gd name="T9" fmla="*/ 24 h 39"/>
                <a:gd name="T10" fmla="*/ 29 w 39"/>
                <a:gd name="T11" fmla="*/ 38 h 39"/>
                <a:gd name="T12" fmla="*/ 35 w 39"/>
                <a:gd name="T1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9">
                  <a:moveTo>
                    <a:pt x="35" y="24"/>
                  </a:moveTo>
                  <a:cubicBezTo>
                    <a:pt x="31" y="19"/>
                    <a:pt x="24" y="17"/>
                    <a:pt x="19" y="13"/>
                  </a:cubicBezTo>
                  <a:cubicBezTo>
                    <a:pt x="14" y="10"/>
                    <a:pt x="11" y="5"/>
                    <a:pt x="6" y="1"/>
                  </a:cubicBezTo>
                  <a:cubicBezTo>
                    <a:pt x="4" y="0"/>
                    <a:pt x="1" y="2"/>
                    <a:pt x="1" y="4"/>
                  </a:cubicBezTo>
                  <a:cubicBezTo>
                    <a:pt x="0" y="11"/>
                    <a:pt x="5" y="18"/>
                    <a:pt x="9" y="24"/>
                  </a:cubicBezTo>
                  <a:cubicBezTo>
                    <a:pt x="14" y="30"/>
                    <a:pt x="20" y="37"/>
                    <a:pt x="29" y="38"/>
                  </a:cubicBezTo>
                  <a:cubicBezTo>
                    <a:pt x="37" y="39"/>
                    <a:pt x="39" y="29"/>
                    <a:pt x="35" y="24"/>
                  </a:cubicBezTo>
                  <a:close/>
                </a:path>
              </a:pathLst>
            </a:custGeom>
            <a:solidFill>
              <a:srgbClr val="6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68" name="组合 967">
            <a:extLst>
              <a:ext uri="{FF2B5EF4-FFF2-40B4-BE49-F238E27FC236}">
                <a16:creationId xmlns:a16="http://schemas.microsoft.com/office/drawing/2014/main" id="{6717AEAB-F9E2-4543-8ACA-8283218C964E}"/>
              </a:ext>
            </a:extLst>
          </p:cNvPr>
          <p:cNvGrpSpPr/>
          <p:nvPr/>
        </p:nvGrpSpPr>
        <p:grpSpPr>
          <a:xfrm>
            <a:off x="7354304" y="1828326"/>
            <a:ext cx="1308747" cy="2080719"/>
            <a:chOff x="1162051" y="2198688"/>
            <a:chExt cx="2535238" cy="4030662"/>
          </a:xfrm>
        </p:grpSpPr>
        <p:sp>
          <p:nvSpPr>
            <p:cNvPr id="969" name="Freeform 280">
              <a:extLst>
                <a:ext uri="{FF2B5EF4-FFF2-40B4-BE49-F238E27FC236}">
                  <a16:creationId xmlns:a16="http://schemas.microsoft.com/office/drawing/2014/main" id="{A449D326-5F2C-4892-93DA-54E197AC9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1" y="2279651"/>
              <a:ext cx="149225" cy="146050"/>
            </a:xfrm>
            <a:custGeom>
              <a:avLst/>
              <a:gdLst>
                <a:gd name="T0" fmla="*/ 38 w 53"/>
                <a:gd name="T1" fmla="*/ 11 h 52"/>
                <a:gd name="T2" fmla="*/ 9 w 53"/>
                <a:gd name="T3" fmla="*/ 48 h 52"/>
                <a:gd name="T4" fmla="*/ 38 w 53"/>
                <a:gd name="T5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2">
                  <a:moveTo>
                    <a:pt x="38" y="11"/>
                  </a:moveTo>
                  <a:cubicBezTo>
                    <a:pt x="53" y="21"/>
                    <a:pt x="22" y="52"/>
                    <a:pt x="9" y="48"/>
                  </a:cubicBezTo>
                  <a:cubicBezTo>
                    <a:pt x="0" y="46"/>
                    <a:pt x="23" y="0"/>
                    <a:pt x="38" y="11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0" name="Freeform 281">
              <a:extLst>
                <a:ext uri="{FF2B5EF4-FFF2-40B4-BE49-F238E27FC236}">
                  <a16:creationId xmlns:a16="http://schemas.microsoft.com/office/drawing/2014/main" id="{D2283957-E49E-4F8C-B63B-4B46128A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1" y="2276476"/>
              <a:ext cx="109538" cy="146050"/>
            </a:xfrm>
            <a:custGeom>
              <a:avLst/>
              <a:gdLst>
                <a:gd name="T0" fmla="*/ 15 w 39"/>
                <a:gd name="T1" fmla="*/ 6 h 52"/>
                <a:gd name="T2" fmla="*/ 35 w 39"/>
                <a:gd name="T3" fmla="*/ 44 h 52"/>
                <a:gd name="T4" fmla="*/ 15 w 39"/>
                <a:gd name="T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2">
                  <a:moveTo>
                    <a:pt x="15" y="6"/>
                  </a:moveTo>
                  <a:cubicBezTo>
                    <a:pt x="30" y="0"/>
                    <a:pt x="39" y="41"/>
                    <a:pt x="35" y="44"/>
                  </a:cubicBezTo>
                  <a:cubicBezTo>
                    <a:pt x="27" y="52"/>
                    <a:pt x="0" y="12"/>
                    <a:pt x="15" y="6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1" name="Freeform 282">
              <a:extLst>
                <a:ext uri="{FF2B5EF4-FFF2-40B4-BE49-F238E27FC236}">
                  <a16:creationId xmlns:a16="http://schemas.microsoft.com/office/drawing/2014/main" id="{05D05959-06F3-464D-8145-A1CA2FA5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6" y="2198688"/>
              <a:ext cx="1698625" cy="1287462"/>
            </a:xfrm>
            <a:custGeom>
              <a:avLst/>
              <a:gdLst>
                <a:gd name="T0" fmla="*/ 92 w 605"/>
                <a:gd name="T1" fmla="*/ 371 h 459"/>
                <a:gd name="T2" fmla="*/ 81 w 605"/>
                <a:gd name="T3" fmla="*/ 385 h 459"/>
                <a:gd name="T4" fmla="*/ 41 w 605"/>
                <a:gd name="T5" fmla="*/ 415 h 459"/>
                <a:gd name="T6" fmla="*/ 204 w 605"/>
                <a:gd name="T7" fmla="*/ 78 h 459"/>
                <a:gd name="T8" fmla="*/ 433 w 605"/>
                <a:gd name="T9" fmla="*/ 96 h 459"/>
                <a:gd name="T10" fmla="*/ 571 w 605"/>
                <a:gd name="T11" fmla="*/ 178 h 459"/>
                <a:gd name="T12" fmla="*/ 584 w 605"/>
                <a:gd name="T13" fmla="*/ 391 h 459"/>
                <a:gd name="T14" fmla="*/ 552 w 605"/>
                <a:gd name="T15" fmla="*/ 381 h 459"/>
                <a:gd name="T16" fmla="*/ 489 w 605"/>
                <a:gd name="T17" fmla="*/ 330 h 459"/>
                <a:gd name="T18" fmla="*/ 481 w 605"/>
                <a:gd name="T19" fmla="*/ 375 h 459"/>
                <a:gd name="T20" fmla="*/ 394 w 605"/>
                <a:gd name="T21" fmla="*/ 248 h 459"/>
                <a:gd name="T22" fmla="*/ 274 w 605"/>
                <a:gd name="T23" fmla="*/ 371 h 459"/>
                <a:gd name="T24" fmla="*/ 256 w 605"/>
                <a:gd name="T25" fmla="*/ 292 h 459"/>
                <a:gd name="T26" fmla="*/ 102 w 605"/>
                <a:gd name="T27" fmla="*/ 425 h 459"/>
                <a:gd name="T28" fmla="*/ 92 w 605"/>
                <a:gd name="T29" fmla="*/ 37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5" h="459">
                  <a:moveTo>
                    <a:pt x="92" y="371"/>
                  </a:moveTo>
                  <a:cubicBezTo>
                    <a:pt x="90" y="374"/>
                    <a:pt x="86" y="379"/>
                    <a:pt x="81" y="385"/>
                  </a:cubicBezTo>
                  <a:cubicBezTo>
                    <a:pt x="69" y="401"/>
                    <a:pt x="49" y="422"/>
                    <a:pt x="41" y="415"/>
                  </a:cubicBezTo>
                  <a:cubicBezTo>
                    <a:pt x="0" y="383"/>
                    <a:pt x="59" y="156"/>
                    <a:pt x="204" y="78"/>
                  </a:cubicBezTo>
                  <a:cubicBezTo>
                    <a:pt x="349" y="0"/>
                    <a:pt x="433" y="96"/>
                    <a:pt x="433" y="96"/>
                  </a:cubicBezTo>
                  <a:cubicBezTo>
                    <a:pt x="500" y="73"/>
                    <a:pt x="543" y="118"/>
                    <a:pt x="571" y="178"/>
                  </a:cubicBezTo>
                  <a:cubicBezTo>
                    <a:pt x="605" y="253"/>
                    <a:pt x="594" y="372"/>
                    <a:pt x="584" y="391"/>
                  </a:cubicBezTo>
                  <a:cubicBezTo>
                    <a:pt x="580" y="397"/>
                    <a:pt x="567" y="392"/>
                    <a:pt x="552" y="381"/>
                  </a:cubicBezTo>
                  <a:cubicBezTo>
                    <a:pt x="524" y="363"/>
                    <a:pt x="489" y="330"/>
                    <a:pt x="489" y="330"/>
                  </a:cubicBezTo>
                  <a:cubicBezTo>
                    <a:pt x="489" y="330"/>
                    <a:pt x="499" y="375"/>
                    <a:pt x="481" y="375"/>
                  </a:cubicBezTo>
                  <a:cubicBezTo>
                    <a:pt x="422" y="373"/>
                    <a:pt x="397" y="264"/>
                    <a:pt x="394" y="248"/>
                  </a:cubicBezTo>
                  <a:cubicBezTo>
                    <a:pt x="365" y="312"/>
                    <a:pt x="292" y="373"/>
                    <a:pt x="274" y="371"/>
                  </a:cubicBezTo>
                  <a:cubicBezTo>
                    <a:pt x="254" y="369"/>
                    <a:pt x="256" y="292"/>
                    <a:pt x="256" y="292"/>
                  </a:cubicBezTo>
                  <a:cubicBezTo>
                    <a:pt x="230" y="375"/>
                    <a:pt x="120" y="459"/>
                    <a:pt x="102" y="425"/>
                  </a:cubicBezTo>
                  <a:cubicBezTo>
                    <a:pt x="94" y="409"/>
                    <a:pt x="91" y="390"/>
                    <a:pt x="92" y="371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2" name="Freeform 283">
              <a:extLst>
                <a:ext uri="{FF2B5EF4-FFF2-40B4-BE49-F238E27FC236}">
                  <a16:creationId xmlns:a16="http://schemas.microsoft.com/office/drawing/2014/main" id="{407A5910-FC8C-4186-A5E0-8D318D3F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1" y="5465763"/>
              <a:ext cx="1296988" cy="649287"/>
            </a:xfrm>
            <a:custGeom>
              <a:avLst/>
              <a:gdLst>
                <a:gd name="T0" fmla="*/ 462 w 462"/>
                <a:gd name="T1" fmla="*/ 185 h 231"/>
                <a:gd name="T2" fmla="*/ 460 w 462"/>
                <a:gd name="T3" fmla="*/ 196 h 231"/>
                <a:gd name="T4" fmla="*/ 443 w 462"/>
                <a:gd name="T5" fmla="*/ 197 h 231"/>
                <a:gd name="T6" fmla="*/ 442 w 462"/>
                <a:gd name="T7" fmla="*/ 208 h 231"/>
                <a:gd name="T8" fmla="*/ 456 w 462"/>
                <a:gd name="T9" fmla="*/ 209 h 231"/>
                <a:gd name="T10" fmla="*/ 457 w 462"/>
                <a:gd name="T11" fmla="*/ 209 h 231"/>
                <a:gd name="T12" fmla="*/ 455 w 462"/>
                <a:gd name="T13" fmla="*/ 214 h 231"/>
                <a:gd name="T14" fmla="*/ 376 w 462"/>
                <a:gd name="T15" fmla="*/ 229 h 231"/>
                <a:gd name="T16" fmla="*/ 376 w 462"/>
                <a:gd name="T17" fmla="*/ 226 h 231"/>
                <a:gd name="T18" fmla="*/ 330 w 462"/>
                <a:gd name="T19" fmla="*/ 179 h 231"/>
                <a:gd name="T20" fmla="*/ 284 w 462"/>
                <a:gd name="T21" fmla="*/ 222 h 231"/>
                <a:gd name="T22" fmla="*/ 236 w 462"/>
                <a:gd name="T23" fmla="*/ 216 h 231"/>
                <a:gd name="T24" fmla="*/ 155 w 462"/>
                <a:gd name="T25" fmla="*/ 203 h 231"/>
                <a:gd name="T26" fmla="*/ 155 w 462"/>
                <a:gd name="T27" fmla="*/ 201 h 231"/>
                <a:gd name="T28" fmla="*/ 109 w 462"/>
                <a:gd name="T29" fmla="*/ 154 h 231"/>
                <a:gd name="T30" fmla="*/ 65 w 462"/>
                <a:gd name="T31" fmla="*/ 184 h 231"/>
                <a:gd name="T32" fmla="*/ 2 w 462"/>
                <a:gd name="T33" fmla="*/ 159 h 231"/>
                <a:gd name="T34" fmla="*/ 1 w 462"/>
                <a:gd name="T35" fmla="*/ 144 h 231"/>
                <a:gd name="T36" fmla="*/ 25 w 462"/>
                <a:gd name="T37" fmla="*/ 136 h 231"/>
                <a:gd name="T38" fmla="*/ 3 w 462"/>
                <a:gd name="T39" fmla="*/ 128 h 231"/>
                <a:gd name="T40" fmla="*/ 3 w 462"/>
                <a:gd name="T41" fmla="*/ 128 h 231"/>
                <a:gd name="T42" fmla="*/ 5 w 462"/>
                <a:gd name="T43" fmla="*/ 117 h 231"/>
                <a:gd name="T44" fmla="*/ 6 w 462"/>
                <a:gd name="T45" fmla="*/ 118 h 231"/>
                <a:gd name="T46" fmla="*/ 26 w 462"/>
                <a:gd name="T47" fmla="*/ 117 h 231"/>
                <a:gd name="T48" fmla="*/ 28 w 462"/>
                <a:gd name="T49" fmla="*/ 88 h 231"/>
                <a:gd name="T50" fmla="*/ 28 w 462"/>
                <a:gd name="T51" fmla="*/ 88 h 231"/>
                <a:gd name="T52" fmla="*/ 73 w 462"/>
                <a:gd name="T53" fmla="*/ 77 h 231"/>
                <a:gd name="T54" fmla="*/ 121 w 462"/>
                <a:gd name="T55" fmla="*/ 9 h 231"/>
                <a:gd name="T56" fmla="*/ 210 w 462"/>
                <a:gd name="T57" fmla="*/ 3 h 231"/>
                <a:gd name="T58" fmla="*/ 184 w 462"/>
                <a:gd name="T59" fmla="*/ 45 h 231"/>
                <a:gd name="T60" fmla="*/ 184 w 462"/>
                <a:gd name="T61" fmla="*/ 45 h 231"/>
                <a:gd name="T62" fmla="*/ 138 w 462"/>
                <a:gd name="T63" fmla="*/ 45 h 231"/>
                <a:gd name="T64" fmla="*/ 117 w 462"/>
                <a:gd name="T65" fmla="*/ 113 h 231"/>
                <a:gd name="T66" fmla="*/ 218 w 462"/>
                <a:gd name="T67" fmla="*/ 127 h 231"/>
                <a:gd name="T68" fmla="*/ 225 w 462"/>
                <a:gd name="T69" fmla="*/ 87 h 231"/>
                <a:gd name="T70" fmla="*/ 225 w 462"/>
                <a:gd name="T71" fmla="*/ 86 h 231"/>
                <a:gd name="T72" fmla="*/ 268 w 462"/>
                <a:gd name="T73" fmla="*/ 57 h 231"/>
                <a:gd name="T74" fmla="*/ 262 w 462"/>
                <a:gd name="T75" fmla="*/ 101 h 231"/>
                <a:gd name="T76" fmla="*/ 270 w 462"/>
                <a:gd name="T77" fmla="*/ 103 h 231"/>
                <a:gd name="T78" fmla="*/ 270 w 462"/>
                <a:gd name="T79" fmla="*/ 103 h 231"/>
                <a:gd name="T80" fmla="*/ 269 w 462"/>
                <a:gd name="T81" fmla="*/ 135 h 231"/>
                <a:gd name="T82" fmla="*/ 364 w 462"/>
                <a:gd name="T83" fmla="*/ 137 h 231"/>
                <a:gd name="T84" fmla="*/ 361 w 462"/>
                <a:gd name="T85" fmla="*/ 78 h 231"/>
                <a:gd name="T86" fmla="*/ 380 w 462"/>
                <a:gd name="T87" fmla="*/ 76 h 231"/>
                <a:gd name="T88" fmla="*/ 389 w 462"/>
                <a:gd name="T89" fmla="*/ 117 h 231"/>
                <a:gd name="T90" fmla="*/ 453 w 462"/>
                <a:gd name="T91" fmla="*/ 146 h 231"/>
                <a:gd name="T92" fmla="*/ 460 w 462"/>
                <a:gd name="T93" fmla="*/ 154 h 231"/>
                <a:gd name="T94" fmla="*/ 460 w 462"/>
                <a:gd name="T95" fmla="*/ 154 h 231"/>
                <a:gd name="T96" fmla="*/ 447 w 462"/>
                <a:gd name="T97" fmla="*/ 163 h 231"/>
                <a:gd name="T98" fmla="*/ 444 w 462"/>
                <a:gd name="T99" fmla="*/ 183 h 231"/>
                <a:gd name="T100" fmla="*/ 462 w 462"/>
                <a:gd name="T101" fmla="*/ 18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231">
                  <a:moveTo>
                    <a:pt x="462" y="185"/>
                  </a:moveTo>
                  <a:cubicBezTo>
                    <a:pt x="461" y="189"/>
                    <a:pt x="461" y="192"/>
                    <a:pt x="460" y="196"/>
                  </a:cubicBezTo>
                  <a:cubicBezTo>
                    <a:pt x="458" y="196"/>
                    <a:pt x="444" y="194"/>
                    <a:pt x="443" y="197"/>
                  </a:cubicBezTo>
                  <a:cubicBezTo>
                    <a:pt x="442" y="201"/>
                    <a:pt x="440" y="206"/>
                    <a:pt x="442" y="208"/>
                  </a:cubicBezTo>
                  <a:cubicBezTo>
                    <a:pt x="444" y="209"/>
                    <a:pt x="456" y="209"/>
                    <a:pt x="456" y="20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6" y="211"/>
                    <a:pt x="456" y="213"/>
                    <a:pt x="455" y="214"/>
                  </a:cubicBezTo>
                  <a:cubicBezTo>
                    <a:pt x="453" y="221"/>
                    <a:pt x="437" y="231"/>
                    <a:pt x="376" y="229"/>
                  </a:cubicBezTo>
                  <a:cubicBezTo>
                    <a:pt x="376" y="228"/>
                    <a:pt x="376" y="227"/>
                    <a:pt x="376" y="226"/>
                  </a:cubicBezTo>
                  <a:cubicBezTo>
                    <a:pt x="376" y="200"/>
                    <a:pt x="355" y="179"/>
                    <a:pt x="330" y="179"/>
                  </a:cubicBezTo>
                  <a:cubicBezTo>
                    <a:pt x="306" y="179"/>
                    <a:pt x="286" y="198"/>
                    <a:pt x="284" y="222"/>
                  </a:cubicBezTo>
                  <a:cubicBezTo>
                    <a:pt x="269" y="220"/>
                    <a:pt x="253" y="218"/>
                    <a:pt x="236" y="216"/>
                  </a:cubicBezTo>
                  <a:cubicBezTo>
                    <a:pt x="205" y="211"/>
                    <a:pt x="178" y="207"/>
                    <a:pt x="155" y="203"/>
                  </a:cubicBezTo>
                  <a:cubicBezTo>
                    <a:pt x="155" y="202"/>
                    <a:pt x="155" y="201"/>
                    <a:pt x="155" y="201"/>
                  </a:cubicBezTo>
                  <a:cubicBezTo>
                    <a:pt x="155" y="175"/>
                    <a:pt x="134" y="154"/>
                    <a:pt x="109" y="154"/>
                  </a:cubicBezTo>
                  <a:cubicBezTo>
                    <a:pt x="89" y="154"/>
                    <a:pt x="72" y="167"/>
                    <a:pt x="65" y="184"/>
                  </a:cubicBezTo>
                  <a:cubicBezTo>
                    <a:pt x="22" y="173"/>
                    <a:pt x="6" y="164"/>
                    <a:pt x="2" y="159"/>
                  </a:cubicBezTo>
                  <a:cubicBezTo>
                    <a:pt x="0" y="158"/>
                    <a:pt x="0" y="152"/>
                    <a:pt x="1" y="144"/>
                  </a:cubicBezTo>
                  <a:cubicBezTo>
                    <a:pt x="2" y="144"/>
                    <a:pt x="25" y="143"/>
                    <a:pt x="25" y="136"/>
                  </a:cubicBezTo>
                  <a:cubicBezTo>
                    <a:pt x="25" y="129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4" y="124"/>
                    <a:pt x="5" y="121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24" y="119"/>
                    <a:pt x="26" y="117"/>
                  </a:cubicBezTo>
                  <a:cubicBezTo>
                    <a:pt x="29" y="115"/>
                    <a:pt x="28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46" y="82"/>
                    <a:pt x="73" y="77"/>
                    <a:pt x="73" y="77"/>
                  </a:cubicBezTo>
                  <a:cubicBezTo>
                    <a:pt x="73" y="77"/>
                    <a:pt x="106" y="15"/>
                    <a:pt x="121" y="9"/>
                  </a:cubicBezTo>
                  <a:cubicBezTo>
                    <a:pt x="143" y="0"/>
                    <a:pt x="204" y="3"/>
                    <a:pt x="210" y="3"/>
                  </a:cubicBezTo>
                  <a:cubicBezTo>
                    <a:pt x="195" y="18"/>
                    <a:pt x="187" y="33"/>
                    <a:pt x="184" y="4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5"/>
                    <a:pt x="143" y="40"/>
                    <a:pt x="138" y="45"/>
                  </a:cubicBezTo>
                  <a:cubicBezTo>
                    <a:pt x="131" y="51"/>
                    <a:pt x="114" y="109"/>
                    <a:pt x="117" y="113"/>
                  </a:cubicBezTo>
                  <a:cubicBezTo>
                    <a:pt x="121" y="117"/>
                    <a:pt x="211" y="135"/>
                    <a:pt x="218" y="127"/>
                  </a:cubicBezTo>
                  <a:cubicBezTo>
                    <a:pt x="225" y="119"/>
                    <a:pt x="225" y="87"/>
                    <a:pt x="225" y="87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40" y="82"/>
                    <a:pt x="266" y="59"/>
                    <a:pt x="268" y="57"/>
                  </a:cubicBezTo>
                  <a:cubicBezTo>
                    <a:pt x="266" y="60"/>
                    <a:pt x="242" y="90"/>
                    <a:pt x="262" y="101"/>
                  </a:cubicBezTo>
                  <a:cubicBezTo>
                    <a:pt x="265" y="103"/>
                    <a:pt x="267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65" y="129"/>
                    <a:pt x="269" y="135"/>
                  </a:cubicBezTo>
                  <a:cubicBezTo>
                    <a:pt x="271" y="138"/>
                    <a:pt x="358" y="148"/>
                    <a:pt x="364" y="137"/>
                  </a:cubicBezTo>
                  <a:cubicBezTo>
                    <a:pt x="370" y="127"/>
                    <a:pt x="362" y="84"/>
                    <a:pt x="361" y="78"/>
                  </a:cubicBezTo>
                  <a:cubicBezTo>
                    <a:pt x="367" y="78"/>
                    <a:pt x="373" y="78"/>
                    <a:pt x="380" y="76"/>
                  </a:cubicBezTo>
                  <a:cubicBezTo>
                    <a:pt x="385" y="86"/>
                    <a:pt x="389" y="117"/>
                    <a:pt x="389" y="117"/>
                  </a:cubicBezTo>
                  <a:cubicBezTo>
                    <a:pt x="389" y="117"/>
                    <a:pt x="435" y="139"/>
                    <a:pt x="453" y="146"/>
                  </a:cubicBezTo>
                  <a:cubicBezTo>
                    <a:pt x="456" y="148"/>
                    <a:pt x="459" y="151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47" y="160"/>
                    <a:pt x="447" y="163"/>
                  </a:cubicBezTo>
                  <a:cubicBezTo>
                    <a:pt x="446" y="166"/>
                    <a:pt x="443" y="182"/>
                    <a:pt x="444" y="183"/>
                  </a:cubicBezTo>
                  <a:cubicBezTo>
                    <a:pt x="446" y="184"/>
                    <a:pt x="460" y="185"/>
                    <a:pt x="462" y="185"/>
                  </a:cubicBezTo>
                </a:path>
              </a:pathLst>
            </a:custGeom>
            <a:solidFill>
              <a:srgbClr val="002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3" name="Freeform 284">
              <a:extLst>
                <a:ext uri="{FF2B5EF4-FFF2-40B4-BE49-F238E27FC236}">
                  <a16:creationId xmlns:a16="http://schemas.microsoft.com/office/drawing/2014/main" id="{E9EEE9A0-DE9A-4A84-932B-E0BE18A2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976" y="5826125"/>
              <a:ext cx="66675" cy="44450"/>
            </a:xfrm>
            <a:custGeom>
              <a:avLst/>
              <a:gdLst>
                <a:gd name="T0" fmla="*/ 2 w 24"/>
                <a:gd name="T1" fmla="*/ 0 h 16"/>
                <a:gd name="T2" fmla="*/ 24 w 24"/>
                <a:gd name="T3" fmla="*/ 8 h 16"/>
                <a:gd name="T4" fmla="*/ 0 w 24"/>
                <a:gd name="T5" fmla="*/ 16 h 16"/>
                <a:gd name="T6" fmla="*/ 2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" y="0"/>
                  </a:moveTo>
                  <a:cubicBezTo>
                    <a:pt x="2" y="0"/>
                    <a:pt x="24" y="1"/>
                    <a:pt x="24" y="8"/>
                  </a:cubicBezTo>
                  <a:cubicBezTo>
                    <a:pt x="24" y="15"/>
                    <a:pt x="1" y="16"/>
                    <a:pt x="0" y="16"/>
                  </a:cubicBezTo>
                  <a:cubicBezTo>
                    <a:pt x="1" y="11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4" name="Freeform 285">
              <a:extLst>
                <a:ext uri="{FF2B5EF4-FFF2-40B4-BE49-F238E27FC236}">
                  <a16:creationId xmlns:a16="http://schemas.microsoft.com/office/drawing/2014/main" id="{D75FB69E-E5C6-4386-B522-0BEC1D6DA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6" y="6010275"/>
              <a:ext cx="57150" cy="42862"/>
            </a:xfrm>
            <a:custGeom>
              <a:avLst/>
              <a:gdLst>
                <a:gd name="T0" fmla="*/ 20 w 20"/>
                <a:gd name="T1" fmla="*/ 2 h 15"/>
                <a:gd name="T2" fmla="*/ 17 w 20"/>
                <a:gd name="T3" fmla="*/ 15 h 15"/>
                <a:gd name="T4" fmla="*/ 16 w 20"/>
                <a:gd name="T5" fmla="*/ 15 h 15"/>
                <a:gd name="T6" fmla="*/ 2 w 20"/>
                <a:gd name="T7" fmla="*/ 14 h 15"/>
                <a:gd name="T8" fmla="*/ 3 w 20"/>
                <a:gd name="T9" fmla="*/ 3 h 15"/>
                <a:gd name="T10" fmla="*/ 20 w 20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2"/>
                  </a:moveTo>
                  <a:cubicBezTo>
                    <a:pt x="19" y="7"/>
                    <a:pt x="18" y="11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4" y="15"/>
                    <a:pt x="2" y="14"/>
                  </a:cubicBezTo>
                  <a:cubicBezTo>
                    <a:pt x="0" y="12"/>
                    <a:pt x="2" y="7"/>
                    <a:pt x="3" y="3"/>
                  </a:cubicBezTo>
                  <a:cubicBezTo>
                    <a:pt x="4" y="0"/>
                    <a:pt x="18" y="2"/>
                    <a:pt x="20" y="2"/>
                  </a:cubicBezTo>
                  <a:close/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5" name="Freeform 286">
              <a:extLst>
                <a:ext uri="{FF2B5EF4-FFF2-40B4-BE49-F238E27FC236}">
                  <a16:creationId xmlns:a16="http://schemas.microsoft.com/office/drawing/2014/main" id="{A8C9EF48-EAE9-48C0-A44A-D719EE8A1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4814888"/>
              <a:ext cx="1042988" cy="1081087"/>
            </a:xfrm>
            <a:custGeom>
              <a:avLst/>
              <a:gdLst>
                <a:gd name="T0" fmla="*/ 86 w 371"/>
                <a:gd name="T1" fmla="*/ 311 h 385"/>
                <a:gd name="T2" fmla="*/ 62 w 371"/>
                <a:gd name="T3" fmla="*/ 287 h 385"/>
                <a:gd name="T4" fmla="*/ 20 w 371"/>
                <a:gd name="T5" fmla="*/ 281 h 385"/>
                <a:gd name="T6" fmla="*/ 0 w 371"/>
                <a:gd name="T7" fmla="*/ 277 h 385"/>
                <a:gd name="T8" fmla="*/ 196 w 371"/>
                <a:gd name="T9" fmla="*/ 76 h 385"/>
                <a:gd name="T10" fmla="*/ 348 w 371"/>
                <a:gd name="T11" fmla="*/ 93 h 385"/>
                <a:gd name="T12" fmla="*/ 135 w 371"/>
                <a:gd name="T13" fmla="*/ 384 h 385"/>
                <a:gd name="T14" fmla="*/ 133 w 371"/>
                <a:gd name="T15" fmla="*/ 385 h 385"/>
                <a:gd name="T16" fmla="*/ 124 w 371"/>
                <a:gd name="T17" fmla="*/ 365 h 385"/>
                <a:gd name="T18" fmla="*/ 86 w 371"/>
                <a:gd name="T19" fmla="*/ 31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85">
                  <a:moveTo>
                    <a:pt x="86" y="311"/>
                  </a:moveTo>
                  <a:cubicBezTo>
                    <a:pt x="75" y="299"/>
                    <a:pt x="66" y="289"/>
                    <a:pt x="62" y="287"/>
                  </a:cubicBezTo>
                  <a:cubicBezTo>
                    <a:pt x="54" y="282"/>
                    <a:pt x="36" y="282"/>
                    <a:pt x="20" y="281"/>
                  </a:cubicBezTo>
                  <a:cubicBezTo>
                    <a:pt x="12" y="280"/>
                    <a:pt x="5" y="279"/>
                    <a:pt x="0" y="277"/>
                  </a:cubicBezTo>
                  <a:cubicBezTo>
                    <a:pt x="47" y="244"/>
                    <a:pt x="140" y="181"/>
                    <a:pt x="196" y="76"/>
                  </a:cubicBezTo>
                  <a:cubicBezTo>
                    <a:pt x="216" y="62"/>
                    <a:pt x="315" y="0"/>
                    <a:pt x="348" y="93"/>
                  </a:cubicBezTo>
                  <a:cubicBezTo>
                    <a:pt x="371" y="159"/>
                    <a:pt x="270" y="312"/>
                    <a:pt x="135" y="384"/>
                  </a:cubicBezTo>
                  <a:cubicBezTo>
                    <a:pt x="133" y="385"/>
                    <a:pt x="133" y="385"/>
                    <a:pt x="133" y="385"/>
                  </a:cubicBezTo>
                  <a:cubicBezTo>
                    <a:pt x="131" y="378"/>
                    <a:pt x="128" y="372"/>
                    <a:pt x="124" y="365"/>
                  </a:cubicBezTo>
                  <a:cubicBezTo>
                    <a:pt x="113" y="346"/>
                    <a:pt x="99" y="326"/>
                    <a:pt x="86" y="311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6" name="Freeform 287">
              <a:extLst>
                <a:ext uri="{FF2B5EF4-FFF2-40B4-BE49-F238E27FC236}">
                  <a16:creationId xmlns:a16="http://schemas.microsoft.com/office/drawing/2014/main" id="{A22E69A0-8F12-4987-8AAA-6F8E0E294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752850"/>
              <a:ext cx="1906588" cy="1452562"/>
            </a:xfrm>
            <a:custGeom>
              <a:avLst/>
              <a:gdLst>
                <a:gd name="T0" fmla="*/ 142 w 679"/>
                <a:gd name="T1" fmla="*/ 295 h 518"/>
                <a:gd name="T2" fmla="*/ 141 w 679"/>
                <a:gd name="T3" fmla="*/ 295 h 518"/>
                <a:gd name="T4" fmla="*/ 35 w 679"/>
                <a:gd name="T5" fmla="*/ 279 h 518"/>
                <a:gd name="T6" fmla="*/ 0 w 679"/>
                <a:gd name="T7" fmla="*/ 261 h 518"/>
                <a:gd name="T8" fmla="*/ 105 w 679"/>
                <a:gd name="T9" fmla="*/ 55 h 518"/>
                <a:gd name="T10" fmla="*/ 188 w 679"/>
                <a:gd name="T11" fmla="*/ 40 h 518"/>
                <a:gd name="T12" fmla="*/ 269 w 679"/>
                <a:gd name="T13" fmla="*/ 57 h 518"/>
                <a:gd name="T14" fmla="*/ 339 w 679"/>
                <a:gd name="T15" fmla="*/ 96 h 518"/>
                <a:gd name="T16" fmla="*/ 402 w 679"/>
                <a:gd name="T17" fmla="*/ 55 h 518"/>
                <a:gd name="T18" fmla="*/ 402 w 679"/>
                <a:gd name="T19" fmla="*/ 53 h 518"/>
                <a:gd name="T20" fmla="*/ 469 w 679"/>
                <a:gd name="T21" fmla="*/ 33 h 518"/>
                <a:gd name="T22" fmla="*/ 470 w 679"/>
                <a:gd name="T23" fmla="*/ 33 h 518"/>
                <a:gd name="T24" fmla="*/ 599 w 679"/>
                <a:gd name="T25" fmla="*/ 39 h 518"/>
                <a:gd name="T26" fmla="*/ 679 w 679"/>
                <a:gd name="T27" fmla="*/ 292 h 518"/>
                <a:gd name="T28" fmla="*/ 648 w 679"/>
                <a:gd name="T29" fmla="*/ 304 h 518"/>
                <a:gd name="T30" fmla="*/ 499 w 679"/>
                <a:gd name="T31" fmla="*/ 314 h 518"/>
                <a:gd name="T32" fmla="*/ 499 w 679"/>
                <a:gd name="T33" fmla="*/ 315 h 518"/>
                <a:gd name="T34" fmla="*/ 424 w 679"/>
                <a:gd name="T35" fmla="*/ 499 h 518"/>
                <a:gd name="T36" fmla="*/ 423 w 679"/>
                <a:gd name="T37" fmla="*/ 498 h 518"/>
                <a:gd name="T38" fmla="*/ 155 w 679"/>
                <a:gd name="T39" fmla="*/ 454 h 518"/>
                <a:gd name="T40" fmla="*/ 137 w 679"/>
                <a:gd name="T41" fmla="*/ 449 h 518"/>
                <a:gd name="T42" fmla="*/ 142 w 679"/>
                <a:gd name="T43" fmla="*/ 29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9" h="518">
                  <a:moveTo>
                    <a:pt x="142" y="295"/>
                  </a:moveTo>
                  <a:cubicBezTo>
                    <a:pt x="141" y="295"/>
                    <a:pt x="141" y="295"/>
                    <a:pt x="141" y="295"/>
                  </a:cubicBezTo>
                  <a:cubicBezTo>
                    <a:pt x="97" y="300"/>
                    <a:pt x="60" y="290"/>
                    <a:pt x="35" y="279"/>
                  </a:cubicBezTo>
                  <a:cubicBezTo>
                    <a:pt x="13" y="270"/>
                    <a:pt x="0" y="261"/>
                    <a:pt x="0" y="261"/>
                  </a:cubicBezTo>
                  <a:cubicBezTo>
                    <a:pt x="16" y="167"/>
                    <a:pt x="59" y="86"/>
                    <a:pt x="105" y="55"/>
                  </a:cubicBezTo>
                  <a:cubicBezTo>
                    <a:pt x="133" y="36"/>
                    <a:pt x="165" y="36"/>
                    <a:pt x="188" y="40"/>
                  </a:cubicBezTo>
                  <a:cubicBezTo>
                    <a:pt x="212" y="48"/>
                    <a:pt x="240" y="54"/>
                    <a:pt x="269" y="57"/>
                  </a:cubicBezTo>
                  <a:cubicBezTo>
                    <a:pt x="273" y="65"/>
                    <a:pt x="290" y="100"/>
                    <a:pt x="339" y="96"/>
                  </a:cubicBezTo>
                  <a:cubicBezTo>
                    <a:pt x="392" y="92"/>
                    <a:pt x="402" y="55"/>
                    <a:pt x="402" y="55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27" y="49"/>
                    <a:pt x="450" y="42"/>
                    <a:pt x="469" y="33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91" y="23"/>
                    <a:pt x="551" y="0"/>
                    <a:pt x="599" y="39"/>
                  </a:cubicBezTo>
                  <a:cubicBezTo>
                    <a:pt x="658" y="87"/>
                    <a:pt x="679" y="292"/>
                    <a:pt x="679" y="292"/>
                  </a:cubicBezTo>
                  <a:cubicBezTo>
                    <a:pt x="679" y="292"/>
                    <a:pt x="667" y="297"/>
                    <a:pt x="648" y="304"/>
                  </a:cubicBezTo>
                  <a:cubicBezTo>
                    <a:pt x="613" y="315"/>
                    <a:pt x="552" y="330"/>
                    <a:pt x="499" y="314"/>
                  </a:cubicBezTo>
                  <a:cubicBezTo>
                    <a:pt x="499" y="315"/>
                    <a:pt x="499" y="315"/>
                    <a:pt x="499" y="315"/>
                  </a:cubicBezTo>
                  <a:cubicBezTo>
                    <a:pt x="499" y="315"/>
                    <a:pt x="485" y="410"/>
                    <a:pt x="424" y="499"/>
                  </a:cubicBezTo>
                  <a:cubicBezTo>
                    <a:pt x="423" y="498"/>
                    <a:pt x="423" y="498"/>
                    <a:pt x="423" y="498"/>
                  </a:cubicBezTo>
                  <a:cubicBezTo>
                    <a:pt x="423" y="498"/>
                    <a:pt x="342" y="518"/>
                    <a:pt x="155" y="454"/>
                  </a:cubicBezTo>
                  <a:cubicBezTo>
                    <a:pt x="149" y="452"/>
                    <a:pt x="143" y="450"/>
                    <a:pt x="137" y="449"/>
                  </a:cubicBezTo>
                  <a:cubicBezTo>
                    <a:pt x="135" y="413"/>
                    <a:pt x="138" y="351"/>
                    <a:pt x="142" y="295"/>
                  </a:cubicBezTo>
                </a:path>
              </a:pathLst>
            </a:custGeom>
            <a:solidFill>
              <a:srgbClr val="4CA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7" name="Freeform 288">
              <a:extLst>
                <a:ext uri="{FF2B5EF4-FFF2-40B4-BE49-F238E27FC236}">
                  <a16:creationId xmlns:a16="http://schemas.microsoft.com/office/drawing/2014/main" id="{A41AB73E-B31C-4FF4-B9E6-44B01B852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9838" y="4621213"/>
              <a:ext cx="387350" cy="536575"/>
            </a:xfrm>
            <a:custGeom>
              <a:avLst/>
              <a:gdLst>
                <a:gd name="T0" fmla="*/ 7 w 138"/>
                <a:gd name="T1" fmla="*/ 191 h 191"/>
                <a:gd name="T2" fmla="*/ 7 w 138"/>
                <a:gd name="T3" fmla="*/ 191 h 191"/>
                <a:gd name="T4" fmla="*/ 7 w 138"/>
                <a:gd name="T5" fmla="*/ 191 h 191"/>
                <a:gd name="T6" fmla="*/ 7 w 138"/>
                <a:gd name="T7" fmla="*/ 191 h 191"/>
                <a:gd name="T8" fmla="*/ 126 w 138"/>
                <a:gd name="T9" fmla="*/ 0 h 191"/>
                <a:gd name="T10" fmla="*/ 122 w 138"/>
                <a:gd name="T11" fmla="*/ 2 h 191"/>
                <a:gd name="T12" fmla="*/ 0 w 138"/>
                <a:gd name="T13" fmla="*/ 190 h 191"/>
                <a:gd name="T14" fmla="*/ 7 w 138"/>
                <a:gd name="T15" fmla="*/ 191 h 191"/>
                <a:gd name="T16" fmla="*/ 7 w 138"/>
                <a:gd name="T17" fmla="*/ 191 h 191"/>
                <a:gd name="T18" fmla="*/ 10 w 138"/>
                <a:gd name="T19" fmla="*/ 191 h 191"/>
                <a:gd name="T20" fmla="*/ 26 w 138"/>
                <a:gd name="T21" fmla="*/ 191 h 191"/>
                <a:gd name="T22" fmla="*/ 62 w 138"/>
                <a:gd name="T23" fmla="*/ 188 h 191"/>
                <a:gd name="T24" fmla="*/ 62 w 138"/>
                <a:gd name="T25" fmla="*/ 188 h 191"/>
                <a:gd name="T26" fmla="*/ 63 w 138"/>
                <a:gd name="T27" fmla="*/ 189 h 191"/>
                <a:gd name="T28" fmla="*/ 63 w 138"/>
                <a:gd name="T29" fmla="*/ 189 h 191"/>
                <a:gd name="T30" fmla="*/ 63 w 138"/>
                <a:gd name="T31" fmla="*/ 189 h 191"/>
                <a:gd name="T32" fmla="*/ 63 w 138"/>
                <a:gd name="T33" fmla="*/ 189 h 191"/>
                <a:gd name="T34" fmla="*/ 63 w 138"/>
                <a:gd name="T35" fmla="*/ 188 h 191"/>
                <a:gd name="T36" fmla="*/ 63 w 138"/>
                <a:gd name="T37" fmla="*/ 188 h 191"/>
                <a:gd name="T38" fmla="*/ 63 w 138"/>
                <a:gd name="T39" fmla="*/ 188 h 191"/>
                <a:gd name="T40" fmla="*/ 63 w 138"/>
                <a:gd name="T41" fmla="*/ 188 h 191"/>
                <a:gd name="T42" fmla="*/ 63 w 138"/>
                <a:gd name="T43" fmla="*/ 188 h 191"/>
                <a:gd name="T44" fmla="*/ 64 w 138"/>
                <a:gd name="T45" fmla="*/ 187 h 191"/>
                <a:gd name="T46" fmla="*/ 64 w 138"/>
                <a:gd name="T47" fmla="*/ 187 h 191"/>
                <a:gd name="T48" fmla="*/ 76 w 138"/>
                <a:gd name="T49" fmla="*/ 169 h 191"/>
                <a:gd name="T50" fmla="*/ 76 w 138"/>
                <a:gd name="T51" fmla="*/ 169 h 191"/>
                <a:gd name="T52" fmla="*/ 76 w 138"/>
                <a:gd name="T53" fmla="*/ 168 h 191"/>
                <a:gd name="T54" fmla="*/ 76 w 138"/>
                <a:gd name="T55" fmla="*/ 168 h 191"/>
                <a:gd name="T56" fmla="*/ 76 w 138"/>
                <a:gd name="T57" fmla="*/ 168 h 191"/>
                <a:gd name="T58" fmla="*/ 76 w 138"/>
                <a:gd name="T59" fmla="*/ 168 h 191"/>
                <a:gd name="T60" fmla="*/ 76 w 138"/>
                <a:gd name="T61" fmla="*/ 168 h 191"/>
                <a:gd name="T62" fmla="*/ 77 w 138"/>
                <a:gd name="T63" fmla="*/ 167 h 191"/>
                <a:gd name="T64" fmla="*/ 77 w 138"/>
                <a:gd name="T65" fmla="*/ 167 h 191"/>
                <a:gd name="T66" fmla="*/ 77 w 138"/>
                <a:gd name="T67" fmla="*/ 167 h 191"/>
                <a:gd name="T68" fmla="*/ 77 w 138"/>
                <a:gd name="T69" fmla="*/ 167 h 191"/>
                <a:gd name="T70" fmla="*/ 77 w 138"/>
                <a:gd name="T71" fmla="*/ 167 h 191"/>
                <a:gd name="T72" fmla="*/ 77 w 138"/>
                <a:gd name="T73" fmla="*/ 167 h 191"/>
                <a:gd name="T74" fmla="*/ 131 w 138"/>
                <a:gd name="T75" fmla="*/ 39 h 191"/>
                <a:gd name="T76" fmla="*/ 131 w 138"/>
                <a:gd name="T77" fmla="*/ 39 h 191"/>
                <a:gd name="T78" fmla="*/ 138 w 138"/>
                <a:gd name="T79" fmla="*/ 6 h 191"/>
                <a:gd name="T80" fmla="*/ 138 w 138"/>
                <a:gd name="T81" fmla="*/ 5 h 191"/>
                <a:gd name="T82" fmla="*/ 126 w 138"/>
                <a:gd name="T8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91">
                  <a:moveTo>
                    <a:pt x="7" y="191"/>
                  </a:moveTo>
                  <a:cubicBezTo>
                    <a:pt x="7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moveTo>
                    <a:pt x="126" y="0"/>
                  </a:moveTo>
                  <a:cubicBezTo>
                    <a:pt x="125" y="0"/>
                    <a:pt x="123" y="1"/>
                    <a:pt x="122" y="2"/>
                  </a:cubicBezTo>
                  <a:cubicBezTo>
                    <a:pt x="90" y="69"/>
                    <a:pt x="64" y="153"/>
                    <a:pt x="0" y="190"/>
                  </a:cubicBezTo>
                  <a:cubicBezTo>
                    <a:pt x="2" y="190"/>
                    <a:pt x="5" y="190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8" y="191"/>
                    <a:pt x="9" y="191"/>
                    <a:pt x="10" y="191"/>
                  </a:cubicBezTo>
                  <a:cubicBezTo>
                    <a:pt x="16" y="191"/>
                    <a:pt x="21" y="191"/>
                    <a:pt x="26" y="191"/>
                  </a:cubicBezTo>
                  <a:cubicBezTo>
                    <a:pt x="50" y="191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8"/>
                    <a:pt x="63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3" y="188"/>
                    <a:pt x="63" y="188"/>
                    <a:pt x="63" y="188"/>
                  </a:cubicBezTo>
                  <a:cubicBezTo>
                    <a:pt x="64" y="188"/>
                    <a:pt x="64" y="187"/>
                    <a:pt x="64" y="187"/>
                  </a:cubicBezTo>
                  <a:cubicBezTo>
                    <a:pt x="64" y="187"/>
                    <a:pt x="64" y="187"/>
                    <a:pt x="64" y="187"/>
                  </a:cubicBezTo>
                  <a:cubicBezTo>
                    <a:pt x="68" y="181"/>
                    <a:pt x="72" y="175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8"/>
                    <a:pt x="76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6" y="168"/>
                    <a:pt x="76" y="167"/>
                    <a:pt x="77" y="167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106" y="118"/>
                    <a:pt x="122" y="70"/>
                    <a:pt x="131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5" y="22"/>
                    <a:pt x="137" y="10"/>
                    <a:pt x="138" y="6"/>
                  </a:cubicBezTo>
                  <a:cubicBezTo>
                    <a:pt x="138" y="6"/>
                    <a:pt x="138" y="6"/>
                    <a:pt x="138" y="5"/>
                  </a:cubicBezTo>
                  <a:cubicBezTo>
                    <a:pt x="135" y="3"/>
                    <a:pt x="130" y="0"/>
                    <a:pt x="126" y="0"/>
                  </a:cubicBezTo>
                </a:path>
              </a:pathLst>
            </a:custGeom>
            <a:solidFill>
              <a:srgbClr val="43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8" name="Freeform 289">
              <a:extLst>
                <a:ext uri="{FF2B5EF4-FFF2-40B4-BE49-F238E27FC236}">
                  <a16:creationId xmlns:a16="http://schemas.microsoft.com/office/drawing/2014/main" id="{589CE968-C1B0-4CBE-82F5-81FE11D05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6" y="4605338"/>
              <a:ext cx="1366838" cy="1149350"/>
            </a:xfrm>
            <a:custGeom>
              <a:avLst/>
              <a:gdLst>
                <a:gd name="T0" fmla="*/ 86 w 487"/>
                <a:gd name="T1" fmla="*/ 364 h 410"/>
                <a:gd name="T2" fmla="*/ 43 w 487"/>
                <a:gd name="T3" fmla="*/ 393 h 410"/>
                <a:gd name="T4" fmla="*/ 30 w 487"/>
                <a:gd name="T5" fmla="*/ 386 h 410"/>
                <a:gd name="T6" fmla="*/ 36 w 487"/>
                <a:gd name="T7" fmla="*/ 362 h 410"/>
                <a:gd name="T8" fmla="*/ 7 w 487"/>
                <a:gd name="T9" fmla="*/ 374 h 410"/>
                <a:gd name="T10" fmla="*/ 2 w 487"/>
                <a:gd name="T11" fmla="*/ 352 h 410"/>
                <a:gd name="T12" fmla="*/ 28 w 487"/>
                <a:gd name="T13" fmla="*/ 310 h 410"/>
                <a:gd name="T14" fmla="*/ 39 w 487"/>
                <a:gd name="T15" fmla="*/ 300 h 410"/>
                <a:gd name="T16" fmla="*/ 148 w 487"/>
                <a:gd name="T17" fmla="*/ 297 h 410"/>
                <a:gd name="T18" fmla="*/ 149 w 487"/>
                <a:gd name="T19" fmla="*/ 298 h 410"/>
                <a:gd name="T20" fmla="*/ 150 w 487"/>
                <a:gd name="T21" fmla="*/ 298 h 410"/>
                <a:gd name="T22" fmla="*/ 151 w 487"/>
                <a:gd name="T23" fmla="*/ 299 h 410"/>
                <a:gd name="T24" fmla="*/ 259 w 487"/>
                <a:gd name="T25" fmla="*/ 195 h 410"/>
                <a:gd name="T26" fmla="*/ 334 w 487"/>
                <a:gd name="T27" fmla="*/ 11 h 410"/>
                <a:gd name="T28" fmla="*/ 334 w 487"/>
                <a:gd name="T29" fmla="*/ 10 h 410"/>
                <a:gd name="T30" fmla="*/ 483 w 487"/>
                <a:gd name="T31" fmla="*/ 0 h 410"/>
                <a:gd name="T32" fmla="*/ 487 w 487"/>
                <a:gd name="T33" fmla="*/ 0 h 410"/>
                <a:gd name="T34" fmla="*/ 444 w 487"/>
                <a:gd name="T35" fmla="*/ 151 h 410"/>
                <a:gd name="T36" fmla="*/ 248 w 487"/>
                <a:gd name="T37" fmla="*/ 352 h 410"/>
                <a:gd name="T38" fmla="*/ 227 w 487"/>
                <a:gd name="T39" fmla="*/ 367 h 410"/>
                <a:gd name="T40" fmla="*/ 198 w 487"/>
                <a:gd name="T41" fmla="*/ 383 h 410"/>
                <a:gd name="T42" fmla="*/ 179 w 487"/>
                <a:gd name="T43" fmla="*/ 385 h 410"/>
                <a:gd name="T44" fmla="*/ 128 w 487"/>
                <a:gd name="T45" fmla="*/ 375 h 410"/>
                <a:gd name="T46" fmla="*/ 88 w 487"/>
                <a:gd name="T47" fmla="*/ 410 h 410"/>
                <a:gd name="T48" fmla="*/ 80 w 487"/>
                <a:gd name="T49" fmla="*/ 408 h 410"/>
                <a:gd name="T50" fmla="*/ 86 w 487"/>
                <a:gd name="T51" fmla="*/ 36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7" h="410">
                  <a:moveTo>
                    <a:pt x="86" y="364"/>
                  </a:moveTo>
                  <a:cubicBezTo>
                    <a:pt x="84" y="366"/>
                    <a:pt x="58" y="389"/>
                    <a:pt x="43" y="393"/>
                  </a:cubicBezTo>
                  <a:cubicBezTo>
                    <a:pt x="36" y="395"/>
                    <a:pt x="31" y="393"/>
                    <a:pt x="30" y="386"/>
                  </a:cubicBezTo>
                  <a:cubicBezTo>
                    <a:pt x="29" y="377"/>
                    <a:pt x="32" y="369"/>
                    <a:pt x="36" y="362"/>
                  </a:cubicBezTo>
                  <a:cubicBezTo>
                    <a:pt x="33" y="365"/>
                    <a:pt x="17" y="380"/>
                    <a:pt x="7" y="374"/>
                  </a:cubicBezTo>
                  <a:cubicBezTo>
                    <a:pt x="2" y="371"/>
                    <a:pt x="0" y="363"/>
                    <a:pt x="2" y="352"/>
                  </a:cubicBezTo>
                  <a:cubicBezTo>
                    <a:pt x="5" y="340"/>
                    <a:pt x="13" y="325"/>
                    <a:pt x="28" y="310"/>
                  </a:cubicBezTo>
                  <a:cubicBezTo>
                    <a:pt x="31" y="307"/>
                    <a:pt x="35" y="304"/>
                    <a:pt x="39" y="300"/>
                  </a:cubicBezTo>
                  <a:cubicBezTo>
                    <a:pt x="73" y="275"/>
                    <a:pt x="133" y="293"/>
                    <a:pt x="148" y="297"/>
                  </a:cubicBezTo>
                  <a:cubicBezTo>
                    <a:pt x="148" y="298"/>
                    <a:pt x="149" y="298"/>
                    <a:pt x="149" y="298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151" y="299"/>
                    <a:pt x="151" y="299"/>
                    <a:pt x="151" y="299"/>
                  </a:cubicBezTo>
                  <a:cubicBezTo>
                    <a:pt x="197" y="271"/>
                    <a:pt x="232" y="233"/>
                    <a:pt x="259" y="195"/>
                  </a:cubicBezTo>
                  <a:cubicBezTo>
                    <a:pt x="320" y="106"/>
                    <a:pt x="334" y="11"/>
                    <a:pt x="334" y="1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87" y="26"/>
                    <a:pt x="448" y="11"/>
                    <a:pt x="483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3" y="58"/>
                    <a:pt x="467" y="108"/>
                    <a:pt x="444" y="151"/>
                  </a:cubicBezTo>
                  <a:cubicBezTo>
                    <a:pt x="388" y="256"/>
                    <a:pt x="295" y="319"/>
                    <a:pt x="248" y="352"/>
                  </a:cubicBezTo>
                  <a:cubicBezTo>
                    <a:pt x="239" y="358"/>
                    <a:pt x="232" y="363"/>
                    <a:pt x="227" y="367"/>
                  </a:cubicBezTo>
                  <a:cubicBezTo>
                    <a:pt x="217" y="376"/>
                    <a:pt x="207" y="381"/>
                    <a:pt x="198" y="383"/>
                  </a:cubicBezTo>
                  <a:cubicBezTo>
                    <a:pt x="191" y="385"/>
                    <a:pt x="185" y="385"/>
                    <a:pt x="179" y="385"/>
                  </a:cubicBezTo>
                  <a:cubicBezTo>
                    <a:pt x="156" y="384"/>
                    <a:pt x="137" y="374"/>
                    <a:pt x="128" y="375"/>
                  </a:cubicBezTo>
                  <a:cubicBezTo>
                    <a:pt x="114" y="378"/>
                    <a:pt x="103" y="409"/>
                    <a:pt x="88" y="410"/>
                  </a:cubicBezTo>
                  <a:cubicBezTo>
                    <a:pt x="85" y="410"/>
                    <a:pt x="83" y="410"/>
                    <a:pt x="80" y="408"/>
                  </a:cubicBezTo>
                  <a:cubicBezTo>
                    <a:pt x="60" y="397"/>
                    <a:pt x="84" y="367"/>
                    <a:pt x="86" y="364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" name="Freeform 290">
              <a:extLst>
                <a:ext uri="{FF2B5EF4-FFF2-40B4-BE49-F238E27FC236}">
                  <a16:creationId xmlns:a16="http://schemas.microsoft.com/office/drawing/2014/main" id="{889A058C-1330-4376-A4C5-9235C8518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4605338"/>
              <a:ext cx="428625" cy="47625"/>
            </a:xfrm>
            <a:custGeom>
              <a:avLst/>
              <a:gdLst>
                <a:gd name="T0" fmla="*/ 51 w 153"/>
                <a:gd name="T1" fmla="*/ 17 h 17"/>
                <a:gd name="T2" fmla="*/ 51 w 153"/>
                <a:gd name="T3" fmla="*/ 17 h 17"/>
                <a:gd name="T4" fmla="*/ 51 w 153"/>
                <a:gd name="T5" fmla="*/ 17 h 17"/>
                <a:gd name="T6" fmla="*/ 51 w 153"/>
                <a:gd name="T7" fmla="*/ 17 h 17"/>
                <a:gd name="T8" fmla="*/ 0 w 153"/>
                <a:gd name="T9" fmla="*/ 10 h 17"/>
                <a:gd name="T10" fmla="*/ 1 w 153"/>
                <a:gd name="T11" fmla="*/ 10 h 17"/>
                <a:gd name="T12" fmla="*/ 0 w 153"/>
                <a:gd name="T13" fmla="*/ 10 h 17"/>
                <a:gd name="T14" fmla="*/ 148 w 153"/>
                <a:gd name="T15" fmla="*/ 0 h 17"/>
                <a:gd name="T16" fmla="*/ 51 w 153"/>
                <a:gd name="T17" fmla="*/ 17 h 17"/>
                <a:gd name="T18" fmla="*/ 148 w 153"/>
                <a:gd name="T19" fmla="*/ 0 h 17"/>
                <a:gd name="T20" fmla="*/ 149 w 153"/>
                <a:gd name="T21" fmla="*/ 0 h 17"/>
                <a:gd name="T22" fmla="*/ 148 w 153"/>
                <a:gd name="T23" fmla="*/ 0 h 17"/>
                <a:gd name="T24" fmla="*/ 149 w 153"/>
                <a:gd name="T25" fmla="*/ 0 h 17"/>
                <a:gd name="T26" fmla="*/ 149 w 153"/>
                <a:gd name="T27" fmla="*/ 0 h 17"/>
                <a:gd name="T28" fmla="*/ 149 w 153"/>
                <a:gd name="T29" fmla="*/ 0 h 17"/>
                <a:gd name="T30" fmla="*/ 153 w 153"/>
                <a:gd name="T31" fmla="*/ 0 h 17"/>
                <a:gd name="T32" fmla="*/ 153 w 153"/>
                <a:gd name="T33" fmla="*/ 0 h 17"/>
                <a:gd name="T34" fmla="*/ 153 w 153"/>
                <a:gd name="T35" fmla="*/ 0 h 17"/>
                <a:gd name="T36" fmla="*/ 149 w 153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17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moveTo>
                    <a:pt x="148" y="0"/>
                  </a:moveTo>
                  <a:cubicBezTo>
                    <a:pt x="124" y="8"/>
                    <a:pt x="88" y="17"/>
                    <a:pt x="51" y="17"/>
                  </a:cubicBezTo>
                  <a:cubicBezTo>
                    <a:pt x="88" y="17"/>
                    <a:pt x="124" y="8"/>
                    <a:pt x="148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8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" name="Freeform 291">
              <a:extLst>
                <a:ext uri="{FF2B5EF4-FFF2-40B4-BE49-F238E27FC236}">
                  <a16:creationId xmlns:a16="http://schemas.microsoft.com/office/drawing/2014/main" id="{55F12C72-D24A-4FAB-AD5D-B3923BE2E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4605338"/>
              <a:ext cx="417513" cy="47625"/>
            </a:xfrm>
            <a:custGeom>
              <a:avLst/>
              <a:gdLst>
                <a:gd name="T0" fmla="*/ 51 w 149"/>
                <a:gd name="T1" fmla="*/ 17 h 17"/>
                <a:gd name="T2" fmla="*/ 51 w 149"/>
                <a:gd name="T3" fmla="*/ 17 h 17"/>
                <a:gd name="T4" fmla="*/ 51 w 149"/>
                <a:gd name="T5" fmla="*/ 17 h 17"/>
                <a:gd name="T6" fmla="*/ 51 w 149"/>
                <a:gd name="T7" fmla="*/ 17 h 17"/>
                <a:gd name="T8" fmla="*/ 51 w 149"/>
                <a:gd name="T9" fmla="*/ 17 h 17"/>
                <a:gd name="T10" fmla="*/ 0 w 149"/>
                <a:gd name="T11" fmla="*/ 11 h 17"/>
                <a:gd name="T12" fmla="*/ 0 w 149"/>
                <a:gd name="T13" fmla="*/ 12 h 17"/>
                <a:gd name="T14" fmla="*/ 0 w 149"/>
                <a:gd name="T15" fmla="*/ 14 h 17"/>
                <a:gd name="T16" fmla="*/ 0 w 149"/>
                <a:gd name="T17" fmla="*/ 11 h 17"/>
                <a:gd name="T18" fmla="*/ 0 w 149"/>
                <a:gd name="T19" fmla="*/ 11 h 17"/>
                <a:gd name="T20" fmla="*/ 0 w 149"/>
                <a:gd name="T21" fmla="*/ 11 h 17"/>
                <a:gd name="T22" fmla="*/ 0 w 149"/>
                <a:gd name="T23" fmla="*/ 11 h 17"/>
                <a:gd name="T24" fmla="*/ 0 w 149"/>
                <a:gd name="T25" fmla="*/ 10 h 17"/>
                <a:gd name="T26" fmla="*/ 0 w 149"/>
                <a:gd name="T27" fmla="*/ 11 h 17"/>
                <a:gd name="T28" fmla="*/ 0 w 149"/>
                <a:gd name="T29" fmla="*/ 11 h 17"/>
                <a:gd name="T30" fmla="*/ 0 w 149"/>
                <a:gd name="T31" fmla="*/ 11 h 17"/>
                <a:gd name="T32" fmla="*/ 0 w 149"/>
                <a:gd name="T33" fmla="*/ 10 h 17"/>
                <a:gd name="T34" fmla="*/ 0 w 149"/>
                <a:gd name="T35" fmla="*/ 10 h 17"/>
                <a:gd name="T36" fmla="*/ 1 w 149"/>
                <a:gd name="T37" fmla="*/ 10 h 17"/>
                <a:gd name="T38" fmla="*/ 1 w 149"/>
                <a:gd name="T39" fmla="*/ 10 h 17"/>
                <a:gd name="T40" fmla="*/ 0 w 149"/>
                <a:gd name="T41" fmla="*/ 10 h 17"/>
                <a:gd name="T42" fmla="*/ 148 w 149"/>
                <a:gd name="T43" fmla="*/ 0 h 17"/>
                <a:gd name="T44" fmla="*/ 51 w 149"/>
                <a:gd name="T45" fmla="*/ 17 h 17"/>
                <a:gd name="T46" fmla="*/ 51 w 149"/>
                <a:gd name="T47" fmla="*/ 17 h 17"/>
                <a:gd name="T48" fmla="*/ 148 w 149"/>
                <a:gd name="T49" fmla="*/ 0 h 17"/>
                <a:gd name="T50" fmla="*/ 148 w 149"/>
                <a:gd name="T51" fmla="*/ 0 h 17"/>
                <a:gd name="T52" fmla="*/ 149 w 149"/>
                <a:gd name="T53" fmla="*/ 0 h 17"/>
                <a:gd name="T54" fmla="*/ 148 w 149"/>
                <a:gd name="T55" fmla="*/ 0 h 17"/>
                <a:gd name="T56" fmla="*/ 148 w 149"/>
                <a:gd name="T57" fmla="*/ 0 h 17"/>
                <a:gd name="T58" fmla="*/ 149 w 149"/>
                <a:gd name="T59" fmla="*/ 0 h 17"/>
                <a:gd name="T60" fmla="*/ 149 w 149"/>
                <a:gd name="T61" fmla="*/ 0 h 17"/>
                <a:gd name="T62" fmla="*/ 149 w 149"/>
                <a:gd name="T6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" h="17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2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moveTo>
                    <a:pt x="148" y="0"/>
                  </a:moveTo>
                  <a:cubicBezTo>
                    <a:pt x="124" y="8"/>
                    <a:pt x="88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88" y="17"/>
                    <a:pt x="124" y="8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43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" name="Freeform 292">
              <a:extLst>
                <a:ext uri="{FF2B5EF4-FFF2-40B4-BE49-F238E27FC236}">
                  <a16:creationId xmlns:a16="http://schemas.microsoft.com/office/drawing/2014/main" id="{09CC91AA-EC96-4B7B-B4C3-5303C1EEB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4638675"/>
              <a:ext cx="20638" cy="92075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0 w 7"/>
                <a:gd name="T5" fmla="*/ 33 h 33"/>
                <a:gd name="T6" fmla="*/ 7 w 7"/>
                <a:gd name="T7" fmla="*/ 2 h 33"/>
                <a:gd name="T8" fmla="*/ 7 w 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cubicBezTo>
                    <a:pt x="6" y="4"/>
                    <a:pt x="4" y="16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18"/>
                    <a:pt x="6" y="7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3B6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" name="Freeform 293">
              <a:extLst>
                <a:ext uri="{FF2B5EF4-FFF2-40B4-BE49-F238E27FC236}">
                  <a16:creationId xmlns:a16="http://schemas.microsoft.com/office/drawing/2014/main" id="{50B78E06-2900-4E63-982E-2A56368C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4605338"/>
              <a:ext cx="449263" cy="125412"/>
            </a:xfrm>
            <a:custGeom>
              <a:avLst/>
              <a:gdLst>
                <a:gd name="T0" fmla="*/ 156 w 160"/>
                <a:gd name="T1" fmla="*/ 0 h 45"/>
                <a:gd name="T2" fmla="*/ 156 w 160"/>
                <a:gd name="T3" fmla="*/ 0 h 45"/>
                <a:gd name="T4" fmla="*/ 155 w 160"/>
                <a:gd name="T5" fmla="*/ 0 h 45"/>
                <a:gd name="T6" fmla="*/ 155 w 160"/>
                <a:gd name="T7" fmla="*/ 0 h 45"/>
                <a:gd name="T8" fmla="*/ 155 w 160"/>
                <a:gd name="T9" fmla="*/ 0 h 45"/>
                <a:gd name="T10" fmla="*/ 155 w 160"/>
                <a:gd name="T11" fmla="*/ 0 h 45"/>
                <a:gd name="T12" fmla="*/ 58 w 160"/>
                <a:gd name="T13" fmla="*/ 17 h 45"/>
                <a:gd name="T14" fmla="*/ 58 w 160"/>
                <a:gd name="T15" fmla="*/ 17 h 45"/>
                <a:gd name="T16" fmla="*/ 58 w 160"/>
                <a:gd name="T17" fmla="*/ 17 h 45"/>
                <a:gd name="T18" fmla="*/ 58 w 160"/>
                <a:gd name="T19" fmla="*/ 17 h 45"/>
                <a:gd name="T20" fmla="*/ 58 w 160"/>
                <a:gd name="T21" fmla="*/ 17 h 45"/>
                <a:gd name="T22" fmla="*/ 58 w 160"/>
                <a:gd name="T23" fmla="*/ 17 h 45"/>
                <a:gd name="T24" fmla="*/ 58 w 160"/>
                <a:gd name="T25" fmla="*/ 17 h 45"/>
                <a:gd name="T26" fmla="*/ 58 w 160"/>
                <a:gd name="T27" fmla="*/ 17 h 45"/>
                <a:gd name="T28" fmla="*/ 8 w 160"/>
                <a:gd name="T29" fmla="*/ 10 h 45"/>
                <a:gd name="T30" fmla="*/ 8 w 160"/>
                <a:gd name="T31" fmla="*/ 10 h 45"/>
                <a:gd name="T32" fmla="*/ 7 w 160"/>
                <a:gd name="T33" fmla="*/ 10 h 45"/>
                <a:gd name="T34" fmla="*/ 7 w 160"/>
                <a:gd name="T35" fmla="*/ 10 h 45"/>
                <a:gd name="T36" fmla="*/ 7 w 160"/>
                <a:gd name="T37" fmla="*/ 11 h 45"/>
                <a:gd name="T38" fmla="*/ 7 w 160"/>
                <a:gd name="T39" fmla="*/ 11 h 45"/>
                <a:gd name="T40" fmla="*/ 7 w 160"/>
                <a:gd name="T41" fmla="*/ 11 h 45"/>
                <a:gd name="T42" fmla="*/ 7 w 160"/>
                <a:gd name="T43" fmla="*/ 11 h 45"/>
                <a:gd name="T44" fmla="*/ 7 w 160"/>
                <a:gd name="T45" fmla="*/ 11 h 45"/>
                <a:gd name="T46" fmla="*/ 7 w 160"/>
                <a:gd name="T47" fmla="*/ 14 h 45"/>
                <a:gd name="T48" fmla="*/ 0 w 160"/>
                <a:gd name="T49" fmla="*/ 45 h 45"/>
                <a:gd name="T50" fmla="*/ 1 w 160"/>
                <a:gd name="T51" fmla="*/ 45 h 45"/>
                <a:gd name="T52" fmla="*/ 1 w 160"/>
                <a:gd name="T53" fmla="*/ 45 h 45"/>
                <a:gd name="T54" fmla="*/ 2 w 160"/>
                <a:gd name="T55" fmla="*/ 45 h 45"/>
                <a:gd name="T56" fmla="*/ 2 w 160"/>
                <a:gd name="T57" fmla="*/ 45 h 45"/>
                <a:gd name="T58" fmla="*/ 2 w 160"/>
                <a:gd name="T59" fmla="*/ 45 h 45"/>
                <a:gd name="T60" fmla="*/ 2 w 160"/>
                <a:gd name="T61" fmla="*/ 45 h 45"/>
                <a:gd name="T62" fmla="*/ 158 w 160"/>
                <a:gd name="T63" fmla="*/ 2 h 45"/>
                <a:gd name="T64" fmla="*/ 159 w 160"/>
                <a:gd name="T65" fmla="*/ 1 h 45"/>
                <a:gd name="T66" fmla="*/ 159 w 160"/>
                <a:gd name="T67" fmla="*/ 1 h 45"/>
                <a:gd name="T68" fmla="*/ 159 w 160"/>
                <a:gd name="T69" fmla="*/ 1 h 45"/>
                <a:gd name="T70" fmla="*/ 160 w 160"/>
                <a:gd name="T71" fmla="*/ 0 h 45"/>
                <a:gd name="T72" fmla="*/ 160 w 160"/>
                <a:gd name="T73" fmla="*/ 0 h 45"/>
                <a:gd name="T74" fmla="*/ 156 w 160"/>
                <a:gd name="T7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45"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8"/>
                    <a:pt x="95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41" y="17"/>
                    <a:pt x="24" y="15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4"/>
                  </a:cubicBezTo>
                  <a:cubicBezTo>
                    <a:pt x="6" y="19"/>
                    <a:pt x="4" y="30"/>
                    <a:pt x="0" y="45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8" y="45"/>
                    <a:pt x="115" y="37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60" y="1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" name="Freeform 294">
              <a:extLst>
                <a:ext uri="{FF2B5EF4-FFF2-40B4-BE49-F238E27FC236}">
                  <a16:creationId xmlns:a16="http://schemas.microsoft.com/office/drawing/2014/main" id="{8A36C487-64FD-4D40-9252-CBD059730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6" y="4605338"/>
              <a:ext cx="1366838" cy="1149350"/>
            </a:xfrm>
            <a:custGeom>
              <a:avLst/>
              <a:gdLst>
                <a:gd name="T0" fmla="*/ 444 w 487"/>
                <a:gd name="T1" fmla="*/ 150 h 410"/>
                <a:gd name="T2" fmla="*/ 487 w 487"/>
                <a:gd name="T3" fmla="*/ 0 h 410"/>
                <a:gd name="T4" fmla="*/ 487 w 487"/>
                <a:gd name="T5" fmla="*/ 0 h 410"/>
                <a:gd name="T6" fmla="*/ 327 w 487"/>
                <a:gd name="T7" fmla="*/ 45 h 410"/>
                <a:gd name="T8" fmla="*/ 259 w 487"/>
                <a:gd name="T9" fmla="*/ 195 h 410"/>
                <a:gd name="T10" fmla="*/ 151 w 487"/>
                <a:gd name="T11" fmla="*/ 299 h 410"/>
                <a:gd name="T12" fmla="*/ 150 w 487"/>
                <a:gd name="T13" fmla="*/ 298 h 410"/>
                <a:gd name="T14" fmla="*/ 149 w 487"/>
                <a:gd name="T15" fmla="*/ 298 h 410"/>
                <a:gd name="T16" fmla="*/ 148 w 487"/>
                <a:gd name="T17" fmla="*/ 297 h 410"/>
                <a:gd name="T18" fmla="*/ 39 w 487"/>
                <a:gd name="T19" fmla="*/ 300 h 410"/>
                <a:gd name="T20" fmla="*/ 28 w 487"/>
                <a:gd name="T21" fmla="*/ 310 h 410"/>
                <a:gd name="T22" fmla="*/ 2 w 487"/>
                <a:gd name="T23" fmla="*/ 352 h 410"/>
                <a:gd name="T24" fmla="*/ 7 w 487"/>
                <a:gd name="T25" fmla="*/ 374 h 410"/>
                <a:gd name="T26" fmla="*/ 36 w 487"/>
                <a:gd name="T27" fmla="*/ 362 h 410"/>
                <a:gd name="T28" fmla="*/ 30 w 487"/>
                <a:gd name="T29" fmla="*/ 386 h 410"/>
                <a:gd name="T30" fmla="*/ 43 w 487"/>
                <a:gd name="T31" fmla="*/ 393 h 410"/>
                <a:gd name="T32" fmla="*/ 86 w 487"/>
                <a:gd name="T33" fmla="*/ 364 h 410"/>
                <a:gd name="T34" fmla="*/ 80 w 487"/>
                <a:gd name="T35" fmla="*/ 408 h 410"/>
                <a:gd name="T36" fmla="*/ 88 w 487"/>
                <a:gd name="T37" fmla="*/ 410 h 410"/>
                <a:gd name="T38" fmla="*/ 128 w 487"/>
                <a:gd name="T39" fmla="*/ 375 h 410"/>
                <a:gd name="T40" fmla="*/ 170 w 487"/>
                <a:gd name="T41" fmla="*/ 384 h 410"/>
                <a:gd name="T42" fmla="*/ 444 w 487"/>
                <a:gd name="T43" fmla="*/ 15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7" h="410">
                  <a:moveTo>
                    <a:pt x="444" y="150"/>
                  </a:moveTo>
                  <a:cubicBezTo>
                    <a:pt x="467" y="107"/>
                    <a:pt x="483" y="58"/>
                    <a:pt x="487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43" y="37"/>
                    <a:pt x="384" y="45"/>
                    <a:pt x="327" y="45"/>
                  </a:cubicBezTo>
                  <a:cubicBezTo>
                    <a:pt x="317" y="80"/>
                    <a:pt x="297" y="139"/>
                    <a:pt x="259" y="195"/>
                  </a:cubicBezTo>
                  <a:cubicBezTo>
                    <a:pt x="232" y="233"/>
                    <a:pt x="197" y="271"/>
                    <a:pt x="151" y="299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149" y="298"/>
                    <a:pt x="149" y="298"/>
                    <a:pt x="149" y="298"/>
                  </a:cubicBezTo>
                  <a:cubicBezTo>
                    <a:pt x="149" y="298"/>
                    <a:pt x="148" y="298"/>
                    <a:pt x="148" y="297"/>
                  </a:cubicBezTo>
                  <a:cubicBezTo>
                    <a:pt x="133" y="293"/>
                    <a:pt x="73" y="275"/>
                    <a:pt x="39" y="300"/>
                  </a:cubicBezTo>
                  <a:cubicBezTo>
                    <a:pt x="35" y="304"/>
                    <a:pt x="31" y="307"/>
                    <a:pt x="28" y="310"/>
                  </a:cubicBezTo>
                  <a:cubicBezTo>
                    <a:pt x="13" y="325"/>
                    <a:pt x="5" y="340"/>
                    <a:pt x="2" y="352"/>
                  </a:cubicBezTo>
                  <a:cubicBezTo>
                    <a:pt x="0" y="363"/>
                    <a:pt x="2" y="371"/>
                    <a:pt x="7" y="374"/>
                  </a:cubicBezTo>
                  <a:cubicBezTo>
                    <a:pt x="17" y="380"/>
                    <a:pt x="33" y="365"/>
                    <a:pt x="36" y="362"/>
                  </a:cubicBezTo>
                  <a:cubicBezTo>
                    <a:pt x="32" y="369"/>
                    <a:pt x="29" y="377"/>
                    <a:pt x="30" y="386"/>
                  </a:cubicBezTo>
                  <a:cubicBezTo>
                    <a:pt x="31" y="393"/>
                    <a:pt x="36" y="395"/>
                    <a:pt x="43" y="393"/>
                  </a:cubicBezTo>
                  <a:cubicBezTo>
                    <a:pt x="58" y="389"/>
                    <a:pt x="84" y="366"/>
                    <a:pt x="86" y="364"/>
                  </a:cubicBezTo>
                  <a:cubicBezTo>
                    <a:pt x="84" y="367"/>
                    <a:pt x="60" y="397"/>
                    <a:pt x="80" y="408"/>
                  </a:cubicBezTo>
                  <a:cubicBezTo>
                    <a:pt x="83" y="410"/>
                    <a:pt x="85" y="410"/>
                    <a:pt x="88" y="410"/>
                  </a:cubicBezTo>
                  <a:cubicBezTo>
                    <a:pt x="103" y="409"/>
                    <a:pt x="114" y="378"/>
                    <a:pt x="128" y="375"/>
                  </a:cubicBezTo>
                  <a:cubicBezTo>
                    <a:pt x="136" y="374"/>
                    <a:pt x="151" y="382"/>
                    <a:pt x="170" y="384"/>
                  </a:cubicBezTo>
                  <a:cubicBezTo>
                    <a:pt x="267" y="321"/>
                    <a:pt x="369" y="244"/>
                    <a:pt x="444" y="150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" name="Freeform 295">
              <a:extLst>
                <a:ext uri="{FF2B5EF4-FFF2-40B4-BE49-F238E27FC236}">
                  <a16:creationId xmlns:a16="http://schemas.microsoft.com/office/drawing/2014/main" id="{31FF7B5D-04AC-4E11-ABAA-1C003253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3409950"/>
              <a:ext cx="295275" cy="325437"/>
            </a:xfrm>
            <a:custGeom>
              <a:avLst/>
              <a:gdLst>
                <a:gd name="T0" fmla="*/ 64 w 105"/>
                <a:gd name="T1" fmla="*/ 12 h 116"/>
                <a:gd name="T2" fmla="*/ 39 w 105"/>
                <a:gd name="T3" fmla="*/ 112 h 116"/>
                <a:gd name="T4" fmla="*/ 0 w 105"/>
                <a:gd name="T5" fmla="*/ 89 h 116"/>
                <a:gd name="T6" fmla="*/ 0 w 105"/>
                <a:gd name="T7" fmla="*/ 89 h 116"/>
                <a:gd name="T8" fmla="*/ 18 w 105"/>
                <a:gd name="T9" fmla="*/ 19 h 116"/>
                <a:gd name="T10" fmla="*/ 64 w 105"/>
                <a:gd name="T11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16">
                  <a:moveTo>
                    <a:pt x="64" y="12"/>
                  </a:moveTo>
                  <a:cubicBezTo>
                    <a:pt x="105" y="29"/>
                    <a:pt x="88" y="107"/>
                    <a:pt x="39" y="112"/>
                  </a:cubicBezTo>
                  <a:cubicBezTo>
                    <a:pt x="6" y="116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67"/>
                    <a:pt x="15" y="42"/>
                    <a:pt x="18" y="19"/>
                  </a:cubicBezTo>
                  <a:cubicBezTo>
                    <a:pt x="23" y="14"/>
                    <a:pt x="39" y="0"/>
                    <a:pt x="64" y="12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" name="Freeform 296">
              <a:extLst>
                <a:ext uri="{FF2B5EF4-FFF2-40B4-BE49-F238E27FC236}">
                  <a16:creationId xmlns:a16="http://schemas.microsoft.com/office/drawing/2014/main" id="{EEAFC3AB-CF96-404A-BC46-500F1209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2894013"/>
              <a:ext cx="1322388" cy="1031875"/>
            </a:xfrm>
            <a:custGeom>
              <a:avLst/>
              <a:gdLst>
                <a:gd name="T0" fmla="*/ 42 w 471"/>
                <a:gd name="T1" fmla="*/ 294 h 368"/>
                <a:gd name="T2" fmla="*/ 16 w 471"/>
                <a:gd name="T3" fmla="*/ 228 h 368"/>
                <a:gd name="T4" fmla="*/ 1 w 471"/>
                <a:gd name="T5" fmla="*/ 137 h 368"/>
                <a:gd name="T6" fmla="*/ 0 w 471"/>
                <a:gd name="T7" fmla="*/ 137 h 368"/>
                <a:gd name="T8" fmla="*/ 11 w 471"/>
                <a:gd name="T9" fmla="*/ 123 h 368"/>
                <a:gd name="T10" fmla="*/ 21 w 471"/>
                <a:gd name="T11" fmla="*/ 177 h 368"/>
                <a:gd name="T12" fmla="*/ 175 w 471"/>
                <a:gd name="T13" fmla="*/ 44 h 368"/>
                <a:gd name="T14" fmla="*/ 193 w 471"/>
                <a:gd name="T15" fmla="*/ 123 h 368"/>
                <a:gd name="T16" fmla="*/ 313 w 471"/>
                <a:gd name="T17" fmla="*/ 0 h 368"/>
                <a:gd name="T18" fmla="*/ 400 w 471"/>
                <a:gd name="T19" fmla="*/ 127 h 368"/>
                <a:gd name="T20" fmla="*/ 408 w 471"/>
                <a:gd name="T21" fmla="*/ 82 h 368"/>
                <a:gd name="T22" fmla="*/ 471 w 471"/>
                <a:gd name="T23" fmla="*/ 133 h 368"/>
                <a:gd name="T24" fmla="*/ 465 w 471"/>
                <a:gd name="T25" fmla="*/ 203 h 368"/>
                <a:gd name="T26" fmla="*/ 447 w 471"/>
                <a:gd name="T27" fmla="*/ 273 h 368"/>
                <a:gd name="T28" fmla="*/ 422 w 471"/>
                <a:gd name="T29" fmla="*/ 315 h 368"/>
                <a:gd name="T30" fmla="*/ 386 w 471"/>
                <a:gd name="T31" fmla="*/ 339 h 368"/>
                <a:gd name="T32" fmla="*/ 319 w 471"/>
                <a:gd name="T33" fmla="*/ 359 h 368"/>
                <a:gd name="T34" fmla="*/ 186 w 471"/>
                <a:gd name="T35" fmla="*/ 363 h 368"/>
                <a:gd name="T36" fmla="*/ 105 w 471"/>
                <a:gd name="T37" fmla="*/ 346 h 368"/>
                <a:gd name="T38" fmla="*/ 82 w 471"/>
                <a:gd name="T39" fmla="*/ 336 h 368"/>
                <a:gd name="T40" fmla="*/ 42 w 471"/>
                <a:gd name="T41" fmla="*/ 29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1" h="368">
                  <a:moveTo>
                    <a:pt x="42" y="294"/>
                  </a:moveTo>
                  <a:cubicBezTo>
                    <a:pt x="31" y="274"/>
                    <a:pt x="22" y="251"/>
                    <a:pt x="16" y="228"/>
                  </a:cubicBezTo>
                  <a:cubicBezTo>
                    <a:pt x="4" y="181"/>
                    <a:pt x="1" y="137"/>
                    <a:pt x="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1"/>
                    <a:pt x="9" y="126"/>
                    <a:pt x="11" y="123"/>
                  </a:cubicBezTo>
                  <a:cubicBezTo>
                    <a:pt x="10" y="142"/>
                    <a:pt x="13" y="161"/>
                    <a:pt x="21" y="177"/>
                  </a:cubicBezTo>
                  <a:cubicBezTo>
                    <a:pt x="39" y="211"/>
                    <a:pt x="149" y="127"/>
                    <a:pt x="175" y="44"/>
                  </a:cubicBezTo>
                  <a:cubicBezTo>
                    <a:pt x="175" y="44"/>
                    <a:pt x="173" y="121"/>
                    <a:pt x="193" y="123"/>
                  </a:cubicBezTo>
                  <a:cubicBezTo>
                    <a:pt x="211" y="125"/>
                    <a:pt x="284" y="64"/>
                    <a:pt x="313" y="0"/>
                  </a:cubicBezTo>
                  <a:cubicBezTo>
                    <a:pt x="316" y="16"/>
                    <a:pt x="341" y="125"/>
                    <a:pt x="400" y="127"/>
                  </a:cubicBezTo>
                  <a:cubicBezTo>
                    <a:pt x="418" y="127"/>
                    <a:pt x="408" y="82"/>
                    <a:pt x="408" y="82"/>
                  </a:cubicBezTo>
                  <a:cubicBezTo>
                    <a:pt x="408" y="82"/>
                    <a:pt x="443" y="115"/>
                    <a:pt x="471" y="133"/>
                  </a:cubicBezTo>
                  <a:cubicBezTo>
                    <a:pt x="471" y="139"/>
                    <a:pt x="470" y="168"/>
                    <a:pt x="465" y="203"/>
                  </a:cubicBezTo>
                  <a:cubicBezTo>
                    <a:pt x="462" y="226"/>
                    <a:pt x="456" y="251"/>
                    <a:pt x="447" y="273"/>
                  </a:cubicBezTo>
                  <a:cubicBezTo>
                    <a:pt x="441" y="290"/>
                    <a:pt x="432" y="304"/>
                    <a:pt x="422" y="315"/>
                  </a:cubicBezTo>
                  <a:cubicBezTo>
                    <a:pt x="413" y="324"/>
                    <a:pt x="401" y="332"/>
                    <a:pt x="386" y="339"/>
                  </a:cubicBezTo>
                  <a:cubicBezTo>
                    <a:pt x="367" y="348"/>
                    <a:pt x="344" y="355"/>
                    <a:pt x="319" y="359"/>
                  </a:cubicBezTo>
                  <a:cubicBezTo>
                    <a:pt x="277" y="367"/>
                    <a:pt x="230" y="368"/>
                    <a:pt x="186" y="363"/>
                  </a:cubicBezTo>
                  <a:cubicBezTo>
                    <a:pt x="157" y="360"/>
                    <a:pt x="129" y="354"/>
                    <a:pt x="105" y="346"/>
                  </a:cubicBezTo>
                  <a:cubicBezTo>
                    <a:pt x="97" y="343"/>
                    <a:pt x="89" y="340"/>
                    <a:pt x="82" y="336"/>
                  </a:cubicBezTo>
                  <a:cubicBezTo>
                    <a:pt x="66" y="328"/>
                    <a:pt x="53" y="313"/>
                    <a:pt x="42" y="294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" name="Freeform 297">
              <a:extLst>
                <a:ext uri="{FF2B5EF4-FFF2-40B4-BE49-F238E27FC236}">
                  <a16:creationId xmlns:a16="http://schemas.microsoft.com/office/drawing/2014/main" id="{B6F622FA-B048-46B7-AE8C-64A083E05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2901950"/>
              <a:ext cx="1293813" cy="1023937"/>
            </a:xfrm>
            <a:custGeom>
              <a:avLst/>
              <a:gdLst>
                <a:gd name="T0" fmla="*/ 403 w 461"/>
                <a:gd name="T1" fmla="*/ 123 h 365"/>
                <a:gd name="T2" fmla="*/ 390 w 461"/>
                <a:gd name="T3" fmla="*/ 124 h 365"/>
                <a:gd name="T4" fmla="*/ 390 w 461"/>
                <a:gd name="T5" fmla="*/ 124 h 365"/>
                <a:gd name="T6" fmla="*/ 304 w 461"/>
                <a:gd name="T7" fmla="*/ 0 h 365"/>
                <a:gd name="T8" fmla="*/ 199 w 461"/>
                <a:gd name="T9" fmla="*/ 114 h 365"/>
                <a:gd name="T10" fmla="*/ 183 w 461"/>
                <a:gd name="T11" fmla="*/ 120 h 365"/>
                <a:gd name="T12" fmla="*/ 165 w 461"/>
                <a:gd name="T13" fmla="*/ 49 h 365"/>
                <a:gd name="T14" fmla="*/ 46 w 461"/>
                <a:gd name="T15" fmla="*/ 176 h 365"/>
                <a:gd name="T16" fmla="*/ 13 w 461"/>
                <a:gd name="T17" fmla="*/ 176 h 365"/>
                <a:gd name="T18" fmla="*/ 12 w 461"/>
                <a:gd name="T19" fmla="*/ 176 h 365"/>
                <a:gd name="T20" fmla="*/ 0 w 461"/>
                <a:gd name="T21" fmla="*/ 198 h 365"/>
                <a:gd name="T22" fmla="*/ 6 w 461"/>
                <a:gd name="T23" fmla="*/ 225 h 365"/>
                <a:gd name="T24" fmla="*/ 32 w 461"/>
                <a:gd name="T25" fmla="*/ 291 h 365"/>
                <a:gd name="T26" fmla="*/ 72 w 461"/>
                <a:gd name="T27" fmla="*/ 333 h 365"/>
                <a:gd name="T28" fmla="*/ 95 w 461"/>
                <a:gd name="T29" fmla="*/ 343 h 365"/>
                <a:gd name="T30" fmla="*/ 176 w 461"/>
                <a:gd name="T31" fmla="*/ 360 h 365"/>
                <a:gd name="T32" fmla="*/ 309 w 461"/>
                <a:gd name="T33" fmla="*/ 356 h 365"/>
                <a:gd name="T34" fmla="*/ 376 w 461"/>
                <a:gd name="T35" fmla="*/ 336 h 365"/>
                <a:gd name="T36" fmla="*/ 412 w 461"/>
                <a:gd name="T37" fmla="*/ 312 h 365"/>
                <a:gd name="T38" fmla="*/ 437 w 461"/>
                <a:gd name="T39" fmla="*/ 270 h 365"/>
                <a:gd name="T40" fmla="*/ 455 w 461"/>
                <a:gd name="T41" fmla="*/ 200 h 365"/>
                <a:gd name="T42" fmla="*/ 461 w 461"/>
                <a:gd name="T43" fmla="*/ 142 h 365"/>
                <a:gd name="T44" fmla="*/ 415 w 461"/>
                <a:gd name="T45" fmla="*/ 108 h 365"/>
                <a:gd name="T46" fmla="*/ 403 w 461"/>
                <a:gd name="T47" fmla="*/ 12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1" h="365">
                  <a:moveTo>
                    <a:pt x="403" y="123"/>
                  </a:moveTo>
                  <a:cubicBezTo>
                    <a:pt x="400" y="123"/>
                    <a:pt x="395" y="125"/>
                    <a:pt x="390" y="124"/>
                  </a:cubicBezTo>
                  <a:cubicBezTo>
                    <a:pt x="390" y="124"/>
                    <a:pt x="390" y="124"/>
                    <a:pt x="390" y="124"/>
                  </a:cubicBezTo>
                  <a:cubicBezTo>
                    <a:pt x="335" y="123"/>
                    <a:pt x="309" y="25"/>
                    <a:pt x="304" y="0"/>
                  </a:cubicBezTo>
                  <a:cubicBezTo>
                    <a:pt x="293" y="54"/>
                    <a:pt x="251" y="110"/>
                    <a:pt x="199" y="114"/>
                  </a:cubicBezTo>
                  <a:cubicBezTo>
                    <a:pt x="192" y="118"/>
                    <a:pt x="186" y="120"/>
                    <a:pt x="183" y="120"/>
                  </a:cubicBezTo>
                  <a:cubicBezTo>
                    <a:pt x="167" y="119"/>
                    <a:pt x="165" y="68"/>
                    <a:pt x="165" y="49"/>
                  </a:cubicBezTo>
                  <a:cubicBezTo>
                    <a:pt x="159" y="112"/>
                    <a:pt x="109" y="169"/>
                    <a:pt x="46" y="176"/>
                  </a:cubicBezTo>
                  <a:cubicBezTo>
                    <a:pt x="31" y="183"/>
                    <a:pt x="18" y="184"/>
                    <a:pt x="13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0" y="176"/>
                    <a:pt x="4" y="186"/>
                    <a:pt x="0" y="198"/>
                  </a:cubicBezTo>
                  <a:cubicBezTo>
                    <a:pt x="2" y="207"/>
                    <a:pt x="4" y="216"/>
                    <a:pt x="6" y="225"/>
                  </a:cubicBezTo>
                  <a:cubicBezTo>
                    <a:pt x="12" y="248"/>
                    <a:pt x="21" y="271"/>
                    <a:pt x="32" y="291"/>
                  </a:cubicBezTo>
                  <a:cubicBezTo>
                    <a:pt x="43" y="310"/>
                    <a:pt x="56" y="325"/>
                    <a:pt x="72" y="333"/>
                  </a:cubicBezTo>
                  <a:cubicBezTo>
                    <a:pt x="79" y="337"/>
                    <a:pt x="87" y="340"/>
                    <a:pt x="95" y="343"/>
                  </a:cubicBezTo>
                  <a:cubicBezTo>
                    <a:pt x="119" y="351"/>
                    <a:pt x="147" y="357"/>
                    <a:pt x="176" y="360"/>
                  </a:cubicBezTo>
                  <a:cubicBezTo>
                    <a:pt x="220" y="365"/>
                    <a:pt x="267" y="364"/>
                    <a:pt x="309" y="356"/>
                  </a:cubicBezTo>
                  <a:cubicBezTo>
                    <a:pt x="334" y="352"/>
                    <a:pt x="357" y="345"/>
                    <a:pt x="376" y="336"/>
                  </a:cubicBezTo>
                  <a:cubicBezTo>
                    <a:pt x="391" y="329"/>
                    <a:pt x="403" y="321"/>
                    <a:pt x="412" y="312"/>
                  </a:cubicBezTo>
                  <a:cubicBezTo>
                    <a:pt x="422" y="301"/>
                    <a:pt x="431" y="287"/>
                    <a:pt x="437" y="270"/>
                  </a:cubicBezTo>
                  <a:cubicBezTo>
                    <a:pt x="446" y="248"/>
                    <a:pt x="452" y="223"/>
                    <a:pt x="455" y="200"/>
                  </a:cubicBezTo>
                  <a:cubicBezTo>
                    <a:pt x="459" y="176"/>
                    <a:pt x="460" y="155"/>
                    <a:pt x="461" y="142"/>
                  </a:cubicBezTo>
                  <a:cubicBezTo>
                    <a:pt x="443" y="136"/>
                    <a:pt x="429" y="122"/>
                    <a:pt x="415" y="108"/>
                  </a:cubicBezTo>
                  <a:cubicBezTo>
                    <a:pt x="412" y="113"/>
                    <a:pt x="408" y="118"/>
                    <a:pt x="403" y="123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" name="Freeform 298">
              <a:extLst>
                <a:ext uri="{FF2B5EF4-FFF2-40B4-BE49-F238E27FC236}">
                  <a16:creationId xmlns:a16="http://schemas.microsoft.com/office/drawing/2014/main" id="{C7447D2A-F0B2-4BF3-AFD8-64B1D0E60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6" y="2897188"/>
              <a:ext cx="3175" cy="476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" name="Freeform 299">
              <a:extLst>
                <a:ext uri="{FF2B5EF4-FFF2-40B4-BE49-F238E27FC236}">
                  <a16:creationId xmlns:a16="http://schemas.microsoft.com/office/drawing/2014/main" id="{4659011D-C55C-4192-BB27-98B008D47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6" y="2897188"/>
              <a:ext cx="282575" cy="325437"/>
            </a:xfrm>
            <a:custGeom>
              <a:avLst/>
              <a:gdLst>
                <a:gd name="T0" fmla="*/ 100 w 101"/>
                <a:gd name="T1" fmla="*/ 0 h 116"/>
                <a:gd name="T2" fmla="*/ 98 w 101"/>
                <a:gd name="T3" fmla="*/ 4 h 116"/>
                <a:gd name="T4" fmla="*/ 90 w 101"/>
                <a:gd name="T5" fmla="*/ 19 h 116"/>
                <a:gd name="T6" fmla="*/ 81 w 101"/>
                <a:gd name="T7" fmla="*/ 34 h 116"/>
                <a:gd name="T8" fmla="*/ 71 w 101"/>
                <a:gd name="T9" fmla="*/ 48 h 116"/>
                <a:gd name="T10" fmla="*/ 24 w 101"/>
                <a:gd name="T11" fmla="*/ 97 h 116"/>
                <a:gd name="T12" fmla="*/ 0 w 101"/>
                <a:gd name="T13" fmla="*/ 116 h 116"/>
                <a:gd name="T14" fmla="*/ 101 w 101"/>
                <a:gd name="T15" fmla="*/ 2 h 116"/>
                <a:gd name="T16" fmla="*/ 100 w 101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6">
                  <a:moveTo>
                    <a:pt x="100" y="0"/>
                  </a:moveTo>
                  <a:cubicBezTo>
                    <a:pt x="100" y="2"/>
                    <a:pt x="99" y="3"/>
                    <a:pt x="98" y="4"/>
                  </a:cubicBezTo>
                  <a:cubicBezTo>
                    <a:pt x="96" y="10"/>
                    <a:pt x="93" y="15"/>
                    <a:pt x="90" y="19"/>
                  </a:cubicBezTo>
                  <a:cubicBezTo>
                    <a:pt x="87" y="24"/>
                    <a:pt x="84" y="29"/>
                    <a:pt x="81" y="34"/>
                  </a:cubicBezTo>
                  <a:cubicBezTo>
                    <a:pt x="78" y="39"/>
                    <a:pt x="75" y="43"/>
                    <a:pt x="71" y="48"/>
                  </a:cubicBezTo>
                  <a:cubicBezTo>
                    <a:pt x="57" y="66"/>
                    <a:pt x="42" y="82"/>
                    <a:pt x="24" y="97"/>
                  </a:cubicBezTo>
                  <a:cubicBezTo>
                    <a:pt x="17" y="104"/>
                    <a:pt x="9" y="110"/>
                    <a:pt x="0" y="116"/>
                  </a:cubicBezTo>
                  <a:cubicBezTo>
                    <a:pt x="51" y="109"/>
                    <a:pt x="90" y="55"/>
                    <a:pt x="101" y="2"/>
                  </a:cubicBezTo>
                  <a:cubicBezTo>
                    <a:pt x="101" y="2"/>
                    <a:pt x="101" y="1"/>
                    <a:pt x="10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" name="Freeform 300">
              <a:extLst>
                <a:ext uri="{FF2B5EF4-FFF2-40B4-BE49-F238E27FC236}">
                  <a16:creationId xmlns:a16="http://schemas.microsoft.com/office/drawing/2014/main" id="{B6CBBBA1-535D-4FC3-8505-75894BB93D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6" y="3124200"/>
              <a:ext cx="196850" cy="176212"/>
            </a:xfrm>
            <a:custGeom>
              <a:avLst/>
              <a:gdLst>
                <a:gd name="T0" fmla="*/ 70 w 70"/>
                <a:gd name="T1" fmla="*/ 60 h 63"/>
                <a:gd name="T2" fmla="*/ 70 w 70"/>
                <a:gd name="T3" fmla="*/ 63 h 63"/>
                <a:gd name="T4" fmla="*/ 70 w 70"/>
                <a:gd name="T5" fmla="*/ 63 h 63"/>
                <a:gd name="T6" fmla="*/ 70 w 70"/>
                <a:gd name="T7" fmla="*/ 60 h 63"/>
                <a:gd name="T8" fmla="*/ 70 w 70"/>
                <a:gd name="T9" fmla="*/ 51 h 63"/>
                <a:gd name="T10" fmla="*/ 70 w 70"/>
                <a:gd name="T11" fmla="*/ 55 h 63"/>
                <a:gd name="T12" fmla="*/ 70 w 70"/>
                <a:gd name="T13" fmla="*/ 51 h 63"/>
                <a:gd name="T14" fmla="*/ 7 w 70"/>
                <a:gd name="T15" fmla="*/ 0 h 63"/>
                <a:gd name="T16" fmla="*/ 7 w 70"/>
                <a:gd name="T17" fmla="*/ 0 h 63"/>
                <a:gd name="T18" fmla="*/ 0 w 70"/>
                <a:gd name="T19" fmla="*/ 45 h 63"/>
                <a:gd name="T20" fmla="*/ 0 w 70"/>
                <a:gd name="T21" fmla="*/ 45 h 63"/>
                <a:gd name="T22" fmla="*/ 7 w 70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3">
                  <a:moveTo>
                    <a:pt x="70" y="60"/>
                  </a:moveTo>
                  <a:cubicBezTo>
                    <a:pt x="70" y="61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2"/>
                    <a:pt x="70" y="61"/>
                    <a:pt x="70" y="60"/>
                  </a:cubicBezTo>
                  <a:moveTo>
                    <a:pt x="70" y="51"/>
                  </a:moveTo>
                  <a:cubicBezTo>
                    <a:pt x="70" y="52"/>
                    <a:pt x="70" y="53"/>
                    <a:pt x="70" y="55"/>
                  </a:cubicBezTo>
                  <a:cubicBezTo>
                    <a:pt x="70" y="53"/>
                    <a:pt x="70" y="52"/>
                    <a:pt x="70" y="51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7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7" y="44"/>
                    <a:pt x="7" y="0"/>
                    <a:pt x="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" name="Freeform 301">
              <a:extLst>
                <a:ext uri="{FF2B5EF4-FFF2-40B4-BE49-F238E27FC236}">
                  <a16:creationId xmlns:a16="http://schemas.microsoft.com/office/drawing/2014/main" id="{094385A8-0F35-4E87-93E0-14F87EF8B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151" y="3124200"/>
              <a:ext cx="200025" cy="142875"/>
            </a:xfrm>
            <a:custGeom>
              <a:avLst/>
              <a:gdLst>
                <a:gd name="T0" fmla="*/ 71 w 71"/>
                <a:gd name="T1" fmla="*/ 51 h 51"/>
                <a:gd name="T2" fmla="*/ 68 w 71"/>
                <a:gd name="T3" fmla="*/ 49 h 51"/>
                <a:gd name="T4" fmla="*/ 68 w 71"/>
                <a:gd name="T5" fmla="*/ 49 h 51"/>
                <a:gd name="T6" fmla="*/ 67 w 71"/>
                <a:gd name="T7" fmla="*/ 49 h 51"/>
                <a:gd name="T8" fmla="*/ 67 w 71"/>
                <a:gd name="T9" fmla="*/ 49 h 51"/>
                <a:gd name="T10" fmla="*/ 67 w 71"/>
                <a:gd name="T11" fmla="*/ 49 h 51"/>
                <a:gd name="T12" fmla="*/ 67 w 71"/>
                <a:gd name="T13" fmla="*/ 48 h 51"/>
                <a:gd name="T14" fmla="*/ 67 w 71"/>
                <a:gd name="T15" fmla="*/ 48 h 51"/>
                <a:gd name="T16" fmla="*/ 67 w 71"/>
                <a:gd name="T17" fmla="*/ 48 h 51"/>
                <a:gd name="T18" fmla="*/ 67 w 71"/>
                <a:gd name="T19" fmla="*/ 48 h 51"/>
                <a:gd name="T20" fmla="*/ 67 w 71"/>
                <a:gd name="T21" fmla="*/ 48 h 51"/>
                <a:gd name="T22" fmla="*/ 67 w 71"/>
                <a:gd name="T23" fmla="*/ 48 h 51"/>
                <a:gd name="T24" fmla="*/ 66 w 71"/>
                <a:gd name="T25" fmla="*/ 48 h 51"/>
                <a:gd name="T26" fmla="*/ 66 w 71"/>
                <a:gd name="T27" fmla="*/ 48 h 51"/>
                <a:gd name="T28" fmla="*/ 66 w 71"/>
                <a:gd name="T29" fmla="*/ 48 h 51"/>
                <a:gd name="T30" fmla="*/ 66 w 71"/>
                <a:gd name="T31" fmla="*/ 48 h 51"/>
                <a:gd name="T32" fmla="*/ 66 w 71"/>
                <a:gd name="T33" fmla="*/ 48 h 51"/>
                <a:gd name="T34" fmla="*/ 66 w 71"/>
                <a:gd name="T35" fmla="*/ 48 h 51"/>
                <a:gd name="T36" fmla="*/ 66 w 71"/>
                <a:gd name="T37" fmla="*/ 48 h 51"/>
                <a:gd name="T38" fmla="*/ 66 w 71"/>
                <a:gd name="T39" fmla="*/ 48 h 51"/>
                <a:gd name="T40" fmla="*/ 66 w 71"/>
                <a:gd name="T41" fmla="*/ 47 h 51"/>
                <a:gd name="T42" fmla="*/ 55 w 71"/>
                <a:gd name="T43" fmla="*/ 40 h 51"/>
                <a:gd name="T44" fmla="*/ 55 w 71"/>
                <a:gd name="T45" fmla="*/ 40 h 51"/>
                <a:gd name="T46" fmla="*/ 55 w 71"/>
                <a:gd name="T47" fmla="*/ 40 h 51"/>
                <a:gd name="T48" fmla="*/ 8 w 71"/>
                <a:gd name="T49" fmla="*/ 0 h 51"/>
                <a:gd name="T50" fmla="*/ 0 w 71"/>
                <a:gd name="T51" fmla="*/ 45 h 51"/>
                <a:gd name="T52" fmla="*/ 1 w 71"/>
                <a:gd name="T53" fmla="*/ 45 h 51"/>
                <a:gd name="T54" fmla="*/ 8 w 71"/>
                <a:gd name="T55" fmla="*/ 0 h 51"/>
                <a:gd name="T56" fmla="*/ 30 w 71"/>
                <a:gd name="T57" fmla="*/ 20 h 51"/>
                <a:gd name="T58" fmla="*/ 8 w 71"/>
                <a:gd name="T59" fmla="*/ 0 h 51"/>
                <a:gd name="T60" fmla="*/ 8 w 71"/>
                <a:gd name="T61" fmla="*/ 0 h 51"/>
                <a:gd name="T62" fmla="*/ 8 w 71"/>
                <a:gd name="T6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51">
                  <a:moveTo>
                    <a:pt x="68" y="49"/>
                  </a:moveTo>
                  <a:cubicBezTo>
                    <a:pt x="69" y="50"/>
                    <a:pt x="70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0"/>
                    <a:pt x="69" y="50"/>
                    <a:pt x="68" y="49"/>
                  </a:cubicBezTo>
                  <a:moveTo>
                    <a:pt x="67" y="49"/>
                  </a:moveTo>
                  <a:cubicBezTo>
                    <a:pt x="67" y="49"/>
                    <a:pt x="68" y="49"/>
                    <a:pt x="68" y="49"/>
                  </a:cubicBezTo>
                  <a:cubicBezTo>
                    <a:pt x="68" y="49"/>
                    <a:pt x="67" y="49"/>
                    <a:pt x="67" y="49"/>
                  </a:cubicBezTo>
                  <a:moveTo>
                    <a:pt x="67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moveTo>
                    <a:pt x="67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moveTo>
                    <a:pt x="67" y="48"/>
                  </a:moveTo>
                  <a:cubicBezTo>
                    <a:pt x="67" y="48"/>
                    <a:pt x="67" y="48"/>
                    <a:pt x="67" y="49"/>
                  </a:cubicBezTo>
                  <a:cubicBezTo>
                    <a:pt x="67" y="48"/>
                    <a:pt x="67" y="48"/>
                    <a:pt x="67" y="48"/>
                  </a:cubicBezTo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moveTo>
                    <a:pt x="66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6" y="48"/>
                  </a:cubicBezTo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moveTo>
                    <a:pt x="66" y="47"/>
                  </a:move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moveTo>
                    <a:pt x="55" y="40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moveTo>
                    <a:pt x="55" y="40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moveTo>
                    <a:pt x="8" y="0"/>
                  </a:moveTo>
                  <a:cubicBezTo>
                    <a:pt x="8" y="0"/>
                    <a:pt x="10" y="7"/>
                    <a:pt x="10" y="15"/>
                  </a:cubicBezTo>
                  <a:cubicBezTo>
                    <a:pt x="12" y="28"/>
                    <a:pt x="11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8" y="44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32" y="22"/>
                    <a:pt x="55" y="40"/>
                  </a:cubicBezTo>
                  <a:cubicBezTo>
                    <a:pt x="46" y="33"/>
                    <a:pt x="38" y="26"/>
                    <a:pt x="30" y="20"/>
                  </a:cubicBezTo>
                  <a:cubicBezTo>
                    <a:pt x="18" y="9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4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" name="Freeform 302">
              <a:extLst>
                <a:ext uri="{FF2B5EF4-FFF2-40B4-BE49-F238E27FC236}">
                  <a16:creationId xmlns:a16="http://schemas.microsoft.com/office/drawing/2014/main" id="{4B8AAB9C-9898-491F-B2E7-938B71A1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6" y="3124200"/>
              <a:ext cx="196850" cy="176212"/>
            </a:xfrm>
            <a:custGeom>
              <a:avLst/>
              <a:gdLst>
                <a:gd name="T0" fmla="*/ 7 w 70"/>
                <a:gd name="T1" fmla="*/ 0 h 63"/>
                <a:gd name="T2" fmla="*/ 7 w 70"/>
                <a:gd name="T3" fmla="*/ 0 h 63"/>
                <a:gd name="T4" fmla="*/ 7 w 70"/>
                <a:gd name="T5" fmla="*/ 0 h 63"/>
                <a:gd name="T6" fmla="*/ 7 w 70"/>
                <a:gd name="T7" fmla="*/ 0 h 63"/>
                <a:gd name="T8" fmla="*/ 0 w 70"/>
                <a:gd name="T9" fmla="*/ 45 h 63"/>
                <a:gd name="T10" fmla="*/ 0 w 70"/>
                <a:gd name="T11" fmla="*/ 45 h 63"/>
                <a:gd name="T12" fmla="*/ 0 w 70"/>
                <a:gd name="T13" fmla="*/ 45 h 63"/>
                <a:gd name="T14" fmla="*/ 0 w 70"/>
                <a:gd name="T15" fmla="*/ 45 h 63"/>
                <a:gd name="T16" fmla="*/ 0 w 70"/>
                <a:gd name="T17" fmla="*/ 45 h 63"/>
                <a:gd name="T18" fmla="*/ 0 w 70"/>
                <a:gd name="T19" fmla="*/ 45 h 63"/>
                <a:gd name="T20" fmla="*/ 3 w 70"/>
                <a:gd name="T21" fmla="*/ 45 h 63"/>
                <a:gd name="T22" fmla="*/ 3 w 70"/>
                <a:gd name="T23" fmla="*/ 45 h 63"/>
                <a:gd name="T24" fmla="*/ 4 w 70"/>
                <a:gd name="T25" fmla="*/ 45 h 63"/>
                <a:gd name="T26" fmla="*/ 10 w 70"/>
                <a:gd name="T27" fmla="*/ 44 h 63"/>
                <a:gd name="T28" fmla="*/ 12 w 70"/>
                <a:gd name="T29" fmla="*/ 44 h 63"/>
                <a:gd name="T30" fmla="*/ 24 w 70"/>
                <a:gd name="T31" fmla="*/ 29 h 63"/>
                <a:gd name="T32" fmla="*/ 70 w 70"/>
                <a:gd name="T33" fmla="*/ 63 h 63"/>
                <a:gd name="T34" fmla="*/ 70 w 70"/>
                <a:gd name="T35" fmla="*/ 60 h 63"/>
                <a:gd name="T36" fmla="*/ 70 w 70"/>
                <a:gd name="T37" fmla="*/ 55 h 63"/>
                <a:gd name="T38" fmla="*/ 70 w 70"/>
                <a:gd name="T39" fmla="*/ 51 h 63"/>
                <a:gd name="T40" fmla="*/ 70 w 70"/>
                <a:gd name="T41" fmla="*/ 51 h 63"/>
                <a:gd name="T42" fmla="*/ 67 w 70"/>
                <a:gd name="T43" fmla="*/ 49 h 63"/>
                <a:gd name="T44" fmla="*/ 67 w 70"/>
                <a:gd name="T45" fmla="*/ 49 h 63"/>
                <a:gd name="T46" fmla="*/ 66 w 70"/>
                <a:gd name="T47" fmla="*/ 49 h 63"/>
                <a:gd name="T48" fmla="*/ 66 w 70"/>
                <a:gd name="T49" fmla="*/ 49 h 63"/>
                <a:gd name="T50" fmla="*/ 66 w 70"/>
                <a:gd name="T51" fmla="*/ 49 h 63"/>
                <a:gd name="T52" fmla="*/ 66 w 70"/>
                <a:gd name="T53" fmla="*/ 49 h 63"/>
                <a:gd name="T54" fmla="*/ 66 w 70"/>
                <a:gd name="T55" fmla="*/ 49 h 63"/>
                <a:gd name="T56" fmla="*/ 66 w 70"/>
                <a:gd name="T57" fmla="*/ 49 h 63"/>
                <a:gd name="T58" fmla="*/ 66 w 70"/>
                <a:gd name="T59" fmla="*/ 48 h 63"/>
                <a:gd name="T60" fmla="*/ 66 w 70"/>
                <a:gd name="T61" fmla="*/ 48 h 63"/>
                <a:gd name="T62" fmla="*/ 66 w 70"/>
                <a:gd name="T63" fmla="*/ 48 h 63"/>
                <a:gd name="T64" fmla="*/ 66 w 70"/>
                <a:gd name="T65" fmla="*/ 48 h 63"/>
                <a:gd name="T66" fmla="*/ 66 w 70"/>
                <a:gd name="T67" fmla="*/ 48 h 63"/>
                <a:gd name="T68" fmla="*/ 66 w 70"/>
                <a:gd name="T69" fmla="*/ 48 h 63"/>
                <a:gd name="T70" fmla="*/ 65 w 70"/>
                <a:gd name="T71" fmla="*/ 48 h 63"/>
                <a:gd name="T72" fmla="*/ 65 w 70"/>
                <a:gd name="T73" fmla="*/ 48 h 63"/>
                <a:gd name="T74" fmla="*/ 65 w 70"/>
                <a:gd name="T75" fmla="*/ 48 h 63"/>
                <a:gd name="T76" fmla="*/ 65 w 70"/>
                <a:gd name="T77" fmla="*/ 48 h 63"/>
                <a:gd name="T78" fmla="*/ 65 w 70"/>
                <a:gd name="T79" fmla="*/ 48 h 63"/>
                <a:gd name="T80" fmla="*/ 65 w 70"/>
                <a:gd name="T81" fmla="*/ 48 h 63"/>
                <a:gd name="T82" fmla="*/ 65 w 70"/>
                <a:gd name="T83" fmla="*/ 48 h 63"/>
                <a:gd name="T84" fmla="*/ 65 w 70"/>
                <a:gd name="T85" fmla="*/ 48 h 63"/>
                <a:gd name="T86" fmla="*/ 65 w 70"/>
                <a:gd name="T87" fmla="*/ 48 h 63"/>
                <a:gd name="T88" fmla="*/ 65 w 70"/>
                <a:gd name="T89" fmla="*/ 48 h 63"/>
                <a:gd name="T90" fmla="*/ 65 w 70"/>
                <a:gd name="T91" fmla="*/ 48 h 63"/>
                <a:gd name="T92" fmla="*/ 65 w 70"/>
                <a:gd name="T93" fmla="*/ 47 h 63"/>
                <a:gd name="T94" fmla="*/ 65 w 70"/>
                <a:gd name="T95" fmla="*/ 47 h 63"/>
                <a:gd name="T96" fmla="*/ 54 w 70"/>
                <a:gd name="T97" fmla="*/ 40 h 63"/>
                <a:gd name="T98" fmla="*/ 54 w 70"/>
                <a:gd name="T99" fmla="*/ 40 h 63"/>
                <a:gd name="T100" fmla="*/ 54 w 70"/>
                <a:gd name="T101" fmla="*/ 40 h 63"/>
                <a:gd name="T102" fmla="*/ 54 w 70"/>
                <a:gd name="T103" fmla="*/ 40 h 63"/>
                <a:gd name="T104" fmla="*/ 54 w 70"/>
                <a:gd name="T105" fmla="*/ 40 h 63"/>
                <a:gd name="T106" fmla="*/ 7 w 70"/>
                <a:gd name="T107" fmla="*/ 0 h 63"/>
                <a:gd name="T108" fmla="*/ 7 w 70"/>
                <a:gd name="T109" fmla="*/ 0 h 63"/>
                <a:gd name="T110" fmla="*/ 7 w 70"/>
                <a:gd name="T111" fmla="*/ 0 h 63"/>
                <a:gd name="T112" fmla="*/ 7 w 70"/>
                <a:gd name="T113" fmla="*/ 0 h 63"/>
                <a:gd name="T114" fmla="*/ 7 w 70"/>
                <a:gd name="T1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6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7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5"/>
                    <a:pt x="8" y="45"/>
                    <a:pt x="10" y="44"/>
                  </a:cubicBezTo>
                  <a:cubicBezTo>
                    <a:pt x="11" y="44"/>
                    <a:pt x="11" y="44"/>
                    <a:pt x="12" y="44"/>
                  </a:cubicBezTo>
                  <a:cubicBezTo>
                    <a:pt x="17" y="39"/>
                    <a:pt x="21" y="34"/>
                    <a:pt x="24" y="29"/>
                  </a:cubicBezTo>
                  <a:cubicBezTo>
                    <a:pt x="38" y="43"/>
                    <a:pt x="52" y="57"/>
                    <a:pt x="70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70" y="58"/>
                    <a:pt x="70" y="56"/>
                    <a:pt x="70" y="55"/>
                  </a:cubicBezTo>
                  <a:cubicBezTo>
                    <a:pt x="70" y="53"/>
                    <a:pt x="70" y="52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9" y="50"/>
                    <a:pt x="68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1" y="45"/>
                    <a:pt x="58" y="43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31" y="22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" name="Freeform 303">
              <a:extLst>
                <a:ext uri="{FF2B5EF4-FFF2-40B4-BE49-F238E27FC236}">
                  <a16:creationId xmlns:a16="http://schemas.microsoft.com/office/drawing/2014/main" id="{8AF1909E-3EB8-478E-A6DE-87F791791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151" y="3248025"/>
              <a:ext cx="31750" cy="1587"/>
            </a:xfrm>
            <a:custGeom>
              <a:avLst/>
              <a:gdLst>
                <a:gd name="T0" fmla="*/ 4 w 11"/>
                <a:gd name="T1" fmla="*/ 1 h 1"/>
                <a:gd name="T2" fmla="*/ 4 w 11"/>
                <a:gd name="T3" fmla="*/ 1 h 1"/>
                <a:gd name="T4" fmla="*/ 4 w 11"/>
                <a:gd name="T5" fmla="*/ 1 h 1"/>
                <a:gd name="T6" fmla="*/ 4 w 11"/>
                <a:gd name="T7" fmla="*/ 1 h 1"/>
                <a:gd name="T8" fmla="*/ 1 w 11"/>
                <a:gd name="T9" fmla="*/ 1 h 1"/>
                <a:gd name="T10" fmla="*/ 1 w 11"/>
                <a:gd name="T11" fmla="*/ 1 h 1"/>
                <a:gd name="T12" fmla="*/ 1 w 11"/>
                <a:gd name="T13" fmla="*/ 1 h 1"/>
                <a:gd name="T14" fmla="*/ 1 w 11"/>
                <a:gd name="T15" fmla="*/ 1 h 1"/>
                <a:gd name="T16" fmla="*/ 1 w 11"/>
                <a:gd name="T17" fmla="*/ 1 h 1"/>
                <a:gd name="T18" fmla="*/ 1 w 11"/>
                <a:gd name="T19" fmla="*/ 1 h 1"/>
                <a:gd name="T20" fmla="*/ 0 w 11"/>
                <a:gd name="T21" fmla="*/ 1 h 1"/>
                <a:gd name="T22" fmla="*/ 1 w 11"/>
                <a:gd name="T23" fmla="*/ 1 h 1"/>
                <a:gd name="T24" fmla="*/ 1 w 11"/>
                <a:gd name="T25" fmla="*/ 1 h 1"/>
                <a:gd name="T26" fmla="*/ 1 w 11"/>
                <a:gd name="T27" fmla="*/ 1 h 1"/>
                <a:gd name="T28" fmla="*/ 0 w 11"/>
                <a:gd name="T29" fmla="*/ 1 h 1"/>
                <a:gd name="T30" fmla="*/ 11 w 11"/>
                <a:gd name="T31" fmla="*/ 0 h 1"/>
                <a:gd name="T32" fmla="*/ 5 w 11"/>
                <a:gd name="T33" fmla="*/ 1 h 1"/>
                <a:gd name="T34" fmla="*/ 11 w 1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11" y="0"/>
                  </a:moveTo>
                  <a:cubicBezTo>
                    <a:pt x="9" y="1"/>
                    <a:pt x="7" y="1"/>
                    <a:pt x="5" y="1"/>
                  </a:cubicBezTo>
                  <a:cubicBezTo>
                    <a:pt x="7" y="1"/>
                    <a:pt x="9" y="1"/>
                    <a:pt x="11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" name="Freeform 304">
              <a:extLst>
                <a:ext uri="{FF2B5EF4-FFF2-40B4-BE49-F238E27FC236}">
                  <a16:creationId xmlns:a16="http://schemas.microsoft.com/office/drawing/2014/main" id="{20DC6387-B1E0-4E55-A29D-E896A609C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413" y="3048000"/>
              <a:ext cx="311150" cy="347662"/>
            </a:xfrm>
            <a:custGeom>
              <a:avLst/>
              <a:gdLst>
                <a:gd name="T0" fmla="*/ 111 w 111"/>
                <a:gd name="T1" fmla="*/ 0 h 124"/>
                <a:gd name="T2" fmla="*/ 106 w 111"/>
                <a:gd name="T3" fmla="*/ 12 h 124"/>
                <a:gd name="T4" fmla="*/ 94 w 111"/>
                <a:gd name="T5" fmla="*/ 34 h 124"/>
                <a:gd name="T6" fmla="*/ 64 w 111"/>
                <a:gd name="T7" fmla="*/ 73 h 124"/>
                <a:gd name="T8" fmla="*/ 28 w 111"/>
                <a:gd name="T9" fmla="*/ 106 h 124"/>
                <a:gd name="T10" fmla="*/ 7 w 111"/>
                <a:gd name="T11" fmla="*/ 120 h 124"/>
                <a:gd name="T12" fmla="*/ 0 w 111"/>
                <a:gd name="T13" fmla="*/ 124 h 124"/>
                <a:gd name="T14" fmla="*/ 111 w 111"/>
                <a:gd name="T15" fmla="*/ 8 h 124"/>
                <a:gd name="T16" fmla="*/ 111 w 111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4">
                  <a:moveTo>
                    <a:pt x="111" y="0"/>
                  </a:moveTo>
                  <a:cubicBezTo>
                    <a:pt x="110" y="4"/>
                    <a:pt x="108" y="8"/>
                    <a:pt x="106" y="12"/>
                  </a:cubicBezTo>
                  <a:cubicBezTo>
                    <a:pt x="102" y="20"/>
                    <a:pt x="98" y="27"/>
                    <a:pt x="94" y="34"/>
                  </a:cubicBezTo>
                  <a:cubicBezTo>
                    <a:pt x="85" y="48"/>
                    <a:pt x="75" y="60"/>
                    <a:pt x="64" y="73"/>
                  </a:cubicBezTo>
                  <a:cubicBezTo>
                    <a:pt x="53" y="85"/>
                    <a:pt x="41" y="96"/>
                    <a:pt x="28" y="106"/>
                  </a:cubicBezTo>
                  <a:cubicBezTo>
                    <a:pt x="21" y="111"/>
                    <a:pt x="14" y="115"/>
                    <a:pt x="7" y="120"/>
                  </a:cubicBezTo>
                  <a:cubicBezTo>
                    <a:pt x="5" y="121"/>
                    <a:pt x="3" y="122"/>
                    <a:pt x="0" y="124"/>
                  </a:cubicBezTo>
                  <a:cubicBezTo>
                    <a:pt x="57" y="114"/>
                    <a:pt x="101" y="64"/>
                    <a:pt x="111" y="8"/>
                  </a:cubicBezTo>
                  <a:cubicBezTo>
                    <a:pt x="111" y="5"/>
                    <a:pt x="111" y="2"/>
                    <a:pt x="111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" name="Freeform 305">
              <a:extLst>
                <a:ext uri="{FF2B5EF4-FFF2-40B4-BE49-F238E27FC236}">
                  <a16:creationId xmlns:a16="http://schemas.microsoft.com/office/drawing/2014/main" id="{0F585820-DD21-4BE4-B5C5-9F8A59796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1963" y="3278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" name="Freeform 306">
              <a:extLst>
                <a:ext uri="{FF2B5EF4-FFF2-40B4-BE49-F238E27FC236}">
                  <a16:creationId xmlns:a16="http://schemas.microsoft.com/office/drawing/2014/main" id="{6479331D-14BC-47BB-944D-9EF5D5880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3244850"/>
              <a:ext cx="58738" cy="212725"/>
            </a:xfrm>
            <a:custGeom>
              <a:avLst/>
              <a:gdLst>
                <a:gd name="T0" fmla="*/ 9 w 21"/>
                <a:gd name="T1" fmla="*/ 0 h 76"/>
                <a:gd name="T2" fmla="*/ 0 w 21"/>
                <a:gd name="T3" fmla="*/ 12 h 76"/>
                <a:gd name="T4" fmla="*/ 1 w 21"/>
                <a:gd name="T5" fmla="*/ 12 h 76"/>
                <a:gd name="T6" fmla="*/ 1 w 21"/>
                <a:gd name="T7" fmla="*/ 12 h 76"/>
                <a:gd name="T8" fmla="*/ 1 w 21"/>
                <a:gd name="T9" fmla="*/ 12 h 76"/>
                <a:gd name="T10" fmla="*/ 1 w 21"/>
                <a:gd name="T11" fmla="*/ 12 h 76"/>
                <a:gd name="T12" fmla="*/ 1 w 21"/>
                <a:gd name="T13" fmla="*/ 12 h 76"/>
                <a:gd name="T14" fmla="*/ 1 w 21"/>
                <a:gd name="T15" fmla="*/ 12 h 76"/>
                <a:gd name="T16" fmla="*/ 1 w 21"/>
                <a:gd name="T17" fmla="*/ 12 h 76"/>
                <a:gd name="T18" fmla="*/ 10 w 21"/>
                <a:gd name="T19" fmla="*/ 76 h 76"/>
                <a:gd name="T20" fmla="*/ 21 w 21"/>
                <a:gd name="T21" fmla="*/ 54 h 76"/>
                <a:gd name="T22" fmla="*/ 20 w 21"/>
                <a:gd name="T23" fmla="*/ 54 h 76"/>
                <a:gd name="T24" fmla="*/ 19 w 21"/>
                <a:gd name="T25" fmla="*/ 51 h 76"/>
                <a:gd name="T26" fmla="*/ 16 w 21"/>
                <a:gd name="T27" fmla="*/ 45 h 76"/>
                <a:gd name="T28" fmla="*/ 13 w 21"/>
                <a:gd name="T29" fmla="*/ 33 h 76"/>
                <a:gd name="T30" fmla="*/ 9 w 21"/>
                <a:gd name="T3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76">
                  <a:moveTo>
                    <a:pt x="9" y="0"/>
                  </a:moveTo>
                  <a:cubicBezTo>
                    <a:pt x="7" y="3"/>
                    <a:pt x="4" y="7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3" y="41"/>
                    <a:pt x="10" y="76"/>
                  </a:cubicBezTo>
                  <a:cubicBezTo>
                    <a:pt x="14" y="66"/>
                    <a:pt x="18" y="57"/>
                    <a:pt x="21" y="54"/>
                  </a:cubicBezTo>
                  <a:cubicBezTo>
                    <a:pt x="21" y="54"/>
                    <a:pt x="21" y="54"/>
                    <a:pt x="20" y="54"/>
                  </a:cubicBezTo>
                  <a:cubicBezTo>
                    <a:pt x="20" y="52"/>
                    <a:pt x="19" y="52"/>
                    <a:pt x="19" y="51"/>
                  </a:cubicBezTo>
                  <a:cubicBezTo>
                    <a:pt x="18" y="49"/>
                    <a:pt x="17" y="47"/>
                    <a:pt x="16" y="45"/>
                  </a:cubicBezTo>
                  <a:cubicBezTo>
                    <a:pt x="15" y="41"/>
                    <a:pt x="14" y="37"/>
                    <a:pt x="13" y="33"/>
                  </a:cubicBezTo>
                  <a:cubicBezTo>
                    <a:pt x="10" y="22"/>
                    <a:pt x="9" y="11"/>
                    <a:pt x="9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" name="Freeform 307">
              <a:extLst>
                <a:ext uri="{FF2B5EF4-FFF2-40B4-BE49-F238E27FC236}">
                  <a16:creationId xmlns:a16="http://schemas.microsoft.com/office/drawing/2014/main" id="{D005D82A-7B8C-4A61-A56F-6854F1C2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838825"/>
              <a:ext cx="109538" cy="168275"/>
            </a:xfrm>
            <a:custGeom>
              <a:avLst/>
              <a:gdLst>
                <a:gd name="T0" fmla="*/ 33 w 39"/>
                <a:gd name="T1" fmla="*/ 20 h 60"/>
                <a:gd name="T2" fmla="*/ 35 w 39"/>
                <a:gd name="T3" fmla="*/ 52 h 60"/>
                <a:gd name="T4" fmla="*/ 0 w 39"/>
                <a:gd name="T5" fmla="*/ 54 h 60"/>
                <a:gd name="T6" fmla="*/ 23 w 39"/>
                <a:gd name="T7" fmla="*/ 0 h 60"/>
                <a:gd name="T8" fmla="*/ 24 w 39"/>
                <a:gd name="T9" fmla="*/ 0 h 60"/>
                <a:gd name="T10" fmla="*/ 33 w 39"/>
                <a:gd name="T1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0">
                  <a:moveTo>
                    <a:pt x="33" y="20"/>
                  </a:moveTo>
                  <a:cubicBezTo>
                    <a:pt x="38" y="33"/>
                    <a:pt x="39" y="44"/>
                    <a:pt x="35" y="52"/>
                  </a:cubicBezTo>
                  <a:cubicBezTo>
                    <a:pt x="30" y="60"/>
                    <a:pt x="16" y="59"/>
                    <a:pt x="0" y="54"/>
                  </a:cubicBezTo>
                  <a:cubicBezTo>
                    <a:pt x="0" y="14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7"/>
                    <a:pt x="31" y="13"/>
                    <a:pt x="33" y="20"/>
                  </a:cubicBezTo>
                  <a:close/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" name="Freeform 308">
              <a:extLst>
                <a:ext uri="{FF2B5EF4-FFF2-40B4-BE49-F238E27FC236}">
                  <a16:creationId xmlns:a16="http://schemas.microsoft.com/office/drawing/2014/main" id="{28443F19-7A68-4152-A02F-EA6ABA4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5592763"/>
              <a:ext cx="488950" cy="398462"/>
            </a:xfrm>
            <a:custGeom>
              <a:avLst/>
              <a:gdLst>
                <a:gd name="T0" fmla="*/ 174 w 174"/>
                <a:gd name="T1" fmla="*/ 88 h 142"/>
                <a:gd name="T2" fmla="*/ 173 w 174"/>
                <a:gd name="T3" fmla="*/ 88 h 142"/>
                <a:gd name="T4" fmla="*/ 150 w 174"/>
                <a:gd name="T5" fmla="*/ 142 h 142"/>
                <a:gd name="T6" fmla="*/ 120 w 174"/>
                <a:gd name="T7" fmla="*/ 131 h 142"/>
                <a:gd name="T8" fmla="*/ 120 w 174"/>
                <a:gd name="T9" fmla="*/ 131 h 142"/>
                <a:gd name="T10" fmla="*/ 80 w 174"/>
                <a:gd name="T11" fmla="*/ 109 h 142"/>
                <a:gd name="T12" fmla="*/ 73 w 174"/>
                <a:gd name="T13" fmla="*/ 101 h 142"/>
                <a:gd name="T14" fmla="*/ 9 w 174"/>
                <a:gd name="T15" fmla="*/ 72 h 142"/>
                <a:gd name="T16" fmla="*/ 0 w 174"/>
                <a:gd name="T17" fmla="*/ 31 h 142"/>
                <a:gd name="T18" fmla="*/ 29 w 174"/>
                <a:gd name="T19" fmla="*/ 15 h 142"/>
                <a:gd name="T20" fmla="*/ 50 w 174"/>
                <a:gd name="T21" fmla="*/ 0 h 142"/>
                <a:gd name="T22" fmla="*/ 70 w 174"/>
                <a:gd name="T23" fmla="*/ 4 h 142"/>
                <a:gd name="T24" fmla="*/ 136 w 174"/>
                <a:gd name="T25" fmla="*/ 34 h 142"/>
                <a:gd name="T26" fmla="*/ 174 w 174"/>
                <a:gd name="T27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42">
                  <a:moveTo>
                    <a:pt x="174" y="88"/>
                  </a:move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50" y="102"/>
                    <a:pt x="150" y="142"/>
                  </a:cubicBezTo>
                  <a:cubicBezTo>
                    <a:pt x="141" y="140"/>
                    <a:pt x="130" y="135"/>
                    <a:pt x="120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01" y="122"/>
                    <a:pt x="84" y="111"/>
                    <a:pt x="80" y="109"/>
                  </a:cubicBezTo>
                  <a:cubicBezTo>
                    <a:pt x="79" y="106"/>
                    <a:pt x="76" y="103"/>
                    <a:pt x="73" y="101"/>
                  </a:cubicBezTo>
                  <a:cubicBezTo>
                    <a:pt x="55" y="94"/>
                    <a:pt x="9" y="72"/>
                    <a:pt x="9" y="72"/>
                  </a:cubicBezTo>
                  <a:cubicBezTo>
                    <a:pt x="9" y="72"/>
                    <a:pt x="5" y="41"/>
                    <a:pt x="0" y="31"/>
                  </a:cubicBezTo>
                  <a:cubicBezTo>
                    <a:pt x="9" y="29"/>
                    <a:pt x="19" y="24"/>
                    <a:pt x="29" y="15"/>
                  </a:cubicBezTo>
                  <a:cubicBezTo>
                    <a:pt x="34" y="11"/>
                    <a:pt x="41" y="6"/>
                    <a:pt x="50" y="0"/>
                  </a:cubicBezTo>
                  <a:cubicBezTo>
                    <a:pt x="55" y="2"/>
                    <a:pt x="62" y="3"/>
                    <a:pt x="70" y="4"/>
                  </a:cubicBezTo>
                  <a:cubicBezTo>
                    <a:pt x="72" y="6"/>
                    <a:pt x="99" y="45"/>
                    <a:pt x="136" y="34"/>
                  </a:cubicBezTo>
                  <a:cubicBezTo>
                    <a:pt x="149" y="49"/>
                    <a:pt x="163" y="69"/>
                    <a:pt x="174" y="88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" name="Freeform 309">
              <a:extLst>
                <a:ext uri="{FF2B5EF4-FFF2-40B4-BE49-F238E27FC236}">
                  <a16:creationId xmlns:a16="http://schemas.microsoft.com/office/drawing/2014/main" id="{7B7C9C83-FE78-4BB9-8E87-5F744B6B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1" y="5603875"/>
              <a:ext cx="185738" cy="114300"/>
            </a:xfrm>
            <a:custGeom>
              <a:avLst/>
              <a:gdLst>
                <a:gd name="T0" fmla="*/ 66 w 66"/>
                <a:gd name="T1" fmla="*/ 30 h 41"/>
                <a:gd name="T2" fmla="*/ 0 w 66"/>
                <a:gd name="T3" fmla="*/ 0 h 41"/>
                <a:gd name="T4" fmla="*/ 42 w 66"/>
                <a:gd name="T5" fmla="*/ 6 h 41"/>
                <a:gd name="T6" fmla="*/ 66 w 66"/>
                <a:gd name="T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1">
                  <a:moveTo>
                    <a:pt x="66" y="30"/>
                  </a:moveTo>
                  <a:cubicBezTo>
                    <a:pt x="29" y="41"/>
                    <a:pt x="2" y="2"/>
                    <a:pt x="0" y="0"/>
                  </a:cubicBezTo>
                  <a:cubicBezTo>
                    <a:pt x="16" y="1"/>
                    <a:pt x="34" y="1"/>
                    <a:pt x="42" y="6"/>
                  </a:cubicBezTo>
                  <a:cubicBezTo>
                    <a:pt x="46" y="8"/>
                    <a:pt x="55" y="18"/>
                    <a:pt x="66" y="30"/>
                  </a:cubicBezTo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" name="Freeform 310">
              <a:extLst>
                <a:ext uri="{FF2B5EF4-FFF2-40B4-BE49-F238E27FC236}">
                  <a16:creationId xmlns:a16="http://schemas.microsoft.com/office/drawing/2014/main" id="{AED84F4C-6D14-46AF-A818-317798075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4891088"/>
              <a:ext cx="946150" cy="1004887"/>
            </a:xfrm>
            <a:custGeom>
              <a:avLst/>
              <a:gdLst>
                <a:gd name="T0" fmla="*/ 314 w 337"/>
                <a:gd name="T1" fmla="*/ 66 h 358"/>
                <a:gd name="T2" fmla="*/ 196 w 337"/>
                <a:gd name="T3" fmla="*/ 30 h 358"/>
                <a:gd name="T4" fmla="*/ 0 w 337"/>
                <a:gd name="T5" fmla="*/ 255 h 358"/>
                <a:gd name="T6" fmla="*/ 28 w 337"/>
                <a:gd name="T7" fmla="*/ 260 h 358"/>
                <a:gd name="T8" fmla="*/ 52 w 337"/>
                <a:gd name="T9" fmla="*/ 284 h 358"/>
                <a:gd name="T10" fmla="*/ 90 w 337"/>
                <a:gd name="T11" fmla="*/ 338 h 358"/>
                <a:gd name="T12" fmla="*/ 99 w 337"/>
                <a:gd name="T13" fmla="*/ 358 h 358"/>
                <a:gd name="T14" fmla="*/ 101 w 337"/>
                <a:gd name="T15" fmla="*/ 357 h 358"/>
                <a:gd name="T16" fmla="*/ 314 w 337"/>
                <a:gd name="T17" fmla="*/ 6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358">
                  <a:moveTo>
                    <a:pt x="314" y="66"/>
                  </a:moveTo>
                  <a:cubicBezTo>
                    <a:pt x="290" y="0"/>
                    <a:pt x="234" y="12"/>
                    <a:pt x="196" y="30"/>
                  </a:cubicBezTo>
                  <a:cubicBezTo>
                    <a:pt x="159" y="124"/>
                    <a:pt x="87" y="204"/>
                    <a:pt x="0" y="255"/>
                  </a:cubicBezTo>
                  <a:cubicBezTo>
                    <a:pt x="11" y="255"/>
                    <a:pt x="22" y="256"/>
                    <a:pt x="28" y="260"/>
                  </a:cubicBezTo>
                  <a:cubicBezTo>
                    <a:pt x="32" y="262"/>
                    <a:pt x="41" y="272"/>
                    <a:pt x="52" y="284"/>
                  </a:cubicBezTo>
                  <a:cubicBezTo>
                    <a:pt x="65" y="299"/>
                    <a:pt x="79" y="319"/>
                    <a:pt x="90" y="338"/>
                  </a:cubicBezTo>
                  <a:cubicBezTo>
                    <a:pt x="94" y="345"/>
                    <a:pt x="97" y="351"/>
                    <a:pt x="99" y="358"/>
                  </a:cubicBezTo>
                  <a:cubicBezTo>
                    <a:pt x="101" y="357"/>
                    <a:pt x="101" y="357"/>
                    <a:pt x="101" y="357"/>
                  </a:cubicBezTo>
                  <a:cubicBezTo>
                    <a:pt x="236" y="285"/>
                    <a:pt x="337" y="132"/>
                    <a:pt x="314" y="66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" name="Freeform 311">
              <a:extLst>
                <a:ext uri="{FF2B5EF4-FFF2-40B4-BE49-F238E27FC236}">
                  <a16:creationId xmlns:a16="http://schemas.microsoft.com/office/drawing/2014/main" id="{D6D8639E-F416-4635-919E-87D79289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5621338"/>
              <a:ext cx="481013" cy="369887"/>
            </a:xfrm>
            <a:custGeom>
              <a:avLst/>
              <a:gdLst>
                <a:gd name="T0" fmla="*/ 6 w 171"/>
                <a:gd name="T1" fmla="*/ 62 h 132"/>
                <a:gd name="T2" fmla="*/ 70 w 171"/>
                <a:gd name="T3" fmla="*/ 91 h 132"/>
                <a:gd name="T4" fmla="*/ 77 w 171"/>
                <a:gd name="T5" fmla="*/ 99 h 132"/>
                <a:gd name="T6" fmla="*/ 117 w 171"/>
                <a:gd name="T7" fmla="*/ 121 h 132"/>
                <a:gd name="T8" fmla="*/ 117 w 171"/>
                <a:gd name="T9" fmla="*/ 121 h 132"/>
                <a:gd name="T10" fmla="*/ 147 w 171"/>
                <a:gd name="T11" fmla="*/ 132 h 132"/>
                <a:gd name="T12" fmla="*/ 170 w 171"/>
                <a:gd name="T13" fmla="*/ 78 h 132"/>
                <a:gd name="T14" fmla="*/ 171 w 171"/>
                <a:gd name="T15" fmla="*/ 78 h 132"/>
                <a:gd name="T16" fmla="*/ 133 w 171"/>
                <a:gd name="T17" fmla="*/ 24 h 132"/>
                <a:gd name="T18" fmla="*/ 72 w 171"/>
                <a:gd name="T19" fmla="*/ 0 h 132"/>
                <a:gd name="T20" fmla="*/ 0 w 171"/>
                <a:gd name="T21" fmla="*/ 31 h 132"/>
                <a:gd name="T22" fmla="*/ 6 w 171"/>
                <a:gd name="T23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132">
                  <a:moveTo>
                    <a:pt x="6" y="62"/>
                  </a:moveTo>
                  <a:cubicBezTo>
                    <a:pt x="6" y="62"/>
                    <a:pt x="52" y="84"/>
                    <a:pt x="70" y="91"/>
                  </a:cubicBezTo>
                  <a:cubicBezTo>
                    <a:pt x="73" y="93"/>
                    <a:pt x="76" y="96"/>
                    <a:pt x="77" y="99"/>
                  </a:cubicBezTo>
                  <a:cubicBezTo>
                    <a:pt x="81" y="101"/>
                    <a:pt x="98" y="112"/>
                    <a:pt x="117" y="121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27" y="125"/>
                    <a:pt x="138" y="130"/>
                    <a:pt x="147" y="132"/>
                  </a:cubicBezTo>
                  <a:cubicBezTo>
                    <a:pt x="147" y="92"/>
                    <a:pt x="170" y="78"/>
                    <a:pt x="170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60" y="59"/>
                    <a:pt x="146" y="39"/>
                    <a:pt x="133" y="24"/>
                  </a:cubicBezTo>
                  <a:cubicBezTo>
                    <a:pt x="104" y="32"/>
                    <a:pt x="81" y="11"/>
                    <a:pt x="72" y="0"/>
                  </a:cubicBezTo>
                  <a:cubicBezTo>
                    <a:pt x="49" y="12"/>
                    <a:pt x="25" y="23"/>
                    <a:pt x="0" y="31"/>
                  </a:cubicBezTo>
                  <a:cubicBezTo>
                    <a:pt x="3" y="44"/>
                    <a:pt x="6" y="62"/>
                    <a:pt x="6" y="62"/>
                  </a:cubicBezTo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" name="Freeform 312">
              <a:extLst>
                <a:ext uri="{FF2B5EF4-FFF2-40B4-BE49-F238E27FC236}">
                  <a16:creationId xmlns:a16="http://schemas.microsoft.com/office/drawing/2014/main" id="{59427F6A-3214-4D30-A957-BDFEC521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607050"/>
              <a:ext cx="171450" cy="103187"/>
            </a:xfrm>
            <a:custGeom>
              <a:avLst/>
              <a:gdLst>
                <a:gd name="T0" fmla="*/ 61 w 61"/>
                <a:gd name="T1" fmla="*/ 29 h 37"/>
                <a:gd name="T2" fmla="*/ 37 w 61"/>
                <a:gd name="T3" fmla="*/ 5 h 37"/>
                <a:gd name="T4" fmla="*/ 9 w 61"/>
                <a:gd name="T5" fmla="*/ 0 h 37"/>
                <a:gd name="T6" fmla="*/ 0 w 61"/>
                <a:gd name="T7" fmla="*/ 5 h 37"/>
                <a:gd name="T8" fmla="*/ 61 w 61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7">
                  <a:moveTo>
                    <a:pt x="61" y="29"/>
                  </a:moveTo>
                  <a:cubicBezTo>
                    <a:pt x="50" y="17"/>
                    <a:pt x="41" y="7"/>
                    <a:pt x="37" y="5"/>
                  </a:cubicBezTo>
                  <a:cubicBezTo>
                    <a:pt x="31" y="1"/>
                    <a:pt x="20" y="0"/>
                    <a:pt x="9" y="0"/>
                  </a:cubicBezTo>
                  <a:cubicBezTo>
                    <a:pt x="6" y="1"/>
                    <a:pt x="3" y="3"/>
                    <a:pt x="0" y="5"/>
                  </a:cubicBezTo>
                  <a:cubicBezTo>
                    <a:pt x="9" y="16"/>
                    <a:pt x="32" y="37"/>
                    <a:pt x="61" y="29"/>
                  </a:cubicBezTo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" name="Freeform 313">
              <a:extLst>
                <a:ext uri="{FF2B5EF4-FFF2-40B4-BE49-F238E27FC236}">
                  <a16:creationId xmlns:a16="http://schemas.microsoft.com/office/drawing/2014/main" id="{75D1E6B2-971A-484F-95AB-600D20738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4975225"/>
              <a:ext cx="646113" cy="631825"/>
            </a:xfrm>
            <a:custGeom>
              <a:avLst/>
              <a:gdLst>
                <a:gd name="T0" fmla="*/ 230 w 230"/>
                <a:gd name="T1" fmla="*/ 0 h 225"/>
                <a:gd name="T2" fmla="*/ 196 w 230"/>
                <a:gd name="T3" fmla="*/ 19 h 225"/>
                <a:gd name="T4" fmla="*/ 196 w 230"/>
                <a:gd name="T5" fmla="*/ 19 h 225"/>
                <a:gd name="T6" fmla="*/ 0 w 230"/>
                <a:gd name="T7" fmla="*/ 220 h 225"/>
                <a:gd name="T8" fmla="*/ 20 w 230"/>
                <a:gd name="T9" fmla="*/ 224 h 225"/>
                <a:gd name="T10" fmla="*/ 20 w 230"/>
                <a:gd name="T11" fmla="*/ 224 h 225"/>
                <a:gd name="T12" fmla="*/ 20 w 230"/>
                <a:gd name="T13" fmla="*/ 224 h 225"/>
                <a:gd name="T14" fmla="*/ 20 w 230"/>
                <a:gd name="T15" fmla="*/ 224 h 225"/>
                <a:gd name="T16" fmla="*/ 34 w 230"/>
                <a:gd name="T17" fmla="*/ 225 h 225"/>
                <a:gd name="T18" fmla="*/ 230 w 230"/>
                <a:gd name="T1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25">
                  <a:moveTo>
                    <a:pt x="230" y="0"/>
                  </a:moveTo>
                  <a:cubicBezTo>
                    <a:pt x="214" y="7"/>
                    <a:pt x="202" y="15"/>
                    <a:pt x="196" y="19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40" y="124"/>
                    <a:pt x="47" y="187"/>
                    <a:pt x="0" y="220"/>
                  </a:cubicBezTo>
                  <a:cubicBezTo>
                    <a:pt x="5" y="222"/>
                    <a:pt x="12" y="223"/>
                    <a:pt x="20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25" y="224"/>
                    <a:pt x="29" y="224"/>
                    <a:pt x="34" y="225"/>
                  </a:cubicBezTo>
                  <a:cubicBezTo>
                    <a:pt x="121" y="174"/>
                    <a:pt x="193" y="94"/>
                    <a:pt x="230" y="0"/>
                  </a:cubicBezTo>
                </a:path>
              </a:pathLst>
            </a:custGeom>
            <a:solidFill>
              <a:srgbClr val="6CA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" name="Freeform 314">
              <a:extLst>
                <a:ext uri="{FF2B5EF4-FFF2-40B4-BE49-F238E27FC236}">
                  <a16:creationId xmlns:a16="http://schemas.microsoft.com/office/drawing/2014/main" id="{80A78763-FB78-43B3-8F24-531E36A5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6" y="5684838"/>
              <a:ext cx="4763" cy="22225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8 h 8"/>
                <a:gd name="T4" fmla="*/ 2 w 2"/>
                <a:gd name="T5" fmla="*/ 8 h 8"/>
                <a:gd name="T6" fmla="*/ 0 w 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5"/>
                    <a:pt x="1" y="3"/>
                    <a:pt x="0" y="0"/>
                  </a:cubicBezTo>
                </a:path>
              </a:pathLst>
            </a:custGeom>
            <a:solidFill>
              <a:srgbClr val="002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" name="Freeform 315">
              <a:extLst>
                <a:ext uri="{FF2B5EF4-FFF2-40B4-BE49-F238E27FC236}">
                  <a16:creationId xmlns:a16="http://schemas.microsoft.com/office/drawing/2014/main" id="{E273BEC5-99F6-49B2-9C89-2F6D87F7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5592763"/>
              <a:ext cx="211138" cy="114300"/>
            </a:xfrm>
            <a:custGeom>
              <a:avLst/>
              <a:gdLst>
                <a:gd name="T0" fmla="*/ 50 w 75"/>
                <a:gd name="T1" fmla="*/ 0 h 41"/>
                <a:gd name="T2" fmla="*/ 29 w 75"/>
                <a:gd name="T3" fmla="*/ 15 h 41"/>
                <a:gd name="T4" fmla="*/ 0 w 75"/>
                <a:gd name="T5" fmla="*/ 31 h 41"/>
                <a:gd name="T6" fmla="*/ 0 w 75"/>
                <a:gd name="T7" fmla="*/ 31 h 41"/>
                <a:gd name="T8" fmla="*/ 1 w 75"/>
                <a:gd name="T9" fmla="*/ 33 h 41"/>
                <a:gd name="T10" fmla="*/ 3 w 75"/>
                <a:gd name="T11" fmla="*/ 41 h 41"/>
                <a:gd name="T12" fmla="*/ 75 w 75"/>
                <a:gd name="T13" fmla="*/ 10 h 41"/>
                <a:gd name="T14" fmla="*/ 70 w 75"/>
                <a:gd name="T15" fmla="*/ 4 h 41"/>
                <a:gd name="T16" fmla="*/ 70 w 75"/>
                <a:gd name="T17" fmla="*/ 4 h 41"/>
                <a:gd name="T18" fmla="*/ 70 w 75"/>
                <a:gd name="T19" fmla="*/ 4 h 41"/>
                <a:gd name="T20" fmla="*/ 50 w 75"/>
                <a:gd name="T21" fmla="*/ 0 h 41"/>
                <a:gd name="T22" fmla="*/ 50 w 75"/>
                <a:gd name="T23" fmla="*/ 0 h 41"/>
                <a:gd name="T24" fmla="*/ 50 w 75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41">
                  <a:moveTo>
                    <a:pt x="50" y="0"/>
                  </a:moveTo>
                  <a:cubicBezTo>
                    <a:pt x="41" y="6"/>
                    <a:pt x="34" y="11"/>
                    <a:pt x="29" y="15"/>
                  </a:cubicBezTo>
                  <a:cubicBezTo>
                    <a:pt x="19" y="24"/>
                    <a:pt x="9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2" y="36"/>
                    <a:pt x="2" y="38"/>
                    <a:pt x="3" y="41"/>
                  </a:cubicBezTo>
                  <a:cubicBezTo>
                    <a:pt x="28" y="33"/>
                    <a:pt x="52" y="22"/>
                    <a:pt x="75" y="10"/>
                  </a:cubicBezTo>
                  <a:cubicBezTo>
                    <a:pt x="72" y="7"/>
                    <a:pt x="71" y="5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2" y="3"/>
                    <a:pt x="55" y="2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E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" name="Freeform 316">
              <a:extLst>
                <a:ext uri="{FF2B5EF4-FFF2-40B4-BE49-F238E27FC236}">
                  <a16:creationId xmlns:a16="http://schemas.microsoft.com/office/drawing/2014/main" id="{E9558692-0767-4AEE-99C6-9805CA670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1" y="5603875"/>
              <a:ext cx="39688" cy="17462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0 h 6"/>
                <a:gd name="T6" fmla="*/ 5 w 14"/>
                <a:gd name="T7" fmla="*/ 6 h 6"/>
                <a:gd name="T8" fmla="*/ 5 w 14"/>
                <a:gd name="T9" fmla="*/ 6 h 6"/>
                <a:gd name="T10" fmla="*/ 14 w 14"/>
                <a:gd name="T11" fmla="*/ 1 h 6"/>
                <a:gd name="T12" fmla="*/ 14 w 14"/>
                <a:gd name="T13" fmla="*/ 1 h 6"/>
                <a:gd name="T14" fmla="*/ 0 w 1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4"/>
                    <a:pt x="11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solidFill>
              <a:srgbClr val="817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" name="Freeform 317">
              <a:extLst>
                <a:ext uri="{FF2B5EF4-FFF2-40B4-BE49-F238E27FC236}">
                  <a16:creationId xmlns:a16="http://schemas.microsoft.com/office/drawing/2014/main" id="{EF63BBAD-8C9E-4C12-8094-46321EB48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6" y="5897563"/>
              <a:ext cx="111125" cy="87312"/>
            </a:xfrm>
            <a:custGeom>
              <a:avLst/>
              <a:gdLst>
                <a:gd name="T0" fmla="*/ 40 w 40"/>
                <a:gd name="T1" fmla="*/ 22 h 31"/>
                <a:gd name="T2" fmla="*/ 40 w 40"/>
                <a:gd name="T3" fmla="*/ 22 h 31"/>
                <a:gd name="T4" fmla="*/ 40 w 40"/>
                <a:gd name="T5" fmla="*/ 22 h 31"/>
                <a:gd name="T6" fmla="*/ 2 w 40"/>
                <a:gd name="T7" fmla="*/ 31 h 31"/>
                <a:gd name="T8" fmla="*/ 2 w 40"/>
                <a:gd name="T9" fmla="*/ 31 h 31"/>
                <a:gd name="T10" fmla="*/ 0 w 40"/>
                <a:gd name="T11" fmla="*/ 0 h 31"/>
                <a:gd name="T12" fmla="*/ 40 w 40"/>
                <a:gd name="T13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8" y="26"/>
                    <a:pt x="15" y="29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20"/>
                    <a:pt x="4" y="8"/>
                    <a:pt x="0" y="0"/>
                  </a:cubicBezTo>
                  <a:cubicBezTo>
                    <a:pt x="4" y="2"/>
                    <a:pt x="21" y="13"/>
                    <a:pt x="40" y="22"/>
                  </a:cubicBezTo>
                  <a:close/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" name="Freeform 318">
              <a:extLst>
                <a:ext uri="{FF2B5EF4-FFF2-40B4-BE49-F238E27FC236}">
                  <a16:creationId xmlns:a16="http://schemas.microsoft.com/office/drawing/2014/main" id="{51EA4CAC-C95E-4BEB-8401-A39EBA5FB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5897563"/>
              <a:ext cx="60325" cy="87312"/>
            </a:xfrm>
            <a:custGeom>
              <a:avLst/>
              <a:gdLst>
                <a:gd name="T0" fmla="*/ 17 w 21"/>
                <a:gd name="T1" fmla="*/ 0 h 31"/>
                <a:gd name="T2" fmla="*/ 19 w 21"/>
                <a:gd name="T3" fmla="*/ 31 h 31"/>
                <a:gd name="T4" fmla="*/ 1 w 21"/>
                <a:gd name="T5" fmla="*/ 29 h 31"/>
                <a:gd name="T6" fmla="*/ 4 w 21"/>
                <a:gd name="T7" fmla="*/ 9 h 31"/>
                <a:gd name="T8" fmla="*/ 17 w 21"/>
                <a:gd name="T9" fmla="*/ 0 h 31"/>
                <a:gd name="T10" fmla="*/ 17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7" y="0"/>
                  </a:moveTo>
                  <a:cubicBezTo>
                    <a:pt x="21" y="8"/>
                    <a:pt x="20" y="20"/>
                    <a:pt x="19" y="31"/>
                  </a:cubicBezTo>
                  <a:cubicBezTo>
                    <a:pt x="17" y="31"/>
                    <a:pt x="3" y="30"/>
                    <a:pt x="1" y="29"/>
                  </a:cubicBezTo>
                  <a:cubicBezTo>
                    <a:pt x="0" y="28"/>
                    <a:pt x="3" y="12"/>
                    <a:pt x="4" y="9"/>
                  </a:cubicBezTo>
                  <a:cubicBezTo>
                    <a:pt x="4" y="6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" name="Freeform 319">
              <a:extLst>
                <a:ext uri="{FF2B5EF4-FFF2-40B4-BE49-F238E27FC236}">
                  <a16:creationId xmlns:a16="http://schemas.microsoft.com/office/drawing/2014/main" id="{D2CAABD6-7E00-4ED6-8FC8-572A9BFB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1" y="4972050"/>
              <a:ext cx="1524000" cy="744537"/>
            </a:xfrm>
            <a:custGeom>
              <a:avLst/>
              <a:gdLst>
                <a:gd name="T0" fmla="*/ 256 w 543"/>
                <a:gd name="T1" fmla="*/ 14 h 265"/>
                <a:gd name="T2" fmla="*/ 274 w 543"/>
                <a:gd name="T3" fmla="*/ 19 h 265"/>
                <a:gd name="T4" fmla="*/ 542 w 543"/>
                <a:gd name="T5" fmla="*/ 63 h 265"/>
                <a:gd name="T6" fmla="*/ 543 w 543"/>
                <a:gd name="T7" fmla="*/ 64 h 265"/>
                <a:gd name="T8" fmla="*/ 435 w 543"/>
                <a:gd name="T9" fmla="*/ 168 h 265"/>
                <a:gd name="T10" fmla="*/ 434 w 543"/>
                <a:gd name="T11" fmla="*/ 167 h 265"/>
                <a:gd name="T12" fmla="*/ 433 w 543"/>
                <a:gd name="T13" fmla="*/ 167 h 265"/>
                <a:gd name="T14" fmla="*/ 432 w 543"/>
                <a:gd name="T15" fmla="*/ 166 h 265"/>
                <a:gd name="T16" fmla="*/ 323 w 543"/>
                <a:gd name="T17" fmla="*/ 169 h 265"/>
                <a:gd name="T18" fmla="*/ 312 w 543"/>
                <a:gd name="T19" fmla="*/ 179 h 265"/>
                <a:gd name="T20" fmla="*/ 223 w 543"/>
                <a:gd name="T21" fmla="*/ 185 h 265"/>
                <a:gd name="T22" fmla="*/ 175 w 543"/>
                <a:gd name="T23" fmla="*/ 253 h 265"/>
                <a:gd name="T24" fmla="*/ 130 w 543"/>
                <a:gd name="T25" fmla="*/ 264 h 265"/>
                <a:gd name="T26" fmla="*/ 126 w 543"/>
                <a:gd name="T27" fmla="*/ 265 h 265"/>
                <a:gd name="T28" fmla="*/ 126 w 543"/>
                <a:gd name="T29" fmla="*/ 264 h 265"/>
                <a:gd name="T30" fmla="*/ 34 w 543"/>
                <a:gd name="T31" fmla="*/ 90 h 265"/>
                <a:gd name="T32" fmla="*/ 133 w 543"/>
                <a:gd name="T33" fmla="*/ 9 h 265"/>
                <a:gd name="T34" fmla="*/ 256 w 543"/>
                <a:gd name="T35" fmla="*/ 1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3" h="265">
                  <a:moveTo>
                    <a:pt x="256" y="14"/>
                  </a:moveTo>
                  <a:cubicBezTo>
                    <a:pt x="262" y="15"/>
                    <a:pt x="268" y="17"/>
                    <a:pt x="274" y="19"/>
                  </a:cubicBezTo>
                  <a:cubicBezTo>
                    <a:pt x="461" y="83"/>
                    <a:pt x="542" y="63"/>
                    <a:pt x="542" y="63"/>
                  </a:cubicBezTo>
                  <a:cubicBezTo>
                    <a:pt x="543" y="64"/>
                    <a:pt x="543" y="64"/>
                    <a:pt x="543" y="64"/>
                  </a:cubicBezTo>
                  <a:cubicBezTo>
                    <a:pt x="516" y="102"/>
                    <a:pt x="481" y="140"/>
                    <a:pt x="435" y="168"/>
                  </a:cubicBezTo>
                  <a:cubicBezTo>
                    <a:pt x="434" y="167"/>
                    <a:pt x="434" y="167"/>
                    <a:pt x="434" y="167"/>
                  </a:cubicBezTo>
                  <a:cubicBezTo>
                    <a:pt x="434" y="167"/>
                    <a:pt x="434" y="167"/>
                    <a:pt x="433" y="167"/>
                  </a:cubicBezTo>
                  <a:cubicBezTo>
                    <a:pt x="433" y="167"/>
                    <a:pt x="432" y="167"/>
                    <a:pt x="432" y="166"/>
                  </a:cubicBezTo>
                  <a:cubicBezTo>
                    <a:pt x="417" y="162"/>
                    <a:pt x="357" y="144"/>
                    <a:pt x="323" y="169"/>
                  </a:cubicBezTo>
                  <a:cubicBezTo>
                    <a:pt x="319" y="173"/>
                    <a:pt x="315" y="176"/>
                    <a:pt x="312" y="179"/>
                  </a:cubicBezTo>
                  <a:cubicBezTo>
                    <a:pt x="306" y="179"/>
                    <a:pt x="245" y="176"/>
                    <a:pt x="223" y="185"/>
                  </a:cubicBezTo>
                  <a:cubicBezTo>
                    <a:pt x="208" y="191"/>
                    <a:pt x="175" y="253"/>
                    <a:pt x="175" y="253"/>
                  </a:cubicBezTo>
                  <a:cubicBezTo>
                    <a:pt x="175" y="253"/>
                    <a:pt x="148" y="258"/>
                    <a:pt x="130" y="264"/>
                  </a:cubicBezTo>
                  <a:cubicBezTo>
                    <a:pt x="129" y="264"/>
                    <a:pt x="128" y="264"/>
                    <a:pt x="126" y="26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4"/>
                    <a:pt x="0" y="176"/>
                    <a:pt x="34" y="90"/>
                  </a:cubicBezTo>
                  <a:cubicBezTo>
                    <a:pt x="51" y="46"/>
                    <a:pt x="88" y="19"/>
                    <a:pt x="133" y="9"/>
                  </a:cubicBezTo>
                  <a:cubicBezTo>
                    <a:pt x="170" y="0"/>
                    <a:pt x="214" y="2"/>
                    <a:pt x="256" y="14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" name="Freeform 320">
              <a:extLst>
                <a:ext uri="{FF2B5EF4-FFF2-40B4-BE49-F238E27FC236}">
                  <a16:creationId xmlns:a16="http://schemas.microsoft.com/office/drawing/2014/main" id="{73605260-4174-4FED-BA13-B49FF96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1" y="4972050"/>
              <a:ext cx="1366838" cy="744537"/>
            </a:xfrm>
            <a:custGeom>
              <a:avLst/>
              <a:gdLst>
                <a:gd name="T0" fmla="*/ 294 w 487"/>
                <a:gd name="T1" fmla="*/ 79 h 265"/>
                <a:gd name="T2" fmla="*/ 487 w 487"/>
                <a:gd name="T3" fmla="*/ 66 h 265"/>
                <a:gd name="T4" fmla="*/ 274 w 487"/>
                <a:gd name="T5" fmla="*/ 19 h 265"/>
                <a:gd name="T6" fmla="*/ 256 w 487"/>
                <a:gd name="T7" fmla="*/ 14 h 265"/>
                <a:gd name="T8" fmla="*/ 133 w 487"/>
                <a:gd name="T9" fmla="*/ 9 h 265"/>
                <a:gd name="T10" fmla="*/ 34 w 487"/>
                <a:gd name="T11" fmla="*/ 90 h 265"/>
                <a:gd name="T12" fmla="*/ 126 w 487"/>
                <a:gd name="T13" fmla="*/ 264 h 265"/>
                <a:gd name="T14" fmla="*/ 126 w 487"/>
                <a:gd name="T15" fmla="*/ 265 h 265"/>
                <a:gd name="T16" fmla="*/ 130 w 487"/>
                <a:gd name="T17" fmla="*/ 264 h 265"/>
                <a:gd name="T18" fmla="*/ 175 w 487"/>
                <a:gd name="T19" fmla="*/ 253 h 265"/>
                <a:gd name="T20" fmla="*/ 223 w 487"/>
                <a:gd name="T21" fmla="*/ 185 h 265"/>
                <a:gd name="T22" fmla="*/ 312 w 487"/>
                <a:gd name="T23" fmla="*/ 179 h 265"/>
                <a:gd name="T24" fmla="*/ 323 w 487"/>
                <a:gd name="T25" fmla="*/ 169 h 265"/>
                <a:gd name="T26" fmla="*/ 432 w 487"/>
                <a:gd name="T27" fmla="*/ 166 h 265"/>
                <a:gd name="T28" fmla="*/ 433 w 487"/>
                <a:gd name="T29" fmla="*/ 167 h 265"/>
                <a:gd name="T30" fmla="*/ 434 w 487"/>
                <a:gd name="T31" fmla="*/ 167 h 265"/>
                <a:gd name="T32" fmla="*/ 435 w 487"/>
                <a:gd name="T33" fmla="*/ 168 h 265"/>
                <a:gd name="T34" fmla="*/ 437 w 487"/>
                <a:gd name="T35" fmla="*/ 166 h 265"/>
                <a:gd name="T36" fmla="*/ 294 w 487"/>
                <a:gd name="T37" fmla="*/ 7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7" h="265">
                  <a:moveTo>
                    <a:pt x="294" y="79"/>
                  </a:moveTo>
                  <a:cubicBezTo>
                    <a:pt x="358" y="95"/>
                    <a:pt x="426" y="93"/>
                    <a:pt x="487" y="66"/>
                  </a:cubicBezTo>
                  <a:cubicBezTo>
                    <a:pt x="444" y="63"/>
                    <a:pt x="374" y="53"/>
                    <a:pt x="274" y="19"/>
                  </a:cubicBezTo>
                  <a:cubicBezTo>
                    <a:pt x="268" y="17"/>
                    <a:pt x="262" y="15"/>
                    <a:pt x="256" y="14"/>
                  </a:cubicBezTo>
                  <a:cubicBezTo>
                    <a:pt x="214" y="2"/>
                    <a:pt x="170" y="0"/>
                    <a:pt x="133" y="9"/>
                  </a:cubicBezTo>
                  <a:cubicBezTo>
                    <a:pt x="88" y="19"/>
                    <a:pt x="51" y="46"/>
                    <a:pt x="34" y="90"/>
                  </a:cubicBezTo>
                  <a:cubicBezTo>
                    <a:pt x="0" y="176"/>
                    <a:pt x="126" y="264"/>
                    <a:pt x="126" y="264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8" y="264"/>
                    <a:pt x="129" y="264"/>
                    <a:pt x="130" y="264"/>
                  </a:cubicBezTo>
                  <a:cubicBezTo>
                    <a:pt x="148" y="258"/>
                    <a:pt x="175" y="253"/>
                    <a:pt x="175" y="253"/>
                  </a:cubicBezTo>
                  <a:cubicBezTo>
                    <a:pt x="175" y="253"/>
                    <a:pt x="208" y="191"/>
                    <a:pt x="223" y="185"/>
                  </a:cubicBezTo>
                  <a:cubicBezTo>
                    <a:pt x="245" y="176"/>
                    <a:pt x="306" y="179"/>
                    <a:pt x="312" y="179"/>
                  </a:cubicBezTo>
                  <a:cubicBezTo>
                    <a:pt x="315" y="176"/>
                    <a:pt x="319" y="173"/>
                    <a:pt x="323" y="169"/>
                  </a:cubicBezTo>
                  <a:cubicBezTo>
                    <a:pt x="357" y="144"/>
                    <a:pt x="417" y="162"/>
                    <a:pt x="432" y="166"/>
                  </a:cubicBezTo>
                  <a:cubicBezTo>
                    <a:pt x="432" y="167"/>
                    <a:pt x="433" y="167"/>
                    <a:pt x="433" y="167"/>
                  </a:cubicBezTo>
                  <a:cubicBezTo>
                    <a:pt x="434" y="167"/>
                    <a:pt x="434" y="167"/>
                    <a:pt x="434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6" y="167"/>
                    <a:pt x="436" y="166"/>
                    <a:pt x="437" y="166"/>
                  </a:cubicBezTo>
                  <a:cubicBezTo>
                    <a:pt x="384" y="149"/>
                    <a:pt x="327" y="126"/>
                    <a:pt x="294" y="79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" name="Freeform 321">
              <a:extLst>
                <a:ext uri="{FF2B5EF4-FFF2-40B4-BE49-F238E27FC236}">
                  <a16:creationId xmlns:a16="http://schemas.microsoft.com/office/drawing/2014/main" id="{6A3A89E8-4819-4E0B-8FD1-3298345CB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6513" y="5149850"/>
              <a:ext cx="106363" cy="7937"/>
            </a:xfrm>
            <a:custGeom>
              <a:avLst/>
              <a:gdLst>
                <a:gd name="T0" fmla="*/ 0 w 38"/>
                <a:gd name="T1" fmla="*/ 3 h 3"/>
                <a:gd name="T2" fmla="*/ 2 w 38"/>
                <a:gd name="T3" fmla="*/ 3 h 3"/>
                <a:gd name="T4" fmla="*/ 2 w 38"/>
                <a:gd name="T5" fmla="*/ 3 h 3"/>
                <a:gd name="T6" fmla="*/ 0 w 38"/>
                <a:gd name="T7" fmla="*/ 3 h 3"/>
                <a:gd name="T8" fmla="*/ 38 w 38"/>
                <a:gd name="T9" fmla="*/ 0 h 3"/>
                <a:gd name="T10" fmla="*/ 38 w 38"/>
                <a:gd name="T11" fmla="*/ 0 h 3"/>
                <a:gd name="T12" fmla="*/ 38 w 38"/>
                <a:gd name="T13" fmla="*/ 0 h 3"/>
                <a:gd name="T14" fmla="*/ 2 w 38"/>
                <a:gd name="T15" fmla="*/ 3 h 3"/>
                <a:gd name="T16" fmla="*/ 38 w 3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6" y="3"/>
                    <a:pt x="2" y="3"/>
                  </a:cubicBezTo>
                  <a:cubicBezTo>
                    <a:pt x="27" y="3"/>
                    <a:pt x="38" y="0"/>
                    <a:pt x="38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" name="Freeform 322">
              <a:extLst>
                <a:ext uri="{FF2B5EF4-FFF2-40B4-BE49-F238E27FC236}">
                  <a16:creationId xmlns:a16="http://schemas.microsoft.com/office/drawing/2014/main" id="{5583D399-4B94-4059-8BA1-C39B1AE15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5149850"/>
              <a:ext cx="153988" cy="7937"/>
            </a:xfrm>
            <a:custGeom>
              <a:avLst/>
              <a:gdLst>
                <a:gd name="T0" fmla="*/ 55 w 55"/>
                <a:gd name="T1" fmla="*/ 0 h 3"/>
                <a:gd name="T2" fmla="*/ 19 w 55"/>
                <a:gd name="T3" fmla="*/ 3 h 3"/>
                <a:gd name="T4" fmla="*/ 3 w 55"/>
                <a:gd name="T5" fmla="*/ 3 h 3"/>
                <a:gd name="T6" fmla="*/ 0 w 55"/>
                <a:gd name="T7" fmla="*/ 3 h 3"/>
                <a:gd name="T8" fmla="*/ 0 w 55"/>
                <a:gd name="T9" fmla="*/ 3 h 3"/>
                <a:gd name="T10" fmla="*/ 17 w 55"/>
                <a:gd name="T11" fmla="*/ 3 h 3"/>
                <a:gd name="T12" fmla="*/ 19 w 55"/>
                <a:gd name="T13" fmla="*/ 3 h 3"/>
                <a:gd name="T14" fmla="*/ 19 w 55"/>
                <a:gd name="T15" fmla="*/ 3 h 3"/>
                <a:gd name="T16" fmla="*/ 55 w 5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">
                  <a:moveTo>
                    <a:pt x="55" y="0"/>
                  </a:moveTo>
                  <a:cubicBezTo>
                    <a:pt x="55" y="0"/>
                    <a:pt x="43" y="3"/>
                    <a:pt x="19" y="3"/>
                  </a:cubicBezTo>
                  <a:cubicBezTo>
                    <a:pt x="14" y="3"/>
                    <a:pt x="9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"/>
                    <a:pt x="11" y="3"/>
                    <a:pt x="17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43" y="3"/>
                    <a:pt x="55" y="0"/>
                    <a:pt x="55" y="0"/>
                  </a:cubicBezTo>
                </a:path>
              </a:pathLst>
            </a:custGeom>
            <a:solidFill>
              <a:srgbClr val="43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" name="Freeform 323">
              <a:extLst>
                <a:ext uri="{FF2B5EF4-FFF2-40B4-BE49-F238E27FC236}">
                  <a16:creationId xmlns:a16="http://schemas.microsoft.com/office/drawing/2014/main" id="{4C351C7E-BDBF-42A3-8345-9B93759CE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5157788"/>
              <a:ext cx="7938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0 w 3"/>
                <a:gd name="T4" fmla="*/ 0 w 3"/>
                <a:gd name="T5" fmla="*/ 3 w 3"/>
                <a:gd name="T6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3B6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" name="Freeform 324">
              <a:extLst>
                <a:ext uri="{FF2B5EF4-FFF2-40B4-BE49-F238E27FC236}">
                  <a16:creationId xmlns:a16="http://schemas.microsoft.com/office/drawing/2014/main" id="{7AAC7D81-E49A-4F9A-A727-1810AE6EF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5149850"/>
              <a:ext cx="698500" cy="288925"/>
            </a:xfrm>
            <a:custGeom>
              <a:avLst/>
              <a:gdLst>
                <a:gd name="T0" fmla="*/ 248 w 249"/>
                <a:gd name="T1" fmla="*/ 0 h 103"/>
                <a:gd name="T2" fmla="*/ 248 w 249"/>
                <a:gd name="T3" fmla="*/ 0 h 103"/>
                <a:gd name="T4" fmla="*/ 212 w 249"/>
                <a:gd name="T5" fmla="*/ 3 h 103"/>
                <a:gd name="T6" fmla="*/ 212 w 249"/>
                <a:gd name="T7" fmla="*/ 3 h 103"/>
                <a:gd name="T8" fmla="*/ 212 w 249"/>
                <a:gd name="T9" fmla="*/ 3 h 103"/>
                <a:gd name="T10" fmla="*/ 210 w 249"/>
                <a:gd name="T11" fmla="*/ 3 h 103"/>
                <a:gd name="T12" fmla="*/ 193 w 249"/>
                <a:gd name="T13" fmla="*/ 3 h 103"/>
                <a:gd name="T14" fmla="*/ 193 w 249"/>
                <a:gd name="T15" fmla="*/ 3 h 103"/>
                <a:gd name="T16" fmla="*/ 192 w 249"/>
                <a:gd name="T17" fmla="*/ 3 h 103"/>
                <a:gd name="T18" fmla="*/ 192 w 249"/>
                <a:gd name="T19" fmla="*/ 3 h 103"/>
                <a:gd name="T20" fmla="*/ 80 w 249"/>
                <a:gd name="T21" fmla="*/ 26 h 103"/>
                <a:gd name="T22" fmla="*/ 80 w 249"/>
                <a:gd name="T23" fmla="*/ 26 h 103"/>
                <a:gd name="T24" fmla="*/ 80 w 249"/>
                <a:gd name="T25" fmla="*/ 26 h 103"/>
                <a:gd name="T26" fmla="*/ 80 w 249"/>
                <a:gd name="T27" fmla="*/ 26 h 103"/>
                <a:gd name="T28" fmla="*/ 80 w 249"/>
                <a:gd name="T29" fmla="*/ 26 h 103"/>
                <a:gd name="T30" fmla="*/ 0 w 249"/>
                <a:gd name="T31" fmla="*/ 16 h 103"/>
                <a:gd name="T32" fmla="*/ 0 w 249"/>
                <a:gd name="T33" fmla="*/ 16 h 103"/>
                <a:gd name="T34" fmla="*/ 143 w 249"/>
                <a:gd name="T35" fmla="*/ 103 h 103"/>
                <a:gd name="T36" fmla="*/ 249 w 249"/>
                <a:gd name="T37" fmla="*/ 1 h 103"/>
                <a:gd name="T38" fmla="*/ 248 w 249"/>
                <a:gd name="T3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9" h="103"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248" y="0"/>
                    <a:pt x="237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1" y="3"/>
                    <a:pt x="210" y="3"/>
                    <a:pt x="210" y="3"/>
                  </a:cubicBezTo>
                  <a:cubicBezTo>
                    <a:pt x="204" y="3"/>
                    <a:pt x="199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56" y="19"/>
                    <a:pt x="118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53" y="26"/>
                    <a:pt x="26" y="2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3" y="63"/>
                    <a:pt x="90" y="86"/>
                    <a:pt x="143" y="103"/>
                  </a:cubicBezTo>
                  <a:cubicBezTo>
                    <a:pt x="187" y="75"/>
                    <a:pt x="223" y="38"/>
                    <a:pt x="249" y="1"/>
                  </a:cubicBezTo>
                  <a:cubicBezTo>
                    <a:pt x="248" y="0"/>
                    <a:pt x="248" y="0"/>
                    <a:pt x="248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" name="Freeform 325">
              <a:extLst>
                <a:ext uri="{FF2B5EF4-FFF2-40B4-BE49-F238E27FC236}">
                  <a16:creationId xmlns:a16="http://schemas.microsoft.com/office/drawing/2014/main" id="{E456A3BE-AC76-4225-91F8-396519A0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1" y="5438775"/>
              <a:ext cx="7938" cy="476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1 w 3"/>
                <a:gd name="T5" fmla="*/ 1 h 2"/>
                <a:gd name="T6" fmla="*/ 2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1 h 2"/>
                <a:gd name="T14" fmla="*/ 1 w 3"/>
                <a:gd name="T15" fmla="*/ 1 h 2"/>
                <a:gd name="T16" fmla="*/ 0 w 3"/>
                <a:gd name="T17" fmla="*/ 0 h 2"/>
                <a:gd name="T18" fmla="*/ 0 w 3"/>
                <a:gd name="T19" fmla="*/ 0 h 2"/>
                <a:gd name="T20" fmla="*/ 0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" name="Freeform 326">
              <a:extLst>
                <a:ext uri="{FF2B5EF4-FFF2-40B4-BE49-F238E27FC236}">
                  <a16:creationId xmlns:a16="http://schemas.microsoft.com/office/drawing/2014/main" id="{14789251-55B9-42A3-AD6E-8655B91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5432425"/>
              <a:ext cx="31750" cy="11112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4 h 4"/>
                <a:gd name="T4" fmla="*/ 10 w 11"/>
                <a:gd name="T5" fmla="*/ 3 h 4"/>
                <a:gd name="T6" fmla="*/ 9 w 11"/>
                <a:gd name="T7" fmla="*/ 3 h 4"/>
                <a:gd name="T8" fmla="*/ 8 w 11"/>
                <a:gd name="T9" fmla="*/ 2 h 4"/>
                <a:gd name="T10" fmla="*/ 8 w 11"/>
                <a:gd name="T11" fmla="*/ 2 h 4"/>
                <a:gd name="T12" fmla="*/ 7 w 11"/>
                <a:gd name="T13" fmla="*/ 2 h 4"/>
                <a:gd name="T14" fmla="*/ 7 w 11"/>
                <a:gd name="T15" fmla="*/ 2 h 4"/>
                <a:gd name="T16" fmla="*/ 7 w 11"/>
                <a:gd name="T17" fmla="*/ 2 h 4"/>
                <a:gd name="T18" fmla="*/ 7 w 11"/>
                <a:gd name="T19" fmla="*/ 2 h 4"/>
                <a:gd name="T20" fmla="*/ 7 w 11"/>
                <a:gd name="T21" fmla="*/ 2 h 4"/>
                <a:gd name="T22" fmla="*/ 0 w 11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3" y="1"/>
                    <a:pt x="7" y="2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" name="Freeform 327">
              <a:extLst>
                <a:ext uri="{FF2B5EF4-FFF2-40B4-BE49-F238E27FC236}">
                  <a16:creationId xmlns:a16="http://schemas.microsoft.com/office/drawing/2014/main" id="{8F5B91AB-A842-4F45-A27B-77AD71B17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088" y="5432425"/>
              <a:ext cx="36513" cy="7937"/>
            </a:xfrm>
            <a:custGeom>
              <a:avLst/>
              <a:gdLst>
                <a:gd name="T0" fmla="*/ 7 w 13"/>
                <a:gd name="T1" fmla="*/ 2 h 3"/>
                <a:gd name="T2" fmla="*/ 7 w 13"/>
                <a:gd name="T3" fmla="*/ 2 h 3"/>
                <a:gd name="T4" fmla="*/ 7 w 13"/>
                <a:gd name="T5" fmla="*/ 2 h 3"/>
                <a:gd name="T6" fmla="*/ 7 w 13"/>
                <a:gd name="T7" fmla="*/ 2 h 3"/>
                <a:gd name="T8" fmla="*/ 7 w 13"/>
                <a:gd name="T9" fmla="*/ 2 h 3"/>
                <a:gd name="T10" fmla="*/ 7 w 13"/>
                <a:gd name="T11" fmla="*/ 2 h 3"/>
                <a:gd name="T12" fmla="*/ 13 w 13"/>
                <a:gd name="T13" fmla="*/ 2 h 3"/>
                <a:gd name="T14" fmla="*/ 12 w 13"/>
                <a:gd name="T15" fmla="*/ 3 h 3"/>
                <a:gd name="T16" fmla="*/ 13 w 13"/>
                <a:gd name="T17" fmla="*/ 2 h 3"/>
                <a:gd name="T18" fmla="*/ 0 w 13"/>
                <a:gd name="T19" fmla="*/ 0 h 3"/>
                <a:gd name="T20" fmla="*/ 0 w 13"/>
                <a:gd name="T21" fmla="*/ 0 h 3"/>
                <a:gd name="T22" fmla="*/ 7 w 13"/>
                <a:gd name="T23" fmla="*/ 2 h 3"/>
                <a:gd name="T24" fmla="*/ 0 w 1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7" y="2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" name="Freeform 328">
              <a:extLst>
                <a:ext uri="{FF2B5EF4-FFF2-40B4-BE49-F238E27FC236}">
                  <a16:creationId xmlns:a16="http://schemas.microsoft.com/office/drawing/2014/main" id="{D4470E4A-3CB7-4764-AFE7-035CC219A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7551" y="5157788"/>
              <a:ext cx="541338" cy="285750"/>
            </a:xfrm>
            <a:custGeom>
              <a:avLst/>
              <a:gdLst>
                <a:gd name="T0" fmla="*/ 80 w 193"/>
                <a:gd name="T1" fmla="*/ 23 h 102"/>
                <a:gd name="T2" fmla="*/ 80 w 193"/>
                <a:gd name="T3" fmla="*/ 23 h 102"/>
                <a:gd name="T4" fmla="*/ 80 w 193"/>
                <a:gd name="T5" fmla="*/ 23 h 102"/>
                <a:gd name="T6" fmla="*/ 80 w 193"/>
                <a:gd name="T7" fmla="*/ 23 h 102"/>
                <a:gd name="T8" fmla="*/ 0 w 193"/>
                <a:gd name="T9" fmla="*/ 13 h 102"/>
                <a:gd name="T10" fmla="*/ 130 w 193"/>
                <a:gd name="T11" fmla="*/ 98 h 102"/>
                <a:gd name="T12" fmla="*/ 137 w 193"/>
                <a:gd name="T13" fmla="*/ 100 h 102"/>
                <a:gd name="T14" fmla="*/ 137 w 193"/>
                <a:gd name="T15" fmla="*/ 100 h 102"/>
                <a:gd name="T16" fmla="*/ 137 w 193"/>
                <a:gd name="T17" fmla="*/ 100 h 102"/>
                <a:gd name="T18" fmla="*/ 137 w 193"/>
                <a:gd name="T19" fmla="*/ 100 h 102"/>
                <a:gd name="T20" fmla="*/ 137 w 193"/>
                <a:gd name="T21" fmla="*/ 100 h 102"/>
                <a:gd name="T22" fmla="*/ 137 w 193"/>
                <a:gd name="T23" fmla="*/ 100 h 102"/>
                <a:gd name="T24" fmla="*/ 137 w 193"/>
                <a:gd name="T25" fmla="*/ 100 h 102"/>
                <a:gd name="T26" fmla="*/ 137 w 193"/>
                <a:gd name="T27" fmla="*/ 100 h 102"/>
                <a:gd name="T28" fmla="*/ 137 w 193"/>
                <a:gd name="T29" fmla="*/ 100 h 102"/>
                <a:gd name="T30" fmla="*/ 137 w 193"/>
                <a:gd name="T31" fmla="*/ 100 h 102"/>
                <a:gd name="T32" fmla="*/ 138 w 193"/>
                <a:gd name="T33" fmla="*/ 100 h 102"/>
                <a:gd name="T34" fmla="*/ 138 w 193"/>
                <a:gd name="T35" fmla="*/ 100 h 102"/>
                <a:gd name="T36" fmla="*/ 138 w 193"/>
                <a:gd name="T37" fmla="*/ 100 h 102"/>
                <a:gd name="T38" fmla="*/ 139 w 193"/>
                <a:gd name="T39" fmla="*/ 101 h 102"/>
                <a:gd name="T40" fmla="*/ 140 w 193"/>
                <a:gd name="T41" fmla="*/ 101 h 102"/>
                <a:gd name="T42" fmla="*/ 141 w 193"/>
                <a:gd name="T43" fmla="*/ 102 h 102"/>
                <a:gd name="T44" fmla="*/ 141 w 193"/>
                <a:gd name="T45" fmla="*/ 102 h 102"/>
                <a:gd name="T46" fmla="*/ 142 w 193"/>
                <a:gd name="T47" fmla="*/ 101 h 102"/>
                <a:gd name="T48" fmla="*/ 143 w 193"/>
                <a:gd name="T49" fmla="*/ 100 h 102"/>
                <a:gd name="T50" fmla="*/ 143 w 193"/>
                <a:gd name="T51" fmla="*/ 100 h 102"/>
                <a:gd name="T52" fmla="*/ 0 w 193"/>
                <a:gd name="T53" fmla="*/ 13 h 102"/>
                <a:gd name="T54" fmla="*/ 192 w 193"/>
                <a:gd name="T55" fmla="*/ 0 h 102"/>
                <a:gd name="T56" fmla="*/ 80 w 193"/>
                <a:gd name="T57" fmla="*/ 23 h 102"/>
                <a:gd name="T58" fmla="*/ 192 w 193"/>
                <a:gd name="T59" fmla="*/ 0 h 102"/>
                <a:gd name="T60" fmla="*/ 193 w 193"/>
                <a:gd name="T61" fmla="*/ 0 h 102"/>
                <a:gd name="T62" fmla="*/ 192 w 193"/>
                <a:gd name="T63" fmla="*/ 0 h 102"/>
                <a:gd name="T64" fmla="*/ 193 w 193"/>
                <a:gd name="T65" fmla="*/ 0 h 102"/>
                <a:gd name="T66" fmla="*/ 193 w 193"/>
                <a:gd name="T67" fmla="*/ 0 h 102"/>
                <a:gd name="T68" fmla="*/ 193 w 193"/>
                <a:gd name="T69" fmla="*/ 0 h 102"/>
                <a:gd name="T70" fmla="*/ 193 w 193"/>
                <a:gd name="T71" fmla="*/ 0 h 102"/>
                <a:gd name="T72" fmla="*/ 193 w 193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102">
                  <a:moveTo>
                    <a:pt x="80" y="23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moveTo>
                    <a:pt x="0" y="13"/>
                  </a:moveTo>
                  <a:cubicBezTo>
                    <a:pt x="31" y="57"/>
                    <a:pt x="80" y="82"/>
                    <a:pt x="130" y="98"/>
                  </a:cubicBezTo>
                  <a:cubicBezTo>
                    <a:pt x="133" y="99"/>
                    <a:pt x="135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0"/>
                    <a:pt x="138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1"/>
                    <a:pt x="142" y="101"/>
                    <a:pt x="142" y="101"/>
                  </a:cubicBezTo>
                  <a:cubicBezTo>
                    <a:pt x="142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90" y="83"/>
                    <a:pt x="33" y="60"/>
                    <a:pt x="0" y="13"/>
                  </a:cubicBezTo>
                  <a:moveTo>
                    <a:pt x="192" y="0"/>
                  </a:moveTo>
                  <a:cubicBezTo>
                    <a:pt x="156" y="16"/>
                    <a:pt x="118" y="23"/>
                    <a:pt x="80" y="23"/>
                  </a:cubicBezTo>
                  <a:cubicBezTo>
                    <a:pt x="118" y="23"/>
                    <a:pt x="156" y="16"/>
                    <a:pt x="192" y="0"/>
                  </a:cubicBezTo>
                  <a:moveTo>
                    <a:pt x="193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" name="Freeform 329">
              <a:extLst>
                <a:ext uri="{FF2B5EF4-FFF2-40B4-BE49-F238E27FC236}">
                  <a16:creationId xmlns:a16="http://schemas.microsoft.com/office/drawing/2014/main" id="{A1A2337D-D58A-43E6-B5EC-5DBF816F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6" y="3900488"/>
              <a:ext cx="373063" cy="131762"/>
            </a:xfrm>
            <a:custGeom>
              <a:avLst/>
              <a:gdLst>
                <a:gd name="T0" fmla="*/ 133 w 133"/>
                <a:gd name="T1" fmla="*/ 0 h 47"/>
                <a:gd name="T2" fmla="*/ 133 w 133"/>
                <a:gd name="T3" fmla="*/ 2 h 47"/>
                <a:gd name="T4" fmla="*/ 70 w 133"/>
                <a:gd name="T5" fmla="*/ 43 h 47"/>
                <a:gd name="T6" fmla="*/ 0 w 133"/>
                <a:gd name="T7" fmla="*/ 4 h 47"/>
                <a:gd name="T8" fmla="*/ 133 w 13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7">
                  <a:moveTo>
                    <a:pt x="133" y="0"/>
                  </a:moveTo>
                  <a:cubicBezTo>
                    <a:pt x="133" y="2"/>
                    <a:pt x="133" y="2"/>
                    <a:pt x="133" y="2"/>
                  </a:cubicBezTo>
                  <a:cubicBezTo>
                    <a:pt x="133" y="2"/>
                    <a:pt x="123" y="39"/>
                    <a:pt x="70" y="43"/>
                  </a:cubicBezTo>
                  <a:cubicBezTo>
                    <a:pt x="21" y="47"/>
                    <a:pt x="4" y="12"/>
                    <a:pt x="0" y="4"/>
                  </a:cubicBezTo>
                  <a:cubicBezTo>
                    <a:pt x="44" y="9"/>
                    <a:pt x="91" y="8"/>
                    <a:pt x="133" y="0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" name="Freeform 330">
              <a:extLst>
                <a:ext uri="{FF2B5EF4-FFF2-40B4-BE49-F238E27FC236}">
                  <a16:creationId xmlns:a16="http://schemas.microsoft.com/office/drawing/2014/main" id="{1343B482-CBC5-4F05-B017-13E34F6E2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126" y="3900488"/>
              <a:ext cx="227013" cy="20637"/>
            </a:xfrm>
            <a:custGeom>
              <a:avLst/>
              <a:gdLst>
                <a:gd name="T0" fmla="*/ 79 w 81"/>
                <a:gd name="T1" fmla="*/ 1 h 7"/>
                <a:gd name="T2" fmla="*/ 0 w 81"/>
                <a:gd name="T3" fmla="*/ 7 h 7"/>
                <a:gd name="T4" fmla="*/ 79 w 81"/>
                <a:gd name="T5" fmla="*/ 1 h 7"/>
                <a:gd name="T6" fmla="*/ 81 w 81"/>
                <a:gd name="T7" fmla="*/ 0 h 7"/>
                <a:gd name="T8" fmla="*/ 79 w 81"/>
                <a:gd name="T9" fmla="*/ 0 h 7"/>
                <a:gd name="T10" fmla="*/ 81 w 81"/>
                <a:gd name="T11" fmla="*/ 0 h 7"/>
                <a:gd name="T12" fmla="*/ 81 w 81"/>
                <a:gd name="T13" fmla="*/ 0 h 7"/>
                <a:gd name="T14" fmla="*/ 81 w 8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">
                  <a:moveTo>
                    <a:pt x="79" y="1"/>
                  </a:moveTo>
                  <a:cubicBezTo>
                    <a:pt x="54" y="5"/>
                    <a:pt x="27" y="7"/>
                    <a:pt x="0" y="7"/>
                  </a:cubicBezTo>
                  <a:cubicBezTo>
                    <a:pt x="27" y="7"/>
                    <a:pt x="54" y="5"/>
                    <a:pt x="79" y="1"/>
                  </a:cubicBezTo>
                  <a:moveTo>
                    <a:pt x="81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80" y="0"/>
                    <a:pt x="8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" name="Freeform 331">
              <a:extLst>
                <a:ext uri="{FF2B5EF4-FFF2-40B4-BE49-F238E27FC236}">
                  <a16:creationId xmlns:a16="http://schemas.microsoft.com/office/drawing/2014/main" id="{6CB1F70B-9D1B-43DD-8E25-2E87370A4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6" y="3900488"/>
              <a:ext cx="373063" cy="93662"/>
            </a:xfrm>
            <a:custGeom>
              <a:avLst/>
              <a:gdLst>
                <a:gd name="T0" fmla="*/ 133 w 133"/>
                <a:gd name="T1" fmla="*/ 0 h 33"/>
                <a:gd name="T2" fmla="*/ 131 w 133"/>
                <a:gd name="T3" fmla="*/ 0 h 33"/>
                <a:gd name="T4" fmla="*/ 131 w 133"/>
                <a:gd name="T5" fmla="*/ 1 h 33"/>
                <a:gd name="T6" fmla="*/ 52 w 133"/>
                <a:gd name="T7" fmla="*/ 7 h 33"/>
                <a:gd name="T8" fmla="*/ 52 w 133"/>
                <a:gd name="T9" fmla="*/ 7 h 33"/>
                <a:gd name="T10" fmla="*/ 52 w 133"/>
                <a:gd name="T11" fmla="*/ 7 h 33"/>
                <a:gd name="T12" fmla="*/ 52 w 133"/>
                <a:gd name="T13" fmla="*/ 7 h 33"/>
                <a:gd name="T14" fmla="*/ 52 w 133"/>
                <a:gd name="T15" fmla="*/ 7 h 33"/>
                <a:gd name="T16" fmla="*/ 1 w 133"/>
                <a:gd name="T17" fmla="*/ 4 h 33"/>
                <a:gd name="T18" fmla="*/ 0 w 133"/>
                <a:gd name="T19" fmla="*/ 4 h 33"/>
                <a:gd name="T20" fmla="*/ 23 w 133"/>
                <a:gd name="T21" fmla="*/ 32 h 33"/>
                <a:gd name="T22" fmla="*/ 44 w 133"/>
                <a:gd name="T23" fmla="*/ 33 h 33"/>
                <a:gd name="T24" fmla="*/ 129 w 133"/>
                <a:gd name="T25" fmla="*/ 12 h 33"/>
                <a:gd name="T26" fmla="*/ 133 w 133"/>
                <a:gd name="T27" fmla="*/ 2 h 33"/>
                <a:gd name="T28" fmla="*/ 133 w 133"/>
                <a:gd name="T29" fmla="*/ 2 h 33"/>
                <a:gd name="T30" fmla="*/ 133 w 133"/>
                <a:gd name="T31" fmla="*/ 2 h 33"/>
                <a:gd name="T32" fmla="*/ 133 w 133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">
                  <a:moveTo>
                    <a:pt x="133" y="0"/>
                  </a:moveTo>
                  <a:cubicBezTo>
                    <a:pt x="132" y="0"/>
                    <a:pt x="132" y="0"/>
                    <a:pt x="131" y="0"/>
                  </a:cubicBezTo>
                  <a:cubicBezTo>
                    <a:pt x="131" y="0"/>
                    <a:pt x="131" y="1"/>
                    <a:pt x="131" y="1"/>
                  </a:cubicBezTo>
                  <a:cubicBezTo>
                    <a:pt x="106" y="5"/>
                    <a:pt x="7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35" y="7"/>
                    <a:pt x="18" y="6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2" y="9"/>
                    <a:pt x="9" y="22"/>
                    <a:pt x="23" y="32"/>
                  </a:cubicBezTo>
                  <a:cubicBezTo>
                    <a:pt x="30" y="33"/>
                    <a:pt x="37" y="33"/>
                    <a:pt x="44" y="33"/>
                  </a:cubicBezTo>
                  <a:cubicBezTo>
                    <a:pt x="73" y="33"/>
                    <a:pt x="102" y="25"/>
                    <a:pt x="129" y="12"/>
                  </a:cubicBezTo>
                  <a:cubicBezTo>
                    <a:pt x="132" y="6"/>
                    <a:pt x="133" y="2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" name="Freeform 332">
              <a:extLst>
                <a:ext uri="{FF2B5EF4-FFF2-40B4-BE49-F238E27FC236}">
                  <a16:creationId xmlns:a16="http://schemas.microsoft.com/office/drawing/2014/main" id="{DFCAADEF-264E-4172-B4D1-6F8AE3F3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3935413"/>
              <a:ext cx="296863" cy="92075"/>
            </a:xfrm>
            <a:custGeom>
              <a:avLst/>
              <a:gdLst>
                <a:gd name="T0" fmla="*/ 0 w 106"/>
                <a:gd name="T1" fmla="*/ 20 h 33"/>
                <a:gd name="T2" fmla="*/ 47 w 106"/>
                <a:gd name="T3" fmla="*/ 31 h 33"/>
                <a:gd name="T4" fmla="*/ 106 w 106"/>
                <a:gd name="T5" fmla="*/ 0 h 33"/>
                <a:gd name="T6" fmla="*/ 0 w 106"/>
                <a:gd name="T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33">
                  <a:moveTo>
                    <a:pt x="0" y="20"/>
                  </a:moveTo>
                  <a:cubicBezTo>
                    <a:pt x="11" y="28"/>
                    <a:pt x="26" y="33"/>
                    <a:pt x="47" y="31"/>
                  </a:cubicBezTo>
                  <a:cubicBezTo>
                    <a:pt x="82" y="28"/>
                    <a:pt x="99" y="11"/>
                    <a:pt x="106" y="0"/>
                  </a:cubicBezTo>
                  <a:cubicBezTo>
                    <a:pt x="73" y="17"/>
                    <a:pt x="36" y="25"/>
                    <a:pt x="0" y="20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" name="Freeform 333">
              <a:extLst>
                <a:ext uri="{FF2B5EF4-FFF2-40B4-BE49-F238E27FC236}">
                  <a16:creationId xmlns:a16="http://schemas.microsoft.com/office/drawing/2014/main" id="{6C68D7D9-2D18-4B9A-97F0-5415961B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5654675"/>
              <a:ext cx="293688" cy="227012"/>
            </a:xfrm>
            <a:custGeom>
              <a:avLst/>
              <a:gdLst>
                <a:gd name="T0" fmla="*/ 96 w 105"/>
                <a:gd name="T1" fmla="*/ 11 h 81"/>
                <a:gd name="T2" fmla="*/ 99 w 105"/>
                <a:gd name="T3" fmla="*/ 70 h 81"/>
                <a:gd name="T4" fmla="*/ 4 w 105"/>
                <a:gd name="T5" fmla="*/ 68 h 81"/>
                <a:gd name="T6" fmla="*/ 5 w 105"/>
                <a:gd name="T7" fmla="*/ 36 h 81"/>
                <a:gd name="T8" fmla="*/ 5 w 105"/>
                <a:gd name="T9" fmla="*/ 36 h 81"/>
                <a:gd name="T10" fmla="*/ 45 w 105"/>
                <a:gd name="T11" fmla="*/ 1 h 81"/>
                <a:gd name="T12" fmla="*/ 96 w 105"/>
                <a:gd name="T13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1">
                  <a:moveTo>
                    <a:pt x="96" y="11"/>
                  </a:moveTo>
                  <a:cubicBezTo>
                    <a:pt x="97" y="17"/>
                    <a:pt x="105" y="60"/>
                    <a:pt x="99" y="70"/>
                  </a:cubicBezTo>
                  <a:cubicBezTo>
                    <a:pt x="93" y="81"/>
                    <a:pt x="6" y="71"/>
                    <a:pt x="4" y="68"/>
                  </a:cubicBezTo>
                  <a:cubicBezTo>
                    <a:pt x="0" y="62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20" y="35"/>
                    <a:pt x="31" y="4"/>
                    <a:pt x="45" y="1"/>
                  </a:cubicBezTo>
                  <a:cubicBezTo>
                    <a:pt x="54" y="0"/>
                    <a:pt x="73" y="10"/>
                    <a:pt x="96" y="11"/>
                  </a:cubicBezTo>
                </a:path>
              </a:pathLst>
            </a:custGeom>
            <a:solidFill>
              <a:srgbClr val="D0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" name="Freeform 334">
              <a:extLst>
                <a:ext uri="{FF2B5EF4-FFF2-40B4-BE49-F238E27FC236}">
                  <a16:creationId xmlns:a16="http://schemas.microsoft.com/office/drawing/2014/main" id="{11D9A85F-99B4-4474-A1BD-A49EB3931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6" y="5969000"/>
              <a:ext cx="258763" cy="260350"/>
            </a:xfrm>
            <a:custGeom>
              <a:avLst/>
              <a:gdLst>
                <a:gd name="T0" fmla="*/ 46 w 92"/>
                <a:gd name="T1" fmla="*/ 0 h 93"/>
                <a:gd name="T2" fmla="*/ 0 w 92"/>
                <a:gd name="T3" fmla="*/ 43 h 93"/>
                <a:gd name="T4" fmla="*/ 0 w 92"/>
                <a:gd name="T5" fmla="*/ 47 h 93"/>
                <a:gd name="T6" fmla="*/ 46 w 92"/>
                <a:gd name="T7" fmla="*/ 93 h 93"/>
                <a:gd name="T8" fmla="*/ 92 w 92"/>
                <a:gd name="T9" fmla="*/ 50 h 93"/>
                <a:gd name="T10" fmla="*/ 92 w 92"/>
                <a:gd name="T11" fmla="*/ 47 h 93"/>
                <a:gd name="T12" fmla="*/ 46 w 92"/>
                <a:gd name="T13" fmla="*/ 0 h 93"/>
                <a:gd name="T14" fmla="*/ 46 w 92"/>
                <a:gd name="T15" fmla="*/ 75 h 93"/>
                <a:gd name="T16" fmla="*/ 17 w 92"/>
                <a:gd name="T17" fmla="*/ 46 h 93"/>
                <a:gd name="T18" fmla="*/ 17 w 92"/>
                <a:gd name="T19" fmla="*/ 45 h 93"/>
                <a:gd name="T20" fmla="*/ 46 w 92"/>
                <a:gd name="T21" fmla="*/ 18 h 93"/>
                <a:gd name="T22" fmla="*/ 74 w 92"/>
                <a:gd name="T23" fmla="*/ 46 h 93"/>
                <a:gd name="T24" fmla="*/ 74 w 92"/>
                <a:gd name="T25" fmla="*/ 50 h 93"/>
                <a:gd name="T26" fmla="*/ 46 w 92"/>
                <a:gd name="T27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cubicBezTo>
                    <a:pt x="22" y="0"/>
                    <a:pt x="2" y="19"/>
                    <a:pt x="0" y="43"/>
                  </a:cubicBezTo>
                  <a:cubicBezTo>
                    <a:pt x="0" y="44"/>
                    <a:pt x="0" y="45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0" y="93"/>
                    <a:pt x="90" y="74"/>
                    <a:pt x="92" y="50"/>
                  </a:cubicBezTo>
                  <a:cubicBezTo>
                    <a:pt x="92" y="49"/>
                    <a:pt x="92" y="48"/>
                    <a:pt x="92" y="47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5"/>
                  </a:moveTo>
                  <a:cubicBezTo>
                    <a:pt x="30" y="75"/>
                    <a:pt x="17" y="62"/>
                    <a:pt x="17" y="46"/>
                  </a:cubicBezTo>
                  <a:cubicBezTo>
                    <a:pt x="17" y="46"/>
                    <a:pt x="17" y="45"/>
                    <a:pt x="17" y="45"/>
                  </a:cubicBezTo>
                  <a:cubicBezTo>
                    <a:pt x="18" y="30"/>
                    <a:pt x="31" y="18"/>
                    <a:pt x="46" y="18"/>
                  </a:cubicBezTo>
                  <a:cubicBezTo>
                    <a:pt x="62" y="18"/>
                    <a:pt x="74" y="31"/>
                    <a:pt x="74" y="46"/>
                  </a:cubicBezTo>
                  <a:cubicBezTo>
                    <a:pt x="74" y="47"/>
                    <a:pt x="74" y="49"/>
                    <a:pt x="74" y="50"/>
                  </a:cubicBezTo>
                  <a:cubicBezTo>
                    <a:pt x="73" y="64"/>
                    <a:pt x="61" y="75"/>
                    <a:pt x="46" y="75"/>
                  </a:cubicBez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Freeform 335">
              <a:extLst>
                <a:ext uri="{FF2B5EF4-FFF2-40B4-BE49-F238E27FC236}">
                  <a16:creationId xmlns:a16="http://schemas.microsoft.com/office/drawing/2014/main" id="{AD4B1343-D28B-43D9-B2FA-037B2953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351" y="6018213"/>
              <a:ext cx="160338" cy="160337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27 h 57"/>
                <a:gd name="T4" fmla="*/ 0 w 57"/>
                <a:gd name="T5" fmla="*/ 28 h 57"/>
                <a:gd name="T6" fmla="*/ 29 w 57"/>
                <a:gd name="T7" fmla="*/ 57 h 57"/>
                <a:gd name="T8" fmla="*/ 57 w 57"/>
                <a:gd name="T9" fmla="*/ 32 h 57"/>
                <a:gd name="T10" fmla="*/ 57 w 57"/>
                <a:gd name="T11" fmla="*/ 28 h 57"/>
                <a:gd name="T12" fmla="*/ 29 w 5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4" y="0"/>
                    <a:pt x="1" y="12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6" y="46"/>
                    <a:pt x="57" y="32"/>
                  </a:cubicBezTo>
                  <a:cubicBezTo>
                    <a:pt x="57" y="31"/>
                    <a:pt x="57" y="29"/>
                    <a:pt x="57" y="28"/>
                  </a:cubicBezTo>
                  <a:cubicBezTo>
                    <a:pt x="57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9C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336">
              <a:extLst>
                <a:ext uri="{FF2B5EF4-FFF2-40B4-BE49-F238E27FC236}">
                  <a16:creationId xmlns:a16="http://schemas.microsoft.com/office/drawing/2014/main" id="{7D508AEF-7DBE-4991-8FC0-E4A425854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5578475"/>
              <a:ext cx="311150" cy="266700"/>
            </a:xfrm>
            <a:custGeom>
              <a:avLst/>
              <a:gdLst>
                <a:gd name="T0" fmla="*/ 111 w 111"/>
                <a:gd name="T1" fmla="*/ 46 h 95"/>
                <a:gd name="T2" fmla="*/ 111 w 111"/>
                <a:gd name="T3" fmla="*/ 47 h 95"/>
                <a:gd name="T4" fmla="*/ 104 w 111"/>
                <a:gd name="T5" fmla="*/ 87 h 95"/>
                <a:gd name="T6" fmla="*/ 3 w 111"/>
                <a:gd name="T7" fmla="*/ 73 h 95"/>
                <a:gd name="T8" fmla="*/ 24 w 111"/>
                <a:gd name="T9" fmla="*/ 5 h 95"/>
                <a:gd name="T10" fmla="*/ 70 w 111"/>
                <a:gd name="T11" fmla="*/ 5 h 95"/>
                <a:gd name="T12" fmla="*/ 70 w 111"/>
                <a:gd name="T13" fmla="*/ 5 h 95"/>
                <a:gd name="T14" fmla="*/ 75 w 111"/>
                <a:gd name="T15" fmla="*/ 27 h 95"/>
                <a:gd name="T16" fmla="*/ 104 w 111"/>
                <a:gd name="T17" fmla="*/ 15 h 95"/>
                <a:gd name="T18" fmla="*/ 98 w 111"/>
                <a:gd name="T19" fmla="*/ 39 h 95"/>
                <a:gd name="T20" fmla="*/ 111 w 111"/>
                <a:gd name="T21" fmla="*/ 4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95">
                  <a:moveTo>
                    <a:pt x="111" y="46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79"/>
                    <a:pt x="104" y="87"/>
                  </a:cubicBezTo>
                  <a:cubicBezTo>
                    <a:pt x="97" y="95"/>
                    <a:pt x="7" y="77"/>
                    <a:pt x="3" y="73"/>
                  </a:cubicBezTo>
                  <a:cubicBezTo>
                    <a:pt x="0" y="69"/>
                    <a:pt x="17" y="11"/>
                    <a:pt x="24" y="5"/>
                  </a:cubicBezTo>
                  <a:cubicBezTo>
                    <a:pt x="29" y="0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6"/>
                    <a:pt x="70" y="24"/>
                    <a:pt x="75" y="27"/>
                  </a:cubicBezTo>
                  <a:cubicBezTo>
                    <a:pt x="85" y="33"/>
                    <a:pt x="101" y="18"/>
                    <a:pt x="104" y="15"/>
                  </a:cubicBezTo>
                  <a:cubicBezTo>
                    <a:pt x="100" y="22"/>
                    <a:pt x="97" y="30"/>
                    <a:pt x="98" y="39"/>
                  </a:cubicBezTo>
                  <a:cubicBezTo>
                    <a:pt x="99" y="46"/>
                    <a:pt x="104" y="48"/>
                    <a:pt x="111" y="46"/>
                  </a:cubicBezTo>
                </a:path>
              </a:pathLst>
            </a:custGeom>
            <a:solidFill>
              <a:srgbClr val="D0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" name="Freeform 337">
              <a:extLst>
                <a:ext uri="{FF2B5EF4-FFF2-40B4-BE49-F238E27FC236}">
                  <a16:creationId xmlns:a16="http://schemas.microsoft.com/office/drawing/2014/main" id="{18030E1C-823E-4302-8FE3-34542252C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1" y="5465763"/>
              <a:ext cx="1296988" cy="649287"/>
            </a:xfrm>
            <a:custGeom>
              <a:avLst/>
              <a:gdLst>
                <a:gd name="T0" fmla="*/ 460 w 462"/>
                <a:gd name="T1" fmla="*/ 196 h 231"/>
                <a:gd name="T2" fmla="*/ 462 w 462"/>
                <a:gd name="T3" fmla="*/ 185 h 231"/>
                <a:gd name="T4" fmla="*/ 444 w 462"/>
                <a:gd name="T5" fmla="*/ 183 h 231"/>
                <a:gd name="T6" fmla="*/ 447 w 462"/>
                <a:gd name="T7" fmla="*/ 163 h 231"/>
                <a:gd name="T8" fmla="*/ 460 w 462"/>
                <a:gd name="T9" fmla="*/ 154 h 231"/>
                <a:gd name="T10" fmla="*/ 460 w 462"/>
                <a:gd name="T11" fmla="*/ 154 h 231"/>
                <a:gd name="T12" fmla="*/ 453 w 462"/>
                <a:gd name="T13" fmla="*/ 146 h 231"/>
                <a:gd name="T14" fmla="*/ 389 w 462"/>
                <a:gd name="T15" fmla="*/ 117 h 231"/>
                <a:gd name="T16" fmla="*/ 381 w 462"/>
                <a:gd name="T17" fmla="*/ 80 h 231"/>
                <a:gd name="T18" fmla="*/ 363 w 462"/>
                <a:gd name="T19" fmla="*/ 88 h 231"/>
                <a:gd name="T20" fmla="*/ 364 w 462"/>
                <a:gd name="T21" fmla="*/ 137 h 231"/>
                <a:gd name="T22" fmla="*/ 269 w 462"/>
                <a:gd name="T23" fmla="*/ 135 h 231"/>
                <a:gd name="T24" fmla="*/ 268 w 462"/>
                <a:gd name="T25" fmla="*/ 114 h 231"/>
                <a:gd name="T26" fmla="*/ 239 w 462"/>
                <a:gd name="T27" fmla="*/ 95 h 231"/>
                <a:gd name="T28" fmla="*/ 236 w 462"/>
                <a:gd name="T29" fmla="*/ 96 h 231"/>
                <a:gd name="T30" fmla="*/ 224 w 462"/>
                <a:gd name="T31" fmla="*/ 97 h 231"/>
                <a:gd name="T32" fmla="*/ 218 w 462"/>
                <a:gd name="T33" fmla="*/ 127 h 231"/>
                <a:gd name="T34" fmla="*/ 117 w 462"/>
                <a:gd name="T35" fmla="*/ 113 h 231"/>
                <a:gd name="T36" fmla="*/ 138 w 462"/>
                <a:gd name="T37" fmla="*/ 45 h 231"/>
                <a:gd name="T38" fmla="*/ 184 w 462"/>
                <a:gd name="T39" fmla="*/ 45 h 231"/>
                <a:gd name="T40" fmla="*/ 184 w 462"/>
                <a:gd name="T41" fmla="*/ 45 h 231"/>
                <a:gd name="T42" fmla="*/ 210 w 462"/>
                <a:gd name="T43" fmla="*/ 3 h 231"/>
                <a:gd name="T44" fmla="*/ 121 w 462"/>
                <a:gd name="T45" fmla="*/ 9 h 231"/>
                <a:gd name="T46" fmla="*/ 73 w 462"/>
                <a:gd name="T47" fmla="*/ 77 h 231"/>
                <a:gd name="T48" fmla="*/ 28 w 462"/>
                <a:gd name="T49" fmla="*/ 88 h 231"/>
                <a:gd name="T50" fmla="*/ 28 w 462"/>
                <a:gd name="T51" fmla="*/ 88 h 231"/>
                <a:gd name="T52" fmla="*/ 26 w 462"/>
                <a:gd name="T53" fmla="*/ 117 h 231"/>
                <a:gd name="T54" fmla="*/ 6 w 462"/>
                <a:gd name="T55" fmla="*/ 118 h 231"/>
                <a:gd name="T56" fmla="*/ 5 w 462"/>
                <a:gd name="T57" fmla="*/ 117 h 231"/>
                <a:gd name="T58" fmla="*/ 3 w 462"/>
                <a:gd name="T59" fmla="*/ 128 h 231"/>
                <a:gd name="T60" fmla="*/ 3 w 462"/>
                <a:gd name="T61" fmla="*/ 128 h 231"/>
                <a:gd name="T62" fmla="*/ 25 w 462"/>
                <a:gd name="T63" fmla="*/ 136 h 231"/>
                <a:gd name="T64" fmla="*/ 1 w 462"/>
                <a:gd name="T65" fmla="*/ 144 h 231"/>
                <a:gd name="T66" fmla="*/ 2 w 462"/>
                <a:gd name="T67" fmla="*/ 159 h 231"/>
                <a:gd name="T68" fmla="*/ 65 w 462"/>
                <a:gd name="T69" fmla="*/ 184 h 231"/>
                <a:gd name="T70" fmla="*/ 109 w 462"/>
                <a:gd name="T71" fmla="*/ 154 h 231"/>
                <a:gd name="T72" fmla="*/ 155 w 462"/>
                <a:gd name="T73" fmla="*/ 201 h 231"/>
                <a:gd name="T74" fmla="*/ 155 w 462"/>
                <a:gd name="T75" fmla="*/ 203 h 231"/>
                <a:gd name="T76" fmla="*/ 236 w 462"/>
                <a:gd name="T77" fmla="*/ 216 h 231"/>
                <a:gd name="T78" fmla="*/ 284 w 462"/>
                <a:gd name="T79" fmla="*/ 222 h 231"/>
                <a:gd name="T80" fmla="*/ 330 w 462"/>
                <a:gd name="T81" fmla="*/ 179 h 231"/>
                <a:gd name="T82" fmla="*/ 376 w 462"/>
                <a:gd name="T83" fmla="*/ 226 h 231"/>
                <a:gd name="T84" fmla="*/ 376 w 462"/>
                <a:gd name="T85" fmla="*/ 229 h 231"/>
                <a:gd name="T86" fmla="*/ 455 w 462"/>
                <a:gd name="T87" fmla="*/ 214 h 231"/>
                <a:gd name="T88" fmla="*/ 457 w 462"/>
                <a:gd name="T89" fmla="*/ 209 h 231"/>
                <a:gd name="T90" fmla="*/ 456 w 462"/>
                <a:gd name="T91" fmla="*/ 209 h 231"/>
                <a:gd name="T92" fmla="*/ 442 w 462"/>
                <a:gd name="T93" fmla="*/ 208 h 231"/>
                <a:gd name="T94" fmla="*/ 443 w 462"/>
                <a:gd name="T95" fmla="*/ 197 h 231"/>
                <a:gd name="T96" fmla="*/ 460 w 462"/>
                <a:gd name="T97" fmla="*/ 19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2" h="231">
                  <a:moveTo>
                    <a:pt x="460" y="196"/>
                  </a:moveTo>
                  <a:cubicBezTo>
                    <a:pt x="461" y="192"/>
                    <a:pt x="461" y="189"/>
                    <a:pt x="462" y="185"/>
                  </a:cubicBezTo>
                  <a:cubicBezTo>
                    <a:pt x="460" y="185"/>
                    <a:pt x="446" y="184"/>
                    <a:pt x="444" y="183"/>
                  </a:cubicBezTo>
                  <a:cubicBezTo>
                    <a:pt x="443" y="182"/>
                    <a:pt x="446" y="166"/>
                    <a:pt x="447" y="163"/>
                  </a:cubicBezTo>
                  <a:cubicBezTo>
                    <a:pt x="447" y="160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59" y="151"/>
                    <a:pt x="456" y="148"/>
                    <a:pt x="453" y="146"/>
                  </a:cubicBezTo>
                  <a:cubicBezTo>
                    <a:pt x="435" y="139"/>
                    <a:pt x="389" y="117"/>
                    <a:pt x="389" y="117"/>
                  </a:cubicBezTo>
                  <a:cubicBezTo>
                    <a:pt x="389" y="117"/>
                    <a:pt x="385" y="93"/>
                    <a:pt x="381" y="80"/>
                  </a:cubicBezTo>
                  <a:cubicBezTo>
                    <a:pt x="376" y="84"/>
                    <a:pt x="369" y="86"/>
                    <a:pt x="363" y="88"/>
                  </a:cubicBezTo>
                  <a:cubicBezTo>
                    <a:pt x="365" y="103"/>
                    <a:pt x="369" y="129"/>
                    <a:pt x="364" y="137"/>
                  </a:cubicBezTo>
                  <a:cubicBezTo>
                    <a:pt x="358" y="148"/>
                    <a:pt x="271" y="138"/>
                    <a:pt x="269" y="135"/>
                  </a:cubicBezTo>
                  <a:cubicBezTo>
                    <a:pt x="267" y="132"/>
                    <a:pt x="267" y="122"/>
                    <a:pt x="268" y="114"/>
                  </a:cubicBezTo>
                  <a:cubicBezTo>
                    <a:pt x="259" y="115"/>
                    <a:pt x="248" y="109"/>
                    <a:pt x="239" y="95"/>
                  </a:cubicBezTo>
                  <a:cubicBezTo>
                    <a:pt x="238" y="95"/>
                    <a:pt x="237" y="96"/>
                    <a:pt x="236" y="96"/>
                  </a:cubicBezTo>
                  <a:cubicBezTo>
                    <a:pt x="232" y="97"/>
                    <a:pt x="228" y="97"/>
                    <a:pt x="224" y="97"/>
                  </a:cubicBezTo>
                  <a:cubicBezTo>
                    <a:pt x="224" y="107"/>
                    <a:pt x="222" y="122"/>
                    <a:pt x="218" y="127"/>
                  </a:cubicBezTo>
                  <a:cubicBezTo>
                    <a:pt x="211" y="135"/>
                    <a:pt x="121" y="117"/>
                    <a:pt x="117" y="113"/>
                  </a:cubicBezTo>
                  <a:cubicBezTo>
                    <a:pt x="114" y="109"/>
                    <a:pt x="131" y="51"/>
                    <a:pt x="138" y="45"/>
                  </a:cubicBezTo>
                  <a:cubicBezTo>
                    <a:pt x="143" y="40"/>
                    <a:pt x="184" y="45"/>
                    <a:pt x="184" y="4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7" y="33"/>
                    <a:pt x="195" y="18"/>
                    <a:pt x="210" y="3"/>
                  </a:cubicBezTo>
                  <a:cubicBezTo>
                    <a:pt x="204" y="3"/>
                    <a:pt x="143" y="0"/>
                    <a:pt x="121" y="9"/>
                  </a:cubicBezTo>
                  <a:cubicBezTo>
                    <a:pt x="106" y="15"/>
                    <a:pt x="73" y="77"/>
                    <a:pt x="73" y="77"/>
                  </a:cubicBezTo>
                  <a:cubicBezTo>
                    <a:pt x="73" y="77"/>
                    <a:pt x="46" y="82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9" y="115"/>
                    <a:pt x="26" y="117"/>
                  </a:cubicBezTo>
                  <a:cubicBezTo>
                    <a:pt x="24" y="119"/>
                    <a:pt x="6" y="118"/>
                    <a:pt x="6" y="118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21"/>
                    <a:pt x="4" y="124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25" y="129"/>
                    <a:pt x="25" y="136"/>
                  </a:cubicBezTo>
                  <a:cubicBezTo>
                    <a:pt x="25" y="143"/>
                    <a:pt x="2" y="144"/>
                    <a:pt x="1" y="144"/>
                  </a:cubicBezTo>
                  <a:cubicBezTo>
                    <a:pt x="0" y="152"/>
                    <a:pt x="0" y="158"/>
                    <a:pt x="2" y="159"/>
                  </a:cubicBezTo>
                  <a:cubicBezTo>
                    <a:pt x="6" y="164"/>
                    <a:pt x="22" y="173"/>
                    <a:pt x="65" y="184"/>
                  </a:cubicBezTo>
                  <a:cubicBezTo>
                    <a:pt x="72" y="167"/>
                    <a:pt x="89" y="154"/>
                    <a:pt x="109" y="154"/>
                  </a:cubicBezTo>
                  <a:cubicBezTo>
                    <a:pt x="134" y="154"/>
                    <a:pt x="155" y="175"/>
                    <a:pt x="155" y="201"/>
                  </a:cubicBezTo>
                  <a:cubicBezTo>
                    <a:pt x="155" y="201"/>
                    <a:pt x="155" y="202"/>
                    <a:pt x="155" y="203"/>
                  </a:cubicBezTo>
                  <a:cubicBezTo>
                    <a:pt x="178" y="207"/>
                    <a:pt x="205" y="211"/>
                    <a:pt x="236" y="216"/>
                  </a:cubicBezTo>
                  <a:cubicBezTo>
                    <a:pt x="253" y="218"/>
                    <a:pt x="269" y="220"/>
                    <a:pt x="284" y="222"/>
                  </a:cubicBezTo>
                  <a:cubicBezTo>
                    <a:pt x="286" y="198"/>
                    <a:pt x="306" y="179"/>
                    <a:pt x="330" y="179"/>
                  </a:cubicBezTo>
                  <a:cubicBezTo>
                    <a:pt x="355" y="179"/>
                    <a:pt x="376" y="200"/>
                    <a:pt x="376" y="226"/>
                  </a:cubicBezTo>
                  <a:cubicBezTo>
                    <a:pt x="376" y="227"/>
                    <a:pt x="376" y="228"/>
                    <a:pt x="376" y="229"/>
                  </a:cubicBezTo>
                  <a:cubicBezTo>
                    <a:pt x="437" y="231"/>
                    <a:pt x="453" y="221"/>
                    <a:pt x="455" y="214"/>
                  </a:cubicBezTo>
                  <a:cubicBezTo>
                    <a:pt x="456" y="213"/>
                    <a:pt x="456" y="211"/>
                    <a:pt x="457" y="209"/>
                  </a:cubicBezTo>
                  <a:cubicBezTo>
                    <a:pt x="456" y="209"/>
                    <a:pt x="456" y="209"/>
                    <a:pt x="456" y="209"/>
                  </a:cubicBezTo>
                  <a:cubicBezTo>
                    <a:pt x="456" y="209"/>
                    <a:pt x="444" y="209"/>
                    <a:pt x="442" y="208"/>
                  </a:cubicBezTo>
                  <a:cubicBezTo>
                    <a:pt x="440" y="206"/>
                    <a:pt x="442" y="201"/>
                    <a:pt x="443" y="197"/>
                  </a:cubicBezTo>
                  <a:cubicBezTo>
                    <a:pt x="444" y="194"/>
                    <a:pt x="458" y="196"/>
                    <a:pt x="460" y="196"/>
                  </a:cubicBezTo>
                </a:path>
              </a:pathLst>
            </a:custGeom>
            <a:solidFill>
              <a:srgbClr val="002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338">
              <a:extLst>
                <a:ext uri="{FF2B5EF4-FFF2-40B4-BE49-F238E27FC236}">
                  <a16:creationId xmlns:a16="http://schemas.microsoft.com/office/drawing/2014/main" id="{A97A0234-600A-494E-9C04-7A26BAD5C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5578475"/>
              <a:ext cx="307975" cy="266700"/>
            </a:xfrm>
            <a:custGeom>
              <a:avLst/>
              <a:gdLst>
                <a:gd name="T0" fmla="*/ 88 w 110"/>
                <a:gd name="T1" fmla="*/ 39 h 95"/>
                <a:gd name="T2" fmla="*/ 87 w 110"/>
                <a:gd name="T3" fmla="*/ 38 h 95"/>
                <a:gd name="T4" fmla="*/ 69 w 110"/>
                <a:gd name="T5" fmla="*/ 13 h 95"/>
                <a:gd name="T6" fmla="*/ 70 w 110"/>
                <a:gd name="T7" fmla="*/ 5 h 95"/>
                <a:gd name="T8" fmla="*/ 70 w 110"/>
                <a:gd name="T9" fmla="*/ 5 h 95"/>
                <a:gd name="T10" fmla="*/ 24 w 110"/>
                <a:gd name="T11" fmla="*/ 5 h 95"/>
                <a:gd name="T12" fmla="*/ 3 w 110"/>
                <a:gd name="T13" fmla="*/ 73 h 95"/>
                <a:gd name="T14" fmla="*/ 104 w 110"/>
                <a:gd name="T15" fmla="*/ 87 h 95"/>
                <a:gd name="T16" fmla="*/ 110 w 110"/>
                <a:gd name="T17" fmla="*/ 57 h 95"/>
                <a:gd name="T18" fmla="*/ 88 w 110"/>
                <a:gd name="T19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95">
                  <a:moveTo>
                    <a:pt x="88" y="39"/>
                  </a:moveTo>
                  <a:cubicBezTo>
                    <a:pt x="88" y="39"/>
                    <a:pt x="88" y="39"/>
                    <a:pt x="87" y="38"/>
                  </a:cubicBezTo>
                  <a:cubicBezTo>
                    <a:pt x="78" y="34"/>
                    <a:pt x="66" y="30"/>
                    <a:pt x="69" y="13"/>
                  </a:cubicBezTo>
                  <a:cubicBezTo>
                    <a:pt x="70" y="10"/>
                    <a:pt x="70" y="8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29" y="0"/>
                    <a:pt x="24" y="5"/>
                  </a:cubicBezTo>
                  <a:cubicBezTo>
                    <a:pt x="17" y="11"/>
                    <a:pt x="0" y="69"/>
                    <a:pt x="3" y="73"/>
                  </a:cubicBezTo>
                  <a:cubicBezTo>
                    <a:pt x="7" y="77"/>
                    <a:pt x="97" y="95"/>
                    <a:pt x="104" y="87"/>
                  </a:cubicBezTo>
                  <a:cubicBezTo>
                    <a:pt x="108" y="82"/>
                    <a:pt x="110" y="67"/>
                    <a:pt x="110" y="57"/>
                  </a:cubicBezTo>
                  <a:cubicBezTo>
                    <a:pt x="100" y="56"/>
                    <a:pt x="92" y="50"/>
                    <a:pt x="88" y="39"/>
                  </a:cubicBezTo>
                </a:path>
              </a:pathLst>
            </a:custGeom>
            <a:solidFill>
              <a:srgbClr val="D0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339">
              <a:extLst>
                <a:ext uri="{FF2B5EF4-FFF2-40B4-BE49-F238E27FC236}">
                  <a16:creationId xmlns:a16="http://schemas.microsoft.com/office/drawing/2014/main" id="{FE9487A0-89EF-40C6-BC7E-DF2DA15F1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151" y="5614988"/>
              <a:ext cx="98425" cy="42862"/>
            </a:xfrm>
            <a:custGeom>
              <a:avLst/>
              <a:gdLst>
                <a:gd name="T0" fmla="*/ 35 w 35"/>
                <a:gd name="T1" fmla="*/ 2 h 15"/>
                <a:gd name="T2" fmla="*/ 11 w 35"/>
                <a:gd name="T3" fmla="*/ 15 h 15"/>
                <a:gd name="T4" fmla="*/ 35 w 35"/>
                <a:gd name="T5" fmla="*/ 2 h 15"/>
                <a:gd name="T6" fmla="*/ 35 w 35"/>
                <a:gd name="T7" fmla="*/ 2 h 15"/>
                <a:gd name="T8" fmla="*/ 35 w 35"/>
                <a:gd name="T9" fmla="*/ 2 h 15"/>
                <a:gd name="T10" fmla="*/ 35 w 35"/>
                <a:gd name="T11" fmla="*/ 2 h 15"/>
                <a:gd name="T12" fmla="*/ 35 w 35"/>
                <a:gd name="T13" fmla="*/ 2 h 15"/>
                <a:gd name="T14" fmla="*/ 35 w 35"/>
                <a:gd name="T15" fmla="*/ 2 h 15"/>
                <a:gd name="T16" fmla="*/ 35 w 35"/>
                <a:gd name="T17" fmla="*/ 2 h 15"/>
                <a:gd name="T18" fmla="*/ 35 w 35"/>
                <a:gd name="T19" fmla="*/ 2 h 15"/>
                <a:gd name="T20" fmla="*/ 0 w 35"/>
                <a:gd name="T21" fmla="*/ 0 h 15"/>
                <a:gd name="T22" fmla="*/ 0 w 35"/>
                <a:gd name="T23" fmla="*/ 0 h 15"/>
                <a:gd name="T24" fmla="*/ 0 w 35"/>
                <a:gd name="T25" fmla="*/ 1 h 15"/>
                <a:gd name="T26" fmla="*/ 5 w 35"/>
                <a:gd name="T27" fmla="*/ 14 h 15"/>
                <a:gd name="T28" fmla="*/ 0 w 35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">
                  <a:moveTo>
                    <a:pt x="35" y="2"/>
                  </a:moveTo>
                  <a:cubicBezTo>
                    <a:pt x="32" y="5"/>
                    <a:pt x="21" y="15"/>
                    <a:pt x="11" y="15"/>
                  </a:cubicBezTo>
                  <a:cubicBezTo>
                    <a:pt x="21" y="15"/>
                    <a:pt x="32" y="5"/>
                    <a:pt x="35" y="2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moveTo>
                    <a:pt x="35" y="2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"/>
                    <a:pt x="2" y="11"/>
                    <a:pt x="5" y="14"/>
                  </a:cubicBezTo>
                  <a:cubicBezTo>
                    <a:pt x="2" y="11"/>
                    <a:pt x="0" y="6"/>
                    <a:pt x="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Freeform 340">
              <a:extLst>
                <a:ext uri="{FF2B5EF4-FFF2-40B4-BE49-F238E27FC236}">
                  <a16:creationId xmlns:a16="http://schemas.microsoft.com/office/drawing/2014/main" id="{CE27E2D4-6F04-42F1-AAEF-EE2730C0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1" y="5626100"/>
              <a:ext cx="130175" cy="160337"/>
            </a:xfrm>
            <a:custGeom>
              <a:avLst/>
              <a:gdLst>
                <a:gd name="T0" fmla="*/ 44 w 46"/>
                <a:gd name="T1" fmla="*/ 0 h 57"/>
                <a:gd name="T2" fmla="*/ 1 w 46"/>
                <a:gd name="T3" fmla="*/ 29 h 57"/>
                <a:gd name="T4" fmla="*/ 1 w 46"/>
                <a:gd name="T5" fmla="*/ 30 h 57"/>
                <a:gd name="T6" fmla="*/ 1 w 46"/>
                <a:gd name="T7" fmla="*/ 30 h 57"/>
                <a:gd name="T8" fmla="*/ 1 w 46"/>
                <a:gd name="T9" fmla="*/ 30 h 57"/>
                <a:gd name="T10" fmla="*/ 1 w 46"/>
                <a:gd name="T11" fmla="*/ 30 h 57"/>
                <a:gd name="T12" fmla="*/ 1 w 46"/>
                <a:gd name="T13" fmla="*/ 30 h 57"/>
                <a:gd name="T14" fmla="*/ 1 w 46"/>
                <a:gd name="T15" fmla="*/ 30 h 57"/>
                <a:gd name="T16" fmla="*/ 1 w 46"/>
                <a:gd name="T17" fmla="*/ 30 h 57"/>
                <a:gd name="T18" fmla="*/ 1 w 46"/>
                <a:gd name="T19" fmla="*/ 30 h 57"/>
                <a:gd name="T20" fmla="*/ 1 w 46"/>
                <a:gd name="T21" fmla="*/ 30 h 57"/>
                <a:gd name="T22" fmla="*/ 1 w 46"/>
                <a:gd name="T23" fmla="*/ 30 h 57"/>
                <a:gd name="T24" fmla="*/ 1 w 46"/>
                <a:gd name="T25" fmla="*/ 30 h 57"/>
                <a:gd name="T26" fmla="*/ 1 w 46"/>
                <a:gd name="T27" fmla="*/ 30 h 57"/>
                <a:gd name="T28" fmla="*/ 0 w 46"/>
                <a:gd name="T29" fmla="*/ 40 h 57"/>
                <a:gd name="T30" fmla="*/ 1 w 46"/>
                <a:gd name="T31" fmla="*/ 40 h 57"/>
                <a:gd name="T32" fmla="*/ 1 w 46"/>
                <a:gd name="T33" fmla="*/ 40 h 57"/>
                <a:gd name="T34" fmla="*/ 4 w 46"/>
                <a:gd name="T35" fmla="*/ 40 h 57"/>
                <a:gd name="T36" fmla="*/ 4 w 46"/>
                <a:gd name="T37" fmla="*/ 40 h 57"/>
                <a:gd name="T38" fmla="*/ 4 w 46"/>
                <a:gd name="T39" fmla="*/ 40 h 57"/>
                <a:gd name="T40" fmla="*/ 11 w 46"/>
                <a:gd name="T41" fmla="*/ 39 h 57"/>
                <a:gd name="T42" fmla="*/ 11 w 46"/>
                <a:gd name="T43" fmla="*/ 39 h 57"/>
                <a:gd name="T44" fmla="*/ 12 w 46"/>
                <a:gd name="T45" fmla="*/ 39 h 57"/>
                <a:gd name="T46" fmla="*/ 12 w 46"/>
                <a:gd name="T47" fmla="*/ 39 h 57"/>
                <a:gd name="T48" fmla="*/ 12 w 46"/>
                <a:gd name="T49" fmla="*/ 39 h 57"/>
                <a:gd name="T50" fmla="*/ 12 w 46"/>
                <a:gd name="T51" fmla="*/ 39 h 57"/>
                <a:gd name="T52" fmla="*/ 15 w 46"/>
                <a:gd name="T53" fmla="*/ 38 h 57"/>
                <a:gd name="T54" fmla="*/ 43 w 46"/>
                <a:gd name="T55" fmla="*/ 57 h 57"/>
                <a:gd name="T56" fmla="*/ 44 w 46"/>
                <a:gd name="T57" fmla="*/ 57 h 57"/>
                <a:gd name="T58" fmla="*/ 44 w 46"/>
                <a:gd name="T59" fmla="*/ 56 h 57"/>
                <a:gd name="T60" fmla="*/ 46 w 46"/>
                <a:gd name="T61" fmla="*/ 46 h 57"/>
                <a:gd name="T62" fmla="*/ 46 w 46"/>
                <a:gd name="T63" fmla="*/ 46 h 57"/>
                <a:gd name="T64" fmla="*/ 46 w 46"/>
                <a:gd name="T65" fmla="*/ 46 h 57"/>
                <a:gd name="T66" fmla="*/ 45 w 46"/>
                <a:gd name="T67" fmla="*/ 46 h 57"/>
                <a:gd name="T68" fmla="*/ 45 w 46"/>
                <a:gd name="T69" fmla="*/ 46 h 57"/>
                <a:gd name="T70" fmla="*/ 45 w 46"/>
                <a:gd name="T71" fmla="*/ 46 h 57"/>
                <a:gd name="T72" fmla="*/ 45 w 46"/>
                <a:gd name="T73" fmla="*/ 46 h 57"/>
                <a:gd name="T74" fmla="*/ 45 w 46"/>
                <a:gd name="T75" fmla="*/ 46 h 57"/>
                <a:gd name="T76" fmla="*/ 45 w 46"/>
                <a:gd name="T77" fmla="*/ 46 h 57"/>
                <a:gd name="T78" fmla="*/ 38 w 46"/>
                <a:gd name="T79" fmla="*/ 44 h 57"/>
                <a:gd name="T80" fmla="*/ 38 w 46"/>
                <a:gd name="T81" fmla="*/ 44 h 57"/>
                <a:gd name="T82" fmla="*/ 38 w 46"/>
                <a:gd name="T83" fmla="*/ 44 h 57"/>
                <a:gd name="T84" fmla="*/ 38 w 46"/>
                <a:gd name="T85" fmla="*/ 44 h 57"/>
                <a:gd name="T86" fmla="*/ 30 w 46"/>
                <a:gd name="T87" fmla="*/ 31 h 57"/>
                <a:gd name="T88" fmla="*/ 30 w 46"/>
                <a:gd name="T89" fmla="*/ 31 h 57"/>
                <a:gd name="T90" fmla="*/ 43 w 46"/>
                <a:gd name="T91" fmla="*/ 1 h 57"/>
                <a:gd name="T92" fmla="*/ 43 w 46"/>
                <a:gd name="T93" fmla="*/ 1 h 57"/>
                <a:gd name="T94" fmla="*/ 43 w 46"/>
                <a:gd name="T95" fmla="*/ 1 h 57"/>
                <a:gd name="T96" fmla="*/ 44 w 46"/>
                <a:gd name="T9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" h="57">
                  <a:moveTo>
                    <a:pt x="44" y="0"/>
                  </a:moveTo>
                  <a:cubicBezTo>
                    <a:pt x="42" y="2"/>
                    <a:pt x="16" y="25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4"/>
                    <a:pt x="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9" y="40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24" y="52"/>
                    <a:pt x="33" y="57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4" y="57"/>
                    <a:pt x="44" y="56"/>
                  </a:cubicBezTo>
                  <a:cubicBezTo>
                    <a:pt x="45" y="51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6"/>
                    <a:pt x="41" y="46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41"/>
                    <a:pt x="30" y="36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19"/>
                    <a:pt x="40" y="5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0"/>
                    <a:pt x="44" y="0"/>
                  </a:cubicBezTo>
                </a:path>
              </a:pathLst>
            </a:custGeom>
            <a:solidFill>
              <a:srgbClr val="002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Freeform 341">
              <a:extLst>
                <a:ext uri="{FF2B5EF4-FFF2-40B4-BE49-F238E27FC236}">
                  <a16:creationId xmlns:a16="http://schemas.microsoft.com/office/drawing/2014/main" id="{C8E5A7EB-CFA0-4233-9929-CD1729B8A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438" y="5626100"/>
              <a:ext cx="341313" cy="128587"/>
            </a:xfrm>
            <a:custGeom>
              <a:avLst/>
              <a:gdLst>
                <a:gd name="T0" fmla="*/ 81 w 122"/>
                <a:gd name="T1" fmla="*/ 46 h 46"/>
                <a:gd name="T2" fmla="*/ 81 w 122"/>
                <a:gd name="T3" fmla="*/ 46 h 46"/>
                <a:gd name="T4" fmla="*/ 81 w 122"/>
                <a:gd name="T5" fmla="*/ 46 h 46"/>
                <a:gd name="T6" fmla="*/ 81 w 122"/>
                <a:gd name="T7" fmla="*/ 46 h 46"/>
                <a:gd name="T8" fmla="*/ 81 w 122"/>
                <a:gd name="T9" fmla="*/ 46 h 46"/>
                <a:gd name="T10" fmla="*/ 74 w 122"/>
                <a:gd name="T11" fmla="*/ 44 h 46"/>
                <a:gd name="T12" fmla="*/ 74 w 122"/>
                <a:gd name="T13" fmla="*/ 44 h 46"/>
                <a:gd name="T14" fmla="*/ 74 w 122"/>
                <a:gd name="T15" fmla="*/ 44 h 46"/>
                <a:gd name="T16" fmla="*/ 122 w 122"/>
                <a:gd name="T17" fmla="*/ 11 h 46"/>
                <a:gd name="T18" fmla="*/ 82 w 122"/>
                <a:gd name="T19" fmla="*/ 46 h 46"/>
                <a:gd name="T20" fmla="*/ 82 w 122"/>
                <a:gd name="T21" fmla="*/ 46 h 46"/>
                <a:gd name="T22" fmla="*/ 122 w 122"/>
                <a:gd name="T23" fmla="*/ 11 h 46"/>
                <a:gd name="T24" fmla="*/ 6 w 122"/>
                <a:gd name="T25" fmla="*/ 11 h 46"/>
                <a:gd name="T26" fmla="*/ 6 w 122"/>
                <a:gd name="T27" fmla="*/ 11 h 46"/>
                <a:gd name="T28" fmla="*/ 1 w 122"/>
                <a:gd name="T29" fmla="*/ 10 h 46"/>
                <a:gd name="T30" fmla="*/ 1 w 122"/>
                <a:gd name="T31" fmla="*/ 10 h 46"/>
                <a:gd name="T32" fmla="*/ 1 w 122"/>
                <a:gd name="T33" fmla="*/ 10 h 46"/>
                <a:gd name="T34" fmla="*/ 1 w 122"/>
                <a:gd name="T35" fmla="*/ 10 h 46"/>
                <a:gd name="T36" fmla="*/ 0 w 122"/>
                <a:gd name="T37" fmla="*/ 10 h 46"/>
                <a:gd name="T38" fmla="*/ 0 w 122"/>
                <a:gd name="T39" fmla="*/ 10 h 46"/>
                <a:gd name="T40" fmla="*/ 66 w 122"/>
                <a:gd name="T41" fmla="*/ 31 h 46"/>
                <a:gd name="T42" fmla="*/ 74 w 122"/>
                <a:gd name="T43" fmla="*/ 44 h 46"/>
                <a:gd name="T44" fmla="*/ 74 w 122"/>
                <a:gd name="T45" fmla="*/ 44 h 46"/>
                <a:gd name="T46" fmla="*/ 79 w 122"/>
                <a:gd name="T47" fmla="*/ 1 h 46"/>
                <a:gd name="T48" fmla="*/ 79 w 122"/>
                <a:gd name="T49" fmla="*/ 1 h 46"/>
                <a:gd name="T50" fmla="*/ 80 w 122"/>
                <a:gd name="T51" fmla="*/ 0 h 46"/>
                <a:gd name="T52" fmla="*/ 32 w 122"/>
                <a:gd name="T53" fmla="*/ 30 h 46"/>
                <a:gd name="T54" fmla="*/ 24 w 122"/>
                <a:gd name="T55" fmla="*/ 22 h 46"/>
                <a:gd name="T56" fmla="*/ 24 w 122"/>
                <a:gd name="T57" fmla="*/ 17 h 46"/>
                <a:gd name="T58" fmla="*/ 32 w 122"/>
                <a:gd name="T59" fmla="*/ 30 h 46"/>
                <a:gd name="T60" fmla="*/ 37 w 122"/>
                <a:gd name="T61" fmla="*/ 29 h 46"/>
                <a:gd name="T62" fmla="*/ 80 w 122"/>
                <a:gd name="T6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6"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74" y="44"/>
                  </a:move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moveTo>
                    <a:pt x="122" y="11"/>
                  </a:moveTo>
                  <a:cubicBezTo>
                    <a:pt x="122" y="11"/>
                    <a:pt x="122" y="11"/>
                    <a:pt x="122" y="11"/>
                  </a:cubicBezTo>
                  <a:cubicBezTo>
                    <a:pt x="108" y="14"/>
                    <a:pt x="97" y="45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97" y="45"/>
                    <a:pt x="108" y="14"/>
                    <a:pt x="122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1"/>
                  </a:cubicBezTo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79" y="1"/>
                  </a:moveTo>
                  <a:cubicBezTo>
                    <a:pt x="76" y="5"/>
                    <a:pt x="66" y="19"/>
                    <a:pt x="66" y="31"/>
                  </a:cubicBezTo>
                  <a:cubicBezTo>
                    <a:pt x="66" y="36"/>
                    <a:pt x="68" y="41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8" y="41"/>
                    <a:pt x="66" y="36"/>
                    <a:pt x="66" y="31"/>
                  </a:cubicBezTo>
                  <a:cubicBezTo>
                    <a:pt x="66" y="19"/>
                    <a:pt x="76" y="5"/>
                    <a:pt x="79" y="1"/>
                  </a:cubicBezTo>
                  <a:moveTo>
                    <a:pt x="79" y="1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moveTo>
                    <a:pt x="80" y="0"/>
                  </a:moveTo>
                  <a:cubicBezTo>
                    <a:pt x="78" y="2"/>
                    <a:pt x="52" y="25"/>
                    <a:pt x="37" y="29"/>
                  </a:cubicBezTo>
                  <a:cubicBezTo>
                    <a:pt x="35" y="29"/>
                    <a:pt x="34" y="30"/>
                    <a:pt x="32" y="30"/>
                  </a:cubicBezTo>
                  <a:cubicBezTo>
                    <a:pt x="29" y="30"/>
                    <a:pt x="26" y="28"/>
                    <a:pt x="25" y="24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4" y="20"/>
                    <a:pt x="24" y="19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9"/>
                    <a:pt x="24" y="20"/>
                    <a:pt x="24" y="22"/>
                  </a:cubicBezTo>
                  <a:cubicBezTo>
                    <a:pt x="25" y="27"/>
                    <a:pt x="28" y="30"/>
                    <a:pt x="32" y="30"/>
                  </a:cubicBezTo>
                  <a:cubicBezTo>
                    <a:pt x="34" y="30"/>
                    <a:pt x="35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52" y="25"/>
                    <a:pt x="78" y="2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Freeform 342">
              <a:extLst>
                <a:ext uri="{FF2B5EF4-FFF2-40B4-BE49-F238E27FC236}">
                  <a16:creationId xmlns:a16="http://schemas.microsoft.com/office/drawing/2014/main" id="{7F43FE9C-D7B3-4E1A-A985-D612D2A10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5657850"/>
              <a:ext cx="36513" cy="7937"/>
            </a:xfrm>
            <a:custGeom>
              <a:avLst/>
              <a:gdLst>
                <a:gd name="T0" fmla="*/ 0 w 13"/>
                <a:gd name="T1" fmla="*/ 0 h 3"/>
                <a:gd name="T2" fmla="*/ 13 w 13"/>
                <a:gd name="T3" fmla="*/ 3 h 3"/>
                <a:gd name="T4" fmla="*/ 12 w 13"/>
                <a:gd name="T5" fmla="*/ 3 h 3"/>
                <a:gd name="T6" fmla="*/ 0 w 13"/>
                <a:gd name="T7" fmla="*/ 0 h 3"/>
                <a:gd name="T8" fmla="*/ 0 w 13"/>
                <a:gd name="T9" fmla="*/ 0 h 3"/>
                <a:gd name="T10" fmla="*/ 0 w 13"/>
                <a:gd name="T11" fmla="*/ 0 h 3"/>
                <a:gd name="T12" fmla="*/ 0 w 1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3" y="1"/>
                    <a:pt x="8" y="2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" name="Freeform 343">
              <a:extLst>
                <a:ext uri="{FF2B5EF4-FFF2-40B4-BE49-F238E27FC236}">
                  <a16:creationId xmlns:a16="http://schemas.microsoft.com/office/drawing/2014/main" id="{4B3CC8CA-A899-4CA6-89DB-5CD2451D4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5657850"/>
              <a:ext cx="34925" cy="7937"/>
            </a:xfrm>
            <a:custGeom>
              <a:avLst/>
              <a:gdLst>
                <a:gd name="T0" fmla="*/ 0 w 12"/>
                <a:gd name="T1" fmla="*/ 0 h 3"/>
                <a:gd name="T2" fmla="*/ 12 w 12"/>
                <a:gd name="T3" fmla="*/ 3 h 3"/>
                <a:gd name="T4" fmla="*/ 2 w 12"/>
                <a:gd name="T5" fmla="*/ 1 h 3"/>
                <a:gd name="T6" fmla="*/ 0 w 12"/>
                <a:gd name="T7" fmla="*/ 0 h 3"/>
                <a:gd name="T8" fmla="*/ 0 w 12"/>
                <a:gd name="T9" fmla="*/ 0 h 3"/>
                <a:gd name="T10" fmla="*/ 0 w 12"/>
                <a:gd name="T11" fmla="*/ 0 h 3"/>
                <a:gd name="T12" fmla="*/ 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3" y="1"/>
                    <a:pt x="7" y="2"/>
                    <a:pt x="12" y="3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" name="Freeform 344">
              <a:extLst>
                <a:ext uri="{FF2B5EF4-FFF2-40B4-BE49-F238E27FC236}">
                  <a16:creationId xmlns:a16="http://schemas.microsoft.com/office/drawing/2014/main" id="{BC9C6916-75C4-4174-998F-079B9BC12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26" y="5680075"/>
              <a:ext cx="50800" cy="4762"/>
            </a:xfrm>
            <a:custGeom>
              <a:avLst/>
              <a:gdLst>
                <a:gd name="T0" fmla="*/ 3 w 18"/>
                <a:gd name="T1" fmla="*/ 2 h 2"/>
                <a:gd name="T2" fmla="*/ 3 w 18"/>
                <a:gd name="T3" fmla="*/ 2 h 2"/>
                <a:gd name="T4" fmla="*/ 3 w 18"/>
                <a:gd name="T5" fmla="*/ 2 h 2"/>
                <a:gd name="T6" fmla="*/ 3 w 18"/>
                <a:gd name="T7" fmla="*/ 2 h 2"/>
                <a:gd name="T8" fmla="*/ 0 w 18"/>
                <a:gd name="T9" fmla="*/ 2 h 2"/>
                <a:gd name="T10" fmla="*/ 0 w 18"/>
                <a:gd name="T11" fmla="*/ 2 h 2"/>
                <a:gd name="T12" fmla="*/ 0 w 18"/>
                <a:gd name="T13" fmla="*/ 2 h 2"/>
                <a:gd name="T14" fmla="*/ 0 w 18"/>
                <a:gd name="T15" fmla="*/ 2 h 2"/>
                <a:gd name="T16" fmla="*/ 0 w 18"/>
                <a:gd name="T17" fmla="*/ 2 h 2"/>
                <a:gd name="T18" fmla="*/ 0 w 18"/>
                <a:gd name="T19" fmla="*/ 2 h 2"/>
                <a:gd name="T20" fmla="*/ 0 w 18"/>
                <a:gd name="T21" fmla="*/ 2 h 2"/>
                <a:gd name="T22" fmla="*/ 0 w 18"/>
                <a:gd name="T23" fmla="*/ 2 h 2"/>
                <a:gd name="T24" fmla="*/ 18 w 18"/>
                <a:gd name="T25" fmla="*/ 0 h 2"/>
                <a:gd name="T26" fmla="*/ 3 w 18"/>
                <a:gd name="T27" fmla="*/ 2 h 2"/>
                <a:gd name="T28" fmla="*/ 18 w 18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18" y="0"/>
                  </a:moveTo>
                  <a:cubicBezTo>
                    <a:pt x="13" y="2"/>
                    <a:pt x="8" y="2"/>
                    <a:pt x="3" y="2"/>
                  </a:cubicBezTo>
                  <a:cubicBezTo>
                    <a:pt x="8" y="2"/>
                    <a:pt x="13" y="2"/>
                    <a:pt x="18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Freeform 345">
              <a:extLst>
                <a:ext uri="{FF2B5EF4-FFF2-40B4-BE49-F238E27FC236}">
                  <a16:creationId xmlns:a16="http://schemas.microsoft.com/office/drawing/2014/main" id="{6E8D9D71-A023-443F-BB6B-F406F2EA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5680075"/>
              <a:ext cx="57150" cy="33337"/>
            </a:xfrm>
            <a:custGeom>
              <a:avLst/>
              <a:gdLst>
                <a:gd name="T0" fmla="*/ 19 w 20"/>
                <a:gd name="T1" fmla="*/ 0 h 12"/>
                <a:gd name="T2" fmla="*/ 19 w 20"/>
                <a:gd name="T3" fmla="*/ 0 h 12"/>
                <a:gd name="T4" fmla="*/ 18 w 20"/>
                <a:gd name="T5" fmla="*/ 0 h 12"/>
                <a:gd name="T6" fmla="*/ 3 w 20"/>
                <a:gd name="T7" fmla="*/ 2 h 12"/>
                <a:gd name="T8" fmla="*/ 3 w 20"/>
                <a:gd name="T9" fmla="*/ 2 h 12"/>
                <a:gd name="T10" fmla="*/ 3 w 20"/>
                <a:gd name="T11" fmla="*/ 2 h 12"/>
                <a:gd name="T12" fmla="*/ 3 w 20"/>
                <a:gd name="T13" fmla="*/ 2 h 12"/>
                <a:gd name="T14" fmla="*/ 3 w 20"/>
                <a:gd name="T15" fmla="*/ 2 h 12"/>
                <a:gd name="T16" fmla="*/ 0 w 20"/>
                <a:gd name="T17" fmla="*/ 2 h 12"/>
                <a:gd name="T18" fmla="*/ 0 w 20"/>
                <a:gd name="T19" fmla="*/ 2 h 12"/>
                <a:gd name="T20" fmla="*/ 2 w 20"/>
                <a:gd name="T21" fmla="*/ 12 h 12"/>
                <a:gd name="T22" fmla="*/ 2 w 20"/>
                <a:gd name="T23" fmla="*/ 12 h 12"/>
                <a:gd name="T24" fmla="*/ 2 w 20"/>
                <a:gd name="T25" fmla="*/ 12 h 12"/>
                <a:gd name="T26" fmla="*/ 2 w 20"/>
                <a:gd name="T27" fmla="*/ 12 h 12"/>
                <a:gd name="T28" fmla="*/ 20 w 20"/>
                <a:gd name="T29" fmla="*/ 4 h 12"/>
                <a:gd name="T30" fmla="*/ 19 w 20"/>
                <a:gd name="T31" fmla="*/ 0 h 12"/>
                <a:gd name="T32" fmla="*/ 19 w 20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2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3" y="2"/>
                    <a:pt x="8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7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10"/>
                    <a:pt x="15" y="8"/>
                    <a:pt x="20" y="4"/>
                  </a:cubicBezTo>
                  <a:cubicBezTo>
                    <a:pt x="20" y="3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002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" name="Freeform 346">
              <a:extLst>
                <a:ext uri="{FF2B5EF4-FFF2-40B4-BE49-F238E27FC236}">
                  <a16:creationId xmlns:a16="http://schemas.microsoft.com/office/drawing/2014/main" id="{982C75A9-5789-4616-BF63-F82B72C9F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5680075"/>
              <a:ext cx="53975" cy="4762"/>
            </a:xfrm>
            <a:custGeom>
              <a:avLst/>
              <a:gdLst>
                <a:gd name="T0" fmla="*/ 19 w 19"/>
                <a:gd name="T1" fmla="*/ 0 h 2"/>
                <a:gd name="T2" fmla="*/ 3 w 19"/>
                <a:gd name="T3" fmla="*/ 2 h 2"/>
                <a:gd name="T4" fmla="*/ 0 w 19"/>
                <a:gd name="T5" fmla="*/ 2 h 2"/>
                <a:gd name="T6" fmla="*/ 0 w 19"/>
                <a:gd name="T7" fmla="*/ 2 h 2"/>
                <a:gd name="T8" fmla="*/ 0 w 19"/>
                <a:gd name="T9" fmla="*/ 2 h 2"/>
                <a:gd name="T10" fmla="*/ 0 w 19"/>
                <a:gd name="T11" fmla="*/ 2 h 2"/>
                <a:gd name="T12" fmla="*/ 0 w 19"/>
                <a:gd name="T13" fmla="*/ 2 h 2"/>
                <a:gd name="T14" fmla="*/ 0 w 19"/>
                <a:gd name="T15" fmla="*/ 2 h 2"/>
                <a:gd name="T16" fmla="*/ 3 w 19"/>
                <a:gd name="T17" fmla="*/ 2 h 2"/>
                <a:gd name="T18" fmla="*/ 3 w 19"/>
                <a:gd name="T19" fmla="*/ 2 h 2"/>
                <a:gd name="T20" fmla="*/ 3 w 19"/>
                <a:gd name="T21" fmla="*/ 2 h 2"/>
                <a:gd name="T22" fmla="*/ 3 w 19"/>
                <a:gd name="T23" fmla="*/ 2 h 2"/>
                <a:gd name="T24" fmla="*/ 18 w 19"/>
                <a:gd name="T25" fmla="*/ 0 h 2"/>
                <a:gd name="T26" fmla="*/ 19 w 19"/>
                <a:gd name="T27" fmla="*/ 0 h 2"/>
                <a:gd name="T28" fmla="*/ 19 w 19"/>
                <a:gd name="T29" fmla="*/ 0 h 2"/>
                <a:gd name="T30" fmla="*/ 19 w 19"/>
                <a:gd name="T31" fmla="*/ 0 h 2"/>
                <a:gd name="T32" fmla="*/ 19 w 19"/>
                <a:gd name="T33" fmla="*/ 0 h 2"/>
                <a:gd name="T34" fmla="*/ 19 w 19"/>
                <a:gd name="T35" fmla="*/ 0 h 2"/>
                <a:gd name="T36" fmla="*/ 19 w 19"/>
                <a:gd name="T37" fmla="*/ 0 h 2"/>
                <a:gd name="T38" fmla="*/ 19 w 19"/>
                <a:gd name="T39" fmla="*/ 0 h 2"/>
                <a:gd name="T40" fmla="*/ 19 w 19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">
                  <a:moveTo>
                    <a:pt x="19" y="0"/>
                  </a:moveTo>
                  <a:cubicBezTo>
                    <a:pt x="13" y="2"/>
                    <a:pt x="8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8" y="2"/>
                    <a:pt x="13" y="2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" name="Oval 347">
              <a:extLst>
                <a:ext uri="{FF2B5EF4-FFF2-40B4-BE49-F238E27FC236}">
                  <a16:creationId xmlns:a16="http://schemas.microsoft.com/office/drawing/2014/main" id="{ED13E5F8-CBFB-4CA4-A497-3B826E28C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038" y="5684838"/>
              <a:ext cx="1588" cy="1587"/>
            </a:xfrm>
            <a:prstGeom prst="ellipse">
              <a:avLst/>
            </a:pr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" name="Freeform 348">
              <a:extLst>
                <a:ext uri="{FF2B5EF4-FFF2-40B4-BE49-F238E27FC236}">
                  <a16:creationId xmlns:a16="http://schemas.microsoft.com/office/drawing/2014/main" id="{308E6C7D-8C1F-4DEF-B269-857ADF1D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568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" name="Oval 349">
              <a:extLst>
                <a:ext uri="{FF2B5EF4-FFF2-40B4-BE49-F238E27FC236}">
                  <a16:creationId xmlns:a16="http://schemas.microsoft.com/office/drawing/2014/main" id="{C662D46A-3DBA-46B7-A64D-A3648C830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26" y="5684838"/>
              <a:ext cx="1588" cy="1587"/>
            </a:xfrm>
            <a:prstGeom prst="ellipse">
              <a:avLst/>
            </a:pr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" name="Freeform 350">
              <a:extLst>
                <a:ext uri="{FF2B5EF4-FFF2-40B4-BE49-F238E27FC236}">
                  <a16:creationId xmlns:a16="http://schemas.microsoft.com/office/drawing/2014/main" id="{0551B363-EEBE-4D2F-B3EB-87863261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568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Freeform 351">
              <a:extLst>
                <a:ext uri="{FF2B5EF4-FFF2-40B4-BE49-F238E27FC236}">
                  <a16:creationId xmlns:a16="http://schemas.microsoft.com/office/drawing/2014/main" id="{8CE96FF9-49FD-4BBB-9FCC-9F5489B9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6" y="5657850"/>
              <a:ext cx="266700" cy="125412"/>
            </a:xfrm>
            <a:custGeom>
              <a:avLst/>
              <a:gdLst>
                <a:gd name="T0" fmla="*/ 44 w 95"/>
                <a:gd name="T1" fmla="*/ 0 h 45"/>
                <a:gd name="T2" fmla="*/ 42 w 95"/>
                <a:gd name="T3" fmla="*/ 0 h 45"/>
                <a:gd name="T4" fmla="*/ 42 w 95"/>
                <a:gd name="T5" fmla="*/ 0 h 45"/>
                <a:gd name="T6" fmla="*/ 42 w 95"/>
                <a:gd name="T7" fmla="*/ 0 h 45"/>
                <a:gd name="T8" fmla="*/ 2 w 95"/>
                <a:gd name="T9" fmla="*/ 35 h 45"/>
                <a:gd name="T10" fmla="*/ 2 w 95"/>
                <a:gd name="T11" fmla="*/ 35 h 45"/>
                <a:gd name="T12" fmla="*/ 2 w 95"/>
                <a:gd name="T13" fmla="*/ 35 h 45"/>
                <a:gd name="T14" fmla="*/ 2 w 95"/>
                <a:gd name="T15" fmla="*/ 35 h 45"/>
                <a:gd name="T16" fmla="*/ 0 w 95"/>
                <a:gd name="T17" fmla="*/ 45 h 45"/>
                <a:gd name="T18" fmla="*/ 95 w 95"/>
                <a:gd name="T19" fmla="*/ 20 h 45"/>
                <a:gd name="T20" fmla="*/ 95 w 95"/>
                <a:gd name="T21" fmla="*/ 20 h 45"/>
                <a:gd name="T22" fmla="*/ 93 w 95"/>
                <a:gd name="T23" fmla="*/ 10 h 45"/>
                <a:gd name="T24" fmla="*/ 93 w 95"/>
                <a:gd name="T25" fmla="*/ 10 h 45"/>
                <a:gd name="T26" fmla="*/ 93 w 95"/>
                <a:gd name="T27" fmla="*/ 10 h 45"/>
                <a:gd name="T28" fmla="*/ 93 w 95"/>
                <a:gd name="T29" fmla="*/ 10 h 45"/>
                <a:gd name="T30" fmla="*/ 93 w 95"/>
                <a:gd name="T31" fmla="*/ 10 h 45"/>
                <a:gd name="T32" fmla="*/ 93 w 95"/>
                <a:gd name="T33" fmla="*/ 10 h 45"/>
                <a:gd name="T34" fmla="*/ 93 w 95"/>
                <a:gd name="T35" fmla="*/ 10 h 45"/>
                <a:gd name="T36" fmla="*/ 92 w 95"/>
                <a:gd name="T37" fmla="*/ 10 h 45"/>
                <a:gd name="T38" fmla="*/ 92 w 95"/>
                <a:gd name="T39" fmla="*/ 10 h 45"/>
                <a:gd name="T40" fmla="*/ 59 w 95"/>
                <a:gd name="T41" fmla="*/ 3 h 45"/>
                <a:gd name="T42" fmla="*/ 46 w 95"/>
                <a:gd name="T43" fmla="*/ 0 h 45"/>
                <a:gd name="T44" fmla="*/ 44 w 95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45">
                  <a:moveTo>
                    <a:pt x="44" y="0"/>
                  </a:moveTo>
                  <a:cubicBezTo>
                    <a:pt x="43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3"/>
                    <a:pt x="17" y="34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40"/>
                    <a:pt x="0" y="45"/>
                  </a:cubicBezTo>
                  <a:cubicBezTo>
                    <a:pt x="28" y="25"/>
                    <a:pt x="61" y="23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15"/>
                    <a:pt x="93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0" y="10"/>
                    <a:pt x="68" y="6"/>
                    <a:pt x="59" y="3"/>
                  </a:cubicBezTo>
                  <a:cubicBezTo>
                    <a:pt x="54" y="2"/>
                    <a:pt x="49" y="1"/>
                    <a:pt x="46" y="0"/>
                  </a:cubicBezTo>
                  <a:cubicBezTo>
                    <a:pt x="45" y="0"/>
                    <a:pt x="44" y="0"/>
                    <a:pt x="44" y="0"/>
                  </a:cubicBezTo>
                </a:path>
              </a:pathLst>
            </a:custGeom>
            <a:solidFill>
              <a:srgbClr val="B7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" name="Freeform 352">
              <a:extLst>
                <a:ext uri="{FF2B5EF4-FFF2-40B4-BE49-F238E27FC236}">
                  <a16:creationId xmlns:a16="http://schemas.microsoft.com/office/drawing/2014/main" id="{60250314-3BA7-4569-9EDF-B97EA804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1" y="5614988"/>
              <a:ext cx="117475" cy="123825"/>
            </a:xfrm>
            <a:custGeom>
              <a:avLst/>
              <a:gdLst>
                <a:gd name="T0" fmla="*/ 0 w 42"/>
                <a:gd name="T1" fmla="*/ 0 h 44"/>
                <a:gd name="T2" fmla="*/ 0 w 42"/>
                <a:gd name="T3" fmla="*/ 6 h 44"/>
                <a:gd name="T4" fmla="*/ 18 w 42"/>
                <a:gd name="T5" fmla="*/ 25 h 44"/>
                <a:gd name="T6" fmla="*/ 19 w 42"/>
                <a:gd name="T7" fmla="*/ 26 h 44"/>
                <a:gd name="T8" fmla="*/ 41 w 42"/>
                <a:gd name="T9" fmla="*/ 44 h 44"/>
                <a:gd name="T10" fmla="*/ 41 w 42"/>
                <a:gd name="T11" fmla="*/ 44 h 44"/>
                <a:gd name="T12" fmla="*/ 42 w 42"/>
                <a:gd name="T13" fmla="*/ 34 h 44"/>
                <a:gd name="T14" fmla="*/ 42 w 42"/>
                <a:gd name="T15" fmla="*/ 34 h 44"/>
                <a:gd name="T16" fmla="*/ 42 w 42"/>
                <a:gd name="T17" fmla="*/ 34 h 44"/>
                <a:gd name="T18" fmla="*/ 42 w 42"/>
                <a:gd name="T19" fmla="*/ 34 h 44"/>
                <a:gd name="T20" fmla="*/ 42 w 42"/>
                <a:gd name="T21" fmla="*/ 34 h 44"/>
                <a:gd name="T22" fmla="*/ 42 w 42"/>
                <a:gd name="T23" fmla="*/ 34 h 44"/>
                <a:gd name="T24" fmla="*/ 42 w 42"/>
                <a:gd name="T25" fmla="*/ 34 h 44"/>
                <a:gd name="T26" fmla="*/ 42 w 42"/>
                <a:gd name="T27" fmla="*/ 34 h 44"/>
                <a:gd name="T28" fmla="*/ 42 w 42"/>
                <a:gd name="T29" fmla="*/ 34 h 44"/>
                <a:gd name="T30" fmla="*/ 42 w 42"/>
                <a:gd name="T31" fmla="*/ 34 h 44"/>
                <a:gd name="T32" fmla="*/ 42 w 42"/>
                <a:gd name="T33" fmla="*/ 34 h 44"/>
                <a:gd name="T34" fmla="*/ 42 w 42"/>
                <a:gd name="T35" fmla="*/ 34 h 44"/>
                <a:gd name="T36" fmla="*/ 42 w 42"/>
                <a:gd name="T37" fmla="*/ 33 h 44"/>
                <a:gd name="T38" fmla="*/ 37 w 42"/>
                <a:gd name="T39" fmla="*/ 34 h 44"/>
                <a:gd name="T40" fmla="*/ 29 w 42"/>
                <a:gd name="T41" fmla="*/ 26 h 44"/>
                <a:gd name="T42" fmla="*/ 29 w 42"/>
                <a:gd name="T43" fmla="*/ 21 h 44"/>
                <a:gd name="T44" fmla="*/ 29 w 42"/>
                <a:gd name="T45" fmla="*/ 21 h 44"/>
                <a:gd name="T46" fmla="*/ 35 w 42"/>
                <a:gd name="T47" fmla="*/ 2 h 44"/>
                <a:gd name="T48" fmla="*/ 35 w 42"/>
                <a:gd name="T49" fmla="*/ 2 h 44"/>
                <a:gd name="T50" fmla="*/ 35 w 42"/>
                <a:gd name="T51" fmla="*/ 2 h 44"/>
                <a:gd name="T52" fmla="*/ 35 w 42"/>
                <a:gd name="T53" fmla="*/ 2 h 44"/>
                <a:gd name="T54" fmla="*/ 35 w 42"/>
                <a:gd name="T55" fmla="*/ 2 h 44"/>
                <a:gd name="T56" fmla="*/ 11 w 42"/>
                <a:gd name="T57" fmla="*/ 15 h 44"/>
                <a:gd name="T58" fmla="*/ 11 w 42"/>
                <a:gd name="T59" fmla="*/ 15 h 44"/>
                <a:gd name="T60" fmla="*/ 11 w 42"/>
                <a:gd name="T61" fmla="*/ 15 h 44"/>
                <a:gd name="T62" fmla="*/ 11 w 42"/>
                <a:gd name="T63" fmla="*/ 15 h 44"/>
                <a:gd name="T64" fmla="*/ 11 w 42"/>
                <a:gd name="T65" fmla="*/ 15 h 44"/>
                <a:gd name="T66" fmla="*/ 6 w 42"/>
                <a:gd name="T67" fmla="*/ 14 h 44"/>
                <a:gd name="T68" fmla="*/ 6 w 42"/>
                <a:gd name="T69" fmla="*/ 14 h 44"/>
                <a:gd name="T70" fmla="*/ 6 w 42"/>
                <a:gd name="T71" fmla="*/ 14 h 44"/>
                <a:gd name="T72" fmla="*/ 6 w 42"/>
                <a:gd name="T73" fmla="*/ 14 h 44"/>
                <a:gd name="T74" fmla="*/ 6 w 42"/>
                <a:gd name="T75" fmla="*/ 14 h 44"/>
                <a:gd name="T76" fmla="*/ 5 w 42"/>
                <a:gd name="T77" fmla="*/ 14 h 44"/>
                <a:gd name="T78" fmla="*/ 5 w 42"/>
                <a:gd name="T79" fmla="*/ 14 h 44"/>
                <a:gd name="T80" fmla="*/ 5 w 42"/>
                <a:gd name="T81" fmla="*/ 14 h 44"/>
                <a:gd name="T82" fmla="*/ 0 w 42"/>
                <a:gd name="T83" fmla="*/ 1 h 44"/>
                <a:gd name="T84" fmla="*/ 0 w 42"/>
                <a:gd name="T8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44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18"/>
                    <a:pt x="11" y="22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3" y="37"/>
                    <a:pt x="31" y="43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38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0" y="33"/>
                    <a:pt x="39" y="34"/>
                    <a:pt x="37" y="34"/>
                  </a:cubicBezTo>
                  <a:cubicBezTo>
                    <a:pt x="33" y="34"/>
                    <a:pt x="30" y="31"/>
                    <a:pt x="29" y="26"/>
                  </a:cubicBezTo>
                  <a:cubicBezTo>
                    <a:pt x="29" y="24"/>
                    <a:pt x="29" y="23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4"/>
                    <a:pt x="32" y="7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2" y="5"/>
                    <a:pt x="2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1"/>
                    <a:pt x="0" y="7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B7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Freeform 353">
              <a:extLst>
                <a:ext uri="{FF2B5EF4-FFF2-40B4-BE49-F238E27FC236}">
                  <a16:creationId xmlns:a16="http://schemas.microsoft.com/office/drawing/2014/main" id="{F096A2C7-F616-47F5-B563-BBDD921F9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6" y="5713413"/>
              <a:ext cx="387350" cy="25400"/>
            </a:xfrm>
            <a:custGeom>
              <a:avLst/>
              <a:gdLst>
                <a:gd name="T0" fmla="*/ 3 w 138"/>
                <a:gd name="T1" fmla="*/ 9 h 9"/>
                <a:gd name="T2" fmla="*/ 3 w 138"/>
                <a:gd name="T3" fmla="*/ 9 h 9"/>
                <a:gd name="T4" fmla="*/ 3 w 138"/>
                <a:gd name="T5" fmla="*/ 9 h 9"/>
                <a:gd name="T6" fmla="*/ 3 w 138"/>
                <a:gd name="T7" fmla="*/ 9 h 9"/>
                <a:gd name="T8" fmla="*/ 0 w 138"/>
                <a:gd name="T9" fmla="*/ 9 h 9"/>
                <a:gd name="T10" fmla="*/ 0 w 138"/>
                <a:gd name="T11" fmla="*/ 9 h 9"/>
                <a:gd name="T12" fmla="*/ 0 w 138"/>
                <a:gd name="T13" fmla="*/ 9 h 9"/>
                <a:gd name="T14" fmla="*/ 10 w 138"/>
                <a:gd name="T15" fmla="*/ 8 h 9"/>
                <a:gd name="T16" fmla="*/ 3 w 138"/>
                <a:gd name="T17" fmla="*/ 9 h 9"/>
                <a:gd name="T18" fmla="*/ 10 w 138"/>
                <a:gd name="T19" fmla="*/ 8 h 9"/>
                <a:gd name="T20" fmla="*/ 11 w 138"/>
                <a:gd name="T21" fmla="*/ 8 h 9"/>
                <a:gd name="T22" fmla="*/ 10 w 138"/>
                <a:gd name="T23" fmla="*/ 8 h 9"/>
                <a:gd name="T24" fmla="*/ 11 w 138"/>
                <a:gd name="T25" fmla="*/ 8 h 9"/>
                <a:gd name="T26" fmla="*/ 11 w 138"/>
                <a:gd name="T27" fmla="*/ 8 h 9"/>
                <a:gd name="T28" fmla="*/ 11 w 138"/>
                <a:gd name="T29" fmla="*/ 8 h 9"/>
                <a:gd name="T30" fmla="*/ 11 w 138"/>
                <a:gd name="T31" fmla="*/ 8 h 9"/>
                <a:gd name="T32" fmla="*/ 138 w 138"/>
                <a:gd name="T33" fmla="*/ 0 h 9"/>
                <a:gd name="T34" fmla="*/ 138 w 138"/>
                <a:gd name="T35" fmla="*/ 0 h 9"/>
                <a:gd name="T36" fmla="*/ 138 w 138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10" y="8"/>
                  </a:moveTo>
                  <a:cubicBezTo>
                    <a:pt x="8" y="9"/>
                    <a:pt x="5" y="9"/>
                    <a:pt x="3" y="9"/>
                  </a:cubicBezTo>
                  <a:cubicBezTo>
                    <a:pt x="5" y="9"/>
                    <a:pt x="8" y="9"/>
                    <a:pt x="10" y="8"/>
                  </a:cubicBezTo>
                  <a:moveTo>
                    <a:pt x="11" y="8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138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002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Freeform 354">
              <a:extLst>
                <a:ext uri="{FF2B5EF4-FFF2-40B4-BE49-F238E27FC236}">
                  <a16:creationId xmlns:a16="http://schemas.microsoft.com/office/drawing/2014/main" id="{8C074DA5-A736-4934-AB7C-3356D5A9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1" y="5614988"/>
              <a:ext cx="0" cy="17462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7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Freeform 355">
              <a:extLst>
                <a:ext uri="{FF2B5EF4-FFF2-40B4-BE49-F238E27FC236}">
                  <a16:creationId xmlns:a16="http://schemas.microsoft.com/office/drawing/2014/main" id="{48DF384E-2819-4755-8B62-5F10FC88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535488"/>
              <a:ext cx="358775" cy="476250"/>
            </a:xfrm>
            <a:custGeom>
              <a:avLst/>
              <a:gdLst>
                <a:gd name="T0" fmla="*/ 127 w 128"/>
                <a:gd name="T1" fmla="*/ 16 h 170"/>
                <a:gd name="T2" fmla="*/ 128 w 128"/>
                <a:gd name="T3" fmla="*/ 16 h 170"/>
                <a:gd name="T4" fmla="*/ 123 w 128"/>
                <a:gd name="T5" fmla="*/ 170 h 170"/>
                <a:gd name="T6" fmla="*/ 0 w 128"/>
                <a:gd name="T7" fmla="*/ 165 h 170"/>
                <a:gd name="T8" fmla="*/ 21 w 128"/>
                <a:gd name="T9" fmla="*/ 0 h 170"/>
                <a:gd name="T10" fmla="*/ 21 w 128"/>
                <a:gd name="T11" fmla="*/ 0 h 170"/>
                <a:gd name="T12" fmla="*/ 127 w 128"/>
                <a:gd name="T13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70">
                  <a:moveTo>
                    <a:pt x="127" y="16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24" y="72"/>
                    <a:pt x="121" y="134"/>
                    <a:pt x="123" y="170"/>
                  </a:cubicBezTo>
                  <a:cubicBezTo>
                    <a:pt x="81" y="158"/>
                    <a:pt x="37" y="156"/>
                    <a:pt x="0" y="165"/>
                  </a:cubicBezTo>
                  <a:cubicBezTo>
                    <a:pt x="1" y="153"/>
                    <a:pt x="9" y="74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6" y="11"/>
                    <a:pt x="83" y="21"/>
                    <a:pt x="127" y="16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Freeform 356">
              <a:extLst>
                <a:ext uri="{FF2B5EF4-FFF2-40B4-BE49-F238E27FC236}">
                  <a16:creationId xmlns:a16="http://schemas.microsoft.com/office/drawing/2014/main" id="{ED65E6E2-E128-4B58-A95A-58202F3D8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0676" y="4535488"/>
              <a:ext cx="3175" cy="476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2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Freeform 357">
              <a:extLst>
                <a:ext uri="{FF2B5EF4-FFF2-40B4-BE49-F238E27FC236}">
                  <a16:creationId xmlns:a16="http://schemas.microsoft.com/office/drawing/2014/main" id="{3F91B810-B514-400C-819C-DF85B322F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4579938"/>
              <a:ext cx="58738" cy="3175"/>
            </a:xfrm>
            <a:custGeom>
              <a:avLst/>
              <a:gdLst>
                <a:gd name="T0" fmla="*/ 21 w 21"/>
                <a:gd name="T1" fmla="*/ 0 h 1"/>
                <a:gd name="T2" fmla="*/ 0 w 21"/>
                <a:gd name="T3" fmla="*/ 1 h 1"/>
                <a:gd name="T4" fmla="*/ 21 w 2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cubicBezTo>
                    <a:pt x="14" y="1"/>
                    <a:pt x="7" y="1"/>
                    <a:pt x="0" y="1"/>
                  </a:cubicBezTo>
                  <a:cubicBezTo>
                    <a:pt x="7" y="1"/>
                    <a:pt x="14" y="1"/>
                    <a:pt x="2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Freeform 358">
              <a:extLst>
                <a:ext uri="{FF2B5EF4-FFF2-40B4-BE49-F238E27FC236}">
                  <a16:creationId xmlns:a16="http://schemas.microsoft.com/office/drawing/2014/main" id="{CA7F3756-2AF3-4F4D-A23C-791C2924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579938"/>
              <a:ext cx="19050" cy="431800"/>
            </a:xfrm>
            <a:custGeom>
              <a:avLst/>
              <a:gdLst>
                <a:gd name="T0" fmla="*/ 7 w 7"/>
                <a:gd name="T1" fmla="*/ 0 h 154"/>
                <a:gd name="T2" fmla="*/ 1 w 7"/>
                <a:gd name="T3" fmla="*/ 127 h 154"/>
                <a:gd name="T4" fmla="*/ 2 w 7"/>
                <a:gd name="T5" fmla="*/ 154 h 154"/>
                <a:gd name="T6" fmla="*/ 2 w 7"/>
                <a:gd name="T7" fmla="*/ 154 h 154"/>
                <a:gd name="T8" fmla="*/ 6 w 7"/>
                <a:gd name="T9" fmla="*/ 25 h 154"/>
                <a:gd name="T10" fmla="*/ 7 w 7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4">
                  <a:moveTo>
                    <a:pt x="7" y="0"/>
                  </a:moveTo>
                  <a:cubicBezTo>
                    <a:pt x="4" y="44"/>
                    <a:pt x="1" y="91"/>
                    <a:pt x="1" y="127"/>
                  </a:cubicBezTo>
                  <a:cubicBezTo>
                    <a:pt x="1" y="137"/>
                    <a:pt x="2" y="146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23"/>
                    <a:pt x="2" y="73"/>
                    <a:pt x="6" y="25"/>
                  </a:cubicBezTo>
                  <a:cubicBezTo>
                    <a:pt x="6" y="17"/>
                    <a:pt x="7" y="8"/>
                    <a:pt x="7" y="0"/>
                  </a:cubicBezTo>
                </a:path>
              </a:pathLst>
            </a:custGeom>
            <a:solidFill>
              <a:srgbClr val="43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" name="Freeform 359">
              <a:extLst>
                <a:ext uri="{FF2B5EF4-FFF2-40B4-BE49-F238E27FC236}">
                  <a16:creationId xmlns:a16="http://schemas.microsoft.com/office/drawing/2014/main" id="{0BB44AC6-81BC-4F45-9C11-B371744F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500856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Freeform 360">
              <a:extLst>
                <a:ext uri="{FF2B5EF4-FFF2-40B4-BE49-F238E27FC236}">
                  <a16:creationId xmlns:a16="http://schemas.microsoft.com/office/drawing/2014/main" id="{84E4293F-FD67-42EC-A6F9-2F70ABAC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6" y="4535488"/>
              <a:ext cx="303213" cy="476250"/>
            </a:xfrm>
            <a:custGeom>
              <a:avLst/>
              <a:gdLst>
                <a:gd name="T0" fmla="*/ 1 w 108"/>
                <a:gd name="T1" fmla="*/ 0 h 170"/>
                <a:gd name="T2" fmla="*/ 1 w 108"/>
                <a:gd name="T3" fmla="*/ 0 h 170"/>
                <a:gd name="T4" fmla="*/ 1 w 108"/>
                <a:gd name="T5" fmla="*/ 0 h 170"/>
                <a:gd name="T6" fmla="*/ 0 w 108"/>
                <a:gd name="T7" fmla="*/ 2 h 170"/>
                <a:gd name="T8" fmla="*/ 0 w 108"/>
                <a:gd name="T9" fmla="*/ 2 h 170"/>
                <a:gd name="T10" fmla="*/ 90 w 108"/>
                <a:gd name="T11" fmla="*/ 38 h 170"/>
                <a:gd name="T12" fmla="*/ 101 w 108"/>
                <a:gd name="T13" fmla="*/ 169 h 170"/>
                <a:gd name="T14" fmla="*/ 103 w 108"/>
                <a:gd name="T15" fmla="*/ 170 h 170"/>
                <a:gd name="T16" fmla="*/ 103 w 108"/>
                <a:gd name="T17" fmla="*/ 170 h 170"/>
                <a:gd name="T18" fmla="*/ 102 w 108"/>
                <a:gd name="T19" fmla="*/ 143 h 170"/>
                <a:gd name="T20" fmla="*/ 108 w 108"/>
                <a:gd name="T21" fmla="*/ 16 h 170"/>
                <a:gd name="T22" fmla="*/ 108 w 108"/>
                <a:gd name="T23" fmla="*/ 16 h 170"/>
                <a:gd name="T24" fmla="*/ 107 w 108"/>
                <a:gd name="T25" fmla="*/ 16 h 170"/>
                <a:gd name="T26" fmla="*/ 107 w 108"/>
                <a:gd name="T27" fmla="*/ 16 h 170"/>
                <a:gd name="T28" fmla="*/ 106 w 108"/>
                <a:gd name="T29" fmla="*/ 16 h 170"/>
                <a:gd name="T30" fmla="*/ 106 w 108"/>
                <a:gd name="T31" fmla="*/ 16 h 170"/>
                <a:gd name="T32" fmla="*/ 85 w 108"/>
                <a:gd name="T33" fmla="*/ 17 h 170"/>
                <a:gd name="T34" fmla="*/ 85 w 108"/>
                <a:gd name="T35" fmla="*/ 17 h 170"/>
                <a:gd name="T36" fmla="*/ 85 w 108"/>
                <a:gd name="T37" fmla="*/ 17 h 170"/>
                <a:gd name="T38" fmla="*/ 85 w 108"/>
                <a:gd name="T39" fmla="*/ 17 h 170"/>
                <a:gd name="T40" fmla="*/ 85 w 108"/>
                <a:gd name="T41" fmla="*/ 17 h 170"/>
                <a:gd name="T42" fmla="*/ 85 w 108"/>
                <a:gd name="T43" fmla="*/ 17 h 170"/>
                <a:gd name="T44" fmla="*/ 85 w 108"/>
                <a:gd name="T45" fmla="*/ 17 h 170"/>
                <a:gd name="T46" fmla="*/ 85 w 108"/>
                <a:gd name="T47" fmla="*/ 17 h 170"/>
                <a:gd name="T48" fmla="*/ 3 w 108"/>
                <a:gd name="T49" fmla="*/ 1 h 170"/>
                <a:gd name="T50" fmla="*/ 3 w 108"/>
                <a:gd name="T51" fmla="*/ 1 h 170"/>
                <a:gd name="T52" fmla="*/ 3 w 108"/>
                <a:gd name="T53" fmla="*/ 1 h 170"/>
                <a:gd name="T54" fmla="*/ 3 w 108"/>
                <a:gd name="T55" fmla="*/ 1 h 170"/>
                <a:gd name="T56" fmla="*/ 3 w 108"/>
                <a:gd name="T57" fmla="*/ 1 h 170"/>
                <a:gd name="T58" fmla="*/ 3 w 108"/>
                <a:gd name="T59" fmla="*/ 1 h 170"/>
                <a:gd name="T60" fmla="*/ 3 w 108"/>
                <a:gd name="T61" fmla="*/ 1 h 170"/>
                <a:gd name="T62" fmla="*/ 3 w 108"/>
                <a:gd name="T63" fmla="*/ 1 h 170"/>
                <a:gd name="T64" fmla="*/ 2 w 108"/>
                <a:gd name="T65" fmla="*/ 1 h 170"/>
                <a:gd name="T66" fmla="*/ 2 w 108"/>
                <a:gd name="T67" fmla="*/ 1 h 170"/>
                <a:gd name="T68" fmla="*/ 2 w 108"/>
                <a:gd name="T69" fmla="*/ 1 h 170"/>
                <a:gd name="T70" fmla="*/ 2 w 108"/>
                <a:gd name="T71" fmla="*/ 1 h 170"/>
                <a:gd name="T72" fmla="*/ 1 w 108"/>
                <a:gd name="T73" fmla="*/ 0 h 170"/>
                <a:gd name="T74" fmla="*/ 1 w 108"/>
                <a:gd name="T75" fmla="*/ 0 h 170"/>
                <a:gd name="T76" fmla="*/ 1 w 108"/>
                <a:gd name="T77" fmla="*/ 0 h 170"/>
                <a:gd name="T78" fmla="*/ 1 w 108"/>
                <a:gd name="T7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7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7"/>
                    <a:pt x="57" y="32"/>
                    <a:pt x="90" y="38"/>
                  </a:cubicBezTo>
                  <a:cubicBezTo>
                    <a:pt x="95" y="81"/>
                    <a:pt x="93" y="127"/>
                    <a:pt x="101" y="169"/>
                  </a:cubicBezTo>
                  <a:cubicBezTo>
                    <a:pt x="102" y="169"/>
                    <a:pt x="102" y="169"/>
                    <a:pt x="103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3" y="162"/>
                    <a:pt x="102" y="153"/>
                    <a:pt x="102" y="143"/>
                  </a:cubicBezTo>
                  <a:cubicBezTo>
                    <a:pt x="102" y="107"/>
                    <a:pt x="105" y="60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99" y="17"/>
                    <a:pt x="92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52" y="17"/>
                    <a:pt x="23" y="9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Freeform 361">
              <a:extLst>
                <a:ext uri="{FF2B5EF4-FFF2-40B4-BE49-F238E27FC236}">
                  <a16:creationId xmlns:a16="http://schemas.microsoft.com/office/drawing/2014/main" id="{FE86F753-8741-4FD6-BDB7-94AD7BC6E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540250"/>
              <a:ext cx="339725" cy="468312"/>
            </a:xfrm>
            <a:custGeom>
              <a:avLst/>
              <a:gdLst>
                <a:gd name="T0" fmla="*/ 110 w 121"/>
                <a:gd name="T1" fmla="*/ 36 h 167"/>
                <a:gd name="T2" fmla="*/ 20 w 121"/>
                <a:gd name="T3" fmla="*/ 0 h 167"/>
                <a:gd name="T4" fmla="*/ 0 w 121"/>
                <a:gd name="T5" fmla="*/ 163 h 167"/>
                <a:gd name="T6" fmla="*/ 121 w 121"/>
                <a:gd name="T7" fmla="*/ 167 h 167"/>
                <a:gd name="T8" fmla="*/ 110 w 121"/>
                <a:gd name="T9" fmla="*/ 3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7">
                  <a:moveTo>
                    <a:pt x="110" y="36"/>
                  </a:moveTo>
                  <a:cubicBezTo>
                    <a:pt x="77" y="30"/>
                    <a:pt x="43" y="25"/>
                    <a:pt x="20" y="0"/>
                  </a:cubicBezTo>
                  <a:cubicBezTo>
                    <a:pt x="9" y="73"/>
                    <a:pt x="1" y="151"/>
                    <a:pt x="0" y="163"/>
                  </a:cubicBezTo>
                  <a:cubicBezTo>
                    <a:pt x="37" y="154"/>
                    <a:pt x="79" y="156"/>
                    <a:pt x="121" y="167"/>
                  </a:cubicBezTo>
                  <a:cubicBezTo>
                    <a:pt x="113" y="125"/>
                    <a:pt x="115" y="79"/>
                    <a:pt x="110" y="36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Freeform 362">
              <a:extLst>
                <a:ext uri="{FF2B5EF4-FFF2-40B4-BE49-F238E27FC236}">
                  <a16:creationId xmlns:a16="http://schemas.microsoft.com/office/drawing/2014/main" id="{7D6D4671-F27E-455F-BE94-CAFABB690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426" y="5897563"/>
              <a:ext cx="260350" cy="261937"/>
            </a:xfrm>
            <a:custGeom>
              <a:avLst/>
              <a:gdLst>
                <a:gd name="T0" fmla="*/ 47 w 93"/>
                <a:gd name="T1" fmla="*/ 0 h 93"/>
                <a:gd name="T2" fmla="*/ 3 w 93"/>
                <a:gd name="T3" fmla="*/ 30 h 93"/>
                <a:gd name="T4" fmla="*/ 0 w 93"/>
                <a:gd name="T5" fmla="*/ 47 h 93"/>
                <a:gd name="T6" fmla="*/ 47 w 93"/>
                <a:gd name="T7" fmla="*/ 93 h 93"/>
                <a:gd name="T8" fmla="*/ 93 w 93"/>
                <a:gd name="T9" fmla="*/ 49 h 93"/>
                <a:gd name="T10" fmla="*/ 93 w 93"/>
                <a:gd name="T11" fmla="*/ 47 h 93"/>
                <a:gd name="T12" fmla="*/ 47 w 93"/>
                <a:gd name="T13" fmla="*/ 0 h 93"/>
                <a:gd name="T14" fmla="*/ 75 w 93"/>
                <a:gd name="T15" fmla="*/ 47 h 93"/>
                <a:gd name="T16" fmla="*/ 47 w 93"/>
                <a:gd name="T17" fmla="*/ 75 h 93"/>
                <a:gd name="T18" fmla="*/ 18 w 93"/>
                <a:gd name="T19" fmla="*/ 47 h 93"/>
                <a:gd name="T20" fmla="*/ 21 w 93"/>
                <a:gd name="T21" fmla="*/ 35 h 93"/>
                <a:gd name="T22" fmla="*/ 47 w 93"/>
                <a:gd name="T23" fmla="*/ 18 h 93"/>
                <a:gd name="T24" fmla="*/ 75 w 93"/>
                <a:gd name="T25" fmla="*/ 46 h 93"/>
                <a:gd name="T26" fmla="*/ 75 w 93"/>
                <a:gd name="T27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7" y="0"/>
                    <a:pt x="10" y="13"/>
                    <a:pt x="3" y="30"/>
                  </a:cubicBezTo>
                  <a:cubicBezTo>
                    <a:pt x="1" y="35"/>
                    <a:pt x="0" y="4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1" y="93"/>
                    <a:pt x="91" y="73"/>
                    <a:pt x="93" y="49"/>
                  </a:cubicBezTo>
                  <a:cubicBezTo>
                    <a:pt x="93" y="48"/>
                    <a:pt x="93" y="47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75" y="47"/>
                  </a:moveTo>
                  <a:cubicBezTo>
                    <a:pt x="75" y="62"/>
                    <a:pt x="62" y="75"/>
                    <a:pt x="47" y="75"/>
                  </a:cubicBezTo>
                  <a:cubicBezTo>
                    <a:pt x="31" y="75"/>
                    <a:pt x="18" y="62"/>
                    <a:pt x="18" y="47"/>
                  </a:cubicBezTo>
                  <a:cubicBezTo>
                    <a:pt x="18" y="42"/>
                    <a:pt x="19" y="38"/>
                    <a:pt x="21" y="35"/>
                  </a:cubicBezTo>
                  <a:cubicBezTo>
                    <a:pt x="25" y="25"/>
                    <a:pt x="35" y="18"/>
                    <a:pt x="47" y="18"/>
                  </a:cubicBezTo>
                  <a:cubicBezTo>
                    <a:pt x="62" y="18"/>
                    <a:pt x="75" y="30"/>
                    <a:pt x="75" y="46"/>
                  </a:cubicBezTo>
                  <a:lnTo>
                    <a:pt x="75" y="47"/>
                  </a:ln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" name="Freeform 363">
              <a:extLst>
                <a:ext uri="{FF2B5EF4-FFF2-40B4-BE49-F238E27FC236}">
                  <a16:creationId xmlns:a16="http://schemas.microsoft.com/office/drawing/2014/main" id="{2BC657B3-AAB1-4F2C-9E58-7EA1DDE5B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938" y="3476625"/>
              <a:ext cx="314325" cy="312737"/>
            </a:xfrm>
            <a:custGeom>
              <a:avLst/>
              <a:gdLst>
                <a:gd name="T0" fmla="*/ 112 w 112"/>
                <a:gd name="T1" fmla="*/ 86 h 111"/>
                <a:gd name="T2" fmla="*/ 76 w 112"/>
                <a:gd name="T3" fmla="*/ 109 h 111"/>
                <a:gd name="T4" fmla="*/ 38 w 112"/>
                <a:gd name="T5" fmla="*/ 17 h 111"/>
                <a:gd name="T6" fmla="*/ 86 w 112"/>
                <a:gd name="T7" fmla="*/ 20 h 111"/>
                <a:gd name="T8" fmla="*/ 112 w 112"/>
                <a:gd name="T9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112" y="86"/>
                  </a:moveTo>
                  <a:cubicBezTo>
                    <a:pt x="111" y="91"/>
                    <a:pt x="105" y="108"/>
                    <a:pt x="76" y="109"/>
                  </a:cubicBezTo>
                  <a:cubicBezTo>
                    <a:pt x="28" y="111"/>
                    <a:pt x="0" y="41"/>
                    <a:pt x="38" y="17"/>
                  </a:cubicBezTo>
                  <a:cubicBezTo>
                    <a:pt x="65" y="0"/>
                    <a:pt x="84" y="18"/>
                    <a:pt x="86" y="20"/>
                  </a:cubicBezTo>
                  <a:cubicBezTo>
                    <a:pt x="92" y="43"/>
                    <a:pt x="101" y="66"/>
                    <a:pt x="112" y="86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" name="Freeform 364">
              <a:extLst>
                <a:ext uri="{FF2B5EF4-FFF2-40B4-BE49-F238E27FC236}">
                  <a16:creationId xmlns:a16="http://schemas.microsoft.com/office/drawing/2014/main" id="{874836AA-D65D-4697-9EFE-5A7F35648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6" y="5948363"/>
              <a:ext cx="158750" cy="160337"/>
            </a:xfrm>
            <a:custGeom>
              <a:avLst/>
              <a:gdLst>
                <a:gd name="T0" fmla="*/ 57 w 57"/>
                <a:gd name="T1" fmla="*/ 28 h 57"/>
                <a:gd name="T2" fmla="*/ 29 w 57"/>
                <a:gd name="T3" fmla="*/ 0 h 57"/>
                <a:gd name="T4" fmla="*/ 3 w 57"/>
                <a:gd name="T5" fmla="*/ 17 h 57"/>
                <a:gd name="T6" fmla="*/ 0 w 57"/>
                <a:gd name="T7" fmla="*/ 29 h 57"/>
                <a:gd name="T8" fmla="*/ 29 w 57"/>
                <a:gd name="T9" fmla="*/ 57 h 57"/>
                <a:gd name="T10" fmla="*/ 57 w 57"/>
                <a:gd name="T11" fmla="*/ 29 h 57"/>
                <a:gd name="T12" fmla="*/ 57 w 57"/>
                <a:gd name="T13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12"/>
                    <a:pt x="44" y="0"/>
                    <a:pt x="29" y="0"/>
                  </a:cubicBezTo>
                  <a:cubicBezTo>
                    <a:pt x="17" y="0"/>
                    <a:pt x="7" y="7"/>
                    <a:pt x="3" y="17"/>
                  </a:cubicBezTo>
                  <a:cubicBezTo>
                    <a:pt x="1" y="20"/>
                    <a:pt x="0" y="24"/>
                    <a:pt x="0" y="29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9"/>
                  </a:cubicBezTo>
                  <a:lnTo>
                    <a:pt x="57" y="28"/>
                  </a:lnTo>
                  <a:close/>
                </a:path>
              </a:pathLst>
            </a:custGeom>
            <a:solidFill>
              <a:srgbClr val="9C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Freeform 365">
              <a:extLst>
                <a:ext uri="{FF2B5EF4-FFF2-40B4-BE49-F238E27FC236}">
                  <a16:creationId xmlns:a16="http://schemas.microsoft.com/office/drawing/2014/main" id="{6E263D03-BEEF-4A82-A295-CA631803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5713413"/>
              <a:ext cx="66675" cy="87312"/>
            </a:xfrm>
            <a:custGeom>
              <a:avLst/>
              <a:gdLst>
                <a:gd name="T0" fmla="*/ 23 w 24"/>
                <a:gd name="T1" fmla="*/ 0 h 31"/>
                <a:gd name="T2" fmla="*/ 21 w 24"/>
                <a:gd name="T3" fmla="*/ 29 h 31"/>
                <a:gd name="T4" fmla="*/ 1 w 24"/>
                <a:gd name="T5" fmla="*/ 30 h 31"/>
                <a:gd name="T6" fmla="*/ 0 w 24"/>
                <a:gd name="T7" fmla="*/ 29 h 31"/>
                <a:gd name="T8" fmla="*/ 8 w 24"/>
                <a:gd name="T9" fmla="*/ 5 h 31"/>
                <a:gd name="T10" fmla="*/ 19 w 24"/>
                <a:gd name="T11" fmla="*/ 1 h 31"/>
                <a:gd name="T12" fmla="*/ 23 w 2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23" y="0"/>
                  </a:moveTo>
                  <a:cubicBezTo>
                    <a:pt x="23" y="0"/>
                    <a:pt x="24" y="27"/>
                    <a:pt x="21" y="29"/>
                  </a:cubicBezTo>
                  <a:cubicBezTo>
                    <a:pt x="19" y="31"/>
                    <a:pt x="1" y="30"/>
                    <a:pt x="1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" y="18"/>
                    <a:pt x="6" y="7"/>
                    <a:pt x="8" y="5"/>
                  </a:cubicBezTo>
                  <a:cubicBezTo>
                    <a:pt x="11" y="4"/>
                    <a:pt x="14" y="2"/>
                    <a:pt x="19" y="1"/>
                  </a:cubicBezTo>
                  <a:cubicBezTo>
                    <a:pt x="21" y="0"/>
                    <a:pt x="22" y="0"/>
                    <a:pt x="23" y="0"/>
                  </a:cubicBez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" name="Freeform 366">
              <a:extLst>
                <a:ext uri="{FF2B5EF4-FFF2-40B4-BE49-F238E27FC236}">
                  <a16:creationId xmlns:a16="http://schemas.microsoft.com/office/drawing/2014/main" id="{3FBE2993-0A9A-44B8-92F1-E1C06CE99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2860675"/>
              <a:ext cx="873125" cy="557212"/>
            </a:xfrm>
            <a:custGeom>
              <a:avLst/>
              <a:gdLst>
                <a:gd name="T0" fmla="*/ 23 w 311"/>
                <a:gd name="T1" fmla="*/ 51 h 199"/>
                <a:gd name="T2" fmla="*/ 9 w 311"/>
                <a:gd name="T3" fmla="*/ 97 h 199"/>
                <a:gd name="T4" fmla="*/ 6 w 311"/>
                <a:gd name="T5" fmla="*/ 115 h 199"/>
                <a:gd name="T6" fmla="*/ 8 w 311"/>
                <a:gd name="T7" fmla="*/ 169 h 199"/>
                <a:gd name="T8" fmla="*/ 14 w 311"/>
                <a:gd name="T9" fmla="*/ 186 h 199"/>
                <a:gd name="T10" fmla="*/ 17 w 311"/>
                <a:gd name="T11" fmla="*/ 191 h 199"/>
                <a:gd name="T12" fmla="*/ 38 w 311"/>
                <a:gd name="T13" fmla="*/ 193 h 199"/>
                <a:gd name="T14" fmla="*/ 79 w 311"/>
                <a:gd name="T15" fmla="*/ 170 h 199"/>
                <a:gd name="T16" fmla="*/ 144 w 311"/>
                <a:gd name="T17" fmla="*/ 99 h 199"/>
                <a:gd name="T18" fmla="*/ 165 w 311"/>
                <a:gd name="T19" fmla="*/ 55 h 199"/>
                <a:gd name="T20" fmla="*/ 169 w 311"/>
                <a:gd name="T21" fmla="*/ 56 h 199"/>
                <a:gd name="T22" fmla="*/ 172 w 311"/>
                <a:gd name="T23" fmla="*/ 106 h 199"/>
                <a:gd name="T24" fmla="*/ 179 w 311"/>
                <a:gd name="T25" fmla="*/ 130 h 199"/>
                <a:gd name="T26" fmla="*/ 189 w 311"/>
                <a:gd name="T27" fmla="*/ 133 h 199"/>
                <a:gd name="T28" fmla="*/ 200 w 311"/>
                <a:gd name="T29" fmla="*/ 128 h 199"/>
                <a:gd name="T30" fmla="*/ 252 w 311"/>
                <a:gd name="T31" fmla="*/ 85 h 199"/>
                <a:gd name="T32" fmla="*/ 284 w 311"/>
                <a:gd name="T33" fmla="*/ 45 h 199"/>
                <a:gd name="T34" fmla="*/ 301 w 311"/>
                <a:gd name="T35" fmla="*/ 16 h 199"/>
                <a:gd name="T36" fmla="*/ 310 w 311"/>
                <a:gd name="T37" fmla="*/ 0 h 199"/>
                <a:gd name="T38" fmla="*/ 303 w 311"/>
                <a:gd name="T39" fmla="*/ 17 h 199"/>
                <a:gd name="T40" fmla="*/ 286 w 311"/>
                <a:gd name="T41" fmla="*/ 47 h 199"/>
                <a:gd name="T42" fmla="*/ 229 w 311"/>
                <a:gd name="T43" fmla="*/ 110 h 199"/>
                <a:gd name="T44" fmla="*/ 194 w 311"/>
                <a:gd name="T45" fmla="*/ 135 h 199"/>
                <a:gd name="T46" fmla="*/ 185 w 311"/>
                <a:gd name="T47" fmla="*/ 137 h 199"/>
                <a:gd name="T48" fmla="*/ 172 w 311"/>
                <a:gd name="T49" fmla="*/ 124 h 199"/>
                <a:gd name="T50" fmla="*/ 166 w 311"/>
                <a:gd name="T51" fmla="*/ 90 h 199"/>
                <a:gd name="T52" fmla="*/ 169 w 311"/>
                <a:gd name="T53" fmla="*/ 56 h 199"/>
                <a:gd name="T54" fmla="*/ 148 w 311"/>
                <a:gd name="T55" fmla="*/ 101 h 199"/>
                <a:gd name="T56" fmla="*/ 82 w 311"/>
                <a:gd name="T57" fmla="*/ 173 h 199"/>
                <a:gd name="T58" fmla="*/ 39 w 311"/>
                <a:gd name="T59" fmla="*/ 197 h 199"/>
                <a:gd name="T60" fmla="*/ 14 w 311"/>
                <a:gd name="T61" fmla="*/ 193 h 199"/>
                <a:gd name="T62" fmla="*/ 11 w 311"/>
                <a:gd name="T63" fmla="*/ 188 h 199"/>
                <a:gd name="T64" fmla="*/ 5 w 311"/>
                <a:gd name="T65" fmla="*/ 170 h 199"/>
                <a:gd name="T66" fmla="*/ 3 w 311"/>
                <a:gd name="T67" fmla="*/ 115 h 199"/>
                <a:gd name="T68" fmla="*/ 6 w 311"/>
                <a:gd name="T69" fmla="*/ 97 h 199"/>
                <a:gd name="T70" fmla="*/ 21 w 311"/>
                <a:gd name="T71" fmla="*/ 50 h 199"/>
                <a:gd name="T72" fmla="*/ 33 w 311"/>
                <a:gd name="T73" fmla="*/ 2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1" h="199">
                  <a:moveTo>
                    <a:pt x="33" y="29"/>
                  </a:moveTo>
                  <a:cubicBezTo>
                    <a:pt x="29" y="36"/>
                    <a:pt x="26" y="44"/>
                    <a:pt x="23" y="51"/>
                  </a:cubicBezTo>
                  <a:cubicBezTo>
                    <a:pt x="20" y="59"/>
                    <a:pt x="17" y="66"/>
                    <a:pt x="15" y="74"/>
                  </a:cubicBezTo>
                  <a:cubicBezTo>
                    <a:pt x="13" y="82"/>
                    <a:pt x="11" y="90"/>
                    <a:pt x="9" y="97"/>
                  </a:cubicBezTo>
                  <a:cubicBezTo>
                    <a:pt x="8" y="101"/>
                    <a:pt x="7" y="105"/>
                    <a:pt x="7" y="109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37"/>
                    <a:pt x="4" y="154"/>
                    <a:pt x="8" y="169"/>
                  </a:cubicBezTo>
                  <a:cubicBezTo>
                    <a:pt x="9" y="173"/>
                    <a:pt x="10" y="177"/>
                    <a:pt x="11" y="181"/>
                  </a:cubicBezTo>
                  <a:cubicBezTo>
                    <a:pt x="12" y="183"/>
                    <a:pt x="13" y="184"/>
                    <a:pt x="14" y="186"/>
                  </a:cubicBezTo>
                  <a:cubicBezTo>
                    <a:pt x="14" y="187"/>
                    <a:pt x="15" y="188"/>
                    <a:pt x="15" y="189"/>
                  </a:cubicBezTo>
                  <a:cubicBezTo>
                    <a:pt x="16" y="189"/>
                    <a:pt x="16" y="190"/>
                    <a:pt x="17" y="191"/>
                  </a:cubicBezTo>
                  <a:cubicBezTo>
                    <a:pt x="19" y="194"/>
                    <a:pt x="23" y="195"/>
                    <a:pt x="26" y="195"/>
                  </a:cubicBezTo>
                  <a:cubicBezTo>
                    <a:pt x="30" y="195"/>
                    <a:pt x="34" y="195"/>
                    <a:pt x="38" y="193"/>
                  </a:cubicBezTo>
                  <a:cubicBezTo>
                    <a:pt x="45" y="191"/>
                    <a:pt x="53" y="188"/>
                    <a:pt x="60" y="183"/>
                  </a:cubicBezTo>
                  <a:cubicBezTo>
                    <a:pt x="66" y="179"/>
                    <a:pt x="73" y="175"/>
                    <a:pt x="79" y="170"/>
                  </a:cubicBezTo>
                  <a:cubicBezTo>
                    <a:pt x="92" y="160"/>
                    <a:pt x="104" y="149"/>
                    <a:pt x="115" y="137"/>
                  </a:cubicBezTo>
                  <a:cubicBezTo>
                    <a:pt x="126" y="125"/>
                    <a:pt x="136" y="112"/>
                    <a:pt x="144" y="99"/>
                  </a:cubicBezTo>
                  <a:cubicBezTo>
                    <a:pt x="149" y="92"/>
                    <a:pt x="153" y="85"/>
                    <a:pt x="156" y="78"/>
                  </a:cubicBezTo>
                  <a:cubicBezTo>
                    <a:pt x="160" y="70"/>
                    <a:pt x="163" y="63"/>
                    <a:pt x="165" y="55"/>
                  </a:cubicBezTo>
                  <a:cubicBezTo>
                    <a:pt x="166" y="54"/>
                    <a:pt x="167" y="54"/>
                    <a:pt x="168" y="54"/>
                  </a:cubicBezTo>
                  <a:cubicBezTo>
                    <a:pt x="169" y="54"/>
                    <a:pt x="169" y="55"/>
                    <a:pt x="169" y="56"/>
                  </a:cubicBezTo>
                  <a:cubicBezTo>
                    <a:pt x="169" y="67"/>
                    <a:pt x="169" y="78"/>
                    <a:pt x="170" y="90"/>
                  </a:cubicBezTo>
                  <a:cubicBezTo>
                    <a:pt x="170" y="95"/>
                    <a:pt x="171" y="101"/>
                    <a:pt x="172" y="106"/>
                  </a:cubicBezTo>
                  <a:cubicBezTo>
                    <a:pt x="173" y="112"/>
                    <a:pt x="174" y="118"/>
                    <a:pt x="176" y="123"/>
                  </a:cubicBezTo>
                  <a:cubicBezTo>
                    <a:pt x="177" y="125"/>
                    <a:pt x="178" y="128"/>
                    <a:pt x="179" y="130"/>
                  </a:cubicBezTo>
                  <a:cubicBezTo>
                    <a:pt x="181" y="132"/>
                    <a:pt x="183" y="133"/>
                    <a:pt x="185" y="133"/>
                  </a:cubicBezTo>
                  <a:cubicBezTo>
                    <a:pt x="187" y="133"/>
                    <a:pt x="187" y="133"/>
                    <a:pt x="189" y="133"/>
                  </a:cubicBezTo>
                  <a:cubicBezTo>
                    <a:pt x="190" y="132"/>
                    <a:pt x="191" y="132"/>
                    <a:pt x="193" y="131"/>
                  </a:cubicBezTo>
                  <a:cubicBezTo>
                    <a:pt x="195" y="130"/>
                    <a:pt x="198" y="129"/>
                    <a:pt x="200" y="128"/>
                  </a:cubicBezTo>
                  <a:cubicBezTo>
                    <a:pt x="210" y="122"/>
                    <a:pt x="219" y="115"/>
                    <a:pt x="227" y="108"/>
                  </a:cubicBezTo>
                  <a:cubicBezTo>
                    <a:pt x="236" y="101"/>
                    <a:pt x="244" y="93"/>
                    <a:pt x="252" y="85"/>
                  </a:cubicBezTo>
                  <a:cubicBezTo>
                    <a:pt x="260" y="76"/>
                    <a:pt x="267" y="68"/>
                    <a:pt x="274" y="59"/>
                  </a:cubicBezTo>
                  <a:cubicBezTo>
                    <a:pt x="277" y="55"/>
                    <a:pt x="281" y="50"/>
                    <a:pt x="284" y="45"/>
                  </a:cubicBezTo>
                  <a:cubicBezTo>
                    <a:pt x="287" y="41"/>
                    <a:pt x="290" y="36"/>
                    <a:pt x="293" y="31"/>
                  </a:cubicBezTo>
                  <a:cubicBezTo>
                    <a:pt x="296" y="26"/>
                    <a:pt x="299" y="21"/>
                    <a:pt x="301" y="16"/>
                  </a:cubicBezTo>
                  <a:cubicBezTo>
                    <a:pt x="304" y="11"/>
                    <a:pt x="306" y="6"/>
                    <a:pt x="308" y="1"/>
                  </a:cubicBezTo>
                  <a:cubicBezTo>
                    <a:pt x="309" y="0"/>
                    <a:pt x="309" y="0"/>
                    <a:pt x="310" y="0"/>
                  </a:cubicBezTo>
                  <a:cubicBezTo>
                    <a:pt x="310" y="1"/>
                    <a:pt x="311" y="1"/>
                    <a:pt x="310" y="2"/>
                  </a:cubicBezTo>
                  <a:cubicBezTo>
                    <a:pt x="308" y="7"/>
                    <a:pt x="306" y="12"/>
                    <a:pt x="303" y="17"/>
                  </a:cubicBezTo>
                  <a:cubicBezTo>
                    <a:pt x="301" y="23"/>
                    <a:pt x="298" y="28"/>
                    <a:pt x="295" y="32"/>
                  </a:cubicBezTo>
                  <a:cubicBezTo>
                    <a:pt x="292" y="37"/>
                    <a:pt x="289" y="42"/>
                    <a:pt x="286" y="47"/>
                  </a:cubicBezTo>
                  <a:cubicBezTo>
                    <a:pt x="283" y="52"/>
                    <a:pt x="280" y="56"/>
                    <a:pt x="276" y="61"/>
                  </a:cubicBezTo>
                  <a:cubicBezTo>
                    <a:pt x="262" y="79"/>
                    <a:pt x="247" y="95"/>
                    <a:pt x="229" y="110"/>
                  </a:cubicBezTo>
                  <a:cubicBezTo>
                    <a:pt x="221" y="118"/>
                    <a:pt x="212" y="125"/>
                    <a:pt x="202" y="131"/>
                  </a:cubicBezTo>
                  <a:cubicBezTo>
                    <a:pt x="199" y="132"/>
                    <a:pt x="197" y="133"/>
                    <a:pt x="194" y="135"/>
                  </a:cubicBezTo>
                  <a:cubicBezTo>
                    <a:pt x="193" y="135"/>
                    <a:pt x="191" y="136"/>
                    <a:pt x="190" y="136"/>
                  </a:cubicBezTo>
                  <a:cubicBezTo>
                    <a:pt x="188" y="136"/>
                    <a:pt x="186" y="137"/>
                    <a:pt x="185" y="137"/>
                  </a:cubicBezTo>
                  <a:cubicBezTo>
                    <a:pt x="181" y="137"/>
                    <a:pt x="178" y="134"/>
                    <a:pt x="177" y="132"/>
                  </a:cubicBezTo>
                  <a:cubicBezTo>
                    <a:pt x="175" y="129"/>
                    <a:pt x="174" y="127"/>
                    <a:pt x="172" y="124"/>
                  </a:cubicBezTo>
                  <a:cubicBezTo>
                    <a:pt x="170" y="118"/>
                    <a:pt x="169" y="113"/>
                    <a:pt x="168" y="107"/>
                  </a:cubicBezTo>
                  <a:cubicBezTo>
                    <a:pt x="167" y="101"/>
                    <a:pt x="167" y="96"/>
                    <a:pt x="166" y="90"/>
                  </a:cubicBezTo>
                  <a:cubicBezTo>
                    <a:pt x="165" y="79"/>
                    <a:pt x="165" y="67"/>
                    <a:pt x="165" y="56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66" y="64"/>
                    <a:pt x="163" y="72"/>
                    <a:pt x="160" y="79"/>
                  </a:cubicBezTo>
                  <a:cubicBezTo>
                    <a:pt x="156" y="87"/>
                    <a:pt x="152" y="94"/>
                    <a:pt x="148" y="101"/>
                  </a:cubicBezTo>
                  <a:cubicBezTo>
                    <a:pt x="139" y="115"/>
                    <a:pt x="129" y="127"/>
                    <a:pt x="118" y="140"/>
                  </a:cubicBezTo>
                  <a:cubicBezTo>
                    <a:pt x="107" y="152"/>
                    <a:pt x="95" y="163"/>
                    <a:pt x="82" y="173"/>
                  </a:cubicBezTo>
                  <a:cubicBezTo>
                    <a:pt x="75" y="178"/>
                    <a:pt x="68" y="182"/>
                    <a:pt x="61" y="187"/>
                  </a:cubicBezTo>
                  <a:cubicBezTo>
                    <a:pt x="54" y="191"/>
                    <a:pt x="47" y="194"/>
                    <a:pt x="39" y="197"/>
                  </a:cubicBezTo>
                  <a:cubicBezTo>
                    <a:pt x="35" y="198"/>
                    <a:pt x="31" y="199"/>
                    <a:pt x="26" y="198"/>
                  </a:cubicBezTo>
                  <a:cubicBezTo>
                    <a:pt x="22" y="198"/>
                    <a:pt x="17" y="197"/>
                    <a:pt x="14" y="193"/>
                  </a:cubicBezTo>
                  <a:cubicBezTo>
                    <a:pt x="13" y="192"/>
                    <a:pt x="13" y="191"/>
                    <a:pt x="12" y="191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0" y="186"/>
                    <a:pt x="9" y="184"/>
                    <a:pt x="8" y="182"/>
                  </a:cubicBezTo>
                  <a:cubicBezTo>
                    <a:pt x="7" y="178"/>
                    <a:pt x="6" y="174"/>
                    <a:pt x="5" y="170"/>
                  </a:cubicBezTo>
                  <a:cubicBezTo>
                    <a:pt x="1" y="154"/>
                    <a:pt x="0" y="137"/>
                    <a:pt x="2" y="121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05"/>
                    <a:pt x="5" y="101"/>
                    <a:pt x="6" y="97"/>
                  </a:cubicBezTo>
                  <a:cubicBezTo>
                    <a:pt x="8" y="89"/>
                    <a:pt x="10" y="81"/>
                    <a:pt x="13" y="73"/>
                  </a:cubicBezTo>
                  <a:cubicBezTo>
                    <a:pt x="15" y="65"/>
                    <a:pt x="18" y="58"/>
                    <a:pt x="21" y="50"/>
                  </a:cubicBezTo>
                  <a:cubicBezTo>
                    <a:pt x="24" y="43"/>
                    <a:pt x="27" y="35"/>
                    <a:pt x="31" y="28"/>
                  </a:cubicBezTo>
                  <a:cubicBezTo>
                    <a:pt x="31" y="27"/>
                    <a:pt x="32" y="27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</a:path>
              </a:pathLst>
            </a:custGeom>
            <a:solidFill>
              <a:srgbClr val="3D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" name="Freeform 367">
              <a:extLst>
                <a:ext uri="{FF2B5EF4-FFF2-40B4-BE49-F238E27FC236}">
                  <a16:creationId xmlns:a16="http://schemas.microsoft.com/office/drawing/2014/main" id="{D9946058-7CE7-4B95-8FD6-611F0D07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4217988"/>
              <a:ext cx="38100" cy="417512"/>
            </a:xfrm>
            <a:custGeom>
              <a:avLst/>
              <a:gdLst>
                <a:gd name="T0" fmla="*/ 2 w 14"/>
                <a:gd name="T1" fmla="*/ 1 h 149"/>
                <a:gd name="T2" fmla="*/ 5 w 14"/>
                <a:gd name="T3" fmla="*/ 36 h 149"/>
                <a:gd name="T4" fmla="*/ 6 w 14"/>
                <a:gd name="T5" fmla="*/ 45 h 149"/>
                <a:gd name="T6" fmla="*/ 7 w 14"/>
                <a:gd name="T7" fmla="*/ 54 h 149"/>
                <a:gd name="T8" fmla="*/ 7 w 14"/>
                <a:gd name="T9" fmla="*/ 72 h 149"/>
                <a:gd name="T10" fmla="*/ 7 w 14"/>
                <a:gd name="T11" fmla="*/ 90 h 149"/>
                <a:gd name="T12" fmla="*/ 6 w 14"/>
                <a:gd name="T13" fmla="*/ 99 h 149"/>
                <a:gd name="T14" fmla="*/ 6 w 14"/>
                <a:gd name="T15" fmla="*/ 108 h 149"/>
                <a:gd name="T16" fmla="*/ 5 w 14"/>
                <a:gd name="T17" fmla="*/ 125 h 149"/>
                <a:gd name="T18" fmla="*/ 3 w 14"/>
                <a:gd name="T19" fmla="*/ 143 h 149"/>
                <a:gd name="T20" fmla="*/ 2 w 14"/>
                <a:gd name="T21" fmla="*/ 142 h 149"/>
                <a:gd name="T22" fmla="*/ 14 w 14"/>
                <a:gd name="T23" fmla="*/ 148 h 149"/>
                <a:gd name="T24" fmla="*/ 14 w 14"/>
                <a:gd name="T25" fmla="*/ 149 h 149"/>
                <a:gd name="T26" fmla="*/ 13 w 14"/>
                <a:gd name="T27" fmla="*/ 149 h 149"/>
                <a:gd name="T28" fmla="*/ 1 w 14"/>
                <a:gd name="T29" fmla="*/ 144 h 149"/>
                <a:gd name="T30" fmla="*/ 0 w 14"/>
                <a:gd name="T31" fmla="*/ 143 h 149"/>
                <a:gd name="T32" fmla="*/ 0 w 14"/>
                <a:gd name="T33" fmla="*/ 143 h 149"/>
                <a:gd name="T34" fmla="*/ 0 w 14"/>
                <a:gd name="T35" fmla="*/ 134 h 149"/>
                <a:gd name="T36" fmla="*/ 1 w 14"/>
                <a:gd name="T37" fmla="*/ 125 h 149"/>
                <a:gd name="T38" fmla="*/ 1 w 14"/>
                <a:gd name="T39" fmla="*/ 107 h 149"/>
                <a:gd name="T40" fmla="*/ 1 w 14"/>
                <a:gd name="T41" fmla="*/ 99 h 149"/>
                <a:gd name="T42" fmla="*/ 1 w 14"/>
                <a:gd name="T43" fmla="*/ 90 h 149"/>
                <a:gd name="T44" fmla="*/ 1 w 14"/>
                <a:gd name="T45" fmla="*/ 72 h 149"/>
                <a:gd name="T46" fmla="*/ 1 w 14"/>
                <a:gd name="T47" fmla="*/ 54 h 149"/>
                <a:gd name="T48" fmla="*/ 1 w 14"/>
                <a:gd name="T49" fmla="*/ 45 h 149"/>
                <a:gd name="T50" fmla="*/ 1 w 14"/>
                <a:gd name="T51" fmla="*/ 36 h 149"/>
                <a:gd name="T52" fmla="*/ 1 w 14"/>
                <a:gd name="T53" fmla="*/ 1 h 149"/>
                <a:gd name="T54" fmla="*/ 2 w 14"/>
                <a:gd name="T55" fmla="*/ 0 h 149"/>
                <a:gd name="T56" fmla="*/ 2 w 14"/>
                <a:gd name="T57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49">
                  <a:moveTo>
                    <a:pt x="2" y="1"/>
                  </a:moveTo>
                  <a:cubicBezTo>
                    <a:pt x="4" y="13"/>
                    <a:pt x="5" y="24"/>
                    <a:pt x="5" y="3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8"/>
                    <a:pt x="7" y="51"/>
                    <a:pt x="7" y="5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8"/>
                    <a:pt x="7" y="84"/>
                    <a:pt x="7" y="90"/>
                  </a:cubicBezTo>
                  <a:cubicBezTo>
                    <a:pt x="7" y="93"/>
                    <a:pt x="7" y="96"/>
                    <a:pt x="6" y="9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13"/>
                    <a:pt x="5" y="119"/>
                    <a:pt x="5" y="125"/>
                  </a:cubicBezTo>
                  <a:cubicBezTo>
                    <a:pt x="4" y="131"/>
                    <a:pt x="4" y="137"/>
                    <a:pt x="3" y="143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6" y="144"/>
                    <a:pt x="10" y="146"/>
                    <a:pt x="14" y="148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9" y="148"/>
                    <a:pt x="5" y="146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" y="131"/>
                    <a:pt x="1" y="128"/>
                    <a:pt x="1" y="125"/>
                  </a:cubicBezTo>
                  <a:cubicBezTo>
                    <a:pt x="1" y="119"/>
                    <a:pt x="1" y="113"/>
                    <a:pt x="1" y="107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3"/>
                    <a:pt x="1" y="90"/>
                  </a:cubicBezTo>
                  <a:cubicBezTo>
                    <a:pt x="1" y="84"/>
                    <a:pt x="1" y="78"/>
                    <a:pt x="1" y="7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1"/>
                    <a:pt x="1" y="48"/>
                    <a:pt x="1" y="4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25"/>
                    <a:pt x="0" y="13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6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" name="Freeform 368">
              <a:extLst>
                <a:ext uri="{FF2B5EF4-FFF2-40B4-BE49-F238E27FC236}">
                  <a16:creationId xmlns:a16="http://schemas.microsoft.com/office/drawing/2014/main" id="{87C3A64F-98BC-463C-85C8-D3F7F994D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8" y="5545138"/>
              <a:ext cx="117475" cy="142875"/>
            </a:xfrm>
            <a:custGeom>
              <a:avLst/>
              <a:gdLst>
                <a:gd name="T0" fmla="*/ 41 w 42"/>
                <a:gd name="T1" fmla="*/ 1 h 51"/>
                <a:gd name="T2" fmla="*/ 39 w 42"/>
                <a:gd name="T3" fmla="*/ 3 h 51"/>
                <a:gd name="T4" fmla="*/ 32 w 42"/>
                <a:gd name="T5" fmla="*/ 7 h 51"/>
                <a:gd name="T6" fmla="*/ 28 w 42"/>
                <a:gd name="T7" fmla="*/ 9 h 51"/>
                <a:gd name="T8" fmla="*/ 23 w 42"/>
                <a:gd name="T9" fmla="*/ 13 h 51"/>
                <a:gd name="T10" fmla="*/ 19 w 42"/>
                <a:gd name="T11" fmla="*/ 17 h 51"/>
                <a:gd name="T12" fmla="*/ 14 w 42"/>
                <a:gd name="T13" fmla="*/ 21 h 51"/>
                <a:gd name="T14" fmla="*/ 10 w 42"/>
                <a:gd name="T15" fmla="*/ 26 h 51"/>
                <a:gd name="T16" fmla="*/ 8 w 42"/>
                <a:gd name="T17" fmla="*/ 28 h 51"/>
                <a:gd name="T18" fmla="*/ 7 w 42"/>
                <a:gd name="T19" fmla="*/ 31 h 51"/>
                <a:gd name="T20" fmla="*/ 4 w 42"/>
                <a:gd name="T21" fmla="*/ 36 h 51"/>
                <a:gd name="T22" fmla="*/ 3 w 42"/>
                <a:gd name="T23" fmla="*/ 40 h 51"/>
                <a:gd name="T24" fmla="*/ 2 w 42"/>
                <a:gd name="T25" fmla="*/ 48 h 51"/>
                <a:gd name="T26" fmla="*/ 2 w 42"/>
                <a:gd name="T27" fmla="*/ 51 h 51"/>
                <a:gd name="T28" fmla="*/ 2 w 42"/>
                <a:gd name="T29" fmla="*/ 51 h 51"/>
                <a:gd name="T30" fmla="*/ 1 w 42"/>
                <a:gd name="T31" fmla="*/ 51 h 51"/>
                <a:gd name="T32" fmla="*/ 1 w 42"/>
                <a:gd name="T33" fmla="*/ 51 h 51"/>
                <a:gd name="T34" fmla="*/ 0 w 42"/>
                <a:gd name="T35" fmla="*/ 48 h 51"/>
                <a:gd name="T36" fmla="*/ 0 w 42"/>
                <a:gd name="T37" fmla="*/ 40 h 51"/>
                <a:gd name="T38" fmla="*/ 2 w 42"/>
                <a:gd name="T39" fmla="*/ 35 h 51"/>
                <a:gd name="T40" fmla="*/ 4 w 42"/>
                <a:gd name="T41" fmla="*/ 29 h 51"/>
                <a:gd name="T42" fmla="*/ 5 w 42"/>
                <a:gd name="T43" fmla="*/ 26 h 51"/>
                <a:gd name="T44" fmla="*/ 7 w 42"/>
                <a:gd name="T45" fmla="*/ 24 h 51"/>
                <a:gd name="T46" fmla="*/ 11 w 42"/>
                <a:gd name="T47" fmla="*/ 18 h 51"/>
                <a:gd name="T48" fmla="*/ 16 w 42"/>
                <a:gd name="T49" fmla="*/ 14 h 51"/>
                <a:gd name="T50" fmla="*/ 21 w 42"/>
                <a:gd name="T51" fmla="*/ 10 h 51"/>
                <a:gd name="T52" fmla="*/ 26 w 42"/>
                <a:gd name="T53" fmla="*/ 7 h 51"/>
                <a:gd name="T54" fmla="*/ 31 w 42"/>
                <a:gd name="T55" fmla="*/ 4 h 51"/>
                <a:gd name="T56" fmla="*/ 38 w 42"/>
                <a:gd name="T57" fmla="*/ 1 h 51"/>
                <a:gd name="T58" fmla="*/ 41 w 42"/>
                <a:gd name="T59" fmla="*/ 0 h 51"/>
                <a:gd name="T60" fmla="*/ 42 w 42"/>
                <a:gd name="T61" fmla="*/ 1 h 51"/>
                <a:gd name="T62" fmla="*/ 41 w 42"/>
                <a:gd name="T63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51">
                  <a:moveTo>
                    <a:pt x="41" y="1"/>
                  </a:moveTo>
                  <a:cubicBezTo>
                    <a:pt x="41" y="1"/>
                    <a:pt x="41" y="2"/>
                    <a:pt x="39" y="3"/>
                  </a:cubicBezTo>
                  <a:cubicBezTo>
                    <a:pt x="37" y="4"/>
                    <a:pt x="35" y="5"/>
                    <a:pt x="32" y="7"/>
                  </a:cubicBezTo>
                  <a:cubicBezTo>
                    <a:pt x="31" y="8"/>
                    <a:pt x="29" y="8"/>
                    <a:pt x="28" y="9"/>
                  </a:cubicBezTo>
                  <a:cubicBezTo>
                    <a:pt x="27" y="11"/>
                    <a:pt x="25" y="12"/>
                    <a:pt x="23" y="13"/>
                  </a:cubicBezTo>
                  <a:cubicBezTo>
                    <a:pt x="22" y="14"/>
                    <a:pt x="20" y="15"/>
                    <a:pt x="19" y="17"/>
                  </a:cubicBezTo>
                  <a:cubicBezTo>
                    <a:pt x="17" y="18"/>
                    <a:pt x="16" y="20"/>
                    <a:pt x="14" y="21"/>
                  </a:cubicBezTo>
                  <a:cubicBezTo>
                    <a:pt x="13" y="22"/>
                    <a:pt x="12" y="24"/>
                    <a:pt x="10" y="26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2"/>
                    <a:pt x="5" y="34"/>
                    <a:pt x="4" y="36"/>
                  </a:cubicBezTo>
                  <a:cubicBezTo>
                    <a:pt x="4" y="37"/>
                    <a:pt x="3" y="39"/>
                    <a:pt x="3" y="40"/>
                  </a:cubicBezTo>
                  <a:cubicBezTo>
                    <a:pt x="2" y="44"/>
                    <a:pt x="2" y="46"/>
                    <a:pt x="2" y="48"/>
                  </a:cubicBez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0"/>
                    <a:pt x="0" y="48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1" y="38"/>
                    <a:pt x="1" y="37"/>
                    <a:pt x="2" y="35"/>
                  </a:cubicBezTo>
                  <a:cubicBezTo>
                    <a:pt x="2" y="33"/>
                    <a:pt x="3" y="31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6" y="25"/>
                    <a:pt x="7" y="24"/>
                    <a:pt x="7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8" y="12"/>
                    <a:pt x="19" y="11"/>
                    <a:pt x="21" y="10"/>
                  </a:cubicBezTo>
                  <a:cubicBezTo>
                    <a:pt x="23" y="9"/>
                    <a:pt x="25" y="8"/>
                    <a:pt x="26" y="7"/>
                  </a:cubicBezTo>
                  <a:cubicBezTo>
                    <a:pt x="28" y="6"/>
                    <a:pt x="29" y="5"/>
                    <a:pt x="31" y="4"/>
                  </a:cubicBezTo>
                  <a:cubicBezTo>
                    <a:pt x="34" y="3"/>
                    <a:pt x="36" y="2"/>
                    <a:pt x="38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" name="Freeform 369">
              <a:extLst>
                <a:ext uri="{FF2B5EF4-FFF2-40B4-BE49-F238E27FC236}">
                  <a16:creationId xmlns:a16="http://schemas.microsoft.com/office/drawing/2014/main" id="{9040ADD4-8EC5-4FFA-A297-28DC98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5592763"/>
              <a:ext cx="76200" cy="134937"/>
            </a:xfrm>
            <a:custGeom>
              <a:avLst/>
              <a:gdLst>
                <a:gd name="T0" fmla="*/ 27 w 27"/>
                <a:gd name="T1" fmla="*/ 1 h 48"/>
                <a:gd name="T2" fmla="*/ 22 w 27"/>
                <a:gd name="T3" fmla="*/ 7 h 48"/>
                <a:gd name="T4" fmla="*/ 17 w 27"/>
                <a:gd name="T5" fmla="*/ 12 h 48"/>
                <a:gd name="T6" fmla="*/ 15 w 27"/>
                <a:gd name="T7" fmla="*/ 15 h 48"/>
                <a:gd name="T8" fmla="*/ 13 w 27"/>
                <a:gd name="T9" fmla="*/ 18 h 48"/>
                <a:gd name="T10" fmla="*/ 9 w 27"/>
                <a:gd name="T11" fmla="*/ 24 h 48"/>
                <a:gd name="T12" fmla="*/ 9 w 27"/>
                <a:gd name="T13" fmla="*/ 24 h 48"/>
                <a:gd name="T14" fmla="*/ 6 w 27"/>
                <a:gd name="T15" fmla="*/ 30 h 48"/>
                <a:gd name="T16" fmla="*/ 4 w 27"/>
                <a:gd name="T17" fmla="*/ 35 h 48"/>
                <a:gd name="T18" fmla="*/ 3 w 27"/>
                <a:gd name="T19" fmla="*/ 38 h 48"/>
                <a:gd name="T20" fmla="*/ 3 w 27"/>
                <a:gd name="T21" fmla="*/ 41 h 48"/>
                <a:gd name="T22" fmla="*/ 2 w 27"/>
                <a:gd name="T23" fmla="*/ 44 h 48"/>
                <a:gd name="T24" fmla="*/ 2 w 27"/>
                <a:gd name="T25" fmla="*/ 47 h 48"/>
                <a:gd name="T26" fmla="*/ 2 w 27"/>
                <a:gd name="T27" fmla="*/ 47 h 48"/>
                <a:gd name="T28" fmla="*/ 2 w 27"/>
                <a:gd name="T29" fmla="*/ 48 h 48"/>
                <a:gd name="T30" fmla="*/ 1 w 27"/>
                <a:gd name="T31" fmla="*/ 48 h 48"/>
                <a:gd name="T32" fmla="*/ 1 w 27"/>
                <a:gd name="T33" fmla="*/ 41 h 48"/>
                <a:gd name="T34" fmla="*/ 1 w 27"/>
                <a:gd name="T35" fmla="*/ 38 h 48"/>
                <a:gd name="T36" fmla="*/ 1 w 27"/>
                <a:gd name="T37" fmla="*/ 35 h 48"/>
                <a:gd name="T38" fmla="*/ 2 w 27"/>
                <a:gd name="T39" fmla="*/ 31 h 48"/>
                <a:gd name="T40" fmla="*/ 3 w 27"/>
                <a:gd name="T41" fmla="*/ 28 h 48"/>
                <a:gd name="T42" fmla="*/ 6 w 27"/>
                <a:gd name="T43" fmla="*/ 22 h 48"/>
                <a:gd name="T44" fmla="*/ 6 w 27"/>
                <a:gd name="T45" fmla="*/ 22 h 48"/>
                <a:gd name="T46" fmla="*/ 10 w 27"/>
                <a:gd name="T47" fmla="*/ 16 h 48"/>
                <a:gd name="T48" fmla="*/ 15 w 27"/>
                <a:gd name="T49" fmla="*/ 10 h 48"/>
                <a:gd name="T50" fmla="*/ 26 w 27"/>
                <a:gd name="T51" fmla="*/ 0 h 48"/>
                <a:gd name="T52" fmla="*/ 27 w 27"/>
                <a:gd name="T53" fmla="*/ 1 h 48"/>
                <a:gd name="T54" fmla="*/ 27 w 27"/>
                <a:gd name="T5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48">
                  <a:moveTo>
                    <a:pt x="27" y="1"/>
                  </a:moveTo>
                  <a:cubicBezTo>
                    <a:pt x="25" y="3"/>
                    <a:pt x="24" y="5"/>
                    <a:pt x="22" y="7"/>
                  </a:cubicBezTo>
                  <a:cubicBezTo>
                    <a:pt x="20" y="9"/>
                    <a:pt x="19" y="11"/>
                    <a:pt x="17" y="1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7"/>
                    <a:pt x="13" y="18"/>
                  </a:cubicBezTo>
                  <a:cubicBezTo>
                    <a:pt x="12" y="20"/>
                    <a:pt x="11" y="22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6"/>
                    <a:pt x="7" y="28"/>
                    <a:pt x="6" y="30"/>
                  </a:cubicBezTo>
                  <a:cubicBezTo>
                    <a:pt x="5" y="31"/>
                    <a:pt x="5" y="33"/>
                    <a:pt x="4" y="35"/>
                  </a:cubicBezTo>
                  <a:cubicBezTo>
                    <a:pt x="4" y="36"/>
                    <a:pt x="4" y="37"/>
                    <a:pt x="3" y="38"/>
                  </a:cubicBezTo>
                  <a:cubicBezTo>
                    <a:pt x="3" y="39"/>
                    <a:pt x="3" y="40"/>
                    <a:pt x="3" y="41"/>
                  </a:cubicBezTo>
                  <a:cubicBezTo>
                    <a:pt x="3" y="42"/>
                    <a:pt x="3" y="43"/>
                    <a:pt x="2" y="44"/>
                  </a:cubicBezTo>
                  <a:cubicBezTo>
                    <a:pt x="2" y="45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1" y="43"/>
                    <a:pt x="1" y="41"/>
                  </a:cubicBezTo>
                  <a:cubicBezTo>
                    <a:pt x="0" y="40"/>
                    <a:pt x="1" y="39"/>
                    <a:pt x="1" y="38"/>
                  </a:cubicBezTo>
                  <a:cubicBezTo>
                    <a:pt x="1" y="37"/>
                    <a:pt x="1" y="36"/>
                    <a:pt x="1" y="35"/>
                  </a:cubicBezTo>
                  <a:cubicBezTo>
                    <a:pt x="1" y="33"/>
                    <a:pt x="2" y="32"/>
                    <a:pt x="2" y="31"/>
                  </a:cubicBezTo>
                  <a:cubicBezTo>
                    <a:pt x="2" y="30"/>
                    <a:pt x="3" y="29"/>
                    <a:pt x="3" y="28"/>
                  </a:cubicBezTo>
                  <a:cubicBezTo>
                    <a:pt x="4" y="26"/>
                    <a:pt x="5" y="24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0"/>
                    <a:pt x="8" y="18"/>
                    <a:pt x="10" y="16"/>
                  </a:cubicBezTo>
                  <a:cubicBezTo>
                    <a:pt x="11" y="14"/>
                    <a:pt x="13" y="12"/>
                    <a:pt x="15" y="10"/>
                  </a:cubicBezTo>
                  <a:cubicBezTo>
                    <a:pt x="18" y="6"/>
                    <a:pt x="22" y="3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" name="Freeform 370">
              <a:extLst>
                <a:ext uri="{FF2B5EF4-FFF2-40B4-BE49-F238E27FC236}">
                  <a16:creationId xmlns:a16="http://schemas.microsoft.com/office/drawing/2014/main" id="{CE69ADD1-4EF2-4D84-9E1A-B3E595374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5199063"/>
              <a:ext cx="396875" cy="241300"/>
            </a:xfrm>
            <a:custGeom>
              <a:avLst/>
              <a:gdLst>
                <a:gd name="T0" fmla="*/ 1 w 141"/>
                <a:gd name="T1" fmla="*/ 0 h 86"/>
                <a:gd name="T2" fmla="*/ 21 w 141"/>
                <a:gd name="T3" fmla="*/ 16 h 86"/>
                <a:gd name="T4" fmla="*/ 42 w 141"/>
                <a:gd name="T5" fmla="*/ 31 h 86"/>
                <a:gd name="T6" fmla="*/ 54 w 141"/>
                <a:gd name="T7" fmla="*/ 40 h 86"/>
                <a:gd name="T8" fmla="*/ 67 w 141"/>
                <a:gd name="T9" fmla="*/ 48 h 86"/>
                <a:gd name="T10" fmla="*/ 80 w 141"/>
                <a:gd name="T11" fmla="*/ 56 h 86"/>
                <a:gd name="T12" fmla="*/ 93 w 141"/>
                <a:gd name="T13" fmla="*/ 63 h 86"/>
                <a:gd name="T14" fmla="*/ 106 w 141"/>
                <a:gd name="T15" fmla="*/ 69 h 86"/>
                <a:gd name="T16" fmla="*/ 117 w 141"/>
                <a:gd name="T17" fmla="*/ 75 h 86"/>
                <a:gd name="T18" fmla="*/ 127 w 141"/>
                <a:gd name="T19" fmla="*/ 79 h 86"/>
                <a:gd name="T20" fmla="*/ 134 w 141"/>
                <a:gd name="T21" fmla="*/ 82 h 86"/>
                <a:gd name="T22" fmla="*/ 141 w 141"/>
                <a:gd name="T23" fmla="*/ 85 h 86"/>
                <a:gd name="T24" fmla="*/ 141 w 141"/>
                <a:gd name="T25" fmla="*/ 85 h 86"/>
                <a:gd name="T26" fmla="*/ 141 w 141"/>
                <a:gd name="T27" fmla="*/ 86 h 86"/>
                <a:gd name="T28" fmla="*/ 140 w 141"/>
                <a:gd name="T29" fmla="*/ 86 h 86"/>
                <a:gd name="T30" fmla="*/ 134 w 141"/>
                <a:gd name="T31" fmla="*/ 84 h 86"/>
                <a:gd name="T32" fmla="*/ 126 w 141"/>
                <a:gd name="T33" fmla="*/ 81 h 86"/>
                <a:gd name="T34" fmla="*/ 116 w 141"/>
                <a:gd name="T35" fmla="*/ 77 h 86"/>
                <a:gd name="T36" fmla="*/ 104 w 141"/>
                <a:gd name="T37" fmla="*/ 72 h 86"/>
                <a:gd name="T38" fmla="*/ 92 w 141"/>
                <a:gd name="T39" fmla="*/ 66 h 86"/>
                <a:gd name="T40" fmla="*/ 79 w 141"/>
                <a:gd name="T41" fmla="*/ 59 h 86"/>
                <a:gd name="T42" fmla="*/ 65 w 141"/>
                <a:gd name="T43" fmla="*/ 51 h 86"/>
                <a:gd name="T44" fmla="*/ 52 w 141"/>
                <a:gd name="T45" fmla="*/ 43 h 86"/>
                <a:gd name="T46" fmla="*/ 40 w 141"/>
                <a:gd name="T47" fmla="*/ 34 h 86"/>
                <a:gd name="T48" fmla="*/ 19 w 141"/>
                <a:gd name="T49" fmla="*/ 18 h 86"/>
                <a:gd name="T50" fmla="*/ 5 w 141"/>
                <a:gd name="T51" fmla="*/ 6 h 86"/>
                <a:gd name="T52" fmla="*/ 0 w 141"/>
                <a:gd name="T53" fmla="*/ 0 h 86"/>
                <a:gd name="T54" fmla="*/ 0 w 141"/>
                <a:gd name="T55" fmla="*/ 0 h 86"/>
                <a:gd name="T56" fmla="*/ 1 w 141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86">
                  <a:moveTo>
                    <a:pt x="1" y="0"/>
                  </a:moveTo>
                  <a:cubicBezTo>
                    <a:pt x="1" y="0"/>
                    <a:pt x="9" y="6"/>
                    <a:pt x="21" y="16"/>
                  </a:cubicBezTo>
                  <a:cubicBezTo>
                    <a:pt x="27" y="21"/>
                    <a:pt x="34" y="26"/>
                    <a:pt x="42" y="31"/>
                  </a:cubicBezTo>
                  <a:cubicBezTo>
                    <a:pt x="46" y="34"/>
                    <a:pt x="50" y="37"/>
                    <a:pt x="54" y="40"/>
                  </a:cubicBezTo>
                  <a:cubicBezTo>
                    <a:pt x="59" y="42"/>
                    <a:pt x="63" y="45"/>
                    <a:pt x="67" y="48"/>
                  </a:cubicBezTo>
                  <a:cubicBezTo>
                    <a:pt x="72" y="51"/>
                    <a:pt x="76" y="53"/>
                    <a:pt x="80" y="56"/>
                  </a:cubicBezTo>
                  <a:cubicBezTo>
                    <a:pt x="85" y="58"/>
                    <a:pt x="89" y="61"/>
                    <a:pt x="93" y="63"/>
                  </a:cubicBezTo>
                  <a:cubicBezTo>
                    <a:pt x="98" y="65"/>
                    <a:pt x="102" y="67"/>
                    <a:pt x="106" y="69"/>
                  </a:cubicBezTo>
                  <a:cubicBezTo>
                    <a:pt x="110" y="71"/>
                    <a:pt x="113" y="73"/>
                    <a:pt x="117" y="75"/>
                  </a:cubicBezTo>
                  <a:cubicBezTo>
                    <a:pt x="121" y="76"/>
                    <a:pt x="124" y="78"/>
                    <a:pt x="127" y="79"/>
                  </a:cubicBezTo>
                  <a:cubicBezTo>
                    <a:pt x="130" y="80"/>
                    <a:pt x="132" y="81"/>
                    <a:pt x="134" y="82"/>
                  </a:cubicBezTo>
                  <a:cubicBezTo>
                    <a:pt x="138" y="84"/>
                    <a:pt x="141" y="85"/>
                    <a:pt x="141" y="85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0" y="86"/>
                    <a:pt x="138" y="85"/>
                    <a:pt x="134" y="84"/>
                  </a:cubicBezTo>
                  <a:cubicBezTo>
                    <a:pt x="131" y="83"/>
                    <a:pt x="129" y="82"/>
                    <a:pt x="126" y="81"/>
                  </a:cubicBezTo>
                  <a:cubicBezTo>
                    <a:pt x="123" y="80"/>
                    <a:pt x="120" y="79"/>
                    <a:pt x="116" y="77"/>
                  </a:cubicBezTo>
                  <a:cubicBezTo>
                    <a:pt x="112" y="76"/>
                    <a:pt x="109" y="74"/>
                    <a:pt x="104" y="72"/>
                  </a:cubicBezTo>
                  <a:cubicBezTo>
                    <a:pt x="100" y="70"/>
                    <a:pt x="96" y="68"/>
                    <a:pt x="92" y="66"/>
                  </a:cubicBezTo>
                  <a:cubicBezTo>
                    <a:pt x="88" y="64"/>
                    <a:pt x="83" y="62"/>
                    <a:pt x="79" y="59"/>
                  </a:cubicBezTo>
                  <a:cubicBezTo>
                    <a:pt x="74" y="57"/>
                    <a:pt x="70" y="54"/>
                    <a:pt x="65" y="51"/>
                  </a:cubicBezTo>
                  <a:cubicBezTo>
                    <a:pt x="61" y="49"/>
                    <a:pt x="57" y="46"/>
                    <a:pt x="52" y="43"/>
                  </a:cubicBezTo>
                  <a:cubicBezTo>
                    <a:pt x="48" y="40"/>
                    <a:pt x="44" y="37"/>
                    <a:pt x="40" y="34"/>
                  </a:cubicBezTo>
                  <a:cubicBezTo>
                    <a:pt x="32" y="29"/>
                    <a:pt x="25" y="23"/>
                    <a:pt x="19" y="18"/>
                  </a:cubicBezTo>
                  <a:cubicBezTo>
                    <a:pt x="13" y="13"/>
                    <a:pt x="8" y="9"/>
                    <a:pt x="5" y="6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68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" name="Freeform 371">
              <a:extLst>
                <a:ext uri="{FF2B5EF4-FFF2-40B4-BE49-F238E27FC236}">
                  <a16:creationId xmlns:a16="http://schemas.microsoft.com/office/drawing/2014/main" id="{1D8571B9-12AA-4EF3-84FC-2487DB93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4203700"/>
              <a:ext cx="55563" cy="793750"/>
            </a:xfrm>
            <a:custGeom>
              <a:avLst/>
              <a:gdLst>
                <a:gd name="T0" fmla="*/ 20 w 20"/>
                <a:gd name="T1" fmla="*/ 1 h 283"/>
                <a:gd name="T2" fmla="*/ 17 w 20"/>
                <a:gd name="T3" fmla="*/ 45 h 283"/>
                <a:gd name="T4" fmla="*/ 13 w 20"/>
                <a:gd name="T5" fmla="*/ 90 h 283"/>
                <a:gd name="T6" fmla="*/ 11 w 20"/>
                <a:gd name="T7" fmla="*/ 115 h 283"/>
                <a:gd name="T8" fmla="*/ 10 w 20"/>
                <a:gd name="T9" fmla="*/ 128 h 283"/>
                <a:gd name="T10" fmla="*/ 9 w 20"/>
                <a:gd name="T11" fmla="*/ 141 h 283"/>
                <a:gd name="T12" fmla="*/ 7 w 20"/>
                <a:gd name="T13" fmla="*/ 168 h 283"/>
                <a:gd name="T14" fmla="*/ 6 w 20"/>
                <a:gd name="T15" fmla="*/ 193 h 283"/>
                <a:gd name="T16" fmla="*/ 4 w 20"/>
                <a:gd name="T17" fmla="*/ 217 h 283"/>
                <a:gd name="T18" fmla="*/ 4 w 20"/>
                <a:gd name="T19" fmla="*/ 238 h 283"/>
                <a:gd name="T20" fmla="*/ 3 w 20"/>
                <a:gd name="T21" fmla="*/ 256 h 283"/>
                <a:gd name="T22" fmla="*/ 3 w 20"/>
                <a:gd name="T23" fmla="*/ 270 h 283"/>
                <a:gd name="T24" fmla="*/ 3 w 20"/>
                <a:gd name="T25" fmla="*/ 279 h 283"/>
                <a:gd name="T26" fmla="*/ 3 w 20"/>
                <a:gd name="T27" fmla="*/ 282 h 283"/>
                <a:gd name="T28" fmla="*/ 2 w 20"/>
                <a:gd name="T29" fmla="*/ 283 h 283"/>
                <a:gd name="T30" fmla="*/ 2 w 20"/>
                <a:gd name="T31" fmla="*/ 282 h 283"/>
                <a:gd name="T32" fmla="*/ 2 w 20"/>
                <a:gd name="T33" fmla="*/ 282 h 283"/>
                <a:gd name="T34" fmla="*/ 1 w 20"/>
                <a:gd name="T35" fmla="*/ 279 h 283"/>
                <a:gd name="T36" fmla="*/ 1 w 20"/>
                <a:gd name="T37" fmla="*/ 270 h 283"/>
                <a:gd name="T38" fmla="*/ 0 w 20"/>
                <a:gd name="T39" fmla="*/ 256 h 283"/>
                <a:gd name="T40" fmla="*/ 0 w 20"/>
                <a:gd name="T41" fmla="*/ 247 h 283"/>
                <a:gd name="T42" fmla="*/ 0 w 20"/>
                <a:gd name="T43" fmla="*/ 238 h 283"/>
                <a:gd name="T44" fmla="*/ 0 w 20"/>
                <a:gd name="T45" fmla="*/ 217 h 283"/>
                <a:gd name="T46" fmla="*/ 1 w 20"/>
                <a:gd name="T47" fmla="*/ 193 h 283"/>
                <a:gd name="T48" fmla="*/ 2 w 20"/>
                <a:gd name="T49" fmla="*/ 167 h 283"/>
                <a:gd name="T50" fmla="*/ 4 w 20"/>
                <a:gd name="T51" fmla="*/ 141 h 283"/>
                <a:gd name="T52" fmla="*/ 6 w 20"/>
                <a:gd name="T53" fmla="*/ 115 h 283"/>
                <a:gd name="T54" fmla="*/ 8 w 20"/>
                <a:gd name="T55" fmla="*/ 90 h 283"/>
                <a:gd name="T56" fmla="*/ 13 w 20"/>
                <a:gd name="T57" fmla="*/ 45 h 283"/>
                <a:gd name="T58" fmla="*/ 18 w 20"/>
                <a:gd name="T59" fmla="*/ 1 h 283"/>
                <a:gd name="T60" fmla="*/ 19 w 20"/>
                <a:gd name="T61" fmla="*/ 0 h 283"/>
                <a:gd name="T62" fmla="*/ 20 w 20"/>
                <a:gd name="T63" fmla="*/ 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283">
                  <a:moveTo>
                    <a:pt x="20" y="1"/>
                  </a:moveTo>
                  <a:cubicBezTo>
                    <a:pt x="20" y="1"/>
                    <a:pt x="19" y="19"/>
                    <a:pt x="17" y="45"/>
                  </a:cubicBezTo>
                  <a:cubicBezTo>
                    <a:pt x="16" y="58"/>
                    <a:pt x="15" y="74"/>
                    <a:pt x="13" y="90"/>
                  </a:cubicBezTo>
                  <a:cubicBezTo>
                    <a:pt x="13" y="98"/>
                    <a:pt x="12" y="107"/>
                    <a:pt x="11" y="115"/>
                  </a:cubicBezTo>
                  <a:cubicBezTo>
                    <a:pt x="11" y="120"/>
                    <a:pt x="11" y="124"/>
                    <a:pt x="10" y="128"/>
                  </a:cubicBezTo>
                  <a:cubicBezTo>
                    <a:pt x="10" y="133"/>
                    <a:pt x="10" y="137"/>
                    <a:pt x="9" y="141"/>
                  </a:cubicBezTo>
                  <a:cubicBezTo>
                    <a:pt x="9" y="150"/>
                    <a:pt x="8" y="159"/>
                    <a:pt x="7" y="168"/>
                  </a:cubicBezTo>
                  <a:cubicBezTo>
                    <a:pt x="7" y="176"/>
                    <a:pt x="6" y="185"/>
                    <a:pt x="6" y="193"/>
                  </a:cubicBezTo>
                  <a:cubicBezTo>
                    <a:pt x="5" y="201"/>
                    <a:pt x="5" y="209"/>
                    <a:pt x="4" y="217"/>
                  </a:cubicBezTo>
                  <a:cubicBezTo>
                    <a:pt x="4" y="224"/>
                    <a:pt x="4" y="231"/>
                    <a:pt x="4" y="238"/>
                  </a:cubicBezTo>
                  <a:cubicBezTo>
                    <a:pt x="3" y="245"/>
                    <a:pt x="3" y="251"/>
                    <a:pt x="3" y="256"/>
                  </a:cubicBezTo>
                  <a:cubicBezTo>
                    <a:pt x="3" y="261"/>
                    <a:pt x="3" y="266"/>
                    <a:pt x="3" y="270"/>
                  </a:cubicBezTo>
                  <a:cubicBezTo>
                    <a:pt x="3" y="274"/>
                    <a:pt x="3" y="277"/>
                    <a:pt x="3" y="279"/>
                  </a:cubicBezTo>
                  <a:cubicBezTo>
                    <a:pt x="3" y="281"/>
                    <a:pt x="3" y="282"/>
                    <a:pt x="3" y="282"/>
                  </a:cubicBezTo>
                  <a:cubicBezTo>
                    <a:pt x="3" y="282"/>
                    <a:pt x="3" y="283"/>
                    <a:pt x="2" y="283"/>
                  </a:cubicBezTo>
                  <a:cubicBezTo>
                    <a:pt x="2" y="283"/>
                    <a:pt x="2" y="282"/>
                    <a:pt x="2" y="282"/>
                  </a:cubicBezTo>
                  <a:cubicBezTo>
                    <a:pt x="2" y="282"/>
                    <a:pt x="2" y="282"/>
                    <a:pt x="2" y="282"/>
                  </a:cubicBezTo>
                  <a:cubicBezTo>
                    <a:pt x="2" y="282"/>
                    <a:pt x="1" y="281"/>
                    <a:pt x="1" y="279"/>
                  </a:cubicBezTo>
                  <a:cubicBezTo>
                    <a:pt x="1" y="277"/>
                    <a:pt x="1" y="274"/>
                    <a:pt x="1" y="270"/>
                  </a:cubicBezTo>
                  <a:cubicBezTo>
                    <a:pt x="1" y="266"/>
                    <a:pt x="0" y="261"/>
                    <a:pt x="0" y="256"/>
                  </a:cubicBezTo>
                  <a:cubicBezTo>
                    <a:pt x="0" y="253"/>
                    <a:pt x="0" y="250"/>
                    <a:pt x="0" y="247"/>
                  </a:cubicBezTo>
                  <a:cubicBezTo>
                    <a:pt x="0" y="244"/>
                    <a:pt x="0" y="241"/>
                    <a:pt x="0" y="238"/>
                  </a:cubicBezTo>
                  <a:cubicBezTo>
                    <a:pt x="0" y="231"/>
                    <a:pt x="0" y="224"/>
                    <a:pt x="0" y="217"/>
                  </a:cubicBezTo>
                  <a:cubicBezTo>
                    <a:pt x="0" y="209"/>
                    <a:pt x="0" y="201"/>
                    <a:pt x="1" y="193"/>
                  </a:cubicBezTo>
                  <a:cubicBezTo>
                    <a:pt x="1" y="185"/>
                    <a:pt x="2" y="176"/>
                    <a:pt x="2" y="167"/>
                  </a:cubicBezTo>
                  <a:cubicBezTo>
                    <a:pt x="3" y="159"/>
                    <a:pt x="3" y="150"/>
                    <a:pt x="4" y="141"/>
                  </a:cubicBezTo>
                  <a:cubicBezTo>
                    <a:pt x="4" y="132"/>
                    <a:pt x="5" y="123"/>
                    <a:pt x="6" y="115"/>
                  </a:cubicBezTo>
                  <a:cubicBezTo>
                    <a:pt x="7" y="106"/>
                    <a:pt x="8" y="98"/>
                    <a:pt x="8" y="90"/>
                  </a:cubicBezTo>
                  <a:cubicBezTo>
                    <a:pt x="10" y="73"/>
                    <a:pt x="12" y="58"/>
                    <a:pt x="13" y="45"/>
                  </a:cubicBezTo>
                  <a:cubicBezTo>
                    <a:pt x="16" y="18"/>
                    <a:pt x="18" y="1"/>
                    <a:pt x="18" y="1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006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Freeform 372">
              <a:extLst>
                <a:ext uri="{FF2B5EF4-FFF2-40B4-BE49-F238E27FC236}">
                  <a16:creationId xmlns:a16="http://schemas.microsoft.com/office/drawing/2014/main" id="{4A7E3B62-C1A2-4FA6-A5A4-9BB7D807D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3248025"/>
              <a:ext cx="177800" cy="128587"/>
            </a:xfrm>
            <a:custGeom>
              <a:avLst/>
              <a:gdLst>
                <a:gd name="T0" fmla="*/ 8 w 63"/>
                <a:gd name="T1" fmla="*/ 40 h 46"/>
                <a:gd name="T2" fmla="*/ 37 w 63"/>
                <a:gd name="T3" fmla="*/ 37 h 46"/>
                <a:gd name="T4" fmla="*/ 62 w 63"/>
                <a:gd name="T5" fmla="*/ 18 h 46"/>
                <a:gd name="T6" fmla="*/ 8 w 63"/>
                <a:gd name="T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46">
                  <a:moveTo>
                    <a:pt x="8" y="40"/>
                  </a:moveTo>
                  <a:cubicBezTo>
                    <a:pt x="11" y="46"/>
                    <a:pt x="24" y="42"/>
                    <a:pt x="37" y="37"/>
                  </a:cubicBezTo>
                  <a:cubicBezTo>
                    <a:pt x="50" y="32"/>
                    <a:pt x="63" y="30"/>
                    <a:pt x="62" y="18"/>
                  </a:cubicBezTo>
                  <a:cubicBezTo>
                    <a:pt x="59" y="0"/>
                    <a:pt x="0" y="23"/>
                    <a:pt x="8" y="40"/>
                  </a:cubicBezTo>
                  <a:close/>
                </a:path>
              </a:pathLst>
            </a:custGeom>
            <a:solidFill>
              <a:srgbClr val="3E1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" name="Freeform 373">
              <a:extLst>
                <a:ext uri="{FF2B5EF4-FFF2-40B4-BE49-F238E27FC236}">
                  <a16:creationId xmlns:a16="http://schemas.microsoft.com/office/drawing/2014/main" id="{62B91CEF-F050-4240-8CC7-7D2BB1B0C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6" y="3201988"/>
              <a:ext cx="179388" cy="131762"/>
            </a:xfrm>
            <a:custGeom>
              <a:avLst/>
              <a:gdLst>
                <a:gd name="T0" fmla="*/ 56 w 64"/>
                <a:gd name="T1" fmla="*/ 40 h 47"/>
                <a:gd name="T2" fmla="*/ 26 w 64"/>
                <a:gd name="T3" fmla="*/ 37 h 47"/>
                <a:gd name="T4" fmla="*/ 2 w 64"/>
                <a:gd name="T5" fmla="*/ 19 h 47"/>
                <a:gd name="T6" fmla="*/ 56 w 64"/>
                <a:gd name="T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7">
                  <a:moveTo>
                    <a:pt x="56" y="40"/>
                  </a:moveTo>
                  <a:cubicBezTo>
                    <a:pt x="52" y="47"/>
                    <a:pt x="39" y="42"/>
                    <a:pt x="26" y="37"/>
                  </a:cubicBezTo>
                  <a:cubicBezTo>
                    <a:pt x="13" y="32"/>
                    <a:pt x="0" y="31"/>
                    <a:pt x="2" y="19"/>
                  </a:cubicBezTo>
                  <a:cubicBezTo>
                    <a:pt x="4" y="0"/>
                    <a:pt x="64" y="23"/>
                    <a:pt x="56" y="40"/>
                  </a:cubicBezTo>
                  <a:close/>
                </a:path>
              </a:pathLst>
            </a:custGeom>
            <a:solidFill>
              <a:srgbClr val="3E1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Freeform 374">
              <a:extLst>
                <a:ext uri="{FF2B5EF4-FFF2-40B4-BE49-F238E27FC236}">
                  <a16:creationId xmlns:a16="http://schemas.microsoft.com/office/drawing/2014/main" id="{D0224B21-60C4-4745-87DC-DAC93AB64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826" y="3589338"/>
              <a:ext cx="133350" cy="44450"/>
            </a:xfrm>
            <a:custGeom>
              <a:avLst/>
              <a:gdLst>
                <a:gd name="T0" fmla="*/ 0 w 48"/>
                <a:gd name="T1" fmla="*/ 13 h 16"/>
                <a:gd name="T2" fmla="*/ 2 w 48"/>
                <a:gd name="T3" fmla="*/ 11 h 16"/>
                <a:gd name="T4" fmla="*/ 6 w 48"/>
                <a:gd name="T5" fmla="*/ 7 h 16"/>
                <a:gd name="T6" fmla="*/ 9 w 48"/>
                <a:gd name="T7" fmla="*/ 5 h 16"/>
                <a:gd name="T8" fmla="*/ 13 w 48"/>
                <a:gd name="T9" fmla="*/ 3 h 16"/>
                <a:gd name="T10" fmla="*/ 18 w 48"/>
                <a:gd name="T11" fmla="*/ 1 h 16"/>
                <a:gd name="T12" fmla="*/ 23 w 48"/>
                <a:gd name="T13" fmla="*/ 0 h 16"/>
                <a:gd name="T14" fmla="*/ 28 w 48"/>
                <a:gd name="T15" fmla="*/ 1 h 16"/>
                <a:gd name="T16" fmla="*/ 33 w 48"/>
                <a:gd name="T17" fmla="*/ 2 h 16"/>
                <a:gd name="T18" fmla="*/ 37 w 48"/>
                <a:gd name="T19" fmla="*/ 3 h 16"/>
                <a:gd name="T20" fmla="*/ 41 w 48"/>
                <a:gd name="T21" fmla="*/ 5 h 16"/>
                <a:gd name="T22" fmla="*/ 46 w 48"/>
                <a:gd name="T23" fmla="*/ 8 h 16"/>
                <a:gd name="T24" fmla="*/ 47 w 48"/>
                <a:gd name="T25" fmla="*/ 9 h 16"/>
                <a:gd name="T26" fmla="*/ 48 w 48"/>
                <a:gd name="T27" fmla="*/ 11 h 16"/>
                <a:gd name="T28" fmla="*/ 46 w 48"/>
                <a:gd name="T29" fmla="*/ 12 h 16"/>
                <a:gd name="T30" fmla="*/ 46 w 48"/>
                <a:gd name="T31" fmla="*/ 12 h 16"/>
                <a:gd name="T32" fmla="*/ 44 w 48"/>
                <a:gd name="T33" fmla="*/ 11 h 16"/>
                <a:gd name="T34" fmla="*/ 42 w 48"/>
                <a:gd name="T35" fmla="*/ 10 h 16"/>
                <a:gd name="T36" fmla="*/ 39 w 48"/>
                <a:gd name="T37" fmla="*/ 9 h 16"/>
                <a:gd name="T38" fmla="*/ 36 w 48"/>
                <a:gd name="T39" fmla="*/ 7 h 16"/>
                <a:gd name="T40" fmla="*/ 32 w 48"/>
                <a:gd name="T41" fmla="*/ 6 h 16"/>
                <a:gd name="T42" fmla="*/ 28 w 48"/>
                <a:gd name="T43" fmla="*/ 6 h 16"/>
                <a:gd name="T44" fmla="*/ 23 w 48"/>
                <a:gd name="T45" fmla="*/ 6 h 16"/>
                <a:gd name="T46" fmla="*/ 19 w 48"/>
                <a:gd name="T47" fmla="*/ 6 h 16"/>
                <a:gd name="T48" fmla="*/ 15 w 48"/>
                <a:gd name="T49" fmla="*/ 7 h 16"/>
                <a:gd name="T50" fmla="*/ 11 w 48"/>
                <a:gd name="T51" fmla="*/ 9 h 16"/>
                <a:gd name="T52" fmla="*/ 8 w 48"/>
                <a:gd name="T53" fmla="*/ 10 h 16"/>
                <a:gd name="T54" fmla="*/ 4 w 48"/>
                <a:gd name="T55" fmla="*/ 14 h 16"/>
                <a:gd name="T56" fmla="*/ 2 w 48"/>
                <a:gd name="T57" fmla="*/ 15 h 16"/>
                <a:gd name="T58" fmla="*/ 0 w 48"/>
                <a:gd name="T59" fmla="*/ 15 h 16"/>
                <a:gd name="T60" fmla="*/ 0 w 48"/>
                <a:gd name="T61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16">
                  <a:moveTo>
                    <a:pt x="0" y="13"/>
                  </a:moveTo>
                  <a:cubicBezTo>
                    <a:pt x="0" y="13"/>
                    <a:pt x="1" y="12"/>
                    <a:pt x="2" y="11"/>
                  </a:cubicBezTo>
                  <a:cubicBezTo>
                    <a:pt x="3" y="10"/>
                    <a:pt x="4" y="9"/>
                    <a:pt x="6" y="7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0" y="4"/>
                    <a:pt x="12" y="3"/>
                    <a:pt x="13" y="3"/>
                  </a:cubicBezTo>
                  <a:cubicBezTo>
                    <a:pt x="15" y="2"/>
                    <a:pt x="16" y="1"/>
                    <a:pt x="18" y="1"/>
                  </a:cubicBezTo>
                  <a:cubicBezTo>
                    <a:pt x="20" y="1"/>
                    <a:pt x="21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30" y="1"/>
                    <a:pt x="31" y="1"/>
                    <a:pt x="33" y="2"/>
                  </a:cubicBezTo>
                  <a:cubicBezTo>
                    <a:pt x="34" y="2"/>
                    <a:pt x="36" y="3"/>
                    <a:pt x="37" y="3"/>
                  </a:cubicBezTo>
                  <a:cubicBezTo>
                    <a:pt x="38" y="4"/>
                    <a:pt x="40" y="4"/>
                    <a:pt x="41" y="5"/>
                  </a:cubicBezTo>
                  <a:cubicBezTo>
                    <a:pt x="43" y="6"/>
                    <a:pt x="44" y="7"/>
                    <a:pt x="46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5" y="11"/>
                    <a:pt x="44" y="11"/>
                  </a:cubicBezTo>
                  <a:cubicBezTo>
                    <a:pt x="43" y="10"/>
                    <a:pt x="43" y="10"/>
                    <a:pt x="42" y="10"/>
                  </a:cubicBezTo>
                  <a:cubicBezTo>
                    <a:pt x="41" y="9"/>
                    <a:pt x="40" y="9"/>
                    <a:pt x="39" y="9"/>
                  </a:cubicBezTo>
                  <a:cubicBezTo>
                    <a:pt x="38" y="8"/>
                    <a:pt x="37" y="8"/>
                    <a:pt x="36" y="7"/>
                  </a:cubicBezTo>
                  <a:cubicBezTo>
                    <a:pt x="34" y="7"/>
                    <a:pt x="33" y="7"/>
                    <a:pt x="32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6" y="6"/>
                    <a:pt x="25" y="5"/>
                    <a:pt x="23" y="6"/>
                  </a:cubicBezTo>
                  <a:cubicBezTo>
                    <a:pt x="22" y="6"/>
                    <a:pt x="20" y="6"/>
                    <a:pt x="19" y="6"/>
                  </a:cubicBezTo>
                  <a:cubicBezTo>
                    <a:pt x="18" y="6"/>
                    <a:pt x="16" y="7"/>
                    <a:pt x="15" y="7"/>
                  </a:cubicBezTo>
                  <a:cubicBezTo>
                    <a:pt x="14" y="8"/>
                    <a:pt x="13" y="8"/>
                    <a:pt x="11" y="9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2" y="15"/>
                    <a:pt x="1" y="16"/>
                    <a:pt x="0" y="15"/>
                  </a:cubicBezTo>
                  <a:cubicBezTo>
                    <a:pt x="0" y="15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" name="Freeform 375">
              <a:extLst>
                <a:ext uri="{FF2B5EF4-FFF2-40B4-BE49-F238E27FC236}">
                  <a16:creationId xmlns:a16="http://schemas.microsoft.com/office/drawing/2014/main" id="{224897C5-3400-4C91-8BE3-836A7922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3516313"/>
              <a:ext cx="138113" cy="42862"/>
            </a:xfrm>
            <a:custGeom>
              <a:avLst/>
              <a:gdLst>
                <a:gd name="T0" fmla="*/ 46 w 49"/>
                <a:gd name="T1" fmla="*/ 11 h 15"/>
                <a:gd name="T2" fmla="*/ 45 w 49"/>
                <a:gd name="T3" fmla="*/ 10 h 15"/>
                <a:gd name="T4" fmla="*/ 40 w 49"/>
                <a:gd name="T5" fmla="*/ 8 h 15"/>
                <a:gd name="T6" fmla="*/ 36 w 49"/>
                <a:gd name="T7" fmla="*/ 7 h 15"/>
                <a:gd name="T8" fmla="*/ 33 w 49"/>
                <a:gd name="T9" fmla="*/ 6 h 15"/>
                <a:gd name="T10" fmla="*/ 29 w 49"/>
                <a:gd name="T11" fmla="*/ 5 h 15"/>
                <a:gd name="T12" fmla="*/ 24 w 49"/>
                <a:gd name="T13" fmla="*/ 5 h 15"/>
                <a:gd name="T14" fmla="*/ 20 w 49"/>
                <a:gd name="T15" fmla="*/ 6 h 15"/>
                <a:gd name="T16" fmla="*/ 16 w 49"/>
                <a:gd name="T17" fmla="*/ 7 h 15"/>
                <a:gd name="T18" fmla="*/ 12 w 49"/>
                <a:gd name="T19" fmla="*/ 9 h 15"/>
                <a:gd name="T20" fmla="*/ 9 w 49"/>
                <a:gd name="T21" fmla="*/ 10 h 15"/>
                <a:gd name="T22" fmla="*/ 7 w 49"/>
                <a:gd name="T23" fmla="*/ 12 h 15"/>
                <a:gd name="T24" fmla="*/ 5 w 49"/>
                <a:gd name="T25" fmla="*/ 13 h 15"/>
                <a:gd name="T26" fmla="*/ 3 w 49"/>
                <a:gd name="T27" fmla="*/ 14 h 15"/>
                <a:gd name="T28" fmla="*/ 3 w 49"/>
                <a:gd name="T29" fmla="*/ 15 h 15"/>
                <a:gd name="T30" fmla="*/ 1 w 49"/>
                <a:gd name="T31" fmla="*/ 14 h 15"/>
                <a:gd name="T32" fmla="*/ 1 w 49"/>
                <a:gd name="T33" fmla="*/ 12 h 15"/>
                <a:gd name="T34" fmla="*/ 2 w 49"/>
                <a:gd name="T35" fmla="*/ 11 h 15"/>
                <a:gd name="T36" fmla="*/ 7 w 49"/>
                <a:gd name="T37" fmla="*/ 7 h 15"/>
                <a:gd name="T38" fmla="*/ 10 w 49"/>
                <a:gd name="T39" fmla="*/ 5 h 15"/>
                <a:gd name="T40" fmla="*/ 14 w 49"/>
                <a:gd name="T41" fmla="*/ 3 h 15"/>
                <a:gd name="T42" fmla="*/ 19 w 49"/>
                <a:gd name="T43" fmla="*/ 1 h 15"/>
                <a:gd name="T44" fmla="*/ 24 w 49"/>
                <a:gd name="T45" fmla="*/ 0 h 15"/>
                <a:gd name="T46" fmla="*/ 29 w 49"/>
                <a:gd name="T47" fmla="*/ 0 h 15"/>
                <a:gd name="T48" fmla="*/ 34 w 49"/>
                <a:gd name="T49" fmla="*/ 1 h 15"/>
                <a:gd name="T50" fmla="*/ 38 w 49"/>
                <a:gd name="T51" fmla="*/ 2 h 15"/>
                <a:gd name="T52" fmla="*/ 42 w 49"/>
                <a:gd name="T53" fmla="*/ 4 h 15"/>
                <a:gd name="T54" fmla="*/ 47 w 49"/>
                <a:gd name="T55" fmla="*/ 8 h 15"/>
                <a:gd name="T56" fmla="*/ 48 w 49"/>
                <a:gd name="T57" fmla="*/ 9 h 15"/>
                <a:gd name="T58" fmla="*/ 48 w 49"/>
                <a:gd name="T59" fmla="*/ 11 h 15"/>
                <a:gd name="T60" fmla="*/ 46 w 49"/>
                <a:gd name="T6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15">
                  <a:moveTo>
                    <a:pt x="46" y="11"/>
                  </a:moveTo>
                  <a:cubicBezTo>
                    <a:pt x="46" y="11"/>
                    <a:pt x="46" y="11"/>
                    <a:pt x="45" y="10"/>
                  </a:cubicBezTo>
                  <a:cubicBezTo>
                    <a:pt x="43" y="10"/>
                    <a:pt x="42" y="9"/>
                    <a:pt x="40" y="8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6"/>
                    <a:pt x="34" y="6"/>
                    <a:pt x="33" y="6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7" y="5"/>
                    <a:pt x="26" y="5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ubicBezTo>
                    <a:pt x="19" y="6"/>
                    <a:pt x="17" y="7"/>
                    <a:pt x="16" y="7"/>
                  </a:cubicBezTo>
                  <a:cubicBezTo>
                    <a:pt x="15" y="8"/>
                    <a:pt x="14" y="8"/>
                    <a:pt x="12" y="9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2" y="11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1" y="4"/>
                    <a:pt x="13" y="3"/>
                    <a:pt x="14" y="3"/>
                  </a:cubicBezTo>
                  <a:cubicBezTo>
                    <a:pt x="16" y="2"/>
                    <a:pt x="17" y="1"/>
                    <a:pt x="19" y="1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31" y="0"/>
                    <a:pt x="32" y="0"/>
                    <a:pt x="34" y="1"/>
                  </a:cubicBezTo>
                  <a:cubicBezTo>
                    <a:pt x="35" y="1"/>
                    <a:pt x="37" y="2"/>
                    <a:pt x="38" y="2"/>
                  </a:cubicBezTo>
                  <a:cubicBezTo>
                    <a:pt x="39" y="3"/>
                    <a:pt x="41" y="3"/>
                    <a:pt x="42" y="4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10"/>
                    <a:pt x="49" y="11"/>
                    <a:pt x="48" y="11"/>
                  </a:cubicBezTo>
                  <a:cubicBezTo>
                    <a:pt x="48" y="12"/>
                    <a:pt x="47" y="12"/>
                    <a:pt x="46" y="1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Oval 376">
              <a:extLst>
                <a:ext uri="{FF2B5EF4-FFF2-40B4-BE49-F238E27FC236}">
                  <a16:creationId xmlns:a16="http://schemas.microsoft.com/office/drawing/2014/main" id="{E6329EC6-FCF3-4F40-A464-B7355CDA8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8" y="3424238"/>
              <a:ext cx="112713" cy="112712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" name="Oval 377">
              <a:extLst>
                <a:ext uri="{FF2B5EF4-FFF2-40B4-BE49-F238E27FC236}">
                  <a16:creationId xmlns:a16="http://schemas.microsoft.com/office/drawing/2014/main" id="{490BDCCE-5EFB-4B31-98EE-F0A395986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588" y="3402013"/>
              <a:ext cx="112713" cy="111125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Freeform 378">
              <a:extLst>
                <a:ext uri="{FF2B5EF4-FFF2-40B4-BE49-F238E27FC236}">
                  <a16:creationId xmlns:a16="http://schemas.microsoft.com/office/drawing/2014/main" id="{B355D295-E675-48A2-8547-00508457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3600450"/>
              <a:ext cx="236538" cy="58737"/>
            </a:xfrm>
            <a:custGeom>
              <a:avLst/>
              <a:gdLst>
                <a:gd name="T0" fmla="*/ 0 w 84"/>
                <a:gd name="T1" fmla="*/ 15 h 21"/>
                <a:gd name="T2" fmla="*/ 43 w 84"/>
                <a:gd name="T3" fmla="*/ 1 h 21"/>
                <a:gd name="T4" fmla="*/ 84 w 84"/>
                <a:gd name="T5" fmla="*/ 12 h 21"/>
                <a:gd name="T6" fmla="*/ 84 w 84"/>
                <a:gd name="T7" fmla="*/ 13 h 21"/>
                <a:gd name="T8" fmla="*/ 33 w 84"/>
                <a:gd name="T9" fmla="*/ 20 h 21"/>
                <a:gd name="T10" fmla="*/ 0 w 84"/>
                <a:gd name="T1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1">
                  <a:moveTo>
                    <a:pt x="0" y="15"/>
                  </a:moveTo>
                  <a:cubicBezTo>
                    <a:pt x="0" y="15"/>
                    <a:pt x="11" y="2"/>
                    <a:pt x="43" y="1"/>
                  </a:cubicBezTo>
                  <a:cubicBezTo>
                    <a:pt x="73" y="0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1" y="18"/>
                    <a:pt x="54" y="21"/>
                    <a:pt x="33" y="20"/>
                  </a:cubicBezTo>
                  <a:cubicBezTo>
                    <a:pt x="20" y="19"/>
                    <a:pt x="9" y="18"/>
                    <a:pt x="0" y="15"/>
                  </a:cubicBezTo>
                  <a:close/>
                </a:path>
              </a:pathLst>
            </a:custGeom>
            <a:solidFill>
              <a:srgbClr val="DD6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Freeform 379">
              <a:extLst>
                <a:ext uri="{FF2B5EF4-FFF2-40B4-BE49-F238E27FC236}">
                  <a16:creationId xmlns:a16="http://schemas.microsoft.com/office/drawing/2014/main" id="{487978C0-C9DA-43ED-9AE7-23A4DDFD3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476625"/>
              <a:ext cx="460375" cy="166687"/>
            </a:xfrm>
            <a:custGeom>
              <a:avLst/>
              <a:gdLst>
                <a:gd name="T0" fmla="*/ 156 w 164"/>
                <a:gd name="T1" fmla="*/ 11 h 59"/>
                <a:gd name="T2" fmla="*/ 127 w 164"/>
                <a:gd name="T3" fmla="*/ 57 h 59"/>
                <a:gd name="T4" fmla="*/ 127 w 164"/>
                <a:gd name="T5" fmla="*/ 56 h 59"/>
                <a:gd name="T6" fmla="*/ 86 w 164"/>
                <a:gd name="T7" fmla="*/ 45 h 59"/>
                <a:gd name="T8" fmla="*/ 43 w 164"/>
                <a:gd name="T9" fmla="*/ 59 h 59"/>
                <a:gd name="T10" fmla="*/ 43 w 164"/>
                <a:gd name="T11" fmla="*/ 59 h 59"/>
                <a:gd name="T12" fmla="*/ 13 w 164"/>
                <a:gd name="T13" fmla="*/ 13 h 59"/>
                <a:gd name="T14" fmla="*/ 80 w 164"/>
                <a:gd name="T15" fmla="*/ 18 h 59"/>
                <a:gd name="T16" fmla="*/ 156 w 164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9">
                  <a:moveTo>
                    <a:pt x="156" y="11"/>
                  </a:moveTo>
                  <a:cubicBezTo>
                    <a:pt x="164" y="20"/>
                    <a:pt x="158" y="44"/>
                    <a:pt x="127" y="57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7" y="56"/>
                    <a:pt x="116" y="44"/>
                    <a:pt x="86" y="45"/>
                  </a:cubicBezTo>
                  <a:cubicBezTo>
                    <a:pt x="54" y="46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0" y="48"/>
                    <a:pt x="2" y="19"/>
                    <a:pt x="13" y="13"/>
                  </a:cubicBezTo>
                  <a:cubicBezTo>
                    <a:pt x="25" y="7"/>
                    <a:pt x="43" y="20"/>
                    <a:pt x="80" y="18"/>
                  </a:cubicBezTo>
                  <a:cubicBezTo>
                    <a:pt x="130" y="17"/>
                    <a:pt x="144" y="0"/>
                    <a:pt x="156" y="11"/>
                  </a:cubicBezTo>
                  <a:close/>
                </a:path>
              </a:pathLst>
            </a:custGeom>
            <a:solidFill>
              <a:srgbClr val="1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69" name="Picture 380">
              <a:extLst>
                <a:ext uri="{FF2B5EF4-FFF2-40B4-BE49-F238E27FC236}">
                  <a16:creationId xmlns:a16="http://schemas.microsoft.com/office/drawing/2014/main" id="{BE0262B6-7838-4450-94D4-AEDD4413B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038" y="3362325"/>
              <a:ext cx="160338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Freeform 381">
              <a:extLst>
                <a:ext uri="{FF2B5EF4-FFF2-40B4-BE49-F238E27FC236}">
                  <a16:creationId xmlns:a16="http://schemas.microsoft.com/office/drawing/2014/main" id="{EFD2B178-88E4-4071-A849-C81B8D34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6" y="3432175"/>
              <a:ext cx="144463" cy="58737"/>
            </a:xfrm>
            <a:custGeom>
              <a:avLst/>
              <a:gdLst>
                <a:gd name="T0" fmla="*/ 3 w 51"/>
                <a:gd name="T1" fmla="*/ 3 h 21"/>
                <a:gd name="T2" fmla="*/ 3 w 51"/>
                <a:gd name="T3" fmla="*/ 3 h 21"/>
                <a:gd name="T4" fmla="*/ 4 w 51"/>
                <a:gd name="T5" fmla="*/ 5 h 21"/>
                <a:gd name="T6" fmla="*/ 8 w 51"/>
                <a:gd name="T7" fmla="*/ 10 h 21"/>
                <a:gd name="T8" fmla="*/ 11 w 51"/>
                <a:gd name="T9" fmla="*/ 12 h 21"/>
                <a:gd name="T10" fmla="*/ 16 w 51"/>
                <a:gd name="T11" fmla="*/ 14 h 21"/>
                <a:gd name="T12" fmla="*/ 21 w 51"/>
                <a:gd name="T13" fmla="*/ 16 h 21"/>
                <a:gd name="T14" fmla="*/ 23 w 51"/>
                <a:gd name="T15" fmla="*/ 16 h 21"/>
                <a:gd name="T16" fmla="*/ 26 w 51"/>
                <a:gd name="T17" fmla="*/ 16 h 21"/>
                <a:gd name="T18" fmla="*/ 31 w 51"/>
                <a:gd name="T19" fmla="*/ 15 h 21"/>
                <a:gd name="T20" fmla="*/ 36 w 51"/>
                <a:gd name="T21" fmla="*/ 14 h 21"/>
                <a:gd name="T22" fmla="*/ 41 w 51"/>
                <a:gd name="T23" fmla="*/ 11 h 21"/>
                <a:gd name="T24" fmla="*/ 44 w 51"/>
                <a:gd name="T25" fmla="*/ 9 h 21"/>
                <a:gd name="T26" fmla="*/ 47 w 51"/>
                <a:gd name="T27" fmla="*/ 3 h 21"/>
                <a:gd name="T28" fmla="*/ 48 w 51"/>
                <a:gd name="T29" fmla="*/ 1 h 21"/>
                <a:gd name="T30" fmla="*/ 49 w 51"/>
                <a:gd name="T31" fmla="*/ 0 h 21"/>
                <a:gd name="T32" fmla="*/ 51 w 51"/>
                <a:gd name="T33" fmla="*/ 1 h 21"/>
                <a:gd name="T34" fmla="*/ 50 w 51"/>
                <a:gd name="T35" fmla="*/ 4 h 21"/>
                <a:gd name="T36" fmla="*/ 49 w 51"/>
                <a:gd name="T37" fmla="*/ 7 h 21"/>
                <a:gd name="T38" fmla="*/ 47 w 51"/>
                <a:gd name="T39" fmla="*/ 11 h 21"/>
                <a:gd name="T40" fmla="*/ 38 w 51"/>
                <a:gd name="T41" fmla="*/ 18 h 21"/>
                <a:gd name="T42" fmla="*/ 32 w 51"/>
                <a:gd name="T43" fmla="*/ 20 h 21"/>
                <a:gd name="T44" fmla="*/ 26 w 51"/>
                <a:gd name="T45" fmla="*/ 21 h 21"/>
                <a:gd name="T46" fmla="*/ 23 w 51"/>
                <a:gd name="T47" fmla="*/ 21 h 21"/>
                <a:gd name="T48" fmla="*/ 20 w 51"/>
                <a:gd name="T49" fmla="*/ 21 h 21"/>
                <a:gd name="T50" fmla="*/ 14 w 51"/>
                <a:gd name="T51" fmla="*/ 19 h 21"/>
                <a:gd name="T52" fmla="*/ 5 w 51"/>
                <a:gd name="T53" fmla="*/ 13 h 21"/>
                <a:gd name="T54" fmla="*/ 2 w 51"/>
                <a:gd name="T55" fmla="*/ 9 h 21"/>
                <a:gd name="T56" fmla="*/ 1 w 51"/>
                <a:gd name="T57" fmla="*/ 6 h 21"/>
                <a:gd name="T58" fmla="*/ 0 w 51"/>
                <a:gd name="T59" fmla="*/ 4 h 21"/>
                <a:gd name="T60" fmla="*/ 0 w 51"/>
                <a:gd name="T61" fmla="*/ 3 h 21"/>
                <a:gd name="T62" fmla="*/ 1 w 51"/>
                <a:gd name="T63" fmla="*/ 2 h 21"/>
                <a:gd name="T64" fmla="*/ 3 w 51"/>
                <a:gd name="T65" fmla="*/ 2 h 21"/>
                <a:gd name="T66" fmla="*/ 3 w 51"/>
                <a:gd name="T6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21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5" y="6"/>
                    <a:pt x="6" y="8"/>
                    <a:pt x="8" y="10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3" y="13"/>
                    <a:pt x="14" y="14"/>
                    <a:pt x="16" y="14"/>
                  </a:cubicBezTo>
                  <a:cubicBezTo>
                    <a:pt x="17" y="15"/>
                    <a:pt x="19" y="15"/>
                    <a:pt x="21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30" y="15"/>
                    <a:pt x="31" y="15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8" y="13"/>
                    <a:pt x="39" y="12"/>
                    <a:pt x="41" y="11"/>
                  </a:cubicBezTo>
                  <a:cubicBezTo>
                    <a:pt x="42" y="10"/>
                    <a:pt x="43" y="10"/>
                    <a:pt x="44" y="9"/>
                  </a:cubicBezTo>
                  <a:cubicBezTo>
                    <a:pt x="46" y="7"/>
                    <a:pt x="47" y="5"/>
                    <a:pt x="47" y="3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1" y="1"/>
                    <a:pt x="51" y="2"/>
                    <a:pt x="50" y="4"/>
                  </a:cubicBezTo>
                  <a:cubicBezTo>
                    <a:pt x="50" y="5"/>
                    <a:pt x="50" y="6"/>
                    <a:pt x="49" y="7"/>
                  </a:cubicBezTo>
                  <a:cubicBezTo>
                    <a:pt x="49" y="9"/>
                    <a:pt x="48" y="10"/>
                    <a:pt x="47" y="11"/>
                  </a:cubicBezTo>
                  <a:cubicBezTo>
                    <a:pt x="45" y="14"/>
                    <a:pt x="42" y="16"/>
                    <a:pt x="38" y="18"/>
                  </a:cubicBezTo>
                  <a:cubicBezTo>
                    <a:pt x="36" y="19"/>
                    <a:pt x="34" y="19"/>
                    <a:pt x="32" y="20"/>
                  </a:cubicBezTo>
                  <a:cubicBezTo>
                    <a:pt x="30" y="20"/>
                    <a:pt x="29" y="21"/>
                    <a:pt x="26" y="21"/>
                  </a:cubicBezTo>
                  <a:cubicBezTo>
                    <a:pt x="25" y="21"/>
                    <a:pt x="24" y="21"/>
                    <a:pt x="23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8" y="20"/>
                    <a:pt x="16" y="20"/>
                    <a:pt x="14" y="19"/>
                  </a:cubicBezTo>
                  <a:cubicBezTo>
                    <a:pt x="10" y="18"/>
                    <a:pt x="7" y="15"/>
                    <a:pt x="5" y="13"/>
                  </a:cubicBezTo>
                  <a:cubicBezTo>
                    <a:pt x="4" y="11"/>
                    <a:pt x="3" y="10"/>
                    <a:pt x="2" y="9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3" y="2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" name="Freeform 382">
              <a:extLst>
                <a:ext uri="{FF2B5EF4-FFF2-40B4-BE49-F238E27FC236}">
                  <a16:creationId xmlns:a16="http://schemas.microsoft.com/office/drawing/2014/main" id="{75B06729-8485-4372-BE05-6F34AA63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6" y="5516563"/>
              <a:ext cx="53975" cy="44450"/>
            </a:xfrm>
            <a:custGeom>
              <a:avLst/>
              <a:gdLst>
                <a:gd name="T0" fmla="*/ 14 w 19"/>
                <a:gd name="T1" fmla="*/ 0 h 16"/>
                <a:gd name="T2" fmla="*/ 13 w 19"/>
                <a:gd name="T3" fmla="*/ 0 h 16"/>
                <a:gd name="T4" fmla="*/ 2 w 19"/>
                <a:gd name="T5" fmla="*/ 10 h 16"/>
                <a:gd name="T6" fmla="*/ 5 w 19"/>
                <a:gd name="T7" fmla="*/ 16 h 16"/>
                <a:gd name="T8" fmla="*/ 5 w 19"/>
                <a:gd name="T9" fmla="*/ 16 h 16"/>
                <a:gd name="T10" fmla="*/ 18 w 19"/>
                <a:gd name="T11" fmla="*/ 4 h 16"/>
                <a:gd name="T12" fmla="*/ 14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8" y="1"/>
                    <a:pt x="6" y="7"/>
                    <a:pt x="2" y="10"/>
                  </a:cubicBezTo>
                  <a:cubicBezTo>
                    <a:pt x="0" y="12"/>
                    <a:pt x="2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1" y="16"/>
                    <a:pt x="19" y="10"/>
                    <a:pt x="18" y="4"/>
                  </a:cubicBezTo>
                  <a:cubicBezTo>
                    <a:pt x="18" y="1"/>
                    <a:pt x="16" y="0"/>
                    <a:pt x="14" y="0"/>
                  </a:cubicBezTo>
                </a:path>
              </a:pathLst>
            </a:custGeom>
            <a:solidFill>
              <a:srgbClr val="004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" name="Freeform 383">
              <a:extLst>
                <a:ext uri="{FF2B5EF4-FFF2-40B4-BE49-F238E27FC236}">
                  <a16:creationId xmlns:a16="http://schemas.microsoft.com/office/drawing/2014/main" id="{F2F7807D-DC7B-4927-8F5D-804B5A801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5513388"/>
              <a:ext cx="46038" cy="46037"/>
            </a:xfrm>
            <a:custGeom>
              <a:avLst/>
              <a:gdLst>
                <a:gd name="T0" fmla="*/ 11 w 16"/>
                <a:gd name="T1" fmla="*/ 0 h 16"/>
                <a:gd name="T2" fmla="*/ 8 w 16"/>
                <a:gd name="T3" fmla="*/ 1 h 16"/>
                <a:gd name="T4" fmla="*/ 1 w 16"/>
                <a:gd name="T5" fmla="*/ 14 h 16"/>
                <a:gd name="T6" fmla="*/ 2 w 16"/>
                <a:gd name="T7" fmla="*/ 16 h 16"/>
                <a:gd name="T8" fmla="*/ 3 w 16"/>
                <a:gd name="T9" fmla="*/ 16 h 16"/>
                <a:gd name="T10" fmla="*/ 9 w 16"/>
                <a:gd name="T11" fmla="*/ 12 h 16"/>
                <a:gd name="T12" fmla="*/ 15 w 16"/>
                <a:gd name="T13" fmla="*/ 7 h 16"/>
                <a:gd name="T14" fmla="*/ 11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4"/>
                    <a:pt x="3" y="9"/>
                    <a:pt x="1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5"/>
                    <a:pt x="7" y="14"/>
                    <a:pt x="9" y="12"/>
                  </a:cubicBezTo>
                  <a:cubicBezTo>
                    <a:pt x="11" y="11"/>
                    <a:pt x="13" y="9"/>
                    <a:pt x="15" y="7"/>
                  </a:cubicBezTo>
                  <a:cubicBezTo>
                    <a:pt x="16" y="4"/>
                    <a:pt x="14" y="0"/>
                    <a:pt x="11" y="0"/>
                  </a:cubicBezTo>
                </a:path>
              </a:pathLst>
            </a:custGeom>
            <a:solidFill>
              <a:srgbClr val="004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Freeform 384">
              <a:extLst>
                <a:ext uri="{FF2B5EF4-FFF2-40B4-BE49-F238E27FC236}">
                  <a16:creationId xmlns:a16="http://schemas.microsoft.com/office/drawing/2014/main" id="{8896BE59-E598-4AD5-B54E-597A2033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5856288"/>
              <a:ext cx="71438" cy="44450"/>
            </a:xfrm>
            <a:custGeom>
              <a:avLst/>
              <a:gdLst>
                <a:gd name="T0" fmla="*/ 24 w 25"/>
                <a:gd name="T1" fmla="*/ 6 h 16"/>
                <a:gd name="T2" fmla="*/ 5 w 25"/>
                <a:gd name="T3" fmla="*/ 3 h 16"/>
                <a:gd name="T4" fmla="*/ 5 w 25"/>
                <a:gd name="T5" fmla="*/ 13 h 16"/>
                <a:gd name="T6" fmla="*/ 24 w 25"/>
                <a:gd name="T7" fmla="*/ 10 h 16"/>
                <a:gd name="T8" fmla="*/ 24 w 2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24" y="6"/>
                  </a:moveTo>
                  <a:cubicBezTo>
                    <a:pt x="20" y="0"/>
                    <a:pt x="11" y="2"/>
                    <a:pt x="5" y="3"/>
                  </a:cubicBezTo>
                  <a:cubicBezTo>
                    <a:pt x="0" y="4"/>
                    <a:pt x="0" y="12"/>
                    <a:pt x="5" y="13"/>
                  </a:cubicBezTo>
                  <a:cubicBezTo>
                    <a:pt x="11" y="14"/>
                    <a:pt x="20" y="16"/>
                    <a:pt x="24" y="10"/>
                  </a:cubicBezTo>
                  <a:cubicBezTo>
                    <a:pt x="25" y="9"/>
                    <a:pt x="25" y="7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Freeform 385">
              <a:extLst>
                <a:ext uri="{FF2B5EF4-FFF2-40B4-BE49-F238E27FC236}">
                  <a16:creationId xmlns:a16="http://schemas.microsoft.com/office/drawing/2014/main" id="{0B9FB172-9990-4758-81B2-31FD0D6F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8" y="5886450"/>
              <a:ext cx="50800" cy="36512"/>
            </a:xfrm>
            <a:custGeom>
              <a:avLst/>
              <a:gdLst>
                <a:gd name="T0" fmla="*/ 14 w 18"/>
                <a:gd name="T1" fmla="*/ 2 h 13"/>
                <a:gd name="T2" fmla="*/ 8 w 18"/>
                <a:gd name="T3" fmla="*/ 2 h 13"/>
                <a:gd name="T4" fmla="*/ 8 w 18"/>
                <a:gd name="T5" fmla="*/ 2 h 13"/>
                <a:gd name="T6" fmla="*/ 6 w 18"/>
                <a:gd name="T7" fmla="*/ 1 h 13"/>
                <a:gd name="T8" fmla="*/ 5 w 18"/>
                <a:gd name="T9" fmla="*/ 1 h 13"/>
                <a:gd name="T10" fmla="*/ 5 w 18"/>
                <a:gd name="T11" fmla="*/ 1 h 13"/>
                <a:gd name="T12" fmla="*/ 0 w 18"/>
                <a:gd name="T13" fmla="*/ 6 h 13"/>
                <a:gd name="T14" fmla="*/ 15 w 18"/>
                <a:gd name="T15" fmla="*/ 10 h 13"/>
                <a:gd name="T16" fmla="*/ 14 w 18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1"/>
                    <a:pt x="10" y="2"/>
                    <a:pt x="8" y="2"/>
                  </a:cubicBezTo>
                  <a:cubicBezTo>
                    <a:pt x="9" y="2"/>
                    <a:pt x="7" y="1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1" y="12"/>
                    <a:pt x="10" y="13"/>
                    <a:pt x="15" y="10"/>
                  </a:cubicBezTo>
                  <a:cubicBezTo>
                    <a:pt x="18" y="8"/>
                    <a:pt x="18" y="3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" name="Freeform 386">
              <a:extLst>
                <a:ext uri="{FF2B5EF4-FFF2-40B4-BE49-F238E27FC236}">
                  <a16:creationId xmlns:a16="http://schemas.microsoft.com/office/drawing/2014/main" id="{39D4346E-4BF3-4A90-99EC-4890FA5E4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2593975"/>
              <a:ext cx="212725" cy="220662"/>
            </a:xfrm>
            <a:custGeom>
              <a:avLst/>
              <a:gdLst>
                <a:gd name="T0" fmla="*/ 67 w 76"/>
                <a:gd name="T1" fmla="*/ 0 h 79"/>
                <a:gd name="T2" fmla="*/ 65 w 76"/>
                <a:gd name="T3" fmla="*/ 0 h 79"/>
                <a:gd name="T4" fmla="*/ 25 w 76"/>
                <a:gd name="T5" fmla="*/ 36 h 79"/>
                <a:gd name="T6" fmla="*/ 0 w 76"/>
                <a:gd name="T7" fmla="*/ 77 h 79"/>
                <a:gd name="T8" fmla="*/ 3 w 76"/>
                <a:gd name="T9" fmla="*/ 79 h 79"/>
                <a:gd name="T10" fmla="*/ 4 w 76"/>
                <a:gd name="T11" fmla="*/ 79 h 79"/>
                <a:gd name="T12" fmla="*/ 40 w 76"/>
                <a:gd name="T13" fmla="*/ 45 h 79"/>
                <a:gd name="T14" fmla="*/ 74 w 76"/>
                <a:gd name="T15" fmla="*/ 10 h 79"/>
                <a:gd name="T16" fmla="*/ 67 w 76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9">
                  <a:moveTo>
                    <a:pt x="67" y="0"/>
                  </a:moveTo>
                  <a:cubicBezTo>
                    <a:pt x="66" y="0"/>
                    <a:pt x="66" y="0"/>
                    <a:pt x="65" y="0"/>
                  </a:cubicBezTo>
                  <a:cubicBezTo>
                    <a:pt x="49" y="5"/>
                    <a:pt x="36" y="25"/>
                    <a:pt x="25" y="36"/>
                  </a:cubicBezTo>
                  <a:cubicBezTo>
                    <a:pt x="14" y="47"/>
                    <a:pt x="2" y="61"/>
                    <a:pt x="0" y="77"/>
                  </a:cubicBezTo>
                  <a:cubicBezTo>
                    <a:pt x="0" y="78"/>
                    <a:pt x="1" y="79"/>
                    <a:pt x="3" y="79"/>
                  </a:cubicBezTo>
                  <a:cubicBezTo>
                    <a:pt x="3" y="79"/>
                    <a:pt x="4" y="79"/>
                    <a:pt x="4" y="79"/>
                  </a:cubicBezTo>
                  <a:cubicBezTo>
                    <a:pt x="18" y="70"/>
                    <a:pt x="29" y="56"/>
                    <a:pt x="40" y="45"/>
                  </a:cubicBezTo>
                  <a:cubicBezTo>
                    <a:pt x="51" y="35"/>
                    <a:pt x="70" y="25"/>
                    <a:pt x="74" y="10"/>
                  </a:cubicBezTo>
                  <a:cubicBezTo>
                    <a:pt x="76" y="5"/>
                    <a:pt x="72" y="0"/>
                    <a:pt x="67" y="0"/>
                  </a:cubicBezTo>
                </a:path>
              </a:pathLst>
            </a:custGeom>
            <a:solidFill>
              <a:srgbClr val="75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387">
              <a:extLst>
                <a:ext uri="{FF2B5EF4-FFF2-40B4-BE49-F238E27FC236}">
                  <a16:creationId xmlns:a16="http://schemas.microsoft.com/office/drawing/2014/main" id="{0F93472A-2DFF-456A-82DA-F94EA08C4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1" y="2681288"/>
              <a:ext cx="123825" cy="122237"/>
            </a:xfrm>
            <a:custGeom>
              <a:avLst/>
              <a:gdLst>
                <a:gd name="T0" fmla="*/ 34 w 44"/>
                <a:gd name="T1" fmla="*/ 0 h 44"/>
                <a:gd name="T2" fmla="*/ 15 w 44"/>
                <a:gd name="T3" fmla="*/ 16 h 44"/>
                <a:gd name="T4" fmla="*/ 2 w 44"/>
                <a:gd name="T5" fmla="*/ 37 h 44"/>
                <a:gd name="T6" fmla="*/ 6 w 44"/>
                <a:gd name="T7" fmla="*/ 44 h 44"/>
                <a:gd name="T8" fmla="*/ 8 w 44"/>
                <a:gd name="T9" fmla="*/ 44 h 44"/>
                <a:gd name="T10" fmla="*/ 28 w 44"/>
                <a:gd name="T11" fmla="*/ 29 h 44"/>
                <a:gd name="T12" fmla="*/ 43 w 44"/>
                <a:gd name="T13" fmla="*/ 9 h 44"/>
                <a:gd name="T14" fmla="*/ 35 w 44"/>
                <a:gd name="T15" fmla="*/ 1 h 44"/>
                <a:gd name="T16" fmla="*/ 34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cubicBezTo>
                    <a:pt x="25" y="0"/>
                    <a:pt x="19" y="10"/>
                    <a:pt x="15" y="16"/>
                  </a:cubicBezTo>
                  <a:cubicBezTo>
                    <a:pt x="9" y="23"/>
                    <a:pt x="5" y="30"/>
                    <a:pt x="2" y="37"/>
                  </a:cubicBezTo>
                  <a:cubicBezTo>
                    <a:pt x="0" y="41"/>
                    <a:pt x="2" y="44"/>
                    <a:pt x="6" y="44"/>
                  </a:cubicBezTo>
                  <a:cubicBezTo>
                    <a:pt x="6" y="44"/>
                    <a:pt x="7" y="44"/>
                    <a:pt x="8" y="44"/>
                  </a:cubicBezTo>
                  <a:cubicBezTo>
                    <a:pt x="16" y="40"/>
                    <a:pt x="22" y="35"/>
                    <a:pt x="28" y="29"/>
                  </a:cubicBezTo>
                  <a:cubicBezTo>
                    <a:pt x="34" y="23"/>
                    <a:pt x="42" y="18"/>
                    <a:pt x="43" y="9"/>
                  </a:cubicBezTo>
                  <a:cubicBezTo>
                    <a:pt x="44" y="4"/>
                    <a:pt x="39" y="1"/>
                    <a:pt x="35" y="1"/>
                  </a:cubicBezTo>
                  <a:cubicBezTo>
                    <a:pt x="34" y="1"/>
                    <a:pt x="34" y="0"/>
                    <a:pt x="34" y="0"/>
                  </a:cubicBezTo>
                </a:path>
              </a:pathLst>
            </a:custGeom>
            <a:solidFill>
              <a:srgbClr val="75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" name="Freeform 388">
              <a:extLst>
                <a:ext uri="{FF2B5EF4-FFF2-40B4-BE49-F238E27FC236}">
                  <a16:creationId xmlns:a16="http://schemas.microsoft.com/office/drawing/2014/main" id="{9327ED35-01A4-496D-B2F7-C9D4DC28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2655888"/>
              <a:ext cx="485775" cy="296862"/>
            </a:xfrm>
            <a:custGeom>
              <a:avLst/>
              <a:gdLst>
                <a:gd name="T0" fmla="*/ 66 w 173"/>
                <a:gd name="T1" fmla="*/ 0 h 106"/>
                <a:gd name="T2" fmla="*/ 63 w 173"/>
                <a:gd name="T3" fmla="*/ 2 h 106"/>
                <a:gd name="T4" fmla="*/ 15 w 173"/>
                <a:gd name="T5" fmla="*/ 79 h 106"/>
                <a:gd name="T6" fmla="*/ 32 w 173"/>
                <a:gd name="T7" fmla="*/ 89 h 106"/>
                <a:gd name="T8" fmla="*/ 71 w 173"/>
                <a:gd name="T9" fmla="*/ 71 h 106"/>
                <a:gd name="T10" fmla="*/ 72 w 173"/>
                <a:gd name="T11" fmla="*/ 89 h 106"/>
                <a:gd name="T12" fmla="*/ 87 w 173"/>
                <a:gd name="T13" fmla="*/ 101 h 106"/>
                <a:gd name="T14" fmla="*/ 91 w 173"/>
                <a:gd name="T15" fmla="*/ 100 h 106"/>
                <a:gd name="T16" fmla="*/ 112 w 173"/>
                <a:gd name="T17" fmla="*/ 86 h 106"/>
                <a:gd name="T18" fmla="*/ 123 w 173"/>
                <a:gd name="T19" fmla="*/ 102 h 106"/>
                <a:gd name="T20" fmla="*/ 136 w 173"/>
                <a:gd name="T21" fmla="*/ 106 h 106"/>
                <a:gd name="T22" fmla="*/ 167 w 173"/>
                <a:gd name="T23" fmla="*/ 76 h 106"/>
                <a:gd name="T24" fmla="*/ 166 w 173"/>
                <a:gd name="T25" fmla="*/ 50 h 106"/>
                <a:gd name="T26" fmla="*/ 156 w 173"/>
                <a:gd name="T27" fmla="*/ 46 h 106"/>
                <a:gd name="T28" fmla="*/ 147 w 173"/>
                <a:gd name="T29" fmla="*/ 50 h 106"/>
                <a:gd name="T30" fmla="*/ 141 w 173"/>
                <a:gd name="T31" fmla="*/ 59 h 106"/>
                <a:gd name="T32" fmla="*/ 140 w 173"/>
                <a:gd name="T33" fmla="*/ 50 h 106"/>
                <a:gd name="T34" fmla="*/ 125 w 173"/>
                <a:gd name="T35" fmla="*/ 35 h 106"/>
                <a:gd name="T36" fmla="*/ 114 w 173"/>
                <a:gd name="T37" fmla="*/ 39 h 106"/>
                <a:gd name="T38" fmla="*/ 103 w 173"/>
                <a:gd name="T39" fmla="*/ 52 h 106"/>
                <a:gd name="T40" fmla="*/ 104 w 173"/>
                <a:gd name="T41" fmla="*/ 37 h 106"/>
                <a:gd name="T42" fmla="*/ 89 w 173"/>
                <a:gd name="T43" fmla="*/ 22 h 106"/>
                <a:gd name="T44" fmla="*/ 82 w 173"/>
                <a:gd name="T45" fmla="*/ 25 h 106"/>
                <a:gd name="T46" fmla="*/ 43 w 173"/>
                <a:gd name="T47" fmla="*/ 56 h 106"/>
                <a:gd name="T48" fmla="*/ 44 w 173"/>
                <a:gd name="T49" fmla="*/ 54 h 106"/>
                <a:gd name="T50" fmla="*/ 54 w 173"/>
                <a:gd name="T51" fmla="*/ 37 h 106"/>
                <a:gd name="T52" fmla="*/ 70 w 173"/>
                <a:gd name="T53" fmla="*/ 7 h 106"/>
                <a:gd name="T54" fmla="*/ 66 w 173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06"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46" y="15"/>
                    <a:pt x="0" y="53"/>
                    <a:pt x="15" y="79"/>
                  </a:cubicBezTo>
                  <a:cubicBezTo>
                    <a:pt x="19" y="86"/>
                    <a:pt x="25" y="89"/>
                    <a:pt x="32" y="89"/>
                  </a:cubicBezTo>
                  <a:cubicBezTo>
                    <a:pt x="44" y="89"/>
                    <a:pt x="58" y="80"/>
                    <a:pt x="71" y="71"/>
                  </a:cubicBezTo>
                  <a:cubicBezTo>
                    <a:pt x="70" y="77"/>
                    <a:pt x="71" y="83"/>
                    <a:pt x="72" y="89"/>
                  </a:cubicBezTo>
                  <a:cubicBezTo>
                    <a:pt x="74" y="96"/>
                    <a:pt x="80" y="101"/>
                    <a:pt x="87" y="101"/>
                  </a:cubicBezTo>
                  <a:cubicBezTo>
                    <a:pt x="88" y="101"/>
                    <a:pt x="90" y="101"/>
                    <a:pt x="91" y="100"/>
                  </a:cubicBezTo>
                  <a:cubicBezTo>
                    <a:pt x="100" y="97"/>
                    <a:pt x="106" y="92"/>
                    <a:pt x="112" y="86"/>
                  </a:cubicBezTo>
                  <a:cubicBezTo>
                    <a:pt x="114" y="93"/>
                    <a:pt x="117" y="99"/>
                    <a:pt x="123" y="102"/>
                  </a:cubicBezTo>
                  <a:cubicBezTo>
                    <a:pt x="128" y="105"/>
                    <a:pt x="132" y="106"/>
                    <a:pt x="136" y="106"/>
                  </a:cubicBezTo>
                  <a:cubicBezTo>
                    <a:pt x="151" y="106"/>
                    <a:pt x="162" y="90"/>
                    <a:pt x="167" y="76"/>
                  </a:cubicBezTo>
                  <a:cubicBezTo>
                    <a:pt x="171" y="68"/>
                    <a:pt x="173" y="57"/>
                    <a:pt x="166" y="50"/>
                  </a:cubicBezTo>
                  <a:cubicBezTo>
                    <a:pt x="164" y="48"/>
                    <a:pt x="160" y="46"/>
                    <a:pt x="156" y="46"/>
                  </a:cubicBezTo>
                  <a:cubicBezTo>
                    <a:pt x="152" y="46"/>
                    <a:pt x="149" y="48"/>
                    <a:pt x="147" y="50"/>
                  </a:cubicBezTo>
                  <a:cubicBezTo>
                    <a:pt x="145" y="52"/>
                    <a:pt x="143" y="55"/>
                    <a:pt x="141" y="59"/>
                  </a:cubicBezTo>
                  <a:cubicBezTo>
                    <a:pt x="141" y="56"/>
                    <a:pt x="141" y="53"/>
                    <a:pt x="140" y="50"/>
                  </a:cubicBezTo>
                  <a:cubicBezTo>
                    <a:pt x="139" y="41"/>
                    <a:pt x="133" y="35"/>
                    <a:pt x="125" y="35"/>
                  </a:cubicBezTo>
                  <a:cubicBezTo>
                    <a:pt x="121" y="35"/>
                    <a:pt x="117" y="36"/>
                    <a:pt x="114" y="39"/>
                  </a:cubicBezTo>
                  <a:cubicBezTo>
                    <a:pt x="110" y="43"/>
                    <a:pt x="106" y="47"/>
                    <a:pt x="103" y="52"/>
                  </a:cubicBezTo>
                  <a:cubicBezTo>
                    <a:pt x="104" y="47"/>
                    <a:pt x="104" y="42"/>
                    <a:pt x="104" y="37"/>
                  </a:cubicBezTo>
                  <a:cubicBezTo>
                    <a:pt x="104" y="30"/>
                    <a:pt x="97" y="22"/>
                    <a:pt x="89" y="22"/>
                  </a:cubicBezTo>
                  <a:cubicBezTo>
                    <a:pt x="87" y="22"/>
                    <a:pt x="85" y="23"/>
                    <a:pt x="82" y="25"/>
                  </a:cubicBezTo>
                  <a:cubicBezTo>
                    <a:pt x="70" y="34"/>
                    <a:pt x="58" y="48"/>
                    <a:pt x="43" y="56"/>
                  </a:cubicBezTo>
                  <a:cubicBezTo>
                    <a:pt x="44" y="55"/>
                    <a:pt x="44" y="55"/>
                    <a:pt x="44" y="54"/>
                  </a:cubicBezTo>
                  <a:cubicBezTo>
                    <a:pt x="47" y="48"/>
                    <a:pt x="50" y="43"/>
                    <a:pt x="54" y="37"/>
                  </a:cubicBezTo>
                  <a:cubicBezTo>
                    <a:pt x="59" y="27"/>
                    <a:pt x="65" y="17"/>
                    <a:pt x="70" y="7"/>
                  </a:cubicBezTo>
                  <a:cubicBezTo>
                    <a:pt x="73" y="4"/>
                    <a:pt x="70" y="0"/>
                    <a:pt x="66" y="0"/>
                  </a:cubicBezTo>
                </a:path>
              </a:pathLst>
            </a:custGeom>
            <a:solidFill>
              <a:srgbClr val="75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" name="Freeform 389">
              <a:extLst>
                <a:ext uri="{FF2B5EF4-FFF2-40B4-BE49-F238E27FC236}">
                  <a16:creationId xmlns:a16="http://schemas.microsoft.com/office/drawing/2014/main" id="{1F9081D5-792B-4166-A6E5-C7B1E4F1D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2787650"/>
              <a:ext cx="146050" cy="165100"/>
            </a:xfrm>
            <a:custGeom>
              <a:avLst/>
              <a:gdLst>
                <a:gd name="T0" fmla="*/ 32 w 52"/>
                <a:gd name="T1" fmla="*/ 0 h 59"/>
                <a:gd name="T2" fmla="*/ 27 w 52"/>
                <a:gd name="T3" fmla="*/ 2 h 59"/>
                <a:gd name="T4" fmla="*/ 15 w 52"/>
                <a:gd name="T5" fmla="*/ 27 h 59"/>
                <a:gd name="T6" fmla="*/ 1 w 52"/>
                <a:gd name="T7" fmla="*/ 50 h 59"/>
                <a:gd name="T8" fmla="*/ 7 w 52"/>
                <a:gd name="T9" fmla="*/ 59 h 59"/>
                <a:gd name="T10" fmla="*/ 11 w 52"/>
                <a:gd name="T11" fmla="*/ 58 h 59"/>
                <a:gd name="T12" fmla="*/ 36 w 52"/>
                <a:gd name="T13" fmla="*/ 2 h 59"/>
                <a:gd name="T14" fmla="*/ 32 w 52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9">
                  <a:moveTo>
                    <a:pt x="32" y="0"/>
                  </a:moveTo>
                  <a:cubicBezTo>
                    <a:pt x="30" y="0"/>
                    <a:pt x="29" y="1"/>
                    <a:pt x="27" y="2"/>
                  </a:cubicBezTo>
                  <a:cubicBezTo>
                    <a:pt x="20" y="9"/>
                    <a:pt x="19" y="19"/>
                    <a:pt x="15" y="27"/>
                  </a:cubicBezTo>
                  <a:cubicBezTo>
                    <a:pt x="11" y="35"/>
                    <a:pt x="3" y="42"/>
                    <a:pt x="1" y="50"/>
                  </a:cubicBezTo>
                  <a:cubicBezTo>
                    <a:pt x="0" y="54"/>
                    <a:pt x="3" y="59"/>
                    <a:pt x="7" y="59"/>
                  </a:cubicBezTo>
                  <a:cubicBezTo>
                    <a:pt x="9" y="59"/>
                    <a:pt x="10" y="58"/>
                    <a:pt x="11" y="58"/>
                  </a:cubicBezTo>
                  <a:cubicBezTo>
                    <a:pt x="25" y="48"/>
                    <a:pt x="52" y="20"/>
                    <a:pt x="36" y="2"/>
                  </a:cubicBezTo>
                  <a:cubicBezTo>
                    <a:pt x="35" y="1"/>
                    <a:pt x="33" y="0"/>
                    <a:pt x="32" y="0"/>
                  </a:cubicBezTo>
                </a:path>
              </a:pathLst>
            </a:custGeom>
            <a:solidFill>
              <a:srgbClr val="75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" name="Freeform 390">
              <a:extLst>
                <a:ext uri="{FF2B5EF4-FFF2-40B4-BE49-F238E27FC236}">
                  <a16:creationId xmlns:a16="http://schemas.microsoft.com/office/drawing/2014/main" id="{43DDC07D-F7CD-4E9E-894E-15F176F7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2795588"/>
              <a:ext cx="117475" cy="146050"/>
            </a:xfrm>
            <a:custGeom>
              <a:avLst/>
              <a:gdLst>
                <a:gd name="T0" fmla="*/ 8 w 42"/>
                <a:gd name="T1" fmla="*/ 0 h 52"/>
                <a:gd name="T2" fmla="*/ 4 w 42"/>
                <a:gd name="T3" fmla="*/ 2 h 52"/>
                <a:gd name="T4" fmla="*/ 5 w 42"/>
                <a:gd name="T5" fmla="*/ 25 h 52"/>
                <a:gd name="T6" fmla="*/ 17 w 42"/>
                <a:gd name="T7" fmla="*/ 48 h 52"/>
                <a:gd name="T8" fmla="*/ 26 w 42"/>
                <a:gd name="T9" fmla="*/ 52 h 52"/>
                <a:gd name="T10" fmla="*/ 34 w 42"/>
                <a:gd name="T11" fmla="*/ 31 h 52"/>
                <a:gd name="T12" fmla="*/ 22 w 42"/>
                <a:gd name="T13" fmla="*/ 15 h 52"/>
                <a:gd name="T14" fmla="*/ 10 w 42"/>
                <a:gd name="T15" fmla="*/ 0 h 52"/>
                <a:gd name="T16" fmla="*/ 8 w 4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0" y="8"/>
                    <a:pt x="3" y="18"/>
                    <a:pt x="5" y="25"/>
                  </a:cubicBezTo>
                  <a:cubicBezTo>
                    <a:pt x="7" y="33"/>
                    <a:pt x="11" y="43"/>
                    <a:pt x="17" y="48"/>
                  </a:cubicBezTo>
                  <a:cubicBezTo>
                    <a:pt x="20" y="51"/>
                    <a:pt x="23" y="52"/>
                    <a:pt x="26" y="52"/>
                  </a:cubicBezTo>
                  <a:cubicBezTo>
                    <a:pt x="35" y="52"/>
                    <a:pt x="42" y="41"/>
                    <a:pt x="34" y="31"/>
                  </a:cubicBezTo>
                  <a:cubicBezTo>
                    <a:pt x="30" y="26"/>
                    <a:pt x="26" y="21"/>
                    <a:pt x="22" y="15"/>
                  </a:cubicBezTo>
                  <a:cubicBezTo>
                    <a:pt x="19" y="10"/>
                    <a:pt x="16" y="2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5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Freeform 391">
              <a:extLst>
                <a:ext uri="{FF2B5EF4-FFF2-40B4-BE49-F238E27FC236}">
                  <a16:creationId xmlns:a16="http://schemas.microsoft.com/office/drawing/2014/main" id="{EC7B7F49-9F85-4C5D-9B3E-0F0B918A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2671763"/>
              <a:ext cx="320675" cy="273050"/>
            </a:xfrm>
            <a:custGeom>
              <a:avLst/>
              <a:gdLst>
                <a:gd name="T0" fmla="*/ 82 w 114"/>
                <a:gd name="T1" fmla="*/ 0 h 97"/>
                <a:gd name="T2" fmla="*/ 73 w 114"/>
                <a:gd name="T3" fmla="*/ 12 h 97"/>
                <a:gd name="T4" fmla="*/ 91 w 114"/>
                <a:gd name="T5" fmla="*/ 67 h 97"/>
                <a:gd name="T6" fmla="*/ 90 w 114"/>
                <a:gd name="T7" fmla="*/ 68 h 97"/>
                <a:gd name="T8" fmla="*/ 71 w 114"/>
                <a:gd name="T9" fmla="*/ 52 h 97"/>
                <a:gd name="T10" fmla="*/ 55 w 114"/>
                <a:gd name="T11" fmla="*/ 33 h 97"/>
                <a:gd name="T12" fmla="*/ 48 w 114"/>
                <a:gd name="T13" fmla="*/ 31 h 97"/>
                <a:gd name="T14" fmla="*/ 40 w 114"/>
                <a:gd name="T15" fmla="*/ 37 h 97"/>
                <a:gd name="T16" fmla="*/ 43 w 114"/>
                <a:gd name="T17" fmla="*/ 72 h 97"/>
                <a:gd name="T18" fmla="*/ 13 w 114"/>
                <a:gd name="T19" fmla="*/ 41 h 97"/>
                <a:gd name="T20" fmla="*/ 9 w 114"/>
                <a:gd name="T21" fmla="*/ 39 h 97"/>
                <a:gd name="T22" fmla="*/ 1 w 114"/>
                <a:gd name="T23" fmla="*/ 47 h 97"/>
                <a:gd name="T24" fmla="*/ 10 w 114"/>
                <a:gd name="T25" fmla="*/ 95 h 97"/>
                <a:gd name="T26" fmla="*/ 13 w 114"/>
                <a:gd name="T27" fmla="*/ 96 h 97"/>
                <a:gd name="T28" fmla="*/ 17 w 114"/>
                <a:gd name="T29" fmla="*/ 94 h 97"/>
                <a:gd name="T30" fmla="*/ 15 w 114"/>
                <a:gd name="T31" fmla="*/ 88 h 97"/>
                <a:gd name="T32" fmla="*/ 15 w 114"/>
                <a:gd name="T33" fmla="*/ 88 h 97"/>
                <a:gd name="T34" fmla="*/ 18 w 114"/>
                <a:gd name="T35" fmla="*/ 87 h 97"/>
                <a:gd name="T36" fmla="*/ 17 w 114"/>
                <a:gd name="T37" fmla="*/ 76 h 97"/>
                <a:gd name="T38" fmla="*/ 16 w 114"/>
                <a:gd name="T39" fmla="*/ 63 h 97"/>
                <a:gd name="T40" fmla="*/ 47 w 114"/>
                <a:gd name="T41" fmla="*/ 96 h 97"/>
                <a:gd name="T42" fmla="*/ 52 w 114"/>
                <a:gd name="T43" fmla="*/ 97 h 97"/>
                <a:gd name="T44" fmla="*/ 60 w 114"/>
                <a:gd name="T45" fmla="*/ 90 h 97"/>
                <a:gd name="T46" fmla="*/ 59 w 114"/>
                <a:gd name="T47" fmla="*/ 66 h 97"/>
                <a:gd name="T48" fmla="*/ 90 w 114"/>
                <a:gd name="T49" fmla="*/ 90 h 97"/>
                <a:gd name="T50" fmla="*/ 104 w 114"/>
                <a:gd name="T51" fmla="*/ 83 h 97"/>
                <a:gd name="T52" fmla="*/ 110 w 114"/>
                <a:gd name="T53" fmla="*/ 46 h 97"/>
                <a:gd name="T54" fmla="*/ 89 w 114"/>
                <a:gd name="T55" fmla="*/ 3 h 97"/>
                <a:gd name="T56" fmla="*/ 82 w 114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97">
                  <a:moveTo>
                    <a:pt x="82" y="0"/>
                  </a:moveTo>
                  <a:cubicBezTo>
                    <a:pt x="77" y="0"/>
                    <a:pt x="72" y="5"/>
                    <a:pt x="73" y="12"/>
                  </a:cubicBezTo>
                  <a:cubicBezTo>
                    <a:pt x="77" y="30"/>
                    <a:pt x="94" y="47"/>
                    <a:pt x="91" y="67"/>
                  </a:cubicBezTo>
                  <a:cubicBezTo>
                    <a:pt x="91" y="68"/>
                    <a:pt x="91" y="68"/>
                    <a:pt x="90" y="68"/>
                  </a:cubicBezTo>
                  <a:cubicBezTo>
                    <a:pt x="85" y="68"/>
                    <a:pt x="73" y="54"/>
                    <a:pt x="71" y="52"/>
                  </a:cubicBezTo>
                  <a:cubicBezTo>
                    <a:pt x="66" y="46"/>
                    <a:pt x="61" y="39"/>
                    <a:pt x="55" y="33"/>
                  </a:cubicBezTo>
                  <a:cubicBezTo>
                    <a:pt x="53" y="32"/>
                    <a:pt x="51" y="31"/>
                    <a:pt x="48" y="31"/>
                  </a:cubicBezTo>
                  <a:cubicBezTo>
                    <a:pt x="44" y="31"/>
                    <a:pt x="41" y="33"/>
                    <a:pt x="40" y="37"/>
                  </a:cubicBezTo>
                  <a:cubicBezTo>
                    <a:pt x="38" y="49"/>
                    <a:pt x="42" y="60"/>
                    <a:pt x="43" y="72"/>
                  </a:cubicBezTo>
                  <a:cubicBezTo>
                    <a:pt x="33" y="62"/>
                    <a:pt x="26" y="48"/>
                    <a:pt x="13" y="41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5" y="39"/>
                    <a:pt x="2" y="43"/>
                    <a:pt x="1" y="47"/>
                  </a:cubicBezTo>
                  <a:cubicBezTo>
                    <a:pt x="0" y="63"/>
                    <a:pt x="2" y="81"/>
                    <a:pt x="10" y="95"/>
                  </a:cubicBezTo>
                  <a:cubicBezTo>
                    <a:pt x="11" y="96"/>
                    <a:pt x="12" y="96"/>
                    <a:pt x="13" y="96"/>
                  </a:cubicBezTo>
                  <a:cubicBezTo>
                    <a:pt x="15" y="96"/>
                    <a:pt x="17" y="95"/>
                    <a:pt x="17" y="94"/>
                  </a:cubicBezTo>
                  <a:cubicBezTo>
                    <a:pt x="18" y="91"/>
                    <a:pt x="17" y="90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8"/>
                    <a:pt x="17" y="87"/>
                    <a:pt x="18" y="87"/>
                  </a:cubicBezTo>
                  <a:cubicBezTo>
                    <a:pt x="18" y="83"/>
                    <a:pt x="17" y="79"/>
                    <a:pt x="17" y="76"/>
                  </a:cubicBezTo>
                  <a:cubicBezTo>
                    <a:pt x="16" y="71"/>
                    <a:pt x="16" y="67"/>
                    <a:pt x="16" y="63"/>
                  </a:cubicBezTo>
                  <a:cubicBezTo>
                    <a:pt x="26" y="74"/>
                    <a:pt x="33" y="88"/>
                    <a:pt x="47" y="96"/>
                  </a:cubicBezTo>
                  <a:cubicBezTo>
                    <a:pt x="49" y="96"/>
                    <a:pt x="50" y="97"/>
                    <a:pt x="52" y="97"/>
                  </a:cubicBezTo>
                  <a:cubicBezTo>
                    <a:pt x="55" y="97"/>
                    <a:pt x="59" y="94"/>
                    <a:pt x="60" y="90"/>
                  </a:cubicBezTo>
                  <a:cubicBezTo>
                    <a:pt x="62" y="82"/>
                    <a:pt x="60" y="74"/>
                    <a:pt x="59" y="66"/>
                  </a:cubicBezTo>
                  <a:cubicBezTo>
                    <a:pt x="68" y="78"/>
                    <a:pt x="79" y="90"/>
                    <a:pt x="90" y="90"/>
                  </a:cubicBezTo>
                  <a:cubicBezTo>
                    <a:pt x="95" y="90"/>
                    <a:pt x="99" y="88"/>
                    <a:pt x="104" y="83"/>
                  </a:cubicBezTo>
                  <a:cubicBezTo>
                    <a:pt x="114" y="74"/>
                    <a:pt x="113" y="59"/>
                    <a:pt x="110" y="46"/>
                  </a:cubicBezTo>
                  <a:cubicBezTo>
                    <a:pt x="107" y="32"/>
                    <a:pt x="100" y="13"/>
                    <a:pt x="89" y="3"/>
                  </a:cubicBezTo>
                  <a:cubicBezTo>
                    <a:pt x="87" y="1"/>
                    <a:pt x="85" y="0"/>
                    <a:pt x="82" y="0"/>
                  </a:cubicBezTo>
                </a:path>
              </a:pathLst>
            </a:custGeom>
            <a:solidFill>
              <a:srgbClr val="75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Freeform 392">
              <a:extLst>
                <a:ext uri="{FF2B5EF4-FFF2-40B4-BE49-F238E27FC236}">
                  <a16:creationId xmlns:a16="http://schemas.microsoft.com/office/drawing/2014/main" id="{73B1D0A5-6442-451F-8405-A7E0D9CA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6" y="5300663"/>
              <a:ext cx="157163" cy="98425"/>
            </a:xfrm>
            <a:custGeom>
              <a:avLst/>
              <a:gdLst>
                <a:gd name="T0" fmla="*/ 29 w 56"/>
                <a:gd name="T1" fmla="*/ 13 h 35"/>
                <a:gd name="T2" fmla="*/ 7 w 56"/>
                <a:gd name="T3" fmla="*/ 2 h 35"/>
                <a:gd name="T4" fmla="*/ 1 w 56"/>
                <a:gd name="T5" fmla="*/ 8 h 35"/>
                <a:gd name="T6" fmla="*/ 46 w 56"/>
                <a:gd name="T7" fmla="*/ 34 h 35"/>
                <a:gd name="T8" fmla="*/ 54 w 56"/>
                <a:gd name="T9" fmla="*/ 28 h 35"/>
                <a:gd name="T10" fmla="*/ 29 w 56"/>
                <a:gd name="T1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5">
                  <a:moveTo>
                    <a:pt x="29" y="13"/>
                  </a:moveTo>
                  <a:cubicBezTo>
                    <a:pt x="21" y="10"/>
                    <a:pt x="15" y="5"/>
                    <a:pt x="7" y="2"/>
                  </a:cubicBezTo>
                  <a:cubicBezTo>
                    <a:pt x="3" y="0"/>
                    <a:pt x="0" y="4"/>
                    <a:pt x="1" y="8"/>
                  </a:cubicBezTo>
                  <a:cubicBezTo>
                    <a:pt x="9" y="23"/>
                    <a:pt x="30" y="35"/>
                    <a:pt x="46" y="34"/>
                  </a:cubicBezTo>
                  <a:cubicBezTo>
                    <a:pt x="49" y="34"/>
                    <a:pt x="54" y="31"/>
                    <a:pt x="54" y="28"/>
                  </a:cubicBezTo>
                  <a:cubicBezTo>
                    <a:pt x="56" y="16"/>
                    <a:pt x="37" y="15"/>
                    <a:pt x="29" y="13"/>
                  </a:cubicBezTo>
                  <a:close/>
                </a:path>
              </a:pathLst>
            </a:custGeom>
            <a:solidFill>
              <a:srgbClr val="65A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393">
              <a:extLst>
                <a:ext uri="{FF2B5EF4-FFF2-40B4-BE49-F238E27FC236}">
                  <a16:creationId xmlns:a16="http://schemas.microsoft.com/office/drawing/2014/main" id="{84BD6CD4-48AC-4A1B-8F3E-BA4A96A7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5395913"/>
              <a:ext cx="119063" cy="84137"/>
            </a:xfrm>
            <a:custGeom>
              <a:avLst/>
              <a:gdLst>
                <a:gd name="T0" fmla="*/ 41 w 42"/>
                <a:gd name="T1" fmla="*/ 17 h 30"/>
                <a:gd name="T2" fmla="*/ 23 w 42"/>
                <a:gd name="T3" fmla="*/ 10 h 30"/>
                <a:gd name="T4" fmla="*/ 3 w 42"/>
                <a:gd name="T5" fmla="*/ 1 h 30"/>
                <a:gd name="T6" fmla="*/ 1 w 42"/>
                <a:gd name="T7" fmla="*/ 3 h 30"/>
                <a:gd name="T8" fmla="*/ 40 w 42"/>
                <a:gd name="T9" fmla="*/ 24 h 30"/>
                <a:gd name="T10" fmla="*/ 41 w 42"/>
                <a:gd name="T1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0">
                  <a:moveTo>
                    <a:pt x="41" y="17"/>
                  </a:moveTo>
                  <a:cubicBezTo>
                    <a:pt x="36" y="12"/>
                    <a:pt x="30" y="11"/>
                    <a:pt x="23" y="10"/>
                  </a:cubicBezTo>
                  <a:cubicBezTo>
                    <a:pt x="16" y="8"/>
                    <a:pt x="10" y="4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5" y="17"/>
                    <a:pt x="26" y="30"/>
                    <a:pt x="40" y="24"/>
                  </a:cubicBezTo>
                  <a:cubicBezTo>
                    <a:pt x="42" y="23"/>
                    <a:pt x="42" y="19"/>
                    <a:pt x="41" y="17"/>
                  </a:cubicBezTo>
                  <a:close/>
                </a:path>
              </a:pathLst>
            </a:custGeom>
            <a:solidFill>
              <a:srgbClr val="65A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394">
              <a:extLst>
                <a:ext uri="{FF2B5EF4-FFF2-40B4-BE49-F238E27FC236}">
                  <a16:creationId xmlns:a16="http://schemas.microsoft.com/office/drawing/2014/main" id="{54C77447-D420-4781-AA4D-012D5CB7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5186363"/>
              <a:ext cx="96838" cy="96837"/>
            </a:xfrm>
            <a:custGeom>
              <a:avLst/>
              <a:gdLst>
                <a:gd name="T0" fmla="*/ 30 w 35"/>
                <a:gd name="T1" fmla="*/ 0 h 35"/>
                <a:gd name="T2" fmla="*/ 18 w 35"/>
                <a:gd name="T3" fmla="*/ 8 h 35"/>
                <a:gd name="T4" fmla="*/ 6 w 35"/>
                <a:gd name="T5" fmla="*/ 20 h 35"/>
                <a:gd name="T6" fmla="*/ 15 w 35"/>
                <a:gd name="T7" fmla="*/ 29 h 35"/>
                <a:gd name="T8" fmla="*/ 26 w 35"/>
                <a:gd name="T9" fmla="*/ 18 h 35"/>
                <a:gd name="T10" fmla="*/ 35 w 35"/>
                <a:gd name="T11" fmla="*/ 5 h 35"/>
                <a:gd name="T12" fmla="*/ 30 w 3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5">
                  <a:moveTo>
                    <a:pt x="30" y="0"/>
                  </a:moveTo>
                  <a:cubicBezTo>
                    <a:pt x="25" y="0"/>
                    <a:pt x="21" y="5"/>
                    <a:pt x="18" y="8"/>
                  </a:cubicBezTo>
                  <a:cubicBezTo>
                    <a:pt x="14" y="12"/>
                    <a:pt x="10" y="16"/>
                    <a:pt x="6" y="20"/>
                  </a:cubicBezTo>
                  <a:cubicBezTo>
                    <a:pt x="0" y="26"/>
                    <a:pt x="9" y="35"/>
                    <a:pt x="15" y="29"/>
                  </a:cubicBezTo>
                  <a:cubicBezTo>
                    <a:pt x="19" y="26"/>
                    <a:pt x="22" y="22"/>
                    <a:pt x="26" y="18"/>
                  </a:cubicBezTo>
                  <a:cubicBezTo>
                    <a:pt x="30" y="15"/>
                    <a:pt x="35" y="10"/>
                    <a:pt x="35" y="5"/>
                  </a:cubicBezTo>
                  <a:cubicBezTo>
                    <a:pt x="34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65A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Freeform 395">
              <a:extLst>
                <a:ext uri="{FF2B5EF4-FFF2-40B4-BE49-F238E27FC236}">
                  <a16:creationId xmlns:a16="http://schemas.microsoft.com/office/drawing/2014/main" id="{0686BE67-6940-4519-9149-CB5F46D02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6" y="5259388"/>
              <a:ext cx="98425" cy="88900"/>
            </a:xfrm>
            <a:custGeom>
              <a:avLst/>
              <a:gdLst>
                <a:gd name="T0" fmla="*/ 28 w 35"/>
                <a:gd name="T1" fmla="*/ 2 h 32"/>
                <a:gd name="T2" fmla="*/ 5 w 35"/>
                <a:gd name="T3" fmla="*/ 21 h 32"/>
                <a:gd name="T4" fmla="*/ 9 w 35"/>
                <a:gd name="T5" fmla="*/ 30 h 32"/>
                <a:gd name="T6" fmla="*/ 23 w 35"/>
                <a:gd name="T7" fmla="*/ 22 h 32"/>
                <a:gd name="T8" fmla="*/ 34 w 35"/>
                <a:gd name="T9" fmla="*/ 6 h 32"/>
                <a:gd name="T10" fmla="*/ 28 w 35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2">
                  <a:moveTo>
                    <a:pt x="28" y="2"/>
                  </a:moveTo>
                  <a:cubicBezTo>
                    <a:pt x="19" y="6"/>
                    <a:pt x="14" y="17"/>
                    <a:pt x="5" y="21"/>
                  </a:cubicBezTo>
                  <a:cubicBezTo>
                    <a:pt x="0" y="23"/>
                    <a:pt x="4" y="32"/>
                    <a:pt x="9" y="30"/>
                  </a:cubicBezTo>
                  <a:cubicBezTo>
                    <a:pt x="14" y="28"/>
                    <a:pt x="19" y="25"/>
                    <a:pt x="23" y="22"/>
                  </a:cubicBezTo>
                  <a:cubicBezTo>
                    <a:pt x="27" y="18"/>
                    <a:pt x="32" y="13"/>
                    <a:pt x="34" y="6"/>
                  </a:cubicBezTo>
                  <a:cubicBezTo>
                    <a:pt x="35" y="3"/>
                    <a:pt x="31" y="0"/>
                    <a:pt x="28" y="2"/>
                  </a:cubicBezTo>
                  <a:close/>
                </a:path>
              </a:pathLst>
            </a:custGeom>
            <a:solidFill>
              <a:srgbClr val="65A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Freeform 396">
              <a:extLst>
                <a:ext uri="{FF2B5EF4-FFF2-40B4-BE49-F238E27FC236}">
                  <a16:creationId xmlns:a16="http://schemas.microsoft.com/office/drawing/2014/main" id="{5697A57C-6B42-41DA-9845-6D19270C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5030788"/>
              <a:ext cx="117475" cy="98425"/>
            </a:xfrm>
            <a:custGeom>
              <a:avLst/>
              <a:gdLst>
                <a:gd name="T0" fmla="*/ 40 w 42"/>
                <a:gd name="T1" fmla="*/ 5 h 35"/>
                <a:gd name="T2" fmla="*/ 32 w 42"/>
                <a:gd name="T3" fmla="*/ 1 h 35"/>
                <a:gd name="T4" fmla="*/ 24 w 42"/>
                <a:gd name="T5" fmla="*/ 10 h 35"/>
                <a:gd name="T6" fmla="*/ 5 w 42"/>
                <a:gd name="T7" fmla="*/ 25 h 35"/>
                <a:gd name="T8" fmla="*/ 6 w 42"/>
                <a:gd name="T9" fmla="*/ 34 h 35"/>
                <a:gd name="T10" fmla="*/ 27 w 42"/>
                <a:gd name="T11" fmla="*/ 26 h 35"/>
                <a:gd name="T12" fmla="*/ 40 w 42"/>
                <a:gd name="T1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5">
                  <a:moveTo>
                    <a:pt x="40" y="5"/>
                  </a:moveTo>
                  <a:cubicBezTo>
                    <a:pt x="39" y="2"/>
                    <a:pt x="36" y="0"/>
                    <a:pt x="32" y="1"/>
                  </a:cubicBezTo>
                  <a:cubicBezTo>
                    <a:pt x="28" y="2"/>
                    <a:pt x="26" y="7"/>
                    <a:pt x="24" y="10"/>
                  </a:cubicBezTo>
                  <a:cubicBezTo>
                    <a:pt x="20" y="17"/>
                    <a:pt x="13" y="22"/>
                    <a:pt x="5" y="25"/>
                  </a:cubicBezTo>
                  <a:cubicBezTo>
                    <a:pt x="0" y="26"/>
                    <a:pt x="1" y="35"/>
                    <a:pt x="6" y="34"/>
                  </a:cubicBezTo>
                  <a:cubicBezTo>
                    <a:pt x="14" y="34"/>
                    <a:pt x="21" y="31"/>
                    <a:pt x="27" y="26"/>
                  </a:cubicBezTo>
                  <a:cubicBezTo>
                    <a:pt x="32" y="22"/>
                    <a:pt x="42" y="12"/>
                    <a:pt x="40" y="5"/>
                  </a:cubicBezTo>
                  <a:close/>
                </a:path>
              </a:pathLst>
            </a:custGeom>
            <a:solidFill>
              <a:srgbClr val="E38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" name="Freeform 397">
              <a:extLst>
                <a:ext uri="{FF2B5EF4-FFF2-40B4-BE49-F238E27FC236}">
                  <a16:creationId xmlns:a16="http://schemas.microsoft.com/office/drawing/2014/main" id="{346886BC-01FD-4738-B697-09055E3F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4714875"/>
              <a:ext cx="77788" cy="61912"/>
            </a:xfrm>
            <a:custGeom>
              <a:avLst/>
              <a:gdLst>
                <a:gd name="T0" fmla="*/ 16 w 28"/>
                <a:gd name="T1" fmla="*/ 4 h 22"/>
                <a:gd name="T2" fmla="*/ 10 w 28"/>
                <a:gd name="T3" fmla="*/ 10 h 22"/>
                <a:gd name="T4" fmla="*/ 5 w 28"/>
                <a:gd name="T5" fmla="*/ 13 h 22"/>
                <a:gd name="T6" fmla="*/ 7 w 28"/>
                <a:gd name="T7" fmla="*/ 22 h 22"/>
                <a:gd name="T8" fmla="*/ 24 w 28"/>
                <a:gd name="T9" fmla="*/ 12 h 22"/>
                <a:gd name="T10" fmla="*/ 16 w 28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">
                  <a:moveTo>
                    <a:pt x="16" y="4"/>
                  </a:moveTo>
                  <a:cubicBezTo>
                    <a:pt x="14" y="5"/>
                    <a:pt x="12" y="8"/>
                    <a:pt x="10" y="10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0" y="14"/>
                    <a:pt x="2" y="22"/>
                    <a:pt x="7" y="22"/>
                  </a:cubicBezTo>
                  <a:cubicBezTo>
                    <a:pt x="14" y="22"/>
                    <a:pt x="21" y="18"/>
                    <a:pt x="24" y="12"/>
                  </a:cubicBezTo>
                  <a:cubicBezTo>
                    <a:pt x="28" y="7"/>
                    <a:pt x="21" y="0"/>
                    <a:pt x="16" y="4"/>
                  </a:cubicBezTo>
                  <a:close/>
                </a:path>
              </a:pathLst>
            </a:custGeom>
            <a:solidFill>
              <a:srgbClr val="E38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" name="Freeform 398">
              <a:extLst>
                <a:ext uri="{FF2B5EF4-FFF2-40B4-BE49-F238E27FC236}">
                  <a16:creationId xmlns:a16="http://schemas.microsoft.com/office/drawing/2014/main" id="{924E0107-A06C-4847-9848-07522DD99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4773613"/>
              <a:ext cx="36513" cy="44450"/>
            </a:xfrm>
            <a:custGeom>
              <a:avLst/>
              <a:gdLst>
                <a:gd name="T0" fmla="*/ 8 w 13"/>
                <a:gd name="T1" fmla="*/ 1 h 16"/>
                <a:gd name="T2" fmla="*/ 1 w 13"/>
                <a:gd name="T3" fmla="*/ 10 h 16"/>
                <a:gd name="T4" fmla="*/ 5 w 13"/>
                <a:gd name="T5" fmla="*/ 14 h 16"/>
                <a:gd name="T6" fmla="*/ 10 w 13"/>
                <a:gd name="T7" fmla="*/ 10 h 16"/>
                <a:gd name="T8" fmla="*/ 13 w 13"/>
                <a:gd name="T9" fmla="*/ 3 h 16"/>
                <a:gd name="T10" fmla="*/ 8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8" y="1"/>
                  </a:moveTo>
                  <a:cubicBezTo>
                    <a:pt x="6" y="4"/>
                    <a:pt x="4" y="7"/>
                    <a:pt x="1" y="10"/>
                  </a:cubicBezTo>
                  <a:cubicBezTo>
                    <a:pt x="0" y="12"/>
                    <a:pt x="3" y="16"/>
                    <a:pt x="5" y="14"/>
                  </a:cubicBezTo>
                  <a:cubicBezTo>
                    <a:pt x="7" y="13"/>
                    <a:pt x="8" y="12"/>
                    <a:pt x="10" y="10"/>
                  </a:cubicBezTo>
                  <a:cubicBezTo>
                    <a:pt x="12" y="8"/>
                    <a:pt x="12" y="6"/>
                    <a:pt x="13" y="3"/>
                  </a:cubicBezTo>
                  <a:cubicBezTo>
                    <a:pt x="13" y="0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E38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88" name="组合 1087">
            <a:extLst>
              <a:ext uri="{FF2B5EF4-FFF2-40B4-BE49-F238E27FC236}">
                <a16:creationId xmlns:a16="http://schemas.microsoft.com/office/drawing/2014/main" id="{8129ADF5-BD50-44DC-B689-F8BEA3CE7475}"/>
              </a:ext>
            </a:extLst>
          </p:cNvPr>
          <p:cNvGrpSpPr/>
          <p:nvPr/>
        </p:nvGrpSpPr>
        <p:grpSpPr>
          <a:xfrm>
            <a:off x="11162759" y="911969"/>
            <a:ext cx="849171" cy="2183678"/>
            <a:chOff x="9350375" y="-352425"/>
            <a:chExt cx="1963738" cy="5049838"/>
          </a:xfrm>
        </p:grpSpPr>
        <p:sp>
          <p:nvSpPr>
            <p:cNvPr id="1089" name="Freeform 402">
              <a:extLst>
                <a:ext uri="{FF2B5EF4-FFF2-40B4-BE49-F238E27FC236}">
                  <a16:creationId xmlns:a16="http://schemas.microsoft.com/office/drawing/2014/main" id="{B66C41DA-CE97-47CB-BFA1-31ADEFEA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138" y="-231775"/>
              <a:ext cx="106363" cy="136525"/>
            </a:xfrm>
            <a:custGeom>
              <a:avLst/>
              <a:gdLst>
                <a:gd name="T0" fmla="*/ 32 w 38"/>
                <a:gd name="T1" fmla="*/ 12 h 49"/>
                <a:gd name="T2" fmla="*/ 3 w 38"/>
                <a:gd name="T3" fmla="*/ 40 h 49"/>
                <a:gd name="T4" fmla="*/ 32 w 38"/>
                <a:gd name="T5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9">
                  <a:moveTo>
                    <a:pt x="32" y="12"/>
                  </a:moveTo>
                  <a:cubicBezTo>
                    <a:pt x="38" y="23"/>
                    <a:pt x="11" y="49"/>
                    <a:pt x="3" y="40"/>
                  </a:cubicBezTo>
                  <a:cubicBezTo>
                    <a:pt x="0" y="37"/>
                    <a:pt x="26" y="0"/>
                    <a:pt x="32" y="12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" name="Freeform 403">
              <a:extLst>
                <a:ext uri="{FF2B5EF4-FFF2-40B4-BE49-F238E27FC236}">
                  <a16:creationId xmlns:a16="http://schemas.microsoft.com/office/drawing/2014/main" id="{9BC139A9-32E9-4DFE-A387-C50AC24F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63" y="-277813"/>
              <a:ext cx="95250" cy="163513"/>
            </a:xfrm>
            <a:custGeom>
              <a:avLst/>
              <a:gdLst>
                <a:gd name="T0" fmla="*/ 11 w 34"/>
                <a:gd name="T1" fmla="*/ 10 h 58"/>
                <a:gd name="T2" fmla="*/ 30 w 34"/>
                <a:gd name="T3" fmla="*/ 52 h 58"/>
                <a:gd name="T4" fmla="*/ 11 w 34"/>
                <a:gd name="T5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8">
                  <a:moveTo>
                    <a:pt x="11" y="10"/>
                  </a:moveTo>
                  <a:cubicBezTo>
                    <a:pt x="22" y="0"/>
                    <a:pt x="34" y="50"/>
                    <a:pt x="30" y="52"/>
                  </a:cubicBezTo>
                  <a:cubicBezTo>
                    <a:pt x="18" y="58"/>
                    <a:pt x="0" y="20"/>
                    <a:pt x="11" y="10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" name="Freeform 404">
              <a:extLst>
                <a:ext uri="{FF2B5EF4-FFF2-40B4-BE49-F238E27FC236}">
                  <a16:creationId xmlns:a16="http://schemas.microsoft.com/office/drawing/2014/main" id="{9E561235-A5B2-43E4-B0D4-162DA94F2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913" y="4279900"/>
              <a:ext cx="295275" cy="165100"/>
            </a:xfrm>
            <a:custGeom>
              <a:avLst/>
              <a:gdLst>
                <a:gd name="T0" fmla="*/ 105 w 105"/>
                <a:gd name="T1" fmla="*/ 0 h 59"/>
                <a:gd name="T2" fmla="*/ 102 w 105"/>
                <a:gd name="T3" fmla="*/ 31 h 59"/>
                <a:gd name="T4" fmla="*/ 0 w 105"/>
                <a:gd name="T5" fmla="*/ 42 h 59"/>
                <a:gd name="T6" fmla="*/ 0 w 105"/>
                <a:gd name="T7" fmla="*/ 11 h 59"/>
                <a:gd name="T8" fmla="*/ 105 w 10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9">
                  <a:moveTo>
                    <a:pt x="105" y="0"/>
                  </a:moveTo>
                  <a:cubicBezTo>
                    <a:pt x="104" y="11"/>
                    <a:pt x="103" y="21"/>
                    <a:pt x="102" y="31"/>
                  </a:cubicBezTo>
                  <a:cubicBezTo>
                    <a:pt x="102" y="31"/>
                    <a:pt x="40" y="59"/>
                    <a:pt x="0" y="42"/>
                  </a:cubicBezTo>
                  <a:cubicBezTo>
                    <a:pt x="0" y="33"/>
                    <a:pt x="0" y="22"/>
                    <a:pt x="0" y="11"/>
                  </a:cubicBezTo>
                  <a:cubicBezTo>
                    <a:pt x="32" y="22"/>
                    <a:pt x="100" y="2"/>
                    <a:pt x="105" y="0"/>
                  </a:cubicBezTo>
                  <a:close/>
                </a:path>
              </a:pathLst>
            </a:custGeom>
            <a:solidFill>
              <a:srgbClr val="D6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" name="Freeform 405">
              <a:extLst>
                <a:ext uri="{FF2B5EF4-FFF2-40B4-BE49-F238E27FC236}">
                  <a16:creationId xmlns:a16="http://schemas.microsoft.com/office/drawing/2014/main" id="{20965142-0460-4B4D-A8CB-D0A9F954E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0" y="4308475"/>
              <a:ext cx="306388" cy="153988"/>
            </a:xfrm>
            <a:custGeom>
              <a:avLst/>
              <a:gdLst>
                <a:gd name="T0" fmla="*/ 108 w 109"/>
                <a:gd name="T1" fmla="*/ 1 h 55"/>
                <a:gd name="T2" fmla="*/ 109 w 109"/>
                <a:gd name="T3" fmla="*/ 33 h 55"/>
                <a:gd name="T4" fmla="*/ 5 w 109"/>
                <a:gd name="T5" fmla="*/ 30 h 55"/>
                <a:gd name="T6" fmla="*/ 0 w 109"/>
                <a:gd name="T7" fmla="*/ 0 h 55"/>
                <a:gd name="T8" fmla="*/ 108 w 109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5">
                  <a:moveTo>
                    <a:pt x="108" y="1"/>
                  </a:moveTo>
                  <a:cubicBezTo>
                    <a:pt x="108" y="13"/>
                    <a:pt x="109" y="24"/>
                    <a:pt x="109" y="33"/>
                  </a:cubicBezTo>
                  <a:cubicBezTo>
                    <a:pt x="70" y="55"/>
                    <a:pt x="5" y="30"/>
                    <a:pt x="5" y="30"/>
                  </a:cubicBezTo>
                  <a:cubicBezTo>
                    <a:pt x="3" y="20"/>
                    <a:pt x="1" y="10"/>
                    <a:pt x="0" y="0"/>
                  </a:cubicBezTo>
                  <a:cubicBezTo>
                    <a:pt x="5" y="1"/>
                    <a:pt x="77" y="17"/>
                    <a:pt x="108" y="1"/>
                  </a:cubicBezTo>
                  <a:close/>
                </a:path>
              </a:pathLst>
            </a:custGeom>
            <a:solidFill>
              <a:srgbClr val="D6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" name="Freeform 406">
              <a:extLst>
                <a:ext uri="{FF2B5EF4-FFF2-40B4-BE49-F238E27FC236}">
                  <a16:creationId xmlns:a16="http://schemas.microsoft.com/office/drawing/2014/main" id="{6944745E-1341-425F-B42D-44A1811A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913" y="4367213"/>
              <a:ext cx="550863" cy="285750"/>
            </a:xfrm>
            <a:custGeom>
              <a:avLst/>
              <a:gdLst>
                <a:gd name="T0" fmla="*/ 102 w 196"/>
                <a:gd name="T1" fmla="*/ 0 h 102"/>
                <a:gd name="T2" fmla="*/ 195 w 196"/>
                <a:gd name="T3" fmla="*/ 71 h 102"/>
                <a:gd name="T4" fmla="*/ 2 w 196"/>
                <a:gd name="T5" fmla="*/ 68 h 102"/>
                <a:gd name="T6" fmla="*/ 0 w 196"/>
                <a:gd name="T7" fmla="*/ 11 h 102"/>
                <a:gd name="T8" fmla="*/ 102 w 19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02">
                  <a:moveTo>
                    <a:pt x="102" y="0"/>
                  </a:moveTo>
                  <a:cubicBezTo>
                    <a:pt x="102" y="0"/>
                    <a:pt x="196" y="40"/>
                    <a:pt x="195" y="71"/>
                  </a:cubicBezTo>
                  <a:cubicBezTo>
                    <a:pt x="193" y="102"/>
                    <a:pt x="6" y="90"/>
                    <a:pt x="2" y="68"/>
                  </a:cubicBezTo>
                  <a:cubicBezTo>
                    <a:pt x="1" y="60"/>
                    <a:pt x="1" y="41"/>
                    <a:pt x="0" y="11"/>
                  </a:cubicBezTo>
                  <a:cubicBezTo>
                    <a:pt x="40" y="28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346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" name="Freeform 407">
              <a:extLst>
                <a:ext uri="{FF2B5EF4-FFF2-40B4-BE49-F238E27FC236}">
                  <a16:creationId xmlns:a16="http://schemas.microsoft.com/office/drawing/2014/main" id="{D9328C18-CEE9-438C-81E8-5F3EE10F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0" y="4392613"/>
              <a:ext cx="554038" cy="304800"/>
            </a:xfrm>
            <a:custGeom>
              <a:avLst/>
              <a:gdLst>
                <a:gd name="T0" fmla="*/ 195 w 197"/>
                <a:gd name="T1" fmla="*/ 3 h 109"/>
                <a:gd name="T2" fmla="*/ 196 w 197"/>
                <a:gd name="T3" fmla="*/ 60 h 109"/>
                <a:gd name="T4" fmla="*/ 4 w 197"/>
                <a:gd name="T5" fmla="*/ 78 h 109"/>
                <a:gd name="T6" fmla="*/ 91 w 197"/>
                <a:gd name="T7" fmla="*/ 0 h 109"/>
                <a:gd name="T8" fmla="*/ 195 w 197"/>
                <a:gd name="T9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09">
                  <a:moveTo>
                    <a:pt x="195" y="3"/>
                  </a:moveTo>
                  <a:cubicBezTo>
                    <a:pt x="196" y="33"/>
                    <a:pt x="197" y="52"/>
                    <a:pt x="196" y="60"/>
                  </a:cubicBezTo>
                  <a:cubicBezTo>
                    <a:pt x="194" y="83"/>
                    <a:pt x="8" y="109"/>
                    <a:pt x="4" y="78"/>
                  </a:cubicBezTo>
                  <a:cubicBezTo>
                    <a:pt x="0" y="47"/>
                    <a:pt x="91" y="0"/>
                    <a:pt x="91" y="0"/>
                  </a:cubicBezTo>
                  <a:cubicBezTo>
                    <a:pt x="91" y="0"/>
                    <a:pt x="156" y="25"/>
                    <a:pt x="195" y="3"/>
                  </a:cubicBezTo>
                  <a:close/>
                </a:path>
              </a:pathLst>
            </a:custGeom>
            <a:solidFill>
              <a:srgbClr val="346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" name="Freeform 408">
              <a:extLst>
                <a:ext uri="{FF2B5EF4-FFF2-40B4-BE49-F238E27FC236}">
                  <a16:creationId xmlns:a16="http://schemas.microsoft.com/office/drawing/2014/main" id="{90EDC862-FA50-4C2B-AF5C-83421123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700" y="1612900"/>
              <a:ext cx="174625" cy="150813"/>
            </a:xfrm>
            <a:custGeom>
              <a:avLst/>
              <a:gdLst>
                <a:gd name="T0" fmla="*/ 49 w 62"/>
                <a:gd name="T1" fmla="*/ 24 h 54"/>
                <a:gd name="T2" fmla="*/ 62 w 62"/>
                <a:gd name="T3" fmla="*/ 54 h 54"/>
                <a:gd name="T4" fmla="*/ 0 w 62"/>
                <a:gd name="T5" fmla="*/ 0 h 54"/>
                <a:gd name="T6" fmla="*/ 33 w 62"/>
                <a:gd name="T7" fmla="*/ 9 h 54"/>
                <a:gd name="T8" fmla="*/ 49 w 62"/>
                <a:gd name="T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49" y="24"/>
                  </a:moveTo>
                  <a:cubicBezTo>
                    <a:pt x="56" y="33"/>
                    <a:pt x="61" y="43"/>
                    <a:pt x="62" y="54"/>
                  </a:cubicBezTo>
                  <a:cubicBezTo>
                    <a:pt x="18" y="45"/>
                    <a:pt x="0" y="0"/>
                    <a:pt x="0" y="0"/>
                  </a:cubicBezTo>
                  <a:cubicBezTo>
                    <a:pt x="12" y="0"/>
                    <a:pt x="23" y="4"/>
                    <a:pt x="33" y="9"/>
                  </a:cubicBezTo>
                  <a:cubicBezTo>
                    <a:pt x="39" y="13"/>
                    <a:pt x="45" y="18"/>
                    <a:pt x="49" y="24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409">
              <a:extLst>
                <a:ext uri="{FF2B5EF4-FFF2-40B4-BE49-F238E27FC236}">
                  <a16:creationId xmlns:a16="http://schemas.microsoft.com/office/drawing/2014/main" id="{36D79416-4E63-4E01-9323-EB632D28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1612900"/>
              <a:ext cx="176213" cy="165100"/>
            </a:xfrm>
            <a:custGeom>
              <a:avLst/>
              <a:gdLst>
                <a:gd name="T0" fmla="*/ 31 w 63"/>
                <a:gd name="T1" fmla="*/ 9 h 59"/>
                <a:gd name="T2" fmla="*/ 63 w 63"/>
                <a:gd name="T3" fmla="*/ 0 h 59"/>
                <a:gd name="T4" fmla="*/ 0 w 63"/>
                <a:gd name="T5" fmla="*/ 59 h 59"/>
                <a:gd name="T6" fmla="*/ 15 w 63"/>
                <a:gd name="T7" fmla="*/ 23 h 59"/>
                <a:gd name="T8" fmla="*/ 31 w 63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9">
                  <a:moveTo>
                    <a:pt x="31" y="9"/>
                  </a:moveTo>
                  <a:cubicBezTo>
                    <a:pt x="40" y="4"/>
                    <a:pt x="51" y="0"/>
                    <a:pt x="63" y="0"/>
                  </a:cubicBezTo>
                  <a:cubicBezTo>
                    <a:pt x="63" y="0"/>
                    <a:pt x="40" y="42"/>
                    <a:pt x="0" y="59"/>
                  </a:cubicBezTo>
                  <a:cubicBezTo>
                    <a:pt x="1" y="45"/>
                    <a:pt x="7" y="33"/>
                    <a:pt x="15" y="23"/>
                  </a:cubicBezTo>
                  <a:cubicBezTo>
                    <a:pt x="19" y="17"/>
                    <a:pt x="25" y="13"/>
                    <a:pt x="31" y="9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" name="Freeform 410">
              <a:extLst>
                <a:ext uri="{FF2B5EF4-FFF2-40B4-BE49-F238E27FC236}">
                  <a16:creationId xmlns:a16="http://schemas.microsoft.com/office/drawing/2014/main" id="{5DE7600D-5B24-4CD1-B4E2-5E660FAC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0988" y="2732088"/>
              <a:ext cx="100013" cy="227013"/>
            </a:xfrm>
            <a:custGeom>
              <a:avLst/>
              <a:gdLst>
                <a:gd name="T0" fmla="*/ 34 w 36"/>
                <a:gd name="T1" fmla="*/ 0 h 81"/>
                <a:gd name="T2" fmla="*/ 25 w 36"/>
                <a:gd name="T3" fmla="*/ 76 h 81"/>
                <a:gd name="T4" fmla="*/ 0 w 36"/>
                <a:gd name="T5" fmla="*/ 5 h 81"/>
                <a:gd name="T6" fmla="*/ 34 w 36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81">
                  <a:moveTo>
                    <a:pt x="34" y="0"/>
                  </a:moveTo>
                  <a:cubicBezTo>
                    <a:pt x="36" y="38"/>
                    <a:pt x="35" y="74"/>
                    <a:pt x="25" y="76"/>
                  </a:cubicBezTo>
                  <a:cubicBezTo>
                    <a:pt x="3" y="81"/>
                    <a:pt x="4" y="44"/>
                    <a:pt x="0" y="5"/>
                  </a:cubicBezTo>
                  <a:cubicBezTo>
                    <a:pt x="12" y="4"/>
                    <a:pt x="23" y="2"/>
                    <a:pt x="34" y="0"/>
                  </a:cubicBezTo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Freeform 411">
              <a:extLst>
                <a:ext uri="{FF2B5EF4-FFF2-40B4-BE49-F238E27FC236}">
                  <a16:creationId xmlns:a16="http://schemas.microsoft.com/office/drawing/2014/main" id="{B22142FE-7D32-4065-9EF6-73D869263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2757488"/>
              <a:ext cx="109538" cy="223838"/>
            </a:xfrm>
            <a:custGeom>
              <a:avLst/>
              <a:gdLst>
                <a:gd name="T0" fmla="*/ 38 w 39"/>
                <a:gd name="T1" fmla="*/ 1 h 80"/>
                <a:gd name="T2" fmla="*/ 19 w 39"/>
                <a:gd name="T3" fmla="*/ 76 h 80"/>
                <a:gd name="T4" fmla="*/ 0 w 39"/>
                <a:gd name="T5" fmla="*/ 0 h 80"/>
                <a:gd name="T6" fmla="*/ 38 w 39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80">
                  <a:moveTo>
                    <a:pt x="38" y="1"/>
                  </a:moveTo>
                  <a:cubicBezTo>
                    <a:pt x="38" y="41"/>
                    <a:pt x="39" y="80"/>
                    <a:pt x="19" y="76"/>
                  </a:cubicBezTo>
                  <a:cubicBezTo>
                    <a:pt x="9" y="74"/>
                    <a:pt x="3" y="38"/>
                    <a:pt x="0" y="0"/>
                  </a:cubicBezTo>
                  <a:cubicBezTo>
                    <a:pt x="13" y="1"/>
                    <a:pt x="25" y="1"/>
                    <a:pt x="38" y="1"/>
                  </a:cubicBezTo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" name="Freeform 412">
              <a:extLst>
                <a:ext uri="{FF2B5EF4-FFF2-40B4-BE49-F238E27FC236}">
                  <a16:creationId xmlns:a16="http://schemas.microsoft.com/office/drawing/2014/main" id="{1EC7CB0D-A3BE-4E88-A362-7119D2D8B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950" y="2493963"/>
              <a:ext cx="141288" cy="252413"/>
            </a:xfrm>
            <a:custGeom>
              <a:avLst/>
              <a:gdLst>
                <a:gd name="T0" fmla="*/ 43 w 50"/>
                <a:gd name="T1" fmla="*/ 0 h 90"/>
                <a:gd name="T2" fmla="*/ 50 w 50"/>
                <a:gd name="T3" fmla="*/ 85 h 90"/>
                <a:gd name="T4" fmla="*/ 16 w 50"/>
                <a:gd name="T5" fmla="*/ 90 h 90"/>
                <a:gd name="T6" fmla="*/ 14 w 50"/>
                <a:gd name="T7" fmla="*/ 74 h 90"/>
                <a:gd name="T8" fmla="*/ 0 w 50"/>
                <a:gd name="T9" fmla="*/ 8 h 90"/>
                <a:gd name="T10" fmla="*/ 0 w 50"/>
                <a:gd name="T11" fmla="*/ 7 h 90"/>
                <a:gd name="T12" fmla="*/ 43 w 50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90">
                  <a:moveTo>
                    <a:pt x="43" y="0"/>
                  </a:moveTo>
                  <a:cubicBezTo>
                    <a:pt x="43" y="7"/>
                    <a:pt x="48" y="47"/>
                    <a:pt x="50" y="85"/>
                  </a:cubicBezTo>
                  <a:cubicBezTo>
                    <a:pt x="39" y="87"/>
                    <a:pt x="28" y="89"/>
                    <a:pt x="16" y="90"/>
                  </a:cubicBezTo>
                  <a:cubicBezTo>
                    <a:pt x="15" y="85"/>
                    <a:pt x="15" y="80"/>
                    <a:pt x="14" y="74"/>
                  </a:cubicBezTo>
                  <a:cubicBezTo>
                    <a:pt x="9" y="3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5"/>
                    <a:pt x="30" y="3"/>
                    <a:pt x="43" y="0"/>
                  </a:cubicBezTo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413">
              <a:extLst>
                <a:ext uri="{FF2B5EF4-FFF2-40B4-BE49-F238E27FC236}">
                  <a16:creationId xmlns:a16="http://schemas.microsoft.com/office/drawing/2014/main" id="{FE4A45EF-239E-4830-AA3E-720AF8BD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0" y="2516188"/>
              <a:ext cx="125413" cy="244475"/>
            </a:xfrm>
            <a:custGeom>
              <a:avLst/>
              <a:gdLst>
                <a:gd name="T0" fmla="*/ 45 w 45"/>
                <a:gd name="T1" fmla="*/ 2 h 87"/>
                <a:gd name="T2" fmla="*/ 42 w 45"/>
                <a:gd name="T3" fmla="*/ 69 h 87"/>
                <a:gd name="T4" fmla="*/ 42 w 45"/>
                <a:gd name="T5" fmla="*/ 87 h 87"/>
                <a:gd name="T6" fmla="*/ 4 w 45"/>
                <a:gd name="T7" fmla="*/ 86 h 87"/>
                <a:gd name="T8" fmla="*/ 0 w 45"/>
                <a:gd name="T9" fmla="*/ 0 h 87"/>
                <a:gd name="T10" fmla="*/ 45 w 45"/>
                <a:gd name="T11" fmla="*/ 2 h 87"/>
                <a:gd name="T12" fmla="*/ 45 w 45"/>
                <a:gd name="T1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7">
                  <a:moveTo>
                    <a:pt x="45" y="2"/>
                  </a:moveTo>
                  <a:cubicBezTo>
                    <a:pt x="45" y="2"/>
                    <a:pt x="42" y="35"/>
                    <a:pt x="42" y="69"/>
                  </a:cubicBezTo>
                  <a:cubicBezTo>
                    <a:pt x="42" y="75"/>
                    <a:pt x="42" y="81"/>
                    <a:pt x="42" y="87"/>
                  </a:cubicBezTo>
                  <a:cubicBezTo>
                    <a:pt x="29" y="87"/>
                    <a:pt x="17" y="87"/>
                    <a:pt x="4" y="86"/>
                  </a:cubicBezTo>
                  <a:cubicBezTo>
                    <a:pt x="0" y="47"/>
                    <a:pt x="0" y="6"/>
                    <a:pt x="0" y="0"/>
                  </a:cubicBezTo>
                  <a:cubicBezTo>
                    <a:pt x="13" y="2"/>
                    <a:pt x="29" y="3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" name="Freeform 414">
              <a:extLst>
                <a:ext uri="{FF2B5EF4-FFF2-40B4-BE49-F238E27FC236}">
                  <a16:creationId xmlns:a16="http://schemas.microsoft.com/office/drawing/2014/main" id="{F8A5A8AD-D6FB-4B60-A117-434DCC6C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550" y="1781175"/>
              <a:ext cx="269875" cy="249238"/>
            </a:xfrm>
            <a:custGeom>
              <a:avLst/>
              <a:gdLst>
                <a:gd name="T0" fmla="*/ 92 w 96"/>
                <a:gd name="T1" fmla="*/ 15 h 89"/>
                <a:gd name="T2" fmla="*/ 22 w 96"/>
                <a:gd name="T3" fmla="*/ 89 h 89"/>
                <a:gd name="T4" fmla="*/ 1 w 96"/>
                <a:gd name="T5" fmla="*/ 42 h 89"/>
                <a:gd name="T6" fmla="*/ 0 w 96"/>
                <a:gd name="T7" fmla="*/ 41 h 89"/>
                <a:gd name="T8" fmla="*/ 50 w 96"/>
                <a:gd name="T9" fmla="*/ 18 h 89"/>
                <a:gd name="T10" fmla="*/ 61 w 96"/>
                <a:gd name="T11" fmla="*/ 0 h 89"/>
                <a:gd name="T12" fmla="*/ 66 w 96"/>
                <a:gd name="T13" fmla="*/ 15 h 89"/>
                <a:gd name="T14" fmla="*/ 91 w 96"/>
                <a:gd name="T15" fmla="*/ 12 h 89"/>
                <a:gd name="T16" fmla="*/ 92 w 96"/>
                <a:gd name="T17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89">
                  <a:moveTo>
                    <a:pt x="92" y="15"/>
                  </a:moveTo>
                  <a:cubicBezTo>
                    <a:pt x="96" y="34"/>
                    <a:pt x="61" y="71"/>
                    <a:pt x="22" y="89"/>
                  </a:cubicBezTo>
                  <a:cubicBezTo>
                    <a:pt x="18" y="66"/>
                    <a:pt x="3" y="46"/>
                    <a:pt x="1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9" y="33"/>
                    <a:pt x="41" y="24"/>
                    <a:pt x="50" y="18"/>
                  </a:cubicBezTo>
                  <a:cubicBezTo>
                    <a:pt x="50" y="18"/>
                    <a:pt x="52" y="0"/>
                    <a:pt x="61" y="0"/>
                  </a:cubicBezTo>
                  <a:cubicBezTo>
                    <a:pt x="67" y="1"/>
                    <a:pt x="66" y="15"/>
                    <a:pt x="66" y="15"/>
                  </a:cubicBezTo>
                  <a:cubicBezTo>
                    <a:pt x="66" y="15"/>
                    <a:pt x="86" y="1"/>
                    <a:pt x="91" y="12"/>
                  </a:cubicBezTo>
                  <a:cubicBezTo>
                    <a:pt x="92" y="13"/>
                    <a:pt x="92" y="14"/>
                    <a:pt x="92" y="15"/>
                  </a:cubicBezTo>
                  <a:close/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415">
              <a:extLst>
                <a:ext uri="{FF2B5EF4-FFF2-40B4-BE49-F238E27FC236}">
                  <a16:creationId xmlns:a16="http://schemas.microsoft.com/office/drawing/2014/main" id="{190AC905-A684-466E-AB3A-D42F80D5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9800" y="1781175"/>
              <a:ext cx="261938" cy="252413"/>
            </a:xfrm>
            <a:custGeom>
              <a:avLst/>
              <a:gdLst>
                <a:gd name="T0" fmla="*/ 93 w 93"/>
                <a:gd name="T1" fmla="*/ 39 h 90"/>
                <a:gd name="T2" fmla="*/ 93 w 93"/>
                <a:gd name="T3" fmla="*/ 40 h 90"/>
                <a:gd name="T4" fmla="*/ 76 w 93"/>
                <a:gd name="T5" fmla="*/ 90 h 90"/>
                <a:gd name="T6" fmla="*/ 4 w 93"/>
                <a:gd name="T7" fmla="*/ 15 h 90"/>
                <a:gd name="T8" fmla="*/ 5 w 93"/>
                <a:gd name="T9" fmla="*/ 12 h 90"/>
                <a:gd name="T10" fmla="*/ 30 w 93"/>
                <a:gd name="T11" fmla="*/ 15 h 90"/>
                <a:gd name="T12" fmla="*/ 36 w 93"/>
                <a:gd name="T13" fmla="*/ 0 h 90"/>
                <a:gd name="T14" fmla="*/ 46 w 93"/>
                <a:gd name="T15" fmla="*/ 18 h 90"/>
                <a:gd name="T16" fmla="*/ 93 w 93"/>
                <a:gd name="T17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0">
                  <a:moveTo>
                    <a:pt x="93" y="39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78" y="61"/>
                    <a:pt x="76" y="90"/>
                  </a:cubicBezTo>
                  <a:cubicBezTo>
                    <a:pt x="37" y="72"/>
                    <a:pt x="0" y="34"/>
                    <a:pt x="4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11" y="1"/>
                    <a:pt x="30" y="15"/>
                    <a:pt x="30" y="15"/>
                  </a:cubicBezTo>
                  <a:cubicBezTo>
                    <a:pt x="30" y="15"/>
                    <a:pt x="29" y="1"/>
                    <a:pt x="36" y="0"/>
                  </a:cubicBezTo>
                  <a:cubicBezTo>
                    <a:pt x="45" y="0"/>
                    <a:pt x="46" y="18"/>
                    <a:pt x="46" y="18"/>
                  </a:cubicBezTo>
                  <a:cubicBezTo>
                    <a:pt x="55" y="23"/>
                    <a:pt x="75" y="32"/>
                    <a:pt x="93" y="39"/>
                  </a:cubicBezTo>
                  <a:close/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" name="Freeform 416">
              <a:extLst>
                <a:ext uri="{FF2B5EF4-FFF2-40B4-BE49-F238E27FC236}">
                  <a16:creationId xmlns:a16="http://schemas.microsoft.com/office/drawing/2014/main" id="{F63BAFBF-5498-46E3-9C0F-328E5CAA2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1960563"/>
              <a:ext cx="77788" cy="33338"/>
            </a:xfrm>
            <a:custGeom>
              <a:avLst/>
              <a:gdLst>
                <a:gd name="T0" fmla="*/ 28 w 28"/>
                <a:gd name="T1" fmla="*/ 1 h 12"/>
                <a:gd name="T2" fmla="*/ 14 w 28"/>
                <a:gd name="T3" fmla="*/ 12 h 12"/>
                <a:gd name="T4" fmla="*/ 12 w 28"/>
                <a:gd name="T5" fmla="*/ 12 h 12"/>
                <a:gd name="T6" fmla="*/ 0 w 28"/>
                <a:gd name="T7" fmla="*/ 0 h 12"/>
                <a:gd name="T8" fmla="*/ 15 w 28"/>
                <a:gd name="T9" fmla="*/ 2 h 12"/>
                <a:gd name="T10" fmla="*/ 27 w 28"/>
                <a:gd name="T11" fmla="*/ 1 h 12"/>
                <a:gd name="T12" fmla="*/ 28 w 2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8" y="1"/>
                  </a:moveTo>
                  <a:cubicBezTo>
                    <a:pt x="28" y="1"/>
                    <a:pt x="24" y="12"/>
                    <a:pt x="14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4" y="11"/>
                    <a:pt x="0" y="2"/>
                    <a:pt x="0" y="0"/>
                  </a:cubicBezTo>
                  <a:cubicBezTo>
                    <a:pt x="5" y="2"/>
                    <a:pt x="10" y="2"/>
                    <a:pt x="15" y="2"/>
                  </a:cubicBezTo>
                  <a:cubicBezTo>
                    <a:pt x="19" y="2"/>
                    <a:pt x="23" y="2"/>
                    <a:pt x="27" y="1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" name="Freeform 417">
              <a:extLst>
                <a:ext uri="{FF2B5EF4-FFF2-40B4-BE49-F238E27FC236}">
                  <a16:creationId xmlns:a16="http://schemas.microsoft.com/office/drawing/2014/main" id="{EAB5734A-232D-4EAB-AB30-D44CCA0D2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1612900"/>
              <a:ext cx="354013" cy="354013"/>
            </a:xfrm>
            <a:custGeom>
              <a:avLst/>
              <a:gdLst>
                <a:gd name="T0" fmla="*/ 48 w 126"/>
                <a:gd name="T1" fmla="*/ 124 h 126"/>
                <a:gd name="T2" fmla="*/ 23 w 126"/>
                <a:gd name="T3" fmla="*/ 112 h 126"/>
                <a:gd name="T4" fmla="*/ 0 w 126"/>
                <a:gd name="T5" fmla="*/ 63 h 126"/>
                <a:gd name="T6" fmla="*/ 0 w 126"/>
                <a:gd name="T7" fmla="*/ 59 h 126"/>
                <a:gd name="T8" fmla="*/ 63 w 126"/>
                <a:gd name="T9" fmla="*/ 0 h 126"/>
                <a:gd name="T10" fmla="*/ 125 w 126"/>
                <a:gd name="T11" fmla="*/ 54 h 126"/>
                <a:gd name="T12" fmla="*/ 126 w 126"/>
                <a:gd name="T13" fmla="*/ 63 h 126"/>
                <a:gd name="T14" fmla="*/ 103 w 126"/>
                <a:gd name="T15" fmla="*/ 112 h 126"/>
                <a:gd name="T16" fmla="*/ 75 w 126"/>
                <a:gd name="T17" fmla="*/ 125 h 126"/>
                <a:gd name="T18" fmla="*/ 63 w 126"/>
                <a:gd name="T19" fmla="*/ 126 h 126"/>
                <a:gd name="T20" fmla="*/ 48 w 126"/>
                <a:gd name="T21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26">
                  <a:moveTo>
                    <a:pt x="48" y="124"/>
                  </a:moveTo>
                  <a:cubicBezTo>
                    <a:pt x="39" y="122"/>
                    <a:pt x="30" y="118"/>
                    <a:pt x="23" y="112"/>
                  </a:cubicBezTo>
                  <a:cubicBezTo>
                    <a:pt x="9" y="100"/>
                    <a:pt x="0" y="83"/>
                    <a:pt x="0" y="63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40" y="42"/>
                    <a:pt x="63" y="0"/>
                    <a:pt x="63" y="0"/>
                  </a:cubicBezTo>
                  <a:cubicBezTo>
                    <a:pt x="63" y="0"/>
                    <a:pt x="81" y="45"/>
                    <a:pt x="125" y="54"/>
                  </a:cubicBezTo>
                  <a:cubicBezTo>
                    <a:pt x="126" y="57"/>
                    <a:pt x="126" y="60"/>
                    <a:pt x="126" y="63"/>
                  </a:cubicBezTo>
                  <a:cubicBezTo>
                    <a:pt x="126" y="83"/>
                    <a:pt x="117" y="101"/>
                    <a:pt x="103" y="112"/>
                  </a:cubicBezTo>
                  <a:cubicBezTo>
                    <a:pt x="95" y="119"/>
                    <a:pt x="86" y="123"/>
                    <a:pt x="75" y="125"/>
                  </a:cubicBezTo>
                  <a:cubicBezTo>
                    <a:pt x="71" y="126"/>
                    <a:pt x="67" y="126"/>
                    <a:pt x="63" y="126"/>
                  </a:cubicBezTo>
                  <a:cubicBezTo>
                    <a:pt x="58" y="126"/>
                    <a:pt x="53" y="126"/>
                    <a:pt x="48" y="124"/>
                  </a:cubicBezTo>
                  <a:close/>
                </a:path>
              </a:pathLst>
            </a:custGeom>
            <a:solidFill>
              <a:srgbClr val="EEB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" name="Freeform 418">
              <a:extLst>
                <a:ext uri="{FF2B5EF4-FFF2-40B4-BE49-F238E27FC236}">
                  <a16:creationId xmlns:a16="http://schemas.microsoft.com/office/drawing/2014/main" id="{716D68F4-B2E2-46D6-9680-D42146199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113" y="1890713"/>
              <a:ext cx="247650" cy="207963"/>
            </a:xfrm>
            <a:custGeom>
              <a:avLst/>
              <a:gdLst>
                <a:gd name="T0" fmla="*/ 76 w 88"/>
                <a:gd name="T1" fmla="*/ 25 h 74"/>
                <a:gd name="T2" fmla="*/ 88 w 88"/>
                <a:gd name="T3" fmla="*/ 37 h 74"/>
                <a:gd name="T4" fmla="*/ 86 w 88"/>
                <a:gd name="T5" fmla="*/ 48 h 74"/>
                <a:gd name="T6" fmla="*/ 41 w 88"/>
                <a:gd name="T7" fmla="*/ 74 h 74"/>
                <a:gd name="T8" fmla="*/ 43 w 88"/>
                <a:gd name="T9" fmla="*/ 44 h 74"/>
                <a:gd name="T10" fmla="*/ 20 w 88"/>
                <a:gd name="T11" fmla="*/ 58 h 74"/>
                <a:gd name="T12" fmla="*/ 20 w 88"/>
                <a:gd name="T13" fmla="*/ 58 h 74"/>
                <a:gd name="T14" fmla="*/ 0 w 88"/>
                <a:gd name="T15" fmla="*/ 51 h 74"/>
                <a:gd name="T16" fmla="*/ 17 w 88"/>
                <a:gd name="T17" fmla="*/ 1 h 74"/>
                <a:gd name="T18" fmla="*/ 17 w 88"/>
                <a:gd name="T19" fmla="*/ 0 h 74"/>
                <a:gd name="T20" fmla="*/ 51 w 88"/>
                <a:gd name="T21" fmla="*/ 13 h 74"/>
                <a:gd name="T22" fmla="*/ 51 w 88"/>
                <a:gd name="T23" fmla="*/ 13 h 74"/>
                <a:gd name="T24" fmla="*/ 76 w 88"/>
                <a:gd name="T25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4">
                  <a:moveTo>
                    <a:pt x="76" y="25"/>
                  </a:moveTo>
                  <a:cubicBezTo>
                    <a:pt x="76" y="27"/>
                    <a:pt x="80" y="36"/>
                    <a:pt x="88" y="3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3" y="48"/>
                    <a:pt x="41" y="74"/>
                    <a:pt x="41" y="74"/>
                  </a:cubicBezTo>
                  <a:cubicBezTo>
                    <a:pt x="41" y="74"/>
                    <a:pt x="52" y="49"/>
                    <a:pt x="43" y="44"/>
                  </a:cubicBezTo>
                  <a:cubicBezTo>
                    <a:pt x="38" y="41"/>
                    <a:pt x="31" y="49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6"/>
                    <a:pt x="7" y="54"/>
                    <a:pt x="0" y="51"/>
                  </a:cubicBezTo>
                  <a:cubicBezTo>
                    <a:pt x="2" y="22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8" y="19"/>
                    <a:pt x="67" y="23"/>
                    <a:pt x="76" y="25"/>
                  </a:cubicBezTo>
                  <a:close/>
                </a:path>
              </a:pathLst>
            </a:custGeom>
            <a:solidFill>
              <a:srgbClr val="E2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" name="Freeform 419">
              <a:extLst>
                <a:ext uri="{FF2B5EF4-FFF2-40B4-BE49-F238E27FC236}">
                  <a16:creationId xmlns:a16="http://schemas.microsoft.com/office/drawing/2014/main" id="{D055ADA4-B43F-4DC6-A4A9-AEFBF99FB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513" y="1895475"/>
              <a:ext cx="533400" cy="628650"/>
            </a:xfrm>
            <a:custGeom>
              <a:avLst/>
              <a:gdLst>
                <a:gd name="T0" fmla="*/ 125 w 190"/>
                <a:gd name="T1" fmla="*/ 165 h 224"/>
                <a:gd name="T2" fmla="*/ 190 w 190"/>
                <a:gd name="T3" fmla="*/ 204 h 224"/>
                <a:gd name="T4" fmla="*/ 159 w 190"/>
                <a:gd name="T5" fmla="*/ 213 h 224"/>
                <a:gd name="T6" fmla="*/ 116 w 190"/>
                <a:gd name="T7" fmla="*/ 220 h 224"/>
                <a:gd name="T8" fmla="*/ 77 w 190"/>
                <a:gd name="T9" fmla="*/ 223 h 224"/>
                <a:gd name="T10" fmla="*/ 32 w 190"/>
                <a:gd name="T11" fmla="*/ 221 h 224"/>
                <a:gd name="T12" fmla="*/ 0 w 190"/>
                <a:gd name="T13" fmla="*/ 210 h 224"/>
                <a:gd name="T14" fmla="*/ 5 w 190"/>
                <a:gd name="T15" fmla="*/ 166 h 224"/>
                <a:gd name="T16" fmla="*/ 93 w 190"/>
                <a:gd name="T17" fmla="*/ 95 h 224"/>
                <a:gd name="T18" fmla="*/ 86 w 190"/>
                <a:gd name="T19" fmla="*/ 88 h 224"/>
                <a:gd name="T20" fmla="*/ 95 w 190"/>
                <a:gd name="T21" fmla="*/ 64 h 224"/>
                <a:gd name="T22" fmla="*/ 77 w 190"/>
                <a:gd name="T23" fmla="*/ 65 h 224"/>
                <a:gd name="T24" fmla="*/ 80 w 190"/>
                <a:gd name="T25" fmla="*/ 47 h 224"/>
                <a:gd name="T26" fmla="*/ 77 w 190"/>
                <a:gd name="T27" fmla="*/ 46 h 224"/>
                <a:gd name="T28" fmla="*/ 79 w 190"/>
                <a:gd name="T29" fmla="*/ 35 h 224"/>
                <a:gd name="T30" fmla="*/ 81 w 190"/>
                <a:gd name="T31" fmla="*/ 35 h 224"/>
                <a:gd name="T32" fmla="*/ 95 w 190"/>
                <a:gd name="T33" fmla="*/ 24 h 224"/>
                <a:gd name="T34" fmla="*/ 94 w 190"/>
                <a:gd name="T35" fmla="*/ 24 h 224"/>
                <a:gd name="T36" fmla="*/ 122 w 190"/>
                <a:gd name="T37" fmla="*/ 11 h 224"/>
                <a:gd name="T38" fmla="*/ 152 w 190"/>
                <a:gd name="T39" fmla="*/ 0 h 224"/>
                <a:gd name="T40" fmla="*/ 153 w 190"/>
                <a:gd name="T41" fmla="*/ 1 h 224"/>
                <a:gd name="T42" fmla="*/ 174 w 190"/>
                <a:gd name="T43" fmla="*/ 48 h 224"/>
                <a:gd name="T44" fmla="*/ 153 w 190"/>
                <a:gd name="T45" fmla="*/ 56 h 224"/>
                <a:gd name="T46" fmla="*/ 170 w 190"/>
                <a:gd name="T47" fmla="*/ 107 h 224"/>
                <a:gd name="T48" fmla="*/ 168 w 190"/>
                <a:gd name="T49" fmla="*/ 110 h 224"/>
                <a:gd name="T50" fmla="*/ 175 w 190"/>
                <a:gd name="T51" fmla="*/ 124 h 224"/>
                <a:gd name="T52" fmla="*/ 182 w 190"/>
                <a:gd name="T53" fmla="*/ 133 h 224"/>
                <a:gd name="T54" fmla="*/ 120 w 190"/>
                <a:gd name="T55" fmla="*/ 135 h 224"/>
                <a:gd name="T56" fmla="*/ 126 w 190"/>
                <a:gd name="T57" fmla="*/ 143 h 224"/>
                <a:gd name="T58" fmla="*/ 125 w 190"/>
                <a:gd name="T59" fmla="*/ 144 h 224"/>
                <a:gd name="T60" fmla="*/ 120 w 190"/>
                <a:gd name="T61" fmla="*/ 154 h 224"/>
                <a:gd name="T62" fmla="*/ 126 w 190"/>
                <a:gd name="T63" fmla="*/ 163 h 224"/>
                <a:gd name="T64" fmla="*/ 125 w 190"/>
                <a:gd name="T65" fmla="*/ 16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0" h="224">
                  <a:moveTo>
                    <a:pt x="125" y="165"/>
                  </a:moveTo>
                  <a:cubicBezTo>
                    <a:pt x="122" y="183"/>
                    <a:pt x="150" y="198"/>
                    <a:pt x="190" y="204"/>
                  </a:cubicBezTo>
                  <a:cubicBezTo>
                    <a:pt x="184" y="207"/>
                    <a:pt x="173" y="210"/>
                    <a:pt x="159" y="213"/>
                  </a:cubicBezTo>
                  <a:cubicBezTo>
                    <a:pt x="146" y="216"/>
                    <a:pt x="131" y="218"/>
                    <a:pt x="116" y="220"/>
                  </a:cubicBezTo>
                  <a:cubicBezTo>
                    <a:pt x="103" y="222"/>
                    <a:pt x="90" y="223"/>
                    <a:pt x="77" y="223"/>
                  </a:cubicBezTo>
                  <a:cubicBezTo>
                    <a:pt x="61" y="224"/>
                    <a:pt x="45" y="223"/>
                    <a:pt x="32" y="221"/>
                  </a:cubicBezTo>
                  <a:cubicBezTo>
                    <a:pt x="19" y="219"/>
                    <a:pt x="7" y="215"/>
                    <a:pt x="0" y="210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3" y="144"/>
                    <a:pt x="91" y="115"/>
                    <a:pt x="93" y="95"/>
                  </a:cubicBezTo>
                  <a:cubicBezTo>
                    <a:pt x="94" y="87"/>
                    <a:pt x="86" y="88"/>
                    <a:pt x="86" y="88"/>
                  </a:cubicBezTo>
                  <a:cubicBezTo>
                    <a:pt x="93" y="80"/>
                    <a:pt x="97" y="71"/>
                    <a:pt x="95" y="64"/>
                  </a:cubicBezTo>
                  <a:cubicBezTo>
                    <a:pt x="91" y="54"/>
                    <a:pt x="81" y="62"/>
                    <a:pt x="77" y="65"/>
                  </a:cubicBezTo>
                  <a:cubicBezTo>
                    <a:pt x="82" y="57"/>
                    <a:pt x="84" y="50"/>
                    <a:pt x="80" y="47"/>
                  </a:cubicBezTo>
                  <a:cubicBezTo>
                    <a:pt x="79" y="47"/>
                    <a:pt x="78" y="46"/>
                    <a:pt x="77" y="4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80" y="35"/>
                    <a:pt x="81" y="35"/>
                  </a:cubicBezTo>
                  <a:cubicBezTo>
                    <a:pt x="91" y="35"/>
                    <a:pt x="95" y="24"/>
                    <a:pt x="95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105" y="22"/>
                    <a:pt x="114" y="18"/>
                    <a:pt x="122" y="11"/>
                  </a:cubicBezTo>
                  <a:cubicBezTo>
                    <a:pt x="122" y="11"/>
                    <a:pt x="136" y="6"/>
                    <a:pt x="152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5"/>
                    <a:pt x="170" y="25"/>
                    <a:pt x="174" y="48"/>
                  </a:cubicBezTo>
                  <a:cubicBezTo>
                    <a:pt x="167" y="51"/>
                    <a:pt x="160" y="54"/>
                    <a:pt x="153" y="56"/>
                  </a:cubicBezTo>
                  <a:cubicBezTo>
                    <a:pt x="153" y="56"/>
                    <a:pt x="160" y="79"/>
                    <a:pt x="170" y="107"/>
                  </a:cubicBezTo>
                  <a:cubicBezTo>
                    <a:pt x="169" y="108"/>
                    <a:pt x="168" y="109"/>
                    <a:pt x="168" y="110"/>
                  </a:cubicBezTo>
                  <a:cubicBezTo>
                    <a:pt x="167" y="113"/>
                    <a:pt x="171" y="119"/>
                    <a:pt x="175" y="124"/>
                  </a:cubicBezTo>
                  <a:cubicBezTo>
                    <a:pt x="179" y="129"/>
                    <a:pt x="182" y="133"/>
                    <a:pt x="182" y="133"/>
                  </a:cubicBezTo>
                  <a:cubicBezTo>
                    <a:pt x="182" y="133"/>
                    <a:pt x="117" y="118"/>
                    <a:pt x="120" y="135"/>
                  </a:cubicBezTo>
                  <a:cubicBezTo>
                    <a:pt x="121" y="138"/>
                    <a:pt x="123" y="141"/>
                    <a:pt x="126" y="143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5" y="144"/>
                    <a:pt x="119" y="147"/>
                    <a:pt x="120" y="154"/>
                  </a:cubicBezTo>
                  <a:cubicBezTo>
                    <a:pt x="120" y="158"/>
                    <a:pt x="122" y="161"/>
                    <a:pt x="126" y="163"/>
                  </a:cubicBezTo>
                  <a:lnTo>
                    <a:pt x="125" y="165"/>
                  </a:lnTo>
                  <a:close/>
                </a:path>
              </a:pathLst>
            </a:custGeom>
            <a:solidFill>
              <a:srgbClr val="E2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" name="Freeform 420">
              <a:extLst>
                <a:ext uri="{FF2B5EF4-FFF2-40B4-BE49-F238E27FC236}">
                  <a16:creationId xmlns:a16="http://schemas.microsoft.com/office/drawing/2014/main" id="{7809047F-CAC9-43EB-A158-D2DFD122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5600" y="2465388"/>
              <a:ext cx="415925" cy="266700"/>
            </a:xfrm>
            <a:custGeom>
              <a:avLst/>
              <a:gdLst>
                <a:gd name="T0" fmla="*/ 137 w 148"/>
                <a:gd name="T1" fmla="*/ 0 h 95"/>
                <a:gd name="T2" fmla="*/ 148 w 148"/>
                <a:gd name="T3" fmla="*/ 46 h 95"/>
                <a:gd name="T4" fmla="*/ 7 w 148"/>
                <a:gd name="T5" fmla="*/ 95 h 95"/>
                <a:gd name="T6" fmla="*/ 0 w 148"/>
                <a:gd name="T7" fmla="*/ 10 h 95"/>
                <a:gd name="T8" fmla="*/ 31 w 148"/>
                <a:gd name="T9" fmla="*/ 1 h 95"/>
                <a:gd name="T10" fmla="*/ 32 w 148"/>
                <a:gd name="T11" fmla="*/ 1 h 95"/>
                <a:gd name="T12" fmla="*/ 137 w 148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95">
                  <a:moveTo>
                    <a:pt x="137" y="0"/>
                  </a:moveTo>
                  <a:cubicBezTo>
                    <a:pt x="142" y="21"/>
                    <a:pt x="146" y="38"/>
                    <a:pt x="148" y="46"/>
                  </a:cubicBezTo>
                  <a:cubicBezTo>
                    <a:pt x="148" y="46"/>
                    <a:pt x="96" y="78"/>
                    <a:pt x="7" y="95"/>
                  </a:cubicBezTo>
                  <a:cubicBezTo>
                    <a:pt x="5" y="57"/>
                    <a:pt x="0" y="17"/>
                    <a:pt x="0" y="10"/>
                  </a:cubicBezTo>
                  <a:cubicBezTo>
                    <a:pt x="14" y="7"/>
                    <a:pt x="25" y="4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63" y="6"/>
                    <a:pt x="102" y="6"/>
                    <a:pt x="137" y="0"/>
                  </a:cubicBezTo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" name="Freeform 421">
              <a:extLst>
                <a:ext uri="{FF2B5EF4-FFF2-40B4-BE49-F238E27FC236}">
                  <a16:creationId xmlns:a16="http://schemas.microsoft.com/office/drawing/2014/main" id="{AA876A75-A867-4CB0-8804-68E86059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7475" y="2513013"/>
              <a:ext cx="163513" cy="247650"/>
            </a:xfrm>
            <a:custGeom>
              <a:avLst/>
              <a:gdLst>
                <a:gd name="T0" fmla="*/ 56 w 58"/>
                <a:gd name="T1" fmla="*/ 67 h 88"/>
                <a:gd name="T2" fmla="*/ 58 w 58"/>
                <a:gd name="T3" fmla="*/ 83 h 88"/>
                <a:gd name="T4" fmla="*/ 0 w 58"/>
                <a:gd name="T5" fmla="*/ 88 h 88"/>
                <a:gd name="T6" fmla="*/ 0 w 58"/>
                <a:gd name="T7" fmla="*/ 70 h 88"/>
                <a:gd name="T8" fmla="*/ 3 w 58"/>
                <a:gd name="T9" fmla="*/ 3 h 88"/>
                <a:gd name="T10" fmla="*/ 3 w 58"/>
                <a:gd name="T11" fmla="*/ 3 h 88"/>
                <a:gd name="T12" fmla="*/ 42 w 58"/>
                <a:gd name="T13" fmla="*/ 0 h 88"/>
                <a:gd name="T14" fmla="*/ 42 w 58"/>
                <a:gd name="T15" fmla="*/ 1 h 88"/>
                <a:gd name="T16" fmla="*/ 56 w 58"/>
                <a:gd name="T17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88">
                  <a:moveTo>
                    <a:pt x="56" y="67"/>
                  </a:moveTo>
                  <a:cubicBezTo>
                    <a:pt x="57" y="73"/>
                    <a:pt x="57" y="78"/>
                    <a:pt x="58" y="83"/>
                  </a:cubicBezTo>
                  <a:cubicBezTo>
                    <a:pt x="40" y="86"/>
                    <a:pt x="20" y="87"/>
                    <a:pt x="0" y="88"/>
                  </a:cubicBezTo>
                  <a:cubicBezTo>
                    <a:pt x="0" y="82"/>
                    <a:pt x="0" y="76"/>
                    <a:pt x="0" y="70"/>
                  </a:cubicBezTo>
                  <a:cubicBezTo>
                    <a:pt x="0" y="36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6" y="3"/>
                    <a:pt x="29" y="2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51" y="30"/>
                    <a:pt x="56" y="67"/>
                  </a:cubicBezTo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" name="Freeform 422">
              <a:extLst>
                <a:ext uri="{FF2B5EF4-FFF2-40B4-BE49-F238E27FC236}">
                  <a16:creationId xmlns:a16="http://schemas.microsoft.com/office/drawing/2014/main" id="{7964A000-DD46-4AEC-BA60-C3F72C26E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0" y="2362200"/>
              <a:ext cx="487363" cy="395288"/>
            </a:xfrm>
            <a:custGeom>
              <a:avLst/>
              <a:gdLst>
                <a:gd name="T0" fmla="*/ 169 w 173"/>
                <a:gd name="T1" fmla="*/ 55 h 141"/>
                <a:gd name="T2" fmla="*/ 173 w 173"/>
                <a:gd name="T3" fmla="*/ 141 h 141"/>
                <a:gd name="T4" fmla="*/ 0 w 173"/>
                <a:gd name="T5" fmla="*/ 109 h 141"/>
                <a:gd name="T6" fmla="*/ 11 w 173"/>
                <a:gd name="T7" fmla="*/ 33 h 141"/>
                <a:gd name="T8" fmla="*/ 11 w 173"/>
                <a:gd name="T9" fmla="*/ 31 h 141"/>
                <a:gd name="T10" fmla="*/ 142 w 173"/>
                <a:gd name="T11" fmla="*/ 0 h 141"/>
                <a:gd name="T12" fmla="*/ 137 w 173"/>
                <a:gd name="T13" fmla="*/ 44 h 141"/>
                <a:gd name="T14" fmla="*/ 169 w 173"/>
                <a:gd name="T15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41">
                  <a:moveTo>
                    <a:pt x="169" y="55"/>
                  </a:moveTo>
                  <a:cubicBezTo>
                    <a:pt x="169" y="61"/>
                    <a:pt x="169" y="102"/>
                    <a:pt x="173" y="141"/>
                  </a:cubicBezTo>
                  <a:cubicBezTo>
                    <a:pt x="121" y="139"/>
                    <a:pt x="63" y="130"/>
                    <a:pt x="0" y="109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2" y="32"/>
                    <a:pt x="101" y="18"/>
                    <a:pt x="142" y="0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44" y="49"/>
                    <a:pt x="156" y="53"/>
                    <a:pt x="169" y="55"/>
                  </a:cubicBezTo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" name="Freeform 423">
              <a:extLst>
                <a:ext uri="{FF2B5EF4-FFF2-40B4-BE49-F238E27FC236}">
                  <a16:creationId xmlns:a16="http://schemas.microsoft.com/office/drawing/2014/main" id="{167957E7-9A1D-441A-A617-32BC8880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1817688"/>
              <a:ext cx="342900" cy="347663"/>
            </a:xfrm>
            <a:custGeom>
              <a:avLst/>
              <a:gdLst>
                <a:gd name="T0" fmla="*/ 102 w 122"/>
                <a:gd name="T1" fmla="*/ 77 h 124"/>
                <a:gd name="T2" fmla="*/ 122 w 122"/>
                <a:gd name="T3" fmla="*/ 84 h 124"/>
                <a:gd name="T4" fmla="*/ 122 w 122"/>
                <a:gd name="T5" fmla="*/ 84 h 124"/>
                <a:gd name="T6" fmla="*/ 98 w 122"/>
                <a:gd name="T7" fmla="*/ 102 h 124"/>
                <a:gd name="T8" fmla="*/ 1 w 122"/>
                <a:gd name="T9" fmla="*/ 124 h 124"/>
                <a:gd name="T10" fmla="*/ 0 w 122"/>
                <a:gd name="T11" fmla="*/ 123 h 124"/>
                <a:gd name="T12" fmla="*/ 13 w 122"/>
                <a:gd name="T13" fmla="*/ 38 h 124"/>
                <a:gd name="T14" fmla="*/ 19 w 122"/>
                <a:gd name="T15" fmla="*/ 0 h 124"/>
                <a:gd name="T16" fmla="*/ 30 w 122"/>
                <a:gd name="T17" fmla="*/ 2 h 124"/>
                <a:gd name="T18" fmla="*/ 102 w 122"/>
                <a:gd name="T19" fmla="*/ 7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4">
                  <a:moveTo>
                    <a:pt x="102" y="77"/>
                  </a:moveTo>
                  <a:cubicBezTo>
                    <a:pt x="109" y="80"/>
                    <a:pt x="115" y="82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5" y="90"/>
                    <a:pt x="107" y="97"/>
                    <a:pt x="98" y="102"/>
                  </a:cubicBezTo>
                  <a:cubicBezTo>
                    <a:pt x="84" y="110"/>
                    <a:pt x="37" y="118"/>
                    <a:pt x="1" y="12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6" y="21"/>
                    <a:pt x="63" y="59"/>
                    <a:pt x="102" y="77"/>
                  </a:cubicBezTo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" name="Freeform 424">
              <a:extLst>
                <a:ext uri="{FF2B5EF4-FFF2-40B4-BE49-F238E27FC236}">
                  <a16:creationId xmlns:a16="http://schemas.microsoft.com/office/drawing/2014/main" id="{C00EAA60-B4EC-4E24-8478-2712A0FFB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9725" y="1820863"/>
              <a:ext cx="350838" cy="425450"/>
            </a:xfrm>
            <a:custGeom>
              <a:avLst/>
              <a:gdLst>
                <a:gd name="T0" fmla="*/ 99 w 125"/>
                <a:gd name="T1" fmla="*/ 0 h 152"/>
                <a:gd name="T2" fmla="*/ 125 w 125"/>
                <a:gd name="T3" fmla="*/ 137 h 152"/>
                <a:gd name="T4" fmla="*/ 54 w 125"/>
                <a:gd name="T5" fmla="*/ 152 h 152"/>
                <a:gd name="T6" fmla="*/ 17 w 125"/>
                <a:gd name="T7" fmla="*/ 134 h 152"/>
                <a:gd name="T8" fmla="*/ 0 w 125"/>
                <a:gd name="T9" fmla="*/ 83 h 152"/>
                <a:gd name="T10" fmla="*/ 21 w 125"/>
                <a:gd name="T11" fmla="*/ 75 h 152"/>
                <a:gd name="T12" fmla="*/ 91 w 125"/>
                <a:gd name="T13" fmla="*/ 1 h 152"/>
                <a:gd name="T14" fmla="*/ 99 w 12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52">
                  <a:moveTo>
                    <a:pt x="99" y="0"/>
                  </a:moveTo>
                  <a:cubicBezTo>
                    <a:pt x="106" y="35"/>
                    <a:pt x="115" y="87"/>
                    <a:pt x="125" y="137"/>
                  </a:cubicBezTo>
                  <a:cubicBezTo>
                    <a:pt x="95" y="149"/>
                    <a:pt x="54" y="152"/>
                    <a:pt x="54" y="152"/>
                  </a:cubicBezTo>
                  <a:cubicBezTo>
                    <a:pt x="54" y="152"/>
                    <a:pt x="26" y="122"/>
                    <a:pt x="17" y="134"/>
                  </a:cubicBezTo>
                  <a:cubicBezTo>
                    <a:pt x="7" y="106"/>
                    <a:pt x="0" y="83"/>
                    <a:pt x="0" y="83"/>
                  </a:cubicBezTo>
                  <a:cubicBezTo>
                    <a:pt x="7" y="81"/>
                    <a:pt x="14" y="78"/>
                    <a:pt x="21" y="75"/>
                  </a:cubicBezTo>
                  <a:cubicBezTo>
                    <a:pt x="60" y="57"/>
                    <a:pt x="95" y="20"/>
                    <a:pt x="91" y="1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" name="Freeform 425">
              <a:extLst>
                <a:ext uri="{FF2B5EF4-FFF2-40B4-BE49-F238E27FC236}">
                  <a16:creationId xmlns:a16="http://schemas.microsoft.com/office/drawing/2014/main" id="{02279D3C-A324-4232-B78C-E557A69A3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2938" y="1276350"/>
              <a:ext cx="1547813" cy="690563"/>
            </a:xfrm>
            <a:custGeom>
              <a:avLst/>
              <a:gdLst>
                <a:gd name="T0" fmla="*/ 335 w 551"/>
                <a:gd name="T1" fmla="*/ 174 h 246"/>
                <a:gd name="T2" fmla="*/ 322 w 551"/>
                <a:gd name="T3" fmla="*/ 144 h 246"/>
                <a:gd name="T4" fmla="*/ 325 w 551"/>
                <a:gd name="T5" fmla="*/ 138 h 246"/>
                <a:gd name="T6" fmla="*/ 310 w 551"/>
                <a:gd name="T7" fmla="*/ 123 h 246"/>
                <a:gd name="T8" fmla="*/ 306 w 551"/>
                <a:gd name="T9" fmla="*/ 129 h 246"/>
                <a:gd name="T10" fmla="*/ 273 w 551"/>
                <a:gd name="T11" fmla="*/ 120 h 246"/>
                <a:gd name="T12" fmla="*/ 241 w 551"/>
                <a:gd name="T13" fmla="*/ 129 h 246"/>
                <a:gd name="T14" fmla="*/ 236 w 551"/>
                <a:gd name="T15" fmla="*/ 125 h 246"/>
                <a:gd name="T16" fmla="*/ 223 w 551"/>
                <a:gd name="T17" fmla="*/ 138 h 246"/>
                <a:gd name="T18" fmla="*/ 225 w 551"/>
                <a:gd name="T19" fmla="*/ 143 h 246"/>
                <a:gd name="T20" fmla="*/ 210 w 551"/>
                <a:gd name="T21" fmla="*/ 179 h 246"/>
                <a:gd name="T22" fmla="*/ 210 w 551"/>
                <a:gd name="T23" fmla="*/ 183 h 246"/>
                <a:gd name="T24" fmla="*/ 233 w 551"/>
                <a:gd name="T25" fmla="*/ 232 h 246"/>
                <a:gd name="T26" fmla="*/ 233 w 551"/>
                <a:gd name="T27" fmla="*/ 232 h 246"/>
                <a:gd name="T28" fmla="*/ 199 w 551"/>
                <a:gd name="T29" fmla="*/ 219 h 246"/>
                <a:gd name="T30" fmla="*/ 152 w 551"/>
                <a:gd name="T31" fmla="*/ 198 h 246"/>
                <a:gd name="T32" fmla="*/ 142 w 551"/>
                <a:gd name="T33" fmla="*/ 180 h 246"/>
                <a:gd name="T34" fmla="*/ 136 w 551"/>
                <a:gd name="T35" fmla="*/ 195 h 246"/>
                <a:gd name="T36" fmla="*/ 111 w 551"/>
                <a:gd name="T37" fmla="*/ 192 h 246"/>
                <a:gd name="T38" fmla="*/ 110 w 551"/>
                <a:gd name="T39" fmla="*/ 195 h 246"/>
                <a:gd name="T40" fmla="*/ 99 w 551"/>
                <a:gd name="T41" fmla="*/ 193 h 246"/>
                <a:gd name="T42" fmla="*/ 93 w 551"/>
                <a:gd name="T43" fmla="*/ 231 h 246"/>
                <a:gd name="T44" fmla="*/ 1 w 551"/>
                <a:gd name="T45" fmla="*/ 208 h 246"/>
                <a:gd name="T46" fmla="*/ 0 w 551"/>
                <a:gd name="T47" fmla="*/ 208 h 246"/>
                <a:gd name="T48" fmla="*/ 50 w 551"/>
                <a:gd name="T49" fmla="*/ 99 h 246"/>
                <a:gd name="T50" fmla="*/ 97 w 551"/>
                <a:gd name="T51" fmla="*/ 45 h 246"/>
                <a:gd name="T52" fmla="*/ 190 w 551"/>
                <a:gd name="T53" fmla="*/ 45 h 246"/>
                <a:gd name="T54" fmla="*/ 256 w 551"/>
                <a:gd name="T55" fmla="*/ 70 h 246"/>
                <a:gd name="T56" fmla="*/ 322 w 551"/>
                <a:gd name="T57" fmla="*/ 39 h 246"/>
                <a:gd name="T58" fmla="*/ 322 w 551"/>
                <a:gd name="T59" fmla="*/ 36 h 246"/>
                <a:gd name="T60" fmla="*/ 452 w 551"/>
                <a:gd name="T61" fmla="*/ 27 h 246"/>
                <a:gd name="T62" fmla="*/ 521 w 551"/>
                <a:gd name="T63" fmla="*/ 91 h 246"/>
                <a:gd name="T64" fmla="*/ 551 w 551"/>
                <a:gd name="T65" fmla="*/ 132 h 246"/>
                <a:gd name="T66" fmla="*/ 551 w 551"/>
                <a:gd name="T67" fmla="*/ 132 h 246"/>
                <a:gd name="T68" fmla="*/ 472 w 551"/>
                <a:gd name="T69" fmla="*/ 198 h 246"/>
                <a:gd name="T70" fmla="*/ 471 w 551"/>
                <a:gd name="T71" fmla="*/ 199 h 246"/>
                <a:gd name="T72" fmla="*/ 436 w 551"/>
                <a:gd name="T73" fmla="*/ 148 h 246"/>
                <a:gd name="T74" fmla="*/ 435 w 551"/>
                <a:gd name="T75" fmla="*/ 149 h 246"/>
                <a:gd name="T76" fmla="*/ 443 w 551"/>
                <a:gd name="T77" fmla="*/ 194 h 246"/>
                <a:gd name="T78" fmla="*/ 435 w 551"/>
                <a:gd name="T79" fmla="*/ 195 h 246"/>
                <a:gd name="T80" fmla="*/ 434 w 551"/>
                <a:gd name="T81" fmla="*/ 192 h 246"/>
                <a:gd name="T82" fmla="*/ 409 w 551"/>
                <a:gd name="T83" fmla="*/ 195 h 246"/>
                <a:gd name="T84" fmla="*/ 404 w 551"/>
                <a:gd name="T85" fmla="*/ 180 h 246"/>
                <a:gd name="T86" fmla="*/ 393 w 551"/>
                <a:gd name="T87" fmla="*/ 198 h 246"/>
                <a:gd name="T88" fmla="*/ 343 w 551"/>
                <a:gd name="T89" fmla="*/ 221 h 246"/>
                <a:gd name="T90" fmla="*/ 313 w 551"/>
                <a:gd name="T91" fmla="*/ 232 h 246"/>
                <a:gd name="T92" fmla="*/ 336 w 551"/>
                <a:gd name="T93" fmla="*/ 183 h 246"/>
                <a:gd name="T94" fmla="*/ 335 w 551"/>
                <a:gd name="T95" fmla="*/ 17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1" h="246">
                  <a:moveTo>
                    <a:pt x="335" y="174"/>
                  </a:moveTo>
                  <a:cubicBezTo>
                    <a:pt x="334" y="163"/>
                    <a:pt x="329" y="153"/>
                    <a:pt x="322" y="144"/>
                  </a:cubicBezTo>
                  <a:cubicBezTo>
                    <a:pt x="323" y="143"/>
                    <a:pt x="325" y="141"/>
                    <a:pt x="325" y="138"/>
                  </a:cubicBezTo>
                  <a:cubicBezTo>
                    <a:pt x="325" y="134"/>
                    <a:pt x="312" y="124"/>
                    <a:pt x="310" y="123"/>
                  </a:cubicBezTo>
                  <a:cubicBezTo>
                    <a:pt x="308" y="123"/>
                    <a:pt x="306" y="128"/>
                    <a:pt x="306" y="129"/>
                  </a:cubicBezTo>
                  <a:cubicBezTo>
                    <a:pt x="296" y="124"/>
                    <a:pt x="285" y="120"/>
                    <a:pt x="273" y="120"/>
                  </a:cubicBezTo>
                  <a:cubicBezTo>
                    <a:pt x="261" y="120"/>
                    <a:pt x="250" y="124"/>
                    <a:pt x="241" y="129"/>
                  </a:cubicBezTo>
                  <a:cubicBezTo>
                    <a:pt x="240" y="129"/>
                    <a:pt x="238" y="125"/>
                    <a:pt x="236" y="125"/>
                  </a:cubicBezTo>
                  <a:cubicBezTo>
                    <a:pt x="233" y="125"/>
                    <a:pt x="224" y="136"/>
                    <a:pt x="223" y="138"/>
                  </a:cubicBezTo>
                  <a:cubicBezTo>
                    <a:pt x="222" y="140"/>
                    <a:pt x="224" y="142"/>
                    <a:pt x="225" y="143"/>
                  </a:cubicBezTo>
                  <a:cubicBezTo>
                    <a:pt x="217" y="153"/>
                    <a:pt x="211" y="165"/>
                    <a:pt x="210" y="179"/>
                  </a:cubicBezTo>
                  <a:cubicBezTo>
                    <a:pt x="210" y="181"/>
                    <a:pt x="210" y="182"/>
                    <a:pt x="210" y="183"/>
                  </a:cubicBezTo>
                  <a:cubicBezTo>
                    <a:pt x="210" y="203"/>
                    <a:pt x="219" y="220"/>
                    <a:pt x="233" y="232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3" y="232"/>
                    <a:pt x="217" y="227"/>
                    <a:pt x="199" y="219"/>
                  </a:cubicBezTo>
                  <a:cubicBezTo>
                    <a:pt x="181" y="212"/>
                    <a:pt x="161" y="203"/>
                    <a:pt x="152" y="198"/>
                  </a:cubicBezTo>
                  <a:cubicBezTo>
                    <a:pt x="152" y="198"/>
                    <a:pt x="151" y="180"/>
                    <a:pt x="142" y="180"/>
                  </a:cubicBezTo>
                  <a:cubicBezTo>
                    <a:pt x="135" y="181"/>
                    <a:pt x="136" y="195"/>
                    <a:pt x="136" y="195"/>
                  </a:cubicBezTo>
                  <a:cubicBezTo>
                    <a:pt x="136" y="195"/>
                    <a:pt x="117" y="181"/>
                    <a:pt x="111" y="192"/>
                  </a:cubicBezTo>
                  <a:cubicBezTo>
                    <a:pt x="111" y="193"/>
                    <a:pt x="110" y="194"/>
                    <a:pt x="110" y="195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93" y="231"/>
                    <a:pt x="93" y="231"/>
                    <a:pt x="93" y="231"/>
                  </a:cubicBezTo>
                  <a:cubicBezTo>
                    <a:pt x="33" y="246"/>
                    <a:pt x="1" y="208"/>
                    <a:pt x="1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4" y="168"/>
                    <a:pt x="32" y="129"/>
                    <a:pt x="50" y="99"/>
                  </a:cubicBezTo>
                  <a:cubicBezTo>
                    <a:pt x="67" y="71"/>
                    <a:pt x="84" y="51"/>
                    <a:pt x="97" y="45"/>
                  </a:cubicBezTo>
                  <a:cubicBezTo>
                    <a:pt x="150" y="20"/>
                    <a:pt x="190" y="45"/>
                    <a:pt x="190" y="45"/>
                  </a:cubicBezTo>
                  <a:cubicBezTo>
                    <a:pt x="190" y="45"/>
                    <a:pt x="199" y="70"/>
                    <a:pt x="256" y="70"/>
                  </a:cubicBezTo>
                  <a:cubicBezTo>
                    <a:pt x="312" y="70"/>
                    <a:pt x="322" y="39"/>
                    <a:pt x="322" y="39"/>
                  </a:cubicBezTo>
                  <a:cubicBezTo>
                    <a:pt x="322" y="36"/>
                    <a:pt x="322" y="36"/>
                    <a:pt x="322" y="36"/>
                  </a:cubicBezTo>
                  <a:cubicBezTo>
                    <a:pt x="328" y="34"/>
                    <a:pt x="403" y="0"/>
                    <a:pt x="452" y="27"/>
                  </a:cubicBezTo>
                  <a:cubicBezTo>
                    <a:pt x="472" y="38"/>
                    <a:pt x="497" y="61"/>
                    <a:pt x="521" y="91"/>
                  </a:cubicBezTo>
                  <a:cubicBezTo>
                    <a:pt x="532" y="103"/>
                    <a:pt x="542" y="117"/>
                    <a:pt x="551" y="132"/>
                  </a:cubicBezTo>
                  <a:cubicBezTo>
                    <a:pt x="551" y="132"/>
                    <a:pt x="551" y="132"/>
                    <a:pt x="551" y="132"/>
                  </a:cubicBezTo>
                  <a:cubicBezTo>
                    <a:pt x="551" y="132"/>
                    <a:pt x="542" y="178"/>
                    <a:pt x="472" y="198"/>
                  </a:cubicBezTo>
                  <a:cubicBezTo>
                    <a:pt x="471" y="199"/>
                    <a:pt x="471" y="199"/>
                    <a:pt x="471" y="199"/>
                  </a:cubicBezTo>
                  <a:cubicBezTo>
                    <a:pt x="459" y="179"/>
                    <a:pt x="447" y="162"/>
                    <a:pt x="436" y="148"/>
                  </a:cubicBezTo>
                  <a:cubicBezTo>
                    <a:pt x="435" y="149"/>
                    <a:pt x="435" y="149"/>
                    <a:pt x="435" y="149"/>
                  </a:cubicBezTo>
                  <a:cubicBezTo>
                    <a:pt x="435" y="149"/>
                    <a:pt x="438" y="167"/>
                    <a:pt x="443" y="194"/>
                  </a:cubicBezTo>
                  <a:cubicBezTo>
                    <a:pt x="435" y="195"/>
                    <a:pt x="435" y="195"/>
                    <a:pt x="435" y="195"/>
                  </a:cubicBezTo>
                  <a:cubicBezTo>
                    <a:pt x="435" y="194"/>
                    <a:pt x="435" y="193"/>
                    <a:pt x="434" y="192"/>
                  </a:cubicBezTo>
                  <a:cubicBezTo>
                    <a:pt x="429" y="181"/>
                    <a:pt x="409" y="195"/>
                    <a:pt x="409" y="195"/>
                  </a:cubicBezTo>
                  <a:cubicBezTo>
                    <a:pt x="409" y="195"/>
                    <a:pt x="410" y="181"/>
                    <a:pt x="404" y="180"/>
                  </a:cubicBezTo>
                  <a:cubicBezTo>
                    <a:pt x="395" y="180"/>
                    <a:pt x="393" y="198"/>
                    <a:pt x="393" y="198"/>
                  </a:cubicBezTo>
                  <a:cubicBezTo>
                    <a:pt x="384" y="204"/>
                    <a:pt x="362" y="213"/>
                    <a:pt x="343" y="221"/>
                  </a:cubicBezTo>
                  <a:cubicBezTo>
                    <a:pt x="327" y="227"/>
                    <a:pt x="313" y="232"/>
                    <a:pt x="313" y="232"/>
                  </a:cubicBezTo>
                  <a:cubicBezTo>
                    <a:pt x="327" y="221"/>
                    <a:pt x="336" y="203"/>
                    <a:pt x="336" y="183"/>
                  </a:cubicBezTo>
                  <a:cubicBezTo>
                    <a:pt x="336" y="180"/>
                    <a:pt x="336" y="177"/>
                    <a:pt x="335" y="174"/>
                  </a:cubicBezTo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" name="Freeform 426">
              <a:extLst>
                <a:ext uri="{FF2B5EF4-FFF2-40B4-BE49-F238E27FC236}">
                  <a16:creationId xmlns:a16="http://schemas.microsoft.com/office/drawing/2014/main" id="{032A357F-C29B-4B87-90E7-25A1EC966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663" y="2593975"/>
              <a:ext cx="1849438" cy="1009650"/>
            </a:xfrm>
            <a:custGeom>
              <a:avLst/>
              <a:gdLst>
                <a:gd name="T0" fmla="*/ 305 w 658"/>
                <a:gd name="T1" fmla="*/ 342 h 360"/>
                <a:gd name="T2" fmla="*/ 260 w 658"/>
                <a:gd name="T3" fmla="*/ 311 h 360"/>
                <a:gd name="T4" fmla="*/ 178 w 658"/>
                <a:gd name="T5" fmla="*/ 335 h 360"/>
                <a:gd name="T6" fmla="*/ 117 w 658"/>
                <a:gd name="T7" fmla="*/ 290 h 360"/>
                <a:gd name="T8" fmla="*/ 31 w 658"/>
                <a:gd name="T9" fmla="*/ 228 h 360"/>
                <a:gd name="T10" fmla="*/ 114 w 658"/>
                <a:gd name="T11" fmla="*/ 26 h 360"/>
                <a:gd name="T12" fmla="*/ 287 w 658"/>
                <a:gd name="T13" fmla="*/ 58 h 360"/>
                <a:gd name="T14" fmla="*/ 306 w 658"/>
                <a:gd name="T15" fmla="*/ 134 h 360"/>
                <a:gd name="T16" fmla="*/ 325 w 658"/>
                <a:gd name="T17" fmla="*/ 59 h 360"/>
                <a:gd name="T18" fmla="*/ 383 w 658"/>
                <a:gd name="T19" fmla="*/ 54 h 360"/>
                <a:gd name="T20" fmla="*/ 408 w 658"/>
                <a:gd name="T21" fmla="*/ 125 h 360"/>
                <a:gd name="T22" fmla="*/ 417 w 658"/>
                <a:gd name="T23" fmla="*/ 49 h 360"/>
                <a:gd name="T24" fmla="*/ 558 w 658"/>
                <a:gd name="T25" fmla="*/ 0 h 360"/>
                <a:gd name="T26" fmla="*/ 646 w 658"/>
                <a:gd name="T27" fmla="*/ 245 h 360"/>
                <a:gd name="T28" fmla="*/ 543 w 658"/>
                <a:gd name="T29" fmla="*/ 276 h 360"/>
                <a:gd name="T30" fmla="*/ 540 w 658"/>
                <a:gd name="T31" fmla="*/ 280 h 360"/>
                <a:gd name="T32" fmla="*/ 418 w 658"/>
                <a:gd name="T33" fmla="*/ 323 h 360"/>
                <a:gd name="T34" fmla="*/ 406 w 658"/>
                <a:gd name="T35" fmla="*/ 317 h 360"/>
                <a:gd name="T36" fmla="*/ 305 w 658"/>
                <a:gd name="T37" fmla="*/ 34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8" h="360">
                  <a:moveTo>
                    <a:pt x="305" y="342"/>
                  </a:moveTo>
                  <a:cubicBezTo>
                    <a:pt x="279" y="330"/>
                    <a:pt x="260" y="311"/>
                    <a:pt x="260" y="311"/>
                  </a:cubicBezTo>
                  <a:cubicBezTo>
                    <a:pt x="231" y="341"/>
                    <a:pt x="202" y="343"/>
                    <a:pt x="178" y="335"/>
                  </a:cubicBezTo>
                  <a:cubicBezTo>
                    <a:pt x="143" y="323"/>
                    <a:pt x="117" y="290"/>
                    <a:pt x="117" y="290"/>
                  </a:cubicBezTo>
                  <a:cubicBezTo>
                    <a:pt x="74" y="323"/>
                    <a:pt x="0" y="280"/>
                    <a:pt x="31" y="228"/>
                  </a:cubicBezTo>
                  <a:cubicBezTo>
                    <a:pt x="62" y="177"/>
                    <a:pt x="114" y="26"/>
                    <a:pt x="114" y="26"/>
                  </a:cubicBezTo>
                  <a:cubicBezTo>
                    <a:pt x="177" y="47"/>
                    <a:pt x="235" y="56"/>
                    <a:pt x="287" y="58"/>
                  </a:cubicBezTo>
                  <a:cubicBezTo>
                    <a:pt x="290" y="96"/>
                    <a:pt x="296" y="132"/>
                    <a:pt x="306" y="134"/>
                  </a:cubicBezTo>
                  <a:cubicBezTo>
                    <a:pt x="326" y="138"/>
                    <a:pt x="325" y="99"/>
                    <a:pt x="325" y="59"/>
                  </a:cubicBezTo>
                  <a:cubicBezTo>
                    <a:pt x="345" y="58"/>
                    <a:pt x="365" y="57"/>
                    <a:pt x="383" y="54"/>
                  </a:cubicBezTo>
                  <a:cubicBezTo>
                    <a:pt x="387" y="93"/>
                    <a:pt x="386" y="130"/>
                    <a:pt x="408" y="125"/>
                  </a:cubicBezTo>
                  <a:cubicBezTo>
                    <a:pt x="418" y="123"/>
                    <a:pt x="419" y="87"/>
                    <a:pt x="417" y="49"/>
                  </a:cubicBezTo>
                  <a:cubicBezTo>
                    <a:pt x="506" y="32"/>
                    <a:pt x="558" y="0"/>
                    <a:pt x="558" y="0"/>
                  </a:cubicBezTo>
                  <a:cubicBezTo>
                    <a:pt x="615" y="164"/>
                    <a:pt x="658" y="192"/>
                    <a:pt x="646" y="245"/>
                  </a:cubicBezTo>
                  <a:cubicBezTo>
                    <a:pt x="633" y="301"/>
                    <a:pt x="543" y="276"/>
                    <a:pt x="543" y="276"/>
                  </a:cubicBezTo>
                  <a:cubicBezTo>
                    <a:pt x="542" y="277"/>
                    <a:pt x="541" y="278"/>
                    <a:pt x="540" y="280"/>
                  </a:cubicBezTo>
                  <a:cubicBezTo>
                    <a:pt x="501" y="347"/>
                    <a:pt x="443" y="333"/>
                    <a:pt x="418" y="323"/>
                  </a:cubicBezTo>
                  <a:cubicBezTo>
                    <a:pt x="411" y="320"/>
                    <a:pt x="406" y="317"/>
                    <a:pt x="406" y="317"/>
                  </a:cubicBezTo>
                  <a:cubicBezTo>
                    <a:pt x="375" y="360"/>
                    <a:pt x="335" y="355"/>
                    <a:pt x="305" y="342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427">
              <a:extLst>
                <a:ext uri="{FF2B5EF4-FFF2-40B4-BE49-F238E27FC236}">
                  <a16:creationId xmlns:a16="http://schemas.microsoft.com/office/drawing/2014/main" id="{1FF4C2DE-9BC7-4FD4-8AD1-33A3DFE7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663" y="2630488"/>
              <a:ext cx="1846263" cy="973138"/>
            </a:xfrm>
            <a:custGeom>
              <a:avLst/>
              <a:gdLst>
                <a:gd name="T0" fmla="*/ 563 w 657"/>
                <a:gd name="T1" fmla="*/ 0 h 347"/>
                <a:gd name="T2" fmla="*/ 418 w 657"/>
                <a:gd name="T3" fmla="*/ 46 h 347"/>
                <a:gd name="T4" fmla="*/ 408 w 657"/>
                <a:gd name="T5" fmla="*/ 112 h 347"/>
                <a:gd name="T6" fmla="*/ 406 w 657"/>
                <a:gd name="T7" fmla="*/ 112 h 347"/>
                <a:gd name="T8" fmla="*/ 377 w 657"/>
                <a:gd name="T9" fmla="*/ 107 h 347"/>
                <a:gd name="T10" fmla="*/ 368 w 657"/>
                <a:gd name="T11" fmla="*/ 52 h 347"/>
                <a:gd name="T12" fmla="*/ 335 w 657"/>
                <a:gd name="T13" fmla="*/ 54 h 347"/>
                <a:gd name="T14" fmla="*/ 323 w 657"/>
                <a:gd name="T15" fmla="*/ 125 h 347"/>
                <a:gd name="T16" fmla="*/ 310 w 657"/>
                <a:gd name="T17" fmla="*/ 121 h 347"/>
                <a:gd name="T18" fmla="*/ 306 w 657"/>
                <a:gd name="T19" fmla="*/ 121 h 347"/>
                <a:gd name="T20" fmla="*/ 287 w 657"/>
                <a:gd name="T21" fmla="*/ 53 h 347"/>
                <a:gd name="T22" fmla="*/ 114 w 657"/>
                <a:gd name="T23" fmla="*/ 13 h 347"/>
                <a:gd name="T24" fmla="*/ 31 w 657"/>
                <a:gd name="T25" fmla="*/ 215 h 347"/>
                <a:gd name="T26" fmla="*/ 117 w 657"/>
                <a:gd name="T27" fmla="*/ 277 h 347"/>
                <a:gd name="T28" fmla="*/ 178 w 657"/>
                <a:gd name="T29" fmla="*/ 322 h 347"/>
                <a:gd name="T30" fmla="*/ 260 w 657"/>
                <a:gd name="T31" fmla="*/ 298 h 347"/>
                <a:gd name="T32" fmla="*/ 305 w 657"/>
                <a:gd name="T33" fmla="*/ 329 h 347"/>
                <a:gd name="T34" fmla="*/ 406 w 657"/>
                <a:gd name="T35" fmla="*/ 304 h 347"/>
                <a:gd name="T36" fmla="*/ 418 w 657"/>
                <a:gd name="T37" fmla="*/ 310 h 347"/>
                <a:gd name="T38" fmla="*/ 540 w 657"/>
                <a:gd name="T39" fmla="*/ 267 h 347"/>
                <a:gd name="T40" fmla="*/ 543 w 657"/>
                <a:gd name="T41" fmla="*/ 263 h 347"/>
                <a:gd name="T42" fmla="*/ 646 w 657"/>
                <a:gd name="T43" fmla="*/ 232 h 347"/>
                <a:gd name="T44" fmla="*/ 563 w 657"/>
                <a:gd name="T4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7" h="347">
                  <a:moveTo>
                    <a:pt x="563" y="0"/>
                  </a:moveTo>
                  <a:cubicBezTo>
                    <a:pt x="517" y="22"/>
                    <a:pt x="468" y="37"/>
                    <a:pt x="418" y="46"/>
                  </a:cubicBezTo>
                  <a:cubicBezTo>
                    <a:pt x="419" y="80"/>
                    <a:pt x="417" y="110"/>
                    <a:pt x="408" y="112"/>
                  </a:cubicBezTo>
                  <a:cubicBezTo>
                    <a:pt x="407" y="112"/>
                    <a:pt x="406" y="112"/>
                    <a:pt x="406" y="112"/>
                  </a:cubicBezTo>
                  <a:cubicBezTo>
                    <a:pt x="397" y="119"/>
                    <a:pt x="383" y="118"/>
                    <a:pt x="377" y="107"/>
                  </a:cubicBezTo>
                  <a:cubicBezTo>
                    <a:pt x="369" y="90"/>
                    <a:pt x="368" y="69"/>
                    <a:pt x="368" y="52"/>
                  </a:cubicBezTo>
                  <a:cubicBezTo>
                    <a:pt x="357" y="53"/>
                    <a:pt x="346" y="54"/>
                    <a:pt x="335" y="54"/>
                  </a:cubicBezTo>
                  <a:cubicBezTo>
                    <a:pt x="329" y="80"/>
                    <a:pt x="339" y="108"/>
                    <a:pt x="323" y="125"/>
                  </a:cubicBezTo>
                  <a:cubicBezTo>
                    <a:pt x="318" y="127"/>
                    <a:pt x="314" y="125"/>
                    <a:pt x="310" y="121"/>
                  </a:cubicBezTo>
                  <a:cubicBezTo>
                    <a:pt x="309" y="122"/>
                    <a:pt x="308" y="122"/>
                    <a:pt x="306" y="121"/>
                  </a:cubicBezTo>
                  <a:cubicBezTo>
                    <a:pt x="297" y="119"/>
                    <a:pt x="291" y="88"/>
                    <a:pt x="287" y="53"/>
                  </a:cubicBezTo>
                  <a:cubicBezTo>
                    <a:pt x="228" y="50"/>
                    <a:pt x="169" y="37"/>
                    <a:pt x="114" y="13"/>
                  </a:cubicBezTo>
                  <a:cubicBezTo>
                    <a:pt x="112" y="19"/>
                    <a:pt x="61" y="165"/>
                    <a:pt x="31" y="215"/>
                  </a:cubicBezTo>
                  <a:cubicBezTo>
                    <a:pt x="0" y="267"/>
                    <a:pt x="74" y="310"/>
                    <a:pt x="117" y="277"/>
                  </a:cubicBezTo>
                  <a:cubicBezTo>
                    <a:pt x="117" y="277"/>
                    <a:pt x="143" y="310"/>
                    <a:pt x="178" y="322"/>
                  </a:cubicBezTo>
                  <a:cubicBezTo>
                    <a:pt x="202" y="330"/>
                    <a:pt x="231" y="328"/>
                    <a:pt x="260" y="298"/>
                  </a:cubicBezTo>
                  <a:cubicBezTo>
                    <a:pt x="260" y="298"/>
                    <a:pt x="279" y="317"/>
                    <a:pt x="305" y="329"/>
                  </a:cubicBezTo>
                  <a:cubicBezTo>
                    <a:pt x="335" y="342"/>
                    <a:pt x="375" y="347"/>
                    <a:pt x="406" y="304"/>
                  </a:cubicBezTo>
                  <a:cubicBezTo>
                    <a:pt x="406" y="304"/>
                    <a:pt x="411" y="307"/>
                    <a:pt x="418" y="310"/>
                  </a:cubicBezTo>
                  <a:cubicBezTo>
                    <a:pt x="443" y="320"/>
                    <a:pt x="501" y="334"/>
                    <a:pt x="540" y="267"/>
                  </a:cubicBezTo>
                  <a:cubicBezTo>
                    <a:pt x="541" y="265"/>
                    <a:pt x="542" y="264"/>
                    <a:pt x="543" y="263"/>
                  </a:cubicBezTo>
                  <a:cubicBezTo>
                    <a:pt x="543" y="263"/>
                    <a:pt x="633" y="288"/>
                    <a:pt x="646" y="232"/>
                  </a:cubicBezTo>
                  <a:cubicBezTo>
                    <a:pt x="657" y="181"/>
                    <a:pt x="617" y="153"/>
                    <a:pt x="563" y="0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428">
              <a:extLst>
                <a:ext uri="{FF2B5EF4-FFF2-40B4-BE49-F238E27FC236}">
                  <a16:creationId xmlns:a16="http://schemas.microsoft.com/office/drawing/2014/main" id="{2734A85F-78B1-4E4E-BDA6-BBAB4C058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4613" y="2747963"/>
              <a:ext cx="268288" cy="225425"/>
            </a:xfrm>
            <a:custGeom>
              <a:avLst/>
              <a:gdLst>
                <a:gd name="T0" fmla="*/ 94 w 95"/>
                <a:gd name="T1" fmla="*/ 71 h 80"/>
                <a:gd name="T2" fmla="*/ 94 w 95"/>
                <a:gd name="T3" fmla="*/ 71 h 80"/>
                <a:gd name="T4" fmla="*/ 94 w 95"/>
                <a:gd name="T5" fmla="*/ 71 h 80"/>
                <a:gd name="T6" fmla="*/ 94 w 95"/>
                <a:gd name="T7" fmla="*/ 71 h 80"/>
                <a:gd name="T8" fmla="*/ 95 w 95"/>
                <a:gd name="T9" fmla="*/ 70 h 80"/>
                <a:gd name="T10" fmla="*/ 94 w 95"/>
                <a:gd name="T11" fmla="*/ 71 h 80"/>
                <a:gd name="T12" fmla="*/ 95 w 95"/>
                <a:gd name="T13" fmla="*/ 70 h 80"/>
                <a:gd name="T14" fmla="*/ 95 w 95"/>
                <a:gd name="T15" fmla="*/ 70 h 80"/>
                <a:gd name="T16" fmla="*/ 15 w 95"/>
                <a:gd name="T17" fmla="*/ 20 h 80"/>
                <a:gd name="T18" fmla="*/ 15 w 95"/>
                <a:gd name="T19" fmla="*/ 22 h 80"/>
                <a:gd name="T20" fmla="*/ 0 w 95"/>
                <a:gd name="T21" fmla="*/ 80 h 80"/>
                <a:gd name="T22" fmla="*/ 0 w 95"/>
                <a:gd name="T23" fmla="*/ 80 h 80"/>
                <a:gd name="T24" fmla="*/ 15 w 95"/>
                <a:gd name="T25" fmla="*/ 20 h 80"/>
                <a:gd name="T26" fmla="*/ 15 w 95"/>
                <a:gd name="T27" fmla="*/ 5 h 80"/>
                <a:gd name="T28" fmla="*/ 15 w 95"/>
                <a:gd name="T29" fmla="*/ 12 h 80"/>
                <a:gd name="T30" fmla="*/ 15 w 95"/>
                <a:gd name="T31" fmla="*/ 12 h 80"/>
                <a:gd name="T32" fmla="*/ 15 w 95"/>
                <a:gd name="T33" fmla="*/ 5 h 80"/>
                <a:gd name="T34" fmla="*/ 73 w 95"/>
                <a:gd name="T35" fmla="*/ 1 h 80"/>
                <a:gd name="T36" fmla="*/ 73 w 95"/>
                <a:gd name="T37" fmla="*/ 1 h 80"/>
                <a:gd name="T38" fmla="*/ 73 w 95"/>
                <a:gd name="T39" fmla="*/ 1 h 80"/>
                <a:gd name="T40" fmla="*/ 73 w 95"/>
                <a:gd name="T41" fmla="*/ 0 h 80"/>
                <a:gd name="T42" fmla="*/ 73 w 95"/>
                <a:gd name="T43" fmla="*/ 0 h 80"/>
                <a:gd name="T44" fmla="*/ 73 w 95"/>
                <a:gd name="T45" fmla="*/ 0 h 80"/>
                <a:gd name="T46" fmla="*/ 73 w 95"/>
                <a:gd name="T47" fmla="*/ 0 h 80"/>
                <a:gd name="T48" fmla="*/ 73 w 95"/>
                <a:gd name="T49" fmla="*/ 0 h 80"/>
                <a:gd name="T50" fmla="*/ 73 w 95"/>
                <a:gd name="T5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0">
                  <a:moveTo>
                    <a:pt x="94" y="71"/>
                  </a:move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moveTo>
                    <a:pt x="95" y="70"/>
                  </a:moveTo>
                  <a:cubicBezTo>
                    <a:pt x="95" y="70"/>
                    <a:pt x="95" y="71"/>
                    <a:pt x="94" y="71"/>
                  </a:cubicBezTo>
                  <a:cubicBezTo>
                    <a:pt x="95" y="71"/>
                    <a:pt x="95" y="70"/>
                    <a:pt x="95" y="70"/>
                  </a:cubicBezTo>
                  <a:cubicBezTo>
                    <a:pt x="95" y="70"/>
                    <a:pt x="95" y="70"/>
                    <a:pt x="95" y="70"/>
                  </a:cubicBezTo>
                  <a:moveTo>
                    <a:pt x="15" y="20"/>
                  </a:moveTo>
                  <a:cubicBezTo>
                    <a:pt x="15" y="21"/>
                    <a:pt x="15" y="21"/>
                    <a:pt x="15" y="22"/>
                  </a:cubicBezTo>
                  <a:cubicBezTo>
                    <a:pt x="15" y="52"/>
                    <a:pt x="13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3" y="78"/>
                    <a:pt x="15" y="51"/>
                    <a:pt x="15" y="20"/>
                  </a:cubicBezTo>
                  <a:moveTo>
                    <a:pt x="15" y="5"/>
                  </a:moveTo>
                  <a:cubicBezTo>
                    <a:pt x="15" y="8"/>
                    <a:pt x="15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8"/>
                    <a:pt x="15" y="5"/>
                  </a:cubicBezTo>
                  <a:moveTo>
                    <a:pt x="73" y="1"/>
                  </a:move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429">
              <a:extLst>
                <a:ext uri="{FF2B5EF4-FFF2-40B4-BE49-F238E27FC236}">
                  <a16:creationId xmlns:a16="http://schemas.microsoft.com/office/drawing/2014/main" id="{E3D2C06F-25BF-4FDE-916B-AEAA5EB1F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0988" y="2746375"/>
              <a:ext cx="63500" cy="201613"/>
            </a:xfrm>
            <a:custGeom>
              <a:avLst/>
              <a:gdLst>
                <a:gd name="T0" fmla="*/ 1 w 23"/>
                <a:gd name="T1" fmla="*/ 14 h 72"/>
                <a:gd name="T2" fmla="*/ 21 w 23"/>
                <a:gd name="T3" fmla="*/ 72 h 72"/>
                <a:gd name="T4" fmla="*/ 21 w 23"/>
                <a:gd name="T5" fmla="*/ 72 h 72"/>
                <a:gd name="T6" fmla="*/ 21 w 23"/>
                <a:gd name="T7" fmla="*/ 72 h 72"/>
                <a:gd name="T8" fmla="*/ 22 w 23"/>
                <a:gd name="T9" fmla="*/ 71 h 72"/>
                <a:gd name="T10" fmla="*/ 23 w 23"/>
                <a:gd name="T11" fmla="*/ 71 h 72"/>
                <a:gd name="T12" fmla="*/ 23 w 23"/>
                <a:gd name="T13" fmla="*/ 71 h 72"/>
                <a:gd name="T14" fmla="*/ 21 w 23"/>
                <a:gd name="T15" fmla="*/ 71 h 72"/>
                <a:gd name="T16" fmla="*/ 1 w 23"/>
                <a:gd name="T17" fmla="*/ 14 h 72"/>
                <a:gd name="T18" fmla="*/ 0 w 23"/>
                <a:gd name="T19" fmla="*/ 0 h 72"/>
                <a:gd name="T20" fmla="*/ 0 w 23"/>
                <a:gd name="T21" fmla="*/ 0 h 72"/>
                <a:gd name="T22" fmla="*/ 0 w 23"/>
                <a:gd name="T23" fmla="*/ 1 h 72"/>
                <a:gd name="T24" fmla="*/ 0 w 23"/>
                <a:gd name="T25" fmla="*/ 1 h 72"/>
                <a:gd name="T26" fmla="*/ 0 w 23"/>
                <a:gd name="T27" fmla="*/ 1 h 72"/>
                <a:gd name="T28" fmla="*/ 0 w 23"/>
                <a:gd name="T29" fmla="*/ 1 h 72"/>
                <a:gd name="T30" fmla="*/ 0 w 23"/>
                <a:gd name="T31" fmla="*/ 2 h 72"/>
                <a:gd name="T32" fmla="*/ 0 w 23"/>
                <a:gd name="T33" fmla="*/ 2 h 72"/>
                <a:gd name="T34" fmla="*/ 1 w 23"/>
                <a:gd name="T35" fmla="*/ 14 h 72"/>
                <a:gd name="T36" fmla="*/ 1 w 23"/>
                <a:gd name="T37" fmla="*/ 10 h 72"/>
                <a:gd name="T38" fmla="*/ 0 w 23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72">
                  <a:moveTo>
                    <a:pt x="1" y="14"/>
                  </a:moveTo>
                  <a:cubicBezTo>
                    <a:pt x="4" y="45"/>
                    <a:pt x="5" y="71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5" y="71"/>
                    <a:pt x="4" y="45"/>
                    <a:pt x="1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0" y="7"/>
                    <a:pt x="0" y="4"/>
                    <a:pt x="0" y="0"/>
                  </a:cubicBezTo>
                </a:path>
              </a:pathLst>
            </a:custGeom>
            <a:solidFill>
              <a:srgbClr val="D19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430">
              <a:extLst>
                <a:ext uri="{FF2B5EF4-FFF2-40B4-BE49-F238E27FC236}">
                  <a16:creationId xmlns:a16="http://schemas.microsoft.com/office/drawing/2014/main" id="{4D90B0B9-7B67-49C9-B572-0984531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4613" y="2760663"/>
              <a:ext cx="42863" cy="212725"/>
            </a:xfrm>
            <a:custGeom>
              <a:avLst/>
              <a:gdLst>
                <a:gd name="T0" fmla="*/ 15 w 15"/>
                <a:gd name="T1" fmla="*/ 18 h 76"/>
                <a:gd name="T2" fmla="*/ 0 w 15"/>
                <a:gd name="T3" fmla="*/ 75 h 76"/>
                <a:gd name="T4" fmla="*/ 0 w 15"/>
                <a:gd name="T5" fmla="*/ 76 h 76"/>
                <a:gd name="T6" fmla="*/ 15 w 15"/>
                <a:gd name="T7" fmla="*/ 18 h 76"/>
                <a:gd name="T8" fmla="*/ 15 w 15"/>
                <a:gd name="T9" fmla="*/ 0 h 76"/>
                <a:gd name="T10" fmla="*/ 15 w 15"/>
                <a:gd name="T11" fmla="*/ 8 h 76"/>
                <a:gd name="T12" fmla="*/ 15 w 15"/>
                <a:gd name="T13" fmla="*/ 1 h 76"/>
                <a:gd name="T14" fmla="*/ 15 w 1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6">
                  <a:moveTo>
                    <a:pt x="15" y="18"/>
                  </a:moveTo>
                  <a:cubicBezTo>
                    <a:pt x="15" y="48"/>
                    <a:pt x="13" y="74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13" y="74"/>
                    <a:pt x="15" y="48"/>
                    <a:pt x="15" y="18"/>
                  </a:cubicBezTo>
                  <a:moveTo>
                    <a:pt x="15" y="0"/>
                  </a:moveTo>
                  <a:cubicBezTo>
                    <a:pt x="15" y="2"/>
                    <a:pt x="15" y="5"/>
                    <a:pt x="15" y="8"/>
                  </a:cubicBezTo>
                  <a:cubicBezTo>
                    <a:pt x="15" y="6"/>
                    <a:pt x="15" y="4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</a:path>
              </a:pathLst>
            </a:custGeom>
            <a:solidFill>
              <a:srgbClr val="D19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431">
              <a:extLst>
                <a:ext uri="{FF2B5EF4-FFF2-40B4-BE49-F238E27FC236}">
                  <a16:creationId xmlns:a16="http://schemas.microsoft.com/office/drawing/2014/main" id="{4925A6A6-AAE6-47EC-9990-11719E85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613" y="2746375"/>
              <a:ext cx="268288" cy="238125"/>
            </a:xfrm>
            <a:custGeom>
              <a:avLst/>
              <a:gdLst>
                <a:gd name="T0" fmla="*/ 73 w 95"/>
                <a:gd name="T1" fmla="*/ 0 h 85"/>
                <a:gd name="T2" fmla="*/ 73 w 95"/>
                <a:gd name="T3" fmla="*/ 0 h 85"/>
                <a:gd name="T4" fmla="*/ 15 w 95"/>
                <a:gd name="T5" fmla="*/ 5 h 85"/>
                <a:gd name="T6" fmla="*/ 15 w 95"/>
                <a:gd name="T7" fmla="*/ 5 h 85"/>
                <a:gd name="T8" fmla="*/ 15 w 95"/>
                <a:gd name="T9" fmla="*/ 6 h 85"/>
                <a:gd name="T10" fmla="*/ 15 w 95"/>
                <a:gd name="T11" fmla="*/ 13 h 85"/>
                <a:gd name="T12" fmla="*/ 15 w 95"/>
                <a:gd name="T13" fmla="*/ 13 h 85"/>
                <a:gd name="T14" fmla="*/ 15 w 95"/>
                <a:gd name="T15" fmla="*/ 21 h 85"/>
                <a:gd name="T16" fmla="*/ 0 w 95"/>
                <a:gd name="T17" fmla="*/ 81 h 85"/>
                <a:gd name="T18" fmla="*/ 1 w 95"/>
                <a:gd name="T19" fmla="*/ 81 h 85"/>
                <a:gd name="T20" fmla="*/ 1 w 95"/>
                <a:gd name="T21" fmla="*/ 81 h 85"/>
                <a:gd name="T22" fmla="*/ 9 w 95"/>
                <a:gd name="T23" fmla="*/ 85 h 85"/>
                <a:gd name="T24" fmla="*/ 9 w 95"/>
                <a:gd name="T25" fmla="*/ 85 h 85"/>
                <a:gd name="T26" fmla="*/ 9 w 95"/>
                <a:gd name="T27" fmla="*/ 85 h 85"/>
                <a:gd name="T28" fmla="*/ 12 w 95"/>
                <a:gd name="T29" fmla="*/ 84 h 85"/>
                <a:gd name="T30" fmla="*/ 13 w 95"/>
                <a:gd name="T31" fmla="*/ 84 h 85"/>
                <a:gd name="T32" fmla="*/ 13 w 95"/>
                <a:gd name="T33" fmla="*/ 84 h 85"/>
                <a:gd name="T34" fmla="*/ 13 w 95"/>
                <a:gd name="T35" fmla="*/ 84 h 85"/>
                <a:gd name="T36" fmla="*/ 23 w 95"/>
                <a:gd name="T37" fmla="*/ 48 h 85"/>
                <a:gd name="T38" fmla="*/ 23 w 95"/>
                <a:gd name="T39" fmla="*/ 35 h 85"/>
                <a:gd name="T40" fmla="*/ 25 w 95"/>
                <a:gd name="T41" fmla="*/ 13 h 85"/>
                <a:gd name="T42" fmla="*/ 58 w 95"/>
                <a:gd name="T43" fmla="*/ 11 h 85"/>
                <a:gd name="T44" fmla="*/ 67 w 95"/>
                <a:gd name="T45" fmla="*/ 66 h 85"/>
                <a:gd name="T46" fmla="*/ 67 w 95"/>
                <a:gd name="T47" fmla="*/ 66 h 85"/>
                <a:gd name="T48" fmla="*/ 67 w 95"/>
                <a:gd name="T49" fmla="*/ 66 h 85"/>
                <a:gd name="T50" fmla="*/ 67 w 95"/>
                <a:gd name="T51" fmla="*/ 66 h 85"/>
                <a:gd name="T52" fmla="*/ 67 w 95"/>
                <a:gd name="T53" fmla="*/ 66 h 85"/>
                <a:gd name="T54" fmla="*/ 83 w 95"/>
                <a:gd name="T55" fmla="*/ 75 h 85"/>
                <a:gd name="T56" fmla="*/ 83 w 95"/>
                <a:gd name="T57" fmla="*/ 75 h 85"/>
                <a:gd name="T58" fmla="*/ 83 w 95"/>
                <a:gd name="T59" fmla="*/ 75 h 85"/>
                <a:gd name="T60" fmla="*/ 95 w 95"/>
                <a:gd name="T61" fmla="*/ 71 h 85"/>
                <a:gd name="T62" fmla="*/ 94 w 95"/>
                <a:gd name="T63" fmla="*/ 72 h 85"/>
                <a:gd name="T64" fmla="*/ 94 w 95"/>
                <a:gd name="T65" fmla="*/ 72 h 85"/>
                <a:gd name="T66" fmla="*/ 94 w 95"/>
                <a:gd name="T67" fmla="*/ 72 h 85"/>
                <a:gd name="T68" fmla="*/ 94 w 95"/>
                <a:gd name="T69" fmla="*/ 72 h 85"/>
                <a:gd name="T70" fmla="*/ 74 w 95"/>
                <a:gd name="T71" fmla="*/ 14 h 85"/>
                <a:gd name="T72" fmla="*/ 74 w 95"/>
                <a:gd name="T73" fmla="*/ 14 h 85"/>
                <a:gd name="T74" fmla="*/ 73 w 95"/>
                <a:gd name="T75" fmla="*/ 2 h 85"/>
                <a:gd name="T76" fmla="*/ 73 w 95"/>
                <a:gd name="T77" fmla="*/ 2 h 85"/>
                <a:gd name="T78" fmla="*/ 73 w 95"/>
                <a:gd name="T79" fmla="*/ 1 h 85"/>
                <a:gd name="T80" fmla="*/ 73 w 95"/>
                <a:gd name="T81" fmla="*/ 1 h 85"/>
                <a:gd name="T82" fmla="*/ 73 w 95"/>
                <a:gd name="T83" fmla="*/ 1 h 85"/>
                <a:gd name="T84" fmla="*/ 73 w 95"/>
                <a:gd name="T85" fmla="*/ 1 h 85"/>
                <a:gd name="T86" fmla="*/ 73 w 95"/>
                <a:gd name="T87" fmla="*/ 0 h 85"/>
                <a:gd name="T88" fmla="*/ 73 w 95"/>
                <a:gd name="T8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85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55" y="3"/>
                    <a:pt x="3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9"/>
                    <a:pt x="15" y="11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6"/>
                    <a:pt x="15" y="19"/>
                    <a:pt x="15" y="21"/>
                  </a:cubicBezTo>
                  <a:cubicBezTo>
                    <a:pt x="15" y="52"/>
                    <a:pt x="13" y="79"/>
                    <a:pt x="0" y="81"/>
                  </a:cubicBezTo>
                  <a:cubicBezTo>
                    <a:pt x="0" y="81"/>
                    <a:pt x="0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3"/>
                    <a:pt x="6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0" y="85"/>
                    <a:pt x="11" y="84"/>
                    <a:pt x="12" y="84"/>
                  </a:cubicBezTo>
                  <a:cubicBezTo>
                    <a:pt x="12" y="84"/>
                    <a:pt x="12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22" y="75"/>
                    <a:pt x="23" y="62"/>
                    <a:pt x="23" y="48"/>
                  </a:cubicBezTo>
                  <a:cubicBezTo>
                    <a:pt x="23" y="44"/>
                    <a:pt x="23" y="40"/>
                    <a:pt x="23" y="35"/>
                  </a:cubicBezTo>
                  <a:cubicBezTo>
                    <a:pt x="23" y="28"/>
                    <a:pt x="23" y="20"/>
                    <a:pt x="25" y="13"/>
                  </a:cubicBezTo>
                  <a:cubicBezTo>
                    <a:pt x="36" y="13"/>
                    <a:pt x="47" y="12"/>
                    <a:pt x="58" y="11"/>
                  </a:cubicBezTo>
                  <a:cubicBezTo>
                    <a:pt x="58" y="28"/>
                    <a:pt x="59" y="49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71" y="72"/>
                    <a:pt x="77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7" y="75"/>
                    <a:pt x="92" y="74"/>
                    <a:pt x="95" y="71"/>
                  </a:cubicBezTo>
                  <a:cubicBezTo>
                    <a:pt x="95" y="71"/>
                    <a:pt x="95" y="72"/>
                    <a:pt x="94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78" y="71"/>
                    <a:pt x="77" y="4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0"/>
                    <a:pt x="73" y="6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Freeform 432">
              <a:extLst>
                <a:ext uri="{FF2B5EF4-FFF2-40B4-BE49-F238E27FC236}">
                  <a16:creationId xmlns:a16="http://schemas.microsoft.com/office/drawing/2014/main" id="{96564D54-329A-43A7-96E8-D6151E74F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7788" y="2844800"/>
              <a:ext cx="266700" cy="139700"/>
            </a:xfrm>
            <a:custGeom>
              <a:avLst/>
              <a:gdLst>
                <a:gd name="T0" fmla="*/ 8 w 95"/>
                <a:gd name="T1" fmla="*/ 50 h 50"/>
                <a:gd name="T2" fmla="*/ 8 w 95"/>
                <a:gd name="T3" fmla="*/ 50 h 50"/>
                <a:gd name="T4" fmla="*/ 8 w 95"/>
                <a:gd name="T5" fmla="*/ 50 h 50"/>
                <a:gd name="T6" fmla="*/ 8 w 95"/>
                <a:gd name="T7" fmla="*/ 50 h 50"/>
                <a:gd name="T8" fmla="*/ 11 w 95"/>
                <a:gd name="T9" fmla="*/ 49 h 50"/>
                <a:gd name="T10" fmla="*/ 8 w 95"/>
                <a:gd name="T11" fmla="*/ 50 h 50"/>
                <a:gd name="T12" fmla="*/ 11 w 95"/>
                <a:gd name="T13" fmla="*/ 49 h 50"/>
                <a:gd name="T14" fmla="*/ 12 w 95"/>
                <a:gd name="T15" fmla="*/ 49 h 50"/>
                <a:gd name="T16" fmla="*/ 12 w 95"/>
                <a:gd name="T17" fmla="*/ 49 h 50"/>
                <a:gd name="T18" fmla="*/ 12 w 95"/>
                <a:gd name="T19" fmla="*/ 49 h 50"/>
                <a:gd name="T20" fmla="*/ 0 w 95"/>
                <a:gd name="T21" fmla="*/ 46 h 50"/>
                <a:gd name="T22" fmla="*/ 0 w 95"/>
                <a:gd name="T23" fmla="*/ 46 h 50"/>
                <a:gd name="T24" fmla="*/ 0 w 95"/>
                <a:gd name="T25" fmla="*/ 46 h 50"/>
                <a:gd name="T26" fmla="*/ 82 w 95"/>
                <a:gd name="T27" fmla="*/ 40 h 50"/>
                <a:gd name="T28" fmla="*/ 82 w 95"/>
                <a:gd name="T29" fmla="*/ 40 h 50"/>
                <a:gd name="T30" fmla="*/ 82 w 95"/>
                <a:gd name="T31" fmla="*/ 40 h 50"/>
                <a:gd name="T32" fmla="*/ 82 w 95"/>
                <a:gd name="T33" fmla="*/ 40 h 50"/>
                <a:gd name="T34" fmla="*/ 95 w 95"/>
                <a:gd name="T35" fmla="*/ 36 h 50"/>
                <a:gd name="T36" fmla="*/ 94 w 95"/>
                <a:gd name="T37" fmla="*/ 36 h 50"/>
                <a:gd name="T38" fmla="*/ 94 w 95"/>
                <a:gd name="T39" fmla="*/ 36 h 50"/>
                <a:gd name="T40" fmla="*/ 82 w 95"/>
                <a:gd name="T41" fmla="*/ 40 h 50"/>
                <a:gd name="T42" fmla="*/ 95 w 95"/>
                <a:gd name="T43" fmla="*/ 36 h 50"/>
                <a:gd name="T44" fmla="*/ 66 w 95"/>
                <a:gd name="T45" fmla="*/ 31 h 50"/>
                <a:gd name="T46" fmla="*/ 66 w 95"/>
                <a:gd name="T47" fmla="*/ 31 h 50"/>
                <a:gd name="T48" fmla="*/ 66 w 95"/>
                <a:gd name="T49" fmla="*/ 31 h 50"/>
                <a:gd name="T50" fmla="*/ 66 w 95"/>
                <a:gd name="T51" fmla="*/ 31 h 50"/>
                <a:gd name="T52" fmla="*/ 66 w 95"/>
                <a:gd name="T53" fmla="*/ 31 h 50"/>
                <a:gd name="T54" fmla="*/ 66 w 95"/>
                <a:gd name="T55" fmla="*/ 31 h 50"/>
                <a:gd name="T56" fmla="*/ 22 w 95"/>
                <a:gd name="T57" fmla="*/ 0 h 50"/>
                <a:gd name="T58" fmla="*/ 22 w 95"/>
                <a:gd name="T59" fmla="*/ 13 h 50"/>
                <a:gd name="T60" fmla="*/ 22 w 95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11" y="49"/>
                  </a:moveTo>
                  <a:cubicBezTo>
                    <a:pt x="10" y="49"/>
                    <a:pt x="9" y="50"/>
                    <a:pt x="8" y="50"/>
                  </a:cubicBezTo>
                  <a:cubicBezTo>
                    <a:pt x="9" y="50"/>
                    <a:pt x="10" y="49"/>
                    <a:pt x="11" y="49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0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82" y="40"/>
                  </a:move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moveTo>
                    <a:pt x="95" y="36"/>
                  </a:moveTo>
                  <a:cubicBezTo>
                    <a:pt x="95" y="36"/>
                    <a:pt x="95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1" y="39"/>
                    <a:pt x="86" y="40"/>
                    <a:pt x="82" y="40"/>
                  </a:cubicBezTo>
                  <a:cubicBezTo>
                    <a:pt x="87" y="40"/>
                    <a:pt x="91" y="39"/>
                    <a:pt x="95" y="36"/>
                  </a:cubicBezTo>
                  <a:moveTo>
                    <a:pt x="66" y="31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moveTo>
                    <a:pt x="66" y="31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moveTo>
                    <a:pt x="22" y="0"/>
                  </a:moveTo>
                  <a:cubicBezTo>
                    <a:pt x="22" y="5"/>
                    <a:pt x="22" y="9"/>
                    <a:pt x="22" y="13"/>
                  </a:cubicBezTo>
                  <a:cubicBezTo>
                    <a:pt x="22" y="9"/>
                    <a:pt x="22" y="5"/>
                    <a:pt x="22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" name="Freeform 433">
              <a:extLst>
                <a:ext uri="{FF2B5EF4-FFF2-40B4-BE49-F238E27FC236}">
                  <a16:creationId xmlns:a16="http://schemas.microsoft.com/office/drawing/2014/main" id="{F5673108-A115-48F8-89A8-E64890C20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0" y="2667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" name="Freeform 434">
              <a:extLst>
                <a:ext uri="{FF2B5EF4-FFF2-40B4-BE49-F238E27FC236}">
                  <a16:creationId xmlns:a16="http://schemas.microsoft.com/office/drawing/2014/main" id="{F78EB998-AAE4-4B5F-8B6F-ACDD1648D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2757488"/>
              <a:ext cx="0" cy="22225"/>
            </a:xfrm>
            <a:custGeom>
              <a:avLst/>
              <a:gdLst>
                <a:gd name="T0" fmla="*/ 0 h 8"/>
                <a:gd name="T1" fmla="*/ 8 h 8"/>
                <a:gd name="T2" fmla="*/ 8 h 8"/>
                <a:gd name="T3" fmla="*/ 0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9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435">
              <a:extLst>
                <a:ext uri="{FF2B5EF4-FFF2-40B4-BE49-F238E27FC236}">
                  <a16:creationId xmlns:a16="http://schemas.microsoft.com/office/drawing/2014/main" id="{5A3A1D01-FD0A-4F02-BE52-9C03DE5C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0" y="2667000"/>
              <a:ext cx="487363" cy="112713"/>
            </a:xfrm>
            <a:custGeom>
              <a:avLst/>
              <a:gdLst>
                <a:gd name="T0" fmla="*/ 0 w 173"/>
                <a:gd name="T1" fmla="*/ 0 h 40"/>
                <a:gd name="T2" fmla="*/ 0 w 173"/>
                <a:gd name="T3" fmla="*/ 0 h 40"/>
                <a:gd name="T4" fmla="*/ 0 w 173"/>
                <a:gd name="T5" fmla="*/ 0 h 40"/>
                <a:gd name="T6" fmla="*/ 0 w 173"/>
                <a:gd name="T7" fmla="*/ 0 h 40"/>
                <a:gd name="T8" fmla="*/ 173 w 173"/>
                <a:gd name="T9" fmla="*/ 40 h 40"/>
                <a:gd name="T10" fmla="*/ 173 w 173"/>
                <a:gd name="T11" fmla="*/ 32 h 40"/>
                <a:gd name="T12" fmla="*/ 173 w 173"/>
                <a:gd name="T13" fmla="*/ 32 h 40"/>
                <a:gd name="T14" fmla="*/ 173 w 173"/>
                <a:gd name="T15" fmla="*/ 32 h 40"/>
                <a:gd name="T16" fmla="*/ 0 w 173"/>
                <a:gd name="T17" fmla="*/ 0 h 40"/>
                <a:gd name="T18" fmla="*/ 0 w 173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4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24"/>
                    <a:pt x="114" y="37"/>
                    <a:pt x="173" y="40"/>
                  </a:cubicBezTo>
                  <a:cubicBezTo>
                    <a:pt x="173" y="38"/>
                    <a:pt x="173" y="35"/>
                    <a:pt x="173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21" y="30"/>
                    <a:pt x="63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436">
              <a:extLst>
                <a:ext uri="{FF2B5EF4-FFF2-40B4-BE49-F238E27FC236}">
                  <a16:creationId xmlns:a16="http://schemas.microsoft.com/office/drawing/2014/main" id="{3B75740E-E658-431A-A4F8-7F98F28B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1525" y="2593975"/>
              <a:ext cx="14288" cy="36513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0 h 13"/>
                <a:gd name="T4" fmla="*/ 0 w 5"/>
                <a:gd name="T5" fmla="*/ 0 h 13"/>
                <a:gd name="T6" fmla="*/ 0 w 5"/>
                <a:gd name="T7" fmla="*/ 0 h 13"/>
                <a:gd name="T8" fmla="*/ 5 w 5"/>
                <a:gd name="T9" fmla="*/ 13 h 13"/>
                <a:gd name="T10" fmla="*/ 5 w 5"/>
                <a:gd name="T11" fmla="*/ 13 h 13"/>
                <a:gd name="T12" fmla="*/ 0 w 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5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437">
              <a:extLst>
                <a:ext uri="{FF2B5EF4-FFF2-40B4-BE49-F238E27FC236}">
                  <a16:creationId xmlns:a16="http://schemas.microsoft.com/office/drawing/2014/main" id="{E1886D80-0C7A-4717-A367-BF565089F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36238" y="2732088"/>
              <a:ext cx="3175" cy="28575"/>
            </a:xfrm>
            <a:custGeom>
              <a:avLst/>
              <a:gdLst>
                <a:gd name="T0" fmla="*/ 0 w 1"/>
                <a:gd name="T1" fmla="*/ 3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3 h 10"/>
                <a:gd name="T8" fmla="*/ 0 w 1"/>
                <a:gd name="T9" fmla="*/ 0 h 10"/>
                <a:gd name="T10" fmla="*/ 0 w 1"/>
                <a:gd name="T11" fmla="*/ 0 h 10"/>
                <a:gd name="T12" fmla="*/ 0 w 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0" y="3"/>
                  </a:moveTo>
                  <a:cubicBezTo>
                    <a:pt x="1" y="5"/>
                    <a:pt x="1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1" y="5"/>
                    <a:pt x="0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9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438">
              <a:extLst>
                <a:ext uri="{FF2B5EF4-FFF2-40B4-BE49-F238E27FC236}">
                  <a16:creationId xmlns:a16="http://schemas.microsoft.com/office/drawing/2014/main" id="{26F74FDD-1D2B-486E-8A08-F4BD9B4EC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238" y="2593975"/>
              <a:ext cx="409575" cy="166688"/>
            </a:xfrm>
            <a:custGeom>
              <a:avLst/>
              <a:gdLst>
                <a:gd name="T0" fmla="*/ 141 w 146"/>
                <a:gd name="T1" fmla="*/ 0 h 59"/>
                <a:gd name="T2" fmla="*/ 141 w 146"/>
                <a:gd name="T3" fmla="*/ 0 h 59"/>
                <a:gd name="T4" fmla="*/ 0 w 146"/>
                <a:gd name="T5" fmla="*/ 49 h 59"/>
                <a:gd name="T6" fmla="*/ 0 w 146"/>
                <a:gd name="T7" fmla="*/ 49 h 59"/>
                <a:gd name="T8" fmla="*/ 0 w 146"/>
                <a:gd name="T9" fmla="*/ 49 h 59"/>
                <a:gd name="T10" fmla="*/ 0 w 146"/>
                <a:gd name="T11" fmla="*/ 52 h 59"/>
                <a:gd name="T12" fmla="*/ 1 w 146"/>
                <a:gd name="T13" fmla="*/ 59 h 59"/>
                <a:gd name="T14" fmla="*/ 146 w 146"/>
                <a:gd name="T15" fmla="*/ 13 h 59"/>
                <a:gd name="T16" fmla="*/ 141 w 146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59">
                  <a:moveTo>
                    <a:pt x="141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89" y="3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1" y="54"/>
                    <a:pt x="1" y="56"/>
                    <a:pt x="1" y="59"/>
                  </a:cubicBezTo>
                  <a:cubicBezTo>
                    <a:pt x="51" y="50"/>
                    <a:pt x="100" y="35"/>
                    <a:pt x="146" y="13"/>
                  </a:cubicBezTo>
                  <a:cubicBezTo>
                    <a:pt x="145" y="9"/>
                    <a:pt x="143" y="5"/>
                    <a:pt x="141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439">
              <a:extLst>
                <a:ext uri="{FF2B5EF4-FFF2-40B4-BE49-F238E27FC236}">
                  <a16:creationId xmlns:a16="http://schemas.microsoft.com/office/drawing/2014/main" id="{478E0480-EB5C-4ECE-995D-3D165D9F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3379788"/>
              <a:ext cx="387350" cy="962025"/>
            </a:xfrm>
            <a:custGeom>
              <a:avLst/>
              <a:gdLst>
                <a:gd name="T0" fmla="*/ 128 w 138"/>
                <a:gd name="T1" fmla="*/ 1 h 343"/>
                <a:gd name="T2" fmla="*/ 128 w 138"/>
                <a:gd name="T3" fmla="*/ 321 h 343"/>
                <a:gd name="T4" fmla="*/ 23 w 138"/>
                <a:gd name="T5" fmla="*/ 332 h 343"/>
                <a:gd name="T6" fmla="*/ 0 w 138"/>
                <a:gd name="T7" fmla="*/ 43 h 343"/>
                <a:gd name="T8" fmla="*/ 0 w 138"/>
                <a:gd name="T9" fmla="*/ 43 h 343"/>
                <a:gd name="T10" fmla="*/ 122 w 138"/>
                <a:gd name="T11" fmla="*/ 0 h 343"/>
                <a:gd name="T12" fmla="*/ 128 w 138"/>
                <a:gd name="T13" fmla="*/ 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43">
                  <a:moveTo>
                    <a:pt x="128" y="1"/>
                  </a:moveTo>
                  <a:cubicBezTo>
                    <a:pt x="128" y="1"/>
                    <a:pt x="138" y="190"/>
                    <a:pt x="128" y="321"/>
                  </a:cubicBezTo>
                  <a:cubicBezTo>
                    <a:pt x="123" y="323"/>
                    <a:pt x="55" y="343"/>
                    <a:pt x="23" y="332"/>
                  </a:cubicBezTo>
                  <a:cubicBezTo>
                    <a:pt x="21" y="264"/>
                    <a:pt x="17" y="16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5" y="53"/>
                    <a:pt x="83" y="67"/>
                    <a:pt x="122" y="0"/>
                  </a:cubicBezTo>
                  <a:cubicBezTo>
                    <a:pt x="128" y="1"/>
                    <a:pt x="128" y="1"/>
                    <a:pt x="128" y="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" name="Freeform 440">
              <a:extLst>
                <a:ext uri="{FF2B5EF4-FFF2-40B4-BE49-F238E27FC236}">
                  <a16:creationId xmlns:a16="http://schemas.microsoft.com/office/drawing/2014/main" id="{592058E3-84A0-41D8-B985-F2D813C4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3467100"/>
              <a:ext cx="368300" cy="889000"/>
            </a:xfrm>
            <a:custGeom>
              <a:avLst/>
              <a:gdLst>
                <a:gd name="T0" fmla="*/ 131 w 131"/>
                <a:gd name="T1" fmla="*/ 31 h 317"/>
                <a:gd name="T2" fmla="*/ 127 w 131"/>
                <a:gd name="T3" fmla="*/ 301 h 317"/>
                <a:gd name="T4" fmla="*/ 19 w 131"/>
                <a:gd name="T5" fmla="*/ 300 h 317"/>
                <a:gd name="T6" fmla="*/ 3 w 131"/>
                <a:gd name="T7" fmla="*/ 25 h 317"/>
                <a:gd name="T8" fmla="*/ 4 w 131"/>
                <a:gd name="T9" fmla="*/ 24 h 317"/>
                <a:gd name="T10" fmla="*/ 86 w 131"/>
                <a:gd name="T11" fmla="*/ 0 h 317"/>
                <a:gd name="T12" fmla="*/ 131 w 131"/>
                <a:gd name="T13" fmla="*/ 3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17">
                  <a:moveTo>
                    <a:pt x="131" y="31"/>
                  </a:moveTo>
                  <a:cubicBezTo>
                    <a:pt x="124" y="146"/>
                    <a:pt x="125" y="238"/>
                    <a:pt x="127" y="301"/>
                  </a:cubicBezTo>
                  <a:cubicBezTo>
                    <a:pt x="96" y="317"/>
                    <a:pt x="24" y="301"/>
                    <a:pt x="19" y="300"/>
                  </a:cubicBezTo>
                  <a:cubicBezTo>
                    <a:pt x="0" y="176"/>
                    <a:pt x="3" y="25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8" y="32"/>
                    <a:pt x="57" y="30"/>
                    <a:pt x="86" y="0"/>
                  </a:cubicBezTo>
                  <a:cubicBezTo>
                    <a:pt x="86" y="0"/>
                    <a:pt x="105" y="19"/>
                    <a:pt x="131" y="3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441">
              <a:extLst>
                <a:ext uri="{FF2B5EF4-FFF2-40B4-BE49-F238E27FC236}">
                  <a16:creationId xmlns:a16="http://schemas.microsoft.com/office/drawing/2014/main" id="{4E29B564-C08E-42A5-AB35-B7DD5C39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3481388"/>
              <a:ext cx="379413" cy="860425"/>
            </a:xfrm>
            <a:custGeom>
              <a:avLst/>
              <a:gdLst>
                <a:gd name="T0" fmla="*/ 0 w 135"/>
                <a:gd name="T1" fmla="*/ 10 h 307"/>
                <a:gd name="T2" fmla="*/ 23 w 135"/>
                <a:gd name="T3" fmla="*/ 296 h 307"/>
                <a:gd name="T4" fmla="*/ 128 w 135"/>
                <a:gd name="T5" fmla="*/ 285 h 307"/>
                <a:gd name="T6" fmla="*/ 130 w 135"/>
                <a:gd name="T7" fmla="*/ 0 h 307"/>
                <a:gd name="T8" fmla="*/ 0 w 135"/>
                <a:gd name="T9" fmla="*/ 1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7">
                  <a:moveTo>
                    <a:pt x="0" y="10"/>
                  </a:moveTo>
                  <a:cubicBezTo>
                    <a:pt x="17" y="128"/>
                    <a:pt x="21" y="228"/>
                    <a:pt x="23" y="296"/>
                  </a:cubicBezTo>
                  <a:cubicBezTo>
                    <a:pt x="55" y="307"/>
                    <a:pt x="123" y="287"/>
                    <a:pt x="128" y="285"/>
                  </a:cubicBezTo>
                  <a:cubicBezTo>
                    <a:pt x="135" y="189"/>
                    <a:pt x="132" y="62"/>
                    <a:pt x="130" y="0"/>
                  </a:cubicBezTo>
                  <a:cubicBezTo>
                    <a:pt x="93" y="25"/>
                    <a:pt x="43" y="30"/>
                    <a:pt x="0" y="10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" name="Freeform 442">
              <a:extLst>
                <a:ext uri="{FF2B5EF4-FFF2-40B4-BE49-F238E27FC236}">
                  <a16:creationId xmlns:a16="http://schemas.microsoft.com/office/drawing/2014/main" id="{82B64EAB-C3A4-4A74-BAB6-4B02579EE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8188" y="3382963"/>
              <a:ext cx="6350" cy="98425"/>
            </a:xfrm>
            <a:custGeom>
              <a:avLst/>
              <a:gdLst>
                <a:gd name="T0" fmla="*/ 0 w 2"/>
                <a:gd name="T1" fmla="*/ 0 h 35"/>
                <a:gd name="T2" fmla="*/ 2 w 2"/>
                <a:gd name="T3" fmla="*/ 35 h 35"/>
                <a:gd name="T4" fmla="*/ 2 w 2"/>
                <a:gd name="T5" fmla="*/ 35 h 35"/>
                <a:gd name="T6" fmla="*/ 2 w 2"/>
                <a:gd name="T7" fmla="*/ 35 h 35"/>
                <a:gd name="T8" fmla="*/ 0 w 2"/>
                <a:gd name="T9" fmla="*/ 0 h 35"/>
                <a:gd name="T10" fmla="*/ 0 w 2"/>
                <a:gd name="T11" fmla="*/ 0 h 35"/>
                <a:gd name="T12" fmla="*/ 0 w 2"/>
                <a:gd name="T13" fmla="*/ 0 h 35"/>
                <a:gd name="T14" fmla="*/ 0 w 2"/>
                <a:gd name="T15" fmla="*/ 0 h 35"/>
                <a:gd name="T16" fmla="*/ 0 w 2"/>
                <a:gd name="T17" fmla="*/ 0 h 35"/>
                <a:gd name="T18" fmla="*/ 0 w 2"/>
                <a:gd name="T19" fmla="*/ 0 h 35"/>
                <a:gd name="T20" fmla="*/ 0 w 2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5">
                  <a:moveTo>
                    <a:pt x="0" y="0"/>
                  </a:moveTo>
                  <a:cubicBezTo>
                    <a:pt x="0" y="0"/>
                    <a:pt x="1" y="13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14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443">
              <a:extLst>
                <a:ext uri="{FF2B5EF4-FFF2-40B4-BE49-F238E27FC236}">
                  <a16:creationId xmlns:a16="http://schemas.microsoft.com/office/drawing/2014/main" id="{680EE55D-44FA-4F22-B5D7-F5F36E674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3382963"/>
              <a:ext cx="225425" cy="139700"/>
            </a:xfrm>
            <a:custGeom>
              <a:avLst/>
              <a:gdLst>
                <a:gd name="T0" fmla="*/ 80 w 80"/>
                <a:gd name="T1" fmla="*/ 0 h 50"/>
                <a:gd name="T2" fmla="*/ 0 w 80"/>
                <a:gd name="T3" fmla="*/ 50 h 50"/>
                <a:gd name="T4" fmla="*/ 80 w 80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0">
                  <a:moveTo>
                    <a:pt x="80" y="0"/>
                  </a:moveTo>
                  <a:cubicBezTo>
                    <a:pt x="56" y="40"/>
                    <a:pt x="25" y="50"/>
                    <a:pt x="0" y="50"/>
                  </a:cubicBezTo>
                  <a:cubicBezTo>
                    <a:pt x="25" y="50"/>
                    <a:pt x="56" y="40"/>
                    <a:pt x="80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" name="Freeform 444">
              <a:extLst>
                <a:ext uri="{FF2B5EF4-FFF2-40B4-BE49-F238E27FC236}">
                  <a16:creationId xmlns:a16="http://schemas.microsoft.com/office/drawing/2014/main" id="{EA1F3B59-CA74-4943-ACC8-01E5E77E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3503613"/>
              <a:ext cx="0" cy="476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" name="Freeform 445">
              <a:extLst>
                <a:ext uri="{FF2B5EF4-FFF2-40B4-BE49-F238E27FC236}">
                  <a16:creationId xmlns:a16="http://schemas.microsoft.com/office/drawing/2014/main" id="{52223AF5-79A0-4FE4-ACA2-E3D69D0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3379788"/>
              <a:ext cx="365125" cy="161925"/>
            </a:xfrm>
            <a:custGeom>
              <a:avLst/>
              <a:gdLst>
                <a:gd name="T0" fmla="*/ 122 w 130"/>
                <a:gd name="T1" fmla="*/ 0 h 58"/>
                <a:gd name="T2" fmla="*/ 122 w 130"/>
                <a:gd name="T3" fmla="*/ 0 h 58"/>
                <a:gd name="T4" fmla="*/ 122 w 130"/>
                <a:gd name="T5" fmla="*/ 1 h 58"/>
                <a:gd name="T6" fmla="*/ 42 w 130"/>
                <a:gd name="T7" fmla="*/ 51 h 58"/>
                <a:gd name="T8" fmla="*/ 42 w 130"/>
                <a:gd name="T9" fmla="*/ 51 h 58"/>
                <a:gd name="T10" fmla="*/ 42 w 130"/>
                <a:gd name="T11" fmla="*/ 51 h 58"/>
                <a:gd name="T12" fmla="*/ 42 w 130"/>
                <a:gd name="T13" fmla="*/ 51 h 58"/>
                <a:gd name="T14" fmla="*/ 42 w 130"/>
                <a:gd name="T15" fmla="*/ 51 h 58"/>
                <a:gd name="T16" fmla="*/ 1 w 130"/>
                <a:gd name="T17" fmla="*/ 43 h 58"/>
                <a:gd name="T18" fmla="*/ 0 w 130"/>
                <a:gd name="T19" fmla="*/ 43 h 58"/>
                <a:gd name="T20" fmla="*/ 0 w 130"/>
                <a:gd name="T21" fmla="*/ 43 h 58"/>
                <a:gd name="T22" fmla="*/ 0 w 130"/>
                <a:gd name="T23" fmla="*/ 43 h 58"/>
                <a:gd name="T24" fmla="*/ 0 w 130"/>
                <a:gd name="T25" fmla="*/ 44 h 58"/>
                <a:gd name="T26" fmla="*/ 0 w 130"/>
                <a:gd name="T27" fmla="*/ 46 h 58"/>
                <a:gd name="T28" fmla="*/ 56 w 130"/>
                <a:gd name="T29" fmla="*/ 58 h 58"/>
                <a:gd name="T30" fmla="*/ 56 w 130"/>
                <a:gd name="T31" fmla="*/ 58 h 58"/>
                <a:gd name="T32" fmla="*/ 56 w 130"/>
                <a:gd name="T33" fmla="*/ 58 h 58"/>
                <a:gd name="T34" fmla="*/ 130 w 130"/>
                <a:gd name="T35" fmla="*/ 36 h 58"/>
                <a:gd name="T36" fmla="*/ 128 w 130"/>
                <a:gd name="T37" fmla="*/ 1 h 58"/>
                <a:gd name="T38" fmla="*/ 128 w 130"/>
                <a:gd name="T39" fmla="*/ 1 h 58"/>
                <a:gd name="T40" fmla="*/ 128 w 130"/>
                <a:gd name="T41" fmla="*/ 1 h 58"/>
                <a:gd name="T42" fmla="*/ 128 w 130"/>
                <a:gd name="T43" fmla="*/ 1 h 58"/>
                <a:gd name="T44" fmla="*/ 128 w 130"/>
                <a:gd name="T45" fmla="*/ 1 h 58"/>
                <a:gd name="T46" fmla="*/ 128 w 130"/>
                <a:gd name="T47" fmla="*/ 1 h 58"/>
                <a:gd name="T48" fmla="*/ 128 w 130"/>
                <a:gd name="T49" fmla="*/ 1 h 58"/>
                <a:gd name="T50" fmla="*/ 122 w 130"/>
                <a:gd name="T5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58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8" y="41"/>
                    <a:pt x="67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25" y="51"/>
                    <a:pt x="10" y="47"/>
                    <a:pt x="1" y="43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18" y="54"/>
                    <a:pt x="3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82" y="58"/>
                    <a:pt x="108" y="51"/>
                    <a:pt x="130" y="36"/>
                  </a:cubicBezTo>
                  <a:cubicBezTo>
                    <a:pt x="129" y="14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" name="Freeform 446">
              <a:extLst>
                <a:ext uri="{FF2B5EF4-FFF2-40B4-BE49-F238E27FC236}">
                  <a16:creationId xmlns:a16="http://schemas.microsoft.com/office/drawing/2014/main" id="{2509846B-B454-4506-87CE-6728FE8CD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575" y="3481388"/>
              <a:ext cx="207963" cy="60325"/>
            </a:xfrm>
            <a:custGeom>
              <a:avLst/>
              <a:gdLst>
                <a:gd name="T0" fmla="*/ 0 w 74"/>
                <a:gd name="T1" fmla="*/ 22 h 22"/>
                <a:gd name="T2" fmla="*/ 0 w 74"/>
                <a:gd name="T3" fmla="*/ 22 h 22"/>
                <a:gd name="T4" fmla="*/ 0 w 74"/>
                <a:gd name="T5" fmla="*/ 22 h 22"/>
                <a:gd name="T6" fmla="*/ 0 w 74"/>
                <a:gd name="T7" fmla="*/ 22 h 22"/>
                <a:gd name="T8" fmla="*/ 74 w 74"/>
                <a:gd name="T9" fmla="*/ 0 h 22"/>
                <a:gd name="T10" fmla="*/ 74 w 74"/>
                <a:gd name="T11" fmla="*/ 0 h 22"/>
                <a:gd name="T12" fmla="*/ 0 w 74"/>
                <a:gd name="T13" fmla="*/ 22 h 22"/>
                <a:gd name="T14" fmla="*/ 74 w 7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2" y="15"/>
                    <a:pt x="26" y="22"/>
                    <a:pt x="0" y="22"/>
                  </a:cubicBezTo>
                  <a:cubicBezTo>
                    <a:pt x="26" y="22"/>
                    <a:pt x="52" y="15"/>
                    <a:pt x="74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" name="Freeform 447">
              <a:extLst>
                <a:ext uri="{FF2B5EF4-FFF2-40B4-BE49-F238E27FC236}">
                  <a16:creationId xmlns:a16="http://schemas.microsoft.com/office/drawing/2014/main" id="{78EBA5B3-A519-47D1-81A2-6769EB47B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1400" y="3467100"/>
              <a:ext cx="247650" cy="77788"/>
            </a:xfrm>
            <a:custGeom>
              <a:avLst/>
              <a:gdLst>
                <a:gd name="T0" fmla="*/ 57 w 88"/>
                <a:gd name="T1" fmla="*/ 1 h 28"/>
                <a:gd name="T2" fmla="*/ 0 w 88"/>
                <a:gd name="T3" fmla="*/ 28 h 28"/>
                <a:gd name="T4" fmla="*/ 57 w 88"/>
                <a:gd name="T5" fmla="*/ 1 h 28"/>
                <a:gd name="T6" fmla="*/ 57 w 88"/>
                <a:gd name="T7" fmla="*/ 1 h 28"/>
                <a:gd name="T8" fmla="*/ 57 w 88"/>
                <a:gd name="T9" fmla="*/ 1 h 28"/>
                <a:gd name="T10" fmla="*/ 57 w 88"/>
                <a:gd name="T11" fmla="*/ 1 h 28"/>
                <a:gd name="T12" fmla="*/ 58 w 88"/>
                <a:gd name="T13" fmla="*/ 0 h 28"/>
                <a:gd name="T14" fmla="*/ 58 w 88"/>
                <a:gd name="T15" fmla="*/ 0 h 28"/>
                <a:gd name="T16" fmla="*/ 58 w 88"/>
                <a:gd name="T17" fmla="*/ 0 h 28"/>
                <a:gd name="T18" fmla="*/ 88 w 88"/>
                <a:gd name="T19" fmla="*/ 23 h 28"/>
                <a:gd name="T20" fmla="*/ 69 w 88"/>
                <a:gd name="T21" fmla="*/ 10 h 28"/>
                <a:gd name="T22" fmla="*/ 58 w 88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28">
                  <a:moveTo>
                    <a:pt x="57" y="1"/>
                  </a:moveTo>
                  <a:cubicBezTo>
                    <a:pt x="38" y="21"/>
                    <a:pt x="18" y="28"/>
                    <a:pt x="0" y="28"/>
                  </a:cubicBezTo>
                  <a:cubicBezTo>
                    <a:pt x="18" y="28"/>
                    <a:pt x="38" y="21"/>
                    <a:pt x="57" y="1"/>
                  </a:cubicBezTo>
                  <a:moveTo>
                    <a:pt x="57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70" y="12"/>
                    <a:pt x="88" y="23"/>
                  </a:cubicBezTo>
                  <a:cubicBezTo>
                    <a:pt x="81" y="18"/>
                    <a:pt x="74" y="14"/>
                    <a:pt x="69" y="10"/>
                  </a:cubicBezTo>
                  <a:cubicBezTo>
                    <a:pt x="62" y="4"/>
                    <a:pt x="58" y="0"/>
                    <a:pt x="58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448">
              <a:extLst>
                <a:ext uri="{FF2B5EF4-FFF2-40B4-BE49-F238E27FC236}">
                  <a16:creationId xmlns:a16="http://schemas.microsoft.com/office/drawing/2014/main" id="{67400792-7D61-43A6-A386-7020918C9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0" y="3536950"/>
              <a:ext cx="0" cy="55563"/>
            </a:xfrm>
            <a:custGeom>
              <a:avLst/>
              <a:gdLst>
                <a:gd name="T0" fmla="*/ 0 h 20"/>
                <a:gd name="T1" fmla="*/ 20 h 20"/>
                <a:gd name="T2" fmla="*/ 20 h 20"/>
                <a:gd name="T3" fmla="*/ 0 h 20"/>
                <a:gd name="T4" fmla="*/ 0 h 20"/>
                <a:gd name="T5" fmla="*/ 0 h 20"/>
                <a:gd name="T6" fmla="*/ 0 h 20"/>
                <a:gd name="T7" fmla="*/ 0 h 20"/>
                <a:gd name="T8" fmla="*/ 0 h 20"/>
                <a:gd name="T9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cubicBezTo>
                    <a:pt x="0" y="0"/>
                    <a:pt x="0" y="7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449">
              <a:extLst>
                <a:ext uri="{FF2B5EF4-FFF2-40B4-BE49-F238E27FC236}">
                  <a16:creationId xmlns:a16="http://schemas.microsoft.com/office/drawing/2014/main" id="{8885257B-91AF-45A0-ABDD-D5FD2D0F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8738" y="3552825"/>
              <a:ext cx="3175" cy="34925"/>
            </a:xfrm>
            <a:custGeom>
              <a:avLst/>
              <a:gdLst>
                <a:gd name="T0" fmla="*/ 1 w 1"/>
                <a:gd name="T1" fmla="*/ 0 h 12"/>
                <a:gd name="T2" fmla="*/ 0 w 1"/>
                <a:gd name="T3" fmla="*/ 12 h 12"/>
                <a:gd name="T4" fmla="*/ 0 w 1"/>
                <a:gd name="T5" fmla="*/ 12 h 12"/>
                <a:gd name="T6" fmla="*/ 1 w 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4"/>
                    <a:pt x="1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" name="Freeform 450">
              <a:extLst>
                <a:ext uri="{FF2B5EF4-FFF2-40B4-BE49-F238E27FC236}">
                  <a16:creationId xmlns:a16="http://schemas.microsoft.com/office/drawing/2014/main" id="{5FD73910-B6AF-4F2C-B271-1AB6CB5D1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550" y="3467100"/>
              <a:ext cx="360363" cy="133350"/>
            </a:xfrm>
            <a:custGeom>
              <a:avLst/>
              <a:gdLst>
                <a:gd name="T0" fmla="*/ 83 w 128"/>
                <a:gd name="T1" fmla="*/ 0 h 48"/>
                <a:gd name="T2" fmla="*/ 83 w 128"/>
                <a:gd name="T3" fmla="*/ 0 h 48"/>
                <a:gd name="T4" fmla="*/ 82 w 128"/>
                <a:gd name="T5" fmla="*/ 1 h 48"/>
                <a:gd name="T6" fmla="*/ 82 w 128"/>
                <a:gd name="T7" fmla="*/ 1 h 48"/>
                <a:gd name="T8" fmla="*/ 82 w 128"/>
                <a:gd name="T9" fmla="*/ 1 h 48"/>
                <a:gd name="T10" fmla="*/ 25 w 128"/>
                <a:gd name="T11" fmla="*/ 28 h 48"/>
                <a:gd name="T12" fmla="*/ 25 w 128"/>
                <a:gd name="T13" fmla="*/ 28 h 48"/>
                <a:gd name="T14" fmla="*/ 25 w 128"/>
                <a:gd name="T15" fmla="*/ 28 h 48"/>
                <a:gd name="T16" fmla="*/ 25 w 128"/>
                <a:gd name="T17" fmla="*/ 28 h 48"/>
                <a:gd name="T18" fmla="*/ 25 w 128"/>
                <a:gd name="T19" fmla="*/ 28 h 48"/>
                <a:gd name="T20" fmla="*/ 1 w 128"/>
                <a:gd name="T21" fmla="*/ 24 h 48"/>
                <a:gd name="T22" fmla="*/ 1 w 128"/>
                <a:gd name="T23" fmla="*/ 24 h 48"/>
                <a:gd name="T24" fmla="*/ 1 w 128"/>
                <a:gd name="T25" fmla="*/ 24 h 48"/>
                <a:gd name="T26" fmla="*/ 0 w 128"/>
                <a:gd name="T27" fmla="*/ 25 h 48"/>
                <a:gd name="T28" fmla="*/ 0 w 128"/>
                <a:gd name="T29" fmla="*/ 25 h 48"/>
                <a:gd name="T30" fmla="*/ 0 w 128"/>
                <a:gd name="T31" fmla="*/ 25 h 48"/>
                <a:gd name="T32" fmla="*/ 0 w 128"/>
                <a:gd name="T33" fmla="*/ 25 h 48"/>
                <a:gd name="T34" fmla="*/ 0 w 128"/>
                <a:gd name="T35" fmla="*/ 25 h 48"/>
                <a:gd name="T36" fmla="*/ 0 w 128"/>
                <a:gd name="T37" fmla="*/ 25 h 48"/>
                <a:gd name="T38" fmla="*/ 0 w 128"/>
                <a:gd name="T39" fmla="*/ 25 h 48"/>
                <a:gd name="T40" fmla="*/ 0 w 128"/>
                <a:gd name="T41" fmla="*/ 45 h 48"/>
                <a:gd name="T42" fmla="*/ 17 w 128"/>
                <a:gd name="T43" fmla="*/ 48 h 48"/>
                <a:gd name="T44" fmla="*/ 72 w 128"/>
                <a:gd name="T45" fmla="*/ 26 h 48"/>
                <a:gd name="T46" fmla="*/ 127 w 128"/>
                <a:gd name="T47" fmla="*/ 43 h 48"/>
                <a:gd name="T48" fmla="*/ 128 w 128"/>
                <a:gd name="T49" fmla="*/ 31 h 48"/>
                <a:gd name="T50" fmla="*/ 128 w 128"/>
                <a:gd name="T51" fmla="*/ 31 h 48"/>
                <a:gd name="T52" fmla="*/ 128 w 128"/>
                <a:gd name="T53" fmla="*/ 31 h 48"/>
                <a:gd name="T54" fmla="*/ 113 w 128"/>
                <a:gd name="T55" fmla="*/ 23 h 48"/>
                <a:gd name="T56" fmla="*/ 83 w 128"/>
                <a:gd name="T5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48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63" y="21"/>
                    <a:pt x="43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7" y="28"/>
                    <a:pt x="9" y="2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32"/>
                    <a:pt x="0" y="45"/>
                  </a:cubicBezTo>
                  <a:cubicBezTo>
                    <a:pt x="6" y="47"/>
                    <a:pt x="11" y="48"/>
                    <a:pt x="17" y="48"/>
                  </a:cubicBezTo>
                  <a:cubicBezTo>
                    <a:pt x="36" y="48"/>
                    <a:pt x="54" y="38"/>
                    <a:pt x="72" y="26"/>
                  </a:cubicBezTo>
                  <a:cubicBezTo>
                    <a:pt x="88" y="36"/>
                    <a:pt x="108" y="42"/>
                    <a:pt x="127" y="43"/>
                  </a:cubicBezTo>
                  <a:cubicBezTo>
                    <a:pt x="128" y="39"/>
                    <a:pt x="128" y="35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3" y="28"/>
                    <a:pt x="118" y="26"/>
                    <a:pt x="113" y="23"/>
                  </a:cubicBezTo>
                  <a:cubicBezTo>
                    <a:pt x="95" y="12"/>
                    <a:pt x="83" y="0"/>
                    <a:pt x="83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8" name="Freeform 451">
              <a:extLst>
                <a:ext uri="{FF2B5EF4-FFF2-40B4-BE49-F238E27FC236}">
                  <a16:creationId xmlns:a16="http://schemas.microsoft.com/office/drawing/2014/main" id="{93CDA3E5-B46B-4AAC-88E8-D9623518D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550" y="3540125"/>
              <a:ext cx="357188" cy="815975"/>
            </a:xfrm>
            <a:custGeom>
              <a:avLst/>
              <a:gdLst>
                <a:gd name="T0" fmla="*/ 72 w 127"/>
                <a:gd name="T1" fmla="*/ 0 h 291"/>
                <a:gd name="T2" fmla="*/ 0 w 127"/>
                <a:gd name="T3" fmla="*/ 19 h 291"/>
                <a:gd name="T4" fmla="*/ 16 w 127"/>
                <a:gd name="T5" fmla="*/ 274 h 291"/>
                <a:gd name="T6" fmla="*/ 124 w 127"/>
                <a:gd name="T7" fmla="*/ 275 h 291"/>
                <a:gd name="T8" fmla="*/ 127 w 127"/>
                <a:gd name="T9" fmla="*/ 17 h 291"/>
                <a:gd name="T10" fmla="*/ 72 w 127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91">
                  <a:moveTo>
                    <a:pt x="72" y="0"/>
                  </a:moveTo>
                  <a:cubicBezTo>
                    <a:pt x="49" y="16"/>
                    <a:pt x="24" y="27"/>
                    <a:pt x="0" y="19"/>
                  </a:cubicBezTo>
                  <a:cubicBezTo>
                    <a:pt x="0" y="64"/>
                    <a:pt x="1" y="177"/>
                    <a:pt x="16" y="274"/>
                  </a:cubicBezTo>
                  <a:cubicBezTo>
                    <a:pt x="21" y="275"/>
                    <a:pt x="93" y="291"/>
                    <a:pt x="124" y="275"/>
                  </a:cubicBezTo>
                  <a:cubicBezTo>
                    <a:pt x="122" y="215"/>
                    <a:pt x="121" y="126"/>
                    <a:pt x="127" y="17"/>
                  </a:cubicBezTo>
                  <a:cubicBezTo>
                    <a:pt x="108" y="16"/>
                    <a:pt x="88" y="10"/>
                    <a:pt x="72" y="0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9" name="Freeform 452">
              <a:extLst>
                <a:ext uri="{FF2B5EF4-FFF2-40B4-BE49-F238E27FC236}">
                  <a16:creationId xmlns:a16="http://schemas.microsoft.com/office/drawing/2014/main" id="{FC1B9943-E958-4FED-AE5C-84894B19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25" y="1646238"/>
              <a:ext cx="915988" cy="836613"/>
            </a:xfrm>
            <a:custGeom>
              <a:avLst/>
              <a:gdLst>
                <a:gd name="T0" fmla="*/ 9 w 326"/>
                <a:gd name="T1" fmla="*/ 232 h 298"/>
                <a:gd name="T2" fmla="*/ 3 w 326"/>
                <a:gd name="T3" fmla="*/ 224 h 298"/>
                <a:gd name="T4" fmla="*/ 65 w 326"/>
                <a:gd name="T5" fmla="*/ 222 h 298"/>
                <a:gd name="T6" fmla="*/ 58 w 326"/>
                <a:gd name="T7" fmla="*/ 213 h 298"/>
                <a:gd name="T8" fmla="*/ 53 w 326"/>
                <a:gd name="T9" fmla="*/ 196 h 298"/>
                <a:gd name="T10" fmla="*/ 90 w 326"/>
                <a:gd name="T11" fmla="*/ 214 h 298"/>
                <a:gd name="T12" fmla="*/ 161 w 326"/>
                <a:gd name="T13" fmla="*/ 199 h 298"/>
                <a:gd name="T14" fmla="*/ 191 w 326"/>
                <a:gd name="T15" fmla="*/ 174 h 298"/>
                <a:gd name="T16" fmla="*/ 163 w 326"/>
                <a:gd name="T17" fmla="*/ 67 h 298"/>
                <a:gd name="T18" fmla="*/ 164 w 326"/>
                <a:gd name="T19" fmla="*/ 66 h 298"/>
                <a:gd name="T20" fmla="*/ 243 w 326"/>
                <a:gd name="T21" fmla="*/ 0 h 298"/>
                <a:gd name="T22" fmla="*/ 243 w 326"/>
                <a:gd name="T23" fmla="*/ 0 h 298"/>
                <a:gd name="T24" fmla="*/ 266 w 326"/>
                <a:gd name="T25" fmla="*/ 250 h 298"/>
                <a:gd name="T26" fmla="*/ 179 w 326"/>
                <a:gd name="T27" fmla="*/ 292 h 298"/>
                <a:gd name="T28" fmla="*/ 74 w 326"/>
                <a:gd name="T29" fmla="*/ 293 h 298"/>
                <a:gd name="T30" fmla="*/ 73 w 326"/>
                <a:gd name="T31" fmla="*/ 293 h 298"/>
                <a:gd name="T32" fmla="*/ 8 w 326"/>
                <a:gd name="T33" fmla="*/ 254 h 298"/>
                <a:gd name="T34" fmla="*/ 9 w 326"/>
                <a:gd name="T35" fmla="*/ 252 h 298"/>
                <a:gd name="T36" fmla="*/ 3 w 326"/>
                <a:gd name="T37" fmla="*/ 243 h 298"/>
                <a:gd name="T38" fmla="*/ 8 w 326"/>
                <a:gd name="T39" fmla="*/ 233 h 298"/>
                <a:gd name="T40" fmla="*/ 9 w 326"/>
                <a:gd name="T41" fmla="*/ 23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298">
                  <a:moveTo>
                    <a:pt x="9" y="232"/>
                  </a:moveTo>
                  <a:cubicBezTo>
                    <a:pt x="6" y="230"/>
                    <a:pt x="4" y="227"/>
                    <a:pt x="3" y="224"/>
                  </a:cubicBezTo>
                  <a:cubicBezTo>
                    <a:pt x="0" y="207"/>
                    <a:pt x="65" y="222"/>
                    <a:pt x="65" y="222"/>
                  </a:cubicBezTo>
                  <a:cubicBezTo>
                    <a:pt x="65" y="222"/>
                    <a:pt x="62" y="218"/>
                    <a:pt x="58" y="213"/>
                  </a:cubicBezTo>
                  <a:cubicBezTo>
                    <a:pt x="46" y="199"/>
                    <a:pt x="53" y="196"/>
                    <a:pt x="53" y="196"/>
                  </a:cubicBezTo>
                  <a:cubicBezTo>
                    <a:pt x="62" y="184"/>
                    <a:pt x="90" y="214"/>
                    <a:pt x="90" y="214"/>
                  </a:cubicBezTo>
                  <a:cubicBezTo>
                    <a:pt x="90" y="214"/>
                    <a:pt x="131" y="211"/>
                    <a:pt x="161" y="199"/>
                  </a:cubicBezTo>
                  <a:cubicBezTo>
                    <a:pt x="175" y="193"/>
                    <a:pt x="187" y="185"/>
                    <a:pt x="191" y="174"/>
                  </a:cubicBezTo>
                  <a:cubicBezTo>
                    <a:pt x="202" y="144"/>
                    <a:pt x="184" y="103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234" y="46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94" y="79"/>
                    <a:pt x="326" y="183"/>
                    <a:pt x="266" y="250"/>
                  </a:cubicBezTo>
                  <a:cubicBezTo>
                    <a:pt x="247" y="272"/>
                    <a:pt x="215" y="285"/>
                    <a:pt x="179" y="292"/>
                  </a:cubicBezTo>
                  <a:cubicBezTo>
                    <a:pt x="144" y="298"/>
                    <a:pt x="105" y="298"/>
                    <a:pt x="74" y="293"/>
                  </a:cubicBezTo>
                  <a:cubicBezTo>
                    <a:pt x="73" y="293"/>
                    <a:pt x="73" y="293"/>
                    <a:pt x="73" y="293"/>
                  </a:cubicBezTo>
                  <a:cubicBezTo>
                    <a:pt x="33" y="287"/>
                    <a:pt x="5" y="272"/>
                    <a:pt x="8" y="254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5" y="250"/>
                    <a:pt x="3" y="247"/>
                    <a:pt x="3" y="243"/>
                  </a:cubicBezTo>
                  <a:cubicBezTo>
                    <a:pt x="2" y="236"/>
                    <a:pt x="8" y="233"/>
                    <a:pt x="8" y="233"/>
                  </a:cubicBezTo>
                  <a:cubicBezTo>
                    <a:pt x="9" y="232"/>
                    <a:pt x="9" y="232"/>
                    <a:pt x="9" y="232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0" name="Freeform 453">
              <a:extLst>
                <a:ext uri="{FF2B5EF4-FFF2-40B4-BE49-F238E27FC236}">
                  <a16:creationId xmlns:a16="http://schemas.microsoft.com/office/drawing/2014/main" id="{D0F77DF9-20CE-4A9D-BA3F-22E7E7A06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25" y="1657350"/>
              <a:ext cx="912813" cy="825500"/>
            </a:xfrm>
            <a:custGeom>
              <a:avLst/>
              <a:gdLst>
                <a:gd name="T0" fmla="*/ 246 w 325"/>
                <a:gd name="T1" fmla="*/ 0 h 294"/>
                <a:gd name="T2" fmla="*/ 176 w 325"/>
                <a:gd name="T3" fmla="*/ 86 h 294"/>
                <a:gd name="T4" fmla="*/ 191 w 325"/>
                <a:gd name="T5" fmla="*/ 170 h 294"/>
                <a:gd name="T6" fmla="*/ 161 w 325"/>
                <a:gd name="T7" fmla="*/ 195 h 294"/>
                <a:gd name="T8" fmla="*/ 90 w 325"/>
                <a:gd name="T9" fmla="*/ 210 h 294"/>
                <a:gd name="T10" fmla="*/ 53 w 325"/>
                <a:gd name="T11" fmla="*/ 192 h 294"/>
                <a:gd name="T12" fmla="*/ 58 w 325"/>
                <a:gd name="T13" fmla="*/ 209 h 294"/>
                <a:gd name="T14" fmla="*/ 65 w 325"/>
                <a:gd name="T15" fmla="*/ 218 h 294"/>
                <a:gd name="T16" fmla="*/ 3 w 325"/>
                <a:gd name="T17" fmla="*/ 220 h 294"/>
                <a:gd name="T18" fmla="*/ 9 w 325"/>
                <a:gd name="T19" fmla="*/ 228 h 294"/>
                <a:gd name="T20" fmla="*/ 8 w 325"/>
                <a:gd name="T21" fmla="*/ 229 h 294"/>
                <a:gd name="T22" fmla="*/ 3 w 325"/>
                <a:gd name="T23" fmla="*/ 239 h 294"/>
                <a:gd name="T24" fmla="*/ 9 w 325"/>
                <a:gd name="T25" fmla="*/ 248 h 294"/>
                <a:gd name="T26" fmla="*/ 8 w 325"/>
                <a:gd name="T27" fmla="*/ 250 h 294"/>
                <a:gd name="T28" fmla="*/ 73 w 325"/>
                <a:gd name="T29" fmla="*/ 289 h 294"/>
                <a:gd name="T30" fmla="*/ 74 w 325"/>
                <a:gd name="T31" fmla="*/ 289 h 294"/>
                <a:gd name="T32" fmla="*/ 179 w 325"/>
                <a:gd name="T33" fmla="*/ 288 h 294"/>
                <a:gd name="T34" fmla="*/ 266 w 325"/>
                <a:gd name="T35" fmla="*/ 246 h 294"/>
                <a:gd name="T36" fmla="*/ 246 w 325"/>
                <a:gd name="T3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" h="294">
                  <a:moveTo>
                    <a:pt x="246" y="0"/>
                  </a:moveTo>
                  <a:cubicBezTo>
                    <a:pt x="236" y="37"/>
                    <a:pt x="210" y="70"/>
                    <a:pt x="176" y="86"/>
                  </a:cubicBezTo>
                  <a:cubicBezTo>
                    <a:pt x="190" y="116"/>
                    <a:pt x="199" y="147"/>
                    <a:pt x="191" y="170"/>
                  </a:cubicBezTo>
                  <a:cubicBezTo>
                    <a:pt x="187" y="181"/>
                    <a:pt x="175" y="189"/>
                    <a:pt x="161" y="195"/>
                  </a:cubicBezTo>
                  <a:cubicBezTo>
                    <a:pt x="131" y="207"/>
                    <a:pt x="90" y="210"/>
                    <a:pt x="90" y="210"/>
                  </a:cubicBezTo>
                  <a:cubicBezTo>
                    <a:pt x="90" y="210"/>
                    <a:pt x="62" y="180"/>
                    <a:pt x="53" y="192"/>
                  </a:cubicBezTo>
                  <a:cubicBezTo>
                    <a:pt x="53" y="192"/>
                    <a:pt x="46" y="195"/>
                    <a:pt x="58" y="209"/>
                  </a:cubicBezTo>
                  <a:cubicBezTo>
                    <a:pt x="62" y="214"/>
                    <a:pt x="65" y="218"/>
                    <a:pt x="65" y="218"/>
                  </a:cubicBezTo>
                  <a:cubicBezTo>
                    <a:pt x="65" y="218"/>
                    <a:pt x="0" y="203"/>
                    <a:pt x="3" y="220"/>
                  </a:cubicBezTo>
                  <a:cubicBezTo>
                    <a:pt x="4" y="223"/>
                    <a:pt x="6" y="226"/>
                    <a:pt x="9" y="228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8" y="229"/>
                    <a:pt x="2" y="232"/>
                    <a:pt x="3" y="239"/>
                  </a:cubicBezTo>
                  <a:cubicBezTo>
                    <a:pt x="3" y="243"/>
                    <a:pt x="5" y="246"/>
                    <a:pt x="9" y="248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5" y="268"/>
                    <a:pt x="33" y="283"/>
                    <a:pt x="73" y="289"/>
                  </a:cubicBezTo>
                  <a:cubicBezTo>
                    <a:pt x="74" y="289"/>
                    <a:pt x="74" y="289"/>
                    <a:pt x="74" y="289"/>
                  </a:cubicBezTo>
                  <a:cubicBezTo>
                    <a:pt x="105" y="294"/>
                    <a:pt x="144" y="294"/>
                    <a:pt x="179" y="288"/>
                  </a:cubicBezTo>
                  <a:cubicBezTo>
                    <a:pt x="215" y="281"/>
                    <a:pt x="247" y="268"/>
                    <a:pt x="266" y="246"/>
                  </a:cubicBezTo>
                  <a:cubicBezTo>
                    <a:pt x="325" y="180"/>
                    <a:pt x="295" y="79"/>
                    <a:pt x="246" y="0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1" name="Freeform 454">
              <a:extLst>
                <a:ext uri="{FF2B5EF4-FFF2-40B4-BE49-F238E27FC236}">
                  <a16:creationId xmlns:a16="http://schemas.microsoft.com/office/drawing/2014/main" id="{7AC8D35A-1641-4DB6-93BD-ADB973B2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1835150"/>
              <a:ext cx="36513" cy="63500"/>
            </a:xfrm>
            <a:custGeom>
              <a:avLst/>
              <a:gdLst>
                <a:gd name="T0" fmla="*/ 0 w 13"/>
                <a:gd name="T1" fmla="*/ 0 h 23"/>
                <a:gd name="T2" fmla="*/ 13 w 13"/>
                <a:gd name="T3" fmla="*/ 23 h 23"/>
                <a:gd name="T4" fmla="*/ 13 w 13"/>
                <a:gd name="T5" fmla="*/ 23 h 23"/>
                <a:gd name="T6" fmla="*/ 0 w 13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4" y="7"/>
                    <a:pt x="9" y="15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9" y="15"/>
                    <a:pt x="4" y="7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2" name="Freeform 455">
              <a:extLst>
                <a:ext uri="{FF2B5EF4-FFF2-40B4-BE49-F238E27FC236}">
                  <a16:creationId xmlns:a16="http://schemas.microsoft.com/office/drawing/2014/main" id="{DECEC3E9-EF03-4AE8-9325-524F012F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1646238"/>
              <a:ext cx="233363" cy="252413"/>
            </a:xfrm>
            <a:custGeom>
              <a:avLst/>
              <a:gdLst>
                <a:gd name="T0" fmla="*/ 80 w 83"/>
                <a:gd name="T1" fmla="*/ 0 h 90"/>
                <a:gd name="T2" fmla="*/ 80 w 83"/>
                <a:gd name="T3" fmla="*/ 0 h 90"/>
                <a:gd name="T4" fmla="*/ 80 w 83"/>
                <a:gd name="T5" fmla="*/ 0 h 90"/>
                <a:gd name="T6" fmla="*/ 1 w 83"/>
                <a:gd name="T7" fmla="*/ 66 h 90"/>
                <a:gd name="T8" fmla="*/ 0 w 83"/>
                <a:gd name="T9" fmla="*/ 67 h 90"/>
                <a:gd name="T10" fmla="*/ 0 w 83"/>
                <a:gd name="T11" fmla="*/ 67 h 90"/>
                <a:gd name="T12" fmla="*/ 13 w 83"/>
                <a:gd name="T13" fmla="*/ 90 h 90"/>
                <a:gd name="T14" fmla="*/ 83 w 83"/>
                <a:gd name="T15" fmla="*/ 4 h 90"/>
                <a:gd name="T16" fmla="*/ 80 w 83"/>
                <a:gd name="T17" fmla="*/ 0 h 90"/>
                <a:gd name="T18" fmla="*/ 80 w 8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90"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1" y="46"/>
                    <a:pt x="1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9" y="82"/>
                    <a:pt x="13" y="90"/>
                  </a:cubicBezTo>
                  <a:cubicBezTo>
                    <a:pt x="47" y="74"/>
                    <a:pt x="73" y="41"/>
                    <a:pt x="83" y="4"/>
                  </a:cubicBezTo>
                  <a:cubicBezTo>
                    <a:pt x="82" y="3"/>
                    <a:pt x="81" y="1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3" name="Freeform 456">
              <a:extLst>
                <a:ext uri="{FF2B5EF4-FFF2-40B4-BE49-F238E27FC236}">
                  <a16:creationId xmlns:a16="http://schemas.microsoft.com/office/drawing/2014/main" id="{13E3F640-4765-4614-A84C-9D0544C48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513" y="1858963"/>
              <a:ext cx="908050" cy="592138"/>
            </a:xfrm>
            <a:custGeom>
              <a:avLst/>
              <a:gdLst>
                <a:gd name="T0" fmla="*/ 312 w 323"/>
                <a:gd name="T1" fmla="*/ 101 h 211"/>
                <a:gd name="T2" fmla="*/ 319 w 323"/>
                <a:gd name="T3" fmla="*/ 108 h 211"/>
                <a:gd name="T4" fmla="*/ 231 w 323"/>
                <a:gd name="T5" fmla="*/ 179 h 211"/>
                <a:gd name="T6" fmla="*/ 100 w 323"/>
                <a:gd name="T7" fmla="*/ 210 h 211"/>
                <a:gd name="T8" fmla="*/ 28 w 323"/>
                <a:gd name="T9" fmla="*/ 180 h 211"/>
                <a:gd name="T10" fmla="*/ 35 w 323"/>
                <a:gd name="T11" fmla="*/ 0 h 211"/>
                <a:gd name="T12" fmla="*/ 36 w 323"/>
                <a:gd name="T13" fmla="*/ 0 h 211"/>
                <a:gd name="T14" fmla="*/ 128 w 323"/>
                <a:gd name="T15" fmla="*/ 23 h 211"/>
                <a:gd name="T16" fmla="*/ 115 w 323"/>
                <a:gd name="T17" fmla="*/ 108 h 211"/>
                <a:gd name="T18" fmla="*/ 116 w 323"/>
                <a:gd name="T19" fmla="*/ 109 h 211"/>
                <a:gd name="T20" fmla="*/ 213 w 323"/>
                <a:gd name="T21" fmla="*/ 87 h 211"/>
                <a:gd name="T22" fmla="*/ 237 w 323"/>
                <a:gd name="T23" fmla="*/ 69 h 211"/>
                <a:gd name="T24" fmla="*/ 260 w 323"/>
                <a:gd name="T25" fmla="*/ 55 h 211"/>
                <a:gd name="T26" fmla="*/ 258 w 323"/>
                <a:gd name="T27" fmla="*/ 85 h 211"/>
                <a:gd name="T28" fmla="*/ 303 w 323"/>
                <a:gd name="T29" fmla="*/ 59 h 211"/>
                <a:gd name="T30" fmla="*/ 306 w 323"/>
                <a:gd name="T31" fmla="*/ 60 h 211"/>
                <a:gd name="T32" fmla="*/ 303 w 323"/>
                <a:gd name="T33" fmla="*/ 78 h 211"/>
                <a:gd name="T34" fmla="*/ 321 w 323"/>
                <a:gd name="T35" fmla="*/ 77 h 211"/>
                <a:gd name="T36" fmla="*/ 312 w 323"/>
                <a:gd name="T37" fmla="*/ 1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211">
                  <a:moveTo>
                    <a:pt x="312" y="101"/>
                  </a:moveTo>
                  <a:cubicBezTo>
                    <a:pt x="312" y="101"/>
                    <a:pt x="320" y="100"/>
                    <a:pt x="319" y="108"/>
                  </a:cubicBezTo>
                  <a:cubicBezTo>
                    <a:pt x="317" y="128"/>
                    <a:pt x="279" y="157"/>
                    <a:pt x="231" y="179"/>
                  </a:cubicBezTo>
                  <a:cubicBezTo>
                    <a:pt x="190" y="197"/>
                    <a:pt x="141" y="211"/>
                    <a:pt x="100" y="210"/>
                  </a:cubicBezTo>
                  <a:cubicBezTo>
                    <a:pt x="70" y="209"/>
                    <a:pt x="44" y="200"/>
                    <a:pt x="28" y="180"/>
                  </a:cubicBezTo>
                  <a:cubicBezTo>
                    <a:pt x="0" y="144"/>
                    <a:pt x="11" y="7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68" y="38"/>
                    <a:pt x="128" y="23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52" y="103"/>
                    <a:pt x="199" y="95"/>
                    <a:pt x="213" y="87"/>
                  </a:cubicBezTo>
                  <a:cubicBezTo>
                    <a:pt x="222" y="82"/>
                    <a:pt x="230" y="75"/>
                    <a:pt x="237" y="69"/>
                  </a:cubicBezTo>
                  <a:cubicBezTo>
                    <a:pt x="248" y="60"/>
                    <a:pt x="255" y="52"/>
                    <a:pt x="260" y="55"/>
                  </a:cubicBezTo>
                  <a:cubicBezTo>
                    <a:pt x="269" y="60"/>
                    <a:pt x="258" y="85"/>
                    <a:pt x="258" y="85"/>
                  </a:cubicBezTo>
                  <a:cubicBezTo>
                    <a:pt x="258" y="85"/>
                    <a:pt x="290" y="59"/>
                    <a:pt x="303" y="59"/>
                  </a:cubicBezTo>
                  <a:cubicBezTo>
                    <a:pt x="304" y="59"/>
                    <a:pt x="305" y="60"/>
                    <a:pt x="306" y="60"/>
                  </a:cubicBezTo>
                  <a:cubicBezTo>
                    <a:pt x="310" y="63"/>
                    <a:pt x="308" y="70"/>
                    <a:pt x="303" y="78"/>
                  </a:cubicBezTo>
                  <a:cubicBezTo>
                    <a:pt x="307" y="75"/>
                    <a:pt x="317" y="67"/>
                    <a:pt x="321" y="77"/>
                  </a:cubicBezTo>
                  <a:cubicBezTo>
                    <a:pt x="323" y="84"/>
                    <a:pt x="319" y="93"/>
                    <a:pt x="312" y="10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4" name="Freeform 457">
              <a:extLst>
                <a:ext uri="{FF2B5EF4-FFF2-40B4-BE49-F238E27FC236}">
                  <a16:creationId xmlns:a16="http://schemas.microsoft.com/office/drawing/2014/main" id="{F9A06FF7-7BF2-4CC7-85D4-C4BE2BD2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513" y="1858963"/>
              <a:ext cx="908050" cy="592138"/>
            </a:xfrm>
            <a:custGeom>
              <a:avLst/>
              <a:gdLst>
                <a:gd name="T0" fmla="*/ 312 w 323"/>
                <a:gd name="T1" fmla="*/ 101 h 211"/>
                <a:gd name="T2" fmla="*/ 321 w 323"/>
                <a:gd name="T3" fmla="*/ 77 h 211"/>
                <a:gd name="T4" fmla="*/ 303 w 323"/>
                <a:gd name="T5" fmla="*/ 78 h 211"/>
                <a:gd name="T6" fmla="*/ 306 w 323"/>
                <a:gd name="T7" fmla="*/ 60 h 211"/>
                <a:gd name="T8" fmla="*/ 303 w 323"/>
                <a:gd name="T9" fmla="*/ 59 h 211"/>
                <a:gd name="T10" fmla="*/ 258 w 323"/>
                <a:gd name="T11" fmla="*/ 85 h 211"/>
                <a:gd name="T12" fmla="*/ 260 w 323"/>
                <a:gd name="T13" fmla="*/ 55 h 211"/>
                <a:gd name="T14" fmla="*/ 237 w 323"/>
                <a:gd name="T15" fmla="*/ 69 h 211"/>
                <a:gd name="T16" fmla="*/ 213 w 323"/>
                <a:gd name="T17" fmla="*/ 87 h 211"/>
                <a:gd name="T18" fmla="*/ 116 w 323"/>
                <a:gd name="T19" fmla="*/ 109 h 211"/>
                <a:gd name="T20" fmla="*/ 115 w 323"/>
                <a:gd name="T21" fmla="*/ 108 h 211"/>
                <a:gd name="T22" fmla="*/ 126 w 323"/>
                <a:gd name="T23" fmla="*/ 37 h 211"/>
                <a:gd name="T24" fmla="*/ 41 w 323"/>
                <a:gd name="T25" fmla="*/ 5 h 211"/>
                <a:gd name="T26" fmla="*/ 36 w 323"/>
                <a:gd name="T27" fmla="*/ 0 h 211"/>
                <a:gd name="T28" fmla="*/ 35 w 323"/>
                <a:gd name="T29" fmla="*/ 0 h 211"/>
                <a:gd name="T30" fmla="*/ 28 w 323"/>
                <a:gd name="T31" fmla="*/ 180 h 211"/>
                <a:gd name="T32" fmla="*/ 100 w 323"/>
                <a:gd name="T33" fmla="*/ 210 h 211"/>
                <a:gd name="T34" fmla="*/ 231 w 323"/>
                <a:gd name="T35" fmla="*/ 179 h 211"/>
                <a:gd name="T36" fmla="*/ 319 w 323"/>
                <a:gd name="T37" fmla="*/ 108 h 211"/>
                <a:gd name="T38" fmla="*/ 312 w 323"/>
                <a:gd name="T39" fmla="*/ 10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3" h="211">
                  <a:moveTo>
                    <a:pt x="312" y="101"/>
                  </a:moveTo>
                  <a:cubicBezTo>
                    <a:pt x="319" y="93"/>
                    <a:pt x="323" y="84"/>
                    <a:pt x="321" y="77"/>
                  </a:cubicBezTo>
                  <a:cubicBezTo>
                    <a:pt x="317" y="67"/>
                    <a:pt x="307" y="75"/>
                    <a:pt x="303" y="78"/>
                  </a:cubicBezTo>
                  <a:cubicBezTo>
                    <a:pt x="308" y="70"/>
                    <a:pt x="310" y="63"/>
                    <a:pt x="306" y="60"/>
                  </a:cubicBezTo>
                  <a:cubicBezTo>
                    <a:pt x="305" y="60"/>
                    <a:pt x="304" y="59"/>
                    <a:pt x="303" y="59"/>
                  </a:cubicBezTo>
                  <a:cubicBezTo>
                    <a:pt x="290" y="59"/>
                    <a:pt x="258" y="85"/>
                    <a:pt x="258" y="85"/>
                  </a:cubicBezTo>
                  <a:cubicBezTo>
                    <a:pt x="258" y="85"/>
                    <a:pt x="269" y="60"/>
                    <a:pt x="260" y="55"/>
                  </a:cubicBezTo>
                  <a:cubicBezTo>
                    <a:pt x="255" y="52"/>
                    <a:pt x="248" y="60"/>
                    <a:pt x="237" y="69"/>
                  </a:cubicBezTo>
                  <a:cubicBezTo>
                    <a:pt x="230" y="75"/>
                    <a:pt x="222" y="82"/>
                    <a:pt x="213" y="87"/>
                  </a:cubicBezTo>
                  <a:cubicBezTo>
                    <a:pt x="199" y="95"/>
                    <a:pt x="152" y="103"/>
                    <a:pt x="116" y="109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94" y="45"/>
                    <a:pt x="61" y="29"/>
                    <a:pt x="41" y="5"/>
                  </a:cubicBezTo>
                  <a:cubicBezTo>
                    <a:pt x="38" y="2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1" y="70"/>
                    <a:pt x="0" y="144"/>
                    <a:pt x="28" y="180"/>
                  </a:cubicBezTo>
                  <a:cubicBezTo>
                    <a:pt x="44" y="200"/>
                    <a:pt x="70" y="209"/>
                    <a:pt x="100" y="210"/>
                  </a:cubicBezTo>
                  <a:cubicBezTo>
                    <a:pt x="141" y="211"/>
                    <a:pt x="190" y="197"/>
                    <a:pt x="231" y="179"/>
                  </a:cubicBezTo>
                  <a:cubicBezTo>
                    <a:pt x="279" y="157"/>
                    <a:pt x="317" y="128"/>
                    <a:pt x="319" y="108"/>
                  </a:cubicBezTo>
                  <a:cubicBezTo>
                    <a:pt x="320" y="100"/>
                    <a:pt x="312" y="101"/>
                    <a:pt x="312" y="10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5" name="Freeform 458">
              <a:extLst>
                <a:ext uri="{FF2B5EF4-FFF2-40B4-BE49-F238E27FC236}">
                  <a16:creationId xmlns:a16="http://schemas.microsoft.com/office/drawing/2014/main" id="{293280E6-5C0B-46D2-AA28-75C801800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9788" y="1924050"/>
              <a:ext cx="63500" cy="7938"/>
            </a:xfrm>
            <a:custGeom>
              <a:avLst/>
              <a:gdLst>
                <a:gd name="T0" fmla="*/ 23 w 23"/>
                <a:gd name="T1" fmla="*/ 0 h 3"/>
                <a:gd name="T2" fmla="*/ 1 w 23"/>
                <a:gd name="T3" fmla="*/ 3 h 3"/>
                <a:gd name="T4" fmla="*/ 0 w 23"/>
                <a:gd name="T5" fmla="*/ 3 h 3"/>
                <a:gd name="T6" fmla="*/ 23 w 23"/>
                <a:gd name="T7" fmla="*/ 0 h 3"/>
                <a:gd name="T8" fmla="*/ 23 w 23"/>
                <a:gd name="T9" fmla="*/ 0 h 3"/>
                <a:gd name="T10" fmla="*/ 23 w 23"/>
                <a:gd name="T11" fmla="*/ 0 h 3"/>
                <a:gd name="T12" fmla="*/ 23 w 23"/>
                <a:gd name="T13" fmla="*/ 0 h 3"/>
                <a:gd name="T14" fmla="*/ 23 w 2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">
                  <a:moveTo>
                    <a:pt x="23" y="0"/>
                  </a:moveTo>
                  <a:cubicBezTo>
                    <a:pt x="15" y="2"/>
                    <a:pt x="8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7" y="3"/>
                    <a:pt x="15" y="2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6" name="Freeform 459">
              <a:extLst>
                <a:ext uri="{FF2B5EF4-FFF2-40B4-BE49-F238E27FC236}">
                  <a16:creationId xmlns:a16="http://schemas.microsoft.com/office/drawing/2014/main" id="{9A280C93-D021-4052-8544-7C3334B8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525" y="1924050"/>
              <a:ext cx="4763" cy="39688"/>
            </a:xfrm>
            <a:custGeom>
              <a:avLst/>
              <a:gdLst>
                <a:gd name="T0" fmla="*/ 2 w 2"/>
                <a:gd name="T1" fmla="*/ 0 h 14"/>
                <a:gd name="T2" fmla="*/ 0 w 2"/>
                <a:gd name="T3" fmla="*/ 14 h 14"/>
                <a:gd name="T4" fmla="*/ 0 w 2"/>
                <a:gd name="T5" fmla="*/ 14 h 14"/>
                <a:gd name="T6" fmla="*/ 0 w 2"/>
                <a:gd name="T7" fmla="*/ 14 h 14"/>
                <a:gd name="T8" fmla="*/ 2 w 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06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7" name="Freeform 460">
              <a:extLst>
                <a:ext uri="{FF2B5EF4-FFF2-40B4-BE49-F238E27FC236}">
                  <a16:creationId xmlns:a16="http://schemas.microsoft.com/office/drawing/2014/main" id="{E0465260-BC61-4D95-989F-5BCCAAC26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8813" y="1873250"/>
              <a:ext cx="244475" cy="58738"/>
            </a:xfrm>
            <a:custGeom>
              <a:avLst/>
              <a:gdLst>
                <a:gd name="T0" fmla="*/ 87 w 87"/>
                <a:gd name="T1" fmla="*/ 18 h 21"/>
                <a:gd name="T2" fmla="*/ 65 w 87"/>
                <a:gd name="T3" fmla="*/ 21 h 21"/>
                <a:gd name="T4" fmla="*/ 87 w 87"/>
                <a:gd name="T5" fmla="*/ 18 h 21"/>
                <a:gd name="T6" fmla="*/ 87 w 87"/>
                <a:gd name="T7" fmla="*/ 18 h 21"/>
                <a:gd name="T8" fmla="*/ 87 w 87"/>
                <a:gd name="T9" fmla="*/ 18 h 21"/>
                <a:gd name="T10" fmla="*/ 87 w 87"/>
                <a:gd name="T11" fmla="*/ 18 h 21"/>
                <a:gd name="T12" fmla="*/ 14 w 87"/>
                <a:gd name="T13" fmla="*/ 10 h 21"/>
                <a:gd name="T14" fmla="*/ 14 w 87"/>
                <a:gd name="T15" fmla="*/ 10 h 21"/>
                <a:gd name="T16" fmla="*/ 14 w 87"/>
                <a:gd name="T17" fmla="*/ 10 h 21"/>
                <a:gd name="T18" fmla="*/ 0 w 87"/>
                <a:gd name="T19" fmla="*/ 0 h 21"/>
                <a:gd name="T20" fmla="*/ 0 w 87"/>
                <a:gd name="T21" fmla="*/ 0 h 21"/>
                <a:gd name="T22" fmla="*/ 14 w 87"/>
                <a:gd name="T23" fmla="*/ 10 h 21"/>
                <a:gd name="T24" fmla="*/ 0 w 87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21">
                  <a:moveTo>
                    <a:pt x="87" y="18"/>
                  </a:moveTo>
                  <a:cubicBezTo>
                    <a:pt x="79" y="20"/>
                    <a:pt x="72" y="21"/>
                    <a:pt x="65" y="21"/>
                  </a:cubicBezTo>
                  <a:cubicBezTo>
                    <a:pt x="72" y="21"/>
                    <a:pt x="79" y="20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8" y="6"/>
                    <a:pt x="14" y="10"/>
                  </a:cubicBezTo>
                  <a:cubicBezTo>
                    <a:pt x="8" y="6"/>
                    <a:pt x="3" y="3"/>
                    <a:pt x="0" y="0"/>
                  </a:cubicBezTo>
                </a:path>
              </a:pathLst>
            </a:custGeom>
            <a:solidFill>
              <a:srgbClr val="D06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8" name="Freeform 461">
              <a:extLst>
                <a:ext uri="{FF2B5EF4-FFF2-40B4-BE49-F238E27FC236}">
                  <a16:creationId xmlns:a16="http://schemas.microsoft.com/office/drawing/2014/main" id="{DDC31425-AB56-457A-BC22-DEAD6B4E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1873250"/>
              <a:ext cx="244475" cy="95250"/>
            </a:xfrm>
            <a:custGeom>
              <a:avLst/>
              <a:gdLst>
                <a:gd name="T0" fmla="*/ 0 w 87"/>
                <a:gd name="T1" fmla="*/ 0 h 34"/>
                <a:gd name="T2" fmla="*/ 0 w 87"/>
                <a:gd name="T3" fmla="*/ 1 h 34"/>
                <a:gd name="T4" fmla="*/ 0 w 87"/>
                <a:gd name="T5" fmla="*/ 1 h 34"/>
                <a:gd name="T6" fmla="*/ 68 w 87"/>
                <a:gd name="T7" fmla="*/ 34 h 34"/>
                <a:gd name="T8" fmla="*/ 68 w 87"/>
                <a:gd name="T9" fmla="*/ 34 h 34"/>
                <a:gd name="T10" fmla="*/ 68 w 87"/>
                <a:gd name="T11" fmla="*/ 34 h 34"/>
                <a:gd name="T12" fmla="*/ 85 w 87"/>
                <a:gd name="T13" fmla="*/ 32 h 34"/>
                <a:gd name="T14" fmla="*/ 85 w 87"/>
                <a:gd name="T15" fmla="*/ 32 h 34"/>
                <a:gd name="T16" fmla="*/ 85 w 87"/>
                <a:gd name="T17" fmla="*/ 32 h 34"/>
                <a:gd name="T18" fmla="*/ 87 w 87"/>
                <a:gd name="T19" fmla="*/ 18 h 34"/>
                <a:gd name="T20" fmla="*/ 87 w 87"/>
                <a:gd name="T21" fmla="*/ 18 h 34"/>
                <a:gd name="T22" fmla="*/ 87 w 87"/>
                <a:gd name="T23" fmla="*/ 18 h 34"/>
                <a:gd name="T24" fmla="*/ 64 w 87"/>
                <a:gd name="T25" fmla="*/ 21 h 34"/>
                <a:gd name="T26" fmla="*/ 60 w 87"/>
                <a:gd name="T27" fmla="*/ 21 h 34"/>
                <a:gd name="T28" fmla="*/ 14 w 87"/>
                <a:gd name="T29" fmla="*/ 10 h 34"/>
                <a:gd name="T30" fmla="*/ 14 w 87"/>
                <a:gd name="T31" fmla="*/ 10 h 34"/>
                <a:gd name="T32" fmla="*/ 14 w 87"/>
                <a:gd name="T33" fmla="*/ 10 h 34"/>
                <a:gd name="T34" fmla="*/ 0 w 87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20"/>
                    <a:pt x="42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4" y="34"/>
                    <a:pt x="79" y="33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9" y="20"/>
                    <a:pt x="71" y="21"/>
                    <a:pt x="64" y="21"/>
                  </a:cubicBezTo>
                  <a:cubicBezTo>
                    <a:pt x="63" y="21"/>
                    <a:pt x="61" y="21"/>
                    <a:pt x="60" y="21"/>
                  </a:cubicBezTo>
                  <a:cubicBezTo>
                    <a:pt x="40" y="21"/>
                    <a:pt x="25" y="16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8" y="6"/>
                    <a:pt x="3" y="3"/>
                    <a:pt x="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9" name="Freeform 462">
              <a:extLst>
                <a:ext uri="{FF2B5EF4-FFF2-40B4-BE49-F238E27FC236}">
                  <a16:creationId xmlns:a16="http://schemas.microsoft.com/office/drawing/2014/main" id="{03B917FE-40E5-43BC-861C-C37BA1C36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8813" y="1876425"/>
              <a:ext cx="239713" cy="92075"/>
            </a:xfrm>
            <a:custGeom>
              <a:avLst/>
              <a:gdLst>
                <a:gd name="T0" fmla="*/ 68 w 85"/>
                <a:gd name="T1" fmla="*/ 33 h 33"/>
                <a:gd name="T2" fmla="*/ 68 w 85"/>
                <a:gd name="T3" fmla="*/ 33 h 33"/>
                <a:gd name="T4" fmla="*/ 68 w 85"/>
                <a:gd name="T5" fmla="*/ 33 h 33"/>
                <a:gd name="T6" fmla="*/ 68 w 85"/>
                <a:gd name="T7" fmla="*/ 33 h 33"/>
                <a:gd name="T8" fmla="*/ 85 w 85"/>
                <a:gd name="T9" fmla="*/ 31 h 33"/>
                <a:gd name="T10" fmla="*/ 68 w 85"/>
                <a:gd name="T11" fmla="*/ 33 h 33"/>
                <a:gd name="T12" fmla="*/ 85 w 85"/>
                <a:gd name="T13" fmla="*/ 31 h 33"/>
                <a:gd name="T14" fmla="*/ 85 w 85"/>
                <a:gd name="T15" fmla="*/ 31 h 33"/>
                <a:gd name="T16" fmla="*/ 85 w 85"/>
                <a:gd name="T17" fmla="*/ 31 h 33"/>
                <a:gd name="T18" fmla="*/ 85 w 85"/>
                <a:gd name="T19" fmla="*/ 31 h 33"/>
                <a:gd name="T20" fmla="*/ 85 w 85"/>
                <a:gd name="T21" fmla="*/ 31 h 33"/>
                <a:gd name="T22" fmla="*/ 85 w 85"/>
                <a:gd name="T23" fmla="*/ 31 h 33"/>
                <a:gd name="T24" fmla="*/ 0 w 85"/>
                <a:gd name="T25" fmla="*/ 0 h 33"/>
                <a:gd name="T26" fmla="*/ 0 w 85"/>
                <a:gd name="T27" fmla="*/ 0 h 33"/>
                <a:gd name="T28" fmla="*/ 0 w 85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3">
                  <a:moveTo>
                    <a:pt x="68" y="33"/>
                  </a:move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moveTo>
                    <a:pt x="85" y="31"/>
                  </a:moveTo>
                  <a:cubicBezTo>
                    <a:pt x="79" y="32"/>
                    <a:pt x="74" y="33"/>
                    <a:pt x="68" y="33"/>
                  </a:cubicBezTo>
                  <a:cubicBezTo>
                    <a:pt x="74" y="33"/>
                    <a:pt x="79" y="32"/>
                    <a:pt x="85" y="31"/>
                  </a:cubicBezTo>
                  <a:moveTo>
                    <a:pt x="85" y="31"/>
                  </a:move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0" name="Freeform 463">
              <a:extLst>
                <a:ext uri="{FF2B5EF4-FFF2-40B4-BE49-F238E27FC236}">
                  <a16:creationId xmlns:a16="http://schemas.microsoft.com/office/drawing/2014/main" id="{4E952879-6755-489D-A8BF-F1661203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6338" y="1276350"/>
              <a:ext cx="371475" cy="196850"/>
            </a:xfrm>
            <a:custGeom>
              <a:avLst/>
              <a:gdLst>
                <a:gd name="T0" fmla="*/ 132 w 132"/>
                <a:gd name="T1" fmla="*/ 36 h 70"/>
                <a:gd name="T2" fmla="*/ 132 w 132"/>
                <a:gd name="T3" fmla="*/ 39 h 70"/>
                <a:gd name="T4" fmla="*/ 66 w 132"/>
                <a:gd name="T5" fmla="*/ 70 h 70"/>
                <a:gd name="T6" fmla="*/ 0 w 132"/>
                <a:gd name="T7" fmla="*/ 45 h 70"/>
                <a:gd name="T8" fmla="*/ 4 w 132"/>
                <a:gd name="T9" fmla="*/ 7 h 70"/>
                <a:gd name="T10" fmla="*/ 127 w 132"/>
                <a:gd name="T11" fmla="*/ 0 h 70"/>
                <a:gd name="T12" fmla="*/ 132 w 132"/>
                <a:gd name="T13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70">
                  <a:moveTo>
                    <a:pt x="132" y="36"/>
                  </a:move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22" y="70"/>
                    <a:pt x="66" y="70"/>
                  </a:cubicBezTo>
                  <a:cubicBezTo>
                    <a:pt x="9" y="70"/>
                    <a:pt x="0" y="45"/>
                    <a:pt x="0" y="4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3" y="10"/>
                    <a:pt x="86" y="8"/>
                    <a:pt x="127" y="0"/>
                  </a:cubicBezTo>
                  <a:cubicBezTo>
                    <a:pt x="132" y="36"/>
                    <a:pt x="132" y="36"/>
                    <a:pt x="132" y="36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1" name="Freeform 464">
              <a:extLst>
                <a:ext uri="{FF2B5EF4-FFF2-40B4-BE49-F238E27FC236}">
                  <a16:creationId xmlns:a16="http://schemas.microsoft.com/office/drawing/2014/main" id="{D879CC2D-B7CA-438F-B63F-5F7DB5D40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6975" y="1279525"/>
              <a:ext cx="319088" cy="19050"/>
            </a:xfrm>
            <a:custGeom>
              <a:avLst/>
              <a:gdLst>
                <a:gd name="T0" fmla="*/ 31 w 114"/>
                <a:gd name="T1" fmla="*/ 7 h 7"/>
                <a:gd name="T2" fmla="*/ 31 w 114"/>
                <a:gd name="T3" fmla="*/ 7 h 7"/>
                <a:gd name="T4" fmla="*/ 31 w 114"/>
                <a:gd name="T5" fmla="*/ 7 h 7"/>
                <a:gd name="T6" fmla="*/ 31 w 114"/>
                <a:gd name="T7" fmla="*/ 7 h 7"/>
                <a:gd name="T8" fmla="*/ 0 w 114"/>
                <a:gd name="T9" fmla="*/ 6 h 7"/>
                <a:gd name="T10" fmla="*/ 0 w 114"/>
                <a:gd name="T11" fmla="*/ 6 h 7"/>
                <a:gd name="T12" fmla="*/ 0 w 114"/>
                <a:gd name="T13" fmla="*/ 6 h 7"/>
                <a:gd name="T14" fmla="*/ 114 w 114"/>
                <a:gd name="T15" fmla="*/ 0 h 7"/>
                <a:gd name="T16" fmla="*/ 31 w 114"/>
                <a:gd name="T17" fmla="*/ 7 h 7"/>
                <a:gd name="T18" fmla="*/ 114 w 114"/>
                <a:gd name="T19" fmla="*/ 0 h 7"/>
                <a:gd name="T20" fmla="*/ 114 w 1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7">
                  <a:moveTo>
                    <a:pt x="31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114" y="0"/>
                  </a:moveTo>
                  <a:cubicBezTo>
                    <a:pt x="86" y="5"/>
                    <a:pt x="58" y="7"/>
                    <a:pt x="31" y="7"/>
                  </a:cubicBezTo>
                  <a:cubicBezTo>
                    <a:pt x="58" y="7"/>
                    <a:pt x="86" y="5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2" name="Freeform 465">
              <a:extLst>
                <a:ext uri="{FF2B5EF4-FFF2-40B4-BE49-F238E27FC236}">
                  <a16:creationId xmlns:a16="http://schemas.microsoft.com/office/drawing/2014/main" id="{3B32FB5F-01A6-49F7-92F9-AF31E79A5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6338" y="1279525"/>
              <a:ext cx="339725" cy="123825"/>
            </a:xfrm>
            <a:custGeom>
              <a:avLst/>
              <a:gdLst>
                <a:gd name="T0" fmla="*/ 121 w 121"/>
                <a:gd name="T1" fmla="*/ 0 h 44"/>
                <a:gd name="T2" fmla="*/ 38 w 121"/>
                <a:gd name="T3" fmla="*/ 7 h 44"/>
                <a:gd name="T4" fmla="*/ 38 w 121"/>
                <a:gd name="T5" fmla="*/ 7 h 44"/>
                <a:gd name="T6" fmla="*/ 38 w 121"/>
                <a:gd name="T7" fmla="*/ 7 h 44"/>
                <a:gd name="T8" fmla="*/ 38 w 121"/>
                <a:gd name="T9" fmla="*/ 7 h 44"/>
                <a:gd name="T10" fmla="*/ 38 w 121"/>
                <a:gd name="T11" fmla="*/ 7 h 44"/>
                <a:gd name="T12" fmla="*/ 7 w 121"/>
                <a:gd name="T13" fmla="*/ 6 h 44"/>
                <a:gd name="T14" fmla="*/ 7 w 121"/>
                <a:gd name="T15" fmla="*/ 6 h 44"/>
                <a:gd name="T16" fmla="*/ 5 w 121"/>
                <a:gd name="T17" fmla="*/ 6 h 44"/>
                <a:gd name="T18" fmla="*/ 5 w 121"/>
                <a:gd name="T19" fmla="*/ 6 h 44"/>
                <a:gd name="T20" fmla="*/ 5 w 121"/>
                <a:gd name="T21" fmla="*/ 6 h 44"/>
                <a:gd name="T22" fmla="*/ 4 w 121"/>
                <a:gd name="T23" fmla="*/ 6 h 44"/>
                <a:gd name="T24" fmla="*/ 4 w 121"/>
                <a:gd name="T25" fmla="*/ 6 h 44"/>
                <a:gd name="T26" fmla="*/ 0 w 121"/>
                <a:gd name="T27" fmla="*/ 44 h 44"/>
                <a:gd name="T28" fmla="*/ 0 w 121"/>
                <a:gd name="T29" fmla="*/ 44 h 44"/>
                <a:gd name="T30" fmla="*/ 121 w 12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44">
                  <a:moveTo>
                    <a:pt x="121" y="0"/>
                  </a:moveTo>
                  <a:cubicBezTo>
                    <a:pt x="93" y="5"/>
                    <a:pt x="65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27" y="7"/>
                    <a:pt x="1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4" y="41"/>
                    <a:pt x="88" y="25"/>
                    <a:pt x="121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3" name="Freeform 466">
              <a:extLst>
                <a:ext uri="{FF2B5EF4-FFF2-40B4-BE49-F238E27FC236}">
                  <a16:creationId xmlns:a16="http://schemas.microsoft.com/office/drawing/2014/main" id="{349DAE15-971B-4280-9E53-DBB08F20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6338" y="1276350"/>
              <a:ext cx="371475" cy="196850"/>
            </a:xfrm>
            <a:custGeom>
              <a:avLst/>
              <a:gdLst>
                <a:gd name="T0" fmla="*/ 132 w 132"/>
                <a:gd name="T1" fmla="*/ 36 h 70"/>
                <a:gd name="T2" fmla="*/ 127 w 132"/>
                <a:gd name="T3" fmla="*/ 0 h 70"/>
                <a:gd name="T4" fmla="*/ 121 w 132"/>
                <a:gd name="T5" fmla="*/ 1 h 70"/>
                <a:gd name="T6" fmla="*/ 0 w 132"/>
                <a:gd name="T7" fmla="*/ 45 h 70"/>
                <a:gd name="T8" fmla="*/ 66 w 132"/>
                <a:gd name="T9" fmla="*/ 70 h 70"/>
                <a:gd name="T10" fmla="*/ 132 w 132"/>
                <a:gd name="T11" fmla="*/ 39 h 70"/>
                <a:gd name="T12" fmla="*/ 132 w 132"/>
                <a:gd name="T13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70">
                  <a:moveTo>
                    <a:pt x="132" y="3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3" y="1"/>
                    <a:pt x="121" y="1"/>
                  </a:cubicBezTo>
                  <a:cubicBezTo>
                    <a:pt x="88" y="26"/>
                    <a:pt x="44" y="42"/>
                    <a:pt x="0" y="45"/>
                  </a:cubicBezTo>
                  <a:cubicBezTo>
                    <a:pt x="1" y="46"/>
                    <a:pt x="11" y="70"/>
                    <a:pt x="66" y="70"/>
                  </a:cubicBezTo>
                  <a:cubicBezTo>
                    <a:pt x="122" y="70"/>
                    <a:pt x="132" y="39"/>
                    <a:pt x="132" y="39"/>
                  </a:cubicBezTo>
                  <a:lnTo>
                    <a:pt x="132" y="36"/>
                  </a:ln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4" name="Freeform 467">
              <a:extLst>
                <a:ext uri="{FF2B5EF4-FFF2-40B4-BE49-F238E27FC236}">
                  <a16:creationId xmlns:a16="http://schemas.microsoft.com/office/drawing/2014/main" id="{B8AAD90A-E080-4A39-8EB3-8000DF137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204788"/>
              <a:ext cx="1400175" cy="1100138"/>
            </a:xfrm>
            <a:custGeom>
              <a:avLst/>
              <a:gdLst>
                <a:gd name="T0" fmla="*/ 153 w 498"/>
                <a:gd name="T1" fmla="*/ 389 h 392"/>
                <a:gd name="T2" fmla="*/ 78 w 498"/>
                <a:gd name="T3" fmla="*/ 373 h 392"/>
                <a:gd name="T4" fmla="*/ 7 w 498"/>
                <a:gd name="T5" fmla="*/ 199 h 392"/>
                <a:gd name="T6" fmla="*/ 134 w 498"/>
                <a:gd name="T7" fmla="*/ 170 h 392"/>
                <a:gd name="T8" fmla="*/ 135 w 498"/>
                <a:gd name="T9" fmla="*/ 175 h 392"/>
                <a:gd name="T10" fmla="*/ 255 w 498"/>
                <a:gd name="T11" fmla="*/ 147 h 392"/>
                <a:gd name="T12" fmla="*/ 372 w 498"/>
                <a:gd name="T13" fmla="*/ 0 h 392"/>
                <a:gd name="T14" fmla="*/ 373 w 498"/>
                <a:gd name="T15" fmla="*/ 0 h 392"/>
                <a:gd name="T16" fmla="*/ 455 w 498"/>
                <a:gd name="T17" fmla="*/ 195 h 392"/>
                <a:gd name="T18" fmla="*/ 455 w 498"/>
                <a:gd name="T19" fmla="*/ 196 h 392"/>
                <a:gd name="T20" fmla="*/ 494 w 498"/>
                <a:gd name="T21" fmla="*/ 226 h 392"/>
                <a:gd name="T22" fmla="*/ 418 w 498"/>
                <a:gd name="T23" fmla="*/ 301 h 392"/>
                <a:gd name="T24" fmla="*/ 276 w 498"/>
                <a:gd name="T25" fmla="*/ 382 h 392"/>
                <a:gd name="T26" fmla="*/ 153 w 498"/>
                <a:gd name="T27" fmla="*/ 38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8" h="392">
                  <a:moveTo>
                    <a:pt x="153" y="389"/>
                  </a:moveTo>
                  <a:cubicBezTo>
                    <a:pt x="124" y="387"/>
                    <a:pt x="97" y="381"/>
                    <a:pt x="78" y="373"/>
                  </a:cubicBezTo>
                  <a:cubicBezTo>
                    <a:pt x="0" y="340"/>
                    <a:pt x="6" y="218"/>
                    <a:pt x="7" y="199"/>
                  </a:cubicBezTo>
                  <a:cubicBezTo>
                    <a:pt x="54" y="198"/>
                    <a:pt x="125" y="173"/>
                    <a:pt x="134" y="170"/>
                  </a:cubicBezTo>
                  <a:cubicBezTo>
                    <a:pt x="134" y="172"/>
                    <a:pt x="134" y="174"/>
                    <a:pt x="135" y="175"/>
                  </a:cubicBezTo>
                  <a:cubicBezTo>
                    <a:pt x="142" y="188"/>
                    <a:pt x="187" y="190"/>
                    <a:pt x="255" y="147"/>
                  </a:cubicBezTo>
                  <a:cubicBezTo>
                    <a:pt x="323" y="105"/>
                    <a:pt x="372" y="0"/>
                    <a:pt x="372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6" y="35"/>
                    <a:pt x="391" y="145"/>
                    <a:pt x="455" y="195"/>
                  </a:cubicBezTo>
                  <a:cubicBezTo>
                    <a:pt x="455" y="196"/>
                    <a:pt x="455" y="196"/>
                    <a:pt x="455" y="196"/>
                  </a:cubicBezTo>
                  <a:cubicBezTo>
                    <a:pt x="472" y="192"/>
                    <a:pt x="493" y="203"/>
                    <a:pt x="494" y="226"/>
                  </a:cubicBezTo>
                  <a:cubicBezTo>
                    <a:pt x="498" y="304"/>
                    <a:pt x="418" y="301"/>
                    <a:pt x="418" y="301"/>
                  </a:cubicBezTo>
                  <a:cubicBezTo>
                    <a:pt x="397" y="343"/>
                    <a:pt x="339" y="369"/>
                    <a:pt x="276" y="382"/>
                  </a:cubicBezTo>
                  <a:cubicBezTo>
                    <a:pt x="235" y="390"/>
                    <a:pt x="192" y="392"/>
                    <a:pt x="153" y="389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5" name="Freeform 468">
              <a:extLst>
                <a:ext uri="{FF2B5EF4-FFF2-40B4-BE49-F238E27FC236}">
                  <a16:creationId xmlns:a16="http://schemas.microsoft.com/office/drawing/2014/main" id="{499DAB70-400A-4DC6-BE51-38937F864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1738" y="684213"/>
              <a:ext cx="142875" cy="33338"/>
            </a:xfrm>
            <a:custGeom>
              <a:avLst/>
              <a:gdLst>
                <a:gd name="T0" fmla="*/ 0 w 51"/>
                <a:gd name="T1" fmla="*/ 12 h 12"/>
                <a:gd name="T2" fmla="*/ 0 w 51"/>
                <a:gd name="T3" fmla="*/ 12 h 12"/>
                <a:gd name="T4" fmla="*/ 0 w 51"/>
                <a:gd name="T5" fmla="*/ 12 h 12"/>
                <a:gd name="T6" fmla="*/ 0 w 51"/>
                <a:gd name="T7" fmla="*/ 12 h 12"/>
                <a:gd name="T8" fmla="*/ 51 w 51"/>
                <a:gd name="T9" fmla="*/ 0 h 12"/>
                <a:gd name="T10" fmla="*/ 49 w 51"/>
                <a:gd name="T11" fmla="*/ 1 h 12"/>
                <a:gd name="T12" fmla="*/ 49 w 51"/>
                <a:gd name="T13" fmla="*/ 1 h 12"/>
                <a:gd name="T14" fmla="*/ 49 w 51"/>
                <a:gd name="T15" fmla="*/ 1 h 12"/>
                <a:gd name="T16" fmla="*/ 1 w 51"/>
                <a:gd name="T17" fmla="*/ 12 h 12"/>
                <a:gd name="T18" fmla="*/ 51 w 51"/>
                <a:gd name="T19" fmla="*/ 0 h 12"/>
                <a:gd name="T20" fmla="*/ 51 w 51"/>
                <a:gd name="T21" fmla="*/ 0 h 12"/>
                <a:gd name="T22" fmla="*/ 51 w 51"/>
                <a:gd name="T23" fmla="*/ 0 h 12"/>
                <a:gd name="T24" fmla="*/ 51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51" y="0"/>
                  </a:moveTo>
                  <a:cubicBezTo>
                    <a:pt x="50" y="0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29" y="9"/>
                    <a:pt x="13" y="12"/>
                    <a:pt x="1" y="12"/>
                  </a:cubicBezTo>
                  <a:cubicBezTo>
                    <a:pt x="14" y="12"/>
                    <a:pt x="31" y="8"/>
                    <a:pt x="51" y="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6" name="Freeform 469">
              <a:extLst>
                <a:ext uri="{FF2B5EF4-FFF2-40B4-BE49-F238E27FC236}">
                  <a16:creationId xmlns:a16="http://schemas.microsoft.com/office/drawing/2014/main" id="{A51951BF-EC5A-4C54-B5C6-AD7C30DA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0" y="225425"/>
              <a:ext cx="1020763" cy="588963"/>
            </a:xfrm>
            <a:custGeom>
              <a:avLst/>
              <a:gdLst>
                <a:gd name="T0" fmla="*/ 363 w 363"/>
                <a:gd name="T1" fmla="*/ 0 h 210"/>
                <a:gd name="T2" fmla="*/ 359 w 363"/>
                <a:gd name="T3" fmla="*/ 7 h 210"/>
                <a:gd name="T4" fmla="*/ 346 w 363"/>
                <a:gd name="T5" fmla="*/ 30 h 210"/>
                <a:gd name="T6" fmla="*/ 249 w 363"/>
                <a:gd name="T7" fmla="*/ 140 h 210"/>
                <a:gd name="T8" fmla="*/ 249 w 363"/>
                <a:gd name="T9" fmla="*/ 140 h 210"/>
                <a:gd name="T10" fmla="*/ 249 w 363"/>
                <a:gd name="T11" fmla="*/ 140 h 210"/>
                <a:gd name="T12" fmla="*/ 249 w 363"/>
                <a:gd name="T13" fmla="*/ 140 h 210"/>
                <a:gd name="T14" fmla="*/ 249 w 363"/>
                <a:gd name="T15" fmla="*/ 140 h 210"/>
                <a:gd name="T16" fmla="*/ 249 w 363"/>
                <a:gd name="T17" fmla="*/ 140 h 210"/>
                <a:gd name="T18" fmla="*/ 249 w 363"/>
                <a:gd name="T19" fmla="*/ 140 h 210"/>
                <a:gd name="T20" fmla="*/ 249 w 363"/>
                <a:gd name="T21" fmla="*/ 140 h 210"/>
                <a:gd name="T22" fmla="*/ 249 w 363"/>
                <a:gd name="T23" fmla="*/ 140 h 210"/>
                <a:gd name="T24" fmla="*/ 203 w 363"/>
                <a:gd name="T25" fmla="*/ 164 h 210"/>
                <a:gd name="T26" fmla="*/ 203 w 363"/>
                <a:gd name="T27" fmla="*/ 164 h 210"/>
                <a:gd name="T28" fmla="*/ 203 w 363"/>
                <a:gd name="T29" fmla="*/ 164 h 210"/>
                <a:gd name="T30" fmla="*/ 153 w 363"/>
                <a:gd name="T31" fmla="*/ 176 h 210"/>
                <a:gd name="T32" fmla="*/ 152 w 363"/>
                <a:gd name="T33" fmla="*/ 176 h 210"/>
                <a:gd name="T34" fmla="*/ 152 w 363"/>
                <a:gd name="T35" fmla="*/ 176 h 210"/>
                <a:gd name="T36" fmla="*/ 152 w 363"/>
                <a:gd name="T37" fmla="*/ 176 h 210"/>
                <a:gd name="T38" fmla="*/ 152 w 363"/>
                <a:gd name="T39" fmla="*/ 176 h 210"/>
                <a:gd name="T40" fmla="*/ 129 w 363"/>
                <a:gd name="T41" fmla="*/ 169 h 210"/>
                <a:gd name="T42" fmla="*/ 129 w 363"/>
                <a:gd name="T43" fmla="*/ 169 h 210"/>
                <a:gd name="T44" fmla="*/ 129 w 363"/>
                <a:gd name="T45" fmla="*/ 169 h 210"/>
                <a:gd name="T46" fmla="*/ 129 w 363"/>
                <a:gd name="T47" fmla="*/ 168 h 210"/>
                <a:gd name="T48" fmla="*/ 129 w 363"/>
                <a:gd name="T49" fmla="*/ 168 h 210"/>
                <a:gd name="T50" fmla="*/ 129 w 363"/>
                <a:gd name="T51" fmla="*/ 168 h 210"/>
                <a:gd name="T52" fmla="*/ 129 w 363"/>
                <a:gd name="T53" fmla="*/ 168 h 210"/>
                <a:gd name="T54" fmla="*/ 128 w 363"/>
                <a:gd name="T55" fmla="*/ 164 h 210"/>
                <a:gd name="T56" fmla="*/ 128 w 363"/>
                <a:gd name="T57" fmla="*/ 163 h 210"/>
                <a:gd name="T58" fmla="*/ 128 w 363"/>
                <a:gd name="T59" fmla="*/ 163 h 210"/>
                <a:gd name="T60" fmla="*/ 128 w 363"/>
                <a:gd name="T61" fmla="*/ 163 h 210"/>
                <a:gd name="T62" fmla="*/ 127 w 363"/>
                <a:gd name="T63" fmla="*/ 163 h 210"/>
                <a:gd name="T64" fmla="*/ 1 w 363"/>
                <a:gd name="T65" fmla="*/ 192 h 210"/>
                <a:gd name="T66" fmla="*/ 1 w 363"/>
                <a:gd name="T67" fmla="*/ 192 h 210"/>
                <a:gd name="T68" fmla="*/ 1 w 363"/>
                <a:gd name="T69" fmla="*/ 192 h 210"/>
                <a:gd name="T70" fmla="*/ 0 w 363"/>
                <a:gd name="T71" fmla="*/ 209 h 210"/>
                <a:gd name="T72" fmla="*/ 19 w 363"/>
                <a:gd name="T73" fmla="*/ 210 h 210"/>
                <a:gd name="T74" fmla="*/ 133 w 363"/>
                <a:gd name="T75" fmla="*/ 173 h 210"/>
                <a:gd name="T76" fmla="*/ 152 w 363"/>
                <a:gd name="T77" fmla="*/ 186 h 210"/>
                <a:gd name="T78" fmla="*/ 171 w 363"/>
                <a:gd name="T79" fmla="*/ 187 h 210"/>
                <a:gd name="T80" fmla="*/ 363 w 363"/>
                <a:gd name="T8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3" h="210">
                  <a:moveTo>
                    <a:pt x="363" y="0"/>
                  </a:moveTo>
                  <a:cubicBezTo>
                    <a:pt x="362" y="2"/>
                    <a:pt x="361" y="4"/>
                    <a:pt x="359" y="7"/>
                  </a:cubicBezTo>
                  <a:cubicBezTo>
                    <a:pt x="356" y="13"/>
                    <a:pt x="352" y="21"/>
                    <a:pt x="346" y="30"/>
                  </a:cubicBezTo>
                  <a:cubicBezTo>
                    <a:pt x="326" y="64"/>
                    <a:pt x="291" y="114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32" y="151"/>
                    <a:pt x="217" y="158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183" y="172"/>
                    <a:pt x="166" y="176"/>
                    <a:pt x="153" y="176"/>
                  </a:cubicBezTo>
                  <a:cubicBezTo>
                    <a:pt x="153" y="176"/>
                    <a:pt x="152" y="176"/>
                    <a:pt x="152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40" y="176"/>
                    <a:pt x="132" y="173"/>
                    <a:pt x="129" y="169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8" y="167"/>
                    <a:pt x="128" y="165"/>
                    <a:pt x="128" y="164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15" y="167"/>
                    <a:pt x="47" y="191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6"/>
                    <a:pt x="0" y="201"/>
                    <a:pt x="0" y="209"/>
                  </a:cubicBezTo>
                  <a:cubicBezTo>
                    <a:pt x="7" y="210"/>
                    <a:pt x="13" y="210"/>
                    <a:pt x="19" y="210"/>
                  </a:cubicBezTo>
                  <a:cubicBezTo>
                    <a:pt x="60" y="210"/>
                    <a:pt x="102" y="196"/>
                    <a:pt x="133" y="173"/>
                  </a:cubicBezTo>
                  <a:cubicBezTo>
                    <a:pt x="138" y="181"/>
                    <a:pt x="144" y="186"/>
                    <a:pt x="152" y="186"/>
                  </a:cubicBezTo>
                  <a:cubicBezTo>
                    <a:pt x="159" y="187"/>
                    <a:pt x="165" y="187"/>
                    <a:pt x="171" y="187"/>
                  </a:cubicBezTo>
                  <a:cubicBezTo>
                    <a:pt x="270" y="187"/>
                    <a:pt x="340" y="95"/>
                    <a:pt x="363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7" name="Freeform 470">
              <a:extLst>
                <a:ext uri="{FF2B5EF4-FFF2-40B4-BE49-F238E27FC236}">
                  <a16:creationId xmlns:a16="http://schemas.microsoft.com/office/drawing/2014/main" id="{5E04D7A7-D215-4BA2-96B9-953887EA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0" y="204788"/>
              <a:ext cx="1382713" cy="1100138"/>
            </a:xfrm>
            <a:custGeom>
              <a:avLst/>
              <a:gdLst>
                <a:gd name="T0" fmla="*/ 488 w 492"/>
                <a:gd name="T1" fmla="*/ 226 h 392"/>
                <a:gd name="T2" fmla="*/ 449 w 492"/>
                <a:gd name="T3" fmla="*/ 196 h 392"/>
                <a:gd name="T4" fmla="*/ 449 w 492"/>
                <a:gd name="T5" fmla="*/ 195 h 392"/>
                <a:gd name="T6" fmla="*/ 367 w 492"/>
                <a:gd name="T7" fmla="*/ 0 h 392"/>
                <a:gd name="T8" fmla="*/ 366 w 492"/>
                <a:gd name="T9" fmla="*/ 0 h 392"/>
                <a:gd name="T10" fmla="*/ 363 w 492"/>
                <a:gd name="T11" fmla="*/ 7 h 392"/>
                <a:gd name="T12" fmla="*/ 152 w 492"/>
                <a:gd name="T13" fmla="*/ 193 h 392"/>
                <a:gd name="T14" fmla="*/ 133 w 492"/>
                <a:gd name="T15" fmla="*/ 180 h 392"/>
                <a:gd name="T16" fmla="*/ 0 w 492"/>
                <a:gd name="T17" fmla="*/ 216 h 392"/>
                <a:gd name="T18" fmla="*/ 72 w 492"/>
                <a:gd name="T19" fmla="*/ 373 h 392"/>
                <a:gd name="T20" fmla="*/ 147 w 492"/>
                <a:gd name="T21" fmla="*/ 389 h 392"/>
                <a:gd name="T22" fmla="*/ 270 w 492"/>
                <a:gd name="T23" fmla="*/ 382 h 392"/>
                <a:gd name="T24" fmla="*/ 412 w 492"/>
                <a:gd name="T25" fmla="*/ 301 h 392"/>
                <a:gd name="T26" fmla="*/ 488 w 492"/>
                <a:gd name="T27" fmla="*/ 22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392">
                  <a:moveTo>
                    <a:pt x="488" y="226"/>
                  </a:moveTo>
                  <a:cubicBezTo>
                    <a:pt x="487" y="203"/>
                    <a:pt x="466" y="192"/>
                    <a:pt x="449" y="196"/>
                  </a:cubicBezTo>
                  <a:cubicBezTo>
                    <a:pt x="449" y="195"/>
                    <a:pt x="449" y="195"/>
                    <a:pt x="449" y="195"/>
                  </a:cubicBezTo>
                  <a:cubicBezTo>
                    <a:pt x="385" y="145"/>
                    <a:pt x="370" y="35"/>
                    <a:pt x="367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5" y="2"/>
                    <a:pt x="363" y="7"/>
                  </a:cubicBezTo>
                  <a:cubicBezTo>
                    <a:pt x="339" y="108"/>
                    <a:pt x="262" y="205"/>
                    <a:pt x="152" y="193"/>
                  </a:cubicBezTo>
                  <a:cubicBezTo>
                    <a:pt x="144" y="193"/>
                    <a:pt x="138" y="188"/>
                    <a:pt x="133" y="180"/>
                  </a:cubicBezTo>
                  <a:cubicBezTo>
                    <a:pt x="97" y="206"/>
                    <a:pt x="46" y="222"/>
                    <a:pt x="0" y="216"/>
                  </a:cubicBezTo>
                  <a:cubicBezTo>
                    <a:pt x="0" y="256"/>
                    <a:pt x="7" y="345"/>
                    <a:pt x="72" y="373"/>
                  </a:cubicBezTo>
                  <a:cubicBezTo>
                    <a:pt x="91" y="381"/>
                    <a:pt x="118" y="387"/>
                    <a:pt x="147" y="389"/>
                  </a:cubicBezTo>
                  <a:cubicBezTo>
                    <a:pt x="186" y="392"/>
                    <a:pt x="229" y="390"/>
                    <a:pt x="270" y="382"/>
                  </a:cubicBezTo>
                  <a:cubicBezTo>
                    <a:pt x="333" y="369"/>
                    <a:pt x="391" y="343"/>
                    <a:pt x="412" y="301"/>
                  </a:cubicBezTo>
                  <a:cubicBezTo>
                    <a:pt x="412" y="301"/>
                    <a:pt x="492" y="304"/>
                    <a:pt x="488" y="22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8" name="Freeform 471">
              <a:extLst>
                <a:ext uri="{FF2B5EF4-FFF2-40B4-BE49-F238E27FC236}">
                  <a16:creationId xmlns:a16="http://schemas.microsoft.com/office/drawing/2014/main" id="{2C30659F-4677-469E-88E5-96284EF56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5" y="-352425"/>
              <a:ext cx="1876425" cy="1906588"/>
            </a:xfrm>
            <a:custGeom>
              <a:avLst/>
              <a:gdLst>
                <a:gd name="T0" fmla="*/ 537 w 668"/>
                <a:gd name="T1" fmla="*/ 412 h 680"/>
                <a:gd name="T2" fmla="*/ 479 w 668"/>
                <a:gd name="T3" fmla="*/ 199 h 680"/>
                <a:gd name="T4" fmla="*/ 478 w 668"/>
                <a:gd name="T5" fmla="*/ 199 h 680"/>
                <a:gd name="T6" fmla="*/ 361 w 668"/>
                <a:gd name="T7" fmla="*/ 346 h 680"/>
                <a:gd name="T8" fmla="*/ 241 w 668"/>
                <a:gd name="T9" fmla="*/ 374 h 680"/>
                <a:gd name="T10" fmla="*/ 240 w 668"/>
                <a:gd name="T11" fmla="*/ 369 h 680"/>
                <a:gd name="T12" fmla="*/ 113 w 668"/>
                <a:gd name="T13" fmla="*/ 398 h 680"/>
                <a:gd name="T14" fmla="*/ 184 w 668"/>
                <a:gd name="T15" fmla="*/ 572 h 680"/>
                <a:gd name="T16" fmla="*/ 259 w 668"/>
                <a:gd name="T17" fmla="*/ 588 h 680"/>
                <a:gd name="T18" fmla="*/ 255 w 668"/>
                <a:gd name="T19" fmla="*/ 626 h 680"/>
                <a:gd name="T20" fmla="*/ 162 w 668"/>
                <a:gd name="T21" fmla="*/ 626 h 680"/>
                <a:gd name="T22" fmla="*/ 115 w 668"/>
                <a:gd name="T23" fmla="*/ 680 h 680"/>
                <a:gd name="T24" fmla="*/ 113 w 668"/>
                <a:gd name="T25" fmla="*/ 679 h 680"/>
                <a:gd name="T26" fmla="*/ 71 w 668"/>
                <a:gd name="T27" fmla="*/ 557 h 680"/>
                <a:gd name="T28" fmla="*/ 43 w 668"/>
                <a:gd name="T29" fmla="*/ 576 h 680"/>
                <a:gd name="T30" fmla="*/ 32 w 668"/>
                <a:gd name="T31" fmla="*/ 249 h 680"/>
                <a:gd name="T32" fmla="*/ 261 w 668"/>
                <a:gd name="T33" fmla="*/ 43 h 680"/>
                <a:gd name="T34" fmla="*/ 494 w 668"/>
                <a:gd name="T35" fmla="*/ 96 h 680"/>
                <a:gd name="T36" fmla="*/ 640 w 668"/>
                <a:gd name="T37" fmla="*/ 217 h 680"/>
                <a:gd name="T38" fmla="*/ 642 w 668"/>
                <a:gd name="T39" fmla="*/ 597 h 680"/>
                <a:gd name="T40" fmla="*/ 612 w 668"/>
                <a:gd name="T41" fmla="*/ 595 h 680"/>
                <a:gd name="T42" fmla="*/ 587 w 668"/>
                <a:gd name="T43" fmla="*/ 671 h 680"/>
                <a:gd name="T44" fmla="*/ 586 w 668"/>
                <a:gd name="T45" fmla="*/ 672 h 680"/>
                <a:gd name="T46" fmla="*/ 517 w 668"/>
                <a:gd name="T47" fmla="*/ 608 h 680"/>
                <a:gd name="T48" fmla="*/ 387 w 668"/>
                <a:gd name="T49" fmla="*/ 617 h 680"/>
                <a:gd name="T50" fmla="*/ 382 w 668"/>
                <a:gd name="T51" fmla="*/ 581 h 680"/>
                <a:gd name="T52" fmla="*/ 524 w 668"/>
                <a:gd name="T53" fmla="*/ 500 h 680"/>
                <a:gd name="T54" fmla="*/ 600 w 668"/>
                <a:gd name="T55" fmla="*/ 425 h 680"/>
                <a:gd name="T56" fmla="*/ 537 w 668"/>
                <a:gd name="T57" fmla="*/ 41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8" h="680">
                  <a:moveTo>
                    <a:pt x="537" y="412"/>
                  </a:moveTo>
                  <a:cubicBezTo>
                    <a:pt x="474" y="362"/>
                    <a:pt x="482" y="234"/>
                    <a:pt x="479" y="199"/>
                  </a:cubicBezTo>
                  <a:cubicBezTo>
                    <a:pt x="478" y="199"/>
                    <a:pt x="478" y="199"/>
                    <a:pt x="478" y="199"/>
                  </a:cubicBezTo>
                  <a:cubicBezTo>
                    <a:pt x="478" y="199"/>
                    <a:pt x="429" y="304"/>
                    <a:pt x="361" y="346"/>
                  </a:cubicBezTo>
                  <a:cubicBezTo>
                    <a:pt x="293" y="389"/>
                    <a:pt x="248" y="387"/>
                    <a:pt x="241" y="374"/>
                  </a:cubicBezTo>
                  <a:cubicBezTo>
                    <a:pt x="240" y="373"/>
                    <a:pt x="240" y="371"/>
                    <a:pt x="240" y="369"/>
                  </a:cubicBezTo>
                  <a:cubicBezTo>
                    <a:pt x="231" y="372"/>
                    <a:pt x="160" y="397"/>
                    <a:pt x="113" y="398"/>
                  </a:cubicBezTo>
                  <a:cubicBezTo>
                    <a:pt x="112" y="417"/>
                    <a:pt x="106" y="539"/>
                    <a:pt x="184" y="572"/>
                  </a:cubicBezTo>
                  <a:cubicBezTo>
                    <a:pt x="203" y="580"/>
                    <a:pt x="230" y="586"/>
                    <a:pt x="259" y="588"/>
                  </a:cubicBezTo>
                  <a:cubicBezTo>
                    <a:pt x="255" y="626"/>
                    <a:pt x="255" y="626"/>
                    <a:pt x="255" y="626"/>
                  </a:cubicBezTo>
                  <a:cubicBezTo>
                    <a:pt x="255" y="626"/>
                    <a:pt x="215" y="601"/>
                    <a:pt x="162" y="626"/>
                  </a:cubicBezTo>
                  <a:cubicBezTo>
                    <a:pt x="149" y="632"/>
                    <a:pt x="132" y="652"/>
                    <a:pt x="115" y="680"/>
                  </a:cubicBezTo>
                  <a:cubicBezTo>
                    <a:pt x="113" y="679"/>
                    <a:pt x="113" y="679"/>
                    <a:pt x="113" y="679"/>
                  </a:cubicBezTo>
                  <a:cubicBezTo>
                    <a:pt x="91" y="637"/>
                    <a:pt x="71" y="557"/>
                    <a:pt x="71" y="557"/>
                  </a:cubicBezTo>
                  <a:cubicBezTo>
                    <a:pt x="71" y="557"/>
                    <a:pt x="62" y="586"/>
                    <a:pt x="43" y="576"/>
                  </a:cubicBezTo>
                  <a:cubicBezTo>
                    <a:pt x="24" y="565"/>
                    <a:pt x="0" y="339"/>
                    <a:pt x="32" y="249"/>
                  </a:cubicBezTo>
                  <a:cubicBezTo>
                    <a:pt x="64" y="160"/>
                    <a:pt x="108" y="86"/>
                    <a:pt x="261" y="43"/>
                  </a:cubicBezTo>
                  <a:cubicBezTo>
                    <a:pt x="413" y="0"/>
                    <a:pt x="494" y="96"/>
                    <a:pt x="494" y="96"/>
                  </a:cubicBezTo>
                  <a:cubicBezTo>
                    <a:pt x="494" y="96"/>
                    <a:pt x="613" y="74"/>
                    <a:pt x="640" y="217"/>
                  </a:cubicBezTo>
                  <a:cubicBezTo>
                    <a:pt x="668" y="361"/>
                    <a:pt x="660" y="573"/>
                    <a:pt x="642" y="597"/>
                  </a:cubicBezTo>
                  <a:cubicBezTo>
                    <a:pt x="628" y="615"/>
                    <a:pt x="612" y="595"/>
                    <a:pt x="612" y="595"/>
                  </a:cubicBezTo>
                  <a:cubicBezTo>
                    <a:pt x="612" y="595"/>
                    <a:pt x="608" y="636"/>
                    <a:pt x="587" y="671"/>
                  </a:cubicBezTo>
                  <a:cubicBezTo>
                    <a:pt x="586" y="672"/>
                    <a:pt x="586" y="672"/>
                    <a:pt x="586" y="672"/>
                  </a:cubicBezTo>
                  <a:cubicBezTo>
                    <a:pt x="562" y="642"/>
                    <a:pt x="537" y="619"/>
                    <a:pt x="517" y="608"/>
                  </a:cubicBezTo>
                  <a:cubicBezTo>
                    <a:pt x="468" y="581"/>
                    <a:pt x="393" y="615"/>
                    <a:pt x="387" y="617"/>
                  </a:cubicBezTo>
                  <a:cubicBezTo>
                    <a:pt x="382" y="581"/>
                    <a:pt x="382" y="581"/>
                    <a:pt x="382" y="581"/>
                  </a:cubicBezTo>
                  <a:cubicBezTo>
                    <a:pt x="445" y="568"/>
                    <a:pt x="503" y="542"/>
                    <a:pt x="524" y="500"/>
                  </a:cubicBezTo>
                  <a:cubicBezTo>
                    <a:pt x="524" y="500"/>
                    <a:pt x="605" y="495"/>
                    <a:pt x="600" y="425"/>
                  </a:cubicBezTo>
                  <a:cubicBezTo>
                    <a:pt x="597" y="388"/>
                    <a:pt x="552" y="387"/>
                    <a:pt x="537" y="412"/>
                  </a:cubicBezTo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9" name="Freeform 472">
              <a:extLst>
                <a:ext uri="{FF2B5EF4-FFF2-40B4-BE49-F238E27FC236}">
                  <a16:creationId xmlns:a16="http://schemas.microsoft.com/office/drawing/2014/main" id="{23E52C3E-7E00-4029-A64C-D8790BDE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4475" y="1452563"/>
              <a:ext cx="196850" cy="190500"/>
            </a:xfrm>
            <a:custGeom>
              <a:avLst/>
              <a:gdLst>
                <a:gd name="T0" fmla="*/ 1 w 70"/>
                <a:gd name="T1" fmla="*/ 66 h 68"/>
                <a:gd name="T2" fmla="*/ 1 w 70"/>
                <a:gd name="T3" fmla="*/ 61 h 68"/>
                <a:gd name="T4" fmla="*/ 4 w 70"/>
                <a:gd name="T5" fmla="*/ 50 h 68"/>
                <a:gd name="T6" fmla="*/ 11 w 70"/>
                <a:gd name="T7" fmla="*/ 35 h 68"/>
                <a:gd name="T8" fmla="*/ 22 w 70"/>
                <a:gd name="T9" fmla="*/ 19 h 68"/>
                <a:gd name="T10" fmla="*/ 29 w 70"/>
                <a:gd name="T11" fmla="*/ 12 h 68"/>
                <a:gd name="T12" fmla="*/ 37 w 70"/>
                <a:gd name="T13" fmla="*/ 7 h 68"/>
                <a:gd name="T14" fmla="*/ 52 w 70"/>
                <a:gd name="T15" fmla="*/ 1 h 68"/>
                <a:gd name="T16" fmla="*/ 59 w 70"/>
                <a:gd name="T17" fmla="*/ 0 h 68"/>
                <a:gd name="T18" fmla="*/ 64 w 70"/>
                <a:gd name="T19" fmla="*/ 0 h 68"/>
                <a:gd name="T20" fmla="*/ 69 w 70"/>
                <a:gd name="T21" fmla="*/ 1 h 68"/>
                <a:gd name="T22" fmla="*/ 70 w 70"/>
                <a:gd name="T23" fmla="*/ 2 h 68"/>
                <a:gd name="T24" fmla="*/ 69 w 70"/>
                <a:gd name="T25" fmla="*/ 4 h 68"/>
                <a:gd name="T26" fmla="*/ 69 w 70"/>
                <a:gd name="T27" fmla="*/ 4 h 68"/>
                <a:gd name="T28" fmla="*/ 64 w 70"/>
                <a:gd name="T29" fmla="*/ 4 h 68"/>
                <a:gd name="T30" fmla="*/ 60 w 70"/>
                <a:gd name="T31" fmla="*/ 4 h 68"/>
                <a:gd name="T32" fmla="*/ 54 w 70"/>
                <a:gd name="T33" fmla="*/ 6 h 68"/>
                <a:gd name="T34" fmla="*/ 40 w 70"/>
                <a:gd name="T35" fmla="*/ 12 h 68"/>
                <a:gd name="T36" fmla="*/ 33 w 70"/>
                <a:gd name="T37" fmla="*/ 17 h 68"/>
                <a:gd name="T38" fmla="*/ 26 w 70"/>
                <a:gd name="T39" fmla="*/ 23 h 68"/>
                <a:gd name="T40" fmla="*/ 9 w 70"/>
                <a:gd name="T41" fmla="*/ 52 h 68"/>
                <a:gd name="T42" fmla="*/ 5 w 70"/>
                <a:gd name="T43" fmla="*/ 62 h 68"/>
                <a:gd name="T44" fmla="*/ 4 w 70"/>
                <a:gd name="T45" fmla="*/ 66 h 68"/>
                <a:gd name="T46" fmla="*/ 2 w 70"/>
                <a:gd name="T47" fmla="*/ 67 h 68"/>
                <a:gd name="T48" fmla="*/ 1 w 70"/>
                <a:gd name="T4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68">
                  <a:moveTo>
                    <a:pt x="1" y="66"/>
                  </a:moveTo>
                  <a:cubicBezTo>
                    <a:pt x="1" y="66"/>
                    <a:pt x="1" y="64"/>
                    <a:pt x="1" y="61"/>
                  </a:cubicBezTo>
                  <a:cubicBezTo>
                    <a:pt x="2" y="59"/>
                    <a:pt x="3" y="55"/>
                    <a:pt x="4" y="50"/>
                  </a:cubicBezTo>
                  <a:cubicBezTo>
                    <a:pt x="6" y="46"/>
                    <a:pt x="8" y="40"/>
                    <a:pt x="11" y="35"/>
                  </a:cubicBezTo>
                  <a:cubicBezTo>
                    <a:pt x="14" y="30"/>
                    <a:pt x="17" y="24"/>
                    <a:pt x="22" y="19"/>
                  </a:cubicBezTo>
                  <a:cubicBezTo>
                    <a:pt x="24" y="17"/>
                    <a:pt x="26" y="14"/>
                    <a:pt x="29" y="12"/>
                  </a:cubicBezTo>
                  <a:cubicBezTo>
                    <a:pt x="31" y="10"/>
                    <a:pt x="34" y="8"/>
                    <a:pt x="37" y="7"/>
                  </a:cubicBezTo>
                  <a:cubicBezTo>
                    <a:pt x="42" y="4"/>
                    <a:pt x="48" y="2"/>
                    <a:pt x="52" y="1"/>
                  </a:cubicBezTo>
                  <a:cubicBezTo>
                    <a:pt x="55" y="0"/>
                    <a:pt x="57" y="0"/>
                    <a:pt x="59" y="0"/>
                  </a:cubicBezTo>
                  <a:cubicBezTo>
                    <a:pt x="61" y="0"/>
                    <a:pt x="63" y="0"/>
                    <a:pt x="64" y="0"/>
                  </a:cubicBezTo>
                  <a:cubicBezTo>
                    <a:pt x="67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3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7" y="4"/>
                    <a:pt x="64" y="4"/>
                  </a:cubicBezTo>
                  <a:cubicBezTo>
                    <a:pt x="63" y="4"/>
                    <a:pt x="61" y="4"/>
                    <a:pt x="60" y="4"/>
                  </a:cubicBezTo>
                  <a:cubicBezTo>
                    <a:pt x="58" y="5"/>
                    <a:pt x="56" y="5"/>
                    <a:pt x="54" y="6"/>
                  </a:cubicBezTo>
                  <a:cubicBezTo>
                    <a:pt x="49" y="7"/>
                    <a:pt x="44" y="9"/>
                    <a:pt x="40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0" y="19"/>
                    <a:pt x="28" y="21"/>
                    <a:pt x="26" y="23"/>
                  </a:cubicBezTo>
                  <a:cubicBezTo>
                    <a:pt x="18" y="32"/>
                    <a:pt x="13" y="43"/>
                    <a:pt x="9" y="52"/>
                  </a:cubicBezTo>
                  <a:cubicBezTo>
                    <a:pt x="7" y="56"/>
                    <a:pt x="6" y="60"/>
                    <a:pt x="5" y="62"/>
                  </a:cubicBezTo>
                  <a:cubicBezTo>
                    <a:pt x="4" y="65"/>
                    <a:pt x="4" y="66"/>
                    <a:pt x="4" y="66"/>
                  </a:cubicBezTo>
                  <a:cubicBezTo>
                    <a:pt x="3" y="67"/>
                    <a:pt x="3" y="68"/>
                    <a:pt x="2" y="67"/>
                  </a:cubicBezTo>
                  <a:cubicBezTo>
                    <a:pt x="1" y="67"/>
                    <a:pt x="0" y="67"/>
                    <a:pt x="1" y="66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0" name="Freeform 473">
              <a:extLst>
                <a:ext uri="{FF2B5EF4-FFF2-40B4-BE49-F238E27FC236}">
                  <a16:creationId xmlns:a16="http://schemas.microsoft.com/office/drawing/2014/main" id="{C9669B87-0B48-4A71-9C13-09C13943F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7175" y="1498600"/>
              <a:ext cx="180975" cy="158750"/>
            </a:xfrm>
            <a:custGeom>
              <a:avLst/>
              <a:gdLst>
                <a:gd name="T0" fmla="*/ 1 w 64"/>
                <a:gd name="T1" fmla="*/ 55 h 57"/>
                <a:gd name="T2" fmla="*/ 2 w 64"/>
                <a:gd name="T3" fmla="*/ 52 h 57"/>
                <a:gd name="T4" fmla="*/ 6 w 64"/>
                <a:gd name="T5" fmla="*/ 43 h 57"/>
                <a:gd name="T6" fmla="*/ 13 w 64"/>
                <a:gd name="T7" fmla="*/ 31 h 57"/>
                <a:gd name="T8" fmla="*/ 18 w 64"/>
                <a:gd name="T9" fmla="*/ 24 h 57"/>
                <a:gd name="T10" fmla="*/ 23 w 64"/>
                <a:gd name="T11" fmla="*/ 18 h 57"/>
                <a:gd name="T12" fmla="*/ 29 w 64"/>
                <a:gd name="T13" fmla="*/ 13 h 57"/>
                <a:gd name="T14" fmla="*/ 36 w 64"/>
                <a:gd name="T15" fmla="*/ 8 h 57"/>
                <a:gd name="T16" fmla="*/ 42 w 64"/>
                <a:gd name="T17" fmla="*/ 4 h 57"/>
                <a:gd name="T18" fmla="*/ 49 w 64"/>
                <a:gd name="T19" fmla="*/ 1 h 57"/>
                <a:gd name="T20" fmla="*/ 54 w 64"/>
                <a:gd name="T21" fmla="*/ 0 h 57"/>
                <a:gd name="T22" fmla="*/ 59 w 64"/>
                <a:gd name="T23" fmla="*/ 0 h 57"/>
                <a:gd name="T24" fmla="*/ 62 w 64"/>
                <a:gd name="T25" fmla="*/ 0 h 57"/>
                <a:gd name="T26" fmla="*/ 64 w 64"/>
                <a:gd name="T27" fmla="*/ 1 h 57"/>
                <a:gd name="T28" fmla="*/ 63 w 64"/>
                <a:gd name="T29" fmla="*/ 3 h 57"/>
                <a:gd name="T30" fmla="*/ 62 w 64"/>
                <a:gd name="T31" fmla="*/ 3 h 57"/>
                <a:gd name="T32" fmla="*/ 59 w 64"/>
                <a:gd name="T33" fmla="*/ 4 h 57"/>
                <a:gd name="T34" fmla="*/ 55 w 64"/>
                <a:gd name="T35" fmla="*/ 4 h 57"/>
                <a:gd name="T36" fmla="*/ 50 w 64"/>
                <a:gd name="T37" fmla="*/ 6 h 57"/>
                <a:gd name="T38" fmla="*/ 45 w 64"/>
                <a:gd name="T39" fmla="*/ 9 h 57"/>
                <a:gd name="T40" fmla="*/ 39 w 64"/>
                <a:gd name="T41" fmla="*/ 12 h 57"/>
                <a:gd name="T42" fmla="*/ 33 w 64"/>
                <a:gd name="T43" fmla="*/ 17 h 57"/>
                <a:gd name="T44" fmla="*/ 28 w 64"/>
                <a:gd name="T45" fmla="*/ 22 h 57"/>
                <a:gd name="T46" fmla="*/ 23 w 64"/>
                <a:gd name="T47" fmla="*/ 28 h 57"/>
                <a:gd name="T48" fmla="*/ 18 w 64"/>
                <a:gd name="T49" fmla="*/ 34 h 57"/>
                <a:gd name="T50" fmla="*/ 10 w 64"/>
                <a:gd name="T51" fmla="*/ 45 h 57"/>
                <a:gd name="T52" fmla="*/ 4 w 64"/>
                <a:gd name="T53" fmla="*/ 56 h 57"/>
                <a:gd name="T54" fmla="*/ 1 w 64"/>
                <a:gd name="T55" fmla="*/ 57 h 57"/>
                <a:gd name="T56" fmla="*/ 1 w 64"/>
                <a:gd name="T5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57">
                  <a:moveTo>
                    <a:pt x="1" y="55"/>
                  </a:moveTo>
                  <a:cubicBezTo>
                    <a:pt x="1" y="55"/>
                    <a:pt x="1" y="54"/>
                    <a:pt x="2" y="52"/>
                  </a:cubicBezTo>
                  <a:cubicBezTo>
                    <a:pt x="3" y="49"/>
                    <a:pt x="4" y="46"/>
                    <a:pt x="6" y="43"/>
                  </a:cubicBezTo>
                  <a:cubicBezTo>
                    <a:pt x="8" y="39"/>
                    <a:pt x="10" y="35"/>
                    <a:pt x="13" y="31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0" y="22"/>
                    <a:pt x="21" y="20"/>
                    <a:pt x="23" y="18"/>
                  </a:cubicBezTo>
                  <a:cubicBezTo>
                    <a:pt x="25" y="16"/>
                    <a:pt x="27" y="14"/>
                    <a:pt x="29" y="13"/>
                  </a:cubicBezTo>
                  <a:cubicBezTo>
                    <a:pt x="31" y="11"/>
                    <a:pt x="34" y="9"/>
                    <a:pt x="36" y="8"/>
                  </a:cubicBezTo>
                  <a:cubicBezTo>
                    <a:pt x="38" y="6"/>
                    <a:pt x="40" y="5"/>
                    <a:pt x="42" y="4"/>
                  </a:cubicBezTo>
                  <a:cubicBezTo>
                    <a:pt x="44" y="3"/>
                    <a:pt x="47" y="2"/>
                    <a:pt x="49" y="1"/>
                  </a:cubicBezTo>
                  <a:cubicBezTo>
                    <a:pt x="51" y="1"/>
                    <a:pt x="53" y="1"/>
                    <a:pt x="54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3" y="0"/>
                    <a:pt x="64" y="1"/>
                    <a:pt x="64" y="1"/>
                  </a:cubicBezTo>
                  <a:cubicBezTo>
                    <a:pt x="64" y="2"/>
                    <a:pt x="63" y="3"/>
                    <a:pt x="63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1" y="3"/>
                    <a:pt x="59" y="4"/>
                  </a:cubicBezTo>
                  <a:cubicBezTo>
                    <a:pt x="58" y="4"/>
                    <a:pt x="56" y="4"/>
                    <a:pt x="55" y="4"/>
                  </a:cubicBezTo>
                  <a:cubicBezTo>
                    <a:pt x="54" y="5"/>
                    <a:pt x="52" y="5"/>
                    <a:pt x="50" y="6"/>
                  </a:cubicBezTo>
                  <a:cubicBezTo>
                    <a:pt x="48" y="7"/>
                    <a:pt x="47" y="8"/>
                    <a:pt x="45" y="9"/>
                  </a:cubicBezTo>
                  <a:cubicBezTo>
                    <a:pt x="43" y="10"/>
                    <a:pt x="41" y="11"/>
                    <a:pt x="39" y="12"/>
                  </a:cubicBezTo>
                  <a:cubicBezTo>
                    <a:pt x="37" y="14"/>
                    <a:pt x="35" y="15"/>
                    <a:pt x="33" y="17"/>
                  </a:cubicBezTo>
                  <a:cubicBezTo>
                    <a:pt x="31" y="19"/>
                    <a:pt x="29" y="20"/>
                    <a:pt x="28" y="22"/>
                  </a:cubicBezTo>
                  <a:cubicBezTo>
                    <a:pt x="26" y="24"/>
                    <a:pt x="24" y="26"/>
                    <a:pt x="23" y="28"/>
                  </a:cubicBezTo>
                  <a:cubicBezTo>
                    <a:pt x="21" y="30"/>
                    <a:pt x="19" y="32"/>
                    <a:pt x="18" y="34"/>
                  </a:cubicBezTo>
                  <a:cubicBezTo>
                    <a:pt x="15" y="38"/>
                    <a:pt x="12" y="42"/>
                    <a:pt x="10" y="45"/>
                  </a:cubicBezTo>
                  <a:cubicBezTo>
                    <a:pt x="6" y="52"/>
                    <a:pt x="4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57"/>
                    <a:pt x="0" y="56"/>
                    <a:pt x="1" y="55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1" name="Freeform 474">
              <a:extLst>
                <a:ext uri="{FF2B5EF4-FFF2-40B4-BE49-F238E27FC236}">
                  <a16:creationId xmlns:a16="http://schemas.microsoft.com/office/drawing/2014/main" id="{D4D35146-E412-4D53-8E71-C23078F0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1558925"/>
              <a:ext cx="180975" cy="119063"/>
            </a:xfrm>
            <a:custGeom>
              <a:avLst/>
              <a:gdLst>
                <a:gd name="T0" fmla="*/ 0 w 64"/>
                <a:gd name="T1" fmla="*/ 40 h 42"/>
                <a:gd name="T2" fmla="*/ 7 w 64"/>
                <a:gd name="T3" fmla="*/ 29 h 42"/>
                <a:gd name="T4" fmla="*/ 25 w 64"/>
                <a:gd name="T5" fmla="*/ 10 h 42"/>
                <a:gd name="T6" fmla="*/ 38 w 64"/>
                <a:gd name="T7" fmla="*/ 3 h 42"/>
                <a:gd name="T8" fmla="*/ 44 w 64"/>
                <a:gd name="T9" fmla="*/ 1 h 42"/>
                <a:gd name="T10" fmla="*/ 50 w 64"/>
                <a:gd name="T11" fmla="*/ 0 h 42"/>
                <a:gd name="T12" fmla="*/ 55 w 64"/>
                <a:gd name="T13" fmla="*/ 1 h 42"/>
                <a:gd name="T14" fmla="*/ 59 w 64"/>
                <a:gd name="T15" fmla="*/ 2 h 42"/>
                <a:gd name="T16" fmla="*/ 63 w 64"/>
                <a:gd name="T17" fmla="*/ 3 h 42"/>
                <a:gd name="T18" fmla="*/ 63 w 64"/>
                <a:gd name="T19" fmla="*/ 5 h 42"/>
                <a:gd name="T20" fmla="*/ 62 w 64"/>
                <a:gd name="T21" fmla="*/ 6 h 42"/>
                <a:gd name="T22" fmla="*/ 62 w 64"/>
                <a:gd name="T23" fmla="*/ 6 h 42"/>
                <a:gd name="T24" fmla="*/ 59 w 64"/>
                <a:gd name="T25" fmla="*/ 5 h 42"/>
                <a:gd name="T26" fmla="*/ 55 w 64"/>
                <a:gd name="T27" fmla="*/ 5 h 42"/>
                <a:gd name="T28" fmla="*/ 51 w 64"/>
                <a:gd name="T29" fmla="*/ 5 h 42"/>
                <a:gd name="T30" fmla="*/ 45 w 64"/>
                <a:gd name="T31" fmla="*/ 6 h 42"/>
                <a:gd name="T32" fmla="*/ 40 w 64"/>
                <a:gd name="T33" fmla="*/ 8 h 42"/>
                <a:gd name="T34" fmla="*/ 34 w 64"/>
                <a:gd name="T35" fmla="*/ 11 h 42"/>
                <a:gd name="T36" fmla="*/ 29 w 64"/>
                <a:gd name="T37" fmla="*/ 15 h 42"/>
                <a:gd name="T38" fmla="*/ 11 w 64"/>
                <a:gd name="T39" fmla="*/ 32 h 42"/>
                <a:gd name="T40" fmla="*/ 3 w 64"/>
                <a:gd name="T41" fmla="*/ 41 h 42"/>
                <a:gd name="T42" fmla="*/ 1 w 64"/>
                <a:gd name="T43" fmla="*/ 42 h 42"/>
                <a:gd name="T44" fmla="*/ 0 w 64"/>
                <a:gd name="T4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42">
                  <a:moveTo>
                    <a:pt x="0" y="40"/>
                  </a:moveTo>
                  <a:cubicBezTo>
                    <a:pt x="0" y="40"/>
                    <a:pt x="3" y="35"/>
                    <a:pt x="7" y="29"/>
                  </a:cubicBezTo>
                  <a:cubicBezTo>
                    <a:pt x="11" y="24"/>
                    <a:pt x="17" y="16"/>
                    <a:pt x="25" y="10"/>
                  </a:cubicBezTo>
                  <a:cubicBezTo>
                    <a:pt x="29" y="7"/>
                    <a:pt x="33" y="5"/>
                    <a:pt x="38" y="3"/>
                  </a:cubicBezTo>
                  <a:cubicBezTo>
                    <a:pt x="40" y="2"/>
                    <a:pt x="42" y="2"/>
                    <a:pt x="44" y="1"/>
                  </a:cubicBezTo>
                  <a:cubicBezTo>
                    <a:pt x="46" y="1"/>
                    <a:pt x="48" y="1"/>
                    <a:pt x="50" y="0"/>
                  </a:cubicBezTo>
                  <a:cubicBezTo>
                    <a:pt x="52" y="0"/>
                    <a:pt x="54" y="0"/>
                    <a:pt x="55" y="1"/>
                  </a:cubicBezTo>
                  <a:cubicBezTo>
                    <a:pt x="57" y="1"/>
                    <a:pt x="58" y="1"/>
                    <a:pt x="59" y="2"/>
                  </a:cubicBezTo>
                  <a:cubicBezTo>
                    <a:pt x="61" y="2"/>
                    <a:pt x="63" y="3"/>
                    <a:pt x="63" y="3"/>
                  </a:cubicBezTo>
                  <a:cubicBezTo>
                    <a:pt x="63" y="3"/>
                    <a:pt x="64" y="4"/>
                    <a:pt x="63" y="5"/>
                  </a:cubicBezTo>
                  <a:cubicBezTo>
                    <a:pt x="63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0" y="6"/>
                    <a:pt x="59" y="5"/>
                  </a:cubicBezTo>
                  <a:cubicBezTo>
                    <a:pt x="58" y="5"/>
                    <a:pt x="56" y="5"/>
                    <a:pt x="55" y="5"/>
                  </a:cubicBezTo>
                  <a:cubicBezTo>
                    <a:pt x="54" y="5"/>
                    <a:pt x="52" y="5"/>
                    <a:pt x="51" y="5"/>
                  </a:cubicBezTo>
                  <a:cubicBezTo>
                    <a:pt x="49" y="5"/>
                    <a:pt x="47" y="6"/>
                    <a:pt x="45" y="6"/>
                  </a:cubicBezTo>
                  <a:cubicBezTo>
                    <a:pt x="44" y="7"/>
                    <a:pt x="42" y="8"/>
                    <a:pt x="40" y="8"/>
                  </a:cubicBezTo>
                  <a:cubicBezTo>
                    <a:pt x="38" y="9"/>
                    <a:pt x="36" y="10"/>
                    <a:pt x="34" y="11"/>
                  </a:cubicBezTo>
                  <a:cubicBezTo>
                    <a:pt x="32" y="13"/>
                    <a:pt x="31" y="14"/>
                    <a:pt x="29" y="15"/>
                  </a:cubicBezTo>
                  <a:cubicBezTo>
                    <a:pt x="22" y="21"/>
                    <a:pt x="15" y="27"/>
                    <a:pt x="11" y="32"/>
                  </a:cubicBezTo>
                  <a:cubicBezTo>
                    <a:pt x="6" y="38"/>
                    <a:pt x="3" y="41"/>
                    <a:pt x="3" y="41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0" y="41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2" name="Freeform 475">
              <a:extLst>
                <a:ext uri="{FF2B5EF4-FFF2-40B4-BE49-F238E27FC236}">
                  <a16:creationId xmlns:a16="http://schemas.microsoft.com/office/drawing/2014/main" id="{D3285865-A178-4B67-9BA8-812E4A12B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5" y="1520825"/>
              <a:ext cx="244475" cy="120650"/>
            </a:xfrm>
            <a:custGeom>
              <a:avLst/>
              <a:gdLst>
                <a:gd name="T0" fmla="*/ 84 w 87"/>
                <a:gd name="T1" fmla="*/ 43 h 43"/>
                <a:gd name="T2" fmla="*/ 74 w 87"/>
                <a:gd name="T3" fmla="*/ 31 h 43"/>
                <a:gd name="T4" fmla="*/ 69 w 87"/>
                <a:gd name="T5" fmla="*/ 26 h 43"/>
                <a:gd name="T6" fmla="*/ 63 w 87"/>
                <a:gd name="T7" fmla="*/ 21 h 43"/>
                <a:gd name="T8" fmla="*/ 55 w 87"/>
                <a:gd name="T9" fmla="*/ 16 h 43"/>
                <a:gd name="T10" fmla="*/ 52 w 87"/>
                <a:gd name="T11" fmla="*/ 13 h 43"/>
                <a:gd name="T12" fmla="*/ 48 w 87"/>
                <a:gd name="T13" fmla="*/ 11 h 43"/>
                <a:gd name="T14" fmla="*/ 44 w 87"/>
                <a:gd name="T15" fmla="*/ 9 h 43"/>
                <a:gd name="T16" fmla="*/ 40 w 87"/>
                <a:gd name="T17" fmla="*/ 8 h 43"/>
                <a:gd name="T18" fmla="*/ 35 w 87"/>
                <a:gd name="T19" fmla="*/ 7 h 43"/>
                <a:gd name="T20" fmla="*/ 31 w 87"/>
                <a:gd name="T21" fmla="*/ 6 h 43"/>
                <a:gd name="T22" fmla="*/ 27 w 87"/>
                <a:gd name="T23" fmla="*/ 6 h 43"/>
                <a:gd name="T24" fmla="*/ 23 w 87"/>
                <a:gd name="T25" fmla="*/ 6 h 43"/>
                <a:gd name="T26" fmla="*/ 16 w 87"/>
                <a:gd name="T27" fmla="*/ 6 h 43"/>
                <a:gd name="T28" fmla="*/ 10 w 87"/>
                <a:gd name="T29" fmla="*/ 8 h 43"/>
                <a:gd name="T30" fmla="*/ 6 w 87"/>
                <a:gd name="T31" fmla="*/ 10 h 43"/>
                <a:gd name="T32" fmla="*/ 3 w 87"/>
                <a:gd name="T33" fmla="*/ 12 h 43"/>
                <a:gd name="T34" fmla="*/ 3 w 87"/>
                <a:gd name="T35" fmla="*/ 12 h 43"/>
                <a:gd name="T36" fmla="*/ 1 w 87"/>
                <a:gd name="T37" fmla="*/ 12 h 43"/>
                <a:gd name="T38" fmla="*/ 1 w 87"/>
                <a:gd name="T39" fmla="*/ 10 h 43"/>
                <a:gd name="T40" fmla="*/ 4 w 87"/>
                <a:gd name="T41" fmla="*/ 7 h 43"/>
                <a:gd name="T42" fmla="*/ 9 w 87"/>
                <a:gd name="T43" fmla="*/ 4 h 43"/>
                <a:gd name="T44" fmla="*/ 15 w 87"/>
                <a:gd name="T45" fmla="*/ 2 h 43"/>
                <a:gd name="T46" fmla="*/ 23 w 87"/>
                <a:gd name="T47" fmla="*/ 0 h 43"/>
                <a:gd name="T48" fmla="*/ 27 w 87"/>
                <a:gd name="T49" fmla="*/ 0 h 43"/>
                <a:gd name="T50" fmla="*/ 32 w 87"/>
                <a:gd name="T51" fmla="*/ 0 h 43"/>
                <a:gd name="T52" fmla="*/ 37 w 87"/>
                <a:gd name="T53" fmla="*/ 1 h 43"/>
                <a:gd name="T54" fmla="*/ 41 w 87"/>
                <a:gd name="T55" fmla="*/ 2 h 43"/>
                <a:gd name="T56" fmla="*/ 46 w 87"/>
                <a:gd name="T57" fmla="*/ 4 h 43"/>
                <a:gd name="T58" fmla="*/ 50 w 87"/>
                <a:gd name="T59" fmla="*/ 6 h 43"/>
                <a:gd name="T60" fmla="*/ 59 w 87"/>
                <a:gd name="T61" fmla="*/ 11 h 43"/>
                <a:gd name="T62" fmla="*/ 66 w 87"/>
                <a:gd name="T63" fmla="*/ 16 h 43"/>
                <a:gd name="T64" fmla="*/ 72 w 87"/>
                <a:gd name="T65" fmla="*/ 22 h 43"/>
                <a:gd name="T66" fmla="*/ 78 w 87"/>
                <a:gd name="T67" fmla="*/ 28 h 43"/>
                <a:gd name="T68" fmla="*/ 87 w 87"/>
                <a:gd name="T69" fmla="*/ 41 h 43"/>
                <a:gd name="T70" fmla="*/ 87 w 87"/>
                <a:gd name="T71" fmla="*/ 41 h 43"/>
                <a:gd name="T72" fmla="*/ 86 w 87"/>
                <a:gd name="T73" fmla="*/ 43 h 43"/>
                <a:gd name="T74" fmla="*/ 84 w 87"/>
                <a:gd name="T7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43">
                  <a:moveTo>
                    <a:pt x="84" y="43"/>
                  </a:moveTo>
                  <a:cubicBezTo>
                    <a:pt x="84" y="43"/>
                    <a:pt x="81" y="38"/>
                    <a:pt x="74" y="31"/>
                  </a:cubicBezTo>
                  <a:cubicBezTo>
                    <a:pt x="73" y="29"/>
                    <a:pt x="71" y="28"/>
                    <a:pt x="69" y="26"/>
                  </a:cubicBezTo>
                  <a:cubicBezTo>
                    <a:pt x="67" y="24"/>
                    <a:pt x="65" y="22"/>
                    <a:pt x="63" y="21"/>
                  </a:cubicBezTo>
                  <a:cubicBezTo>
                    <a:pt x="60" y="19"/>
                    <a:pt x="58" y="17"/>
                    <a:pt x="55" y="16"/>
                  </a:cubicBezTo>
                  <a:cubicBezTo>
                    <a:pt x="54" y="15"/>
                    <a:pt x="53" y="14"/>
                    <a:pt x="52" y="13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6" y="10"/>
                    <a:pt x="45" y="10"/>
                    <a:pt x="44" y="9"/>
                  </a:cubicBezTo>
                  <a:cubicBezTo>
                    <a:pt x="42" y="9"/>
                    <a:pt x="41" y="8"/>
                    <a:pt x="40" y="8"/>
                  </a:cubicBezTo>
                  <a:cubicBezTo>
                    <a:pt x="38" y="8"/>
                    <a:pt x="37" y="7"/>
                    <a:pt x="35" y="7"/>
                  </a:cubicBezTo>
                  <a:cubicBezTo>
                    <a:pt x="34" y="6"/>
                    <a:pt x="33" y="6"/>
                    <a:pt x="31" y="6"/>
                  </a:cubicBezTo>
                  <a:cubicBezTo>
                    <a:pt x="30" y="6"/>
                    <a:pt x="29" y="6"/>
                    <a:pt x="27" y="6"/>
                  </a:cubicBezTo>
                  <a:cubicBezTo>
                    <a:pt x="26" y="6"/>
                    <a:pt x="24" y="5"/>
                    <a:pt x="23" y="6"/>
                  </a:cubicBezTo>
                  <a:cubicBezTo>
                    <a:pt x="21" y="6"/>
                    <a:pt x="18" y="6"/>
                    <a:pt x="16" y="6"/>
                  </a:cubicBezTo>
                  <a:cubicBezTo>
                    <a:pt x="14" y="7"/>
                    <a:pt x="12" y="7"/>
                    <a:pt x="10" y="8"/>
                  </a:cubicBezTo>
                  <a:cubicBezTo>
                    <a:pt x="9" y="9"/>
                    <a:pt x="7" y="9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2" y="9"/>
                    <a:pt x="4" y="7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1" y="3"/>
                    <a:pt x="13" y="3"/>
                    <a:pt x="15" y="2"/>
                  </a:cubicBezTo>
                  <a:cubicBezTo>
                    <a:pt x="18" y="1"/>
                    <a:pt x="20" y="1"/>
                    <a:pt x="23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0"/>
                    <a:pt x="30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8" y="1"/>
                    <a:pt x="40" y="2"/>
                    <a:pt x="41" y="2"/>
                  </a:cubicBezTo>
                  <a:cubicBezTo>
                    <a:pt x="43" y="3"/>
                    <a:pt x="44" y="3"/>
                    <a:pt x="46" y="4"/>
                  </a:cubicBezTo>
                  <a:cubicBezTo>
                    <a:pt x="47" y="5"/>
                    <a:pt x="49" y="5"/>
                    <a:pt x="50" y="6"/>
                  </a:cubicBezTo>
                  <a:cubicBezTo>
                    <a:pt x="53" y="7"/>
                    <a:pt x="56" y="9"/>
                    <a:pt x="59" y="11"/>
                  </a:cubicBezTo>
                  <a:cubicBezTo>
                    <a:pt x="61" y="12"/>
                    <a:pt x="64" y="14"/>
                    <a:pt x="66" y="16"/>
                  </a:cubicBezTo>
                  <a:cubicBezTo>
                    <a:pt x="68" y="18"/>
                    <a:pt x="71" y="20"/>
                    <a:pt x="72" y="22"/>
                  </a:cubicBezTo>
                  <a:cubicBezTo>
                    <a:pt x="74" y="24"/>
                    <a:pt x="76" y="26"/>
                    <a:pt x="78" y="28"/>
                  </a:cubicBezTo>
                  <a:cubicBezTo>
                    <a:pt x="84" y="35"/>
                    <a:pt x="87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2"/>
                    <a:pt x="87" y="42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3" name="Freeform 476">
              <a:extLst>
                <a:ext uri="{FF2B5EF4-FFF2-40B4-BE49-F238E27FC236}">
                  <a16:creationId xmlns:a16="http://schemas.microsoft.com/office/drawing/2014/main" id="{AC16E720-744A-4259-BB71-2C8A78631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1576388"/>
              <a:ext cx="188913" cy="80963"/>
            </a:xfrm>
            <a:custGeom>
              <a:avLst/>
              <a:gdLst>
                <a:gd name="T0" fmla="*/ 64 w 67"/>
                <a:gd name="T1" fmla="*/ 29 h 29"/>
                <a:gd name="T2" fmla="*/ 55 w 67"/>
                <a:gd name="T3" fmla="*/ 22 h 29"/>
                <a:gd name="T4" fmla="*/ 34 w 67"/>
                <a:gd name="T5" fmla="*/ 10 h 29"/>
                <a:gd name="T6" fmla="*/ 12 w 67"/>
                <a:gd name="T7" fmla="*/ 6 h 29"/>
                <a:gd name="T8" fmla="*/ 8 w 67"/>
                <a:gd name="T9" fmla="*/ 7 h 29"/>
                <a:gd name="T10" fmla="*/ 5 w 67"/>
                <a:gd name="T11" fmla="*/ 8 h 29"/>
                <a:gd name="T12" fmla="*/ 3 w 67"/>
                <a:gd name="T13" fmla="*/ 9 h 29"/>
                <a:gd name="T14" fmla="*/ 3 w 67"/>
                <a:gd name="T15" fmla="*/ 10 h 29"/>
                <a:gd name="T16" fmla="*/ 1 w 67"/>
                <a:gd name="T17" fmla="*/ 9 h 29"/>
                <a:gd name="T18" fmla="*/ 1 w 67"/>
                <a:gd name="T19" fmla="*/ 7 h 29"/>
                <a:gd name="T20" fmla="*/ 2 w 67"/>
                <a:gd name="T21" fmla="*/ 6 h 29"/>
                <a:gd name="T22" fmla="*/ 3 w 67"/>
                <a:gd name="T23" fmla="*/ 5 h 29"/>
                <a:gd name="T24" fmla="*/ 7 w 67"/>
                <a:gd name="T25" fmla="*/ 3 h 29"/>
                <a:gd name="T26" fmla="*/ 11 w 67"/>
                <a:gd name="T27" fmla="*/ 1 h 29"/>
                <a:gd name="T28" fmla="*/ 17 w 67"/>
                <a:gd name="T29" fmla="*/ 0 h 29"/>
                <a:gd name="T30" fmla="*/ 24 w 67"/>
                <a:gd name="T31" fmla="*/ 1 h 29"/>
                <a:gd name="T32" fmla="*/ 30 w 67"/>
                <a:gd name="T33" fmla="*/ 2 h 29"/>
                <a:gd name="T34" fmla="*/ 37 w 67"/>
                <a:gd name="T35" fmla="*/ 5 h 29"/>
                <a:gd name="T36" fmla="*/ 48 w 67"/>
                <a:gd name="T37" fmla="*/ 11 h 29"/>
                <a:gd name="T38" fmla="*/ 58 w 67"/>
                <a:gd name="T39" fmla="*/ 18 h 29"/>
                <a:gd name="T40" fmla="*/ 66 w 67"/>
                <a:gd name="T41" fmla="*/ 26 h 29"/>
                <a:gd name="T42" fmla="*/ 66 w 67"/>
                <a:gd name="T43" fmla="*/ 28 h 29"/>
                <a:gd name="T44" fmla="*/ 64 w 67"/>
                <a:gd name="T4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29">
                  <a:moveTo>
                    <a:pt x="64" y="29"/>
                  </a:moveTo>
                  <a:cubicBezTo>
                    <a:pt x="64" y="29"/>
                    <a:pt x="60" y="26"/>
                    <a:pt x="55" y="22"/>
                  </a:cubicBezTo>
                  <a:cubicBezTo>
                    <a:pt x="49" y="18"/>
                    <a:pt x="42" y="14"/>
                    <a:pt x="34" y="10"/>
                  </a:cubicBezTo>
                  <a:cubicBezTo>
                    <a:pt x="27" y="7"/>
                    <a:pt x="18" y="4"/>
                    <a:pt x="12" y="6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" y="4"/>
                    <a:pt x="5" y="3"/>
                    <a:pt x="7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1"/>
                    <a:pt x="28" y="1"/>
                    <a:pt x="30" y="2"/>
                  </a:cubicBezTo>
                  <a:cubicBezTo>
                    <a:pt x="32" y="3"/>
                    <a:pt x="35" y="4"/>
                    <a:pt x="37" y="5"/>
                  </a:cubicBezTo>
                  <a:cubicBezTo>
                    <a:pt x="41" y="7"/>
                    <a:pt x="45" y="9"/>
                    <a:pt x="48" y="11"/>
                  </a:cubicBezTo>
                  <a:cubicBezTo>
                    <a:pt x="52" y="14"/>
                    <a:pt x="55" y="16"/>
                    <a:pt x="58" y="18"/>
                  </a:cubicBezTo>
                  <a:cubicBezTo>
                    <a:pt x="63" y="23"/>
                    <a:pt x="66" y="26"/>
                    <a:pt x="66" y="26"/>
                  </a:cubicBezTo>
                  <a:cubicBezTo>
                    <a:pt x="67" y="27"/>
                    <a:pt x="66" y="28"/>
                    <a:pt x="66" y="28"/>
                  </a:cubicBezTo>
                  <a:cubicBezTo>
                    <a:pt x="65" y="29"/>
                    <a:pt x="64" y="29"/>
                    <a:pt x="64" y="29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4" name="Freeform 477">
              <a:extLst>
                <a:ext uri="{FF2B5EF4-FFF2-40B4-BE49-F238E27FC236}">
                  <a16:creationId xmlns:a16="http://schemas.microsoft.com/office/drawing/2014/main" id="{0A780CA5-01C1-4B0A-860E-0542CE015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0" y="1627188"/>
              <a:ext cx="146050" cy="47625"/>
            </a:xfrm>
            <a:custGeom>
              <a:avLst/>
              <a:gdLst>
                <a:gd name="T0" fmla="*/ 50 w 52"/>
                <a:gd name="T1" fmla="*/ 17 h 17"/>
                <a:gd name="T2" fmla="*/ 42 w 52"/>
                <a:gd name="T3" fmla="*/ 13 h 17"/>
                <a:gd name="T4" fmla="*/ 35 w 52"/>
                <a:gd name="T5" fmla="*/ 10 h 17"/>
                <a:gd name="T6" fmla="*/ 30 w 52"/>
                <a:gd name="T7" fmla="*/ 8 h 17"/>
                <a:gd name="T8" fmla="*/ 26 w 52"/>
                <a:gd name="T9" fmla="*/ 7 h 17"/>
                <a:gd name="T10" fmla="*/ 21 w 52"/>
                <a:gd name="T11" fmla="*/ 6 h 17"/>
                <a:gd name="T12" fmla="*/ 17 w 52"/>
                <a:gd name="T13" fmla="*/ 6 h 17"/>
                <a:gd name="T14" fmla="*/ 13 w 52"/>
                <a:gd name="T15" fmla="*/ 6 h 17"/>
                <a:gd name="T16" fmla="*/ 9 w 52"/>
                <a:gd name="T17" fmla="*/ 7 h 17"/>
                <a:gd name="T18" fmla="*/ 7 w 52"/>
                <a:gd name="T19" fmla="*/ 8 h 17"/>
                <a:gd name="T20" fmla="*/ 5 w 52"/>
                <a:gd name="T21" fmla="*/ 10 h 17"/>
                <a:gd name="T22" fmla="*/ 3 w 52"/>
                <a:gd name="T23" fmla="*/ 11 h 17"/>
                <a:gd name="T24" fmla="*/ 3 w 52"/>
                <a:gd name="T25" fmla="*/ 11 h 17"/>
                <a:gd name="T26" fmla="*/ 0 w 52"/>
                <a:gd name="T27" fmla="*/ 11 h 17"/>
                <a:gd name="T28" fmla="*/ 1 w 52"/>
                <a:gd name="T29" fmla="*/ 9 h 17"/>
                <a:gd name="T30" fmla="*/ 2 w 52"/>
                <a:gd name="T31" fmla="*/ 7 h 17"/>
                <a:gd name="T32" fmla="*/ 4 w 52"/>
                <a:gd name="T33" fmla="*/ 5 h 17"/>
                <a:gd name="T34" fmla="*/ 8 w 52"/>
                <a:gd name="T35" fmla="*/ 3 h 17"/>
                <a:gd name="T36" fmla="*/ 12 w 52"/>
                <a:gd name="T37" fmla="*/ 1 h 17"/>
                <a:gd name="T38" fmla="*/ 17 w 52"/>
                <a:gd name="T39" fmla="*/ 0 h 17"/>
                <a:gd name="T40" fmla="*/ 22 w 52"/>
                <a:gd name="T41" fmla="*/ 0 h 17"/>
                <a:gd name="T42" fmla="*/ 27 w 52"/>
                <a:gd name="T43" fmla="*/ 1 h 17"/>
                <a:gd name="T44" fmla="*/ 32 w 52"/>
                <a:gd name="T45" fmla="*/ 3 h 17"/>
                <a:gd name="T46" fmla="*/ 37 w 52"/>
                <a:gd name="T47" fmla="*/ 5 h 17"/>
                <a:gd name="T48" fmla="*/ 45 w 52"/>
                <a:gd name="T49" fmla="*/ 9 h 17"/>
                <a:gd name="T50" fmla="*/ 52 w 52"/>
                <a:gd name="T51" fmla="*/ 14 h 17"/>
                <a:gd name="T52" fmla="*/ 52 w 52"/>
                <a:gd name="T53" fmla="*/ 17 h 17"/>
                <a:gd name="T54" fmla="*/ 50 w 52"/>
                <a:gd name="T5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7">
                  <a:moveTo>
                    <a:pt x="50" y="17"/>
                  </a:moveTo>
                  <a:cubicBezTo>
                    <a:pt x="50" y="17"/>
                    <a:pt x="47" y="15"/>
                    <a:pt x="42" y="13"/>
                  </a:cubicBezTo>
                  <a:cubicBezTo>
                    <a:pt x="40" y="12"/>
                    <a:pt x="38" y="11"/>
                    <a:pt x="35" y="10"/>
                  </a:cubicBezTo>
                  <a:cubicBezTo>
                    <a:pt x="33" y="9"/>
                    <a:pt x="32" y="9"/>
                    <a:pt x="30" y="8"/>
                  </a:cubicBezTo>
                  <a:cubicBezTo>
                    <a:pt x="29" y="8"/>
                    <a:pt x="27" y="7"/>
                    <a:pt x="26" y="7"/>
                  </a:cubicBezTo>
                  <a:cubicBezTo>
                    <a:pt x="24" y="7"/>
                    <a:pt x="23" y="6"/>
                    <a:pt x="21" y="6"/>
                  </a:cubicBezTo>
                  <a:cubicBezTo>
                    <a:pt x="20" y="6"/>
                    <a:pt x="18" y="6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2" y="7"/>
                    <a:pt x="11" y="7"/>
                    <a:pt x="9" y="7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5" y="4"/>
                    <a:pt x="6" y="4"/>
                    <a:pt x="8" y="3"/>
                  </a:cubicBezTo>
                  <a:cubicBezTo>
                    <a:pt x="9" y="2"/>
                    <a:pt x="10" y="2"/>
                    <a:pt x="12" y="1"/>
                  </a:cubicBezTo>
                  <a:cubicBezTo>
                    <a:pt x="13" y="1"/>
                    <a:pt x="15" y="1"/>
                    <a:pt x="17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4" y="1"/>
                    <a:pt x="26" y="1"/>
                    <a:pt x="27" y="1"/>
                  </a:cubicBezTo>
                  <a:cubicBezTo>
                    <a:pt x="29" y="2"/>
                    <a:pt x="31" y="2"/>
                    <a:pt x="32" y="3"/>
                  </a:cubicBezTo>
                  <a:cubicBezTo>
                    <a:pt x="34" y="3"/>
                    <a:pt x="36" y="4"/>
                    <a:pt x="37" y="5"/>
                  </a:cubicBezTo>
                  <a:cubicBezTo>
                    <a:pt x="40" y="6"/>
                    <a:pt x="43" y="8"/>
                    <a:pt x="45" y="9"/>
                  </a:cubicBezTo>
                  <a:cubicBezTo>
                    <a:pt x="49" y="12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lose/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5" name="Freeform 478">
              <a:extLst>
                <a:ext uri="{FF2B5EF4-FFF2-40B4-BE49-F238E27FC236}">
                  <a16:creationId xmlns:a16="http://schemas.microsoft.com/office/drawing/2014/main" id="{DE66A47B-E617-4F7D-A2FC-EFCBFCE81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363" y="1620838"/>
              <a:ext cx="52388" cy="58738"/>
            </a:xfrm>
            <a:custGeom>
              <a:avLst/>
              <a:gdLst>
                <a:gd name="T0" fmla="*/ 4 w 19"/>
                <a:gd name="T1" fmla="*/ 0 h 21"/>
                <a:gd name="T2" fmla="*/ 19 w 19"/>
                <a:gd name="T3" fmla="*/ 15 h 21"/>
                <a:gd name="T4" fmla="*/ 16 w 19"/>
                <a:gd name="T5" fmla="*/ 21 h 21"/>
                <a:gd name="T6" fmla="*/ 0 w 19"/>
                <a:gd name="T7" fmla="*/ 6 h 21"/>
                <a:gd name="T8" fmla="*/ 4 w 1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4" y="0"/>
                  </a:moveTo>
                  <a:cubicBezTo>
                    <a:pt x="6" y="1"/>
                    <a:pt x="19" y="11"/>
                    <a:pt x="19" y="15"/>
                  </a:cubicBezTo>
                  <a:cubicBezTo>
                    <a:pt x="19" y="18"/>
                    <a:pt x="17" y="20"/>
                    <a:pt x="16" y="21"/>
                  </a:cubicBezTo>
                  <a:cubicBezTo>
                    <a:pt x="12" y="15"/>
                    <a:pt x="6" y="10"/>
                    <a:pt x="0" y="6"/>
                  </a:cubicBezTo>
                  <a:cubicBezTo>
                    <a:pt x="0" y="5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2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6" name="Freeform 479">
              <a:extLst>
                <a:ext uri="{FF2B5EF4-FFF2-40B4-BE49-F238E27FC236}">
                  <a16:creationId xmlns:a16="http://schemas.microsoft.com/office/drawing/2014/main" id="{C6DD2D2A-01F5-40D8-BBF4-17F2F9067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1627188"/>
              <a:ext cx="52388" cy="50800"/>
            </a:xfrm>
            <a:custGeom>
              <a:avLst/>
              <a:gdLst>
                <a:gd name="T0" fmla="*/ 19 w 19"/>
                <a:gd name="T1" fmla="*/ 4 h 18"/>
                <a:gd name="T2" fmla="*/ 3 w 19"/>
                <a:gd name="T3" fmla="*/ 18 h 18"/>
                <a:gd name="T4" fmla="*/ 1 w 19"/>
                <a:gd name="T5" fmla="*/ 13 h 18"/>
                <a:gd name="T6" fmla="*/ 14 w 19"/>
                <a:gd name="T7" fmla="*/ 0 h 18"/>
                <a:gd name="T8" fmla="*/ 19 w 1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4"/>
                  </a:moveTo>
                  <a:cubicBezTo>
                    <a:pt x="13" y="8"/>
                    <a:pt x="7" y="12"/>
                    <a:pt x="3" y="18"/>
                  </a:cubicBezTo>
                  <a:cubicBezTo>
                    <a:pt x="2" y="17"/>
                    <a:pt x="0" y="15"/>
                    <a:pt x="1" y="13"/>
                  </a:cubicBezTo>
                  <a:cubicBezTo>
                    <a:pt x="2" y="11"/>
                    <a:pt x="11" y="0"/>
                    <a:pt x="14" y="0"/>
                  </a:cubicBezTo>
                  <a:cubicBezTo>
                    <a:pt x="16" y="0"/>
                    <a:pt x="18" y="4"/>
                    <a:pt x="19" y="4"/>
                  </a:cubicBezTo>
                  <a:close/>
                </a:path>
              </a:pathLst>
            </a:custGeom>
            <a:solidFill>
              <a:srgbClr val="E2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7" name="Freeform 480">
              <a:extLst>
                <a:ext uri="{FF2B5EF4-FFF2-40B4-BE49-F238E27FC236}">
                  <a16:creationId xmlns:a16="http://schemas.microsoft.com/office/drawing/2014/main" id="{6676CCDE-3B01-4964-8B40-47EE5BF1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00025"/>
              <a:ext cx="685800" cy="530225"/>
            </a:xfrm>
            <a:custGeom>
              <a:avLst/>
              <a:gdLst>
                <a:gd name="T0" fmla="*/ 237 w 244"/>
                <a:gd name="T1" fmla="*/ 17 h 189"/>
                <a:gd name="T2" fmla="*/ 216 w 244"/>
                <a:gd name="T3" fmla="*/ 53 h 189"/>
                <a:gd name="T4" fmla="*/ 192 w 244"/>
                <a:gd name="T5" fmla="*/ 88 h 189"/>
                <a:gd name="T6" fmla="*/ 160 w 244"/>
                <a:gd name="T7" fmla="*/ 125 h 189"/>
                <a:gd name="T8" fmla="*/ 134 w 244"/>
                <a:gd name="T9" fmla="*/ 147 h 189"/>
                <a:gd name="T10" fmla="*/ 119 w 244"/>
                <a:gd name="T11" fmla="*/ 157 h 189"/>
                <a:gd name="T12" fmla="*/ 74 w 244"/>
                <a:gd name="T13" fmla="*/ 179 h 189"/>
                <a:gd name="T14" fmla="*/ 15 w 244"/>
                <a:gd name="T15" fmla="*/ 187 h 189"/>
                <a:gd name="T16" fmla="*/ 2 w 244"/>
                <a:gd name="T17" fmla="*/ 179 h 189"/>
                <a:gd name="T18" fmla="*/ 1 w 244"/>
                <a:gd name="T19" fmla="*/ 179 h 189"/>
                <a:gd name="T20" fmla="*/ 1 w 244"/>
                <a:gd name="T21" fmla="*/ 178 h 189"/>
                <a:gd name="T22" fmla="*/ 0 w 244"/>
                <a:gd name="T23" fmla="*/ 175 h 189"/>
                <a:gd name="T24" fmla="*/ 0 w 244"/>
                <a:gd name="T25" fmla="*/ 172 h 189"/>
                <a:gd name="T26" fmla="*/ 0 w 244"/>
                <a:gd name="T27" fmla="*/ 171 h 189"/>
                <a:gd name="T28" fmla="*/ 0 w 244"/>
                <a:gd name="T29" fmla="*/ 171 h 189"/>
                <a:gd name="T30" fmla="*/ 1 w 244"/>
                <a:gd name="T31" fmla="*/ 167 h 189"/>
                <a:gd name="T32" fmla="*/ 12 w 244"/>
                <a:gd name="T33" fmla="*/ 152 h 189"/>
                <a:gd name="T34" fmla="*/ 25 w 244"/>
                <a:gd name="T35" fmla="*/ 142 h 189"/>
                <a:gd name="T36" fmla="*/ 27 w 244"/>
                <a:gd name="T37" fmla="*/ 145 h 189"/>
                <a:gd name="T38" fmla="*/ 16 w 244"/>
                <a:gd name="T39" fmla="*/ 155 h 189"/>
                <a:gd name="T40" fmla="*/ 7 w 244"/>
                <a:gd name="T41" fmla="*/ 169 h 189"/>
                <a:gd name="T42" fmla="*/ 6 w 244"/>
                <a:gd name="T43" fmla="*/ 172 h 189"/>
                <a:gd name="T44" fmla="*/ 6 w 244"/>
                <a:gd name="T45" fmla="*/ 173 h 189"/>
                <a:gd name="T46" fmla="*/ 7 w 244"/>
                <a:gd name="T47" fmla="*/ 176 h 189"/>
                <a:gd name="T48" fmla="*/ 7 w 244"/>
                <a:gd name="T49" fmla="*/ 176 h 189"/>
                <a:gd name="T50" fmla="*/ 7 w 244"/>
                <a:gd name="T51" fmla="*/ 176 h 189"/>
                <a:gd name="T52" fmla="*/ 16 w 244"/>
                <a:gd name="T53" fmla="*/ 181 h 189"/>
                <a:gd name="T54" fmla="*/ 71 w 244"/>
                <a:gd name="T55" fmla="*/ 172 h 189"/>
                <a:gd name="T56" fmla="*/ 115 w 244"/>
                <a:gd name="T57" fmla="*/ 150 h 189"/>
                <a:gd name="T58" fmla="*/ 129 w 244"/>
                <a:gd name="T59" fmla="*/ 141 h 189"/>
                <a:gd name="T60" fmla="*/ 177 w 244"/>
                <a:gd name="T61" fmla="*/ 96 h 189"/>
                <a:gd name="T62" fmla="*/ 223 w 244"/>
                <a:gd name="T63" fmla="*/ 30 h 189"/>
                <a:gd name="T64" fmla="*/ 240 w 244"/>
                <a:gd name="T65" fmla="*/ 1 h 189"/>
                <a:gd name="T66" fmla="*/ 243 w 244"/>
                <a:gd name="T67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" h="189">
                  <a:moveTo>
                    <a:pt x="243" y="3"/>
                  </a:moveTo>
                  <a:cubicBezTo>
                    <a:pt x="243" y="3"/>
                    <a:pt x="241" y="8"/>
                    <a:pt x="237" y="17"/>
                  </a:cubicBezTo>
                  <a:cubicBezTo>
                    <a:pt x="234" y="21"/>
                    <a:pt x="231" y="27"/>
                    <a:pt x="228" y="33"/>
                  </a:cubicBezTo>
                  <a:cubicBezTo>
                    <a:pt x="225" y="39"/>
                    <a:pt x="221" y="46"/>
                    <a:pt x="216" y="53"/>
                  </a:cubicBezTo>
                  <a:cubicBezTo>
                    <a:pt x="212" y="60"/>
                    <a:pt x="207" y="68"/>
                    <a:pt x="201" y="76"/>
                  </a:cubicBezTo>
                  <a:cubicBezTo>
                    <a:pt x="198" y="80"/>
                    <a:pt x="195" y="84"/>
                    <a:pt x="192" y="88"/>
                  </a:cubicBezTo>
                  <a:cubicBezTo>
                    <a:pt x="189" y="93"/>
                    <a:pt x="186" y="97"/>
                    <a:pt x="182" y="101"/>
                  </a:cubicBezTo>
                  <a:cubicBezTo>
                    <a:pt x="176" y="109"/>
                    <a:pt x="168" y="117"/>
                    <a:pt x="160" y="125"/>
                  </a:cubicBezTo>
                  <a:cubicBezTo>
                    <a:pt x="156" y="129"/>
                    <a:pt x="152" y="133"/>
                    <a:pt x="147" y="137"/>
                  </a:cubicBezTo>
                  <a:cubicBezTo>
                    <a:pt x="143" y="141"/>
                    <a:pt x="139" y="144"/>
                    <a:pt x="134" y="147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4" y="154"/>
                    <a:pt x="122" y="155"/>
                    <a:pt x="119" y="157"/>
                  </a:cubicBezTo>
                  <a:cubicBezTo>
                    <a:pt x="114" y="160"/>
                    <a:pt x="109" y="163"/>
                    <a:pt x="104" y="165"/>
                  </a:cubicBezTo>
                  <a:cubicBezTo>
                    <a:pt x="94" y="170"/>
                    <a:pt x="84" y="175"/>
                    <a:pt x="74" y="179"/>
                  </a:cubicBezTo>
                  <a:cubicBezTo>
                    <a:pt x="64" y="183"/>
                    <a:pt x="54" y="185"/>
                    <a:pt x="44" y="187"/>
                  </a:cubicBezTo>
                  <a:cubicBezTo>
                    <a:pt x="34" y="189"/>
                    <a:pt x="24" y="189"/>
                    <a:pt x="15" y="187"/>
                  </a:cubicBezTo>
                  <a:cubicBezTo>
                    <a:pt x="11" y="186"/>
                    <a:pt x="6" y="184"/>
                    <a:pt x="3" y="181"/>
                  </a:cubicBezTo>
                  <a:cubicBezTo>
                    <a:pt x="2" y="180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7"/>
                    <a:pt x="1" y="177"/>
                    <a:pt x="1" y="177"/>
                  </a:cubicBezTo>
                  <a:cubicBezTo>
                    <a:pt x="1" y="177"/>
                    <a:pt x="1" y="176"/>
                    <a:pt x="0" y="175"/>
                  </a:cubicBezTo>
                  <a:cubicBezTo>
                    <a:pt x="0" y="175"/>
                    <a:pt x="0" y="174"/>
                    <a:pt x="0" y="174"/>
                  </a:cubicBezTo>
                  <a:cubicBezTo>
                    <a:pt x="0" y="173"/>
                    <a:pt x="0" y="172"/>
                    <a:pt x="0" y="17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1" y="169"/>
                    <a:pt x="1" y="168"/>
                    <a:pt x="1" y="167"/>
                  </a:cubicBezTo>
                  <a:cubicBezTo>
                    <a:pt x="3" y="163"/>
                    <a:pt x="5" y="161"/>
                    <a:pt x="7" y="158"/>
                  </a:cubicBezTo>
                  <a:cubicBezTo>
                    <a:pt x="9" y="156"/>
                    <a:pt x="11" y="154"/>
                    <a:pt x="12" y="152"/>
                  </a:cubicBezTo>
                  <a:cubicBezTo>
                    <a:pt x="16" y="148"/>
                    <a:pt x="19" y="146"/>
                    <a:pt x="21" y="144"/>
                  </a:cubicBezTo>
                  <a:cubicBezTo>
                    <a:pt x="23" y="142"/>
                    <a:pt x="25" y="142"/>
                    <a:pt x="25" y="142"/>
                  </a:cubicBezTo>
                  <a:cubicBezTo>
                    <a:pt x="25" y="141"/>
                    <a:pt x="27" y="141"/>
                    <a:pt x="27" y="142"/>
                  </a:cubicBezTo>
                  <a:cubicBezTo>
                    <a:pt x="28" y="143"/>
                    <a:pt x="28" y="144"/>
                    <a:pt x="27" y="145"/>
                  </a:cubicBezTo>
                  <a:cubicBezTo>
                    <a:pt x="27" y="145"/>
                    <a:pt x="26" y="146"/>
                    <a:pt x="24" y="148"/>
                  </a:cubicBezTo>
                  <a:cubicBezTo>
                    <a:pt x="22" y="149"/>
                    <a:pt x="19" y="152"/>
                    <a:pt x="16" y="155"/>
                  </a:cubicBezTo>
                  <a:cubicBezTo>
                    <a:pt x="14" y="157"/>
                    <a:pt x="13" y="159"/>
                    <a:pt x="11" y="161"/>
                  </a:cubicBezTo>
                  <a:cubicBezTo>
                    <a:pt x="9" y="164"/>
                    <a:pt x="7" y="166"/>
                    <a:pt x="7" y="169"/>
                  </a:cubicBezTo>
                  <a:cubicBezTo>
                    <a:pt x="6" y="170"/>
                    <a:pt x="6" y="170"/>
                    <a:pt x="6" y="171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4"/>
                    <a:pt x="6" y="174"/>
                    <a:pt x="6" y="175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9" y="179"/>
                    <a:pt x="13" y="180"/>
                    <a:pt x="16" y="181"/>
                  </a:cubicBezTo>
                  <a:cubicBezTo>
                    <a:pt x="24" y="182"/>
                    <a:pt x="33" y="182"/>
                    <a:pt x="43" y="180"/>
                  </a:cubicBezTo>
                  <a:cubicBezTo>
                    <a:pt x="52" y="178"/>
                    <a:pt x="61" y="175"/>
                    <a:pt x="71" y="172"/>
                  </a:cubicBezTo>
                  <a:cubicBezTo>
                    <a:pt x="81" y="168"/>
                    <a:pt x="91" y="163"/>
                    <a:pt x="101" y="158"/>
                  </a:cubicBezTo>
                  <a:cubicBezTo>
                    <a:pt x="106" y="156"/>
                    <a:pt x="110" y="153"/>
                    <a:pt x="115" y="150"/>
                  </a:cubicBezTo>
                  <a:cubicBezTo>
                    <a:pt x="118" y="149"/>
                    <a:pt x="120" y="147"/>
                    <a:pt x="122" y="146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38" y="135"/>
                    <a:pt x="147" y="127"/>
                    <a:pt x="155" y="120"/>
                  </a:cubicBezTo>
                  <a:cubicBezTo>
                    <a:pt x="163" y="112"/>
                    <a:pt x="170" y="104"/>
                    <a:pt x="177" y="96"/>
                  </a:cubicBezTo>
                  <a:cubicBezTo>
                    <a:pt x="190" y="80"/>
                    <a:pt x="202" y="64"/>
                    <a:pt x="211" y="50"/>
                  </a:cubicBezTo>
                  <a:cubicBezTo>
                    <a:pt x="216" y="43"/>
                    <a:pt x="220" y="36"/>
                    <a:pt x="223" y="30"/>
                  </a:cubicBezTo>
                  <a:cubicBezTo>
                    <a:pt x="227" y="24"/>
                    <a:pt x="230" y="19"/>
                    <a:pt x="232" y="15"/>
                  </a:cubicBezTo>
                  <a:cubicBezTo>
                    <a:pt x="237" y="6"/>
                    <a:pt x="240" y="1"/>
                    <a:pt x="240" y="1"/>
                  </a:cubicBezTo>
                  <a:cubicBezTo>
                    <a:pt x="240" y="0"/>
                    <a:pt x="241" y="0"/>
                    <a:pt x="242" y="0"/>
                  </a:cubicBezTo>
                  <a:cubicBezTo>
                    <a:pt x="243" y="1"/>
                    <a:pt x="244" y="2"/>
                    <a:pt x="243" y="3"/>
                  </a:cubicBezTo>
                  <a:close/>
                </a:path>
              </a:pathLst>
            </a:custGeom>
            <a:solidFill>
              <a:srgbClr val="47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8" name="Freeform 481">
              <a:extLst>
                <a:ext uri="{FF2B5EF4-FFF2-40B4-BE49-F238E27FC236}">
                  <a16:creationId xmlns:a16="http://schemas.microsoft.com/office/drawing/2014/main" id="{DDD2EBD4-12E6-46A8-8FD4-DD410DA2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3413" y="261938"/>
              <a:ext cx="509588" cy="515938"/>
            </a:xfrm>
            <a:custGeom>
              <a:avLst/>
              <a:gdLst>
                <a:gd name="T0" fmla="*/ 73 w 181"/>
                <a:gd name="T1" fmla="*/ 4 h 184"/>
                <a:gd name="T2" fmla="*/ 63 w 181"/>
                <a:gd name="T3" fmla="*/ 16 h 184"/>
                <a:gd name="T4" fmla="*/ 39 w 181"/>
                <a:gd name="T5" fmla="*/ 48 h 184"/>
                <a:gd name="T6" fmla="*/ 14 w 181"/>
                <a:gd name="T7" fmla="*/ 99 h 184"/>
                <a:gd name="T8" fmla="*/ 9 w 181"/>
                <a:gd name="T9" fmla="*/ 130 h 184"/>
                <a:gd name="T10" fmla="*/ 14 w 181"/>
                <a:gd name="T11" fmla="*/ 161 h 184"/>
                <a:gd name="T12" fmla="*/ 15 w 181"/>
                <a:gd name="T13" fmla="*/ 165 h 184"/>
                <a:gd name="T14" fmla="*/ 17 w 181"/>
                <a:gd name="T15" fmla="*/ 167 h 184"/>
                <a:gd name="T16" fmla="*/ 22 w 181"/>
                <a:gd name="T17" fmla="*/ 172 h 184"/>
                <a:gd name="T18" fmla="*/ 37 w 181"/>
                <a:gd name="T19" fmla="*/ 175 h 184"/>
                <a:gd name="T20" fmla="*/ 53 w 181"/>
                <a:gd name="T21" fmla="*/ 175 h 184"/>
                <a:gd name="T22" fmla="*/ 69 w 181"/>
                <a:gd name="T23" fmla="*/ 174 h 184"/>
                <a:gd name="T24" fmla="*/ 98 w 181"/>
                <a:gd name="T25" fmla="*/ 169 h 184"/>
                <a:gd name="T26" fmla="*/ 125 w 181"/>
                <a:gd name="T27" fmla="*/ 163 h 184"/>
                <a:gd name="T28" fmla="*/ 147 w 181"/>
                <a:gd name="T29" fmla="*/ 157 h 184"/>
                <a:gd name="T30" fmla="*/ 164 w 181"/>
                <a:gd name="T31" fmla="*/ 152 h 184"/>
                <a:gd name="T32" fmla="*/ 178 w 181"/>
                <a:gd name="T33" fmla="*/ 147 h 184"/>
                <a:gd name="T34" fmla="*/ 181 w 181"/>
                <a:gd name="T35" fmla="*/ 148 h 184"/>
                <a:gd name="T36" fmla="*/ 180 w 181"/>
                <a:gd name="T37" fmla="*/ 151 h 184"/>
                <a:gd name="T38" fmla="*/ 165 w 181"/>
                <a:gd name="T39" fmla="*/ 156 h 184"/>
                <a:gd name="T40" fmla="*/ 148 w 181"/>
                <a:gd name="T41" fmla="*/ 162 h 184"/>
                <a:gd name="T42" fmla="*/ 126 w 181"/>
                <a:gd name="T43" fmla="*/ 169 h 184"/>
                <a:gd name="T44" fmla="*/ 100 w 181"/>
                <a:gd name="T45" fmla="*/ 176 h 184"/>
                <a:gd name="T46" fmla="*/ 69 w 181"/>
                <a:gd name="T47" fmla="*/ 182 h 184"/>
                <a:gd name="T48" fmla="*/ 53 w 181"/>
                <a:gd name="T49" fmla="*/ 183 h 184"/>
                <a:gd name="T50" fmla="*/ 36 w 181"/>
                <a:gd name="T51" fmla="*/ 183 h 184"/>
                <a:gd name="T52" fmla="*/ 19 w 181"/>
                <a:gd name="T53" fmla="*/ 179 h 184"/>
                <a:gd name="T54" fmla="*/ 11 w 181"/>
                <a:gd name="T55" fmla="*/ 173 h 184"/>
                <a:gd name="T56" fmla="*/ 8 w 181"/>
                <a:gd name="T57" fmla="*/ 168 h 184"/>
                <a:gd name="T58" fmla="*/ 8 w 181"/>
                <a:gd name="T59" fmla="*/ 168 h 184"/>
                <a:gd name="T60" fmla="*/ 7 w 181"/>
                <a:gd name="T61" fmla="*/ 168 h 184"/>
                <a:gd name="T62" fmla="*/ 7 w 181"/>
                <a:gd name="T63" fmla="*/ 167 h 184"/>
                <a:gd name="T64" fmla="*/ 7 w 181"/>
                <a:gd name="T65" fmla="*/ 166 h 184"/>
                <a:gd name="T66" fmla="*/ 6 w 181"/>
                <a:gd name="T67" fmla="*/ 164 h 184"/>
                <a:gd name="T68" fmla="*/ 1 w 181"/>
                <a:gd name="T69" fmla="*/ 129 h 184"/>
                <a:gd name="T70" fmla="*/ 7 w 181"/>
                <a:gd name="T71" fmla="*/ 97 h 184"/>
                <a:gd name="T72" fmla="*/ 34 w 181"/>
                <a:gd name="T73" fmla="*/ 44 h 184"/>
                <a:gd name="T74" fmla="*/ 59 w 181"/>
                <a:gd name="T75" fmla="*/ 12 h 184"/>
                <a:gd name="T76" fmla="*/ 70 w 181"/>
                <a:gd name="T77" fmla="*/ 1 h 184"/>
                <a:gd name="T78" fmla="*/ 70 w 181"/>
                <a:gd name="T79" fmla="*/ 1 h 184"/>
                <a:gd name="T80" fmla="*/ 73 w 181"/>
                <a:gd name="T81" fmla="*/ 1 h 184"/>
                <a:gd name="T82" fmla="*/ 73 w 181"/>
                <a:gd name="T83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184">
                  <a:moveTo>
                    <a:pt x="73" y="4"/>
                  </a:moveTo>
                  <a:cubicBezTo>
                    <a:pt x="73" y="4"/>
                    <a:pt x="69" y="8"/>
                    <a:pt x="63" y="16"/>
                  </a:cubicBezTo>
                  <a:cubicBezTo>
                    <a:pt x="57" y="23"/>
                    <a:pt x="48" y="34"/>
                    <a:pt x="39" y="48"/>
                  </a:cubicBezTo>
                  <a:cubicBezTo>
                    <a:pt x="30" y="62"/>
                    <a:pt x="21" y="79"/>
                    <a:pt x="14" y="99"/>
                  </a:cubicBezTo>
                  <a:cubicBezTo>
                    <a:pt x="11" y="109"/>
                    <a:pt x="9" y="119"/>
                    <a:pt x="9" y="130"/>
                  </a:cubicBezTo>
                  <a:cubicBezTo>
                    <a:pt x="8" y="140"/>
                    <a:pt x="10" y="151"/>
                    <a:pt x="14" y="161"/>
                  </a:cubicBezTo>
                  <a:cubicBezTo>
                    <a:pt x="14" y="162"/>
                    <a:pt x="14" y="164"/>
                    <a:pt x="15" y="165"/>
                  </a:cubicBezTo>
                  <a:cubicBezTo>
                    <a:pt x="16" y="166"/>
                    <a:pt x="16" y="166"/>
                    <a:pt x="17" y="167"/>
                  </a:cubicBezTo>
                  <a:cubicBezTo>
                    <a:pt x="18" y="169"/>
                    <a:pt x="20" y="170"/>
                    <a:pt x="22" y="172"/>
                  </a:cubicBezTo>
                  <a:cubicBezTo>
                    <a:pt x="26" y="174"/>
                    <a:pt x="32" y="175"/>
                    <a:pt x="37" y="175"/>
                  </a:cubicBezTo>
                  <a:cubicBezTo>
                    <a:pt x="42" y="176"/>
                    <a:pt x="48" y="176"/>
                    <a:pt x="53" y="175"/>
                  </a:cubicBezTo>
                  <a:cubicBezTo>
                    <a:pt x="58" y="175"/>
                    <a:pt x="63" y="175"/>
                    <a:pt x="69" y="174"/>
                  </a:cubicBezTo>
                  <a:cubicBezTo>
                    <a:pt x="79" y="172"/>
                    <a:pt x="89" y="171"/>
                    <a:pt x="98" y="169"/>
                  </a:cubicBezTo>
                  <a:cubicBezTo>
                    <a:pt x="108" y="167"/>
                    <a:pt x="116" y="165"/>
                    <a:pt x="125" y="163"/>
                  </a:cubicBezTo>
                  <a:cubicBezTo>
                    <a:pt x="133" y="161"/>
                    <a:pt x="140" y="159"/>
                    <a:pt x="147" y="157"/>
                  </a:cubicBezTo>
                  <a:cubicBezTo>
                    <a:pt x="153" y="155"/>
                    <a:pt x="159" y="153"/>
                    <a:pt x="164" y="152"/>
                  </a:cubicBezTo>
                  <a:cubicBezTo>
                    <a:pt x="173" y="149"/>
                    <a:pt x="178" y="147"/>
                    <a:pt x="178" y="147"/>
                  </a:cubicBezTo>
                  <a:cubicBezTo>
                    <a:pt x="180" y="147"/>
                    <a:pt x="181" y="147"/>
                    <a:pt x="181" y="148"/>
                  </a:cubicBezTo>
                  <a:cubicBezTo>
                    <a:pt x="181" y="150"/>
                    <a:pt x="181" y="151"/>
                    <a:pt x="180" y="151"/>
                  </a:cubicBezTo>
                  <a:cubicBezTo>
                    <a:pt x="180" y="151"/>
                    <a:pt x="175" y="153"/>
                    <a:pt x="165" y="156"/>
                  </a:cubicBezTo>
                  <a:cubicBezTo>
                    <a:pt x="161" y="158"/>
                    <a:pt x="155" y="160"/>
                    <a:pt x="148" y="162"/>
                  </a:cubicBezTo>
                  <a:cubicBezTo>
                    <a:pt x="142" y="164"/>
                    <a:pt x="134" y="167"/>
                    <a:pt x="126" y="169"/>
                  </a:cubicBezTo>
                  <a:cubicBezTo>
                    <a:pt x="118" y="171"/>
                    <a:pt x="109" y="174"/>
                    <a:pt x="100" y="176"/>
                  </a:cubicBezTo>
                  <a:cubicBezTo>
                    <a:pt x="90" y="178"/>
                    <a:pt x="80" y="180"/>
                    <a:pt x="69" y="182"/>
                  </a:cubicBezTo>
                  <a:cubicBezTo>
                    <a:pt x="64" y="182"/>
                    <a:pt x="59" y="183"/>
                    <a:pt x="53" y="183"/>
                  </a:cubicBezTo>
                  <a:cubicBezTo>
                    <a:pt x="47" y="184"/>
                    <a:pt x="42" y="183"/>
                    <a:pt x="36" y="183"/>
                  </a:cubicBezTo>
                  <a:cubicBezTo>
                    <a:pt x="30" y="182"/>
                    <a:pt x="24" y="181"/>
                    <a:pt x="19" y="179"/>
                  </a:cubicBezTo>
                  <a:cubicBezTo>
                    <a:pt x="16" y="177"/>
                    <a:pt x="13" y="175"/>
                    <a:pt x="11" y="173"/>
                  </a:cubicBezTo>
                  <a:cubicBezTo>
                    <a:pt x="10" y="171"/>
                    <a:pt x="8" y="169"/>
                    <a:pt x="8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2" y="153"/>
                    <a:pt x="0" y="141"/>
                    <a:pt x="1" y="129"/>
                  </a:cubicBezTo>
                  <a:cubicBezTo>
                    <a:pt x="1" y="118"/>
                    <a:pt x="4" y="107"/>
                    <a:pt x="7" y="97"/>
                  </a:cubicBezTo>
                  <a:cubicBezTo>
                    <a:pt x="14" y="76"/>
                    <a:pt x="24" y="59"/>
                    <a:pt x="34" y="44"/>
                  </a:cubicBezTo>
                  <a:cubicBezTo>
                    <a:pt x="43" y="30"/>
                    <a:pt x="53" y="20"/>
                    <a:pt x="59" y="12"/>
                  </a:cubicBezTo>
                  <a:cubicBezTo>
                    <a:pt x="66" y="5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3"/>
                    <a:pt x="73" y="4"/>
                  </a:cubicBezTo>
                  <a:close/>
                </a:path>
              </a:pathLst>
            </a:custGeom>
            <a:solidFill>
              <a:srgbClr val="47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9" name="Freeform 482">
              <a:extLst>
                <a:ext uri="{FF2B5EF4-FFF2-40B4-BE49-F238E27FC236}">
                  <a16:creationId xmlns:a16="http://schemas.microsoft.com/office/drawing/2014/main" id="{9DCBC370-F04A-4FE5-AE19-366DC449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5588" y="2352675"/>
              <a:ext cx="193675" cy="119063"/>
            </a:xfrm>
            <a:custGeom>
              <a:avLst/>
              <a:gdLst>
                <a:gd name="T0" fmla="*/ 67 w 69"/>
                <a:gd name="T1" fmla="*/ 42 h 42"/>
                <a:gd name="T2" fmla="*/ 64 w 69"/>
                <a:gd name="T3" fmla="*/ 42 h 42"/>
                <a:gd name="T4" fmla="*/ 54 w 69"/>
                <a:gd name="T5" fmla="*/ 40 h 42"/>
                <a:gd name="T6" fmla="*/ 48 w 69"/>
                <a:gd name="T7" fmla="*/ 39 h 42"/>
                <a:gd name="T8" fmla="*/ 41 w 69"/>
                <a:gd name="T9" fmla="*/ 37 h 42"/>
                <a:gd name="T10" fmla="*/ 27 w 69"/>
                <a:gd name="T11" fmla="*/ 32 h 42"/>
                <a:gd name="T12" fmla="*/ 20 w 69"/>
                <a:gd name="T13" fmla="*/ 29 h 42"/>
                <a:gd name="T14" fmla="*/ 13 w 69"/>
                <a:gd name="T15" fmla="*/ 25 h 42"/>
                <a:gd name="T16" fmla="*/ 7 w 69"/>
                <a:gd name="T17" fmla="*/ 20 h 42"/>
                <a:gd name="T18" fmla="*/ 5 w 69"/>
                <a:gd name="T19" fmla="*/ 17 h 42"/>
                <a:gd name="T20" fmla="*/ 3 w 69"/>
                <a:gd name="T21" fmla="*/ 15 h 42"/>
                <a:gd name="T22" fmla="*/ 2 w 69"/>
                <a:gd name="T23" fmla="*/ 12 h 42"/>
                <a:gd name="T24" fmla="*/ 1 w 69"/>
                <a:gd name="T25" fmla="*/ 10 h 42"/>
                <a:gd name="T26" fmla="*/ 0 w 69"/>
                <a:gd name="T27" fmla="*/ 5 h 42"/>
                <a:gd name="T28" fmla="*/ 1 w 69"/>
                <a:gd name="T29" fmla="*/ 1 h 42"/>
                <a:gd name="T30" fmla="*/ 2 w 69"/>
                <a:gd name="T31" fmla="*/ 1 h 42"/>
                <a:gd name="T32" fmla="*/ 3 w 69"/>
                <a:gd name="T33" fmla="*/ 2 h 42"/>
                <a:gd name="T34" fmla="*/ 3 w 69"/>
                <a:gd name="T35" fmla="*/ 2 h 42"/>
                <a:gd name="T36" fmla="*/ 3 w 69"/>
                <a:gd name="T37" fmla="*/ 5 h 42"/>
                <a:gd name="T38" fmla="*/ 4 w 69"/>
                <a:gd name="T39" fmla="*/ 9 h 42"/>
                <a:gd name="T40" fmla="*/ 5 w 69"/>
                <a:gd name="T41" fmla="*/ 11 h 42"/>
                <a:gd name="T42" fmla="*/ 6 w 69"/>
                <a:gd name="T43" fmla="*/ 13 h 42"/>
                <a:gd name="T44" fmla="*/ 8 w 69"/>
                <a:gd name="T45" fmla="*/ 15 h 42"/>
                <a:gd name="T46" fmla="*/ 10 w 69"/>
                <a:gd name="T47" fmla="*/ 17 h 42"/>
                <a:gd name="T48" fmla="*/ 15 w 69"/>
                <a:gd name="T49" fmla="*/ 22 h 42"/>
                <a:gd name="T50" fmla="*/ 21 w 69"/>
                <a:gd name="T51" fmla="*/ 25 h 42"/>
                <a:gd name="T52" fmla="*/ 28 w 69"/>
                <a:gd name="T53" fmla="*/ 28 h 42"/>
                <a:gd name="T54" fmla="*/ 42 w 69"/>
                <a:gd name="T55" fmla="*/ 34 h 42"/>
                <a:gd name="T56" fmla="*/ 55 w 69"/>
                <a:gd name="T57" fmla="*/ 37 h 42"/>
                <a:gd name="T58" fmla="*/ 64 w 69"/>
                <a:gd name="T59" fmla="*/ 39 h 42"/>
                <a:gd name="T60" fmla="*/ 68 w 69"/>
                <a:gd name="T61" fmla="*/ 40 h 42"/>
                <a:gd name="T62" fmla="*/ 68 w 69"/>
                <a:gd name="T63" fmla="*/ 41 h 42"/>
                <a:gd name="T64" fmla="*/ 67 w 69"/>
                <a:gd name="T6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42">
                  <a:moveTo>
                    <a:pt x="67" y="42"/>
                  </a:moveTo>
                  <a:cubicBezTo>
                    <a:pt x="67" y="42"/>
                    <a:pt x="66" y="42"/>
                    <a:pt x="64" y="42"/>
                  </a:cubicBezTo>
                  <a:cubicBezTo>
                    <a:pt x="62" y="41"/>
                    <a:pt x="58" y="41"/>
                    <a:pt x="54" y="40"/>
                  </a:cubicBezTo>
                  <a:cubicBezTo>
                    <a:pt x="52" y="40"/>
                    <a:pt x="50" y="39"/>
                    <a:pt x="48" y="39"/>
                  </a:cubicBezTo>
                  <a:cubicBezTo>
                    <a:pt x="46" y="38"/>
                    <a:pt x="44" y="38"/>
                    <a:pt x="41" y="37"/>
                  </a:cubicBezTo>
                  <a:cubicBezTo>
                    <a:pt x="37" y="36"/>
                    <a:pt x="32" y="34"/>
                    <a:pt x="27" y="32"/>
                  </a:cubicBezTo>
                  <a:cubicBezTo>
                    <a:pt x="24" y="31"/>
                    <a:pt x="22" y="30"/>
                    <a:pt x="20" y="29"/>
                  </a:cubicBezTo>
                  <a:cubicBezTo>
                    <a:pt x="17" y="28"/>
                    <a:pt x="15" y="26"/>
                    <a:pt x="13" y="25"/>
                  </a:cubicBezTo>
                  <a:cubicBezTo>
                    <a:pt x="11" y="23"/>
                    <a:pt x="9" y="22"/>
                    <a:pt x="7" y="20"/>
                  </a:cubicBezTo>
                  <a:cubicBezTo>
                    <a:pt x="7" y="19"/>
                    <a:pt x="6" y="18"/>
                    <a:pt x="5" y="17"/>
                  </a:cubicBezTo>
                  <a:cubicBezTo>
                    <a:pt x="5" y="17"/>
                    <a:pt x="4" y="16"/>
                    <a:pt x="3" y="15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1" y="3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3" y="7"/>
                    <a:pt x="4" y="9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6"/>
                    <a:pt x="9" y="17"/>
                    <a:pt x="10" y="17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7" y="23"/>
                    <a:pt x="19" y="24"/>
                    <a:pt x="21" y="25"/>
                  </a:cubicBezTo>
                  <a:cubicBezTo>
                    <a:pt x="24" y="26"/>
                    <a:pt x="26" y="27"/>
                    <a:pt x="28" y="28"/>
                  </a:cubicBezTo>
                  <a:cubicBezTo>
                    <a:pt x="33" y="30"/>
                    <a:pt x="38" y="32"/>
                    <a:pt x="42" y="34"/>
                  </a:cubicBezTo>
                  <a:cubicBezTo>
                    <a:pt x="47" y="35"/>
                    <a:pt x="51" y="36"/>
                    <a:pt x="55" y="37"/>
                  </a:cubicBezTo>
                  <a:cubicBezTo>
                    <a:pt x="59" y="38"/>
                    <a:pt x="62" y="39"/>
                    <a:pt x="64" y="39"/>
                  </a:cubicBezTo>
                  <a:cubicBezTo>
                    <a:pt x="66" y="40"/>
                    <a:pt x="68" y="40"/>
                    <a:pt x="68" y="40"/>
                  </a:cubicBezTo>
                  <a:cubicBezTo>
                    <a:pt x="68" y="40"/>
                    <a:pt x="69" y="41"/>
                    <a:pt x="68" y="41"/>
                  </a:cubicBezTo>
                  <a:cubicBezTo>
                    <a:pt x="68" y="42"/>
                    <a:pt x="68" y="42"/>
                    <a:pt x="67" y="42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0" name="Freeform 483">
              <a:extLst>
                <a:ext uri="{FF2B5EF4-FFF2-40B4-BE49-F238E27FC236}">
                  <a16:creationId xmlns:a16="http://schemas.microsoft.com/office/drawing/2014/main" id="{DDE08C87-6376-4139-9C59-E5BB05FFD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1641475"/>
              <a:ext cx="84138" cy="527050"/>
            </a:xfrm>
            <a:custGeom>
              <a:avLst/>
              <a:gdLst>
                <a:gd name="T0" fmla="*/ 0 w 30"/>
                <a:gd name="T1" fmla="*/ 186 h 188"/>
                <a:gd name="T2" fmla="*/ 4 w 30"/>
                <a:gd name="T3" fmla="*/ 157 h 188"/>
                <a:gd name="T4" fmla="*/ 13 w 30"/>
                <a:gd name="T5" fmla="*/ 94 h 188"/>
                <a:gd name="T6" fmla="*/ 18 w 30"/>
                <a:gd name="T7" fmla="*/ 60 h 188"/>
                <a:gd name="T8" fmla="*/ 23 w 30"/>
                <a:gd name="T9" fmla="*/ 30 h 188"/>
                <a:gd name="T10" fmla="*/ 28 w 30"/>
                <a:gd name="T11" fmla="*/ 1 h 188"/>
                <a:gd name="T12" fmla="*/ 29 w 30"/>
                <a:gd name="T13" fmla="*/ 0 h 188"/>
                <a:gd name="T14" fmla="*/ 30 w 30"/>
                <a:gd name="T15" fmla="*/ 2 h 188"/>
                <a:gd name="T16" fmla="*/ 26 w 30"/>
                <a:gd name="T17" fmla="*/ 31 h 188"/>
                <a:gd name="T18" fmla="*/ 22 w 30"/>
                <a:gd name="T19" fmla="*/ 60 h 188"/>
                <a:gd name="T20" fmla="*/ 17 w 30"/>
                <a:gd name="T21" fmla="*/ 94 h 188"/>
                <a:gd name="T22" fmla="*/ 7 w 30"/>
                <a:gd name="T23" fmla="*/ 158 h 188"/>
                <a:gd name="T24" fmla="*/ 2 w 30"/>
                <a:gd name="T25" fmla="*/ 187 h 188"/>
                <a:gd name="T26" fmla="*/ 1 w 30"/>
                <a:gd name="T27" fmla="*/ 188 h 188"/>
                <a:gd name="T28" fmla="*/ 0 w 30"/>
                <a:gd name="T29" fmla="*/ 18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88">
                  <a:moveTo>
                    <a:pt x="0" y="186"/>
                  </a:moveTo>
                  <a:cubicBezTo>
                    <a:pt x="0" y="186"/>
                    <a:pt x="2" y="175"/>
                    <a:pt x="4" y="157"/>
                  </a:cubicBezTo>
                  <a:cubicBezTo>
                    <a:pt x="6" y="140"/>
                    <a:pt x="10" y="117"/>
                    <a:pt x="13" y="94"/>
                  </a:cubicBezTo>
                  <a:cubicBezTo>
                    <a:pt x="15" y="82"/>
                    <a:pt x="17" y="71"/>
                    <a:pt x="18" y="60"/>
                  </a:cubicBezTo>
                  <a:cubicBezTo>
                    <a:pt x="20" y="49"/>
                    <a:pt x="22" y="39"/>
                    <a:pt x="23" y="30"/>
                  </a:cubicBezTo>
                  <a:cubicBezTo>
                    <a:pt x="26" y="13"/>
                    <a:pt x="28" y="1"/>
                    <a:pt x="28" y="1"/>
                  </a:cubicBezTo>
                  <a:cubicBezTo>
                    <a:pt x="28" y="1"/>
                    <a:pt x="28" y="0"/>
                    <a:pt x="29" y="0"/>
                  </a:cubicBezTo>
                  <a:cubicBezTo>
                    <a:pt x="29" y="1"/>
                    <a:pt x="30" y="1"/>
                    <a:pt x="30" y="2"/>
                  </a:cubicBezTo>
                  <a:cubicBezTo>
                    <a:pt x="30" y="2"/>
                    <a:pt x="28" y="13"/>
                    <a:pt x="26" y="31"/>
                  </a:cubicBezTo>
                  <a:cubicBezTo>
                    <a:pt x="25" y="39"/>
                    <a:pt x="23" y="49"/>
                    <a:pt x="22" y="60"/>
                  </a:cubicBezTo>
                  <a:cubicBezTo>
                    <a:pt x="20" y="71"/>
                    <a:pt x="19" y="83"/>
                    <a:pt x="17" y="94"/>
                  </a:cubicBezTo>
                  <a:cubicBezTo>
                    <a:pt x="14" y="117"/>
                    <a:pt x="10" y="141"/>
                    <a:pt x="7" y="158"/>
                  </a:cubicBezTo>
                  <a:cubicBezTo>
                    <a:pt x="4" y="175"/>
                    <a:pt x="2" y="187"/>
                    <a:pt x="2" y="187"/>
                  </a:cubicBezTo>
                  <a:cubicBezTo>
                    <a:pt x="2" y="187"/>
                    <a:pt x="2" y="188"/>
                    <a:pt x="1" y="188"/>
                  </a:cubicBezTo>
                  <a:cubicBezTo>
                    <a:pt x="1" y="187"/>
                    <a:pt x="0" y="187"/>
                    <a:pt x="0" y="186"/>
                  </a:cubicBezTo>
                  <a:close/>
                </a:path>
              </a:pathLst>
            </a:custGeom>
            <a:solidFill>
              <a:srgbClr val="CB5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1" name="Freeform 484">
              <a:extLst>
                <a:ext uri="{FF2B5EF4-FFF2-40B4-BE49-F238E27FC236}">
                  <a16:creationId xmlns:a16="http://schemas.microsoft.com/office/drawing/2014/main" id="{1441BA95-DBBC-4C27-BA94-E9861767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620838"/>
              <a:ext cx="157163" cy="214313"/>
            </a:xfrm>
            <a:custGeom>
              <a:avLst/>
              <a:gdLst>
                <a:gd name="T0" fmla="*/ 55 w 56"/>
                <a:gd name="T1" fmla="*/ 76 h 76"/>
                <a:gd name="T2" fmla="*/ 47 w 56"/>
                <a:gd name="T3" fmla="*/ 64 h 76"/>
                <a:gd name="T4" fmla="*/ 38 w 56"/>
                <a:gd name="T5" fmla="*/ 52 h 76"/>
                <a:gd name="T6" fmla="*/ 33 w 56"/>
                <a:gd name="T7" fmla="*/ 45 h 76"/>
                <a:gd name="T8" fmla="*/ 28 w 56"/>
                <a:gd name="T9" fmla="*/ 38 h 76"/>
                <a:gd name="T10" fmla="*/ 23 w 56"/>
                <a:gd name="T11" fmla="*/ 31 h 76"/>
                <a:gd name="T12" fmla="*/ 18 w 56"/>
                <a:gd name="T13" fmla="*/ 24 h 76"/>
                <a:gd name="T14" fmla="*/ 9 w 56"/>
                <a:gd name="T15" fmla="*/ 12 h 76"/>
                <a:gd name="T16" fmla="*/ 3 w 56"/>
                <a:gd name="T17" fmla="*/ 4 h 76"/>
                <a:gd name="T18" fmla="*/ 1 w 56"/>
                <a:gd name="T19" fmla="*/ 0 h 76"/>
                <a:gd name="T20" fmla="*/ 0 w 56"/>
                <a:gd name="T21" fmla="*/ 0 h 76"/>
                <a:gd name="T22" fmla="*/ 1 w 56"/>
                <a:gd name="T23" fmla="*/ 0 h 76"/>
                <a:gd name="T24" fmla="*/ 1 w 56"/>
                <a:gd name="T25" fmla="*/ 0 h 76"/>
                <a:gd name="T26" fmla="*/ 4 w 56"/>
                <a:gd name="T27" fmla="*/ 3 h 76"/>
                <a:gd name="T28" fmla="*/ 11 w 56"/>
                <a:gd name="T29" fmla="*/ 11 h 76"/>
                <a:gd name="T30" fmla="*/ 21 w 56"/>
                <a:gd name="T31" fmla="*/ 22 h 76"/>
                <a:gd name="T32" fmla="*/ 26 w 56"/>
                <a:gd name="T33" fmla="*/ 29 h 76"/>
                <a:gd name="T34" fmla="*/ 31 w 56"/>
                <a:gd name="T35" fmla="*/ 36 h 76"/>
                <a:gd name="T36" fmla="*/ 37 w 56"/>
                <a:gd name="T37" fmla="*/ 43 h 76"/>
                <a:gd name="T38" fmla="*/ 41 w 56"/>
                <a:gd name="T39" fmla="*/ 50 h 76"/>
                <a:gd name="T40" fmla="*/ 49 w 56"/>
                <a:gd name="T41" fmla="*/ 63 h 76"/>
                <a:gd name="T42" fmla="*/ 56 w 56"/>
                <a:gd name="T43" fmla="*/ 75 h 76"/>
                <a:gd name="T44" fmla="*/ 56 w 56"/>
                <a:gd name="T45" fmla="*/ 76 h 76"/>
                <a:gd name="T46" fmla="*/ 55 w 56"/>
                <a:gd name="T4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76">
                  <a:moveTo>
                    <a:pt x="55" y="76"/>
                  </a:moveTo>
                  <a:cubicBezTo>
                    <a:pt x="55" y="76"/>
                    <a:pt x="52" y="71"/>
                    <a:pt x="47" y="64"/>
                  </a:cubicBezTo>
                  <a:cubicBezTo>
                    <a:pt x="44" y="60"/>
                    <a:pt x="41" y="56"/>
                    <a:pt x="38" y="52"/>
                  </a:cubicBezTo>
                  <a:cubicBezTo>
                    <a:pt x="37" y="49"/>
                    <a:pt x="35" y="47"/>
                    <a:pt x="33" y="45"/>
                  </a:cubicBezTo>
                  <a:cubicBezTo>
                    <a:pt x="32" y="43"/>
                    <a:pt x="30" y="40"/>
                    <a:pt x="28" y="38"/>
                  </a:cubicBezTo>
                  <a:cubicBezTo>
                    <a:pt x="27" y="36"/>
                    <a:pt x="25" y="33"/>
                    <a:pt x="23" y="31"/>
                  </a:cubicBezTo>
                  <a:cubicBezTo>
                    <a:pt x="21" y="29"/>
                    <a:pt x="20" y="26"/>
                    <a:pt x="18" y="24"/>
                  </a:cubicBezTo>
                  <a:cubicBezTo>
                    <a:pt x="15" y="20"/>
                    <a:pt x="12" y="16"/>
                    <a:pt x="9" y="12"/>
                  </a:cubicBezTo>
                  <a:cubicBezTo>
                    <a:pt x="7" y="9"/>
                    <a:pt x="4" y="6"/>
                    <a:pt x="3" y="4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4" y="3"/>
                  </a:cubicBezTo>
                  <a:cubicBezTo>
                    <a:pt x="6" y="5"/>
                    <a:pt x="8" y="7"/>
                    <a:pt x="11" y="11"/>
                  </a:cubicBezTo>
                  <a:cubicBezTo>
                    <a:pt x="14" y="14"/>
                    <a:pt x="17" y="18"/>
                    <a:pt x="21" y="22"/>
                  </a:cubicBezTo>
                  <a:cubicBezTo>
                    <a:pt x="23" y="24"/>
                    <a:pt x="24" y="26"/>
                    <a:pt x="26" y="29"/>
                  </a:cubicBezTo>
                  <a:cubicBezTo>
                    <a:pt x="28" y="31"/>
                    <a:pt x="30" y="33"/>
                    <a:pt x="31" y="36"/>
                  </a:cubicBezTo>
                  <a:cubicBezTo>
                    <a:pt x="33" y="38"/>
                    <a:pt x="35" y="40"/>
                    <a:pt x="37" y="43"/>
                  </a:cubicBezTo>
                  <a:cubicBezTo>
                    <a:pt x="38" y="45"/>
                    <a:pt x="40" y="47"/>
                    <a:pt x="41" y="50"/>
                  </a:cubicBezTo>
                  <a:cubicBezTo>
                    <a:pt x="44" y="54"/>
                    <a:pt x="47" y="59"/>
                    <a:pt x="49" y="63"/>
                  </a:cubicBezTo>
                  <a:cubicBezTo>
                    <a:pt x="54" y="70"/>
                    <a:pt x="56" y="75"/>
                    <a:pt x="56" y="75"/>
                  </a:cubicBezTo>
                  <a:cubicBezTo>
                    <a:pt x="56" y="76"/>
                    <a:pt x="56" y="76"/>
                    <a:pt x="56" y="76"/>
                  </a:cubicBezTo>
                  <a:lnTo>
                    <a:pt x="55" y="76"/>
                  </a:lnTo>
                  <a:close/>
                </a:path>
              </a:pathLst>
            </a:custGeom>
            <a:solidFill>
              <a:srgbClr val="CB5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2" name="Freeform 485">
              <a:extLst>
                <a:ext uri="{FF2B5EF4-FFF2-40B4-BE49-F238E27FC236}">
                  <a16:creationId xmlns:a16="http://schemas.microsoft.com/office/drawing/2014/main" id="{50F5286A-E325-4045-BE21-D5CFD119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4475" y="2271713"/>
              <a:ext cx="106363" cy="53975"/>
            </a:xfrm>
            <a:custGeom>
              <a:avLst/>
              <a:gdLst>
                <a:gd name="T0" fmla="*/ 37 w 38"/>
                <a:gd name="T1" fmla="*/ 18 h 19"/>
                <a:gd name="T2" fmla="*/ 30 w 38"/>
                <a:gd name="T3" fmla="*/ 18 h 19"/>
                <a:gd name="T4" fmla="*/ 24 w 38"/>
                <a:gd name="T5" fmla="*/ 18 h 19"/>
                <a:gd name="T6" fmla="*/ 20 w 38"/>
                <a:gd name="T7" fmla="*/ 17 h 19"/>
                <a:gd name="T8" fmla="*/ 16 w 38"/>
                <a:gd name="T9" fmla="*/ 16 h 19"/>
                <a:gd name="T10" fmla="*/ 12 w 38"/>
                <a:gd name="T11" fmla="*/ 14 h 19"/>
                <a:gd name="T12" fmla="*/ 8 w 38"/>
                <a:gd name="T13" fmla="*/ 12 h 19"/>
                <a:gd name="T14" fmla="*/ 5 w 38"/>
                <a:gd name="T15" fmla="*/ 10 h 19"/>
                <a:gd name="T16" fmla="*/ 3 w 38"/>
                <a:gd name="T17" fmla="*/ 8 h 19"/>
                <a:gd name="T18" fmla="*/ 1 w 38"/>
                <a:gd name="T19" fmla="*/ 5 h 19"/>
                <a:gd name="T20" fmla="*/ 1 w 38"/>
                <a:gd name="T21" fmla="*/ 3 h 19"/>
                <a:gd name="T22" fmla="*/ 0 w 38"/>
                <a:gd name="T23" fmla="*/ 1 h 19"/>
                <a:gd name="T24" fmla="*/ 1 w 38"/>
                <a:gd name="T25" fmla="*/ 0 h 19"/>
                <a:gd name="T26" fmla="*/ 2 w 38"/>
                <a:gd name="T27" fmla="*/ 0 h 19"/>
                <a:gd name="T28" fmla="*/ 2 w 38"/>
                <a:gd name="T29" fmla="*/ 0 h 19"/>
                <a:gd name="T30" fmla="*/ 3 w 38"/>
                <a:gd name="T31" fmla="*/ 2 h 19"/>
                <a:gd name="T32" fmla="*/ 4 w 38"/>
                <a:gd name="T33" fmla="*/ 4 h 19"/>
                <a:gd name="T34" fmla="*/ 5 w 38"/>
                <a:gd name="T35" fmla="*/ 5 h 19"/>
                <a:gd name="T36" fmla="*/ 8 w 38"/>
                <a:gd name="T37" fmla="*/ 7 h 19"/>
                <a:gd name="T38" fmla="*/ 10 w 38"/>
                <a:gd name="T39" fmla="*/ 9 h 19"/>
                <a:gd name="T40" fmla="*/ 14 w 38"/>
                <a:gd name="T41" fmla="*/ 11 h 19"/>
                <a:gd name="T42" fmla="*/ 17 w 38"/>
                <a:gd name="T43" fmla="*/ 12 h 19"/>
                <a:gd name="T44" fmla="*/ 21 w 38"/>
                <a:gd name="T45" fmla="*/ 13 h 19"/>
                <a:gd name="T46" fmla="*/ 24 w 38"/>
                <a:gd name="T47" fmla="*/ 14 h 19"/>
                <a:gd name="T48" fmla="*/ 31 w 38"/>
                <a:gd name="T49" fmla="*/ 15 h 19"/>
                <a:gd name="T50" fmla="*/ 37 w 38"/>
                <a:gd name="T51" fmla="*/ 16 h 19"/>
                <a:gd name="T52" fmla="*/ 38 w 38"/>
                <a:gd name="T53" fmla="*/ 17 h 19"/>
                <a:gd name="T54" fmla="*/ 37 w 38"/>
                <a:gd name="T5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9">
                  <a:moveTo>
                    <a:pt x="37" y="18"/>
                  </a:moveTo>
                  <a:cubicBezTo>
                    <a:pt x="37" y="18"/>
                    <a:pt x="34" y="19"/>
                    <a:pt x="30" y="18"/>
                  </a:cubicBezTo>
                  <a:cubicBezTo>
                    <a:pt x="28" y="18"/>
                    <a:pt x="26" y="18"/>
                    <a:pt x="24" y="18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18" y="17"/>
                    <a:pt x="17" y="16"/>
                    <a:pt x="16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1" y="14"/>
                    <a:pt x="10" y="13"/>
                    <a:pt x="8" y="12"/>
                  </a:cubicBezTo>
                  <a:cubicBezTo>
                    <a:pt x="7" y="12"/>
                    <a:pt x="6" y="11"/>
                    <a:pt x="5" y="10"/>
                  </a:cubicBezTo>
                  <a:cubicBezTo>
                    <a:pt x="4" y="9"/>
                    <a:pt x="4" y="9"/>
                    <a:pt x="3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6" y="6"/>
                    <a:pt x="7" y="7"/>
                    <a:pt x="8" y="7"/>
                  </a:cubicBezTo>
                  <a:cubicBezTo>
                    <a:pt x="8" y="8"/>
                    <a:pt x="9" y="9"/>
                    <a:pt x="10" y="9"/>
                  </a:cubicBezTo>
                  <a:cubicBezTo>
                    <a:pt x="11" y="10"/>
                    <a:pt x="12" y="10"/>
                    <a:pt x="14" y="11"/>
                  </a:cubicBezTo>
                  <a:cubicBezTo>
                    <a:pt x="15" y="11"/>
                    <a:pt x="16" y="12"/>
                    <a:pt x="17" y="12"/>
                  </a:cubicBezTo>
                  <a:cubicBezTo>
                    <a:pt x="18" y="12"/>
                    <a:pt x="19" y="13"/>
                    <a:pt x="21" y="13"/>
                  </a:cubicBezTo>
                  <a:cubicBezTo>
                    <a:pt x="22" y="14"/>
                    <a:pt x="23" y="14"/>
                    <a:pt x="24" y="14"/>
                  </a:cubicBezTo>
                  <a:cubicBezTo>
                    <a:pt x="27" y="14"/>
                    <a:pt x="29" y="15"/>
                    <a:pt x="31" y="15"/>
                  </a:cubicBezTo>
                  <a:cubicBezTo>
                    <a:pt x="35" y="16"/>
                    <a:pt x="37" y="16"/>
                    <a:pt x="37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8"/>
                    <a:pt x="38" y="18"/>
                    <a:pt x="37" y="18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3" name="Freeform 486">
              <a:extLst>
                <a:ext uri="{FF2B5EF4-FFF2-40B4-BE49-F238E27FC236}">
                  <a16:creationId xmlns:a16="http://schemas.microsoft.com/office/drawing/2014/main" id="{B9340DF6-BD22-47ED-9E14-9410C5770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2297113"/>
              <a:ext cx="117475" cy="87313"/>
            </a:xfrm>
            <a:custGeom>
              <a:avLst/>
              <a:gdLst>
                <a:gd name="T0" fmla="*/ 8 w 42"/>
                <a:gd name="T1" fmla="*/ 2 h 31"/>
                <a:gd name="T2" fmla="*/ 6 w 42"/>
                <a:gd name="T3" fmla="*/ 3 h 31"/>
                <a:gd name="T4" fmla="*/ 5 w 42"/>
                <a:gd name="T5" fmla="*/ 5 h 31"/>
                <a:gd name="T6" fmla="*/ 4 w 42"/>
                <a:gd name="T7" fmla="*/ 8 h 31"/>
                <a:gd name="T8" fmla="*/ 3 w 42"/>
                <a:gd name="T9" fmla="*/ 10 h 31"/>
                <a:gd name="T10" fmla="*/ 3 w 42"/>
                <a:gd name="T11" fmla="*/ 11 h 31"/>
                <a:gd name="T12" fmla="*/ 4 w 42"/>
                <a:gd name="T13" fmla="*/ 12 h 31"/>
                <a:gd name="T14" fmla="*/ 5 w 42"/>
                <a:gd name="T15" fmla="*/ 16 h 31"/>
                <a:gd name="T16" fmla="*/ 9 w 42"/>
                <a:gd name="T17" fmla="*/ 19 h 31"/>
                <a:gd name="T18" fmla="*/ 13 w 42"/>
                <a:gd name="T19" fmla="*/ 21 h 31"/>
                <a:gd name="T20" fmla="*/ 18 w 42"/>
                <a:gd name="T21" fmla="*/ 23 h 31"/>
                <a:gd name="T22" fmla="*/ 23 w 42"/>
                <a:gd name="T23" fmla="*/ 25 h 31"/>
                <a:gd name="T24" fmla="*/ 32 w 42"/>
                <a:gd name="T25" fmla="*/ 27 h 31"/>
                <a:gd name="T26" fmla="*/ 41 w 42"/>
                <a:gd name="T27" fmla="*/ 29 h 31"/>
                <a:gd name="T28" fmla="*/ 41 w 42"/>
                <a:gd name="T29" fmla="*/ 29 h 31"/>
                <a:gd name="T30" fmla="*/ 41 w 42"/>
                <a:gd name="T31" fmla="*/ 31 h 31"/>
                <a:gd name="T32" fmla="*/ 40 w 42"/>
                <a:gd name="T33" fmla="*/ 31 h 31"/>
                <a:gd name="T34" fmla="*/ 38 w 42"/>
                <a:gd name="T35" fmla="*/ 31 h 31"/>
                <a:gd name="T36" fmla="*/ 31 w 42"/>
                <a:gd name="T37" fmla="*/ 30 h 31"/>
                <a:gd name="T38" fmla="*/ 27 w 42"/>
                <a:gd name="T39" fmla="*/ 30 h 31"/>
                <a:gd name="T40" fmla="*/ 22 w 42"/>
                <a:gd name="T41" fmla="*/ 29 h 31"/>
                <a:gd name="T42" fmla="*/ 17 w 42"/>
                <a:gd name="T43" fmla="*/ 27 h 31"/>
                <a:gd name="T44" fmla="*/ 11 w 42"/>
                <a:gd name="T45" fmla="*/ 25 h 31"/>
                <a:gd name="T46" fmla="*/ 7 w 42"/>
                <a:gd name="T47" fmla="*/ 22 h 31"/>
                <a:gd name="T48" fmla="*/ 2 w 42"/>
                <a:gd name="T49" fmla="*/ 18 h 31"/>
                <a:gd name="T50" fmla="*/ 0 w 42"/>
                <a:gd name="T51" fmla="*/ 13 h 31"/>
                <a:gd name="T52" fmla="*/ 0 w 42"/>
                <a:gd name="T53" fmla="*/ 11 h 31"/>
                <a:gd name="T54" fmla="*/ 0 w 42"/>
                <a:gd name="T55" fmla="*/ 10 h 31"/>
                <a:gd name="T56" fmla="*/ 1 w 42"/>
                <a:gd name="T57" fmla="*/ 8 h 31"/>
                <a:gd name="T58" fmla="*/ 2 w 42"/>
                <a:gd name="T59" fmla="*/ 4 h 31"/>
                <a:gd name="T60" fmla="*/ 5 w 42"/>
                <a:gd name="T61" fmla="*/ 2 h 31"/>
                <a:gd name="T62" fmla="*/ 7 w 42"/>
                <a:gd name="T63" fmla="*/ 0 h 31"/>
                <a:gd name="T64" fmla="*/ 8 w 42"/>
                <a:gd name="T65" fmla="*/ 0 h 31"/>
                <a:gd name="T66" fmla="*/ 8 w 42"/>
                <a:gd name="T6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31">
                  <a:moveTo>
                    <a:pt x="8" y="2"/>
                  </a:moveTo>
                  <a:cubicBezTo>
                    <a:pt x="8" y="2"/>
                    <a:pt x="7" y="2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5" y="16"/>
                  </a:cubicBezTo>
                  <a:cubicBezTo>
                    <a:pt x="6" y="17"/>
                    <a:pt x="7" y="18"/>
                    <a:pt x="9" y="19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5" y="22"/>
                    <a:pt x="16" y="23"/>
                    <a:pt x="18" y="23"/>
                  </a:cubicBezTo>
                  <a:cubicBezTo>
                    <a:pt x="20" y="24"/>
                    <a:pt x="21" y="24"/>
                    <a:pt x="23" y="25"/>
                  </a:cubicBezTo>
                  <a:cubicBezTo>
                    <a:pt x="26" y="26"/>
                    <a:pt x="29" y="27"/>
                    <a:pt x="32" y="27"/>
                  </a:cubicBezTo>
                  <a:cubicBezTo>
                    <a:pt x="37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2" y="30"/>
                    <a:pt x="41" y="31"/>
                  </a:cubicBezTo>
                  <a:cubicBezTo>
                    <a:pt x="41" y="31"/>
                    <a:pt x="41" y="31"/>
                    <a:pt x="40" y="31"/>
                  </a:cubicBezTo>
                  <a:cubicBezTo>
                    <a:pt x="40" y="31"/>
                    <a:pt x="39" y="31"/>
                    <a:pt x="38" y="31"/>
                  </a:cubicBezTo>
                  <a:cubicBezTo>
                    <a:pt x="36" y="31"/>
                    <a:pt x="34" y="31"/>
                    <a:pt x="31" y="30"/>
                  </a:cubicBezTo>
                  <a:cubicBezTo>
                    <a:pt x="30" y="30"/>
                    <a:pt x="28" y="30"/>
                    <a:pt x="27" y="30"/>
                  </a:cubicBezTo>
                  <a:cubicBezTo>
                    <a:pt x="25" y="29"/>
                    <a:pt x="24" y="29"/>
                    <a:pt x="22" y="29"/>
                  </a:cubicBezTo>
                  <a:cubicBezTo>
                    <a:pt x="20" y="28"/>
                    <a:pt x="18" y="27"/>
                    <a:pt x="17" y="27"/>
                  </a:cubicBezTo>
                  <a:cubicBezTo>
                    <a:pt x="15" y="26"/>
                    <a:pt x="13" y="25"/>
                    <a:pt x="11" y="25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5" y="21"/>
                    <a:pt x="3" y="20"/>
                    <a:pt x="2" y="18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4" name="Freeform 487">
              <a:extLst>
                <a:ext uri="{FF2B5EF4-FFF2-40B4-BE49-F238E27FC236}">
                  <a16:creationId xmlns:a16="http://schemas.microsoft.com/office/drawing/2014/main" id="{BA251882-0041-4248-9A22-C7B9B237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013" y="2005013"/>
              <a:ext cx="681038" cy="182563"/>
            </a:xfrm>
            <a:custGeom>
              <a:avLst/>
              <a:gdLst>
                <a:gd name="T0" fmla="*/ 30 w 242"/>
                <a:gd name="T1" fmla="*/ 58 h 65"/>
                <a:gd name="T2" fmla="*/ 60 w 242"/>
                <a:gd name="T3" fmla="*/ 54 h 65"/>
                <a:gd name="T4" fmla="*/ 118 w 242"/>
                <a:gd name="T5" fmla="*/ 42 h 65"/>
                <a:gd name="T6" fmla="*/ 145 w 242"/>
                <a:gd name="T7" fmla="*/ 33 h 65"/>
                <a:gd name="T8" fmla="*/ 157 w 242"/>
                <a:gd name="T9" fmla="*/ 24 h 65"/>
                <a:gd name="T10" fmla="*/ 180 w 242"/>
                <a:gd name="T11" fmla="*/ 5 h 65"/>
                <a:gd name="T12" fmla="*/ 191 w 242"/>
                <a:gd name="T13" fmla="*/ 0 h 65"/>
                <a:gd name="T14" fmla="*/ 193 w 242"/>
                <a:gd name="T15" fmla="*/ 1 h 65"/>
                <a:gd name="T16" fmla="*/ 194 w 242"/>
                <a:gd name="T17" fmla="*/ 1 h 65"/>
                <a:gd name="T18" fmla="*/ 194 w 242"/>
                <a:gd name="T19" fmla="*/ 2 h 65"/>
                <a:gd name="T20" fmla="*/ 197 w 242"/>
                <a:gd name="T21" fmla="*/ 8 h 65"/>
                <a:gd name="T22" fmla="*/ 196 w 242"/>
                <a:gd name="T23" fmla="*/ 19 h 65"/>
                <a:gd name="T24" fmla="*/ 189 w 242"/>
                <a:gd name="T25" fmla="*/ 32 h 65"/>
                <a:gd name="T26" fmla="*/ 218 w 242"/>
                <a:gd name="T27" fmla="*/ 11 h 65"/>
                <a:gd name="T28" fmla="*/ 232 w 242"/>
                <a:gd name="T29" fmla="*/ 6 h 65"/>
                <a:gd name="T30" fmla="*/ 235 w 242"/>
                <a:gd name="T31" fmla="*/ 6 h 65"/>
                <a:gd name="T32" fmla="*/ 240 w 242"/>
                <a:gd name="T33" fmla="*/ 8 h 65"/>
                <a:gd name="T34" fmla="*/ 242 w 242"/>
                <a:gd name="T35" fmla="*/ 12 h 65"/>
                <a:gd name="T36" fmla="*/ 239 w 242"/>
                <a:gd name="T37" fmla="*/ 23 h 65"/>
                <a:gd name="T38" fmla="*/ 231 w 242"/>
                <a:gd name="T39" fmla="*/ 35 h 65"/>
                <a:gd name="T40" fmla="*/ 216 w 242"/>
                <a:gd name="T41" fmla="*/ 50 h 65"/>
                <a:gd name="T42" fmla="*/ 210 w 242"/>
                <a:gd name="T43" fmla="*/ 54 h 65"/>
                <a:gd name="T44" fmla="*/ 209 w 242"/>
                <a:gd name="T45" fmla="*/ 52 h 65"/>
                <a:gd name="T46" fmla="*/ 212 w 242"/>
                <a:gd name="T47" fmla="*/ 50 h 65"/>
                <a:gd name="T48" fmla="*/ 220 w 242"/>
                <a:gd name="T49" fmla="*/ 44 h 65"/>
                <a:gd name="T50" fmla="*/ 233 w 242"/>
                <a:gd name="T51" fmla="*/ 27 h 65"/>
                <a:gd name="T52" fmla="*/ 238 w 242"/>
                <a:gd name="T53" fmla="*/ 15 h 65"/>
                <a:gd name="T54" fmla="*/ 238 w 242"/>
                <a:gd name="T55" fmla="*/ 11 h 65"/>
                <a:gd name="T56" fmla="*/ 236 w 242"/>
                <a:gd name="T57" fmla="*/ 9 h 65"/>
                <a:gd name="T58" fmla="*/ 234 w 242"/>
                <a:gd name="T59" fmla="*/ 9 h 65"/>
                <a:gd name="T60" fmla="*/ 226 w 242"/>
                <a:gd name="T61" fmla="*/ 11 h 65"/>
                <a:gd name="T62" fmla="*/ 214 w 242"/>
                <a:gd name="T63" fmla="*/ 18 h 65"/>
                <a:gd name="T64" fmla="*/ 189 w 242"/>
                <a:gd name="T65" fmla="*/ 34 h 65"/>
                <a:gd name="T66" fmla="*/ 189 w 242"/>
                <a:gd name="T67" fmla="*/ 32 h 65"/>
                <a:gd name="T68" fmla="*/ 194 w 242"/>
                <a:gd name="T69" fmla="*/ 11 h 65"/>
                <a:gd name="T70" fmla="*/ 193 w 242"/>
                <a:gd name="T71" fmla="*/ 6 h 65"/>
                <a:gd name="T72" fmla="*/ 171 w 242"/>
                <a:gd name="T73" fmla="*/ 18 h 65"/>
                <a:gd name="T74" fmla="*/ 154 w 242"/>
                <a:gd name="T75" fmla="*/ 32 h 65"/>
                <a:gd name="T76" fmla="*/ 133 w 242"/>
                <a:gd name="T77" fmla="*/ 42 h 65"/>
                <a:gd name="T78" fmla="*/ 89 w 242"/>
                <a:gd name="T79" fmla="*/ 52 h 65"/>
                <a:gd name="T80" fmla="*/ 31 w 242"/>
                <a:gd name="T81" fmla="*/ 61 h 65"/>
                <a:gd name="T82" fmla="*/ 0 w 242"/>
                <a:gd name="T8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65">
                  <a:moveTo>
                    <a:pt x="1" y="63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9" y="52"/>
                    <a:pt x="79" y="50"/>
                    <a:pt x="89" y="48"/>
                  </a:cubicBezTo>
                  <a:cubicBezTo>
                    <a:pt x="99" y="46"/>
                    <a:pt x="108" y="44"/>
                    <a:pt x="118" y="42"/>
                  </a:cubicBezTo>
                  <a:cubicBezTo>
                    <a:pt x="122" y="41"/>
                    <a:pt x="127" y="40"/>
                    <a:pt x="132" y="38"/>
                  </a:cubicBezTo>
                  <a:cubicBezTo>
                    <a:pt x="137" y="37"/>
                    <a:pt x="141" y="35"/>
                    <a:pt x="145" y="33"/>
                  </a:cubicBezTo>
                  <a:cubicBezTo>
                    <a:pt x="147" y="31"/>
                    <a:pt x="149" y="30"/>
                    <a:pt x="151" y="29"/>
                  </a:cubicBezTo>
                  <a:cubicBezTo>
                    <a:pt x="153" y="27"/>
                    <a:pt x="155" y="26"/>
                    <a:pt x="157" y="24"/>
                  </a:cubicBezTo>
                  <a:cubicBezTo>
                    <a:pt x="161" y="21"/>
                    <a:pt x="165" y="18"/>
                    <a:pt x="168" y="15"/>
                  </a:cubicBezTo>
                  <a:cubicBezTo>
                    <a:pt x="172" y="12"/>
                    <a:pt x="176" y="8"/>
                    <a:pt x="180" y="5"/>
                  </a:cubicBezTo>
                  <a:cubicBezTo>
                    <a:pt x="182" y="4"/>
                    <a:pt x="184" y="2"/>
                    <a:pt x="187" y="1"/>
                  </a:cubicBezTo>
                  <a:cubicBezTo>
                    <a:pt x="188" y="0"/>
                    <a:pt x="190" y="0"/>
                    <a:pt x="191" y="0"/>
                  </a:cubicBezTo>
                  <a:cubicBezTo>
                    <a:pt x="192" y="1"/>
                    <a:pt x="192" y="1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5" y="2"/>
                    <a:pt x="195" y="3"/>
                  </a:cubicBezTo>
                  <a:cubicBezTo>
                    <a:pt x="196" y="5"/>
                    <a:pt x="197" y="6"/>
                    <a:pt x="197" y="8"/>
                  </a:cubicBezTo>
                  <a:cubicBezTo>
                    <a:pt x="197" y="9"/>
                    <a:pt x="197" y="10"/>
                    <a:pt x="197" y="12"/>
                  </a:cubicBezTo>
                  <a:cubicBezTo>
                    <a:pt x="197" y="14"/>
                    <a:pt x="197" y="17"/>
                    <a:pt x="196" y="19"/>
                  </a:cubicBezTo>
                  <a:cubicBezTo>
                    <a:pt x="195" y="24"/>
                    <a:pt x="194" y="29"/>
                    <a:pt x="192" y="34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97" y="26"/>
                    <a:pt x="204" y="20"/>
                    <a:pt x="212" y="15"/>
                  </a:cubicBezTo>
                  <a:cubicBezTo>
                    <a:pt x="214" y="14"/>
                    <a:pt x="216" y="13"/>
                    <a:pt x="218" y="11"/>
                  </a:cubicBezTo>
                  <a:cubicBezTo>
                    <a:pt x="220" y="10"/>
                    <a:pt x="223" y="9"/>
                    <a:pt x="225" y="8"/>
                  </a:cubicBezTo>
                  <a:cubicBezTo>
                    <a:pt x="227" y="7"/>
                    <a:pt x="229" y="6"/>
                    <a:pt x="232" y="6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4" y="6"/>
                    <a:pt x="234" y="6"/>
                    <a:pt x="235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7" y="6"/>
                    <a:pt x="239" y="6"/>
                    <a:pt x="240" y="8"/>
                  </a:cubicBezTo>
                  <a:cubicBezTo>
                    <a:pt x="240" y="8"/>
                    <a:pt x="241" y="8"/>
                    <a:pt x="241" y="9"/>
                  </a:cubicBezTo>
                  <a:cubicBezTo>
                    <a:pt x="241" y="10"/>
                    <a:pt x="242" y="11"/>
                    <a:pt x="242" y="12"/>
                  </a:cubicBezTo>
                  <a:cubicBezTo>
                    <a:pt x="242" y="13"/>
                    <a:pt x="242" y="14"/>
                    <a:pt x="242" y="16"/>
                  </a:cubicBezTo>
                  <a:cubicBezTo>
                    <a:pt x="241" y="18"/>
                    <a:pt x="240" y="20"/>
                    <a:pt x="239" y="23"/>
                  </a:cubicBezTo>
                  <a:cubicBezTo>
                    <a:pt x="238" y="25"/>
                    <a:pt x="237" y="27"/>
                    <a:pt x="235" y="29"/>
                  </a:cubicBezTo>
                  <a:cubicBezTo>
                    <a:pt x="234" y="31"/>
                    <a:pt x="232" y="33"/>
                    <a:pt x="231" y="35"/>
                  </a:cubicBezTo>
                  <a:cubicBezTo>
                    <a:pt x="228" y="38"/>
                    <a:pt x="225" y="42"/>
                    <a:pt x="221" y="45"/>
                  </a:cubicBezTo>
                  <a:cubicBezTo>
                    <a:pt x="220" y="47"/>
                    <a:pt x="218" y="48"/>
                    <a:pt x="216" y="50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8" y="53"/>
                    <a:pt x="208" y="52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6" y="47"/>
                    <a:pt x="218" y="45"/>
                    <a:pt x="220" y="44"/>
                  </a:cubicBezTo>
                  <a:cubicBezTo>
                    <a:pt x="223" y="40"/>
                    <a:pt x="226" y="37"/>
                    <a:pt x="229" y="33"/>
                  </a:cubicBezTo>
                  <a:cubicBezTo>
                    <a:pt x="230" y="31"/>
                    <a:pt x="232" y="29"/>
                    <a:pt x="233" y="27"/>
                  </a:cubicBezTo>
                  <a:cubicBezTo>
                    <a:pt x="234" y="25"/>
                    <a:pt x="235" y="23"/>
                    <a:pt x="236" y="21"/>
                  </a:cubicBezTo>
                  <a:cubicBezTo>
                    <a:pt x="237" y="19"/>
                    <a:pt x="238" y="17"/>
                    <a:pt x="238" y="15"/>
                  </a:cubicBezTo>
                  <a:cubicBezTo>
                    <a:pt x="239" y="14"/>
                    <a:pt x="239" y="13"/>
                    <a:pt x="239" y="12"/>
                  </a:cubicBezTo>
                  <a:cubicBezTo>
                    <a:pt x="239" y="11"/>
                    <a:pt x="238" y="11"/>
                    <a:pt x="238" y="11"/>
                  </a:cubicBezTo>
                  <a:cubicBezTo>
                    <a:pt x="238" y="11"/>
                    <a:pt x="238" y="10"/>
                    <a:pt x="238" y="10"/>
                  </a:cubicBezTo>
                  <a:cubicBezTo>
                    <a:pt x="237" y="9"/>
                    <a:pt x="236" y="9"/>
                    <a:pt x="236" y="9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4" y="9"/>
                    <a:pt x="234" y="9"/>
                    <a:pt x="234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0" y="9"/>
                    <a:pt x="228" y="10"/>
                    <a:pt x="226" y="11"/>
                  </a:cubicBezTo>
                  <a:cubicBezTo>
                    <a:pt x="224" y="12"/>
                    <a:pt x="222" y="13"/>
                    <a:pt x="220" y="14"/>
                  </a:cubicBezTo>
                  <a:cubicBezTo>
                    <a:pt x="218" y="15"/>
                    <a:pt x="216" y="17"/>
                    <a:pt x="214" y="18"/>
                  </a:cubicBezTo>
                  <a:cubicBezTo>
                    <a:pt x="206" y="23"/>
                    <a:pt x="199" y="29"/>
                    <a:pt x="191" y="34"/>
                  </a:cubicBezTo>
                  <a:cubicBezTo>
                    <a:pt x="191" y="35"/>
                    <a:pt x="190" y="35"/>
                    <a:pt x="189" y="34"/>
                  </a:cubicBezTo>
                  <a:cubicBezTo>
                    <a:pt x="188" y="34"/>
                    <a:pt x="188" y="33"/>
                    <a:pt x="189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90" y="28"/>
                    <a:pt x="192" y="23"/>
                    <a:pt x="193" y="19"/>
                  </a:cubicBezTo>
                  <a:cubicBezTo>
                    <a:pt x="193" y="16"/>
                    <a:pt x="194" y="14"/>
                    <a:pt x="194" y="11"/>
                  </a:cubicBezTo>
                  <a:cubicBezTo>
                    <a:pt x="194" y="10"/>
                    <a:pt x="194" y="9"/>
                    <a:pt x="193" y="8"/>
                  </a:cubicBezTo>
                  <a:cubicBezTo>
                    <a:pt x="193" y="7"/>
                    <a:pt x="193" y="6"/>
                    <a:pt x="193" y="6"/>
                  </a:cubicBezTo>
                  <a:cubicBezTo>
                    <a:pt x="191" y="2"/>
                    <a:pt x="186" y="5"/>
                    <a:pt x="182" y="8"/>
                  </a:cubicBezTo>
                  <a:cubicBezTo>
                    <a:pt x="178" y="11"/>
                    <a:pt x="175" y="14"/>
                    <a:pt x="171" y="18"/>
                  </a:cubicBezTo>
                  <a:cubicBezTo>
                    <a:pt x="167" y="21"/>
                    <a:pt x="164" y="24"/>
                    <a:pt x="160" y="27"/>
                  </a:cubicBezTo>
                  <a:cubicBezTo>
                    <a:pt x="158" y="29"/>
                    <a:pt x="156" y="30"/>
                    <a:pt x="154" y="32"/>
                  </a:cubicBezTo>
                  <a:cubicBezTo>
                    <a:pt x="151" y="33"/>
                    <a:pt x="149" y="35"/>
                    <a:pt x="147" y="36"/>
                  </a:cubicBezTo>
                  <a:cubicBezTo>
                    <a:pt x="143" y="38"/>
                    <a:pt x="138" y="40"/>
                    <a:pt x="133" y="42"/>
                  </a:cubicBezTo>
                  <a:cubicBezTo>
                    <a:pt x="128" y="43"/>
                    <a:pt x="123" y="44"/>
                    <a:pt x="119" y="46"/>
                  </a:cubicBezTo>
                  <a:cubicBezTo>
                    <a:pt x="109" y="48"/>
                    <a:pt x="99" y="50"/>
                    <a:pt x="89" y="52"/>
                  </a:cubicBezTo>
                  <a:cubicBezTo>
                    <a:pt x="80" y="53"/>
                    <a:pt x="70" y="55"/>
                    <a:pt x="60" y="57"/>
                  </a:cubicBezTo>
                  <a:cubicBezTo>
                    <a:pt x="50" y="58"/>
                    <a:pt x="40" y="60"/>
                    <a:pt x="31" y="6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0" y="65"/>
                    <a:pt x="0" y="64"/>
                  </a:cubicBezTo>
                  <a:cubicBezTo>
                    <a:pt x="0" y="64"/>
                    <a:pt x="0" y="63"/>
                    <a:pt x="1" y="63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5" name="Freeform 488">
              <a:extLst>
                <a:ext uri="{FF2B5EF4-FFF2-40B4-BE49-F238E27FC236}">
                  <a16:creationId xmlns:a16="http://schemas.microsoft.com/office/drawing/2014/main" id="{D86A58F2-1EAA-42D3-AFDC-B5C54A5B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4138" y="2055813"/>
              <a:ext cx="98425" cy="152400"/>
            </a:xfrm>
            <a:custGeom>
              <a:avLst/>
              <a:gdLst>
                <a:gd name="T0" fmla="*/ 13 w 35"/>
                <a:gd name="T1" fmla="*/ 8 h 54"/>
                <a:gd name="T2" fmla="*/ 14 w 35"/>
                <a:gd name="T3" fmla="*/ 8 h 54"/>
                <a:gd name="T4" fmla="*/ 16 w 35"/>
                <a:gd name="T5" fmla="*/ 6 h 54"/>
                <a:gd name="T6" fmla="*/ 25 w 35"/>
                <a:gd name="T7" fmla="*/ 1 h 54"/>
                <a:gd name="T8" fmla="*/ 32 w 35"/>
                <a:gd name="T9" fmla="*/ 2 h 54"/>
                <a:gd name="T10" fmla="*/ 33 w 35"/>
                <a:gd name="T11" fmla="*/ 4 h 54"/>
                <a:gd name="T12" fmla="*/ 34 w 35"/>
                <a:gd name="T13" fmla="*/ 6 h 54"/>
                <a:gd name="T14" fmla="*/ 35 w 35"/>
                <a:gd name="T15" fmla="*/ 7 h 54"/>
                <a:gd name="T16" fmla="*/ 35 w 35"/>
                <a:gd name="T17" fmla="*/ 7 h 54"/>
                <a:gd name="T18" fmla="*/ 35 w 35"/>
                <a:gd name="T19" fmla="*/ 7 h 54"/>
                <a:gd name="T20" fmla="*/ 35 w 35"/>
                <a:gd name="T21" fmla="*/ 8 h 54"/>
                <a:gd name="T22" fmla="*/ 35 w 35"/>
                <a:gd name="T23" fmla="*/ 10 h 54"/>
                <a:gd name="T24" fmla="*/ 34 w 35"/>
                <a:gd name="T25" fmla="*/ 18 h 54"/>
                <a:gd name="T26" fmla="*/ 31 w 35"/>
                <a:gd name="T27" fmla="*/ 25 h 54"/>
                <a:gd name="T28" fmla="*/ 26 w 35"/>
                <a:gd name="T29" fmla="*/ 31 h 54"/>
                <a:gd name="T30" fmla="*/ 22 w 35"/>
                <a:gd name="T31" fmla="*/ 37 h 54"/>
                <a:gd name="T32" fmla="*/ 17 w 35"/>
                <a:gd name="T33" fmla="*/ 42 h 54"/>
                <a:gd name="T34" fmla="*/ 12 w 35"/>
                <a:gd name="T35" fmla="*/ 46 h 54"/>
                <a:gd name="T36" fmla="*/ 8 w 35"/>
                <a:gd name="T37" fmla="*/ 49 h 54"/>
                <a:gd name="T38" fmla="*/ 5 w 35"/>
                <a:gd name="T39" fmla="*/ 52 h 54"/>
                <a:gd name="T40" fmla="*/ 2 w 35"/>
                <a:gd name="T41" fmla="*/ 54 h 54"/>
                <a:gd name="T42" fmla="*/ 0 w 35"/>
                <a:gd name="T43" fmla="*/ 53 h 54"/>
                <a:gd name="T44" fmla="*/ 1 w 35"/>
                <a:gd name="T45" fmla="*/ 52 h 54"/>
                <a:gd name="T46" fmla="*/ 1 w 35"/>
                <a:gd name="T47" fmla="*/ 52 h 54"/>
                <a:gd name="T48" fmla="*/ 3 w 35"/>
                <a:gd name="T49" fmla="*/ 50 h 54"/>
                <a:gd name="T50" fmla="*/ 6 w 35"/>
                <a:gd name="T51" fmla="*/ 47 h 54"/>
                <a:gd name="T52" fmla="*/ 10 w 35"/>
                <a:gd name="T53" fmla="*/ 44 h 54"/>
                <a:gd name="T54" fmla="*/ 14 w 35"/>
                <a:gd name="T55" fmla="*/ 40 h 54"/>
                <a:gd name="T56" fmla="*/ 19 w 35"/>
                <a:gd name="T57" fmla="*/ 35 h 54"/>
                <a:gd name="T58" fmla="*/ 23 w 35"/>
                <a:gd name="T59" fmla="*/ 29 h 54"/>
                <a:gd name="T60" fmla="*/ 27 w 35"/>
                <a:gd name="T61" fmla="*/ 23 h 54"/>
                <a:gd name="T62" fmla="*/ 30 w 35"/>
                <a:gd name="T63" fmla="*/ 16 h 54"/>
                <a:gd name="T64" fmla="*/ 32 w 35"/>
                <a:gd name="T65" fmla="*/ 10 h 54"/>
                <a:gd name="T66" fmla="*/ 31 w 35"/>
                <a:gd name="T67" fmla="*/ 9 h 54"/>
                <a:gd name="T68" fmla="*/ 31 w 35"/>
                <a:gd name="T69" fmla="*/ 8 h 54"/>
                <a:gd name="T70" fmla="*/ 31 w 35"/>
                <a:gd name="T71" fmla="*/ 8 h 54"/>
                <a:gd name="T72" fmla="*/ 31 w 35"/>
                <a:gd name="T73" fmla="*/ 8 h 54"/>
                <a:gd name="T74" fmla="*/ 31 w 35"/>
                <a:gd name="T75" fmla="*/ 7 h 54"/>
                <a:gd name="T76" fmla="*/ 29 w 35"/>
                <a:gd name="T77" fmla="*/ 5 h 54"/>
                <a:gd name="T78" fmla="*/ 25 w 35"/>
                <a:gd name="T79" fmla="*/ 4 h 54"/>
                <a:gd name="T80" fmla="*/ 18 w 35"/>
                <a:gd name="T81" fmla="*/ 8 h 54"/>
                <a:gd name="T82" fmla="*/ 16 w 35"/>
                <a:gd name="T83" fmla="*/ 9 h 54"/>
                <a:gd name="T84" fmla="*/ 15 w 35"/>
                <a:gd name="T85" fmla="*/ 10 h 54"/>
                <a:gd name="T86" fmla="*/ 15 w 35"/>
                <a:gd name="T87" fmla="*/ 10 h 54"/>
                <a:gd name="T88" fmla="*/ 13 w 35"/>
                <a:gd name="T89" fmla="*/ 10 h 54"/>
                <a:gd name="T90" fmla="*/ 13 w 35"/>
                <a:gd name="T91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4">
                  <a:moveTo>
                    <a:pt x="13" y="8"/>
                  </a:moveTo>
                  <a:cubicBezTo>
                    <a:pt x="13" y="8"/>
                    <a:pt x="14" y="8"/>
                    <a:pt x="14" y="8"/>
                  </a:cubicBezTo>
                  <a:cubicBezTo>
                    <a:pt x="14" y="7"/>
                    <a:pt x="15" y="7"/>
                    <a:pt x="16" y="6"/>
                  </a:cubicBezTo>
                  <a:cubicBezTo>
                    <a:pt x="18" y="4"/>
                    <a:pt x="20" y="2"/>
                    <a:pt x="25" y="1"/>
                  </a:cubicBezTo>
                  <a:cubicBezTo>
                    <a:pt x="27" y="1"/>
                    <a:pt x="30" y="0"/>
                    <a:pt x="32" y="2"/>
                  </a:cubicBezTo>
                  <a:cubicBezTo>
                    <a:pt x="32" y="3"/>
                    <a:pt x="33" y="3"/>
                    <a:pt x="33" y="4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2"/>
                    <a:pt x="35" y="15"/>
                    <a:pt x="34" y="18"/>
                  </a:cubicBezTo>
                  <a:cubicBezTo>
                    <a:pt x="33" y="20"/>
                    <a:pt x="32" y="23"/>
                    <a:pt x="31" y="25"/>
                  </a:cubicBezTo>
                  <a:cubicBezTo>
                    <a:pt x="29" y="27"/>
                    <a:pt x="28" y="29"/>
                    <a:pt x="26" y="31"/>
                  </a:cubicBezTo>
                  <a:cubicBezTo>
                    <a:pt x="25" y="34"/>
                    <a:pt x="23" y="35"/>
                    <a:pt x="22" y="37"/>
                  </a:cubicBezTo>
                  <a:cubicBezTo>
                    <a:pt x="20" y="39"/>
                    <a:pt x="18" y="40"/>
                    <a:pt x="17" y="42"/>
                  </a:cubicBezTo>
                  <a:cubicBezTo>
                    <a:pt x="15" y="44"/>
                    <a:pt x="14" y="45"/>
                    <a:pt x="12" y="46"/>
                  </a:cubicBezTo>
                  <a:cubicBezTo>
                    <a:pt x="11" y="47"/>
                    <a:pt x="9" y="48"/>
                    <a:pt x="8" y="49"/>
                  </a:cubicBezTo>
                  <a:cubicBezTo>
                    <a:pt x="7" y="50"/>
                    <a:pt x="6" y="51"/>
                    <a:pt x="5" y="52"/>
                  </a:cubicBezTo>
                  <a:cubicBezTo>
                    <a:pt x="3" y="53"/>
                    <a:pt x="2" y="54"/>
                    <a:pt x="2" y="54"/>
                  </a:cubicBezTo>
                  <a:cubicBezTo>
                    <a:pt x="1" y="54"/>
                    <a:pt x="1" y="54"/>
                    <a:pt x="0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2" y="51"/>
                    <a:pt x="3" y="50"/>
                  </a:cubicBezTo>
                  <a:cubicBezTo>
                    <a:pt x="4" y="49"/>
                    <a:pt x="5" y="48"/>
                    <a:pt x="6" y="47"/>
                  </a:cubicBezTo>
                  <a:cubicBezTo>
                    <a:pt x="7" y="46"/>
                    <a:pt x="9" y="45"/>
                    <a:pt x="10" y="44"/>
                  </a:cubicBezTo>
                  <a:cubicBezTo>
                    <a:pt x="11" y="43"/>
                    <a:pt x="13" y="41"/>
                    <a:pt x="14" y="40"/>
                  </a:cubicBezTo>
                  <a:cubicBezTo>
                    <a:pt x="16" y="38"/>
                    <a:pt x="17" y="36"/>
                    <a:pt x="19" y="35"/>
                  </a:cubicBezTo>
                  <a:cubicBezTo>
                    <a:pt x="20" y="33"/>
                    <a:pt x="22" y="31"/>
                    <a:pt x="23" y="29"/>
                  </a:cubicBezTo>
                  <a:cubicBezTo>
                    <a:pt x="25" y="27"/>
                    <a:pt x="26" y="25"/>
                    <a:pt x="27" y="23"/>
                  </a:cubicBezTo>
                  <a:cubicBezTo>
                    <a:pt x="29" y="21"/>
                    <a:pt x="30" y="19"/>
                    <a:pt x="30" y="16"/>
                  </a:cubicBezTo>
                  <a:cubicBezTo>
                    <a:pt x="31" y="14"/>
                    <a:pt x="31" y="12"/>
                    <a:pt x="32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2" y="5"/>
                    <a:pt x="19" y="7"/>
                    <a:pt x="18" y="8"/>
                  </a:cubicBezTo>
                  <a:cubicBezTo>
                    <a:pt x="17" y="8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6" name="Freeform 489">
              <a:extLst>
                <a:ext uri="{FF2B5EF4-FFF2-40B4-BE49-F238E27FC236}">
                  <a16:creationId xmlns:a16="http://schemas.microsoft.com/office/drawing/2014/main" id="{9601AB8B-435F-4F1A-BEEB-E2D82D06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4825" y="-61912"/>
              <a:ext cx="177800" cy="177800"/>
            </a:xfrm>
            <a:custGeom>
              <a:avLst/>
              <a:gdLst>
                <a:gd name="T0" fmla="*/ 57 w 63"/>
                <a:gd name="T1" fmla="*/ 14 h 63"/>
                <a:gd name="T2" fmla="*/ 45 w 63"/>
                <a:gd name="T3" fmla="*/ 56 h 63"/>
                <a:gd name="T4" fmla="*/ 40 w 63"/>
                <a:gd name="T5" fmla="*/ 59 h 63"/>
                <a:gd name="T6" fmla="*/ 5 w 63"/>
                <a:gd name="T7" fmla="*/ 51 h 63"/>
                <a:gd name="T8" fmla="*/ 4 w 63"/>
                <a:gd name="T9" fmla="*/ 49 h 63"/>
                <a:gd name="T10" fmla="*/ 12 w 63"/>
                <a:gd name="T11" fmla="*/ 6 h 63"/>
                <a:gd name="T12" fmla="*/ 15 w 63"/>
                <a:gd name="T13" fmla="*/ 4 h 63"/>
                <a:gd name="T14" fmla="*/ 56 w 63"/>
                <a:gd name="T15" fmla="*/ 13 h 63"/>
                <a:gd name="T16" fmla="*/ 57 w 63"/>
                <a:gd name="T17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57" y="14"/>
                  </a:moveTo>
                  <a:cubicBezTo>
                    <a:pt x="63" y="24"/>
                    <a:pt x="52" y="49"/>
                    <a:pt x="45" y="56"/>
                  </a:cubicBezTo>
                  <a:cubicBezTo>
                    <a:pt x="44" y="57"/>
                    <a:pt x="42" y="58"/>
                    <a:pt x="40" y="59"/>
                  </a:cubicBezTo>
                  <a:cubicBezTo>
                    <a:pt x="30" y="63"/>
                    <a:pt x="12" y="59"/>
                    <a:pt x="5" y="51"/>
                  </a:cubicBezTo>
                  <a:cubicBezTo>
                    <a:pt x="5" y="50"/>
                    <a:pt x="4" y="49"/>
                    <a:pt x="4" y="49"/>
                  </a:cubicBezTo>
                  <a:cubicBezTo>
                    <a:pt x="0" y="39"/>
                    <a:pt x="4" y="13"/>
                    <a:pt x="12" y="6"/>
                  </a:cubicBezTo>
                  <a:cubicBezTo>
                    <a:pt x="13" y="5"/>
                    <a:pt x="14" y="4"/>
                    <a:pt x="15" y="4"/>
                  </a:cubicBezTo>
                  <a:cubicBezTo>
                    <a:pt x="27" y="0"/>
                    <a:pt x="47" y="5"/>
                    <a:pt x="56" y="13"/>
                  </a:cubicBezTo>
                  <a:cubicBezTo>
                    <a:pt x="56" y="13"/>
                    <a:pt x="57" y="14"/>
                    <a:pt x="57" y="14"/>
                  </a:cubicBezTo>
                  <a:close/>
                </a:path>
              </a:pathLst>
            </a:custGeom>
            <a:solidFill>
              <a:srgbClr val="EAA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7" name="Freeform 490">
              <a:extLst>
                <a:ext uri="{FF2B5EF4-FFF2-40B4-BE49-F238E27FC236}">
                  <a16:creationId xmlns:a16="http://schemas.microsoft.com/office/drawing/2014/main" id="{2C7DAB1E-9A76-489E-9D58-04E177F9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4325" y="-171450"/>
              <a:ext cx="225425" cy="320675"/>
            </a:xfrm>
            <a:custGeom>
              <a:avLst/>
              <a:gdLst>
                <a:gd name="T0" fmla="*/ 72 w 80"/>
                <a:gd name="T1" fmla="*/ 88 h 114"/>
                <a:gd name="T2" fmla="*/ 73 w 80"/>
                <a:gd name="T3" fmla="*/ 90 h 114"/>
                <a:gd name="T4" fmla="*/ 73 w 80"/>
                <a:gd name="T5" fmla="*/ 91 h 114"/>
                <a:gd name="T6" fmla="*/ 13 w 80"/>
                <a:gd name="T7" fmla="*/ 100 h 114"/>
                <a:gd name="T8" fmla="*/ 37 w 80"/>
                <a:gd name="T9" fmla="*/ 3 h 114"/>
                <a:gd name="T10" fmla="*/ 80 w 80"/>
                <a:gd name="T11" fmla="*/ 44 h 114"/>
                <a:gd name="T12" fmla="*/ 80 w 80"/>
                <a:gd name="T13" fmla="*/ 45 h 114"/>
                <a:gd name="T14" fmla="*/ 72 w 80"/>
                <a:gd name="T15" fmla="*/ 8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14">
                  <a:moveTo>
                    <a:pt x="72" y="88"/>
                  </a:moveTo>
                  <a:cubicBezTo>
                    <a:pt x="72" y="88"/>
                    <a:pt x="73" y="89"/>
                    <a:pt x="73" y="90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26" y="114"/>
                    <a:pt x="13" y="100"/>
                  </a:cubicBezTo>
                  <a:cubicBezTo>
                    <a:pt x="0" y="86"/>
                    <a:pt x="8" y="7"/>
                    <a:pt x="37" y="3"/>
                  </a:cubicBezTo>
                  <a:cubicBezTo>
                    <a:pt x="65" y="0"/>
                    <a:pt x="80" y="44"/>
                    <a:pt x="80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2" y="52"/>
                    <a:pt x="68" y="78"/>
                    <a:pt x="72" y="88"/>
                  </a:cubicBezTo>
                  <a:close/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8" name="Freeform 491">
              <a:extLst>
                <a:ext uri="{FF2B5EF4-FFF2-40B4-BE49-F238E27FC236}">
                  <a16:creationId xmlns:a16="http://schemas.microsoft.com/office/drawing/2014/main" id="{45FBFEC7-5380-47BC-AC35-203F9FD6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538" y="-106362"/>
              <a:ext cx="265113" cy="325438"/>
            </a:xfrm>
            <a:custGeom>
              <a:avLst/>
              <a:gdLst>
                <a:gd name="T0" fmla="*/ 72 w 94"/>
                <a:gd name="T1" fmla="*/ 18 h 116"/>
                <a:gd name="T2" fmla="*/ 42 w 94"/>
                <a:gd name="T3" fmla="*/ 114 h 116"/>
                <a:gd name="T4" fmla="*/ 0 w 94"/>
                <a:gd name="T5" fmla="*/ 75 h 116"/>
                <a:gd name="T6" fmla="*/ 5 w 94"/>
                <a:gd name="T7" fmla="*/ 72 h 116"/>
                <a:gd name="T8" fmla="*/ 17 w 94"/>
                <a:gd name="T9" fmla="*/ 30 h 116"/>
                <a:gd name="T10" fmla="*/ 72 w 94"/>
                <a:gd name="T1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6">
                  <a:moveTo>
                    <a:pt x="72" y="18"/>
                  </a:moveTo>
                  <a:cubicBezTo>
                    <a:pt x="94" y="38"/>
                    <a:pt x="58" y="113"/>
                    <a:pt x="42" y="114"/>
                  </a:cubicBezTo>
                  <a:cubicBezTo>
                    <a:pt x="16" y="116"/>
                    <a:pt x="2" y="80"/>
                    <a:pt x="0" y="75"/>
                  </a:cubicBezTo>
                  <a:cubicBezTo>
                    <a:pt x="2" y="74"/>
                    <a:pt x="4" y="73"/>
                    <a:pt x="5" y="72"/>
                  </a:cubicBezTo>
                  <a:cubicBezTo>
                    <a:pt x="12" y="65"/>
                    <a:pt x="23" y="40"/>
                    <a:pt x="17" y="30"/>
                  </a:cubicBezTo>
                  <a:cubicBezTo>
                    <a:pt x="23" y="26"/>
                    <a:pt x="52" y="0"/>
                    <a:pt x="72" y="18"/>
                  </a:cubicBezTo>
                  <a:close/>
                </a:path>
              </a:pathLst>
            </a:custGeom>
            <a:solidFill>
              <a:srgbClr val="ED7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9" name="Freeform 492">
              <a:extLst>
                <a:ext uri="{FF2B5EF4-FFF2-40B4-BE49-F238E27FC236}">
                  <a16:creationId xmlns:a16="http://schemas.microsoft.com/office/drawing/2014/main" id="{29C20845-9B13-4E79-AD6A-82FBEBAE1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0" y="808038"/>
              <a:ext cx="123825" cy="103188"/>
            </a:xfrm>
            <a:custGeom>
              <a:avLst/>
              <a:gdLst>
                <a:gd name="T0" fmla="*/ 42 w 44"/>
                <a:gd name="T1" fmla="*/ 4 h 37"/>
                <a:gd name="T2" fmla="*/ 40 w 44"/>
                <a:gd name="T3" fmla="*/ 4 h 37"/>
                <a:gd name="T4" fmla="*/ 34 w 44"/>
                <a:gd name="T5" fmla="*/ 5 h 37"/>
                <a:gd name="T6" fmla="*/ 30 w 44"/>
                <a:gd name="T7" fmla="*/ 6 h 37"/>
                <a:gd name="T8" fmla="*/ 26 w 44"/>
                <a:gd name="T9" fmla="*/ 8 h 37"/>
                <a:gd name="T10" fmla="*/ 22 w 44"/>
                <a:gd name="T11" fmla="*/ 10 h 37"/>
                <a:gd name="T12" fmla="*/ 18 w 44"/>
                <a:gd name="T13" fmla="*/ 13 h 37"/>
                <a:gd name="T14" fmla="*/ 14 w 44"/>
                <a:gd name="T15" fmla="*/ 17 h 37"/>
                <a:gd name="T16" fmla="*/ 11 w 44"/>
                <a:gd name="T17" fmla="*/ 21 h 37"/>
                <a:gd name="T18" fmla="*/ 9 w 44"/>
                <a:gd name="T19" fmla="*/ 25 h 37"/>
                <a:gd name="T20" fmla="*/ 7 w 44"/>
                <a:gd name="T21" fmla="*/ 28 h 37"/>
                <a:gd name="T22" fmla="*/ 4 w 44"/>
                <a:gd name="T23" fmla="*/ 34 h 37"/>
                <a:gd name="T24" fmla="*/ 3 w 44"/>
                <a:gd name="T25" fmla="*/ 36 h 37"/>
                <a:gd name="T26" fmla="*/ 3 w 44"/>
                <a:gd name="T27" fmla="*/ 36 h 37"/>
                <a:gd name="T28" fmla="*/ 1 w 44"/>
                <a:gd name="T29" fmla="*/ 37 h 37"/>
                <a:gd name="T30" fmla="*/ 1 w 44"/>
                <a:gd name="T31" fmla="*/ 35 h 37"/>
                <a:gd name="T32" fmla="*/ 1 w 44"/>
                <a:gd name="T33" fmla="*/ 33 h 37"/>
                <a:gd name="T34" fmla="*/ 3 w 44"/>
                <a:gd name="T35" fmla="*/ 27 h 37"/>
                <a:gd name="T36" fmla="*/ 5 w 44"/>
                <a:gd name="T37" fmla="*/ 22 h 37"/>
                <a:gd name="T38" fmla="*/ 7 w 44"/>
                <a:gd name="T39" fmla="*/ 18 h 37"/>
                <a:gd name="T40" fmla="*/ 11 w 44"/>
                <a:gd name="T41" fmla="*/ 14 h 37"/>
                <a:gd name="T42" fmla="*/ 14 w 44"/>
                <a:gd name="T43" fmla="*/ 10 h 37"/>
                <a:gd name="T44" fmla="*/ 19 w 44"/>
                <a:gd name="T45" fmla="*/ 6 h 37"/>
                <a:gd name="T46" fmla="*/ 24 w 44"/>
                <a:gd name="T47" fmla="*/ 4 h 37"/>
                <a:gd name="T48" fmla="*/ 28 w 44"/>
                <a:gd name="T49" fmla="*/ 2 h 37"/>
                <a:gd name="T50" fmla="*/ 33 w 44"/>
                <a:gd name="T51" fmla="*/ 1 h 37"/>
                <a:gd name="T52" fmla="*/ 40 w 44"/>
                <a:gd name="T53" fmla="*/ 1 h 37"/>
                <a:gd name="T54" fmla="*/ 42 w 44"/>
                <a:gd name="T55" fmla="*/ 1 h 37"/>
                <a:gd name="T56" fmla="*/ 43 w 44"/>
                <a:gd name="T57" fmla="*/ 3 h 37"/>
                <a:gd name="T58" fmla="*/ 42 w 44"/>
                <a:gd name="T5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37">
                  <a:moveTo>
                    <a:pt x="42" y="4"/>
                  </a:moveTo>
                  <a:cubicBezTo>
                    <a:pt x="42" y="4"/>
                    <a:pt x="41" y="4"/>
                    <a:pt x="40" y="4"/>
                  </a:cubicBezTo>
                  <a:cubicBezTo>
                    <a:pt x="38" y="4"/>
                    <a:pt x="36" y="4"/>
                    <a:pt x="34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8" y="7"/>
                    <a:pt x="27" y="7"/>
                    <a:pt x="26" y="8"/>
                  </a:cubicBezTo>
                  <a:cubicBezTo>
                    <a:pt x="24" y="9"/>
                    <a:pt x="23" y="10"/>
                    <a:pt x="22" y="10"/>
                  </a:cubicBezTo>
                  <a:cubicBezTo>
                    <a:pt x="20" y="11"/>
                    <a:pt x="19" y="12"/>
                    <a:pt x="18" y="13"/>
                  </a:cubicBezTo>
                  <a:cubicBezTo>
                    <a:pt x="17" y="15"/>
                    <a:pt x="15" y="16"/>
                    <a:pt x="14" y="17"/>
                  </a:cubicBezTo>
                  <a:cubicBezTo>
                    <a:pt x="13" y="18"/>
                    <a:pt x="12" y="19"/>
                    <a:pt x="11" y="21"/>
                  </a:cubicBezTo>
                  <a:cubicBezTo>
                    <a:pt x="11" y="22"/>
                    <a:pt x="10" y="23"/>
                    <a:pt x="9" y="25"/>
                  </a:cubicBezTo>
                  <a:cubicBezTo>
                    <a:pt x="8" y="26"/>
                    <a:pt x="8" y="27"/>
                    <a:pt x="7" y="28"/>
                  </a:cubicBezTo>
                  <a:cubicBezTo>
                    <a:pt x="6" y="30"/>
                    <a:pt x="5" y="33"/>
                    <a:pt x="4" y="34"/>
                  </a:cubicBezTo>
                  <a:cubicBezTo>
                    <a:pt x="4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1" y="37"/>
                  </a:cubicBezTo>
                  <a:cubicBezTo>
                    <a:pt x="1" y="37"/>
                    <a:pt x="0" y="36"/>
                    <a:pt x="1" y="35"/>
                  </a:cubicBezTo>
                  <a:cubicBezTo>
                    <a:pt x="1" y="35"/>
                    <a:pt x="1" y="34"/>
                    <a:pt x="1" y="33"/>
                  </a:cubicBezTo>
                  <a:cubicBezTo>
                    <a:pt x="2" y="31"/>
                    <a:pt x="2" y="29"/>
                    <a:pt x="3" y="27"/>
                  </a:cubicBezTo>
                  <a:cubicBezTo>
                    <a:pt x="4" y="25"/>
                    <a:pt x="4" y="24"/>
                    <a:pt x="5" y="22"/>
                  </a:cubicBezTo>
                  <a:cubicBezTo>
                    <a:pt x="6" y="21"/>
                    <a:pt x="7" y="20"/>
                    <a:pt x="7" y="18"/>
                  </a:cubicBezTo>
                  <a:cubicBezTo>
                    <a:pt x="8" y="17"/>
                    <a:pt x="9" y="15"/>
                    <a:pt x="11" y="14"/>
                  </a:cubicBezTo>
                  <a:cubicBezTo>
                    <a:pt x="12" y="12"/>
                    <a:pt x="13" y="11"/>
                    <a:pt x="14" y="10"/>
                  </a:cubicBezTo>
                  <a:cubicBezTo>
                    <a:pt x="16" y="8"/>
                    <a:pt x="17" y="7"/>
                    <a:pt x="19" y="6"/>
                  </a:cubicBezTo>
                  <a:cubicBezTo>
                    <a:pt x="20" y="5"/>
                    <a:pt x="22" y="4"/>
                    <a:pt x="24" y="4"/>
                  </a:cubicBezTo>
                  <a:cubicBezTo>
                    <a:pt x="25" y="3"/>
                    <a:pt x="27" y="2"/>
                    <a:pt x="28" y="2"/>
                  </a:cubicBezTo>
                  <a:cubicBezTo>
                    <a:pt x="30" y="1"/>
                    <a:pt x="31" y="1"/>
                    <a:pt x="33" y="1"/>
                  </a:cubicBezTo>
                  <a:cubicBezTo>
                    <a:pt x="36" y="0"/>
                    <a:pt x="38" y="1"/>
                    <a:pt x="40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3" y="1"/>
                    <a:pt x="44" y="2"/>
                    <a:pt x="43" y="3"/>
                  </a:cubicBezTo>
                  <a:cubicBezTo>
                    <a:pt x="43" y="4"/>
                    <a:pt x="43" y="4"/>
                    <a:pt x="42" y="4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0" name="Freeform 493">
              <a:extLst>
                <a:ext uri="{FF2B5EF4-FFF2-40B4-BE49-F238E27FC236}">
                  <a16:creationId xmlns:a16="http://schemas.microsoft.com/office/drawing/2014/main" id="{8FA90FD5-177D-404C-BF5E-BFB74531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993775"/>
              <a:ext cx="377825" cy="114300"/>
            </a:xfrm>
            <a:custGeom>
              <a:avLst/>
              <a:gdLst>
                <a:gd name="T0" fmla="*/ 4 w 134"/>
                <a:gd name="T1" fmla="*/ 7 h 41"/>
                <a:gd name="T2" fmla="*/ 5 w 134"/>
                <a:gd name="T3" fmla="*/ 8 h 41"/>
                <a:gd name="T4" fmla="*/ 8 w 134"/>
                <a:gd name="T5" fmla="*/ 12 h 41"/>
                <a:gd name="T6" fmla="*/ 21 w 134"/>
                <a:gd name="T7" fmla="*/ 22 h 41"/>
                <a:gd name="T8" fmla="*/ 42 w 134"/>
                <a:gd name="T9" fmla="*/ 30 h 41"/>
                <a:gd name="T10" fmla="*/ 69 w 134"/>
                <a:gd name="T11" fmla="*/ 33 h 41"/>
                <a:gd name="T12" fmla="*/ 82 w 134"/>
                <a:gd name="T13" fmla="*/ 32 h 41"/>
                <a:gd name="T14" fmla="*/ 95 w 134"/>
                <a:gd name="T15" fmla="*/ 29 h 41"/>
                <a:gd name="T16" fmla="*/ 115 w 134"/>
                <a:gd name="T17" fmla="*/ 18 h 41"/>
                <a:gd name="T18" fmla="*/ 127 w 134"/>
                <a:gd name="T19" fmla="*/ 6 h 41"/>
                <a:gd name="T20" fmla="*/ 129 w 134"/>
                <a:gd name="T21" fmla="*/ 3 h 41"/>
                <a:gd name="T22" fmla="*/ 130 w 134"/>
                <a:gd name="T23" fmla="*/ 1 h 41"/>
                <a:gd name="T24" fmla="*/ 130 w 134"/>
                <a:gd name="T25" fmla="*/ 1 h 41"/>
                <a:gd name="T26" fmla="*/ 133 w 134"/>
                <a:gd name="T27" fmla="*/ 0 h 41"/>
                <a:gd name="T28" fmla="*/ 134 w 134"/>
                <a:gd name="T29" fmla="*/ 3 h 41"/>
                <a:gd name="T30" fmla="*/ 133 w 134"/>
                <a:gd name="T31" fmla="*/ 5 h 41"/>
                <a:gd name="T32" fmla="*/ 131 w 134"/>
                <a:gd name="T33" fmla="*/ 9 h 41"/>
                <a:gd name="T34" fmla="*/ 119 w 134"/>
                <a:gd name="T35" fmla="*/ 23 h 41"/>
                <a:gd name="T36" fmla="*/ 97 w 134"/>
                <a:gd name="T37" fmla="*/ 36 h 41"/>
                <a:gd name="T38" fmla="*/ 84 w 134"/>
                <a:gd name="T39" fmla="*/ 39 h 41"/>
                <a:gd name="T40" fmla="*/ 69 w 134"/>
                <a:gd name="T41" fmla="*/ 41 h 41"/>
                <a:gd name="T42" fmla="*/ 40 w 134"/>
                <a:gd name="T43" fmla="*/ 38 h 41"/>
                <a:gd name="T44" fmla="*/ 17 w 134"/>
                <a:gd name="T45" fmla="*/ 27 h 41"/>
                <a:gd name="T46" fmla="*/ 4 w 134"/>
                <a:gd name="T47" fmla="*/ 15 h 41"/>
                <a:gd name="T48" fmla="*/ 1 w 134"/>
                <a:gd name="T49" fmla="*/ 11 h 41"/>
                <a:gd name="T50" fmla="*/ 0 w 134"/>
                <a:gd name="T51" fmla="*/ 9 h 41"/>
                <a:gd name="T52" fmla="*/ 1 w 134"/>
                <a:gd name="T53" fmla="*/ 6 h 41"/>
                <a:gd name="T54" fmla="*/ 4 w 134"/>
                <a:gd name="T55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" h="41">
                  <a:moveTo>
                    <a:pt x="4" y="7"/>
                  </a:moveTo>
                  <a:cubicBezTo>
                    <a:pt x="4" y="7"/>
                    <a:pt x="4" y="8"/>
                    <a:pt x="5" y="8"/>
                  </a:cubicBezTo>
                  <a:cubicBezTo>
                    <a:pt x="6" y="9"/>
                    <a:pt x="7" y="10"/>
                    <a:pt x="8" y="12"/>
                  </a:cubicBezTo>
                  <a:cubicBezTo>
                    <a:pt x="11" y="15"/>
                    <a:pt x="15" y="18"/>
                    <a:pt x="21" y="22"/>
                  </a:cubicBezTo>
                  <a:cubicBezTo>
                    <a:pt x="27" y="25"/>
                    <a:pt x="34" y="28"/>
                    <a:pt x="42" y="30"/>
                  </a:cubicBezTo>
                  <a:cubicBezTo>
                    <a:pt x="50" y="32"/>
                    <a:pt x="60" y="33"/>
                    <a:pt x="69" y="33"/>
                  </a:cubicBezTo>
                  <a:cubicBezTo>
                    <a:pt x="73" y="33"/>
                    <a:pt x="78" y="32"/>
                    <a:pt x="82" y="32"/>
                  </a:cubicBezTo>
                  <a:cubicBezTo>
                    <a:pt x="87" y="31"/>
                    <a:pt x="91" y="30"/>
                    <a:pt x="95" y="29"/>
                  </a:cubicBezTo>
                  <a:cubicBezTo>
                    <a:pt x="103" y="26"/>
                    <a:pt x="110" y="22"/>
                    <a:pt x="115" y="18"/>
                  </a:cubicBezTo>
                  <a:cubicBezTo>
                    <a:pt x="121" y="14"/>
                    <a:pt x="124" y="10"/>
                    <a:pt x="127" y="6"/>
                  </a:cubicBezTo>
                  <a:cubicBezTo>
                    <a:pt x="128" y="5"/>
                    <a:pt x="129" y="4"/>
                    <a:pt x="129" y="3"/>
                  </a:cubicBezTo>
                  <a:cubicBezTo>
                    <a:pt x="130" y="2"/>
                    <a:pt x="130" y="1"/>
                    <a:pt x="130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0"/>
                    <a:pt x="132" y="0"/>
                    <a:pt x="133" y="0"/>
                  </a:cubicBezTo>
                  <a:cubicBezTo>
                    <a:pt x="134" y="1"/>
                    <a:pt x="134" y="2"/>
                    <a:pt x="134" y="3"/>
                  </a:cubicBezTo>
                  <a:cubicBezTo>
                    <a:pt x="134" y="3"/>
                    <a:pt x="134" y="4"/>
                    <a:pt x="133" y="5"/>
                  </a:cubicBezTo>
                  <a:cubicBezTo>
                    <a:pt x="133" y="6"/>
                    <a:pt x="132" y="7"/>
                    <a:pt x="131" y="9"/>
                  </a:cubicBezTo>
                  <a:cubicBezTo>
                    <a:pt x="129" y="13"/>
                    <a:pt x="125" y="18"/>
                    <a:pt x="119" y="23"/>
                  </a:cubicBezTo>
                  <a:cubicBezTo>
                    <a:pt x="114" y="28"/>
                    <a:pt x="106" y="32"/>
                    <a:pt x="97" y="36"/>
                  </a:cubicBezTo>
                  <a:cubicBezTo>
                    <a:pt x="93" y="37"/>
                    <a:pt x="88" y="38"/>
                    <a:pt x="84" y="39"/>
                  </a:cubicBezTo>
                  <a:cubicBezTo>
                    <a:pt x="79" y="40"/>
                    <a:pt x="74" y="41"/>
                    <a:pt x="69" y="41"/>
                  </a:cubicBezTo>
                  <a:cubicBezTo>
                    <a:pt x="59" y="41"/>
                    <a:pt x="49" y="40"/>
                    <a:pt x="40" y="38"/>
                  </a:cubicBezTo>
                  <a:cubicBezTo>
                    <a:pt x="31" y="35"/>
                    <a:pt x="24" y="31"/>
                    <a:pt x="17" y="27"/>
                  </a:cubicBezTo>
                  <a:cubicBezTo>
                    <a:pt x="11" y="23"/>
                    <a:pt x="7" y="18"/>
                    <a:pt x="4" y="15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6"/>
                    <a:pt x="4" y="7"/>
                  </a:cubicBezTo>
                  <a:close/>
                </a:path>
              </a:pathLst>
            </a:custGeom>
            <a:solidFill>
              <a:srgbClr val="352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" name="Oval 494">
              <a:extLst>
                <a:ext uri="{FF2B5EF4-FFF2-40B4-BE49-F238E27FC236}">
                  <a16:creationId xmlns:a16="http://schemas.microsoft.com/office/drawing/2014/main" id="{AA727666-9311-4BA7-AAFC-2B1E4279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4450" y="1774825"/>
              <a:ext cx="22225" cy="2063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" name="Oval 495">
              <a:extLst>
                <a:ext uri="{FF2B5EF4-FFF2-40B4-BE49-F238E27FC236}">
                  <a16:creationId xmlns:a16="http://schemas.microsoft.com/office/drawing/2014/main" id="{EF633333-2C87-4185-AB6B-B49064219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2725" y="1774825"/>
              <a:ext cx="22225" cy="2063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" name="Freeform 496">
              <a:extLst>
                <a:ext uri="{FF2B5EF4-FFF2-40B4-BE49-F238E27FC236}">
                  <a16:creationId xmlns:a16="http://schemas.microsoft.com/office/drawing/2014/main" id="{3F58E47A-0420-4157-B8A2-3FBEB224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2075" y="1781175"/>
              <a:ext cx="87313" cy="44450"/>
            </a:xfrm>
            <a:custGeom>
              <a:avLst/>
              <a:gdLst>
                <a:gd name="T0" fmla="*/ 1 w 31"/>
                <a:gd name="T1" fmla="*/ 1 h 16"/>
                <a:gd name="T2" fmla="*/ 2 w 31"/>
                <a:gd name="T3" fmla="*/ 2 h 16"/>
                <a:gd name="T4" fmla="*/ 4 w 31"/>
                <a:gd name="T5" fmla="*/ 6 h 16"/>
                <a:gd name="T6" fmla="*/ 9 w 31"/>
                <a:gd name="T7" fmla="*/ 10 h 16"/>
                <a:gd name="T8" fmla="*/ 12 w 31"/>
                <a:gd name="T9" fmla="*/ 11 h 16"/>
                <a:gd name="T10" fmla="*/ 16 w 31"/>
                <a:gd name="T11" fmla="*/ 12 h 16"/>
                <a:gd name="T12" fmla="*/ 18 w 31"/>
                <a:gd name="T13" fmla="*/ 12 h 16"/>
                <a:gd name="T14" fmla="*/ 19 w 31"/>
                <a:gd name="T15" fmla="*/ 11 h 16"/>
                <a:gd name="T16" fmla="*/ 23 w 31"/>
                <a:gd name="T17" fmla="*/ 10 h 16"/>
                <a:gd name="T18" fmla="*/ 25 w 31"/>
                <a:gd name="T19" fmla="*/ 8 h 16"/>
                <a:gd name="T20" fmla="*/ 27 w 31"/>
                <a:gd name="T21" fmla="*/ 6 h 16"/>
                <a:gd name="T22" fmla="*/ 29 w 31"/>
                <a:gd name="T23" fmla="*/ 2 h 16"/>
                <a:gd name="T24" fmla="*/ 30 w 31"/>
                <a:gd name="T25" fmla="*/ 0 h 16"/>
                <a:gd name="T26" fmla="*/ 31 w 31"/>
                <a:gd name="T27" fmla="*/ 0 h 16"/>
                <a:gd name="T28" fmla="*/ 31 w 31"/>
                <a:gd name="T29" fmla="*/ 0 h 16"/>
                <a:gd name="T30" fmla="*/ 31 w 31"/>
                <a:gd name="T31" fmla="*/ 2 h 16"/>
                <a:gd name="T32" fmla="*/ 29 w 31"/>
                <a:gd name="T33" fmla="*/ 7 h 16"/>
                <a:gd name="T34" fmla="*/ 27 w 31"/>
                <a:gd name="T35" fmla="*/ 10 h 16"/>
                <a:gd name="T36" fmla="*/ 24 w 31"/>
                <a:gd name="T37" fmla="*/ 13 h 16"/>
                <a:gd name="T38" fmla="*/ 20 w 31"/>
                <a:gd name="T39" fmla="*/ 15 h 16"/>
                <a:gd name="T40" fmla="*/ 18 w 31"/>
                <a:gd name="T41" fmla="*/ 15 h 16"/>
                <a:gd name="T42" fmla="*/ 16 w 31"/>
                <a:gd name="T43" fmla="*/ 16 h 16"/>
                <a:gd name="T44" fmla="*/ 11 w 31"/>
                <a:gd name="T45" fmla="*/ 15 h 16"/>
                <a:gd name="T46" fmla="*/ 7 w 31"/>
                <a:gd name="T47" fmla="*/ 13 h 16"/>
                <a:gd name="T48" fmla="*/ 4 w 31"/>
                <a:gd name="T49" fmla="*/ 11 h 16"/>
                <a:gd name="T50" fmla="*/ 2 w 31"/>
                <a:gd name="T51" fmla="*/ 8 h 16"/>
                <a:gd name="T52" fmla="*/ 0 w 31"/>
                <a:gd name="T53" fmla="*/ 1 h 16"/>
                <a:gd name="T54" fmla="*/ 0 w 31"/>
                <a:gd name="T55" fmla="*/ 0 h 16"/>
                <a:gd name="T56" fmla="*/ 1 w 31"/>
                <a:gd name="T5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16">
                  <a:moveTo>
                    <a:pt x="1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3"/>
                    <a:pt x="3" y="5"/>
                    <a:pt x="4" y="6"/>
                  </a:cubicBezTo>
                  <a:cubicBezTo>
                    <a:pt x="5" y="8"/>
                    <a:pt x="7" y="9"/>
                    <a:pt x="9" y="10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1"/>
                    <a:pt x="19" y="11"/>
                  </a:cubicBezTo>
                  <a:cubicBezTo>
                    <a:pt x="20" y="11"/>
                    <a:pt x="22" y="11"/>
                    <a:pt x="23" y="10"/>
                  </a:cubicBezTo>
                  <a:cubicBezTo>
                    <a:pt x="23" y="10"/>
                    <a:pt x="24" y="9"/>
                    <a:pt x="25" y="8"/>
                  </a:cubicBezTo>
                  <a:cubicBezTo>
                    <a:pt x="26" y="7"/>
                    <a:pt x="27" y="7"/>
                    <a:pt x="27" y="6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4"/>
                    <a:pt x="30" y="5"/>
                    <a:pt x="29" y="7"/>
                  </a:cubicBezTo>
                  <a:cubicBezTo>
                    <a:pt x="29" y="8"/>
                    <a:pt x="28" y="9"/>
                    <a:pt x="27" y="10"/>
                  </a:cubicBezTo>
                  <a:cubicBezTo>
                    <a:pt x="27" y="11"/>
                    <a:pt x="26" y="12"/>
                    <a:pt x="24" y="13"/>
                  </a:cubicBezTo>
                  <a:cubicBezTo>
                    <a:pt x="23" y="14"/>
                    <a:pt x="22" y="15"/>
                    <a:pt x="20" y="15"/>
                  </a:cubicBezTo>
                  <a:cubicBezTo>
                    <a:pt x="20" y="15"/>
                    <a:pt x="19" y="15"/>
                    <a:pt x="18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6"/>
                    <a:pt x="13" y="15"/>
                    <a:pt x="11" y="15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6" y="13"/>
                    <a:pt x="5" y="12"/>
                    <a:pt x="4" y="11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0" y="4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" name="Freeform 497">
              <a:extLst>
                <a:ext uri="{FF2B5EF4-FFF2-40B4-BE49-F238E27FC236}">
                  <a16:creationId xmlns:a16="http://schemas.microsoft.com/office/drawing/2014/main" id="{01669402-7F56-4D50-8016-675919C4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0" y="684213"/>
              <a:ext cx="184150" cy="134938"/>
            </a:xfrm>
            <a:custGeom>
              <a:avLst/>
              <a:gdLst>
                <a:gd name="T0" fmla="*/ 9 w 66"/>
                <a:gd name="T1" fmla="*/ 41 h 48"/>
                <a:gd name="T2" fmla="*/ 39 w 66"/>
                <a:gd name="T3" fmla="*/ 38 h 48"/>
                <a:gd name="T4" fmla="*/ 64 w 66"/>
                <a:gd name="T5" fmla="*/ 19 h 48"/>
                <a:gd name="T6" fmla="*/ 9 w 66"/>
                <a:gd name="T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8">
                  <a:moveTo>
                    <a:pt x="9" y="41"/>
                  </a:moveTo>
                  <a:cubicBezTo>
                    <a:pt x="12" y="48"/>
                    <a:pt x="25" y="43"/>
                    <a:pt x="39" y="38"/>
                  </a:cubicBezTo>
                  <a:cubicBezTo>
                    <a:pt x="52" y="33"/>
                    <a:pt x="66" y="31"/>
                    <a:pt x="64" y="19"/>
                  </a:cubicBezTo>
                  <a:cubicBezTo>
                    <a:pt x="62" y="0"/>
                    <a:pt x="0" y="24"/>
                    <a:pt x="9" y="41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" name="Freeform 498">
              <a:extLst>
                <a:ext uri="{FF2B5EF4-FFF2-40B4-BE49-F238E27FC236}">
                  <a16:creationId xmlns:a16="http://schemas.microsoft.com/office/drawing/2014/main" id="{FA5B50EA-DD4F-4634-AFB6-C2C01996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614363"/>
              <a:ext cx="185738" cy="134938"/>
            </a:xfrm>
            <a:custGeom>
              <a:avLst/>
              <a:gdLst>
                <a:gd name="T0" fmla="*/ 58 w 66"/>
                <a:gd name="T1" fmla="*/ 41 h 48"/>
                <a:gd name="T2" fmla="*/ 27 w 66"/>
                <a:gd name="T3" fmla="*/ 38 h 48"/>
                <a:gd name="T4" fmla="*/ 2 w 66"/>
                <a:gd name="T5" fmla="*/ 19 h 48"/>
                <a:gd name="T6" fmla="*/ 58 w 66"/>
                <a:gd name="T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8">
                  <a:moveTo>
                    <a:pt x="58" y="41"/>
                  </a:moveTo>
                  <a:cubicBezTo>
                    <a:pt x="54" y="48"/>
                    <a:pt x="41" y="43"/>
                    <a:pt x="27" y="38"/>
                  </a:cubicBezTo>
                  <a:cubicBezTo>
                    <a:pt x="14" y="33"/>
                    <a:pt x="0" y="31"/>
                    <a:pt x="2" y="19"/>
                  </a:cubicBezTo>
                  <a:cubicBezTo>
                    <a:pt x="5" y="0"/>
                    <a:pt x="66" y="24"/>
                    <a:pt x="58" y="41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" name="Oval 499">
              <a:extLst>
                <a:ext uri="{FF2B5EF4-FFF2-40B4-BE49-F238E27FC236}">
                  <a16:creationId xmlns:a16="http://schemas.microsoft.com/office/drawing/2014/main" id="{D8396F66-41C1-49A9-8524-4F3D11D93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0388" y="3259138"/>
              <a:ext cx="73025" cy="73025"/>
            </a:xfrm>
            <a:prstGeom prst="ellipse">
              <a:avLst/>
            </a:pr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" name="Freeform 500">
              <a:extLst>
                <a:ext uri="{FF2B5EF4-FFF2-40B4-BE49-F238E27FC236}">
                  <a16:creationId xmlns:a16="http://schemas.microsoft.com/office/drawing/2014/main" id="{96848DE5-F389-4D46-93D6-54989910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5" y="3340100"/>
              <a:ext cx="79375" cy="61913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" name="Freeform 501">
              <a:extLst>
                <a:ext uri="{FF2B5EF4-FFF2-40B4-BE49-F238E27FC236}">
                  <a16:creationId xmlns:a16="http://schemas.microsoft.com/office/drawing/2014/main" id="{959893EC-010E-4368-AF34-C39F6266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3325813"/>
              <a:ext cx="0" cy="9525"/>
            </a:xfrm>
            <a:custGeom>
              <a:avLst/>
              <a:gdLst>
                <a:gd name="T0" fmla="*/ 3 h 3"/>
                <a:gd name="T1" fmla="*/ 3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" name="Freeform 502">
              <a:extLst>
                <a:ext uri="{FF2B5EF4-FFF2-40B4-BE49-F238E27FC236}">
                  <a16:creationId xmlns:a16="http://schemas.microsoft.com/office/drawing/2014/main" id="{81FE492E-78CC-4165-8938-750F4055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3306763"/>
              <a:ext cx="63500" cy="66675"/>
            </a:xfrm>
            <a:custGeom>
              <a:avLst/>
              <a:gdLst>
                <a:gd name="T0" fmla="*/ 16 w 23"/>
                <a:gd name="T1" fmla="*/ 1 h 24"/>
                <a:gd name="T2" fmla="*/ 8 w 23"/>
                <a:gd name="T3" fmla="*/ 0 h 24"/>
                <a:gd name="T4" fmla="*/ 0 w 23"/>
                <a:gd name="T5" fmla="*/ 10 h 24"/>
                <a:gd name="T6" fmla="*/ 0 w 23"/>
                <a:gd name="T7" fmla="*/ 12 h 24"/>
                <a:gd name="T8" fmla="*/ 0 w 23"/>
                <a:gd name="T9" fmla="*/ 15 h 24"/>
                <a:gd name="T10" fmla="*/ 13 w 23"/>
                <a:gd name="T11" fmla="*/ 22 h 24"/>
                <a:gd name="T12" fmla="*/ 21 w 23"/>
                <a:gd name="T13" fmla="*/ 13 h 24"/>
                <a:gd name="T14" fmla="*/ 16 w 23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16" y="1"/>
                  </a:moveTo>
                  <a:cubicBezTo>
                    <a:pt x="14" y="0"/>
                    <a:pt x="11" y="0"/>
                    <a:pt x="8" y="0"/>
                  </a:cubicBezTo>
                  <a:cubicBezTo>
                    <a:pt x="3" y="1"/>
                    <a:pt x="1" y="6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" y="20"/>
                    <a:pt x="7" y="24"/>
                    <a:pt x="13" y="22"/>
                  </a:cubicBezTo>
                  <a:cubicBezTo>
                    <a:pt x="17" y="21"/>
                    <a:pt x="19" y="18"/>
                    <a:pt x="21" y="13"/>
                  </a:cubicBezTo>
                  <a:cubicBezTo>
                    <a:pt x="23" y="9"/>
                    <a:pt x="20" y="4"/>
                    <a:pt x="16" y="1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" name="Freeform 503">
              <a:extLst>
                <a:ext uri="{FF2B5EF4-FFF2-40B4-BE49-F238E27FC236}">
                  <a16:creationId xmlns:a16="http://schemas.microsoft.com/office/drawing/2014/main" id="{FE26912E-5A71-438C-B7CB-24BE7F16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900" y="3365500"/>
              <a:ext cx="73025" cy="69850"/>
            </a:xfrm>
            <a:custGeom>
              <a:avLst/>
              <a:gdLst>
                <a:gd name="T0" fmla="*/ 25 w 26"/>
                <a:gd name="T1" fmla="*/ 10 h 25"/>
                <a:gd name="T2" fmla="*/ 25 w 26"/>
                <a:gd name="T3" fmla="*/ 9 h 25"/>
                <a:gd name="T4" fmla="*/ 20 w 26"/>
                <a:gd name="T5" fmla="*/ 2 h 25"/>
                <a:gd name="T6" fmla="*/ 8 w 26"/>
                <a:gd name="T7" fmla="*/ 2 h 25"/>
                <a:gd name="T8" fmla="*/ 6 w 26"/>
                <a:gd name="T9" fmla="*/ 20 h 25"/>
                <a:gd name="T10" fmla="*/ 6 w 26"/>
                <a:gd name="T11" fmla="*/ 20 h 25"/>
                <a:gd name="T12" fmla="*/ 20 w 26"/>
                <a:gd name="T13" fmla="*/ 22 h 25"/>
                <a:gd name="T14" fmla="*/ 25 w 26"/>
                <a:gd name="T1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5" y="10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4" y="6"/>
                    <a:pt x="22" y="3"/>
                    <a:pt x="20" y="2"/>
                  </a:cubicBezTo>
                  <a:cubicBezTo>
                    <a:pt x="16" y="0"/>
                    <a:pt x="12" y="0"/>
                    <a:pt x="8" y="2"/>
                  </a:cubicBezTo>
                  <a:cubicBezTo>
                    <a:pt x="2" y="5"/>
                    <a:pt x="0" y="15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5" y="25"/>
                    <a:pt x="20" y="22"/>
                  </a:cubicBezTo>
                  <a:cubicBezTo>
                    <a:pt x="25" y="19"/>
                    <a:pt x="26" y="15"/>
                    <a:pt x="25" y="10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" name="Freeform 504">
              <a:extLst>
                <a:ext uri="{FF2B5EF4-FFF2-40B4-BE49-F238E27FC236}">
                  <a16:creationId xmlns:a16="http://schemas.microsoft.com/office/drawing/2014/main" id="{201687D7-E080-4E05-9850-B8C4923B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3432175"/>
              <a:ext cx="58738" cy="60325"/>
            </a:xfrm>
            <a:custGeom>
              <a:avLst/>
              <a:gdLst>
                <a:gd name="T0" fmla="*/ 16 w 21"/>
                <a:gd name="T1" fmla="*/ 2 h 21"/>
                <a:gd name="T2" fmla="*/ 6 w 21"/>
                <a:gd name="T3" fmla="*/ 2 h 21"/>
                <a:gd name="T4" fmla="*/ 3 w 21"/>
                <a:gd name="T5" fmla="*/ 5 h 21"/>
                <a:gd name="T6" fmla="*/ 3 w 21"/>
                <a:gd name="T7" fmla="*/ 17 h 21"/>
                <a:gd name="T8" fmla="*/ 6 w 21"/>
                <a:gd name="T9" fmla="*/ 19 h 21"/>
                <a:gd name="T10" fmla="*/ 16 w 21"/>
                <a:gd name="T11" fmla="*/ 19 h 21"/>
                <a:gd name="T12" fmla="*/ 21 w 21"/>
                <a:gd name="T13" fmla="*/ 11 h 21"/>
                <a:gd name="T14" fmla="*/ 16 w 21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16" y="2"/>
                  </a:moveTo>
                  <a:cubicBezTo>
                    <a:pt x="13" y="0"/>
                    <a:pt x="10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0" y="8"/>
                    <a:pt x="0" y="13"/>
                    <a:pt x="3" y="17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10" y="21"/>
                    <a:pt x="13" y="21"/>
                    <a:pt x="16" y="19"/>
                  </a:cubicBezTo>
                  <a:cubicBezTo>
                    <a:pt x="19" y="18"/>
                    <a:pt x="21" y="14"/>
                    <a:pt x="21" y="11"/>
                  </a:cubicBezTo>
                  <a:cubicBezTo>
                    <a:pt x="21" y="7"/>
                    <a:pt x="19" y="4"/>
                    <a:pt x="16" y="2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" name="Oval 505">
              <a:extLst>
                <a:ext uri="{FF2B5EF4-FFF2-40B4-BE49-F238E27FC236}">
                  <a16:creationId xmlns:a16="http://schemas.microsoft.com/office/drawing/2014/main" id="{75E42AC5-1BBF-47FE-8293-A72CB8FE7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513" y="3421063"/>
              <a:ext cx="58738" cy="60325"/>
            </a:xfrm>
            <a:prstGeom prst="ellipse">
              <a:avLst/>
            </a:pr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" name="Freeform 506">
              <a:extLst>
                <a:ext uri="{FF2B5EF4-FFF2-40B4-BE49-F238E27FC236}">
                  <a16:creationId xmlns:a16="http://schemas.microsoft.com/office/drawing/2014/main" id="{1ECF6FE6-C1B0-48AE-A1FD-DCD20F4F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3371850"/>
              <a:ext cx="65088" cy="73025"/>
            </a:xfrm>
            <a:custGeom>
              <a:avLst/>
              <a:gdLst>
                <a:gd name="T0" fmla="*/ 17 w 23"/>
                <a:gd name="T1" fmla="*/ 2 h 26"/>
                <a:gd name="T2" fmla="*/ 8 w 23"/>
                <a:gd name="T3" fmla="*/ 1 h 26"/>
                <a:gd name="T4" fmla="*/ 1 w 23"/>
                <a:gd name="T5" fmla="*/ 5 h 26"/>
                <a:gd name="T6" fmla="*/ 1 w 23"/>
                <a:gd name="T7" fmla="*/ 13 h 26"/>
                <a:gd name="T8" fmla="*/ 6 w 23"/>
                <a:gd name="T9" fmla="*/ 21 h 26"/>
                <a:gd name="T10" fmla="*/ 6 w 23"/>
                <a:gd name="T11" fmla="*/ 21 h 26"/>
                <a:gd name="T12" fmla="*/ 23 w 23"/>
                <a:gd name="T13" fmla="*/ 12 h 26"/>
                <a:gd name="T14" fmla="*/ 17 w 23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17" y="2"/>
                  </a:moveTo>
                  <a:cubicBezTo>
                    <a:pt x="14" y="0"/>
                    <a:pt x="11" y="0"/>
                    <a:pt x="8" y="1"/>
                  </a:cubicBezTo>
                  <a:cubicBezTo>
                    <a:pt x="6" y="1"/>
                    <a:pt x="3" y="3"/>
                    <a:pt x="1" y="5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1" y="16"/>
                    <a:pt x="3" y="19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3" y="26"/>
                    <a:pt x="23" y="19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4" name="Freeform 507">
              <a:extLst>
                <a:ext uri="{FF2B5EF4-FFF2-40B4-BE49-F238E27FC236}">
                  <a16:creationId xmlns:a16="http://schemas.microsoft.com/office/drawing/2014/main" id="{05BF695F-2141-472E-9264-3E223B2F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3394075"/>
              <a:ext cx="65088" cy="66675"/>
            </a:xfrm>
            <a:custGeom>
              <a:avLst/>
              <a:gdLst>
                <a:gd name="T0" fmla="*/ 20 w 23"/>
                <a:gd name="T1" fmla="*/ 8 h 24"/>
                <a:gd name="T2" fmla="*/ 18 w 23"/>
                <a:gd name="T3" fmla="*/ 7 h 24"/>
                <a:gd name="T4" fmla="*/ 15 w 23"/>
                <a:gd name="T5" fmla="*/ 4 h 24"/>
                <a:gd name="T6" fmla="*/ 4 w 23"/>
                <a:gd name="T7" fmla="*/ 15 h 24"/>
                <a:gd name="T8" fmla="*/ 5 w 23"/>
                <a:gd name="T9" fmla="*/ 16 h 24"/>
                <a:gd name="T10" fmla="*/ 5 w 23"/>
                <a:gd name="T11" fmla="*/ 17 h 24"/>
                <a:gd name="T12" fmla="*/ 10 w 23"/>
                <a:gd name="T13" fmla="*/ 22 h 24"/>
                <a:gd name="T14" fmla="*/ 21 w 23"/>
                <a:gd name="T15" fmla="*/ 19 h 24"/>
                <a:gd name="T16" fmla="*/ 21 w 23"/>
                <a:gd name="T17" fmla="*/ 19 h 24"/>
                <a:gd name="T18" fmla="*/ 20 w 23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20" y="8"/>
                  </a:moveTo>
                  <a:cubicBezTo>
                    <a:pt x="19" y="8"/>
                    <a:pt x="17" y="5"/>
                    <a:pt x="18" y="7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9" y="0"/>
                    <a:pt x="0" y="9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7" y="21"/>
                    <a:pt x="10" y="22"/>
                  </a:cubicBezTo>
                  <a:cubicBezTo>
                    <a:pt x="13" y="24"/>
                    <a:pt x="19" y="24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5"/>
                    <a:pt x="23" y="11"/>
                    <a:pt x="20" y="8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5" name="Freeform 508">
              <a:extLst>
                <a:ext uri="{FF2B5EF4-FFF2-40B4-BE49-F238E27FC236}">
                  <a16:creationId xmlns:a16="http://schemas.microsoft.com/office/drawing/2014/main" id="{AEBDF2E4-8D74-4B6D-85FD-70CEBD6E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8" y="3478213"/>
              <a:ext cx="50800" cy="55563"/>
            </a:xfrm>
            <a:custGeom>
              <a:avLst/>
              <a:gdLst>
                <a:gd name="T0" fmla="*/ 16 w 18"/>
                <a:gd name="T1" fmla="*/ 6 h 20"/>
                <a:gd name="T2" fmla="*/ 9 w 18"/>
                <a:gd name="T3" fmla="*/ 0 h 20"/>
                <a:gd name="T4" fmla="*/ 1 w 18"/>
                <a:gd name="T5" fmla="*/ 6 h 20"/>
                <a:gd name="T6" fmla="*/ 0 w 18"/>
                <a:gd name="T7" fmla="*/ 11 h 20"/>
                <a:gd name="T8" fmla="*/ 9 w 18"/>
                <a:gd name="T9" fmla="*/ 20 h 20"/>
                <a:gd name="T10" fmla="*/ 17 w 18"/>
                <a:gd name="T11" fmla="*/ 14 h 20"/>
                <a:gd name="T12" fmla="*/ 16 w 18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6" y="6"/>
                  </a:moveTo>
                  <a:cubicBezTo>
                    <a:pt x="15" y="3"/>
                    <a:pt x="13" y="0"/>
                    <a:pt x="9" y="0"/>
                  </a:cubicBezTo>
                  <a:cubicBezTo>
                    <a:pt x="5" y="0"/>
                    <a:pt x="2" y="3"/>
                    <a:pt x="1" y="6"/>
                  </a:cubicBezTo>
                  <a:cubicBezTo>
                    <a:pt x="0" y="8"/>
                    <a:pt x="0" y="9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13" y="20"/>
                    <a:pt x="16" y="18"/>
                    <a:pt x="17" y="14"/>
                  </a:cubicBezTo>
                  <a:cubicBezTo>
                    <a:pt x="18" y="11"/>
                    <a:pt x="18" y="8"/>
                    <a:pt x="16" y="6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509">
              <a:extLst>
                <a:ext uri="{FF2B5EF4-FFF2-40B4-BE49-F238E27FC236}">
                  <a16:creationId xmlns:a16="http://schemas.microsoft.com/office/drawing/2014/main" id="{00496956-FF1A-4B5C-B9CF-9FA1AA30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038" y="3475038"/>
              <a:ext cx="71438" cy="53975"/>
            </a:xfrm>
            <a:custGeom>
              <a:avLst/>
              <a:gdLst>
                <a:gd name="T0" fmla="*/ 12 w 25"/>
                <a:gd name="T1" fmla="*/ 0 h 19"/>
                <a:gd name="T2" fmla="*/ 12 w 25"/>
                <a:gd name="T3" fmla="*/ 19 h 19"/>
                <a:gd name="T4" fmla="*/ 12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5" y="19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510">
              <a:extLst>
                <a:ext uri="{FF2B5EF4-FFF2-40B4-BE49-F238E27FC236}">
                  <a16:creationId xmlns:a16="http://schemas.microsoft.com/office/drawing/2014/main" id="{FC8BC3F8-D28C-44A7-AC45-038CEB85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5588" y="3416300"/>
              <a:ext cx="66675" cy="50800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511">
              <a:extLst>
                <a:ext uri="{FF2B5EF4-FFF2-40B4-BE49-F238E27FC236}">
                  <a16:creationId xmlns:a16="http://schemas.microsoft.com/office/drawing/2014/main" id="{967426C7-168B-4F49-BDDE-EC897C6E9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25" y="3416300"/>
              <a:ext cx="55563" cy="55563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3 h 20"/>
                <a:gd name="T4" fmla="*/ 3 w 20"/>
                <a:gd name="T5" fmla="*/ 3 h 20"/>
                <a:gd name="T6" fmla="*/ 3 w 20"/>
                <a:gd name="T7" fmla="*/ 15 h 20"/>
                <a:gd name="T8" fmla="*/ 4 w 20"/>
                <a:gd name="T9" fmla="*/ 16 h 20"/>
                <a:gd name="T10" fmla="*/ 16 w 20"/>
                <a:gd name="T11" fmla="*/ 16 h 20"/>
                <a:gd name="T12" fmla="*/ 16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20"/>
                    <a:pt x="13" y="19"/>
                    <a:pt x="16" y="16"/>
                  </a:cubicBezTo>
                  <a:cubicBezTo>
                    <a:pt x="19" y="13"/>
                    <a:pt x="20" y="7"/>
                    <a:pt x="16" y="4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512">
              <a:extLst>
                <a:ext uri="{FF2B5EF4-FFF2-40B4-BE49-F238E27FC236}">
                  <a16:creationId xmlns:a16="http://schemas.microsoft.com/office/drawing/2014/main" id="{6F3DEF51-2819-40C7-A211-C06ABFE1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8313" y="3432175"/>
              <a:ext cx="57150" cy="68263"/>
            </a:xfrm>
            <a:custGeom>
              <a:avLst/>
              <a:gdLst>
                <a:gd name="T0" fmla="*/ 4 w 20"/>
                <a:gd name="T1" fmla="*/ 6 h 24"/>
                <a:gd name="T2" fmla="*/ 4 w 20"/>
                <a:gd name="T3" fmla="*/ 6 h 24"/>
                <a:gd name="T4" fmla="*/ 4 w 20"/>
                <a:gd name="T5" fmla="*/ 18 h 24"/>
                <a:gd name="T6" fmla="*/ 4 w 20"/>
                <a:gd name="T7" fmla="*/ 19 h 24"/>
                <a:gd name="T8" fmla="*/ 20 w 20"/>
                <a:gd name="T9" fmla="*/ 12 h 24"/>
                <a:gd name="T10" fmla="*/ 4 w 20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4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15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0" y="24"/>
                    <a:pt x="20" y="21"/>
                    <a:pt x="20" y="12"/>
                  </a:cubicBezTo>
                  <a:cubicBezTo>
                    <a:pt x="20" y="4"/>
                    <a:pt x="10" y="0"/>
                    <a:pt x="4" y="6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Oval 513">
              <a:extLst>
                <a:ext uri="{FF2B5EF4-FFF2-40B4-BE49-F238E27FC236}">
                  <a16:creationId xmlns:a16="http://schemas.microsoft.com/office/drawing/2014/main" id="{4ED2671D-C388-49BA-8202-ACC4EF06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8800" y="3424238"/>
              <a:ext cx="50800" cy="47625"/>
            </a:xfrm>
            <a:prstGeom prst="ellipse">
              <a:avLst/>
            </a:pr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Oval 514">
              <a:extLst>
                <a:ext uri="{FF2B5EF4-FFF2-40B4-BE49-F238E27FC236}">
                  <a16:creationId xmlns:a16="http://schemas.microsoft.com/office/drawing/2014/main" id="{A313A83F-B5CB-47A7-9CA3-B6C42B3C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0713" y="3365500"/>
              <a:ext cx="58738" cy="58738"/>
            </a:xfrm>
            <a:prstGeom prst="ellipse">
              <a:avLst/>
            </a:pr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515">
              <a:extLst>
                <a:ext uri="{FF2B5EF4-FFF2-40B4-BE49-F238E27FC236}">
                  <a16:creationId xmlns:a16="http://schemas.microsoft.com/office/drawing/2014/main" id="{FF685891-B748-479E-9BF8-C64E23DF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7225" y="3289300"/>
              <a:ext cx="66675" cy="50800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516">
              <a:extLst>
                <a:ext uri="{FF2B5EF4-FFF2-40B4-BE49-F238E27FC236}">
                  <a16:creationId xmlns:a16="http://schemas.microsoft.com/office/drawing/2014/main" id="{507B999E-A2D7-49A3-97F2-9261520C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3314700"/>
              <a:ext cx="61913" cy="61913"/>
            </a:xfrm>
            <a:custGeom>
              <a:avLst/>
              <a:gdLst>
                <a:gd name="T0" fmla="*/ 19 w 22"/>
                <a:gd name="T1" fmla="*/ 3 h 22"/>
                <a:gd name="T2" fmla="*/ 6 w 22"/>
                <a:gd name="T3" fmla="*/ 3 h 22"/>
                <a:gd name="T4" fmla="*/ 4 w 22"/>
                <a:gd name="T5" fmla="*/ 6 h 22"/>
                <a:gd name="T6" fmla="*/ 15 w 22"/>
                <a:gd name="T7" fmla="*/ 18 h 22"/>
                <a:gd name="T8" fmla="*/ 19 w 22"/>
                <a:gd name="T9" fmla="*/ 15 h 22"/>
                <a:gd name="T10" fmla="*/ 19 w 22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9" y="3"/>
                  </a:moveTo>
                  <a:cubicBezTo>
                    <a:pt x="15" y="0"/>
                    <a:pt x="10" y="0"/>
                    <a:pt x="6" y="3"/>
                  </a:cubicBezTo>
                  <a:cubicBezTo>
                    <a:pt x="5" y="4"/>
                    <a:pt x="5" y="5"/>
                    <a:pt x="4" y="6"/>
                  </a:cubicBezTo>
                  <a:cubicBezTo>
                    <a:pt x="0" y="13"/>
                    <a:pt x="8" y="22"/>
                    <a:pt x="15" y="18"/>
                  </a:cubicBezTo>
                  <a:cubicBezTo>
                    <a:pt x="16" y="17"/>
                    <a:pt x="18" y="16"/>
                    <a:pt x="19" y="15"/>
                  </a:cubicBezTo>
                  <a:cubicBezTo>
                    <a:pt x="22" y="12"/>
                    <a:pt x="22" y="6"/>
                    <a:pt x="19" y="3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517">
              <a:extLst>
                <a:ext uri="{FF2B5EF4-FFF2-40B4-BE49-F238E27FC236}">
                  <a16:creationId xmlns:a16="http://schemas.microsoft.com/office/drawing/2014/main" id="{5D5E0EAD-04B9-49C8-9EA7-08051433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0900" y="3300413"/>
              <a:ext cx="58738" cy="61913"/>
            </a:xfrm>
            <a:custGeom>
              <a:avLst/>
              <a:gdLst>
                <a:gd name="T0" fmla="*/ 14 w 21"/>
                <a:gd name="T1" fmla="*/ 1 h 22"/>
                <a:gd name="T2" fmla="*/ 4 w 21"/>
                <a:gd name="T3" fmla="*/ 5 h 22"/>
                <a:gd name="T4" fmla="*/ 0 w 21"/>
                <a:gd name="T5" fmla="*/ 11 h 22"/>
                <a:gd name="T6" fmla="*/ 4 w 21"/>
                <a:gd name="T7" fmla="*/ 17 h 22"/>
                <a:gd name="T8" fmla="*/ 14 w 21"/>
                <a:gd name="T9" fmla="*/ 21 h 22"/>
                <a:gd name="T10" fmla="*/ 21 w 21"/>
                <a:gd name="T11" fmla="*/ 11 h 22"/>
                <a:gd name="T12" fmla="*/ 14 w 21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14" y="1"/>
                  </a:moveTo>
                  <a:cubicBezTo>
                    <a:pt x="10" y="0"/>
                    <a:pt x="6" y="2"/>
                    <a:pt x="4" y="5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4"/>
                    <a:pt x="2" y="16"/>
                    <a:pt x="4" y="17"/>
                  </a:cubicBezTo>
                  <a:cubicBezTo>
                    <a:pt x="6" y="20"/>
                    <a:pt x="10" y="22"/>
                    <a:pt x="14" y="21"/>
                  </a:cubicBezTo>
                  <a:cubicBezTo>
                    <a:pt x="18" y="19"/>
                    <a:pt x="21" y="15"/>
                    <a:pt x="21" y="11"/>
                  </a:cubicBezTo>
                  <a:cubicBezTo>
                    <a:pt x="21" y="7"/>
                    <a:pt x="18" y="3"/>
                    <a:pt x="14" y="1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518">
              <a:extLst>
                <a:ext uri="{FF2B5EF4-FFF2-40B4-BE49-F238E27FC236}">
                  <a16:creationId xmlns:a16="http://schemas.microsoft.com/office/drawing/2014/main" id="{B5F117B1-3CCE-4BBE-90AE-D152325F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5038" y="3251200"/>
              <a:ext cx="61913" cy="61913"/>
            </a:xfrm>
            <a:custGeom>
              <a:avLst/>
              <a:gdLst>
                <a:gd name="T0" fmla="*/ 19 w 22"/>
                <a:gd name="T1" fmla="*/ 7 h 22"/>
                <a:gd name="T2" fmla="*/ 4 w 22"/>
                <a:gd name="T3" fmla="*/ 5 h 22"/>
                <a:gd name="T4" fmla="*/ 4 w 22"/>
                <a:gd name="T5" fmla="*/ 5 h 22"/>
                <a:gd name="T6" fmla="*/ 5 w 22"/>
                <a:gd name="T7" fmla="*/ 4 h 22"/>
                <a:gd name="T8" fmla="*/ 4 w 22"/>
                <a:gd name="T9" fmla="*/ 5 h 22"/>
                <a:gd name="T10" fmla="*/ 3 w 22"/>
                <a:gd name="T11" fmla="*/ 5 h 22"/>
                <a:gd name="T12" fmla="*/ 3 w 22"/>
                <a:gd name="T13" fmla="*/ 18 h 22"/>
                <a:gd name="T14" fmla="*/ 13 w 22"/>
                <a:gd name="T15" fmla="*/ 21 h 22"/>
                <a:gd name="T16" fmla="*/ 19 w 22"/>
                <a:gd name="T1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7"/>
                  </a:moveTo>
                  <a:cubicBezTo>
                    <a:pt x="16" y="2"/>
                    <a:pt x="8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8"/>
                    <a:pt x="0" y="15"/>
                    <a:pt x="3" y="18"/>
                  </a:cubicBezTo>
                  <a:cubicBezTo>
                    <a:pt x="6" y="21"/>
                    <a:pt x="10" y="22"/>
                    <a:pt x="13" y="21"/>
                  </a:cubicBezTo>
                  <a:cubicBezTo>
                    <a:pt x="19" y="19"/>
                    <a:pt x="22" y="12"/>
                    <a:pt x="19" y="7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519">
              <a:extLst>
                <a:ext uri="{FF2B5EF4-FFF2-40B4-BE49-F238E27FC236}">
                  <a16:creationId xmlns:a16="http://schemas.microsoft.com/office/drawing/2014/main" id="{142B4856-5FCB-4842-9719-B2CF67CE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2975" y="3265488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520">
              <a:extLst>
                <a:ext uri="{FF2B5EF4-FFF2-40B4-BE49-F238E27FC236}">
                  <a16:creationId xmlns:a16="http://schemas.microsoft.com/office/drawing/2014/main" id="{6A16661D-3BA8-47EF-98CE-A8EEAFB09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13" y="3160713"/>
              <a:ext cx="58738" cy="47625"/>
            </a:xfrm>
            <a:custGeom>
              <a:avLst/>
              <a:gdLst>
                <a:gd name="T0" fmla="*/ 10 w 21"/>
                <a:gd name="T1" fmla="*/ 0 h 17"/>
                <a:gd name="T2" fmla="*/ 10 w 21"/>
                <a:gd name="T3" fmla="*/ 17 h 17"/>
                <a:gd name="T4" fmla="*/ 1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10" y="0"/>
                  </a:moveTo>
                  <a:cubicBezTo>
                    <a:pt x="0" y="0"/>
                    <a:pt x="0" y="17"/>
                    <a:pt x="10" y="17"/>
                  </a:cubicBezTo>
                  <a:cubicBezTo>
                    <a:pt x="21" y="17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521">
              <a:extLst>
                <a:ext uri="{FF2B5EF4-FFF2-40B4-BE49-F238E27FC236}">
                  <a16:creationId xmlns:a16="http://schemas.microsoft.com/office/drawing/2014/main" id="{8B85506E-B991-41AF-A3E5-A57F65B67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3048000"/>
              <a:ext cx="103188" cy="96838"/>
            </a:xfrm>
            <a:custGeom>
              <a:avLst/>
              <a:gdLst>
                <a:gd name="T0" fmla="*/ 33 w 37"/>
                <a:gd name="T1" fmla="*/ 1 h 34"/>
                <a:gd name="T2" fmla="*/ 18 w 37"/>
                <a:gd name="T3" fmla="*/ 9 h 34"/>
                <a:gd name="T4" fmla="*/ 5 w 37"/>
                <a:gd name="T5" fmla="*/ 22 h 34"/>
                <a:gd name="T6" fmla="*/ 12 w 37"/>
                <a:gd name="T7" fmla="*/ 29 h 34"/>
                <a:gd name="T8" fmla="*/ 24 w 37"/>
                <a:gd name="T9" fmla="*/ 18 h 34"/>
                <a:gd name="T10" fmla="*/ 36 w 37"/>
                <a:gd name="T11" fmla="*/ 5 h 34"/>
                <a:gd name="T12" fmla="*/ 33 w 37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33" y="1"/>
                  </a:moveTo>
                  <a:cubicBezTo>
                    <a:pt x="27" y="0"/>
                    <a:pt x="22" y="5"/>
                    <a:pt x="18" y="9"/>
                  </a:cubicBezTo>
                  <a:cubicBezTo>
                    <a:pt x="14" y="13"/>
                    <a:pt x="9" y="17"/>
                    <a:pt x="5" y="22"/>
                  </a:cubicBezTo>
                  <a:cubicBezTo>
                    <a:pt x="0" y="27"/>
                    <a:pt x="7" y="34"/>
                    <a:pt x="12" y="29"/>
                  </a:cubicBezTo>
                  <a:cubicBezTo>
                    <a:pt x="16" y="25"/>
                    <a:pt x="20" y="21"/>
                    <a:pt x="24" y="18"/>
                  </a:cubicBezTo>
                  <a:cubicBezTo>
                    <a:pt x="29" y="14"/>
                    <a:pt x="35" y="11"/>
                    <a:pt x="36" y="5"/>
                  </a:cubicBezTo>
                  <a:cubicBezTo>
                    <a:pt x="37" y="3"/>
                    <a:pt x="35" y="1"/>
                    <a:pt x="33" y="1"/>
                  </a:cubicBezTo>
                  <a:close/>
                </a:path>
              </a:pathLst>
            </a:custGeom>
            <a:solidFill>
              <a:srgbClr val="63A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522">
              <a:extLst>
                <a:ext uri="{FF2B5EF4-FFF2-40B4-BE49-F238E27FC236}">
                  <a16:creationId xmlns:a16="http://schemas.microsoft.com/office/drawing/2014/main" id="{572EFCF8-9749-4627-8E51-2CA1F08E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288" y="3068638"/>
              <a:ext cx="79375" cy="77788"/>
            </a:xfrm>
            <a:custGeom>
              <a:avLst/>
              <a:gdLst>
                <a:gd name="T0" fmla="*/ 21 w 28"/>
                <a:gd name="T1" fmla="*/ 3 h 28"/>
                <a:gd name="T2" fmla="*/ 11 w 28"/>
                <a:gd name="T3" fmla="*/ 12 h 28"/>
                <a:gd name="T4" fmla="*/ 3 w 28"/>
                <a:gd name="T5" fmla="*/ 20 h 28"/>
                <a:gd name="T6" fmla="*/ 7 w 28"/>
                <a:gd name="T7" fmla="*/ 28 h 28"/>
                <a:gd name="T8" fmla="*/ 19 w 28"/>
                <a:gd name="T9" fmla="*/ 22 h 28"/>
                <a:gd name="T10" fmla="*/ 28 w 28"/>
                <a:gd name="T11" fmla="*/ 8 h 28"/>
                <a:gd name="T12" fmla="*/ 21 w 28"/>
                <a:gd name="T1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1" y="3"/>
                  </a:moveTo>
                  <a:cubicBezTo>
                    <a:pt x="17" y="5"/>
                    <a:pt x="14" y="8"/>
                    <a:pt x="11" y="12"/>
                  </a:cubicBezTo>
                  <a:cubicBezTo>
                    <a:pt x="9" y="15"/>
                    <a:pt x="6" y="17"/>
                    <a:pt x="3" y="20"/>
                  </a:cubicBezTo>
                  <a:cubicBezTo>
                    <a:pt x="0" y="22"/>
                    <a:pt x="3" y="28"/>
                    <a:pt x="7" y="28"/>
                  </a:cubicBezTo>
                  <a:cubicBezTo>
                    <a:pt x="12" y="28"/>
                    <a:pt x="15" y="25"/>
                    <a:pt x="19" y="22"/>
                  </a:cubicBezTo>
                  <a:cubicBezTo>
                    <a:pt x="23" y="18"/>
                    <a:pt x="27" y="13"/>
                    <a:pt x="28" y="8"/>
                  </a:cubicBezTo>
                  <a:cubicBezTo>
                    <a:pt x="28" y="4"/>
                    <a:pt x="25" y="0"/>
                    <a:pt x="21" y="3"/>
                  </a:cubicBezTo>
                  <a:close/>
                </a:path>
              </a:pathLst>
            </a:custGeom>
            <a:solidFill>
              <a:srgbClr val="63A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523">
              <a:extLst>
                <a:ext uri="{FF2B5EF4-FFF2-40B4-BE49-F238E27FC236}">
                  <a16:creationId xmlns:a16="http://schemas.microsoft.com/office/drawing/2014/main" id="{AD221DDF-D9A6-4302-AE73-34CF0252D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7113" y="3805238"/>
              <a:ext cx="76200" cy="61913"/>
            </a:xfrm>
            <a:custGeom>
              <a:avLst/>
              <a:gdLst>
                <a:gd name="T0" fmla="*/ 21 w 27"/>
                <a:gd name="T1" fmla="*/ 8 h 22"/>
                <a:gd name="T2" fmla="*/ 16 w 27"/>
                <a:gd name="T3" fmla="*/ 7 h 22"/>
                <a:gd name="T4" fmla="*/ 12 w 27"/>
                <a:gd name="T5" fmla="*/ 6 h 22"/>
                <a:gd name="T6" fmla="*/ 7 w 27"/>
                <a:gd name="T7" fmla="*/ 1 h 22"/>
                <a:gd name="T8" fmla="*/ 3 w 27"/>
                <a:gd name="T9" fmla="*/ 2 h 22"/>
                <a:gd name="T10" fmla="*/ 21 w 27"/>
                <a:gd name="T11" fmla="*/ 19 h 22"/>
                <a:gd name="T12" fmla="*/ 21 w 27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1" y="8"/>
                  </a:move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5"/>
                    <a:pt x="8" y="3"/>
                    <a:pt x="7" y="1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12"/>
                    <a:pt x="11" y="22"/>
                    <a:pt x="21" y="19"/>
                  </a:cubicBezTo>
                  <a:cubicBezTo>
                    <a:pt x="27" y="18"/>
                    <a:pt x="26" y="10"/>
                    <a:pt x="21" y="8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524">
              <a:extLst>
                <a:ext uri="{FF2B5EF4-FFF2-40B4-BE49-F238E27FC236}">
                  <a16:creationId xmlns:a16="http://schemas.microsoft.com/office/drawing/2014/main" id="{5160DC95-E087-4B0C-956D-DC7DA3A1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3873500"/>
              <a:ext cx="76200" cy="66675"/>
            </a:xfrm>
            <a:custGeom>
              <a:avLst/>
              <a:gdLst>
                <a:gd name="T0" fmla="*/ 24 w 27"/>
                <a:gd name="T1" fmla="*/ 9 h 24"/>
                <a:gd name="T2" fmla="*/ 16 w 27"/>
                <a:gd name="T3" fmla="*/ 6 h 24"/>
                <a:gd name="T4" fmla="*/ 8 w 27"/>
                <a:gd name="T5" fmla="*/ 3 h 24"/>
                <a:gd name="T6" fmla="*/ 3 w 27"/>
                <a:gd name="T7" fmla="*/ 9 h 24"/>
                <a:gd name="T8" fmla="*/ 26 w 27"/>
                <a:gd name="T9" fmla="*/ 14 h 24"/>
                <a:gd name="T10" fmla="*/ 24 w 27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24" y="9"/>
                  </a:moveTo>
                  <a:cubicBezTo>
                    <a:pt x="22" y="7"/>
                    <a:pt x="19" y="6"/>
                    <a:pt x="16" y="6"/>
                  </a:cubicBezTo>
                  <a:cubicBezTo>
                    <a:pt x="13" y="6"/>
                    <a:pt x="10" y="4"/>
                    <a:pt x="8" y="3"/>
                  </a:cubicBezTo>
                  <a:cubicBezTo>
                    <a:pt x="4" y="0"/>
                    <a:pt x="0" y="6"/>
                    <a:pt x="3" y="9"/>
                  </a:cubicBezTo>
                  <a:cubicBezTo>
                    <a:pt x="8" y="15"/>
                    <a:pt x="19" y="24"/>
                    <a:pt x="26" y="14"/>
                  </a:cubicBezTo>
                  <a:cubicBezTo>
                    <a:pt x="27" y="12"/>
                    <a:pt x="26" y="10"/>
                    <a:pt x="24" y="9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Freeform 525">
              <a:extLst>
                <a:ext uri="{FF2B5EF4-FFF2-40B4-BE49-F238E27FC236}">
                  <a16:creationId xmlns:a16="http://schemas.microsoft.com/office/drawing/2014/main" id="{366AE6A2-3C2B-4F39-AF2F-2ABB1512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0" y="3781425"/>
              <a:ext cx="68263" cy="111125"/>
            </a:xfrm>
            <a:custGeom>
              <a:avLst/>
              <a:gdLst>
                <a:gd name="T0" fmla="*/ 19 w 24"/>
                <a:gd name="T1" fmla="*/ 4 h 40"/>
                <a:gd name="T2" fmla="*/ 10 w 24"/>
                <a:gd name="T3" fmla="*/ 5 h 40"/>
                <a:gd name="T4" fmla="*/ 8 w 24"/>
                <a:gd name="T5" fmla="*/ 18 h 40"/>
                <a:gd name="T6" fmla="*/ 1 w 24"/>
                <a:gd name="T7" fmla="*/ 29 h 40"/>
                <a:gd name="T8" fmla="*/ 4 w 24"/>
                <a:gd name="T9" fmla="*/ 37 h 40"/>
                <a:gd name="T10" fmla="*/ 22 w 24"/>
                <a:gd name="T11" fmla="*/ 26 h 40"/>
                <a:gd name="T12" fmla="*/ 19 w 24"/>
                <a:gd name="T1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19" y="4"/>
                  </a:moveTo>
                  <a:cubicBezTo>
                    <a:pt x="17" y="0"/>
                    <a:pt x="11" y="1"/>
                    <a:pt x="10" y="5"/>
                  </a:cubicBezTo>
                  <a:cubicBezTo>
                    <a:pt x="9" y="9"/>
                    <a:pt x="9" y="13"/>
                    <a:pt x="8" y="18"/>
                  </a:cubicBezTo>
                  <a:cubicBezTo>
                    <a:pt x="7" y="22"/>
                    <a:pt x="3" y="25"/>
                    <a:pt x="1" y="29"/>
                  </a:cubicBezTo>
                  <a:cubicBezTo>
                    <a:pt x="0" y="32"/>
                    <a:pt x="1" y="36"/>
                    <a:pt x="4" y="37"/>
                  </a:cubicBezTo>
                  <a:cubicBezTo>
                    <a:pt x="13" y="40"/>
                    <a:pt x="20" y="33"/>
                    <a:pt x="22" y="26"/>
                  </a:cubicBezTo>
                  <a:cubicBezTo>
                    <a:pt x="24" y="19"/>
                    <a:pt x="22" y="10"/>
                    <a:pt x="19" y="4"/>
                  </a:cubicBezTo>
                  <a:close/>
                </a:path>
              </a:pathLst>
            </a:custGeom>
            <a:solidFill>
              <a:srgbClr val="EE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Oval 526">
              <a:extLst>
                <a:ext uri="{FF2B5EF4-FFF2-40B4-BE49-F238E27FC236}">
                  <a16:creationId xmlns:a16="http://schemas.microsoft.com/office/drawing/2014/main" id="{05E7326E-212D-4D04-AE6C-88B5BFD8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7113" y="858838"/>
              <a:ext cx="115888" cy="114300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527">
              <a:extLst>
                <a:ext uri="{FF2B5EF4-FFF2-40B4-BE49-F238E27FC236}">
                  <a16:creationId xmlns:a16="http://schemas.microsoft.com/office/drawing/2014/main" id="{96F05D55-1A08-4D40-A78D-71DFE1A4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847725"/>
              <a:ext cx="119063" cy="74613"/>
            </a:xfrm>
            <a:custGeom>
              <a:avLst/>
              <a:gdLst>
                <a:gd name="T0" fmla="*/ 33 w 42"/>
                <a:gd name="T1" fmla="*/ 27 h 27"/>
                <a:gd name="T2" fmla="*/ 32 w 42"/>
                <a:gd name="T3" fmla="*/ 27 h 27"/>
                <a:gd name="T4" fmla="*/ 31 w 42"/>
                <a:gd name="T5" fmla="*/ 27 h 27"/>
                <a:gd name="T6" fmla="*/ 26 w 42"/>
                <a:gd name="T7" fmla="*/ 26 h 27"/>
                <a:gd name="T8" fmla="*/ 19 w 42"/>
                <a:gd name="T9" fmla="*/ 24 h 27"/>
                <a:gd name="T10" fmla="*/ 12 w 42"/>
                <a:gd name="T11" fmla="*/ 20 h 27"/>
                <a:gd name="T12" fmla="*/ 7 w 42"/>
                <a:gd name="T13" fmla="*/ 15 h 27"/>
                <a:gd name="T14" fmla="*/ 4 w 42"/>
                <a:gd name="T15" fmla="*/ 12 h 27"/>
                <a:gd name="T16" fmla="*/ 3 w 42"/>
                <a:gd name="T17" fmla="*/ 9 h 27"/>
                <a:gd name="T18" fmla="*/ 1 w 42"/>
                <a:gd name="T19" fmla="*/ 5 h 27"/>
                <a:gd name="T20" fmla="*/ 0 w 42"/>
                <a:gd name="T21" fmla="*/ 3 h 27"/>
                <a:gd name="T22" fmla="*/ 2 w 42"/>
                <a:gd name="T23" fmla="*/ 0 h 27"/>
                <a:gd name="T24" fmla="*/ 4 w 42"/>
                <a:gd name="T25" fmla="*/ 1 h 27"/>
                <a:gd name="T26" fmla="*/ 5 w 42"/>
                <a:gd name="T27" fmla="*/ 2 h 27"/>
                <a:gd name="T28" fmla="*/ 5 w 42"/>
                <a:gd name="T29" fmla="*/ 3 h 27"/>
                <a:gd name="T30" fmla="*/ 8 w 42"/>
                <a:gd name="T31" fmla="*/ 6 h 27"/>
                <a:gd name="T32" fmla="*/ 10 w 42"/>
                <a:gd name="T33" fmla="*/ 7 h 27"/>
                <a:gd name="T34" fmla="*/ 12 w 42"/>
                <a:gd name="T35" fmla="*/ 9 h 27"/>
                <a:gd name="T36" fmla="*/ 17 w 42"/>
                <a:gd name="T37" fmla="*/ 11 h 27"/>
                <a:gd name="T38" fmla="*/ 27 w 42"/>
                <a:gd name="T39" fmla="*/ 12 h 27"/>
                <a:gd name="T40" fmla="*/ 31 w 42"/>
                <a:gd name="T41" fmla="*/ 12 h 27"/>
                <a:gd name="T42" fmla="*/ 31 w 42"/>
                <a:gd name="T43" fmla="*/ 12 h 27"/>
                <a:gd name="T44" fmla="*/ 32 w 42"/>
                <a:gd name="T45" fmla="*/ 12 h 27"/>
                <a:gd name="T46" fmla="*/ 41 w 42"/>
                <a:gd name="T47" fmla="*/ 17 h 27"/>
                <a:gd name="T48" fmla="*/ 35 w 42"/>
                <a:gd name="T49" fmla="*/ 27 h 27"/>
                <a:gd name="T50" fmla="*/ 33 w 42"/>
                <a:gd name="T5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27">
                  <a:moveTo>
                    <a:pt x="33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0" y="26"/>
                    <a:pt x="28" y="26"/>
                    <a:pt x="26" y="26"/>
                  </a:cubicBezTo>
                  <a:cubicBezTo>
                    <a:pt x="24" y="25"/>
                    <a:pt x="22" y="25"/>
                    <a:pt x="19" y="24"/>
                  </a:cubicBezTo>
                  <a:cubicBezTo>
                    <a:pt x="17" y="23"/>
                    <a:pt x="15" y="21"/>
                    <a:pt x="12" y="20"/>
                  </a:cubicBezTo>
                  <a:cubicBezTo>
                    <a:pt x="10" y="18"/>
                    <a:pt x="8" y="17"/>
                    <a:pt x="7" y="15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2" y="8"/>
                    <a:pt x="1" y="6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6" y="3"/>
                    <a:pt x="7" y="5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21" y="12"/>
                    <a:pt x="25" y="13"/>
                    <a:pt x="27" y="12"/>
                  </a:cubicBezTo>
                  <a:cubicBezTo>
                    <a:pt x="29" y="12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6" y="11"/>
                    <a:pt x="40" y="13"/>
                    <a:pt x="41" y="17"/>
                  </a:cubicBezTo>
                  <a:cubicBezTo>
                    <a:pt x="42" y="22"/>
                    <a:pt x="39" y="26"/>
                    <a:pt x="35" y="27"/>
                  </a:cubicBezTo>
                  <a:cubicBezTo>
                    <a:pt x="35" y="27"/>
                    <a:pt x="34" y="27"/>
                    <a:pt x="33" y="2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Freeform 528">
              <a:extLst>
                <a:ext uri="{FF2B5EF4-FFF2-40B4-BE49-F238E27FC236}">
                  <a16:creationId xmlns:a16="http://schemas.microsoft.com/office/drawing/2014/main" id="{D64069DA-0C3C-4ED1-996B-97C81AC0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75" y="811213"/>
              <a:ext cx="120650" cy="122238"/>
            </a:xfrm>
            <a:custGeom>
              <a:avLst/>
              <a:gdLst>
                <a:gd name="T0" fmla="*/ 1 w 43"/>
                <a:gd name="T1" fmla="*/ 24 h 44"/>
                <a:gd name="T2" fmla="*/ 19 w 43"/>
                <a:gd name="T3" fmla="*/ 1 h 44"/>
                <a:gd name="T4" fmla="*/ 42 w 43"/>
                <a:gd name="T5" fmla="*/ 20 h 44"/>
                <a:gd name="T6" fmla="*/ 23 w 43"/>
                <a:gd name="T7" fmla="*/ 43 h 44"/>
                <a:gd name="T8" fmla="*/ 1 w 43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" y="24"/>
                  </a:moveTo>
                  <a:cubicBezTo>
                    <a:pt x="0" y="13"/>
                    <a:pt x="8" y="2"/>
                    <a:pt x="19" y="1"/>
                  </a:cubicBezTo>
                  <a:cubicBezTo>
                    <a:pt x="31" y="0"/>
                    <a:pt x="41" y="9"/>
                    <a:pt x="42" y="20"/>
                  </a:cubicBezTo>
                  <a:cubicBezTo>
                    <a:pt x="43" y="32"/>
                    <a:pt x="35" y="42"/>
                    <a:pt x="23" y="43"/>
                  </a:cubicBezTo>
                  <a:cubicBezTo>
                    <a:pt x="12" y="44"/>
                    <a:pt x="2" y="35"/>
                    <a:pt x="1" y="24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Freeform 529">
              <a:extLst>
                <a:ext uri="{FF2B5EF4-FFF2-40B4-BE49-F238E27FC236}">
                  <a16:creationId xmlns:a16="http://schemas.microsoft.com/office/drawing/2014/main" id="{ACAC4635-3433-4C3C-AE11-8993CB62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793750"/>
              <a:ext cx="109538" cy="87313"/>
            </a:xfrm>
            <a:custGeom>
              <a:avLst/>
              <a:gdLst>
                <a:gd name="T0" fmla="*/ 9 w 39"/>
                <a:gd name="T1" fmla="*/ 15 h 31"/>
                <a:gd name="T2" fmla="*/ 9 w 39"/>
                <a:gd name="T3" fmla="*/ 15 h 31"/>
                <a:gd name="T4" fmla="*/ 10 w 39"/>
                <a:gd name="T5" fmla="*/ 15 h 31"/>
                <a:gd name="T6" fmla="*/ 13 w 39"/>
                <a:gd name="T7" fmla="*/ 15 h 31"/>
                <a:gd name="T8" fmla="*/ 23 w 39"/>
                <a:gd name="T9" fmla="*/ 13 h 31"/>
                <a:gd name="T10" fmla="*/ 28 w 39"/>
                <a:gd name="T11" fmla="*/ 10 h 31"/>
                <a:gd name="T12" fmla="*/ 30 w 39"/>
                <a:gd name="T13" fmla="*/ 8 h 31"/>
                <a:gd name="T14" fmla="*/ 32 w 39"/>
                <a:gd name="T15" fmla="*/ 6 h 31"/>
                <a:gd name="T16" fmla="*/ 34 w 39"/>
                <a:gd name="T17" fmla="*/ 3 h 31"/>
                <a:gd name="T18" fmla="*/ 35 w 39"/>
                <a:gd name="T19" fmla="*/ 2 h 31"/>
                <a:gd name="T20" fmla="*/ 35 w 39"/>
                <a:gd name="T21" fmla="*/ 2 h 31"/>
                <a:gd name="T22" fmla="*/ 38 w 39"/>
                <a:gd name="T23" fmla="*/ 1 h 31"/>
                <a:gd name="T24" fmla="*/ 39 w 39"/>
                <a:gd name="T25" fmla="*/ 4 h 31"/>
                <a:gd name="T26" fmla="*/ 39 w 39"/>
                <a:gd name="T27" fmla="*/ 5 h 31"/>
                <a:gd name="T28" fmla="*/ 37 w 39"/>
                <a:gd name="T29" fmla="*/ 10 h 31"/>
                <a:gd name="T30" fmla="*/ 36 w 39"/>
                <a:gd name="T31" fmla="*/ 12 h 31"/>
                <a:gd name="T32" fmla="*/ 34 w 39"/>
                <a:gd name="T33" fmla="*/ 15 h 31"/>
                <a:gd name="T34" fmla="*/ 29 w 39"/>
                <a:gd name="T35" fmla="*/ 21 h 31"/>
                <a:gd name="T36" fmla="*/ 22 w 39"/>
                <a:gd name="T37" fmla="*/ 25 h 31"/>
                <a:gd name="T38" fmla="*/ 16 w 39"/>
                <a:gd name="T39" fmla="*/ 28 h 31"/>
                <a:gd name="T40" fmla="*/ 11 w 39"/>
                <a:gd name="T41" fmla="*/ 29 h 31"/>
                <a:gd name="T42" fmla="*/ 10 w 39"/>
                <a:gd name="T43" fmla="*/ 30 h 31"/>
                <a:gd name="T44" fmla="*/ 9 w 39"/>
                <a:gd name="T45" fmla="*/ 30 h 31"/>
                <a:gd name="T46" fmla="*/ 9 w 39"/>
                <a:gd name="T47" fmla="*/ 30 h 31"/>
                <a:gd name="T48" fmla="*/ 0 w 39"/>
                <a:gd name="T49" fmla="*/ 24 h 31"/>
                <a:gd name="T50" fmla="*/ 7 w 39"/>
                <a:gd name="T51" fmla="*/ 15 h 31"/>
                <a:gd name="T52" fmla="*/ 9 w 39"/>
                <a:gd name="T5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31"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6" y="15"/>
                    <a:pt x="20" y="14"/>
                    <a:pt x="23" y="13"/>
                  </a:cubicBezTo>
                  <a:cubicBezTo>
                    <a:pt x="25" y="12"/>
                    <a:pt x="27" y="11"/>
                    <a:pt x="28" y="10"/>
                  </a:cubicBezTo>
                  <a:cubicBezTo>
                    <a:pt x="29" y="9"/>
                    <a:pt x="30" y="9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5"/>
                    <a:pt x="34" y="4"/>
                    <a:pt x="34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7" y="0"/>
                    <a:pt x="38" y="1"/>
                  </a:cubicBezTo>
                  <a:cubicBezTo>
                    <a:pt x="39" y="2"/>
                    <a:pt x="39" y="3"/>
                    <a:pt x="39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6"/>
                    <a:pt x="38" y="8"/>
                    <a:pt x="37" y="10"/>
                  </a:cubicBezTo>
                  <a:cubicBezTo>
                    <a:pt x="37" y="10"/>
                    <a:pt x="37" y="11"/>
                    <a:pt x="36" y="12"/>
                  </a:cubicBezTo>
                  <a:cubicBezTo>
                    <a:pt x="35" y="13"/>
                    <a:pt x="35" y="14"/>
                    <a:pt x="34" y="15"/>
                  </a:cubicBezTo>
                  <a:cubicBezTo>
                    <a:pt x="33" y="17"/>
                    <a:pt x="31" y="19"/>
                    <a:pt x="29" y="21"/>
                  </a:cubicBezTo>
                  <a:cubicBezTo>
                    <a:pt x="27" y="23"/>
                    <a:pt x="24" y="24"/>
                    <a:pt x="22" y="25"/>
                  </a:cubicBezTo>
                  <a:cubicBezTo>
                    <a:pt x="20" y="27"/>
                    <a:pt x="18" y="28"/>
                    <a:pt x="16" y="28"/>
                  </a:cubicBezTo>
                  <a:cubicBezTo>
                    <a:pt x="14" y="29"/>
                    <a:pt x="12" y="29"/>
                    <a:pt x="11" y="29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5" y="31"/>
                    <a:pt x="1" y="28"/>
                    <a:pt x="0" y="24"/>
                  </a:cubicBezTo>
                  <a:cubicBezTo>
                    <a:pt x="0" y="19"/>
                    <a:pt x="2" y="16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17" name="Picture 530">
              <a:extLst>
                <a:ext uri="{FF2B5EF4-FFF2-40B4-BE49-F238E27FC236}">
                  <a16:creationId xmlns:a16="http://schemas.microsoft.com/office/drawing/2014/main" id="{1515A190-2234-454E-B2E0-709C69F8E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425" y="874713"/>
              <a:ext cx="160338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" name="Freeform 531">
              <a:extLst>
                <a:ext uri="{FF2B5EF4-FFF2-40B4-BE49-F238E27FC236}">
                  <a16:creationId xmlns:a16="http://schemas.microsoft.com/office/drawing/2014/main" id="{C9DCF9AE-9207-4906-B733-3B48611A1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942975"/>
              <a:ext cx="146050" cy="61913"/>
            </a:xfrm>
            <a:custGeom>
              <a:avLst/>
              <a:gdLst>
                <a:gd name="T0" fmla="*/ 3 w 52"/>
                <a:gd name="T1" fmla="*/ 3 h 22"/>
                <a:gd name="T2" fmla="*/ 3 w 52"/>
                <a:gd name="T3" fmla="*/ 3 h 22"/>
                <a:gd name="T4" fmla="*/ 4 w 52"/>
                <a:gd name="T5" fmla="*/ 5 h 22"/>
                <a:gd name="T6" fmla="*/ 8 w 52"/>
                <a:gd name="T7" fmla="*/ 10 h 22"/>
                <a:gd name="T8" fmla="*/ 11 w 52"/>
                <a:gd name="T9" fmla="*/ 13 h 22"/>
                <a:gd name="T10" fmla="*/ 16 w 52"/>
                <a:gd name="T11" fmla="*/ 15 h 22"/>
                <a:gd name="T12" fmla="*/ 21 w 52"/>
                <a:gd name="T13" fmla="*/ 16 h 22"/>
                <a:gd name="T14" fmla="*/ 24 w 52"/>
                <a:gd name="T15" fmla="*/ 16 h 22"/>
                <a:gd name="T16" fmla="*/ 27 w 52"/>
                <a:gd name="T17" fmla="*/ 16 h 22"/>
                <a:gd name="T18" fmla="*/ 32 w 52"/>
                <a:gd name="T19" fmla="*/ 16 h 22"/>
                <a:gd name="T20" fmla="*/ 37 w 52"/>
                <a:gd name="T21" fmla="*/ 14 h 22"/>
                <a:gd name="T22" fmla="*/ 42 w 52"/>
                <a:gd name="T23" fmla="*/ 12 h 22"/>
                <a:gd name="T24" fmla="*/ 45 w 52"/>
                <a:gd name="T25" fmla="*/ 9 h 22"/>
                <a:gd name="T26" fmla="*/ 49 w 52"/>
                <a:gd name="T27" fmla="*/ 3 h 22"/>
                <a:gd name="T28" fmla="*/ 49 w 52"/>
                <a:gd name="T29" fmla="*/ 1 h 22"/>
                <a:gd name="T30" fmla="*/ 51 w 52"/>
                <a:gd name="T31" fmla="*/ 0 h 22"/>
                <a:gd name="T32" fmla="*/ 52 w 52"/>
                <a:gd name="T33" fmla="*/ 1 h 22"/>
                <a:gd name="T34" fmla="*/ 52 w 52"/>
                <a:gd name="T35" fmla="*/ 4 h 22"/>
                <a:gd name="T36" fmla="*/ 50 w 52"/>
                <a:gd name="T37" fmla="*/ 8 h 22"/>
                <a:gd name="T38" fmla="*/ 48 w 52"/>
                <a:gd name="T39" fmla="*/ 12 h 22"/>
                <a:gd name="T40" fmla="*/ 39 w 52"/>
                <a:gd name="T41" fmla="*/ 19 h 22"/>
                <a:gd name="T42" fmla="*/ 33 w 52"/>
                <a:gd name="T43" fmla="*/ 20 h 22"/>
                <a:gd name="T44" fmla="*/ 27 w 52"/>
                <a:gd name="T45" fmla="*/ 21 h 22"/>
                <a:gd name="T46" fmla="*/ 24 w 52"/>
                <a:gd name="T47" fmla="*/ 22 h 22"/>
                <a:gd name="T48" fmla="*/ 20 w 52"/>
                <a:gd name="T49" fmla="*/ 21 h 22"/>
                <a:gd name="T50" fmla="*/ 14 w 52"/>
                <a:gd name="T51" fmla="*/ 20 h 22"/>
                <a:gd name="T52" fmla="*/ 5 w 52"/>
                <a:gd name="T53" fmla="*/ 13 h 22"/>
                <a:gd name="T54" fmla="*/ 2 w 52"/>
                <a:gd name="T55" fmla="*/ 9 h 22"/>
                <a:gd name="T56" fmla="*/ 1 w 52"/>
                <a:gd name="T57" fmla="*/ 6 h 22"/>
                <a:gd name="T58" fmla="*/ 0 w 52"/>
                <a:gd name="T59" fmla="*/ 4 h 22"/>
                <a:gd name="T60" fmla="*/ 0 w 52"/>
                <a:gd name="T61" fmla="*/ 3 h 22"/>
                <a:gd name="T62" fmla="*/ 1 w 52"/>
                <a:gd name="T63" fmla="*/ 2 h 22"/>
                <a:gd name="T64" fmla="*/ 3 w 52"/>
                <a:gd name="T6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22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5" y="6"/>
                    <a:pt x="6" y="8"/>
                    <a:pt x="8" y="10"/>
                  </a:cubicBezTo>
                  <a:cubicBezTo>
                    <a:pt x="9" y="11"/>
                    <a:pt x="10" y="12"/>
                    <a:pt x="11" y="13"/>
                  </a:cubicBezTo>
                  <a:cubicBezTo>
                    <a:pt x="13" y="14"/>
                    <a:pt x="14" y="15"/>
                    <a:pt x="16" y="15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8" y="16"/>
                    <a:pt x="31" y="16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0" y="13"/>
                    <a:pt x="42" y="12"/>
                  </a:cubicBezTo>
                  <a:cubicBezTo>
                    <a:pt x="43" y="11"/>
                    <a:pt x="44" y="10"/>
                    <a:pt x="45" y="9"/>
                  </a:cubicBezTo>
                  <a:cubicBezTo>
                    <a:pt x="47" y="7"/>
                    <a:pt x="48" y="5"/>
                    <a:pt x="49" y="3"/>
                  </a:cubicBezTo>
                  <a:cubicBezTo>
                    <a:pt x="49" y="2"/>
                    <a:pt x="49" y="1"/>
                    <a:pt x="49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2" y="0"/>
                    <a:pt x="52" y="1"/>
                    <a:pt x="52" y="1"/>
                  </a:cubicBezTo>
                  <a:cubicBezTo>
                    <a:pt x="52" y="1"/>
                    <a:pt x="52" y="3"/>
                    <a:pt x="52" y="4"/>
                  </a:cubicBezTo>
                  <a:cubicBezTo>
                    <a:pt x="51" y="5"/>
                    <a:pt x="51" y="6"/>
                    <a:pt x="50" y="8"/>
                  </a:cubicBezTo>
                  <a:cubicBezTo>
                    <a:pt x="50" y="9"/>
                    <a:pt x="49" y="10"/>
                    <a:pt x="48" y="12"/>
                  </a:cubicBezTo>
                  <a:cubicBezTo>
                    <a:pt x="46" y="14"/>
                    <a:pt x="43" y="17"/>
                    <a:pt x="39" y="19"/>
                  </a:cubicBezTo>
                  <a:cubicBezTo>
                    <a:pt x="37" y="19"/>
                    <a:pt x="35" y="20"/>
                    <a:pt x="33" y="20"/>
                  </a:cubicBezTo>
                  <a:cubicBezTo>
                    <a:pt x="31" y="21"/>
                    <a:pt x="29" y="21"/>
                    <a:pt x="27" y="21"/>
                  </a:cubicBezTo>
                  <a:cubicBezTo>
                    <a:pt x="26" y="21"/>
                    <a:pt x="25" y="21"/>
                    <a:pt x="24" y="22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8" y="21"/>
                    <a:pt x="16" y="20"/>
                    <a:pt x="14" y="20"/>
                  </a:cubicBezTo>
                  <a:cubicBezTo>
                    <a:pt x="10" y="18"/>
                    <a:pt x="7" y="16"/>
                    <a:pt x="5" y="13"/>
                  </a:cubicBezTo>
                  <a:cubicBezTo>
                    <a:pt x="4" y="12"/>
                    <a:pt x="3" y="11"/>
                    <a:pt x="2" y="9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AF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532">
              <a:extLst>
                <a:ext uri="{FF2B5EF4-FFF2-40B4-BE49-F238E27FC236}">
                  <a16:creationId xmlns:a16="http://schemas.microsoft.com/office/drawing/2014/main" id="{AC86241B-DA82-43D3-9A2A-380DB2754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5438" y="950913"/>
              <a:ext cx="50800" cy="73025"/>
            </a:xfrm>
            <a:custGeom>
              <a:avLst/>
              <a:gdLst>
                <a:gd name="T0" fmla="*/ 2 w 18"/>
                <a:gd name="T1" fmla="*/ 7 h 26"/>
                <a:gd name="T2" fmla="*/ 0 w 18"/>
                <a:gd name="T3" fmla="*/ 17 h 26"/>
                <a:gd name="T4" fmla="*/ 1 w 18"/>
                <a:gd name="T5" fmla="*/ 23 h 26"/>
                <a:gd name="T6" fmla="*/ 7 w 18"/>
                <a:gd name="T7" fmla="*/ 26 h 26"/>
                <a:gd name="T8" fmla="*/ 13 w 18"/>
                <a:gd name="T9" fmla="*/ 22 h 26"/>
                <a:gd name="T10" fmla="*/ 18 w 18"/>
                <a:gd name="T11" fmla="*/ 11 h 26"/>
                <a:gd name="T12" fmla="*/ 2 w 18"/>
                <a:gd name="T1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6">
                  <a:moveTo>
                    <a:pt x="2" y="7"/>
                  </a:moveTo>
                  <a:cubicBezTo>
                    <a:pt x="1" y="10"/>
                    <a:pt x="1" y="13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2" y="26"/>
                    <a:pt x="5" y="26"/>
                    <a:pt x="7" y="26"/>
                  </a:cubicBezTo>
                  <a:cubicBezTo>
                    <a:pt x="10" y="26"/>
                    <a:pt x="12" y="24"/>
                    <a:pt x="13" y="22"/>
                  </a:cubicBezTo>
                  <a:cubicBezTo>
                    <a:pt x="16" y="19"/>
                    <a:pt x="18" y="16"/>
                    <a:pt x="18" y="11"/>
                  </a:cubicBezTo>
                  <a:cubicBezTo>
                    <a:pt x="17" y="3"/>
                    <a:pt x="7" y="0"/>
                    <a:pt x="2" y="7"/>
                  </a:cubicBezTo>
                  <a:close/>
                </a:path>
              </a:pathLst>
            </a:custGeom>
            <a:solidFill>
              <a:srgbClr val="EDA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533">
              <a:extLst>
                <a:ext uri="{FF2B5EF4-FFF2-40B4-BE49-F238E27FC236}">
                  <a16:creationId xmlns:a16="http://schemas.microsoft.com/office/drawing/2014/main" id="{15335032-4BB7-46DC-B6D2-8E472AE5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0" y="939800"/>
              <a:ext cx="71438" cy="87313"/>
            </a:xfrm>
            <a:custGeom>
              <a:avLst/>
              <a:gdLst>
                <a:gd name="T0" fmla="*/ 19 w 25"/>
                <a:gd name="T1" fmla="*/ 4 h 31"/>
                <a:gd name="T2" fmla="*/ 6 w 25"/>
                <a:gd name="T3" fmla="*/ 12 h 31"/>
                <a:gd name="T4" fmla="*/ 2 w 25"/>
                <a:gd name="T5" fmla="*/ 24 h 31"/>
                <a:gd name="T6" fmla="*/ 8 w 25"/>
                <a:gd name="T7" fmla="*/ 30 h 31"/>
                <a:gd name="T8" fmla="*/ 19 w 25"/>
                <a:gd name="T9" fmla="*/ 21 h 31"/>
                <a:gd name="T10" fmla="*/ 19 w 25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">
                  <a:moveTo>
                    <a:pt x="19" y="4"/>
                  </a:moveTo>
                  <a:cubicBezTo>
                    <a:pt x="13" y="0"/>
                    <a:pt x="8" y="6"/>
                    <a:pt x="6" y="12"/>
                  </a:cubicBezTo>
                  <a:cubicBezTo>
                    <a:pt x="4" y="16"/>
                    <a:pt x="3" y="20"/>
                    <a:pt x="2" y="24"/>
                  </a:cubicBezTo>
                  <a:cubicBezTo>
                    <a:pt x="0" y="27"/>
                    <a:pt x="4" y="31"/>
                    <a:pt x="8" y="30"/>
                  </a:cubicBezTo>
                  <a:cubicBezTo>
                    <a:pt x="13" y="28"/>
                    <a:pt x="17" y="25"/>
                    <a:pt x="19" y="21"/>
                  </a:cubicBezTo>
                  <a:cubicBezTo>
                    <a:pt x="22" y="15"/>
                    <a:pt x="25" y="8"/>
                    <a:pt x="19" y="4"/>
                  </a:cubicBezTo>
                  <a:close/>
                </a:path>
              </a:pathLst>
            </a:custGeom>
            <a:solidFill>
              <a:srgbClr val="EDA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534">
              <a:extLst>
                <a:ext uri="{FF2B5EF4-FFF2-40B4-BE49-F238E27FC236}">
                  <a16:creationId xmlns:a16="http://schemas.microsoft.com/office/drawing/2014/main" id="{1CE9C03A-AB64-4117-B07F-82F81D60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50" y="947738"/>
              <a:ext cx="69850" cy="79375"/>
            </a:xfrm>
            <a:custGeom>
              <a:avLst/>
              <a:gdLst>
                <a:gd name="T0" fmla="*/ 19 w 25"/>
                <a:gd name="T1" fmla="*/ 2 h 28"/>
                <a:gd name="T2" fmla="*/ 12 w 25"/>
                <a:gd name="T3" fmla="*/ 0 h 28"/>
                <a:gd name="T4" fmla="*/ 4 w 25"/>
                <a:gd name="T5" fmla="*/ 9 h 28"/>
                <a:gd name="T6" fmla="*/ 1 w 25"/>
                <a:gd name="T7" fmla="*/ 18 h 28"/>
                <a:gd name="T8" fmla="*/ 5 w 25"/>
                <a:gd name="T9" fmla="*/ 26 h 28"/>
                <a:gd name="T10" fmla="*/ 14 w 25"/>
                <a:gd name="T11" fmla="*/ 23 h 28"/>
                <a:gd name="T12" fmla="*/ 19 w 25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8">
                  <a:moveTo>
                    <a:pt x="19" y="2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7" y="1"/>
                    <a:pt x="6" y="5"/>
                    <a:pt x="4" y="9"/>
                  </a:cubicBezTo>
                  <a:cubicBezTo>
                    <a:pt x="3" y="12"/>
                    <a:pt x="2" y="15"/>
                    <a:pt x="1" y="18"/>
                  </a:cubicBezTo>
                  <a:cubicBezTo>
                    <a:pt x="0" y="21"/>
                    <a:pt x="2" y="24"/>
                    <a:pt x="5" y="26"/>
                  </a:cubicBezTo>
                  <a:cubicBezTo>
                    <a:pt x="8" y="28"/>
                    <a:pt x="12" y="26"/>
                    <a:pt x="14" y="23"/>
                  </a:cubicBezTo>
                  <a:cubicBezTo>
                    <a:pt x="18" y="17"/>
                    <a:pt x="25" y="9"/>
                    <a:pt x="19" y="2"/>
                  </a:cubicBezTo>
                  <a:close/>
                </a:path>
              </a:pathLst>
            </a:custGeom>
            <a:solidFill>
              <a:srgbClr val="EDA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535">
              <a:extLst>
                <a:ext uri="{FF2B5EF4-FFF2-40B4-BE49-F238E27FC236}">
                  <a16:creationId xmlns:a16="http://schemas.microsoft.com/office/drawing/2014/main" id="{16DF84FC-0F82-4971-A303-2054B18F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976313"/>
              <a:ext cx="61913" cy="84138"/>
            </a:xfrm>
            <a:custGeom>
              <a:avLst/>
              <a:gdLst>
                <a:gd name="T0" fmla="*/ 8 w 22"/>
                <a:gd name="T1" fmla="*/ 5 h 30"/>
                <a:gd name="T2" fmla="*/ 3 w 22"/>
                <a:gd name="T3" fmla="*/ 15 h 30"/>
                <a:gd name="T4" fmla="*/ 0 w 22"/>
                <a:gd name="T5" fmla="*/ 24 h 30"/>
                <a:gd name="T6" fmla="*/ 8 w 22"/>
                <a:gd name="T7" fmla="*/ 30 h 30"/>
                <a:gd name="T8" fmla="*/ 16 w 22"/>
                <a:gd name="T9" fmla="*/ 24 h 30"/>
                <a:gd name="T10" fmla="*/ 22 w 22"/>
                <a:gd name="T11" fmla="*/ 11 h 30"/>
                <a:gd name="T12" fmla="*/ 8 w 22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0">
                  <a:moveTo>
                    <a:pt x="8" y="5"/>
                  </a:moveTo>
                  <a:cubicBezTo>
                    <a:pt x="5" y="8"/>
                    <a:pt x="4" y="11"/>
                    <a:pt x="3" y="15"/>
                  </a:cubicBezTo>
                  <a:cubicBezTo>
                    <a:pt x="2" y="18"/>
                    <a:pt x="1" y="21"/>
                    <a:pt x="0" y="24"/>
                  </a:cubicBezTo>
                  <a:cubicBezTo>
                    <a:pt x="0" y="28"/>
                    <a:pt x="4" y="30"/>
                    <a:pt x="8" y="30"/>
                  </a:cubicBezTo>
                  <a:cubicBezTo>
                    <a:pt x="11" y="29"/>
                    <a:pt x="14" y="27"/>
                    <a:pt x="16" y="24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4"/>
                    <a:pt x="12" y="0"/>
                    <a:pt x="8" y="5"/>
                  </a:cubicBezTo>
                  <a:close/>
                </a:path>
              </a:pathLst>
            </a:custGeom>
            <a:solidFill>
              <a:srgbClr val="EDA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Freeform 536">
              <a:extLst>
                <a:ext uri="{FF2B5EF4-FFF2-40B4-BE49-F238E27FC236}">
                  <a16:creationId xmlns:a16="http://schemas.microsoft.com/office/drawing/2014/main" id="{AE3A5509-B084-41EA-B72C-26FA0F992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8" y="1004888"/>
              <a:ext cx="53975" cy="77788"/>
            </a:xfrm>
            <a:custGeom>
              <a:avLst/>
              <a:gdLst>
                <a:gd name="T0" fmla="*/ 16 w 19"/>
                <a:gd name="T1" fmla="*/ 4 h 28"/>
                <a:gd name="T2" fmla="*/ 8 w 19"/>
                <a:gd name="T3" fmla="*/ 2 h 28"/>
                <a:gd name="T4" fmla="*/ 3 w 19"/>
                <a:gd name="T5" fmla="*/ 13 h 28"/>
                <a:gd name="T6" fmla="*/ 0 w 19"/>
                <a:gd name="T7" fmla="*/ 23 h 28"/>
                <a:gd name="T8" fmla="*/ 7 w 19"/>
                <a:gd name="T9" fmla="*/ 27 h 28"/>
                <a:gd name="T10" fmla="*/ 15 w 19"/>
                <a:gd name="T11" fmla="*/ 18 h 28"/>
                <a:gd name="T12" fmla="*/ 16 w 19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8">
                  <a:moveTo>
                    <a:pt x="16" y="4"/>
                  </a:moveTo>
                  <a:cubicBezTo>
                    <a:pt x="15" y="2"/>
                    <a:pt x="11" y="0"/>
                    <a:pt x="8" y="2"/>
                  </a:cubicBezTo>
                  <a:cubicBezTo>
                    <a:pt x="4" y="5"/>
                    <a:pt x="4" y="9"/>
                    <a:pt x="3" y="13"/>
                  </a:cubicBezTo>
                  <a:cubicBezTo>
                    <a:pt x="2" y="17"/>
                    <a:pt x="1" y="20"/>
                    <a:pt x="0" y="23"/>
                  </a:cubicBezTo>
                  <a:cubicBezTo>
                    <a:pt x="0" y="27"/>
                    <a:pt x="4" y="28"/>
                    <a:pt x="7" y="27"/>
                  </a:cubicBezTo>
                  <a:cubicBezTo>
                    <a:pt x="11" y="25"/>
                    <a:pt x="13" y="22"/>
                    <a:pt x="15" y="18"/>
                  </a:cubicBezTo>
                  <a:cubicBezTo>
                    <a:pt x="17" y="14"/>
                    <a:pt x="19" y="9"/>
                    <a:pt x="16" y="4"/>
                  </a:cubicBezTo>
                  <a:close/>
                </a:path>
              </a:pathLst>
            </a:custGeom>
            <a:solidFill>
              <a:srgbClr val="EDA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Freeform 537">
              <a:extLst>
                <a:ext uri="{FF2B5EF4-FFF2-40B4-BE49-F238E27FC236}">
                  <a16:creationId xmlns:a16="http://schemas.microsoft.com/office/drawing/2014/main" id="{D3DC483A-5B2A-4333-932F-DB5757979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1023938"/>
              <a:ext cx="57150" cy="76200"/>
            </a:xfrm>
            <a:custGeom>
              <a:avLst/>
              <a:gdLst>
                <a:gd name="T0" fmla="*/ 16 w 20"/>
                <a:gd name="T1" fmla="*/ 4 h 27"/>
                <a:gd name="T2" fmla="*/ 6 w 20"/>
                <a:gd name="T3" fmla="*/ 3 h 27"/>
                <a:gd name="T4" fmla="*/ 3 w 20"/>
                <a:gd name="T5" fmla="*/ 12 h 27"/>
                <a:gd name="T6" fmla="*/ 2 w 20"/>
                <a:gd name="T7" fmla="*/ 18 h 27"/>
                <a:gd name="T8" fmla="*/ 10 w 20"/>
                <a:gd name="T9" fmla="*/ 23 h 27"/>
                <a:gd name="T10" fmla="*/ 16 w 20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6" y="4"/>
                  </a:moveTo>
                  <a:cubicBezTo>
                    <a:pt x="13" y="1"/>
                    <a:pt x="9" y="0"/>
                    <a:pt x="6" y="3"/>
                  </a:cubicBezTo>
                  <a:cubicBezTo>
                    <a:pt x="4" y="6"/>
                    <a:pt x="3" y="9"/>
                    <a:pt x="3" y="12"/>
                  </a:cubicBezTo>
                  <a:cubicBezTo>
                    <a:pt x="3" y="15"/>
                    <a:pt x="3" y="16"/>
                    <a:pt x="2" y="18"/>
                  </a:cubicBezTo>
                  <a:cubicBezTo>
                    <a:pt x="0" y="23"/>
                    <a:pt x="7" y="27"/>
                    <a:pt x="10" y="23"/>
                  </a:cubicBezTo>
                  <a:cubicBezTo>
                    <a:pt x="15" y="19"/>
                    <a:pt x="20" y="10"/>
                    <a:pt x="16" y="4"/>
                  </a:cubicBezTo>
                  <a:close/>
                </a:path>
              </a:pathLst>
            </a:custGeom>
            <a:solidFill>
              <a:srgbClr val="EDA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538">
              <a:extLst>
                <a:ext uri="{FF2B5EF4-FFF2-40B4-BE49-F238E27FC236}">
                  <a16:creationId xmlns:a16="http://schemas.microsoft.com/office/drawing/2014/main" id="{0CD7D57C-D5C4-430D-AFD5-893D92EA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525" y="117475"/>
              <a:ext cx="225425" cy="252413"/>
            </a:xfrm>
            <a:custGeom>
              <a:avLst/>
              <a:gdLst>
                <a:gd name="T0" fmla="*/ 69 w 80"/>
                <a:gd name="T1" fmla="*/ 0 h 90"/>
                <a:gd name="T2" fmla="*/ 34 w 80"/>
                <a:gd name="T3" fmla="*/ 24 h 90"/>
                <a:gd name="T4" fmla="*/ 0 w 80"/>
                <a:gd name="T5" fmla="*/ 79 h 90"/>
                <a:gd name="T6" fmla="*/ 9 w 80"/>
                <a:gd name="T7" fmla="*/ 89 h 90"/>
                <a:gd name="T8" fmla="*/ 14 w 80"/>
                <a:gd name="T9" fmla="*/ 90 h 90"/>
                <a:gd name="T10" fmla="*/ 28 w 80"/>
                <a:gd name="T11" fmla="*/ 76 h 90"/>
                <a:gd name="T12" fmla="*/ 46 w 80"/>
                <a:gd name="T13" fmla="*/ 45 h 90"/>
                <a:gd name="T14" fmla="*/ 69 w 80"/>
                <a:gd name="T15" fmla="*/ 17 h 90"/>
                <a:gd name="T16" fmla="*/ 74 w 80"/>
                <a:gd name="T17" fmla="*/ 2 h 90"/>
                <a:gd name="T18" fmla="*/ 69 w 80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0">
                  <a:moveTo>
                    <a:pt x="69" y="0"/>
                  </a:moveTo>
                  <a:cubicBezTo>
                    <a:pt x="57" y="0"/>
                    <a:pt x="39" y="19"/>
                    <a:pt x="34" y="24"/>
                  </a:cubicBezTo>
                  <a:cubicBezTo>
                    <a:pt x="20" y="38"/>
                    <a:pt x="0" y="59"/>
                    <a:pt x="0" y="79"/>
                  </a:cubicBezTo>
                  <a:cubicBezTo>
                    <a:pt x="1" y="83"/>
                    <a:pt x="5" y="88"/>
                    <a:pt x="9" y="89"/>
                  </a:cubicBezTo>
                  <a:cubicBezTo>
                    <a:pt x="10" y="90"/>
                    <a:pt x="12" y="90"/>
                    <a:pt x="14" y="90"/>
                  </a:cubicBezTo>
                  <a:cubicBezTo>
                    <a:pt x="21" y="90"/>
                    <a:pt x="26" y="83"/>
                    <a:pt x="28" y="76"/>
                  </a:cubicBezTo>
                  <a:cubicBezTo>
                    <a:pt x="32" y="65"/>
                    <a:pt x="39" y="55"/>
                    <a:pt x="46" y="45"/>
                  </a:cubicBezTo>
                  <a:cubicBezTo>
                    <a:pt x="53" y="36"/>
                    <a:pt x="61" y="26"/>
                    <a:pt x="69" y="17"/>
                  </a:cubicBezTo>
                  <a:cubicBezTo>
                    <a:pt x="72" y="13"/>
                    <a:pt x="80" y="7"/>
                    <a:pt x="74" y="2"/>
                  </a:cubicBezTo>
                  <a:cubicBezTo>
                    <a:pt x="73" y="0"/>
                    <a:pt x="71" y="0"/>
                    <a:pt x="69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539">
              <a:extLst>
                <a:ext uri="{FF2B5EF4-FFF2-40B4-BE49-F238E27FC236}">
                  <a16:creationId xmlns:a16="http://schemas.microsoft.com/office/drawing/2014/main" id="{C84E9ED3-DC27-404B-9789-EC03BF64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188913"/>
              <a:ext cx="160338" cy="198438"/>
            </a:xfrm>
            <a:custGeom>
              <a:avLst/>
              <a:gdLst>
                <a:gd name="T0" fmla="*/ 53 w 57"/>
                <a:gd name="T1" fmla="*/ 0 h 71"/>
                <a:gd name="T2" fmla="*/ 51 w 57"/>
                <a:gd name="T3" fmla="*/ 0 h 71"/>
                <a:gd name="T4" fmla="*/ 24 w 57"/>
                <a:gd name="T5" fmla="*/ 23 h 71"/>
                <a:gd name="T6" fmla="*/ 3 w 57"/>
                <a:gd name="T7" fmla="*/ 53 h 71"/>
                <a:gd name="T8" fmla="*/ 16 w 57"/>
                <a:gd name="T9" fmla="*/ 71 h 71"/>
                <a:gd name="T10" fmla="*/ 26 w 57"/>
                <a:gd name="T11" fmla="*/ 66 h 71"/>
                <a:gd name="T12" fmla="*/ 42 w 57"/>
                <a:gd name="T13" fmla="*/ 36 h 71"/>
                <a:gd name="T14" fmla="*/ 57 w 57"/>
                <a:gd name="T15" fmla="*/ 6 h 71"/>
                <a:gd name="T16" fmla="*/ 53 w 57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1">
                  <a:moveTo>
                    <a:pt x="53" y="0"/>
                  </a:moveTo>
                  <a:cubicBezTo>
                    <a:pt x="52" y="0"/>
                    <a:pt x="52" y="0"/>
                    <a:pt x="51" y="0"/>
                  </a:cubicBezTo>
                  <a:cubicBezTo>
                    <a:pt x="41" y="6"/>
                    <a:pt x="32" y="14"/>
                    <a:pt x="24" y="23"/>
                  </a:cubicBezTo>
                  <a:cubicBezTo>
                    <a:pt x="17" y="31"/>
                    <a:pt x="6" y="42"/>
                    <a:pt x="3" y="53"/>
                  </a:cubicBezTo>
                  <a:cubicBezTo>
                    <a:pt x="0" y="62"/>
                    <a:pt x="8" y="71"/>
                    <a:pt x="16" y="71"/>
                  </a:cubicBezTo>
                  <a:cubicBezTo>
                    <a:pt x="20" y="71"/>
                    <a:pt x="23" y="70"/>
                    <a:pt x="26" y="66"/>
                  </a:cubicBezTo>
                  <a:cubicBezTo>
                    <a:pt x="32" y="56"/>
                    <a:pt x="36" y="45"/>
                    <a:pt x="42" y="36"/>
                  </a:cubicBezTo>
                  <a:cubicBezTo>
                    <a:pt x="48" y="26"/>
                    <a:pt x="54" y="17"/>
                    <a:pt x="57" y="6"/>
                  </a:cubicBezTo>
                  <a:cubicBezTo>
                    <a:pt x="57" y="3"/>
                    <a:pt x="55" y="0"/>
                    <a:pt x="53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540">
              <a:extLst>
                <a:ext uri="{FF2B5EF4-FFF2-40B4-BE49-F238E27FC236}">
                  <a16:creationId xmlns:a16="http://schemas.microsoft.com/office/drawing/2014/main" id="{909FFEDA-EEAB-4EFB-AD48-11EB44AA7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575" y="227013"/>
              <a:ext cx="503238" cy="252413"/>
            </a:xfrm>
            <a:custGeom>
              <a:avLst/>
              <a:gdLst>
                <a:gd name="T0" fmla="*/ 26 w 179"/>
                <a:gd name="T1" fmla="*/ 0 h 90"/>
                <a:gd name="T2" fmla="*/ 23 w 179"/>
                <a:gd name="T3" fmla="*/ 1 h 90"/>
                <a:gd name="T4" fmla="*/ 4 w 179"/>
                <a:gd name="T5" fmla="*/ 42 h 90"/>
                <a:gd name="T6" fmla="*/ 16 w 179"/>
                <a:gd name="T7" fmla="*/ 61 h 90"/>
                <a:gd name="T8" fmla="*/ 20 w 179"/>
                <a:gd name="T9" fmla="*/ 60 h 90"/>
                <a:gd name="T10" fmla="*/ 42 w 179"/>
                <a:gd name="T11" fmla="*/ 49 h 90"/>
                <a:gd name="T12" fmla="*/ 36 w 179"/>
                <a:gd name="T13" fmla="*/ 68 h 90"/>
                <a:gd name="T14" fmla="*/ 50 w 179"/>
                <a:gd name="T15" fmla="*/ 84 h 90"/>
                <a:gd name="T16" fmla="*/ 54 w 179"/>
                <a:gd name="T17" fmla="*/ 83 h 90"/>
                <a:gd name="T18" fmla="*/ 82 w 179"/>
                <a:gd name="T19" fmla="*/ 68 h 90"/>
                <a:gd name="T20" fmla="*/ 83 w 179"/>
                <a:gd name="T21" fmla="*/ 77 h 90"/>
                <a:gd name="T22" fmla="*/ 98 w 179"/>
                <a:gd name="T23" fmla="*/ 90 h 90"/>
                <a:gd name="T24" fmla="*/ 102 w 179"/>
                <a:gd name="T25" fmla="*/ 89 h 90"/>
                <a:gd name="T26" fmla="*/ 178 w 179"/>
                <a:gd name="T27" fmla="*/ 9 h 90"/>
                <a:gd name="T28" fmla="*/ 170 w 179"/>
                <a:gd name="T29" fmla="*/ 1 h 90"/>
                <a:gd name="T30" fmla="*/ 165 w 179"/>
                <a:gd name="T31" fmla="*/ 3 h 90"/>
                <a:gd name="T32" fmla="*/ 111 w 179"/>
                <a:gd name="T33" fmla="*/ 55 h 90"/>
                <a:gd name="T34" fmla="*/ 113 w 179"/>
                <a:gd name="T35" fmla="*/ 42 h 90"/>
                <a:gd name="T36" fmla="*/ 99 w 179"/>
                <a:gd name="T37" fmla="*/ 26 h 90"/>
                <a:gd name="T38" fmla="*/ 91 w 179"/>
                <a:gd name="T39" fmla="*/ 28 h 90"/>
                <a:gd name="T40" fmla="*/ 72 w 179"/>
                <a:gd name="T41" fmla="*/ 42 h 90"/>
                <a:gd name="T42" fmla="*/ 75 w 179"/>
                <a:gd name="T43" fmla="*/ 16 h 90"/>
                <a:gd name="T44" fmla="*/ 61 w 179"/>
                <a:gd name="T45" fmla="*/ 4 h 90"/>
                <a:gd name="T46" fmla="*/ 54 w 179"/>
                <a:gd name="T47" fmla="*/ 6 h 90"/>
                <a:gd name="T48" fmla="*/ 34 w 179"/>
                <a:gd name="T49" fmla="*/ 21 h 90"/>
                <a:gd name="T50" fmla="*/ 30 w 179"/>
                <a:gd name="T51" fmla="*/ 2 h 90"/>
                <a:gd name="T52" fmla="*/ 26 w 179"/>
                <a:gd name="T5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90">
                  <a:moveTo>
                    <a:pt x="26" y="0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5" y="13"/>
                    <a:pt x="9" y="29"/>
                    <a:pt x="4" y="42"/>
                  </a:cubicBezTo>
                  <a:cubicBezTo>
                    <a:pt x="0" y="51"/>
                    <a:pt x="7" y="61"/>
                    <a:pt x="16" y="61"/>
                  </a:cubicBezTo>
                  <a:cubicBezTo>
                    <a:pt x="17" y="61"/>
                    <a:pt x="19" y="61"/>
                    <a:pt x="20" y="60"/>
                  </a:cubicBezTo>
                  <a:cubicBezTo>
                    <a:pt x="28" y="58"/>
                    <a:pt x="35" y="54"/>
                    <a:pt x="42" y="49"/>
                  </a:cubicBezTo>
                  <a:cubicBezTo>
                    <a:pt x="40" y="55"/>
                    <a:pt x="38" y="62"/>
                    <a:pt x="36" y="68"/>
                  </a:cubicBezTo>
                  <a:cubicBezTo>
                    <a:pt x="33" y="76"/>
                    <a:pt x="41" y="84"/>
                    <a:pt x="50" y="84"/>
                  </a:cubicBezTo>
                  <a:cubicBezTo>
                    <a:pt x="51" y="84"/>
                    <a:pt x="53" y="84"/>
                    <a:pt x="54" y="83"/>
                  </a:cubicBezTo>
                  <a:cubicBezTo>
                    <a:pt x="64" y="80"/>
                    <a:pt x="73" y="74"/>
                    <a:pt x="82" y="68"/>
                  </a:cubicBezTo>
                  <a:cubicBezTo>
                    <a:pt x="83" y="71"/>
                    <a:pt x="83" y="74"/>
                    <a:pt x="83" y="77"/>
                  </a:cubicBezTo>
                  <a:cubicBezTo>
                    <a:pt x="85" y="85"/>
                    <a:pt x="90" y="90"/>
                    <a:pt x="98" y="90"/>
                  </a:cubicBezTo>
                  <a:cubicBezTo>
                    <a:pt x="99" y="90"/>
                    <a:pt x="101" y="90"/>
                    <a:pt x="102" y="89"/>
                  </a:cubicBezTo>
                  <a:cubicBezTo>
                    <a:pt x="134" y="82"/>
                    <a:pt x="179" y="44"/>
                    <a:pt x="178" y="9"/>
                  </a:cubicBezTo>
                  <a:cubicBezTo>
                    <a:pt x="178" y="4"/>
                    <a:pt x="174" y="1"/>
                    <a:pt x="170" y="1"/>
                  </a:cubicBezTo>
                  <a:cubicBezTo>
                    <a:pt x="168" y="1"/>
                    <a:pt x="166" y="2"/>
                    <a:pt x="165" y="3"/>
                  </a:cubicBezTo>
                  <a:cubicBezTo>
                    <a:pt x="145" y="17"/>
                    <a:pt x="132" y="42"/>
                    <a:pt x="111" y="55"/>
                  </a:cubicBezTo>
                  <a:cubicBezTo>
                    <a:pt x="111" y="51"/>
                    <a:pt x="112" y="47"/>
                    <a:pt x="113" y="42"/>
                  </a:cubicBezTo>
                  <a:cubicBezTo>
                    <a:pt x="116" y="33"/>
                    <a:pt x="107" y="26"/>
                    <a:pt x="99" y="26"/>
                  </a:cubicBezTo>
                  <a:cubicBezTo>
                    <a:pt x="96" y="26"/>
                    <a:pt x="94" y="26"/>
                    <a:pt x="91" y="28"/>
                  </a:cubicBezTo>
                  <a:cubicBezTo>
                    <a:pt x="85" y="33"/>
                    <a:pt x="79" y="37"/>
                    <a:pt x="72" y="42"/>
                  </a:cubicBezTo>
                  <a:cubicBezTo>
                    <a:pt x="74" y="34"/>
                    <a:pt x="75" y="25"/>
                    <a:pt x="75" y="16"/>
                  </a:cubicBezTo>
                  <a:cubicBezTo>
                    <a:pt x="75" y="9"/>
                    <a:pt x="68" y="4"/>
                    <a:pt x="61" y="4"/>
                  </a:cubicBezTo>
                  <a:cubicBezTo>
                    <a:pt x="58" y="4"/>
                    <a:pt x="56" y="4"/>
                    <a:pt x="54" y="6"/>
                  </a:cubicBezTo>
                  <a:cubicBezTo>
                    <a:pt x="47" y="11"/>
                    <a:pt x="41" y="16"/>
                    <a:pt x="34" y="21"/>
                  </a:cubicBezTo>
                  <a:cubicBezTo>
                    <a:pt x="35" y="14"/>
                    <a:pt x="34" y="7"/>
                    <a:pt x="30" y="2"/>
                  </a:cubicBezTo>
                  <a:cubicBezTo>
                    <a:pt x="29" y="0"/>
                    <a:pt x="28" y="0"/>
                    <a:pt x="26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541">
              <a:extLst>
                <a:ext uri="{FF2B5EF4-FFF2-40B4-BE49-F238E27FC236}">
                  <a16:creationId xmlns:a16="http://schemas.microsoft.com/office/drawing/2014/main" id="{62FF5F83-5B5D-4CC9-A5B1-2EA009226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363" y="339725"/>
              <a:ext cx="287338" cy="241300"/>
            </a:xfrm>
            <a:custGeom>
              <a:avLst/>
              <a:gdLst>
                <a:gd name="T0" fmla="*/ 18 w 102"/>
                <a:gd name="T1" fmla="*/ 0 h 86"/>
                <a:gd name="T2" fmla="*/ 9 w 102"/>
                <a:gd name="T3" fmla="*/ 7 h 86"/>
                <a:gd name="T4" fmla="*/ 22 w 102"/>
                <a:gd name="T5" fmla="*/ 82 h 86"/>
                <a:gd name="T6" fmla="*/ 31 w 102"/>
                <a:gd name="T7" fmla="*/ 86 h 86"/>
                <a:gd name="T8" fmla="*/ 43 w 102"/>
                <a:gd name="T9" fmla="*/ 79 h 86"/>
                <a:gd name="T10" fmla="*/ 53 w 102"/>
                <a:gd name="T11" fmla="*/ 59 h 86"/>
                <a:gd name="T12" fmla="*/ 67 w 102"/>
                <a:gd name="T13" fmla="*/ 78 h 86"/>
                <a:gd name="T14" fmla="*/ 76 w 102"/>
                <a:gd name="T15" fmla="*/ 82 h 86"/>
                <a:gd name="T16" fmla="*/ 86 w 102"/>
                <a:gd name="T17" fmla="*/ 78 h 86"/>
                <a:gd name="T18" fmla="*/ 99 w 102"/>
                <a:gd name="T19" fmla="*/ 34 h 86"/>
                <a:gd name="T20" fmla="*/ 86 w 102"/>
                <a:gd name="T21" fmla="*/ 21 h 86"/>
                <a:gd name="T22" fmla="*/ 72 w 102"/>
                <a:gd name="T23" fmla="*/ 33 h 86"/>
                <a:gd name="T24" fmla="*/ 69 w 102"/>
                <a:gd name="T25" fmla="*/ 21 h 86"/>
                <a:gd name="T26" fmla="*/ 56 w 102"/>
                <a:gd name="T27" fmla="*/ 12 h 86"/>
                <a:gd name="T28" fmla="*/ 44 w 102"/>
                <a:gd name="T29" fmla="*/ 18 h 86"/>
                <a:gd name="T30" fmla="*/ 31 w 102"/>
                <a:gd name="T31" fmla="*/ 43 h 86"/>
                <a:gd name="T32" fmla="*/ 26 w 102"/>
                <a:gd name="T33" fmla="*/ 7 h 86"/>
                <a:gd name="T34" fmla="*/ 18 w 102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86">
                  <a:moveTo>
                    <a:pt x="18" y="0"/>
                  </a:moveTo>
                  <a:cubicBezTo>
                    <a:pt x="14" y="0"/>
                    <a:pt x="10" y="2"/>
                    <a:pt x="9" y="7"/>
                  </a:cubicBezTo>
                  <a:cubicBezTo>
                    <a:pt x="0" y="30"/>
                    <a:pt x="6" y="63"/>
                    <a:pt x="22" y="82"/>
                  </a:cubicBezTo>
                  <a:cubicBezTo>
                    <a:pt x="24" y="85"/>
                    <a:pt x="27" y="86"/>
                    <a:pt x="31" y="86"/>
                  </a:cubicBezTo>
                  <a:cubicBezTo>
                    <a:pt x="35" y="86"/>
                    <a:pt x="40" y="83"/>
                    <a:pt x="43" y="79"/>
                  </a:cubicBezTo>
                  <a:cubicBezTo>
                    <a:pt x="46" y="73"/>
                    <a:pt x="50" y="66"/>
                    <a:pt x="53" y="59"/>
                  </a:cubicBezTo>
                  <a:cubicBezTo>
                    <a:pt x="57" y="66"/>
                    <a:pt x="61" y="72"/>
                    <a:pt x="67" y="78"/>
                  </a:cubicBezTo>
                  <a:cubicBezTo>
                    <a:pt x="69" y="80"/>
                    <a:pt x="73" y="82"/>
                    <a:pt x="76" y="82"/>
                  </a:cubicBezTo>
                  <a:cubicBezTo>
                    <a:pt x="80" y="82"/>
                    <a:pt x="84" y="80"/>
                    <a:pt x="86" y="78"/>
                  </a:cubicBezTo>
                  <a:cubicBezTo>
                    <a:pt x="97" y="65"/>
                    <a:pt x="102" y="51"/>
                    <a:pt x="99" y="34"/>
                  </a:cubicBezTo>
                  <a:cubicBezTo>
                    <a:pt x="98" y="25"/>
                    <a:pt x="92" y="21"/>
                    <a:pt x="86" y="21"/>
                  </a:cubicBezTo>
                  <a:cubicBezTo>
                    <a:pt x="79" y="21"/>
                    <a:pt x="73" y="25"/>
                    <a:pt x="72" y="33"/>
                  </a:cubicBezTo>
                  <a:cubicBezTo>
                    <a:pt x="71" y="30"/>
                    <a:pt x="70" y="26"/>
                    <a:pt x="69" y="21"/>
                  </a:cubicBezTo>
                  <a:cubicBezTo>
                    <a:pt x="68" y="15"/>
                    <a:pt x="62" y="12"/>
                    <a:pt x="56" y="12"/>
                  </a:cubicBezTo>
                  <a:cubicBezTo>
                    <a:pt x="52" y="12"/>
                    <a:pt x="47" y="14"/>
                    <a:pt x="44" y="18"/>
                  </a:cubicBezTo>
                  <a:cubicBezTo>
                    <a:pt x="40" y="26"/>
                    <a:pt x="35" y="35"/>
                    <a:pt x="31" y="43"/>
                  </a:cubicBezTo>
                  <a:cubicBezTo>
                    <a:pt x="29" y="31"/>
                    <a:pt x="31" y="18"/>
                    <a:pt x="26" y="7"/>
                  </a:cubicBezTo>
                  <a:cubicBezTo>
                    <a:pt x="25" y="2"/>
                    <a:pt x="21" y="0"/>
                    <a:pt x="18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Oval 542">
              <a:extLst>
                <a:ext uri="{FF2B5EF4-FFF2-40B4-BE49-F238E27FC236}">
                  <a16:creationId xmlns:a16="http://schemas.microsoft.com/office/drawing/2014/main" id="{5590CA9B-641F-428E-ADB8-9CEFA96E0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7300" y="1800225"/>
              <a:ext cx="90488" cy="87313"/>
            </a:xfrm>
            <a:prstGeom prst="ellipse">
              <a:avLst/>
            </a:prstGeom>
            <a:solidFill>
              <a:srgbClr val="E28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Oval 543">
              <a:extLst>
                <a:ext uri="{FF2B5EF4-FFF2-40B4-BE49-F238E27FC236}">
                  <a16:creationId xmlns:a16="http://schemas.microsoft.com/office/drawing/2014/main" id="{A6EC7F6E-43B8-488B-9E0A-7DB1E8B4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850" y="1800225"/>
              <a:ext cx="85725" cy="87313"/>
            </a:xfrm>
            <a:prstGeom prst="ellipse">
              <a:avLst/>
            </a:prstGeom>
            <a:solidFill>
              <a:srgbClr val="E28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31" name="组合 1230">
            <a:extLst>
              <a:ext uri="{FF2B5EF4-FFF2-40B4-BE49-F238E27FC236}">
                <a16:creationId xmlns:a16="http://schemas.microsoft.com/office/drawing/2014/main" id="{34A2E9AF-D3A0-485F-8255-C8FCC054FC1C}"/>
              </a:ext>
            </a:extLst>
          </p:cNvPr>
          <p:cNvGrpSpPr/>
          <p:nvPr/>
        </p:nvGrpSpPr>
        <p:grpSpPr>
          <a:xfrm flipH="1">
            <a:off x="3915733" y="3429000"/>
            <a:ext cx="1367617" cy="1946190"/>
            <a:chOff x="5937251" y="3249613"/>
            <a:chExt cx="2382837" cy="3390900"/>
          </a:xfrm>
        </p:grpSpPr>
        <p:sp>
          <p:nvSpPr>
            <p:cNvPr id="1232" name="Freeform 5">
              <a:extLst>
                <a:ext uri="{FF2B5EF4-FFF2-40B4-BE49-F238E27FC236}">
                  <a16:creationId xmlns:a16="http://schemas.microsoft.com/office/drawing/2014/main" id="{1A28A029-F8E9-4CAC-B3CF-8785F5FEE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6172201"/>
              <a:ext cx="66675" cy="80963"/>
            </a:xfrm>
            <a:custGeom>
              <a:avLst/>
              <a:gdLst>
                <a:gd name="T0" fmla="*/ 22 w 24"/>
                <a:gd name="T1" fmla="*/ 21 h 29"/>
                <a:gd name="T2" fmla="*/ 1 w 24"/>
                <a:gd name="T3" fmla="*/ 29 h 29"/>
                <a:gd name="T4" fmla="*/ 0 w 24"/>
                <a:gd name="T5" fmla="*/ 29 h 29"/>
                <a:gd name="T6" fmla="*/ 13 w 24"/>
                <a:gd name="T7" fmla="*/ 0 h 29"/>
                <a:gd name="T8" fmla="*/ 14 w 24"/>
                <a:gd name="T9" fmla="*/ 0 h 29"/>
                <a:gd name="T10" fmla="*/ 22 w 24"/>
                <a:gd name="T1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22" y="21"/>
                  </a:moveTo>
                  <a:cubicBezTo>
                    <a:pt x="20" y="27"/>
                    <a:pt x="2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3"/>
                    <a:pt x="9" y="12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24" y="15"/>
                    <a:pt x="22" y="2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6">
              <a:extLst>
                <a:ext uri="{FF2B5EF4-FFF2-40B4-BE49-F238E27FC236}">
                  <a16:creationId xmlns:a16="http://schemas.microsoft.com/office/drawing/2014/main" id="{DB54F01C-A38D-43F0-97CA-D53F1362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163" y="6019801"/>
              <a:ext cx="84138" cy="152400"/>
            </a:xfrm>
            <a:custGeom>
              <a:avLst/>
              <a:gdLst>
                <a:gd name="T0" fmla="*/ 11 w 30"/>
                <a:gd name="T1" fmla="*/ 24 h 54"/>
                <a:gd name="T2" fmla="*/ 19 w 30"/>
                <a:gd name="T3" fmla="*/ 40 h 54"/>
                <a:gd name="T4" fmla="*/ 1 w 30"/>
                <a:gd name="T5" fmla="*/ 54 h 54"/>
                <a:gd name="T6" fmla="*/ 0 w 30"/>
                <a:gd name="T7" fmla="*/ 54 h 54"/>
                <a:gd name="T8" fmla="*/ 15 w 30"/>
                <a:gd name="T9" fmla="*/ 0 h 54"/>
                <a:gd name="T10" fmla="*/ 16 w 30"/>
                <a:gd name="T11" fmla="*/ 0 h 54"/>
                <a:gd name="T12" fmla="*/ 28 w 30"/>
                <a:gd name="T13" fmla="*/ 15 h 54"/>
                <a:gd name="T14" fmla="*/ 11 w 30"/>
                <a:gd name="T1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4">
                  <a:moveTo>
                    <a:pt x="11" y="24"/>
                  </a:moveTo>
                  <a:cubicBezTo>
                    <a:pt x="11" y="24"/>
                    <a:pt x="20" y="31"/>
                    <a:pt x="19" y="40"/>
                  </a:cubicBezTo>
                  <a:cubicBezTo>
                    <a:pt x="18" y="49"/>
                    <a:pt x="1" y="54"/>
                    <a:pt x="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6" y="38"/>
                    <a:pt x="11" y="18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30" y="8"/>
                    <a:pt x="28" y="15"/>
                  </a:cubicBezTo>
                  <a:cubicBezTo>
                    <a:pt x="26" y="22"/>
                    <a:pt x="11" y="24"/>
                    <a:pt x="11" y="24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7">
              <a:extLst>
                <a:ext uri="{FF2B5EF4-FFF2-40B4-BE49-F238E27FC236}">
                  <a16:creationId xmlns:a16="http://schemas.microsoft.com/office/drawing/2014/main" id="{B3476B7C-F036-48BB-956B-7D1671317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826" y="5803901"/>
              <a:ext cx="219075" cy="463550"/>
            </a:xfrm>
            <a:custGeom>
              <a:avLst/>
              <a:gdLst>
                <a:gd name="T0" fmla="*/ 76 w 78"/>
                <a:gd name="T1" fmla="*/ 13 h 165"/>
                <a:gd name="T2" fmla="*/ 78 w 78"/>
                <a:gd name="T3" fmla="*/ 22 h 165"/>
                <a:gd name="T4" fmla="*/ 76 w 78"/>
                <a:gd name="T5" fmla="*/ 49 h 165"/>
                <a:gd name="T6" fmla="*/ 76 w 78"/>
                <a:gd name="T7" fmla="*/ 49 h 165"/>
                <a:gd name="T8" fmla="*/ 76 w 78"/>
                <a:gd name="T9" fmla="*/ 49 h 165"/>
                <a:gd name="T10" fmla="*/ 72 w 78"/>
                <a:gd name="T11" fmla="*/ 77 h 165"/>
                <a:gd name="T12" fmla="*/ 57 w 78"/>
                <a:gd name="T13" fmla="*/ 131 h 165"/>
                <a:gd name="T14" fmla="*/ 44 w 78"/>
                <a:gd name="T15" fmla="*/ 160 h 165"/>
                <a:gd name="T16" fmla="*/ 36 w 78"/>
                <a:gd name="T17" fmla="*/ 165 h 165"/>
                <a:gd name="T18" fmla="*/ 0 w 78"/>
                <a:gd name="T19" fmla="*/ 71 h 165"/>
                <a:gd name="T20" fmla="*/ 71 w 78"/>
                <a:gd name="T21" fmla="*/ 0 h 165"/>
                <a:gd name="T22" fmla="*/ 71 w 78"/>
                <a:gd name="T23" fmla="*/ 0 h 165"/>
                <a:gd name="T24" fmla="*/ 76 w 78"/>
                <a:gd name="T25" fmla="*/ 1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65">
                  <a:moveTo>
                    <a:pt x="76" y="13"/>
                  </a:moveTo>
                  <a:cubicBezTo>
                    <a:pt x="77" y="15"/>
                    <a:pt x="77" y="18"/>
                    <a:pt x="78" y="22"/>
                  </a:cubicBezTo>
                  <a:cubicBezTo>
                    <a:pt x="78" y="29"/>
                    <a:pt x="78" y="38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5" y="58"/>
                    <a:pt x="74" y="67"/>
                    <a:pt x="72" y="77"/>
                  </a:cubicBezTo>
                  <a:cubicBezTo>
                    <a:pt x="68" y="95"/>
                    <a:pt x="63" y="115"/>
                    <a:pt x="57" y="131"/>
                  </a:cubicBezTo>
                  <a:cubicBezTo>
                    <a:pt x="53" y="143"/>
                    <a:pt x="48" y="154"/>
                    <a:pt x="44" y="160"/>
                  </a:cubicBezTo>
                  <a:cubicBezTo>
                    <a:pt x="41" y="163"/>
                    <a:pt x="39" y="165"/>
                    <a:pt x="36" y="165"/>
                  </a:cubicBezTo>
                  <a:cubicBezTo>
                    <a:pt x="19" y="163"/>
                    <a:pt x="0" y="71"/>
                    <a:pt x="0" y="71"/>
                  </a:cubicBezTo>
                  <a:cubicBezTo>
                    <a:pt x="0" y="71"/>
                    <a:pt x="59" y="57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5"/>
                    <a:pt x="74" y="9"/>
                    <a:pt x="76" y="13"/>
                  </a:cubicBezTo>
                  <a:close/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Freeform 8">
              <a:extLst>
                <a:ext uri="{FF2B5EF4-FFF2-40B4-BE49-F238E27FC236}">
                  <a16:creationId xmlns:a16="http://schemas.microsoft.com/office/drawing/2014/main" id="{4D8C2F9D-9071-4DEE-B70E-03B5BF0C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467226"/>
              <a:ext cx="1509713" cy="1098550"/>
            </a:xfrm>
            <a:custGeom>
              <a:avLst/>
              <a:gdLst>
                <a:gd name="T0" fmla="*/ 447 w 539"/>
                <a:gd name="T1" fmla="*/ 372 h 392"/>
                <a:gd name="T2" fmla="*/ 291 w 539"/>
                <a:gd name="T3" fmla="*/ 377 h 392"/>
                <a:gd name="T4" fmla="*/ 83 w 539"/>
                <a:gd name="T5" fmla="*/ 280 h 392"/>
                <a:gd name="T6" fmla="*/ 81 w 539"/>
                <a:gd name="T7" fmla="*/ 280 h 392"/>
                <a:gd name="T8" fmla="*/ 0 w 539"/>
                <a:gd name="T9" fmla="*/ 278 h 392"/>
                <a:gd name="T10" fmla="*/ 4 w 539"/>
                <a:gd name="T11" fmla="*/ 277 h 392"/>
                <a:gd name="T12" fmla="*/ 66 w 539"/>
                <a:gd name="T13" fmla="*/ 242 h 392"/>
                <a:gd name="T14" fmla="*/ 72 w 539"/>
                <a:gd name="T15" fmla="*/ 235 h 392"/>
                <a:gd name="T16" fmla="*/ 98 w 539"/>
                <a:gd name="T17" fmla="*/ 182 h 392"/>
                <a:gd name="T18" fmla="*/ 96 w 539"/>
                <a:gd name="T19" fmla="*/ 111 h 392"/>
                <a:gd name="T20" fmla="*/ 87 w 539"/>
                <a:gd name="T21" fmla="*/ 84 h 392"/>
                <a:gd name="T22" fmla="*/ 87 w 539"/>
                <a:gd name="T23" fmla="*/ 84 h 392"/>
                <a:gd name="T24" fmla="*/ 178 w 539"/>
                <a:gd name="T25" fmla="*/ 16 h 392"/>
                <a:gd name="T26" fmla="*/ 178 w 539"/>
                <a:gd name="T27" fmla="*/ 15 h 392"/>
                <a:gd name="T28" fmla="*/ 239 w 539"/>
                <a:gd name="T29" fmla="*/ 36 h 392"/>
                <a:gd name="T30" fmla="*/ 269 w 539"/>
                <a:gd name="T31" fmla="*/ 72 h 392"/>
                <a:gd name="T32" fmla="*/ 318 w 539"/>
                <a:gd name="T33" fmla="*/ 45 h 392"/>
                <a:gd name="T34" fmla="*/ 318 w 539"/>
                <a:gd name="T35" fmla="*/ 44 h 392"/>
                <a:gd name="T36" fmla="*/ 386 w 539"/>
                <a:gd name="T37" fmla="*/ 30 h 392"/>
                <a:gd name="T38" fmla="*/ 394 w 539"/>
                <a:gd name="T39" fmla="*/ 26 h 392"/>
                <a:gd name="T40" fmla="*/ 431 w 539"/>
                <a:gd name="T41" fmla="*/ 28 h 392"/>
                <a:gd name="T42" fmla="*/ 539 w 539"/>
                <a:gd name="T43" fmla="*/ 141 h 392"/>
                <a:gd name="T44" fmla="*/ 537 w 539"/>
                <a:gd name="T45" fmla="*/ 145 h 392"/>
                <a:gd name="T46" fmla="*/ 457 w 539"/>
                <a:gd name="T47" fmla="*/ 205 h 392"/>
                <a:gd name="T48" fmla="*/ 448 w 539"/>
                <a:gd name="T49" fmla="*/ 208 h 392"/>
                <a:gd name="T50" fmla="*/ 480 w 539"/>
                <a:gd name="T51" fmla="*/ 351 h 392"/>
                <a:gd name="T52" fmla="*/ 447 w 539"/>
                <a:gd name="T53" fmla="*/ 3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9" h="392">
                  <a:moveTo>
                    <a:pt x="447" y="372"/>
                  </a:moveTo>
                  <a:cubicBezTo>
                    <a:pt x="418" y="383"/>
                    <a:pt x="369" y="392"/>
                    <a:pt x="291" y="377"/>
                  </a:cubicBezTo>
                  <a:cubicBezTo>
                    <a:pt x="154" y="351"/>
                    <a:pt x="98" y="296"/>
                    <a:pt x="83" y="280"/>
                  </a:cubicBezTo>
                  <a:cubicBezTo>
                    <a:pt x="81" y="280"/>
                    <a:pt x="81" y="280"/>
                    <a:pt x="81" y="280"/>
                  </a:cubicBezTo>
                  <a:cubicBezTo>
                    <a:pt x="77" y="279"/>
                    <a:pt x="34" y="271"/>
                    <a:pt x="0" y="278"/>
                  </a:cubicBezTo>
                  <a:cubicBezTo>
                    <a:pt x="1" y="278"/>
                    <a:pt x="3" y="277"/>
                    <a:pt x="4" y="277"/>
                  </a:cubicBezTo>
                  <a:cubicBezTo>
                    <a:pt x="24" y="271"/>
                    <a:pt x="45" y="260"/>
                    <a:pt x="66" y="242"/>
                  </a:cubicBezTo>
                  <a:cubicBezTo>
                    <a:pt x="68" y="240"/>
                    <a:pt x="70" y="237"/>
                    <a:pt x="72" y="235"/>
                  </a:cubicBezTo>
                  <a:cubicBezTo>
                    <a:pt x="86" y="221"/>
                    <a:pt x="94" y="203"/>
                    <a:pt x="98" y="182"/>
                  </a:cubicBezTo>
                  <a:cubicBezTo>
                    <a:pt x="103" y="160"/>
                    <a:pt x="102" y="135"/>
                    <a:pt x="96" y="111"/>
                  </a:cubicBezTo>
                  <a:cubicBezTo>
                    <a:pt x="93" y="102"/>
                    <a:pt x="90" y="93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127" y="0"/>
                    <a:pt x="176" y="16"/>
                    <a:pt x="178" y="16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96" y="24"/>
                    <a:pt x="216" y="31"/>
                    <a:pt x="239" y="36"/>
                  </a:cubicBezTo>
                  <a:cubicBezTo>
                    <a:pt x="239" y="40"/>
                    <a:pt x="240" y="64"/>
                    <a:pt x="269" y="72"/>
                  </a:cubicBezTo>
                  <a:cubicBezTo>
                    <a:pt x="301" y="81"/>
                    <a:pt x="318" y="45"/>
                    <a:pt x="318" y="45"/>
                  </a:cubicBezTo>
                  <a:cubicBezTo>
                    <a:pt x="318" y="44"/>
                    <a:pt x="318" y="44"/>
                    <a:pt x="318" y="44"/>
                  </a:cubicBezTo>
                  <a:cubicBezTo>
                    <a:pt x="345" y="43"/>
                    <a:pt x="367" y="37"/>
                    <a:pt x="386" y="30"/>
                  </a:cubicBezTo>
                  <a:cubicBezTo>
                    <a:pt x="389" y="29"/>
                    <a:pt x="391" y="27"/>
                    <a:pt x="394" y="26"/>
                  </a:cubicBezTo>
                  <a:cubicBezTo>
                    <a:pt x="403" y="23"/>
                    <a:pt x="415" y="22"/>
                    <a:pt x="431" y="28"/>
                  </a:cubicBezTo>
                  <a:cubicBezTo>
                    <a:pt x="449" y="35"/>
                    <a:pt x="498" y="88"/>
                    <a:pt x="539" y="141"/>
                  </a:cubicBezTo>
                  <a:cubicBezTo>
                    <a:pt x="538" y="142"/>
                    <a:pt x="538" y="143"/>
                    <a:pt x="537" y="145"/>
                  </a:cubicBezTo>
                  <a:cubicBezTo>
                    <a:pt x="524" y="174"/>
                    <a:pt x="481" y="195"/>
                    <a:pt x="457" y="205"/>
                  </a:cubicBezTo>
                  <a:cubicBezTo>
                    <a:pt x="453" y="206"/>
                    <a:pt x="450" y="207"/>
                    <a:pt x="448" y="208"/>
                  </a:cubicBezTo>
                  <a:cubicBezTo>
                    <a:pt x="458" y="254"/>
                    <a:pt x="480" y="351"/>
                    <a:pt x="480" y="351"/>
                  </a:cubicBezTo>
                  <a:cubicBezTo>
                    <a:pt x="480" y="351"/>
                    <a:pt x="471" y="363"/>
                    <a:pt x="447" y="372"/>
                  </a:cubicBezTo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Freeform 9">
              <a:extLst>
                <a:ext uri="{FF2B5EF4-FFF2-40B4-BE49-F238E27FC236}">
                  <a16:creationId xmlns:a16="http://schemas.microsoft.com/office/drawing/2014/main" id="{80E4CDF8-7806-43A8-8A87-38ED3414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638" y="4508501"/>
              <a:ext cx="257175" cy="112713"/>
            </a:xfrm>
            <a:custGeom>
              <a:avLst/>
              <a:gdLst>
                <a:gd name="T0" fmla="*/ 14 w 92"/>
                <a:gd name="T1" fmla="*/ 0 h 40"/>
                <a:gd name="T2" fmla="*/ 0 w 92"/>
                <a:gd name="T3" fmla="*/ 1 h 40"/>
                <a:gd name="T4" fmla="*/ 92 w 92"/>
                <a:gd name="T5" fmla="*/ 40 h 40"/>
                <a:gd name="T6" fmla="*/ 86 w 92"/>
                <a:gd name="T7" fmla="*/ 21 h 40"/>
                <a:gd name="T8" fmla="*/ 86 w 92"/>
                <a:gd name="T9" fmla="*/ 21 h 40"/>
                <a:gd name="T10" fmla="*/ 86 w 92"/>
                <a:gd name="T11" fmla="*/ 21 h 40"/>
                <a:gd name="T12" fmla="*/ 86 w 92"/>
                <a:gd name="T13" fmla="*/ 21 h 40"/>
                <a:gd name="T14" fmla="*/ 86 w 92"/>
                <a:gd name="T15" fmla="*/ 21 h 40"/>
                <a:gd name="T16" fmla="*/ 86 w 92"/>
                <a:gd name="T17" fmla="*/ 21 h 40"/>
                <a:gd name="T18" fmla="*/ 86 w 92"/>
                <a:gd name="T19" fmla="*/ 21 h 40"/>
                <a:gd name="T20" fmla="*/ 25 w 92"/>
                <a:gd name="T21" fmla="*/ 0 h 40"/>
                <a:gd name="T22" fmla="*/ 25 w 92"/>
                <a:gd name="T23" fmla="*/ 1 h 40"/>
                <a:gd name="T24" fmla="*/ 25 w 92"/>
                <a:gd name="T25" fmla="*/ 1 h 40"/>
                <a:gd name="T26" fmla="*/ 14 w 92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40">
                  <a:moveTo>
                    <a:pt x="14" y="0"/>
                  </a:moveTo>
                  <a:cubicBezTo>
                    <a:pt x="10" y="0"/>
                    <a:pt x="5" y="0"/>
                    <a:pt x="0" y="1"/>
                  </a:cubicBezTo>
                  <a:cubicBezTo>
                    <a:pt x="27" y="22"/>
                    <a:pt x="58" y="38"/>
                    <a:pt x="92" y="40"/>
                  </a:cubicBezTo>
                  <a:cubicBezTo>
                    <a:pt x="86" y="32"/>
                    <a:pt x="86" y="23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63" y="16"/>
                    <a:pt x="43" y="9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0" y="0"/>
                    <a:pt x="14" y="0"/>
                  </a:cubicBezTo>
                </a:path>
              </a:pathLst>
            </a:custGeom>
            <a:solidFill>
              <a:srgbClr val="C50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10">
              <a:extLst>
                <a:ext uri="{FF2B5EF4-FFF2-40B4-BE49-F238E27FC236}">
                  <a16:creationId xmlns:a16="http://schemas.microsoft.com/office/drawing/2014/main" id="{16DC6B4B-25D6-43CC-9870-1ACA96AD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511676"/>
              <a:ext cx="1509713" cy="1054100"/>
            </a:xfrm>
            <a:custGeom>
              <a:avLst/>
              <a:gdLst>
                <a:gd name="T0" fmla="*/ 431 w 539"/>
                <a:gd name="T1" fmla="*/ 12 h 376"/>
                <a:gd name="T2" fmla="*/ 394 w 539"/>
                <a:gd name="T3" fmla="*/ 10 h 376"/>
                <a:gd name="T4" fmla="*/ 386 w 539"/>
                <a:gd name="T5" fmla="*/ 14 h 376"/>
                <a:gd name="T6" fmla="*/ 318 w 539"/>
                <a:gd name="T7" fmla="*/ 28 h 376"/>
                <a:gd name="T8" fmla="*/ 318 w 539"/>
                <a:gd name="T9" fmla="*/ 29 h 376"/>
                <a:gd name="T10" fmla="*/ 269 w 539"/>
                <a:gd name="T11" fmla="*/ 56 h 376"/>
                <a:gd name="T12" fmla="*/ 245 w 539"/>
                <a:gd name="T13" fmla="*/ 39 h 376"/>
                <a:gd name="T14" fmla="*/ 153 w 539"/>
                <a:gd name="T15" fmla="*/ 0 h 376"/>
                <a:gd name="T16" fmla="*/ 87 w 539"/>
                <a:gd name="T17" fmla="*/ 68 h 376"/>
                <a:gd name="T18" fmla="*/ 87 w 539"/>
                <a:gd name="T19" fmla="*/ 68 h 376"/>
                <a:gd name="T20" fmla="*/ 96 w 539"/>
                <a:gd name="T21" fmla="*/ 95 h 376"/>
                <a:gd name="T22" fmla="*/ 98 w 539"/>
                <a:gd name="T23" fmla="*/ 166 h 376"/>
                <a:gd name="T24" fmla="*/ 72 w 539"/>
                <a:gd name="T25" fmla="*/ 219 h 376"/>
                <a:gd name="T26" fmla="*/ 66 w 539"/>
                <a:gd name="T27" fmla="*/ 226 h 376"/>
                <a:gd name="T28" fmla="*/ 4 w 539"/>
                <a:gd name="T29" fmla="*/ 261 h 376"/>
                <a:gd name="T30" fmla="*/ 0 w 539"/>
                <a:gd name="T31" fmla="*/ 262 h 376"/>
                <a:gd name="T32" fmla="*/ 81 w 539"/>
                <a:gd name="T33" fmla="*/ 264 h 376"/>
                <a:gd name="T34" fmla="*/ 83 w 539"/>
                <a:gd name="T35" fmla="*/ 264 h 376"/>
                <a:gd name="T36" fmla="*/ 291 w 539"/>
                <a:gd name="T37" fmla="*/ 361 h 376"/>
                <a:gd name="T38" fmla="*/ 447 w 539"/>
                <a:gd name="T39" fmla="*/ 356 h 376"/>
                <a:gd name="T40" fmla="*/ 480 w 539"/>
                <a:gd name="T41" fmla="*/ 335 h 376"/>
                <a:gd name="T42" fmla="*/ 448 w 539"/>
                <a:gd name="T43" fmla="*/ 192 h 376"/>
                <a:gd name="T44" fmla="*/ 457 w 539"/>
                <a:gd name="T45" fmla="*/ 189 h 376"/>
                <a:gd name="T46" fmla="*/ 537 w 539"/>
                <a:gd name="T47" fmla="*/ 129 h 376"/>
                <a:gd name="T48" fmla="*/ 539 w 539"/>
                <a:gd name="T49" fmla="*/ 125 h 376"/>
                <a:gd name="T50" fmla="*/ 431 w 539"/>
                <a:gd name="T51" fmla="*/ 1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9" h="376">
                  <a:moveTo>
                    <a:pt x="431" y="12"/>
                  </a:moveTo>
                  <a:cubicBezTo>
                    <a:pt x="415" y="6"/>
                    <a:pt x="403" y="7"/>
                    <a:pt x="394" y="10"/>
                  </a:cubicBezTo>
                  <a:cubicBezTo>
                    <a:pt x="391" y="11"/>
                    <a:pt x="389" y="13"/>
                    <a:pt x="386" y="14"/>
                  </a:cubicBezTo>
                  <a:cubicBezTo>
                    <a:pt x="367" y="21"/>
                    <a:pt x="345" y="27"/>
                    <a:pt x="318" y="28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8" y="29"/>
                    <a:pt x="301" y="65"/>
                    <a:pt x="269" y="56"/>
                  </a:cubicBezTo>
                  <a:cubicBezTo>
                    <a:pt x="256" y="52"/>
                    <a:pt x="249" y="46"/>
                    <a:pt x="245" y="39"/>
                  </a:cubicBezTo>
                  <a:cubicBezTo>
                    <a:pt x="211" y="37"/>
                    <a:pt x="180" y="21"/>
                    <a:pt x="153" y="0"/>
                  </a:cubicBezTo>
                  <a:cubicBezTo>
                    <a:pt x="134" y="5"/>
                    <a:pt x="109" y="21"/>
                    <a:pt x="87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90" y="77"/>
                    <a:pt x="93" y="86"/>
                    <a:pt x="96" y="95"/>
                  </a:cubicBezTo>
                  <a:cubicBezTo>
                    <a:pt x="102" y="119"/>
                    <a:pt x="103" y="144"/>
                    <a:pt x="98" y="166"/>
                  </a:cubicBezTo>
                  <a:cubicBezTo>
                    <a:pt x="94" y="187"/>
                    <a:pt x="86" y="205"/>
                    <a:pt x="72" y="219"/>
                  </a:cubicBezTo>
                  <a:cubicBezTo>
                    <a:pt x="70" y="221"/>
                    <a:pt x="68" y="224"/>
                    <a:pt x="66" y="226"/>
                  </a:cubicBezTo>
                  <a:cubicBezTo>
                    <a:pt x="45" y="244"/>
                    <a:pt x="24" y="255"/>
                    <a:pt x="4" y="261"/>
                  </a:cubicBezTo>
                  <a:cubicBezTo>
                    <a:pt x="3" y="261"/>
                    <a:pt x="1" y="262"/>
                    <a:pt x="0" y="262"/>
                  </a:cubicBezTo>
                  <a:cubicBezTo>
                    <a:pt x="34" y="255"/>
                    <a:pt x="77" y="263"/>
                    <a:pt x="81" y="264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98" y="280"/>
                    <a:pt x="154" y="335"/>
                    <a:pt x="291" y="361"/>
                  </a:cubicBezTo>
                  <a:cubicBezTo>
                    <a:pt x="369" y="376"/>
                    <a:pt x="418" y="367"/>
                    <a:pt x="447" y="356"/>
                  </a:cubicBezTo>
                  <a:cubicBezTo>
                    <a:pt x="471" y="347"/>
                    <a:pt x="480" y="335"/>
                    <a:pt x="480" y="335"/>
                  </a:cubicBezTo>
                  <a:cubicBezTo>
                    <a:pt x="480" y="335"/>
                    <a:pt x="458" y="238"/>
                    <a:pt x="448" y="192"/>
                  </a:cubicBezTo>
                  <a:cubicBezTo>
                    <a:pt x="450" y="191"/>
                    <a:pt x="453" y="190"/>
                    <a:pt x="457" y="189"/>
                  </a:cubicBezTo>
                  <a:cubicBezTo>
                    <a:pt x="481" y="179"/>
                    <a:pt x="524" y="158"/>
                    <a:pt x="537" y="129"/>
                  </a:cubicBezTo>
                  <a:cubicBezTo>
                    <a:pt x="538" y="127"/>
                    <a:pt x="538" y="126"/>
                    <a:pt x="539" y="125"/>
                  </a:cubicBezTo>
                  <a:cubicBezTo>
                    <a:pt x="498" y="72"/>
                    <a:pt x="449" y="19"/>
                    <a:pt x="431" y="12"/>
                  </a:cubicBezTo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11">
              <a:extLst>
                <a:ext uri="{FF2B5EF4-FFF2-40B4-BE49-F238E27FC236}">
                  <a16:creationId xmlns:a16="http://schemas.microsoft.com/office/drawing/2014/main" id="{37CF0D42-C853-475F-AA2E-34A0C49C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4873626"/>
              <a:ext cx="590550" cy="658813"/>
            </a:xfrm>
            <a:custGeom>
              <a:avLst/>
              <a:gdLst>
                <a:gd name="T0" fmla="*/ 165 w 211"/>
                <a:gd name="T1" fmla="*/ 107 h 235"/>
                <a:gd name="T2" fmla="*/ 193 w 211"/>
                <a:gd name="T3" fmla="*/ 169 h 235"/>
                <a:gd name="T4" fmla="*/ 172 w 211"/>
                <a:gd name="T5" fmla="*/ 198 h 235"/>
                <a:gd name="T6" fmla="*/ 121 w 211"/>
                <a:gd name="T7" fmla="*/ 207 h 235"/>
                <a:gd name="T8" fmla="*/ 90 w 211"/>
                <a:gd name="T9" fmla="*/ 201 h 235"/>
                <a:gd name="T10" fmla="*/ 86 w 211"/>
                <a:gd name="T11" fmla="*/ 166 h 235"/>
                <a:gd name="T12" fmla="*/ 0 w 211"/>
                <a:gd name="T13" fmla="*/ 60 h 235"/>
                <a:gd name="T14" fmla="*/ 80 w 211"/>
                <a:gd name="T15" fmla="*/ 0 h 235"/>
                <a:gd name="T16" fmla="*/ 165 w 211"/>
                <a:gd name="T1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35">
                  <a:moveTo>
                    <a:pt x="165" y="107"/>
                  </a:moveTo>
                  <a:cubicBezTo>
                    <a:pt x="165" y="107"/>
                    <a:pt x="211" y="144"/>
                    <a:pt x="193" y="169"/>
                  </a:cubicBezTo>
                  <a:cubicBezTo>
                    <a:pt x="193" y="169"/>
                    <a:pt x="202" y="194"/>
                    <a:pt x="172" y="198"/>
                  </a:cubicBezTo>
                  <a:cubicBezTo>
                    <a:pt x="172" y="198"/>
                    <a:pt x="158" y="235"/>
                    <a:pt x="121" y="207"/>
                  </a:cubicBezTo>
                  <a:cubicBezTo>
                    <a:pt x="121" y="207"/>
                    <a:pt x="101" y="218"/>
                    <a:pt x="90" y="201"/>
                  </a:cubicBezTo>
                  <a:cubicBezTo>
                    <a:pt x="82" y="188"/>
                    <a:pt x="86" y="166"/>
                    <a:pt x="86" y="166"/>
                  </a:cubicBezTo>
                  <a:cubicBezTo>
                    <a:pt x="86" y="166"/>
                    <a:pt x="23" y="93"/>
                    <a:pt x="0" y="60"/>
                  </a:cubicBezTo>
                  <a:cubicBezTo>
                    <a:pt x="24" y="50"/>
                    <a:pt x="67" y="29"/>
                    <a:pt x="80" y="0"/>
                  </a:cubicBezTo>
                  <a:cubicBezTo>
                    <a:pt x="116" y="46"/>
                    <a:pt x="151" y="93"/>
                    <a:pt x="165" y="107"/>
                  </a:cubicBezTo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12">
              <a:extLst>
                <a:ext uri="{FF2B5EF4-FFF2-40B4-BE49-F238E27FC236}">
                  <a16:creationId xmlns:a16="http://schemas.microsoft.com/office/drawing/2014/main" id="{C1AA2148-62D3-4990-8F9A-2C651928F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7476" y="4889501"/>
              <a:ext cx="207963" cy="146050"/>
            </a:xfrm>
            <a:custGeom>
              <a:avLst/>
              <a:gdLst>
                <a:gd name="T0" fmla="*/ 0 w 74"/>
                <a:gd name="T1" fmla="*/ 52 h 52"/>
                <a:gd name="T2" fmla="*/ 0 w 74"/>
                <a:gd name="T3" fmla="*/ 52 h 52"/>
                <a:gd name="T4" fmla="*/ 0 w 74"/>
                <a:gd name="T5" fmla="*/ 52 h 52"/>
                <a:gd name="T6" fmla="*/ 74 w 74"/>
                <a:gd name="T7" fmla="*/ 0 h 52"/>
                <a:gd name="T8" fmla="*/ 26 w 74"/>
                <a:gd name="T9" fmla="*/ 40 h 52"/>
                <a:gd name="T10" fmla="*/ 0 w 74"/>
                <a:gd name="T11" fmla="*/ 52 h 52"/>
                <a:gd name="T12" fmla="*/ 74 w 74"/>
                <a:gd name="T13" fmla="*/ 0 h 52"/>
                <a:gd name="T14" fmla="*/ 74 w 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74" y="0"/>
                  </a:moveTo>
                  <a:cubicBezTo>
                    <a:pt x="64" y="16"/>
                    <a:pt x="45" y="30"/>
                    <a:pt x="26" y="40"/>
                  </a:cubicBezTo>
                  <a:cubicBezTo>
                    <a:pt x="17" y="45"/>
                    <a:pt x="8" y="49"/>
                    <a:pt x="0" y="52"/>
                  </a:cubicBezTo>
                  <a:cubicBezTo>
                    <a:pt x="23" y="43"/>
                    <a:pt x="59" y="25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C50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13">
              <a:extLst>
                <a:ext uri="{FF2B5EF4-FFF2-40B4-BE49-F238E27FC236}">
                  <a16:creationId xmlns:a16="http://schemas.microsoft.com/office/drawing/2014/main" id="{3C8624A7-2CA7-4611-B61A-D4B9826CF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4889501"/>
              <a:ext cx="230188" cy="434975"/>
            </a:xfrm>
            <a:custGeom>
              <a:avLst/>
              <a:gdLst>
                <a:gd name="T0" fmla="*/ 77 w 82"/>
                <a:gd name="T1" fmla="*/ 0 h 155"/>
                <a:gd name="T2" fmla="*/ 3 w 82"/>
                <a:gd name="T3" fmla="*/ 52 h 155"/>
                <a:gd name="T4" fmla="*/ 3 w 82"/>
                <a:gd name="T5" fmla="*/ 52 h 155"/>
                <a:gd name="T6" fmla="*/ 3 w 82"/>
                <a:gd name="T7" fmla="*/ 52 h 155"/>
                <a:gd name="T8" fmla="*/ 0 w 82"/>
                <a:gd name="T9" fmla="*/ 54 h 155"/>
                <a:gd name="T10" fmla="*/ 0 w 82"/>
                <a:gd name="T11" fmla="*/ 54 h 155"/>
                <a:gd name="T12" fmla="*/ 15 w 82"/>
                <a:gd name="T13" fmla="*/ 74 h 155"/>
                <a:gd name="T14" fmla="*/ 82 w 82"/>
                <a:gd name="T15" fmla="*/ 155 h 155"/>
                <a:gd name="T16" fmla="*/ 33 w 82"/>
                <a:gd name="T17" fmla="*/ 59 h 155"/>
                <a:gd name="T18" fmla="*/ 77 w 82"/>
                <a:gd name="T1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55">
                  <a:moveTo>
                    <a:pt x="77" y="0"/>
                  </a:moveTo>
                  <a:cubicBezTo>
                    <a:pt x="62" y="25"/>
                    <a:pt x="26" y="43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9"/>
                    <a:pt x="9" y="66"/>
                    <a:pt x="15" y="74"/>
                  </a:cubicBezTo>
                  <a:cubicBezTo>
                    <a:pt x="38" y="104"/>
                    <a:pt x="71" y="142"/>
                    <a:pt x="82" y="155"/>
                  </a:cubicBezTo>
                  <a:cubicBezTo>
                    <a:pt x="71" y="120"/>
                    <a:pt x="43" y="93"/>
                    <a:pt x="33" y="59"/>
                  </a:cubicBezTo>
                  <a:cubicBezTo>
                    <a:pt x="51" y="42"/>
                    <a:pt x="68" y="22"/>
                    <a:pt x="77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Freeform 14">
              <a:extLst>
                <a:ext uri="{FF2B5EF4-FFF2-40B4-BE49-F238E27FC236}">
                  <a16:creationId xmlns:a16="http://schemas.microsoft.com/office/drawing/2014/main" id="{D981DBDD-51BE-4289-B4B6-3D012F132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6088" y="5454651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Freeform 15">
              <a:extLst>
                <a:ext uri="{FF2B5EF4-FFF2-40B4-BE49-F238E27FC236}">
                  <a16:creationId xmlns:a16="http://schemas.microsoft.com/office/drawing/2014/main" id="{B3F5EB7B-63C7-4861-BFDE-8118113C0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5418138"/>
              <a:ext cx="125413" cy="66675"/>
            </a:xfrm>
            <a:custGeom>
              <a:avLst/>
              <a:gdLst>
                <a:gd name="T0" fmla="*/ 1 w 45"/>
                <a:gd name="T1" fmla="*/ 0 h 24"/>
                <a:gd name="T2" fmla="*/ 0 w 45"/>
                <a:gd name="T3" fmla="*/ 14 h 24"/>
                <a:gd name="T4" fmla="*/ 0 w 45"/>
                <a:gd name="T5" fmla="*/ 14 h 24"/>
                <a:gd name="T6" fmla="*/ 1 w 45"/>
                <a:gd name="T7" fmla="*/ 13 h 24"/>
                <a:gd name="T8" fmla="*/ 1 w 45"/>
                <a:gd name="T9" fmla="*/ 13 h 24"/>
                <a:gd name="T10" fmla="*/ 1 w 45"/>
                <a:gd name="T11" fmla="*/ 13 h 24"/>
                <a:gd name="T12" fmla="*/ 26 w 45"/>
                <a:gd name="T13" fmla="*/ 24 h 24"/>
                <a:gd name="T14" fmla="*/ 45 w 45"/>
                <a:gd name="T15" fmla="*/ 14 h 24"/>
                <a:gd name="T16" fmla="*/ 35 w 45"/>
                <a:gd name="T17" fmla="*/ 16 h 24"/>
                <a:gd name="T18" fmla="*/ 1 w 45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4">
                  <a:moveTo>
                    <a:pt x="1" y="0"/>
                  </a:moveTo>
                  <a:cubicBezTo>
                    <a:pt x="3" y="5"/>
                    <a:pt x="2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1" y="21"/>
                    <a:pt x="19" y="24"/>
                    <a:pt x="26" y="24"/>
                  </a:cubicBezTo>
                  <a:cubicBezTo>
                    <a:pt x="35" y="24"/>
                    <a:pt x="41" y="19"/>
                    <a:pt x="45" y="14"/>
                  </a:cubicBezTo>
                  <a:cubicBezTo>
                    <a:pt x="42" y="16"/>
                    <a:pt x="39" y="16"/>
                    <a:pt x="35" y="16"/>
                  </a:cubicBezTo>
                  <a:cubicBezTo>
                    <a:pt x="22" y="16"/>
                    <a:pt x="8" y="7"/>
                    <a:pt x="1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16">
              <a:extLst>
                <a:ext uri="{FF2B5EF4-FFF2-40B4-BE49-F238E27FC236}">
                  <a16:creationId xmlns:a16="http://schemas.microsoft.com/office/drawing/2014/main" id="{0B42ACCA-0341-4F3A-AB3C-881210B79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38" y="5426076"/>
              <a:ext cx="7938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1 h 1"/>
                <a:gd name="T10" fmla="*/ 0 w 3"/>
                <a:gd name="T11" fmla="*/ 1 h 1"/>
                <a:gd name="T12" fmla="*/ 0 w 3"/>
                <a:gd name="T13" fmla="*/ 1 h 1"/>
                <a:gd name="T14" fmla="*/ 0 w 3"/>
                <a:gd name="T15" fmla="*/ 1 h 1"/>
                <a:gd name="T16" fmla="*/ 0 w 3"/>
                <a:gd name="T17" fmla="*/ 1 h 1"/>
                <a:gd name="T18" fmla="*/ 0 w 3"/>
                <a:gd name="T19" fmla="*/ 1 h 1"/>
                <a:gd name="T20" fmla="*/ 0 w 3"/>
                <a:gd name="T21" fmla="*/ 1 h 1"/>
                <a:gd name="T22" fmla="*/ 0 w 3"/>
                <a:gd name="T23" fmla="*/ 1 h 1"/>
                <a:gd name="T24" fmla="*/ 0 w 3"/>
                <a:gd name="T25" fmla="*/ 1 h 1"/>
                <a:gd name="T26" fmla="*/ 0 w 3"/>
                <a:gd name="T27" fmla="*/ 1 h 1"/>
                <a:gd name="T28" fmla="*/ 0 w 3"/>
                <a:gd name="T29" fmla="*/ 1 h 1"/>
                <a:gd name="T30" fmla="*/ 1 w 3"/>
                <a:gd name="T31" fmla="*/ 1 h 1"/>
                <a:gd name="T32" fmla="*/ 1 w 3"/>
                <a:gd name="T33" fmla="*/ 1 h 1"/>
                <a:gd name="T34" fmla="*/ 1 w 3"/>
                <a:gd name="T35" fmla="*/ 1 h 1"/>
                <a:gd name="T36" fmla="*/ 1 w 3"/>
                <a:gd name="T37" fmla="*/ 0 h 1"/>
                <a:gd name="T38" fmla="*/ 1 w 3"/>
                <a:gd name="T39" fmla="*/ 1 h 1"/>
                <a:gd name="T40" fmla="*/ 1 w 3"/>
                <a:gd name="T41" fmla="*/ 0 h 1"/>
                <a:gd name="T42" fmla="*/ 1 w 3"/>
                <a:gd name="T43" fmla="*/ 0 h 1"/>
                <a:gd name="T44" fmla="*/ 1 w 3"/>
                <a:gd name="T45" fmla="*/ 0 h 1"/>
                <a:gd name="T46" fmla="*/ 1 w 3"/>
                <a:gd name="T47" fmla="*/ 0 h 1"/>
                <a:gd name="T48" fmla="*/ 1 w 3"/>
                <a:gd name="T49" fmla="*/ 0 h 1"/>
                <a:gd name="T50" fmla="*/ 1 w 3"/>
                <a:gd name="T51" fmla="*/ 0 h 1"/>
                <a:gd name="T52" fmla="*/ 1 w 3"/>
                <a:gd name="T53" fmla="*/ 0 h 1"/>
                <a:gd name="T54" fmla="*/ 1 w 3"/>
                <a:gd name="T55" fmla="*/ 0 h 1"/>
                <a:gd name="T56" fmla="*/ 1 w 3"/>
                <a:gd name="T57" fmla="*/ 0 h 1"/>
                <a:gd name="T58" fmla="*/ 1 w 3"/>
                <a:gd name="T59" fmla="*/ 0 h 1"/>
                <a:gd name="T60" fmla="*/ 1 w 3"/>
                <a:gd name="T61" fmla="*/ 0 h 1"/>
                <a:gd name="T62" fmla="*/ 1 w 3"/>
                <a:gd name="T63" fmla="*/ 0 h 1"/>
                <a:gd name="T64" fmla="*/ 1 w 3"/>
                <a:gd name="T65" fmla="*/ 0 h 1"/>
                <a:gd name="T66" fmla="*/ 2 w 3"/>
                <a:gd name="T67" fmla="*/ 0 h 1"/>
                <a:gd name="T68" fmla="*/ 1 w 3"/>
                <a:gd name="T69" fmla="*/ 0 h 1"/>
                <a:gd name="T70" fmla="*/ 2 w 3"/>
                <a:gd name="T71" fmla="*/ 0 h 1"/>
                <a:gd name="T72" fmla="*/ 2 w 3"/>
                <a:gd name="T73" fmla="*/ 0 h 1"/>
                <a:gd name="T74" fmla="*/ 2 w 3"/>
                <a:gd name="T75" fmla="*/ 0 h 1"/>
                <a:gd name="T76" fmla="*/ 2 w 3"/>
                <a:gd name="T77" fmla="*/ 0 h 1"/>
                <a:gd name="T78" fmla="*/ 2 w 3"/>
                <a:gd name="T79" fmla="*/ 0 h 1"/>
                <a:gd name="T80" fmla="*/ 2 w 3"/>
                <a:gd name="T81" fmla="*/ 0 h 1"/>
                <a:gd name="T82" fmla="*/ 2 w 3"/>
                <a:gd name="T83" fmla="*/ 0 h 1"/>
                <a:gd name="T84" fmla="*/ 2 w 3"/>
                <a:gd name="T85" fmla="*/ 0 h 1"/>
                <a:gd name="T86" fmla="*/ 2 w 3"/>
                <a:gd name="T87" fmla="*/ 0 h 1"/>
                <a:gd name="T88" fmla="*/ 2 w 3"/>
                <a:gd name="T89" fmla="*/ 0 h 1"/>
                <a:gd name="T90" fmla="*/ 2 w 3"/>
                <a:gd name="T91" fmla="*/ 0 h 1"/>
                <a:gd name="T92" fmla="*/ 2 w 3"/>
                <a:gd name="T93" fmla="*/ 0 h 1"/>
                <a:gd name="T94" fmla="*/ 2 w 3"/>
                <a:gd name="T95" fmla="*/ 0 h 1"/>
                <a:gd name="T96" fmla="*/ 2 w 3"/>
                <a:gd name="T97" fmla="*/ 0 h 1"/>
                <a:gd name="T98" fmla="*/ 2 w 3"/>
                <a:gd name="T99" fmla="*/ 0 h 1"/>
                <a:gd name="T100" fmla="*/ 2 w 3"/>
                <a:gd name="T101" fmla="*/ 0 h 1"/>
                <a:gd name="T102" fmla="*/ 2 w 3"/>
                <a:gd name="T103" fmla="*/ 0 h 1"/>
                <a:gd name="T104" fmla="*/ 2 w 3"/>
                <a:gd name="T105" fmla="*/ 0 h 1"/>
                <a:gd name="T106" fmla="*/ 2 w 3"/>
                <a:gd name="T107" fmla="*/ 0 h 1"/>
                <a:gd name="T108" fmla="*/ 2 w 3"/>
                <a:gd name="T109" fmla="*/ 0 h 1"/>
                <a:gd name="T110" fmla="*/ 2 w 3"/>
                <a:gd name="T111" fmla="*/ 0 h 1"/>
                <a:gd name="T112" fmla="*/ 2 w 3"/>
                <a:gd name="T113" fmla="*/ 0 h 1"/>
                <a:gd name="T114" fmla="*/ 3 w 3"/>
                <a:gd name="T115" fmla="*/ 0 h 1"/>
                <a:gd name="T116" fmla="*/ 3 w 3"/>
                <a:gd name="T117" fmla="*/ 0 h 1"/>
                <a:gd name="T118" fmla="*/ 3 w 3"/>
                <a:gd name="T1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Freeform 17">
              <a:extLst>
                <a:ext uri="{FF2B5EF4-FFF2-40B4-BE49-F238E27FC236}">
                  <a16:creationId xmlns:a16="http://schemas.microsoft.com/office/drawing/2014/main" id="{FB38D5CF-B9E2-4D4F-BBBF-49BE8FFEE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4676" y="5394326"/>
              <a:ext cx="73025" cy="34925"/>
            </a:xfrm>
            <a:custGeom>
              <a:avLst/>
              <a:gdLst>
                <a:gd name="T0" fmla="*/ 0 w 26"/>
                <a:gd name="T1" fmla="*/ 0 h 12"/>
                <a:gd name="T2" fmla="*/ 5 w 26"/>
                <a:gd name="T3" fmla="*/ 12 h 12"/>
                <a:gd name="T4" fmla="*/ 6 w 26"/>
                <a:gd name="T5" fmla="*/ 12 h 12"/>
                <a:gd name="T6" fmla="*/ 6 w 26"/>
                <a:gd name="T7" fmla="*/ 12 h 12"/>
                <a:gd name="T8" fmla="*/ 6 w 26"/>
                <a:gd name="T9" fmla="*/ 12 h 12"/>
                <a:gd name="T10" fmla="*/ 6 w 26"/>
                <a:gd name="T11" fmla="*/ 12 h 12"/>
                <a:gd name="T12" fmla="*/ 6 w 26"/>
                <a:gd name="T13" fmla="*/ 12 h 12"/>
                <a:gd name="T14" fmla="*/ 6 w 26"/>
                <a:gd name="T15" fmla="*/ 12 h 12"/>
                <a:gd name="T16" fmla="*/ 6 w 26"/>
                <a:gd name="T17" fmla="*/ 12 h 12"/>
                <a:gd name="T18" fmla="*/ 6 w 26"/>
                <a:gd name="T19" fmla="*/ 12 h 12"/>
                <a:gd name="T20" fmla="*/ 6 w 26"/>
                <a:gd name="T21" fmla="*/ 12 h 12"/>
                <a:gd name="T22" fmla="*/ 6 w 26"/>
                <a:gd name="T23" fmla="*/ 12 h 12"/>
                <a:gd name="T24" fmla="*/ 6 w 26"/>
                <a:gd name="T25" fmla="*/ 12 h 12"/>
                <a:gd name="T26" fmla="*/ 7 w 26"/>
                <a:gd name="T27" fmla="*/ 12 h 12"/>
                <a:gd name="T28" fmla="*/ 7 w 26"/>
                <a:gd name="T29" fmla="*/ 12 h 12"/>
                <a:gd name="T30" fmla="*/ 7 w 26"/>
                <a:gd name="T31" fmla="*/ 12 h 12"/>
                <a:gd name="T32" fmla="*/ 7 w 26"/>
                <a:gd name="T33" fmla="*/ 11 h 12"/>
                <a:gd name="T34" fmla="*/ 7 w 26"/>
                <a:gd name="T35" fmla="*/ 11 h 12"/>
                <a:gd name="T36" fmla="*/ 7 w 26"/>
                <a:gd name="T37" fmla="*/ 11 h 12"/>
                <a:gd name="T38" fmla="*/ 7 w 26"/>
                <a:gd name="T39" fmla="*/ 11 h 12"/>
                <a:gd name="T40" fmla="*/ 7 w 26"/>
                <a:gd name="T41" fmla="*/ 11 h 12"/>
                <a:gd name="T42" fmla="*/ 7 w 26"/>
                <a:gd name="T43" fmla="*/ 11 h 12"/>
                <a:gd name="T44" fmla="*/ 7 w 26"/>
                <a:gd name="T45" fmla="*/ 11 h 12"/>
                <a:gd name="T46" fmla="*/ 7 w 26"/>
                <a:gd name="T47" fmla="*/ 11 h 12"/>
                <a:gd name="T48" fmla="*/ 7 w 26"/>
                <a:gd name="T49" fmla="*/ 11 h 12"/>
                <a:gd name="T50" fmla="*/ 7 w 26"/>
                <a:gd name="T51" fmla="*/ 11 h 12"/>
                <a:gd name="T52" fmla="*/ 8 w 26"/>
                <a:gd name="T53" fmla="*/ 11 h 12"/>
                <a:gd name="T54" fmla="*/ 8 w 26"/>
                <a:gd name="T55" fmla="*/ 11 h 12"/>
                <a:gd name="T56" fmla="*/ 8 w 26"/>
                <a:gd name="T57" fmla="*/ 11 h 12"/>
                <a:gd name="T58" fmla="*/ 8 w 26"/>
                <a:gd name="T59" fmla="*/ 11 h 12"/>
                <a:gd name="T60" fmla="*/ 8 w 26"/>
                <a:gd name="T61" fmla="*/ 11 h 12"/>
                <a:gd name="T62" fmla="*/ 8 w 26"/>
                <a:gd name="T63" fmla="*/ 11 h 12"/>
                <a:gd name="T64" fmla="*/ 8 w 26"/>
                <a:gd name="T65" fmla="*/ 11 h 12"/>
                <a:gd name="T66" fmla="*/ 8 w 26"/>
                <a:gd name="T67" fmla="*/ 11 h 12"/>
                <a:gd name="T68" fmla="*/ 8 w 26"/>
                <a:gd name="T69" fmla="*/ 11 h 12"/>
                <a:gd name="T70" fmla="*/ 8 w 26"/>
                <a:gd name="T71" fmla="*/ 11 h 12"/>
                <a:gd name="T72" fmla="*/ 8 w 26"/>
                <a:gd name="T73" fmla="*/ 11 h 12"/>
                <a:gd name="T74" fmla="*/ 8 w 26"/>
                <a:gd name="T75" fmla="*/ 11 h 12"/>
                <a:gd name="T76" fmla="*/ 8 w 26"/>
                <a:gd name="T77" fmla="*/ 11 h 12"/>
                <a:gd name="T78" fmla="*/ 8 w 26"/>
                <a:gd name="T79" fmla="*/ 11 h 12"/>
                <a:gd name="T80" fmla="*/ 8 w 26"/>
                <a:gd name="T81" fmla="*/ 11 h 12"/>
                <a:gd name="T82" fmla="*/ 9 w 26"/>
                <a:gd name="T83" fmla="*/ 11 h 12"/>
                <a:gd name="T84" fmla="*/ 9 w 26"/>
                <a:gd name="T85" fmla="*/ 11 h 12"/>
                <a:gd name="T86" fmla="*/ 26 w 26"/>
                <a:gd name="T87" fmla="*/ 1 h 12"/>
                <a:gd name="T88" fmla="*/ 14 w 26"/>
                <a:gd name="T89" fmla="*/ 5 h 12"/>
                <a:gd name="T90" fmla="*/ 0 w 26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9"/>
                    <a:pt x="23" y="6"/>
                    <a:pt x="26" y="1"/>
                  </a:cubicBezTo>
                  <a:cubicBezTo>
                    <a:pt x="22" y="4"/>
                    <a:pt x="18" y="5"/>
                    <a:pt x="14" y="5"/>
                  </a:cubicBezTo>
                  <a:cubicBezTo>
                    <a:pt x="10" y="5"/>
                    <a:pt x="5" y="4"/>
                    <a:pt x="0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Freeform 18">
              <a:extLst>
                <a:ext uri="{FF2B5EF4-FFF2-40B4-BE49-F238E27FC236}">
                  <a16:creationId xmlns:a16="http://schemas.microsoft.com/office/drawing/2014/main" id="{E94C8760-D24B-4922-849C-2CE3BFDE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5383213"/>
              <a:ext cx="14288" cy="11113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0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2"/>
                    <a:pt x="3" y="3"/>
                    <a:pt x="5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19">
              <a:extLst>
                <a:ext uri="{FF2B5EF4-FFF2-40B4-BE49-F238E27FC236}">
                  <a16:creationId xmlns:a16="http://schemas.microsoft.com/office/drawing/2014/main" id="{83A9D2B1-7352-4314-BFDC-574366D9D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0876" y="5346701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Freeform 20">
              <a:extLst>
                <a:ext uri="{FF2B5EF4-FFF2-40B4-BE49-F238E27FC236}">
                  <a16:creationId xmlns:a16="http://schemas.microsoft.com/office/drawing/2014/main" id="{041EDAF2-4BBB-48AD-B509-84CFCB1A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1" y="5319713"/>
              <a:ext cx="46038" cy="33338"/>
            </a:xfrm>
            <a:custGeom>
              <a:avLst/>
              <a:gdLst>
                <a:gd name="T0" fmla="*/ 4 w 16"/>
                <a:gd name="T1" fmla="*/ 0 h 12"/>
                <a:gd name="T2" fmla="*/ 0 w 16"/>
                <a:gd name="T3" fmla="*/ 3 h 12"/>
                <a:gd name="T4" fmla="*/ 13 w 16"/>
                <a:gd name="T5" fmla="*/ 12 h 12"/>
                <a:gd name="T6" fmla="*/ 13 w 16"/>
                <a:gd name="T7" fmla="*/ 11 h 12"/>
                <a:gd name="T8" fmla="*/ 12 w 16"/>
                <a:gd name="T9" fmla="*/ 10 h 12"/>
                <a:gd name="T10" fmla="*/ 12 w 16"/>
                <a:gd name="T11" fmla="*/ 10 h 12"/>
                <a:gd name="T12" fmla="*/ 12 w 16"/>
                <a:gd name="T13" fmla="*/ 10 h 12"/>
                <a:gd name="T14" fmla="*/ 12 w 16"/>
                <a:gd name="T15" fmla="*/ 10 h 12"/>
                <a:gd name="T16" fmla="*/ 13 w 16"/>
                <a:gd name="T17" fmla="*/ 10 h 12"/>
                <a:gd name="T18" fmla="*/ 13 w 16"/>
                <a:gd name="T19" fmla="*/ 10 h 12"/>
                <a:gd name="T20" fmla="*/ 16 w 16"/>
                <a:gd name="T21" fmla="*/ 3 h 12"/>
                <a:gd name="T22" fmla="*/ 14 w 16"/>
                <a:gd name="T23" fmla="*/ 4 h 12"/>
                <a:gd name="T24" fmla="*/ 9 w 16"/>
                <a:gd name="T25" fmla="*/ 2 h 12"/>
                <a:gd name="T26" fmla="*/ 4 w 16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7" y="3"/>
                    <a:pt x="8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8"/>
                    <a:pt x="15" y="6"/>
                    <a:pt x="16" y="3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2" y="4"/>
                    <a:pt x="11" y="3"/>
                    <a:pt x="9" y="2"/>
                  </a:cubicBezTo>
                  <a:cubicBezTo>
                    <a:pt x="7" y="1"/>
                    <a:pt x="5" y="0"/>
                    <a:pt x="4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Freeform 21">
              <a:extLst>
                <a:ext uri="{FF2B5EF4-FFF2-40B4-BE49-F238E27FC236}">
                  <a16:creationId xmlns:a16="http://schemas.microsoft.com/office/drawing/2014/main" id="{F6B68054-88B5-4364-BB70-CC59154D7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38" y="3629026"/>
              <a:ext cx="1241425" cy="960438"/>
            </a:xfrm>
            <a:custGeom>
              <a:avLst/>
              <a:gdLst>
                <a:gd name="T0" fmla="*/ 369 w 443"/>
                <a:gd name="T1" fmla="*/ 252 h 343"/>
                <a:gd name="T2" fmla="*/ 295 w 443"/>
                <a:gd name="T3" fmla="*/ 325 h 343"/>
                <a:gd name="T4" fmla="*/ 287 w 443"/>
                <a:gd name="T5" fmla="*/ 329 h 343"/>
                <a:gd name="T6" fmla="*/ 219 w 443"/>
                <a:gd name="T7" fmla="*/ 343 h 343"/>
                <a:gd name="T8" fmla="*/ 194 w 443"/>
                <a:gd name="T9" fmla="*/ 342 h 343"/>
                <a:gd name="T10" fmla="*/ 140 w 443"/>
                <a:gd name="T11" fmla="*/ 335 h 343"/>
                <a:gd name="T12" fmla="*/ 79 w 443"/>
                <a:gd name="T13" fmla="*/ 314 h 343"/>
                <a:gd name="T14" fmla="*/ 7 w 443"/>
                <a:gd name="T15" fmla="*/ 235 h 343"/>
                <a:gd name="T16" fmla="*/ 22 w 443"/>
                <a:gd name="T17" fmla="*/ 166 h 343"/>
                <a:gd name="T18" fmla="*/ 29 w 443"/>
                <a:gd name="T19" fmla="*/ 95 h 343"/>
                <a:gd name="T20" fmla="*/ 28 w 443"/>
                <a:gd name="T21" fmla="*/ 93 h 343"/>
                <a:gd name="T22" fmla="*/ 126 w 443"/>
                <a:gd name="T23" fmla="*/ 36 h 343"/>
                <a:gd name="T24" fmla="*/ 100 w 443"/>
                <a:gd name="T25" fmla="*/ 87 h 343"/>
                <a:gd name="T26" fmla="*/ 248 w 443"/>
                <a:gd name="T27" fmla="*/ 0 h 343"/>
                <a:gd name="T28" fmla="*/ 300 w 443"/>
                <a:gd name="T29" fmla="*/ 116 h 343"/>
                <a:gd name="T30" fmla="*/ 319 w 443"/>
                <a:gd name="T31" fmla="*/ 101 h 343"/>
                <a:gd name="T32" fmla="*/ 369 w 443"/>
                <a:gd name="T33" fmla="*/ 161 h 343"/>
                <a:gd name="T34" fmla="*/ 371 w 443"/>
                <a:gd name="T35" fmla="*/ 165 h 343"/>
                <a:gd name="T36" fmla="*/ 392 w 443"/>
                <a:gd name="T37" fmla="*/ 158 h 343"/>
                <a:gd name="T38" fmla="*/ 418 w 443"/>
                <a:gd name="T39" fmla="*/ 168 h 343"/>
                <a:gd name="T40" fmla="*/ 369 w 443"/>
                <a:gd name="T41" fmla="*/ 252 h 343"/>
                <a:gd name="T42" fmla="*/ 369 w 443"/>
                <a:gd name="T43" fmla="*/ 25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3" h="343">
                  <a:moveTo>
                    <a:pt x="369" y="252"/>
                  </a:moveTo>
                  <a:cubicBezTo>
                    <a:pt x="365" y="260"/>
                    <a:pt x="346" y="301"/>
                    <a:pt x="295" y="325"/>
                  </a:cubicBezTo>
                  <a:cubicBezTo>
                    <a:pt x="292" y="326"/>
                    <a:pt x="289" y="327"/>
                    <a:pt x="287" y="329"/>
                  </a:cubicBezTo>
                  <a:cubicBezTo>
                    <a:pt x="268" y="336"/>
                    <a:pt x="246" y="342"/>
                    <a:pt x="219" y="343"/>
                  </a:cubicBezTo>
                  <a:cubicBezTo>
                    <a:pt x="211" y="343"/>
                    <a:pt x="203" y="343"/>
                    <a:pt x="194" y="342"/>
                  </a:cubicBezTo>
                  <a:cubicBezTo>
                    <a:pt x="175" y="341"/>
                    <a:pt x="157" y="339"/>
                    <a:pt x="140" y="335"/>
                  </a:cubicBezTo>
                  <a:cubicBezTo>
                    <a:pt x="117" y="330"/>
                    <a:pt x="97" y="323"/>
                    <a:pt x="79" y="314"/>
                  </a:cubicBezTo>
                  <a:cubicBezTo>
                    <a:pt x="36" y="292"/>
                    <a:pt x="11" y="262"/>
                    <a:pt x="7" y="235"/>
                  </a:cubicBezTo>
                  <a:cubicBezTo>
                    <a:pt x="0" y="190"/>
                    <a:pt x="22" y="166"/>
                    <a:pt x="22" y="166"/>
                  </a:cubicBezTo>
                  <a:cubicBezTo>
                    <a:pt x="24" y="146"/>
                    <a:pt x="29" y="95"/>
                    <a:pt x="29" y="95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78" y="73"/>
                    <a:pt x="126" y="36"/>
                    <a:pt x="126" y="36"/>
                  </a:cubicBezTo>
                  <a:cubicBezTo>
                    <a:pt x="126" y="36"/>
                    <a:pt x="84" y="69"/>
                    <a:pt x="100" y="87"/>
                  </a:cubicBezTo>
                  <a:cubicBezTo>
                    <a:pt x="115" y="104"/>
                    <a:pt x="207" y="55"/>
                    <a:pt x="248" y="0"/>
                  </a:cubicBezTo>
                  <a:cubicBezTo>
                    <a:pt x="249" y="8"/>
                    <a:pt x="263" y="118"/>
                    <a:pt x="300" y="116"/>
                  </a:cubicBezTo>
                  <a:cubicBezTo>
                    <a:pt x="310" y="115"/>
                    <a:pt x="316" y="108"/>
                    <a:pt x="319" y="101"/>
                  </a:cubicBezTo>
                  <a:cubicBezTo>
                    <a:pt x="328" y="125"/>
                    <a:pt x="346" y="156"/>
                    <a:pt x="369" y="161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7" y="162"/>
                    <a:pt x="385" y="159"/>
                    <a:pt x="392" y="158"/>
                  </a:cubicBezTo>
                  <a:cubicBezTo>
                    <a:pt x="401" y="157"/>
                    <a:pt x="410" y="159"/>
                    <a:pt x="418" y="168"/>
                  </a:cubicBezTo>
                  <a:cubicBezTo>
                    <a:pt x="443" y="195"/>
                    <a:pt x="431" y="261"/>
                    <a:pt x="369" y="252"/>
                  </a:cubicBezTo>
                  <a:cubicBezTo>
                    <a:pt x="369" y="252"/>
                    <a:pt x="369" y="252"/>
                    <a:pt x="369" y="252"/>
                  </a:cubicBezTo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Rectangle 22">
              <a:extLst>
                <a:ext uri="{FF2B5EF4-FFF2-40B4-BE49-F238E27FC236}">
                  <a16:creationId xmlns:a16="http://schemas.microsoft.com/office/drawing/2014/main" id="{A067832A-CFB5-4F2C-B2EA-BB0EFDE76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1" y="3729038"/>
              <a:ext cx="1588" cy="1588"/>
            </a:xfrm>
            <a:prstGeom prst="rect">
              <a:avLst/>
            </a:pr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Freeform 23">
              <a:extLst>
                <a:ext uri="{FF2B5EF4-FFF2-40B4-BE49-F238E27FC236}">
                  <a16:creationId xmlns:a16="http://schemas.microsoft.com/office/drawing/2014/main" id="{D078AA4B-7261-4E20-9EBB-4D5297BEF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1" y="3729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Freeform 24">
              <a:extLst>
                <a:ext uri="{FF2B5EF4-FFF2-40B4-BE49-F238E27FC236}">
                  <a16:creationId xmlns:a16="http://schemas.microsoft.com/office/drawing/2014/main" id="{3D262E1E-C48C-4E94-B8E8-06CB3A01B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2438" y="3894138"/>
              <a:ext cx="6350" cy="47625"/>
            </a:xfrm>
            <a:custGeom>
              <a:avLst/>
              <a:gdLst>
                <a:gd name="T0" fmla="*/ 2 w 2"/>
                <a:gd name="T1" fmla="*/ 0 h 17"/>
                <a:gd name="T2" fmla="*/ 0 w 2"/>
                <a:gd name="T3" fmla="*/ 17 h 17"/>
                <a:gd name="T4" fmla="*/ 0 w 2"/>
                <a:gd name="T5" fmla="*/ 17 h 17"/>
                <a:gd name="T6" fmla="*/ 2 w 2"/>
                <a:gd name="T7" fmla="*/ 0 h 17"/>
                <a:gd name="T8" fmla="*/ 2 w 2"/>
                <a:gd name="T9" fmla="*/ 0 h 17"/>
                <a:gd name="T10" fmla="*/ 2 w 2"/>
                <a:gd name="T11" fmla="*/ 0 h 17"/>
                <a:gd name="T12" fmla="*/ 2 w 2"/>
                <a:gd name="T13" fmla="*/ 0 h 17"/>
                <a:gd name="T14" fmla="*/ 2 w 2"/>
                <a:gd name="T15" fmla="*/ 0 h 17"/>
                <a:gd name="T16" fmla="*/ 2 w 2"/>
                <a:gd name="T17" fmla="*/ 0 h 17"/>
                <a:gd name="T18" fmla="*/ 2 w 2"/>
                <a:gd name="T19" fmla="*/ 0 h 17"/>
                <a:gd name="T20" fmla="*/ 2 w 2"/>
                <a:gd name="T21" fmla="*/ 0 h 17"/>
                <a:gd name="T22" fmla="*/ 2 w 2"/>
                <a:gd name="T23" fmla="*/ 0 h 17"/>
                <a:gd name="T24" fmla="*/ 2 w 2"/>
                <a:gd name="T25" fmla="*/ 0 h 17"/>
                <a:gd name="T26" fmla="*/ 2 w 2"/>
                <a:gd name="T27" fmla="*/ 0 h 17"/>
                <a:gd name="T28" fmla="*/ 2 w 2"/>
                <a:gd name="T29" fmla="*/ 0 h 17"/>
                <a:gd name="T30" fmla="*/ 2 w 2"/>
                <a:gd name="T31" fmla="*/ 0 h 17"/>
                <a:gd name="T32" fmla="*/ 2 w 2"/>
                <a:gd name="T33" fmla="*/ 0 h 17"/>
                <a:gd name="T34" fmla="*/ 2 w 2"/>
                <a:gd name="T35" fmla="*/ 0 h 17"/>
                <a:gd name="T36" fmla="*/ 2 w 2"/>
                <a:gd name="T37" fmla="*/ 0 h 17"/>
                <a:gd name="T38" fmla="*/ 2 w 2"/>
                <a:gd name="T39" fmla="*/ 0 h 17"/>
                <a:gd name="T40" fmla="*/ 2 w 2"/>
                <a:gd name="T41" fmla="*/ 0 h 17"/>
                <a:gd name="T42" fmla="*/ 2 w 2"/>
                <a:gd name="T43" fmla="*/ 0 h 17"/>
                <a:gd name="T44" fmla="*/ 2 w 2"/>
                <a:gd name="T45" fmla="*/ 0 h 17"/>
                <a:gd name="T46" fmla="*/ 2 w 2"/>
                <a:gd name="T47" fmla="*/ 0 h 17"/>
                <a:gd name="T48" fmla="*/ 2 w 2"/>
                <a:gd name="T49" fmla="*/ 0 h 17"/>
                <a:gd name="T50" fmla="*/ 2 w 2"/>
                <a:gd name="T51" fmla="*/ 0 h 17"/>
                <a:gd name="T52" fmla="*/ 2 w 2"/>
                <a:gd name="T53" fmla="*/ 0 h 17"/>
                <a:gd name="T54" fmla="*/ 2 w 2"/>
                <a:gd name="T55" fmla="*/ 0 h 17"/>
                <a:gd name="T56" fmla="*/ 2 w 2"/>
                <a:gd name="T57" fmla="*/ 0 h 17"/>
                <a:gd name="T58" fmla="*/ 2 w 2"/>
                <a:gd name="T59" fmla="*/ 0 h 17"/>
                <a:gd name="T60" fmla="*/ 2 w 2"/>
                <a:gd name="T61" fmla="*/ 0 h 17"/>
                <a:gd name="T62" fmla="*/ 2 w 2"/>
                <a:gd name="T63" fmla="*/ 0 h 17"/>
                <a:gd name="T64" fmla="*/ 2 w 2"/>
                <a:gd name="T65" fmla="*/ 0 h 17"/>
                <a:gd name="T66" fmla="*/ 2 w 2"/>
                <a:gd name="T67" fmla="*/ 0 h 17"/>
                <a:gd name="T68" fmla="*/ 2 w 2"/>
                <a:gd name="T69" fmla="*/ 0 h 17"/>
                <a:gd name="T70" fmla="*/ 2 w 2"/>
                <a:gd name="T71" fmla="*/ 0 h 17"/>
                <a:gd name="T72" fmla="*/ 2 w 2"/>
                <a:gd name="T73" fmla="*/ 0 h 17"/>
                <a:gd name="T74" fmla="*/ 2 w 2"/>
                <a:gd name="T75" fmla="*/ 0 h 17"/>
                <a:gd name="T76" fmla="*/ 2 w 2"/>
                <a:gd name="T77" fmla="*/ 0 h 17"/>
                <a:gd name="T78" fmla="*/ 2 w 2"/>
                <a:gd name="T79" fmla="*/ 0 h 17"/>
                <a:gd name="T80" fmla="*/ 2 w 2"/>
                <a:gd name="T81" fmla="*/ 0 h 17"/>
                <a:gd name="T82" fmla="*/ 2 w 2"/>
                <a:gd name="T83" fmla="*/ 0 h 17"/>
                <a:gd name="T84" fmla="*/ 2 w 2"/>
                <a:gd name="T85" fmla="*/ 0 h 17"/>
                <a:gd name="T86" fmla="*/ 2 w 2"/>
                <a:gd name="T87" fmla="*/ 0 h 17"/>
                <a:gd name="T88" fmla="*/ 2 w 2"/>
                <a:gd name="T89" fmla="*/ 0 h 17"/>
                <a:gd name="T90" fmla="*/ 2 w 2"/>
                <a:gd name="T91" fmla="*/ 0 h 17"/>
                <a:gd name="T92" fmla="*/ 2 w 2"/>
                <a:gd name="T93" fmla="*/ 0 h 17"/>
                <a:gd name="T94" fmla="*/ 2 w 2"/>
                <a:gd name="T95" fmla="*/ 0 h 17"/>
                <a:gd name="T96" fmla="*/ 2 w 2"/>
                <a:gd name="T97" fmla="*/ 0 h 17"/>
                <a:gd name="T98" fmla="*/ 2 w 2"/>
                <a:gd name="T99" fmla="*/ 0 h 17"/>
                <a:gd name="T100" fmla="*/ 2 w 2"/>
                <a:gd name="T101" fmla="*/ 0 h 17"/>
                <a:gd name="T102" fmla="*/ 2 w 2"/>
                <a:gd name="T103" fmla="*/ 0 h 17"/>
                <a:gd name="T104" fmla="*/ 2 w 2"/>
                <a:gd name="T105" fmla="*/ 0 h 17"/>
                <a:gd name="T106" fmla="*/ 2 w 2"/>
                <a:gd name="T107" fmla="*/ 0 h 17"/>
                <a:gd name="T108" fmla="*/ 2 w 2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cubicBezTo>
                    <a:pt x="2" y="2"/>
                    <a:pt x="1" y="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9"/>
                    <a:pt x="2" y="2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25">
              <a:extLst>
                <a:ext uri="{FF2B5EF4-FFF2-40B4-BE49-F238E27FC236}">
                  <a16:creationId xmlns:a16="http://schemas.microsoft.com/office/drawing/2014/main" id="{E18694B1-7D49-4C5B-979D-035C18573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3629026"/>
              <a:ext cx="619125" cy="312738"/>
            </a:xfrm>
            <a:custGeom>
              <a:avLst/>
              <a:gdLst>
                <a:gd name="T0" fmla="*/ 221 w 221"/>
                <a:gd name="T1" fmla="*/ 0 h 112"/>
                <a:gd name="T2" fmla="*/ 220 w 221"/>
                <a:gd name="T3" fmla="*/ 1 h 112"/>
                <a:gd name="T4" fmla="*/ 220 w 221"/>
                <a:gd name="T5" fmla="*/ 2 h 112"/>
                <a:gd name="T6" fmla="*/ 219 w 221"/>
                <a:gd name="T7" fmla="*/ 2 h 112"/>
                <a:gd name="T8" fmla="*/ 219 w 221"/>
                <a:gd name="T9" fmla="*/ 3 h 112"/>
                <a:gd name="T10" fmla="*/ 218 w 221"/>
                <a:gd name="T11" fmla="*/ 4 h 112"/>
                <a:gd name="T12" fmla="*/ 194 w 221"/>
                <a:gd name="T13" fmla="*/ 29 h 112"/>
                <a:gd name="T14" fmla="*/ 194 w 221"/>
                <a:gd name="T15" fmla="*/ 29 h 112"/>
                <a:gd name="T16" fmla="*/ 194 w 221"/>
                <a:gd name="T17" fmla="*/ 29 h 112"/>
                <a:gd name="T18" fmla="*/ 193 w 221"/>
                <a:gd name="T19" fmla="*/ 30 h 112"/>
                <a:gd name="T20" fmla="*/ 193 w 221"/>
                <a:gd name="T21" fmla="*/ 30 h 112"/>
                <a:gd name="T22" fmla="*/ 192 w 221"/>
                <a:gd name="T23" fmla="*/ 31 h 112"/>
                <a:gd name="T24" fmla="*/ 83 w 221"/>
                <a:gd name="T25" fmla="*/ 90 h 112"/>
                <a:gd name="T26" fmla="*/ 83 w 221"/>
                <a:gd name="T27" fmla="*/ 90 h 112"/>
                <a:gd name="T28" fmla="*/ 73 w 221"/>
                <a:gd name="T29" fmla="*/ 87 h 112"/>
                <a:gd name="T30" fmla="*/ 99 w 221"/>
                <a:gd name="T31" fmla="*/ 36 h 112"/>
                <a:gd name="T32" fmla="*/ 7 w 221"/>
                <a:gd name="T33" fmla="*/ 91 h 112"/>
                <a:gd name="T34" fmla="*/ 7 w 221"/>
                <a:gd name="T35" fmla="*/ 91 h 112"/>
                <a:gd name="T36" fmla="*/ 6 w 221"/>
                <a:gd name="T37" fmla="*/ 91 h 112"/>
                <a:gd name="T38" fmla="*/ 2 w 221"/>
                <a:gd name="T39" fmla="*/ 93 h 112"/>
                <a:gd name="T40" fmla="*/ 1 w 221"/>
                <a:gd name="T41" fmla="*/ 93 h 112"/>
                <a:gd name="T42" fmla="*/ 2 w 221"/>
                <a:gd name="T43" fmla="*/ 95 h 112"/>
                <a:gd name="T44" fmla="*/ 2 w 221"/>
                <a:gd name="T45" fmla="*/ 95 h 112"/>
                <a:gd name="T46" fmla="*/ 2 w 221"/>
                <a:gd name="T47" fmla="*/ 95 h 112"/>
                <a:gd name="T48" fmla="*/ 2 w 221"/>
                <a:gd name="T49" fmla="*/ 95 h 112"/>
                <a:gd name="T50" fmla="*/ 2 w 221"/>
                <a:gd name="T51" fmla="*/ 95 h 112"/>
                <a:gd name="T52" fmla="*/ 2 w 221"/>
                <a:gd name="T53" fmla="*/ 95 h 112"/>
                <a:gd name="T54" fmla="*/ 2 w 221"/>
                <a:gd name="T55" fmla="*/ 95 h 112"/>
                <a:gd name="T56" fmla="*/ 2 w 221"/>
                <a:gd name="T57" fmla="*/ 95 h 112"/>
                <a:gd name="T58" fmla="*/ 2 w 221"/>
                <a:gd name="T59" fmla="*/ 95 h 112"/>
                <a:gd name="T60" fmla="*/ 2 w 221"/>
                <a:gd name="T61" fmla="*/ 95 h 112"/>
                <a:gd name="T62" fmla="*/ 2 w 221"/>
                <a:gd name="T63" fmla="*/ 95 h 112"/>
                <a:gd name="T64" fmla="*/ 2 w 221"/>
                <a:gd name="T65" fmla="*/ 95 h 112"/>
                <a:gd name="T66" fmla="*/ 2 w 221"/>
                <a:gd name="T67" fmla="*/ 95 h 112"/>
                <a:gd name="T68" fmla="*/ 2 w 221"/>
                <a:gd name="T69" fmla="*/ 95 h 112"/>
                <a:gd name="T70" fmla="*/ 2 w 221"/>
                <a:gd name="T71" fmla="*/ 95 h 112"/>
                <a:gd name="T72" fmla="*/ 2 w 221"/>
                <a:gd name="T73" fmla="*/ 95 h 112"/>
                <a:gd name="T74" fmla="*/ 2 w 221"/>
                <a:gd name="T75" fmla="*/ 95 h 112"/>
                <a:gd name="T76" fmla="*/ 2 w 221"/>
                <a:gd name="T77" fmla="*/ 95 h 112"/>
                <a:gd name="T78" fmla="*/ 2 w 221"/>
                <a:gd name="T79" fmla="*/ 95 h 112"/>
                <a:gd name="T80" fmla="*/ 52 w 221"/>
                <a:gd name="T81" fmla="*/ 89 h 112"/>
                <a:gd name="T82" fmla="*/ 221 w 221"/>
                <a:gd name="T83" fmla="*/ 6 h 112"/>
                <a:gd name="T84" fmla="*/ 221 w 221"/>
                <a:gd name="T8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112">
                  <a:moveTo>
                    <a:pt x="221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21" y="1"/>
                    <a:pt x="221" y="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20" y="1"/>
                    <a:pt x="220" y="2"/>
                    <a:pt x="220" y="2"/>
                  </a:cubicBezTo>
                  <a:cubicBezTo>
                    <a:pt x="220" y="2"/>
                    <a:pt x="220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3"/>
                  </a:cubicBezTo>
                  <a:cubicBezTo>
                    <a:pt x="219" y="3"/>
                    <a:pt x="219" y="3"/>
                    <a:pt x="219" y="3"/>
                  </a:cubicBezTo>
                  <a:cubicBezTo>
                    <a:pt x="219" y="3"/>
                    <a:pt x="218" y="3"/>
                    <a:pt x="218" y="3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1" y="13"/>
                    <a:pt x="203" y="21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30"/>
                    <a:pt x="193" y="30"/>
                    <a:pt x="193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93" y="30"/>
                    <a:pt x="192" y="30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55" y="64"/>
                    <a:pt x="105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78" y="90"/>
                    <a:pt x="75" y="89"/>
                    <a:pt x="73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0" y="84"/>
                    <a:pt x="69" y="81"/>
                    <a:pt x="69" y="77"/>
                  </a:cubicBezTo>
                  <a:cubicBezTo>
                    <a:pt x="69" y="60"/>
                    <a:pt x="98" y="37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37"/>
                    <a:pt x="54" y="70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2"/>
                    <a:pt x="3" y="92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7"/>
                    <a:pt x="1" y="104"/>
                    <a:pt x="0" y="112"/>
                  </a:cubicBezTo>
                  <a:cubicBezTo>
                    <a:pt x="19" y="108"/>
                    <a:pt x="36" y="100"/>
                    <a:pt x="52" y="89"/>
                  </a:cubicBezTo>
                  <a:cubicBezTo>
                    <a:pt x="56" y="93"/>
                    <a:pt x="61" y="96"/>
                    <a:pt x="68" y="98"/>
                  </a:cubicBezTo>
                  <a:cubicBezTo>
                    <a:pt x="131" y="98"/>
                    <a:pt x="191" y="57"/>
                    <a:pt x="221" y="6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3"/>
                    <a:pt x="221" y="1"/>
                    <a:pt x="221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Freeform 26">
              <a:extLst>
                <a:ext uri="{FF2B5EF4-FFF2-40B4-BE49-F238E27FC236}">
                  <a16:creationId xmlns:a16="http://schemas.microsoft.com/office/drawing/2014/main" id="{D33307A6-89BB-4322-9713-6420BFAC0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6" y="3911601"/>
              <a:ext cx="153988" cy="168275"/>
            </a:xfrm>
            <a:custGeom>
              <a:avLst/>
              <a:gdLst>
                <a:gd name="T0" fmla="*/ 6 w 55"/>
                <a:gd name="T1" fmla="*/ 0 h 60"/>
                <a:gd name="T2" fmla="*/ 6 w 55"/>
                <a:gd name="T3" fmla="*/ 0 h 60"/>
                <a:gd name="T4" fmla="*/ 6 w 55"/>
                <a:gd name="T5" fmla="*/ 0 h 60"/>
                <a:gd name="T6" fmla="*/ 6 w 55"/>
                <a:gd name="T7" fmla="*/ 0 h 60"/>
                <a:gd name="T8" fmla="*/ 6 w 55"/>
                <a:gd name="T9" fmla="*/ 0 h 60"/>
                <a:gd name="T10" fmla="*/ 0 w 55"/>
                <a:gd name="T11" fmla="*/ 9 h 60"/>
                <a:gd name="T12" fmla="*/ 3 w 55"/>
                <a:gd name="T13" fmla="*/ 16 h 60"/>
                <a:gd name="T14" fmla="*/ 55 w 55"/>
                <a:gd name="T15" fmla="*/ 60 h 60"/>
                <a:gd name="T16" fmla="*/ 6 w 55"/>
                <a:gd name="T17" fmla="*/ 0 h 60"/>
                <a:gd name="T18" fmla="*/ 6 w 55"/>
                <a:gd name="T19" fmla="*/ 0 h 60"/>
                <a:gd name="T20" fmla="*/ 6 w 55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6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3"/>
                    <a:pt x="3" y="6"/>
                    <a:pt x="0" y="9"/>
                  </a:cubicBezTo>
                  <a:cubicBezTo>
                    <a:pt x="1" y="11"/>
                    <a:pt x="2" y="13"/>
                    <a:pt x="3" y="16"/>
                  </a:cubicBezTo>
                  <a:cubicBezTo>
                    <a:pt x="12" y="38"/>
                    <a:pt x="32" y="59"/>
                    <a:pt x="55" y="60"/>
                  </a:cubicBezTo>
                  <a:cubicBezTo>
                    <a:pt x="33" y="54"/>
                    <a:pt x="15" y="24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Freeform 27">
              <a:extLst>
                <a:ext uri="{FF2B5EF4-FFF2-40B4-BE49-F238E27FC236}">
                  <a16:creationId xmlns:a16="http://schemas.microsoft.com/office/drawing/2014/main" id="{8EA8DF6B-5E84-45D8-9B9E-FD019D15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6" y="5226051"/>
              <a:ext cx="1423988" cy="782638"/>
            </a:xfrm>
            <a:custGeom>
              <a:avLst/>
              <a:gdLst>
                <a:gd name="T0" fmla="*/ 257 w 508"/>
                <a:gd name="T1" fmla="*/ 156 h 279"/>
                <a:gd name="T2" fmla="*/ 256 w 508"/>
                <a:gd name="T3" fmla="*/ 156 h 279"/>
                <a:gd name="T4" fmla="*/ 143 w 508"/>
                <a:gd name="T5" fmla="*/ 167 h 279"/>
                <a:gd name="T6" fmla="*/ 138 w 508"/>
                <a:gd name="T7" fmla="*/ 155 h 279"/>
                <a:gd name="T8" fmla="*/ 136 w 508"/>
                <a:gd name="T9" fmla="*/ 150 h 279"/>
                <a:gd name="T10" fmla="*/ 136 w 508"/>
                <a:gd name="T11" fmla="*/ 150 h 279"/>
                <a:gd name="T12" fmla="*/ 22 w 508"/>
                <a:gd name="T13" fmla="*/ 16 h 279"/>
                <a:gd name="T14" fmla="*/ 0 w 508"/>
                <a:gd name="T15" fmla="*/ 20 h 279"/>
                <a:gd name="T16" fmla="*/ 26 w 508"/>
                <a:gd name="T17" fmla="*/ 8 h 279"/>
                <a:gd name="T18" fmla="*/ 26 w 508"/>
                <a:gd name="T19" fmla="*/ 8 h 279"/>
                <a:gd name="T20" fmla="*/ 31 w 508"/>
                <a:gd name="T21" fmla="*/ 7 h 279"/>
                <a:gd name="T22" fmla="*/ 32 w 508"/>
                <a:gd name="T23" fmla="*/ 7 h 279"/>
                <a:gd name="T24" fmla="*/ 113 w 508"/>
                <a:gd name="T25" fmla="*/ 9 h 279"/>
                <a:gd name="T26" fmla="*/ 115 w 508"/>
                <a:gd name="T27" fmla="*/ 9 h 279"/>
                <a:gd name="T28" fmla="*/ 323 w 508"/>
                <a:gd name="T29" fmla="*/ 106 h 279"/>
                <a:gd name="T30" fmla="*/ 479 w 508"/>
                <a:gd name="T31" fmla="*/ 101 h 279"/>
                <a:gd name="T32" fmla="*/ 508 w 508"/>
                <a:gd name="T33" fmla="*/ 217 h 279"/>
                <a:gd name="T34" fmla="*/ 461 w 508"/>
                <a:gd name="T35" fmla="*/ 258 h 279"/>
                <a:gd name="T36" fmla="*/ 418 w 508"/>
                <a:gd name="T37" fmla="*/ 270 h 279"/>
                <a:gd name="T38" fmla="*/ 322 w 508"/>
                <a:gd name="T39" fmla="*/ 272 h 279"/>
                <a:gd name="T40" fmla="*/ 280 w 508"/>
                <a:gd name="T41" fmla="*/ 257 h 279"/>
                <a:gd name="T42" fmla="*/ 257 w 508"/>
                <a:gd name="T43" fmla="*/ 15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8" h="279">
                  <a:moveTo>
                    <a:pt x="257" y="156"/>
                  </a:moveTo>
                  <a:cubicBezTo>
                    <a:pt x="256" y="156"/>
                    <a:pt x="256" y="156"/>
                    <a:pt x="256" y="15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1" y="163"/>
                    <a:pt x="139" y="159"/>
                    <a:pt x="138" y="155"/>
                  </a:cubicBezTo>
                  <a:cubicBezTo>
                    <a:pt x="137" y="153"/>
                    <a:pt x="136" y="152"/>
                    <a:pt x="136" y="150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16" y="31"/>
                    <a:pt x="55" y="15"/>
                    <a:pt x="22" y="16"/>
                  </a:cubicBezTo>
                  <a:cubicBezTo>
                    <a:pt x="9" y="17"/>
                    <a:pt x="0" y="20"/>
                    <a:pt x="0" y="20"/>
                  </a:cubicBezTo>
                  <a:cubicBezTo>
                    <a:pt x="7" y="14"/>
                    <a:pt x="16" y="11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66" y="0"/>
                    <a:pt x="109" y="8"/>
                    <a:pt x="113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30" y="25"/>
                    <a:pt x="186" y="80"/>
                    <a:pt x="323" y="106"/>
                  </a:cubicBezTo>
                  <a:cubicBezTo>
                    <a:pt x="401" y="121"/>
                    <a:pt x="450" y="112"/>
                    <a:pt x="479" y="101"/>
                  </a:cubicBezTo>
                  <a:cubicBezTo>
                    <a:pt x="508" y="217"/>
                    <a:pt x="508" y="217"/>
                    <a:pt x="508" y="217"/>
                  </a:cubicBezTo>
                  <a:cubicBezTo>
                    <a:pt x="508" y="217"/>
                    <a:pt x="508" y="239"/>
                    <a:pt x="461" y="258"/>
                  </a:cubicBezTo>
                  <a:cubicBezTo>
                    <a:pt x="450" y="262"/>
                    <a:pt x="436" y="266"/>
                    <a:pt x="418" y="270"/>
                  </a:cubicBezTo>
                  <a:cubicBezTo>
                    <a:pt x="377" y="279"/>
                    <a:pt x="345" y="277"/>
                    <a:pt x="322" y="272"/>
                  </a:cubicBezTo>
                  <a:cubicBezTo>
                    <a:pt x="295" y="266"/>
                    <a:pt x="280" y="257"/>
                    <a:pt x="280" y="257"/>
                  </a:cubicBezTo>
                  <a:cubicBezTo>
                    <a:pt x="279" y="238"/>
                    <a:pt x="267" y="192"/>
                    <a:pt x="257" y="156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28">
              <a:extLst>
                <a:ext uri="{FF2B5EF4-FFF2-40B4-BE49-F238E27FC236}">
                  <a16:creationId xmlns:a16="http://schemas.microsoft.com/office/drawing/2014/main" id="{318539DF-977C-46B8-B7DF-58B6BA27F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476" y="5291138"/>
              <a:ext cx="157163" cy="103188"/>
            </a:xfrm>
            <a:custGeom>
              <a:avLst/>
              <a:gdLst>
                <a:gd name="T0" fmla="*/ 56 w 56"/>
                <a:gd name="T1" fmla="*/ 37 h 37"/>
                <a:gd name="T2" fmla="*/ 56 w 56"/>
                <a:gd name="T3" fmla="*/ 37 h 37"/>
                <a:gd name="T4" fmla="*/ 56 w 56"/>
                <a:gd name="T5" fmla="*/ 37 h 37"/>
                <a:gd name="T6" fmla="*/ 0 w 56"/>
                <a:gd name="T7" fmla="*/ 0 h 37"/>
                <a:gd name="T8" fmla="*/ 0 w 56"/>
                <a:gd name="T9" fmla="*/ 0 h 37"/>
                <a:gd name="T10" fmla="*/ 1 w 56"/>
                <a:gd name="T11" fmla="*/ 0 h 37"/>
                <a:gd name="T12" fmla="*/ 55 w 56"/>
                <a:gd name="T13" fmla="*/ 37 h 37"/>
                <a:gd name="T14" fmla="*/ 0 w 56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2" y="10"/>
                    <a:pt x="30" y="23"/>
                    <a:pt x="55" y="37"/>
                  </a:cubicBezTo>
                  <a:cubicBezTo>
                    <a:pt x="30" y="23"/>
                    <a:pt x="12" y="10"/>
                    <a:pt x="0" y="0"/>
                  </a:cubicBezTo>
                </a:path>
              </a:pathLst>
            </a:custGeom>
            <a:solidFill>
              <a:srgbClr val="C50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Freeform 29">
              <a:extLst>
                <a:ext uri="{FF2B5EF4-FFF2-40B4-BE49-F238E27FC236}">
                  <a16:creationId xmlns:a16="http://schemas.microsoft.com/office/drawing/2014/main" id="{524EED44-F6F6-4C13-99DF-590864F4E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226" y="5510213"/>
              <a:ext cx="439738" cy="36513"/>
            </a:xfrm>
            <a:custGeom>
              <a:avLst/>
              <a:gdLst>
                <a:gd name="T0" fmla="*/ 78 w 157"/>
                <a:gd name="T1" fmla="*/ 13 h 13"/>
                <a:gd name="T2" fmla="*/ 78 w 157"/>
                <a:gd name="T3" fmla="*/ 13 h 13"/>
                <a:gd name="T4" fmla="*/ 78 w 157"/>
                <a:gd name="T5" fmla="*/ 13 h 13"/>
                <a:gd name="T6" fmla="*/ 78 w 157"/>
                <a:gd name="T7" fmla="*/ 13 h 13"/>
                <a:gd name="T8" fmla="*/ 1 w 157"/>
                <a:gd name="T9" fmla="*/ 5 h 13"/>
                <a:gd name="T10" fmla="*/ 1 w 157"/>
                <a:gd name="T11" fmla="*/ 5 h 13"/>
                <a:gd name="T12" fmla="*/ 1 w 157"/>
                <a:gd name="T13" fmla="*/ 5 h 13"/>
                <a:gd name="T14" fmla="*/ 1 w 157"/>
                <a:gd name="T15" fmla="*/ 5 h 13"/>
                <a:gd name="T16" fmla="*/ 1 w 157"/>
                <a:gd name="T17" fmla="*/ 5 h 13"/>
                <a:gd name="T18" fmla="*/ 1 w 157"/>
                <a:gd name="T19" fmla="*/ 5 h 13"/>
                <a:gd name="T20" fmla="*/ 0 w 157"/>
                <a:gd name="T21" fmla="*/ 5 h 13"/>
                <a:gd name="T22" fmla="*/ 0 w 157"/>
                <a:gd name="T23" fmla="*/ 5 h 13"/>
                <a:gd name="T24" fmla="*/ 0 w 157"/>
                <a:gd name="T25" fmla="*/ 5 h 13"/>
                <a:gd name="T26" fmla="*/ 156 w 157"/>
                <a:gd name="T27" fmla="*/ 0 h 13"/>
                <a:gd name="T28" fmla="*/ 78 w 157"/>
                <a:gd name="T29" fmla="*/ 13 h 13"/>
                <a:gd name="T30" fmla="*/ 156 w 157"/>
                <a:gd name="T31" fmla="*/ 0 h 13"/>
                <a:gd name="T32" fmla="*/ 156 w 157"/>
                <a:gd name="T33" fmla="*/ 0 h 13"/>
                <a:gd name="T34" fmla="*/ 156 w 157"/>
                <a:gd name="T35" fmla="*/ 0 h 13"/>
                <a:gd name="T36" fmla="*/ 156 w 157"/>
                <a:gd name="T37" fmla="*/ 0 h 13"/>
                <a:gd name="T38" fmla="*/ 157 w 157"/>
                <a:gd name="T39" fmla="*/ 0 h 13"/>
                <a:gd name="T40" fmla="*/ 157 w 157"/>
                <a:gd name="T41" fmla="*/ 0 h 13"/>
                <a:gd name="T42" fmla="*/ 157 w 157"/>
                <a:gd name="T43" fmla="*/ 0 h 13"/>
                <a:gd name="T44" fmla="*/ 157 w 157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3">
                  <a:moveTo>
                    <a:pt x="78" y="13"/>
                  </a:move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56" y="0"/>
                  </a:moveTo>
                  <a:cubicBezTo>
                    <a:pt x="138" y="7"/>
                    <a:pt x="113" y="13"/>
                    <a:pt x="78" y="13"/>
                  </a:cubicBezTo>
                  <a:cubicBezTo>
                    <a:pt x="113" y="13"/>
                    <a:pt x="138" y="7"/>
                    <a:pt x="156" y="0"/>
                  </a:cubicBezTo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C50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Freeform 30">
              <a:extLst>
                <a:ext uri="{FF2B5EF4-FFF2-40B4-BE49-F238E27FC236}">
                  <a16:creationId xmlns:a16="http://schemas.microsoft.com/office/drawing/2014/main" id="{6F3A61AB-82A4-4329-BB2B-A054D97E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5291138"/>
              <a:ext cx="989013" cy="306388"/>
            </a:xfrm>
            <a:custGeom>
              <a:avLst/>
              <a:gdLst>
                <a:gd name="T0" fmla="*/ 0 w 353"/>
                <a:gd name="T1" fmla="*/ 0 h 109"/>
                <a:gd name="T2" fmla="*/ 1 w 353"/>
                <a:gd name="T3" fmla="*/ 1 h 109"/>
                <a:gd name="T4" fmla="*/ 1 w 353"/>
                <a:gd name="T5" fmla="*/ 1 h 109"/>
                <a:gd name="T6" fmla="*/ 262 w 353"/>
                <a:gd name="T7" fmla="*/ 109 h 109"/>
                <a:gd name="T8" fmla="*/ 262 w 353"/>
                <a:gd name="T9" fmla="*/ 109 h 109"/>
                <a:gd name="T10" fmla="*/ 262 w 353"/>
                <a:gd name="T11" fmla="*/ 109 h 109"/>
                <a:gd name="T12" fmla="*/ 352 w 353"/>
                <a:gd name="T13" fmla="*/ 97 h 109"/>
                <a:gd name="T14" fmla="*/ 352 w 353"/>
                <a:gd name="T15" fmla="*/ 97 h 109"/>
                <a:gd name="T16" fmla="*/ 353 w 353"/>
                <a:gd name="T17" fmla="*/ 97 h 109"/>
                <a:gd name="T18" fmla="*/ 349 w 353"/>
                <a:gd name="T19" fmla="*/ 78 h 109"/>
                <a:gd name="T20" fmla="*/ 349 w 353"/>
                <a:gd name="T21" fmla="*/ 78 h 109"/>
                <a:gd name="T22" fmla="*/ 348 w 353"/>
                <a:gd name="T23" fmla="*/ 78 h 109"/>
                <a:gd name="T24" fmla="*/ 348 w 353"/>
                <a:gd name="T25" fmla="*/ 78 h 109"/>
                <a:gd name="T26" fmla="*/ 348 w 353"/>
                <a:gd name="T27" fmla="*/ 78 h 109"/>
                <a:gd name="T28" fmla="*/ 270 w 353"/>
                <a:gd name="T29" fmla="*/ 91 h 109"/>
                <a:gd name="T30" fmla="*/ 270 w 353"/>
                <a:gd name="T31" fmla="*/ 91 h 109"/>
                <a:gd name="T32" fmla="*/ 270 w 353"/>
                <a:gd name="T33" fmla="*/ 91 h 109"/>
                <a:gd name="T34" fmla="*/ 270 w 353"/>
                <a:gd name="T35" fmla="*/ 91 h 109"/>
                <a:gd name="T36" fmla="*/ 270 w 353"/>
                <a:gd name="T37" fmla="*/ 91 h 109"/>
                <a:gd name="T38" fmla="*/ 193 w 353"/>
                <a:gd name="T39" fmla="*/ 83 h 109"/>
                <a:gd name="T40" fmla="*/ 193 w 353"/>
                <a:gd name="T41" fmla="*/ 83 h 109"/>
                <a:gd name="T42" fmla="*/ 193 w 353"/>
                <a:gd name="T43" fmla="*/ 83 h 109"/>
                <a:gd name="T44" fmla="*/ 193 w 353"/>
                <a:gd name="T45" fmla="*/ 83 h 109"/>
                <a:gd name="T46" fmla="*/ 193 w 353"/>
                <a:gd name="T47" fmla="*/ 83 h 109"/>
                <a:gd name="T48" fmla="*/ 193 w 353"/>
                <a:gd name="T49" fmla="*/ 83 h 109"/>
                <a:gd name="T50" fmla="*/ 193 w 353"/>
                <a:gd name="T51" fmla="*/ 83 h 109"/>
                <a:gd name="T52" fmla="*/ 192 w 353"/>
                <a:gd name="T53" fmla="*/ 83 h 109"/>
                <a:gd name="T54" fmla="*/ 192 w 353"/>
                <a:gd name="T55" fmla="*/ 83 h 109"/>
                <a:gd name="T56" fmla="*/ 55 w 353"/>
                <a:gd name="T57" fmla="*/ 37 h 109"/>
                <a:gd name="T58" fmla="*/ 55 w 353"/>
                <a:gd name="T59" fmla="*/ 37 h 109"/>
                <a:gd name="T60" fmla="*/ 54 w 353"/>
                <a:gd name="T61" fmla="*/ 37 h 109"/>
                <a:gd name="T62" fmla="*/ 0 w 353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" h="109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3" y="70"/>
                    <a:pt x="164" y="109"/>
                    <a:pt x="262" y="109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93" y="109"/>
                    <a:pt x="323" y="105"/>
                    <a:pt x="352" y="97"/>
                  </a:cubicBezTo>
                  <a:cubicBezTo>
                    <a:pt x="352" y="97"/>
                    <a:pt x="352" y="97"/>
                    <a:pt x="352" y="97"/>
                  </a:cubicBezTo>
                  <a:cubicBezTo>
                    <a:pt x="353" y="97"/>
                    <a:pt x="353" y="97"/>
                    <a:pt x="353" y="97"/>
                  </a:cubicBezTo>
                  <a:cubicBezTo>
                    <a:pt x="349" y="78"/>
                    <a:pt x="349" y="78"/>
                    <a:pt x="349" y="78"/>
                  </a:cubicBezTo>
                  <a:cubicBezTo>
                    <a:pt x="349" y="78"/>
                    <a:pt x="349" y="78"/>
                    <a:pt x="349" y="78"/>
                  </a:cubicBezTo>
                  <a:cubicBezTo>
                    <a:pt x="348" y="78"/>
                    <a:pt x="348" y="78"/>
                    <a:pt x="348" y="78"/>
                  </a:cubicBezTo>
                  <a:cubicBezTo>
                    <a:pt x="348" y="78"/>
                    <a:pt x="348" y="78"/>
                    <a:pt x="348" y="78"/>
                  </a:cubicBezTo>
                  <a:cubicBezTo>
                    <a:pt x="348" y="78"/>
                    <a:pt x="348" y="78"/>
                    <a:pt x="348" y="78"/>
                  </a:cubicBezTo>
                  <a:cubicBezTo>
                    <a:pt x="330" y="85"/>
                    <a:pt x="305" y="91"/>
                    <a:pt x="270" y="91"/>
                  </a:cubicBezTo>
                  <a:cubicBezTo>
                    <a:pt x="270" y="91"/>
                    <a:pt x="270" y="91"/>
                    <a:pt x="270" y="91"/>
                  </a:cubicBezTo>
                  <a:cubicBezTo>
                    <a:pt x="270" y="91"/>
                    <a:pt x="270" y="91"/>
                    <a:pt x="270" y="91"/>
                  </a:cubicBezTo>
                  <a:cubicBezTo>
                    <a:pt x="270" y="91"/>
                    <a:pt x="270" y="91"/>
                    <a:pt x="270" y="91"/>
                  </a:cubicBezTo>
                  <a:cubicBezTo>
                    <a:pt x="270" y="91"/>
                    <a:pt x="270" y="91"/>
                    <a:pt x="270" y="91"/>
                  </a:cubicBezTo>
                  <a:cubicBezTo>
                    <a:pt x="249" y="91"/>
                    <a:pt x="223" y="89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2" y="83"/>
                    <a:pt x="192" y="8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32" y="71"/>
                    <a:pt x="87" y="54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29" y="23"/>
                    <a:pt x="11" y="10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1">
              <a:extLst>
                <a:ext uri="{FF2B5EF4-FFF2-40B4-BE49-F238E27FC236}">
                  <a16:creationId xmlns:a16="http://schemas.microsoft.com/office/drawing/2014/main" id="{0317069B-AFD9-4B06-A90D-1449D72B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6" y="5226051"/>
              <a:ext cx="1423988" cy="782638"/>
            </a:xfrm>
            <a:custGeom>
              <a:avLst/>
              <a:gdLst>
                <a:gd name="T0" fmla="*/ 483 w 508"/>
                <a:gd name="T1" fmla="*/ 120 h 279"/>
                <a:gd name="T2" fmla="*/ 129 w 508"/>
                <a:gd name="T3" fmla="*/ 23 h 279"/>
                <a:gd name="T4" fmla="*/ 115 w 508"/>
                <a:gd name="T5" fmla="*/ 9 h 279"/>
                <a:gd name="T6" fmla="*/ 113 w 508"/>
                <a:gd name="T7" fmla="*/ 9 h 279"/>
                <a:gd name="T8" fmla="*/ 32 w 508"/>
                <a:gd name="T9" fmla="*/ 7 h 279"/>
                <a:gd name="T10" fmla="*/ 31 w 508"/>
                <a:gd name="T11" fmla="*/ 7 h 279"/>
                <a:gd name="T12" fmla="*/ 26 w 508"/>
                <a:gd name="T13" fmla="*/ 8 h 279"/>
                <a:gd name="T14" fmla="*/ 26 w 508"/>
                <a:gd name="T15" fmla="*/ 8 h 279"/>
                <a:gd name="T16" fmla="*/ 0 w 508"/>
                <a:gd name="T17" fmla="*/ 20 h 279"/>
                <a:gd name="T18" fmla="*/ 22 w 508"/>
                <a:gd name="T19" fmla="*/ 16 h 279"/>
                <a:gd name="T20" fmla="*/ 124 w 508"/>
                <a:gd name="T21" fmla="*/ 102 h 279"/>
                <a:gd name="T22" fmla="*/ 262 w 508"/>
                <a:gd name="T23" fmla="*/ 148 h 279"/>
                <a:gd name="T24" fmla="*/ 254 w 508"/>
                <a:gd name="T25" fmla="*/ 156 h 279"/>
                <a:gd name="T26" fmla="*/ 256 w 508"/>
                <a:gd name="T27" fmla="*/ 156 h 279"/>
                <a:gd name="T28" fmla="*/ 257 w 508"/>
                <a:gd name="T29" fmla="*/ 156 h 279"/>
                <a:gd name="T30" fmla="*/ 280 w 508"/>
                <a:gd name="T31" fmla="*/ 257 h 279"/>
                <a:gd name="T32" fmla="*/ 322 w 508"/>
                <a:gd name="T33" fmla="*/ 272 h 279"/>
                <a:gd name="T34" fmla="*/ 418 w 508"/>
                <a:gd name="T35" fmla="*/ 270 h 279"/>
                <a:gd name="T36" fmla="*/ 461 w 508"/>
                <a:gd name="T37" fmla="*/ 258 h 279"/>
                <a:gd name="T38" fmla="*/ 508 w 508"/>
                <a:gd name="T39" fmla="*/ 217 h 279"/>
                <a:gd name="T40" fmla="*/ 483 w 508"/>
                <a:gd name="T41" fmla="*/ 12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8" h="279">
                  <a:moveTo>
                    <a:pt x="483" y="120"/>
                  </a:moveTo>
                  <a:cubicBezTo>
                    <a:pt x="361" y="154"/>
                    <a:pt x="212" y="115"/>
                    <a:pt x="129" y="23"/>
                  </a:cubicBezTo>
                  <a:cubicBezTo>
                    <a:pt x="123" y="17"/>
                    <a:pt x="118" y="12"/>
                    <a:pt x="115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9" y="8"/>
                    <a:pt x="66" y="0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28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6" y="11"/>
                    <a:pt x="7" y="14"/>
                    <a:pt x="0" y="20"/>
                  </a:cubicBezTo>
                  <a:cubicBezTo>
                    <a:pt x="0" y="20"/>
                    <a:pt x="9" y="17"/>
                    <a:pt x="22" y="16"/>
                  </a:cubicBezTo>
                  <a:cubicBezTo>
                    <a:pt x="50" y="16"/>
                    <a:pt x="98" y="26"/>
                    <a:pt x="124" y="102"/>
                  </a:cubicBezTo>
                  <a:cubicBezTo>
                    <a:pt x="167" y="125"/>
                    <a:pt x="213" y="141"/>
                    <a:pt x="262" y="148"/>
                  </a:cubicBezTo>
                  <a:cubicBezTo>
                    <a:pt x="259" y="151"/>
                    <a:pt x="256" y="153"/>
                    <a:pt x="254" y="156"/>
                  </a:cubicBezTo>
                  <a:cubicBezTo>
                    <a:pt x="256" y="156"/>
                    <a:pt x="256" y="156"/>
                    <a:pt x="256" y="156"/>
                  </a:cubicBezTo>
                  <a:cubicBezTo>
                    <a:pt x="257" y="156"/>
                    <a:pt x="257" y="156"/>
                    <a:pt x="257" y="156"/>
                  </a:cubicBezTo>
                  <a:cubicBezTo>
                    <a:pt x="267" y="192"/>
                    <a:pt x="279" y="238"/>
                    <a:pt x="280" y="257"/>
                  </a:cubicBezTo>
                  <a:cubicBezTo>
                    <a:pt x="280" y="257"/>
                    <a:pt x="295" y="266"/>
                    <a:pt x="322" y="272"/>
                  </a:cubicBezTo>
                  <a:cubicBezTo>
                    <a:pt x="345" y="277"/>
                    <a:pt x="377" y="279"/>
                    <a:pt x="418" y="270"/>
                  </a:cubicBezTo>
                  <a:cubicBezTo>
                    <a:pt x="436" y="266"/>
                    <a:pt x="450" y="262"/>
                    <a:pt x="461" y="258"/>
                  </a:cubicBezTo>
                  <a:cubicBezTo>
                    <a:pt x="508" y="239"/>
                    <a:pt x="508" y="217"/>
                    <a:pt x="508" y="217"/>
                  </a:cubicBezTo>
                  <a:cubicBezTo>
                    <a:pt x="483" y="120"/>
                    <a:pt x="483" y="120"/>
                    <a:pt x="483" y="120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Freeform 32">
              <a:extLst>
                <a:ext uri="{FF2B5EF4-FFF2-40B4-BE49-F238E27FC236}">
                  <a16:creationId xmlns:a16="http://schemas.microsoft.com/office/drawing/2014/main" id="{3EF720B6-2B5A-4EDD-8C03-FB28E4BB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1" y="6342063"/>
              <a:ext cx="398463" cy="261938"/>
            </a:xfrm>
            <a:custGeom>
              <a:avLst/>
              <a:gdLst>
                <a:gd name="T0" fmla="*/ 58 w 142"/>
                <a:gd name="T1" fmla="*/ 80 h 93"/>
                <a:gd name="T2" fmla="*/ 33 w 142"/>
                <a:gd name="T3" fmla="*/ 88 h 93"/>
                <a:gd name="T4" fmla="*/ 11 w 142"/>
                <a:gd name="T5" fmla="*/ 93 h 93"/>
                <a:gd name="T6" fmla="*/ 5 w 142"/>
                <a:gd name="T7" fmla="*/ 92 h 93"/>
                <a:gd name="T8" fmla="*/ 36 w 142"/>
                <a:gd name="T9" fmla="*/ 34 h 93"/>
                <a:gd name="T10" fmla="*/ 36 w 142"/>
                <a:gd name="T11" fmla="*/ 33 h 93"/>
                <a:gd name="T12" fmla="*/ 137 w 142"/>
                <a:gd name="T13" fmla="*/ 0 h 93"/>
                <a:gd name="T14" fmla="*/ 138 w 142"/>
                <a:gd name="T15" fmla="*/ 0 h 93"/>
                <a:gd name="T16" fmla="*/ 141 w 142"/>
                <a:gd name="T17" fmla="*/ 26 h 93"/>
                <a:gd name="T18" fmla="*/ 141 w 142"/>
                <a:gd name="T19" fmla="*/ 30 h 93"/>
                <a:gd name="T20" fmla="*/ 141 w 142"/>
                <a:gd name="T21" fmla="*/ 30 h 93"/>
                <a:gd name="T22" fmla="*/ 124 w 142"/>
                <a:gd name="T23" fmla="*/ 47 h 93"/>
                <a:gd name="T24" fmla="*/ 105 w 142"/>
                <a:gd name="T25" fmla="*/ 59 h 93"/>
                <a:gd name="T26" fmla="*/ 84 w 142"/>
                <a:gd name="T27" fmla="*/ 69 h 93"/>
                <a:gd name="T28" fmla="*/ 58 w 142"/>
                <a:gd name="T29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93">
                  <a:moveTo>
                    <a:pt x="58" y="80"/>
                  </a:moveTo>
                  <a:cubicBezTo>
                    <a:pt x="49" y="83"/>
                    <a:pt x="40" y="86"/>
                    <a:pt x="33" y="88"/>
                  </a:cubicBezTo>
                  <a:cubicBezTo>
                    <a:pt x="23" y="91"/>
                    <a:pt x="16" y="93"/>
                    <a:pt x="11" y="93"/>
                  </a:cubicBezTo>
                  <a:cubicBezTo>
                    <a:pt x="8" y="93"/>
                    <a:pt x="6" y="93"/>
                    <a:pt x="5" y="92"/>
                  </a:cubicBezTo>
                  <a:cubicBezTo>
                    <a:pt x="0" y="81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33"/>
                    <a:pt x="120" y="31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12"/>
                    <a:pt x="141" y="21"/>
                    <a:pt x="141" y="26"/>
                  </a:cubicBezTo>
                  <a:cubicBezTo>
                    <a:pt x="142" y="27"/>
                    <a:pt x="141" y="29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5"/>
                    <a:pt x="133" y="41"/>
                    <a:pt x="124" y="47"/>
                  </a:cubicBezTo>
                  <a:cubicBezTo>
                    <a:pt x="118" y="51"/>
                    <a:pt x="112" y="55"/>
                    <a:pt x="105" y="59"/>
                  </a:cubicBezTo>
                  <a:cubicBezTo>
                    <a:pt x="98" y="62"/>
                    <a:pt x="91" y="66"/>
                    <a:pt x="84" y="69"/>
                  </a:cubicBezTo>
                  <a:cubicBezTo>
                    <a:pt x="75" y="73"/>
                    <a:pt x="66" y="77"/>
                    <a:pt x="58" y="80"/>
                  </a:cubicBezTo>
                  <a:close/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Freeform 33">
              <a:extLst>
                <a:ext uri="{FF2B5EF4-FFF2-40B4-BE49-F238E27FC236}">
                  <a16:creationId xmlns:a16="http://schemas.microsoft.com/office/drawing/2014/main" id="{66CDE407-6226-44A5-96CB-FDAC6D34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6426201"/>
              <a:ext cx="55563" cy="68263"/>
            </a:xfrm>
            <a:custGeom>
              <a:avLst/>
              <a:gdLst>
                <a:gd name="T0" fmla="*/ 17 w 20"/>
                <a:gd name="T1" fmla="*/ 0 h 24"/>
                <a:gd name="T2" fmla="*/ 15 w 20"/>
                <a:gd name="T3" fmla="*/ 22 h 24"/>
                <a:gd name="T4" fmla="*/ 0 w 20"/>
                <a:gd name="T5" fmla="*/ 18 h 24"/>
                <a:gd name="T6" fmla="*/ 0 w 20"/>
                <a:gd name="T7" fmla="*/ 18 h 24"/>
                <a:gd name="T8" fmla="*/ 0 w 20"/>
                <a:gd name="T9" fmla="*/ 17 h 24"/>
                <a:gd name="T10" fmla="*/ 17 w 2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4">
                  <a:moveTo>
                    <a:pt x="17" y="0"/>
                  </a:moveTo>
                  <a:cubicBezTo>
                    <a:pt x="17" y="4"/>
                    <a:pt x="20" y="21"/>
                    <a:pt x="15" y="22"/>
                  </a:cubicBezTo>
                  <a:cubicBezTo>
                    <a:pt x="10" y="24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1"/>
                    <a:pt x="15" y="5"/>
                    <a:pt x="1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4">
              <a:extLst>
                <a:ext uri="{FF2B5EF4-FFF2-40B4-BE49-F238E27FC236}">
                  <a16:creationId xmlns:a16="http://schemas.microsoft.com/office/drawing/2014/main" id="{45E8D299-B7C6-4FB7-8505-5E2819E37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8" y="6191251"/>
              <a:ext cx="347663" cy="244475"/>
            </a:xfrm>
            <a:custGeom>
              <a:avLst/>
              <a:gdLst>
                <a:gd name="T0" fmla="*/ 124 w 124"/>
                <a:gd name="T1" fmla="*/ 54 h 87"/>
                <a:gd name="T2" fmla="*/ 123 w 124"/>
                <a:gd name="T3" fmla="*/ 54 h 87"/>
                <a:gd name="T4" fmla="*/ 22 w 124"/>
                <a:gd name="T5" fmla="*/ 87 h 87"/>
                <a:gd name="T6" fmla="*/ 0 w 124"/>
                <a:gd name="T7" fmla="*/ 32 h 87"/>
                <a:gd name="T8" fmla="*/ 1 w 124"/>
                <a:gd name="T9" fmla="*/ 32 h 87"/>
                <a:gd name="T10" fmla="*/ 114 w 124"/>
                <a:gd name="T11" fmla="*/ 1 h 87"/>
                <a:gd name="T12" fmla="*/ 115 w 124"/>
                <a:gd name="T13" fmla="*/ 0 h 87"/>
                <a:gd name="T14" fmla="*/ 124 w 124"/>
                <a:gd name="T15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87">
                  <a:moveTo>
                    <a:pt x="124" y="54"/>
                  </a:moveTo>
                  <a:cubicBezTo>
                    <a:pt x="123" y="54"/>
                    <a:pt x="123" y="54"/>
                    <a:pt x="123" y="54"/>
                  </a:cubicBezTo>
                  <a:cubicBezTo>
                    <a:pt x="106" y="85"/>
                    <a:pt x="31" y="87"/>
                    <a:pt x="22" y="8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73" y="37"/>
                    <a:pt x="114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20"/>
                    <a:pt x="121" y="39"/>
                    <a:pt x="124" y="54"/>
                  </a:cubicBezTo>
                  <a:close/>
                </a:path>
              </a:pathLst>
            </a:custGeom>
            <a:solidFill>
              <a:srgbClr val="77A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Freeform 35">
              <a:extLst>
                <a:ext uri="{FF2B5EF4-FFF2-40B4-BE49-F238E27FC236}">
                  <a16:creationId xmlns:a16="http://schemas.microsoft.com/office/drawing/2014/main" id="{8CD7A599-F4F4-477F-9140-3DB1C68C9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6" y="5949951"/>
              <a:ext cx="434975" cy="344488"/>
            </a:xfrm>
            <a:custGeom>
              <a:avLst/>
              <a:gdLst>
                <a:gd name="T0" fmla="*/ 155 w 155"/>
                <a:gd name="T1" fmla="*/ 86 h 123"/>
                <a:gd name="T2" fmla="*/ 154 w 155"/>
                <a:gd name="T3" fmla="*/ 87 h 123"/>
                <a:gd name="T4" fmla="*/ 41 w 155"/>
                <a:gd name="T5" fmla="*/ 118 h 123"/>
                <a:gd name="T6" fmla="*/ 40 w 155"/>
                <a:gd name="T7" fmla="*/ 118 h 123"/>
                <a:gd name="T8" fmla="*/ 0 w 155"/>
                <a:gd name="T9" fmla="*/ 14 h 123"/>
                <a:gd name="T10" fmla="*/ 0 w 155"/>
                <a:gd name="T11" fmla="*/ 14 h 123"/>
                <a:gd name="T12" fmla="*/ 96 w 155"/>
                <a:gd name="T13" fmla="*/ 12 h 123"/>
                <a:gd name="T14" fmla="*/ 139 w 155"/>
                <a:gd name="T15" fmla="*/ 0 h 123"/>
                <a:gd name="T16" fmla="*/ 140 w 155"/>
                <a:gd name="T17" fmla="*/ 0 h 123"/>
                <a:gd name="T18" fmla="*/ 155 w 155"/>
                <a:gd name="T19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23">
                  <a:moveTo>
                    <a:pt x="155" y="86"/>
                  </a:moveTo>
                  <a:cubicBezTo>
                    <a:pt x="154" y="87"/>
                    <a:pt x="154" y="87"/>
                    <a:pt x="154" y="87"/>
                  </a:cubicBezTo>
                  <a:cubicBezTo>
                    <a:pt x="113" y="123"/>
                    <a:pt x="41" y="118"/>
                    <a:pt x="41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" y="19"/>
                    <a:pt x="55" y="21"/>
                    <a:pt x="96" y="12"/>
                  </a:cubicBezTo>
                  <a:cubicBezTo>
                    <a:pt x="114" y="8"/>
                    <a:pt x="128" y="4"/>
                    <a:pt x="13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7" y="44"/>
                    <a:pt x="155" y="86"/>
                  </a:cubicBezTo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Freeform 36">
              <a:extLst>
                <a:ext uri="{FF2B5EF4-FFF2-40B4-BE49-F238E27FC236}">
                  <a16:creationId xmlns:a16="http://schemas.microsoft.com/office/drawing/2014/main" id="{3FD65255-6102-4945-B87F-A6893183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5953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">
              <a:extLst>
                <a:ext uri="{FF2B5EF4-FFF2-40B4-BE49-F238E27FC236}">
                  <a16:creationId xmlns:a16="http://schemas.microsoft.com/office/drawing/2014/main" id="{D9E224B5-B19B-408F-A666-7BB30B9AB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226" y="5983288"/>
              <a:ext cx="269875" cy="17463"/>
            </a:xfrm>
            <a:custGeom>
              <a:avLst/>
              <a:gdLst>
                <a:gd name="T0" fmla="*/ 0 w 96"/>
                <a:gd name="T1" fmla="*/ 2 h 6"/>
                <a:gd name="T2" fmla="*/ 0 w 96"/>
                <a:gd name="T3" fmla="*/ 2 h 6"/>
                <a:gd name="T4" fmla="*/ 0 w 96"/>
                <a:gd name="T5" fmla="*/ 2 h 6"/>
                <a:gd name="T6" fmla="*/ 96 w 96"/>
                <a:gd name="T7" fmla="*/ 0 h 6"/>
                <a:gd name="T8" fmla="*/ 42 w 96"/>
                <a:gd name="T9" fmla="*/ 6 h 6"/>
                <a:gd name="T10" fmla="*/ 96 w 9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96" y="0"/>
                  </a:moveTo>
                  <a:cubicBezTo>
                    <a:pt x="76" y="4"/>
                    <a:pt x="58" y="6"/>
                    <a:pt x="42" y="6"/>
                  </a:cubicBezTo>
                  <a:cubicBezTo>
                    <a:pt x="58" y="6"/>
                    <a:pt x="76" y="4"/>
                    <a:pt x="96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8">
              <a:extLst>
                <a:ext uri="{FF2B5EF4-FFF2-40B4-BE49-F238E27FC236}">
                  <a16:creationId xmlns:a16="http://schemas.microsoft.com/office/drawing/2014/main" id="{3AD4B9C7-9938-4BD2-BBDF-B12294F8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6" y="5949951"/>
              <a:ext cx="392113" cy="138113"/>
            </a:xfrm>
            <a:custGeom>
              <a:avLst/>
              <a:gdLst>
                <a:gd name="T0" fmla="*/ 139 w 140"/>
                <a:gd name="T1" fmla="*/ 0 h 49"/>
                <a:gd name="T2" fmla="*/ 96 w 140"/>
                <a:gd name="T3" fmla="*/ 12 h 49"/>
                <a:gd name="T4" fmla="*/ 96 w 140"/>
                <a:gd name="T5" fmla="*/ 12 h 49"/>
                <a:gd name="T6" fmla="*/ 96 w 140"/>
                <a:gd name="T7" fmla="*/ 12 h 49"/>
                <a:gd name="T8" fmla="*/ 42 w 140"/>
                <a:gd name="T9" fmla="*/ 18 h 49"/>
                <a:gd name="T10" fmla="*/ 42 w 140"/>
                <a:gd name="T11" fmla="*/ 18 h 49"/>
                <a:gd name="T12" fmla="*/ 42 w 140"/>
                <a:gd name="T13" fmla="*/ 18 h 49"/>
                <a:gd name="T14" fmla="*/ 42 w 140"/>
                <a:gd name="T15" fmla="*/ 18 h 49"/>
                <a:gd name="T16" fmla="*/ 42 w 140"/>
                <a:gd name="T17" fmla="*/ 18 h 49"/>
                <a:gd name="T18" fmla="*/ 0 w 140"/>
                <a:gd name="T19" fmla="*/ 14 h 49"/>
                <a:gd name="T20" fmla="*/ 0 w 140"/>
                <a:gd name="T21" fmla="*/ 14 h 49"/>
                <a:gd name="T22" fmla="*/ 0 w 140"/>
                <a:gd name="T23" fmla="*/ 14 h 49"/>
                <a:gd name="T24" fmla="*/ 0 w 140"/>
                <a:gd name="T25" fmla="*/ 14 h 49"/>
                <a:gd name="T26" fmla="*/ 0 w 140"/>
                <a:gd name="T27" fmla="*/ 14 h 49"/>
                <a:gd name="T28" fmla="*/ 14 w 140"/>
                <a:gd name="T29" fmla="*/ 49 h 49"/>
                <a:gd name="T30" fmla="*/ 140 w 140"/>
                <a:gd name="T31" fmla="*/ 1 h 49"/>
                <a:gd name="T32" fmla="*/ 140 w 140"/>
                <a:gd name="T33" fmla="*/ 1 h 49"/>
                <a:gd name="T34" fmla="*/ 140 w 140"/>
                <a:gd name="T35" fmla="*/ 0 h 49"/>
                <a:gd name="T36" fmla="*/ 140 w 140"/>
                <a:gd name="T37" fmla="*/ 0 h 49"/>
                <a:gd name="T38" fmla="*/ 139 w 140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49">
                  <a:moveTo>
                    <a:pt x="139" y="0"/>
                  </a:moveTo>
                  <a:cubicBezTo>
                    <a:pt x="128" y="4"/>
                    <a:pt x="114" y="8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76" y="16"/>
                    <a:pt x="58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26" y="18"/>
                    <a:pt x="12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59" y="48"/>
                    <a:pt x="105" y="32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9">
              <a:extLst>
                <a:ext uri="{FF2B5EF4-FFF2-40B4-BE49-F238E27FC236}">
                  <a16:creationId xmlns:a16="http://schemas.microsoft.com/office/drawing/2014/main" id="{A7B73720-6C47-44D9-AD3B-50BAB4AD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5953126"/>
              <a:ext cx="395288" cy="341313"/>
            </a:xfrm>
            <a:custGeom>
              <a:avLst/>
              <a:gdLst>
                <a:gd name="T0" fmla="*/ 126 w 141"/>
                <a:gd name="T1" fmla="*/ 0 h 122"/>
                <a:gd name="T2" fmla="*/ 0 w 141"/>
                <a:gd name="T3" fmla="*/ 48 h 122"/>
                <a:gd name="T4" fmla="*/ 26 w 141"/>
                <a:gd name="T5" fmla="*/ 117 h 122"/>
                <a:gd name="T6" fmla="*/ 27 w 141"/>
                <a:gd name="T7" fmla="*/ 117 h 122"/>
                <a:gd name="T8" fmla="*/ 140 w 141"/>
                <a:gd name="T9" fmla="*/ 86 h 122"/>
                <a:gd name="T10" fmla="*/ 141 w 141"/>
                <a:gd name="T11" fmla="*/ 85 h 122"/>
                <a:gd name="T12" fmla="*/ 126 w 141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2">
                  <a:moveTo>
                    <a:pt x="126" y="0"/>
                  </a:moveTo>
                  <a:cubicBezTo>
                    <a:pt x="91" y="31"/>
                    <a:pt x="45" y="47"/>
                    <a:pt x="0" y="48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99" y="122"/>
                    <a:pt x="140" y="86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34" y="47"/>
                    <a:pt x="127" y="8"/>
                    <a:pt x="126" y="0"/>
                  </a:cubicBezTo>
                  <a:close/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40">
              <a:extLst>
                <a:ext uri="{FF2B5EF4-FFF2-40B4-BE49-F238E27FC236}">
                  <a16:creationId xmlns:a16="http://schemas.microsoft.com/office/drawing/2014/main" id="{9746AA7E-6427-4DED-927B-66CA26DC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526" y="6475413"/>
              <a:ext cx="69850" cy="58738"/>
            </a:xfrm>
            <a:custGeom>
              <a:avLst/>
              <a:gdLst>
                <a:gd name="T0" fmla="*/ 19 w 25"/>
                <a:gd name="T1" fmla="*/ 1 h 21"/>
                <a:gd name="T2" fmla="*/ 17 w 25"/>
                <a:gd name="T3" fmla="*/ 18 h 21"/>
                <a:gd name="T4" fmla="*/ 0 w 25"/>
                <a:gd name="T5" fmla="*/ 12 h 21"/>
                <a:gd name="T6" fmla="*/ 0 w 25"/>
                <a:gd name="T7" fmla="*/ 12 h 21"/>
                <a:gd name="T8" fmla="*/ 0 w 25"/>
                <a:gd name="T9" fmla="*/ 12 h 21"/>
                <a:gd name="T10" fmla="*/ 19 w 25"/>
                <a:gd name="T11" fmla="*/ 0 h 21"/>
                <a:gd name="T12" fmla="*/ 19 w 25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19" y="1"/>
                  </a:moveTo>
                  <a:cubicBezTo>
                    <a:pt x="20" y="2"/>
                    <a:pt x="25" y="15"/>
                    <a:pt x="17" y="18"/>
                  </a:cubicBezTo>
                  <a:cubicBezTo>
                    <a:pt x="8" y="21"/>
                    <a:pt x="1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8"/>
                    <a:pt x="13" y="4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Freeform 41">
              <a:extLst>
                <a:ext uri="{FF2B5EF4-FFF2-40B4-BE49-F238E27FC236}">
                  <a16:creationId xmlns:a16="http://schemas.microsoft.com/office/drawing/2014/main" id="{8008E1DF-7C6A-4ED1-8003-B5F7828D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88" y="6508751"/>
              <a:ext cx="74613" cy="58738"/>
            </a:xfrm>
            <a:custGeom>
              <a:avLst/>
              <a:gdLst>
                <a:gd name="T0" fmla="*/ 21 w 27"/>
                <a:gd name="T1" fmla="*/ 0 h 21"/>
                <a:gd name="T2" fmla="*/ 19 w 27"/>
                <a:gd name="T3" fmla="*/ 17 h 21"/>
                <a:gd name="T4" fmla="*/ 0 w 27"/>
                <a:gd name="T5" fmla="*/ 10 h 21"/>
                <a:gd name="T6" fmla="*/ 0 w 27"/>
                <a:gd name="T7" fmla="*/ 10 h 21"/>
                <a:gd name="T8" fmla="*/ 21 w 27"/>
                <a:gd name="T9" fmla="*/ 0 h 21"/>
                <a:gd name="T10" fmla="*/ 21 w 2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1">
                  <a:moveTo>
                    <a:pt x="21" y="0"/>
                  </a:moveTo>
                  <a:cubicBezTo>
                    <a:pt x="22" y="1"/>
                    <a:pt x="27" y="14"/>
                    <a:pt x="19" y="17"/>
                  </a:cubicBezTo>
                  <a:cubicBezTo>
                    <a:pt x="11" y="2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7"/>
                    <a:pt x="14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Freeform 42">
              <a:extLst>
                <a:ext uri="{FF2B5EF4-FFF2-40B4-BE49-F238E27FC236}">
                  <a16:creationId xmlns:a16="http://schemas.microsoft.com/office/drawing/2014/main" id="{BFB57D49-C659-49D6-B38F-68365AF6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3271838"/>
              <a:ext cx="1487488" cy="819150"/>
            </a:xfrm>
            <a:custGeom>
              <a:avLst/>
              <a:gdLst>
                <a:gd name="T0" fmla="*/ 486 w 531"/>
                <a:gd name="T1" fmla="*/ 104 h 292"/>
                <a:gd name="T2" fmla="*/ 402 w 531"/>
                <a:gd name="T3" fmla="*/ 80 h 292"/>
                <a:gd name="T4" fmla="*/ 402 w 531"/>
                <a:gd name="T5" fmla="*/ 81 h 292"/>
                <a:gd name="T6" fmla="*/ 271 w 531"/>
                <a:gd name="T7" fmla="*/ 9 h 292"/>
                <a:gd name="T8" fmla="*/ 4 w 531"/>
                <a:gd name="T9" fmla="*/ 170 h 292"/>
                <a:gd name="T10" fmla="*/ 62 w 531"/>
                <a:gd name="T11" fmla="*/ 178 h 292"/>
                <a:gd name="T12" fmla="*/ 39 w 531"/>
                <a:gd name="T13" fmla="*/ 227 h 292"/>
                <a:gd name="T14" fmla="*/ 120 w 531"/>
                <a:gd name="T15" fmla="*/ 220 h 292"/>
                <a:gd name="T16" fmla="*/ 218 w 531"/>
                <a:gd name="T17" fmla="*/ 163 h 292"/>
                <a:gd name="T18" fmla="*/ 192 w 531"/>
                <a:gd name="T19" fmla="*/ 214 h 292"/>
                <a:gd name="T20" fmla="*/ 340 w 531"/>
                <a:gd name="T21" fmla="*/ 127 h 292"/>
                <a:gd name="T22" fmla="*/ 392 w 531"/>
                <a:gd name="T23" fmla="*/ 243 h 292"/>
                <a:gd name="T24" fmla="*/ 411 w 531"/>
                <a:gd name="T25" fmla="*/ 228 h 292"/>
                <a:gd name="T26" fmla="*/ 461 w 531"/>
                <a:gd name="T27" fmla="*/ 288 h 292"/>
                <a:gd name="T28" fmla="*/ 463 w 531"/>
                <a:gd name="T29" fmla="*/ 292 h 292"/>
                <a:gd name="T30" fmla="*/ 484 w 531"/>
                <a:gd name="T31" fmla="*/ 285 h 292"/>
                <a:gd name="T32" fmla="*/ 484 w 531"/>
                <a:gd name="T33" fmla="*/ 284 h 292"/>
                <a:gd name="T34" fmla="*/ 486 w 531"/>
                <a:gd name="T35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292">
                  <a:moveTo>
                    <a:pt x="486" y="104"/>
                  </a:moveTo>
                  <a:cubicBezTo>
                    <a:pt x="461" y="69"/>
                    <a:pt x="402" y="80"/>
                    <a:pt x="402" y="80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393" y="63"/>
                    <a:pt x="356" y="0"/>
                    <a:pt x="271" y="9"/>
                  </a:cubicBezTo>
                  <a:cubicBezTo>
                    <a:pt x="171" y="20"/>
                    <a:pt x="0" y="111"/>
                    <a:pt x="4" y="170"/>
                  </a:cubicBezTo>
                  <a:cubicBezTo>
                    <a:pt x="5" y="192"/>
                    <a:pt x="62" y="178"/>
                    <a:pt x="62" y="178"/>
                  </a:cubicBezTo>
                  <a:cubicBezTo>
                    <a:pt x="62" y="178"/>
                    <a:pt x="13" y="212"/>
                    <a:pt x="39" y="227"/>
                  </a:cubicBezTo>
                  <a:cubicBezTo>
                    <a:pt x="59" y="239"/>
                    <a:pt x="90" y="233"/>
                    <a:pt x="120" y="220"/>
                  </a:cubicBezTo>
                  <a:cubicBezTo>
                    <a:pt x="170" y="200"/>
                    <a:pt x="218" y="163"/>
                    <a:pt x="218" y="163"/>
                  </a:cubicBezTo>
                  <a:cubicBezTo>
                    <a:pt x="218" y="163"/>
                    <a:pt x="176" y="196"/>
                    <a:pt x="192" y="214"/>
                  </a:cubicBezTo>
                  <a:cubicBezTo>
                    <a:pt x="207" y="231"/>
                    <a:pt x="299" y="182"/>
                    <a:pt x="340" y="127"/>
                  </a:cubicBezTo>
                  <a:cubicBezTo>
                    <a:pt x="341" y="135"/>
                    <a:pt x="355" y="245"/>
                    <a:pt x="392" y="243"/>
                  </a:cubicBezTo>
                  <a:cubicBezTo>
                    <a:pt x="402" y="242"/>
                    <a:pt x="408" y="235"/>
                    <a:pt x="411" y="228"/>
                  </a:cubicBezTo>
                  <a:cubicBezTo>
                    <a:pt x="420" y="252"/>
                    <a:pt x="438" y="283"/>
                    <a:pt x="461" y="288"/>
                  </a:cubicBezTo>
                  <a:cubicBezTo>
                    <a:pt x="463" y="292"/>
                    <a:pt x="463" y="292"/>
                    <a:pt x="463" y="292"/>
                  </a:cubicBezTo>
                  <a:cubicBezTo>
                    <a:pt x="469" y="289"/>
                    <a:pt x="477" y="286"/>
                    <a:pt x="484" y="285"/>
                  </a:cubicBezTo>
                  <a:cubicBezTo>
                    <a:pt x="484" y="284"/>
                    <a:pt x="484" y="284"/>
                    <a:pt x="484" y="284"/>
                  </a:cubicBezTo>
                  <a:cubicBezTo>
                    <a:pt x="484" y="284"/>
                    <a:pt x="531" y="169"/>
                    <a:pt x="486" y="104"/>
                  </a:cubicBezTo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43">
              <a:extLst>
                <a:ext uri="{FF2B5EF4-FFF2-40B4-BE49-F238E27FC236}">
                  <a16:creationId xmlns:a16="http://schemas.microsoft.com/office/drawing/2014/main" id="{58F4F400-F10D-4204-891F-DD51D0F7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63" y="3322638"/>
              <a:ext cx="160338" cy="131763"/>
            </a:xfrm>
            <a:custGeom>
              <a:avLst/>
              <a:gdLst>
                <a:gd name="T0" fmla="*/ 6 w 57"/>
                <a:gd name="T1" fmla="*/ 44 h 47"/>
                <a:gd name="T2" fmla="*/ 44 w 57"/>
                <a:gd name="T3" fmla="*/ 14 h 47"/>
                <a:gd name="T4" fmla="*/ 6 w 57"/>
                <a:gd name="T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7">
                  <a:moveTo>
                    <a:pt x="6" y="44"/>
                  </a:moveTo>
                  <a:cubicBezTo>
                    <a:pt x="15" y="47"/>
                    <a:pt x="57" y="28"/>
                    <a:pt x="44" y="14"/>
                  </a:cubicBezTo>
                  <a:cubicBezTo>
                    <a:pt x="31" y="0"/>
                    <a:pt x="0" y="42"/>
                    <a:pt x="6" y="44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Freeform 44">
              <a:extLst>
                <a:ext uri="{FF2B5EF4-FFF2-40B4-BE49-F238E27FC236}">
                  <a16:creationId xmlns:a16="http://schemas.microsoft.com/office/drawing/2014/main" id="{E93DFCD4-3712-44B5-B053-A2515989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3249613"/>
              <a:ext cx="104775" cy="174625"/>
            </a:xfrm>
            <a:custGeom>
              <a:avLst/>
              <a:gdLst>
                <a:gd name="T0" fmla="*/ 25 w 37"/>
                <a:gd name="T1" fmla="*/ 62 h 62"/>
                <a:gd name="T2" fmla="*/ 19 w 37"/>
                <a:gd name="T3" fmla="*/ 6 h 62"/>
                <a:gd name="T4" fmla="*/ 25 w 37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2">
                  <a:moveTo>
                    <a:pt x="25" y="62"/>
                  </a:moveTo>
                  <a:cubicBezTo>
                    <a:pt x="31" y="61"/>
                    <a:pt x="37" y="0"/>
                    <a:pt x="19" y="6"/>
                  </a:cubicBezTo>
                  <a:cubicBezTo>
                    <a:pt x="0" y="12"/>
                    <a:pt x="21" y="62"/>
                    <a:pt x="25" y="62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Freeform 45">
              <a:extLst>
                <a:ext uri="{FF2B5EF4-FFF2-40B4-BE49-F238E27FC236}">
                  <a16:creationId xmlns:a16="http://schemas.microsoft.com/office/drawing/2014/main" id="{8FFBAA76-0BD1-41B6-B07B-CD04634F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6535738"/>
              <a:ext cx="84138" cy="58738"/>
            </a:xfrm>
            <a:custGeom>
              <a:avLst/>
              <a:gdLst>
                <a:gd name="T0" fmla="*/ 26 w 30"/>
                <a:gd name="T1" fmla="*/ 0 h 21"/>
                <a:gd name="T2" fmla="*/ 20 w 30"/>
                <a:gd name="T3" fmla="*/ 18 h 21"/>
                <a:gd name="T4" fmla="*/ 0 w 30"/>
                <a:gd name="T5" fmla="*/ 11 h 21"/>
                <a:gd name="T6" fmla="*/ 26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6" y="0"/>
                  </a:moveTo>
                  <a:cubicBezTo>
                    <a:pt x="26" y="0"/>
                    <a:pt x="30" y="14"/>
                    <a:pt x="20" y="18"/>
                  </a:cubicBezTo>
                  <a:cubicBezTo>
                    <a:pt x="11" y="21"/>
                    <a:pt x="1" y="12"/>
                    <a:pt x="0" y="11"/>
                  </a:cubicBezTo>
                  <a:cubicBezTo>
                    <a:pt x="8" y="8"/>
                    <a:pt x="17" y="4"/>
                    <a:pt x="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46">
              <a:extLst>
                <a:ext uri="{FF2B5EF4-FFF2-40B4-BE49-F238E27FC236}">
                  <a16:creationId xmlns:a16="http://schemas.microsoft.com/office/drawing/2014/main" id="{A14689F6-4750-4FA2-9422-76E33B527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6567488"/>
              <a:ext cx="82550" cy="58738"/>
            </a:xfrm>
            <a:custGeom>
              <a:avLst/>
              <a:gdLst>
                <a:gd name="T0" fmla="*/ 25 w 30"/>
                <a:gd name="T1" fmla="*/ 0 h 21"/>
                <a:gd name="T2" fmla="*/ 21 w 30"/>
                <a:gd name="T3" fmla="*/ 17 h 21"/>
                <a:gd name="T4" fmla="*/ 0 w 30"/>
                <a:gd name="T5" fmla="*/ 9 h 21"/>
                <a:gd name="T6" fmla="*/ 0 w 30"/>
                <a:gd name="T7" fmla="*/ 8 h 21"/>
                <a:gd name="T8" fmla="*/ 25 w 3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1">
                  <a:moveTo>
                    <a:pt x="25" y="0"/>
                  </a:moveTo>
                  <a:cubicBezTo>
                    <a:pt x="25" y="1"/>
                    <a:pt x="30" y="12"/>
                    <a:pt x="21" y="17"/>
                  </a:cubicBezTo>
                  <a:cubicBezTo>
                    <a:pt x="11" y="21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6"/>
                    <a:pt x="16" y="3"/>
                    <a:pt x="2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Freeform 47">
              <a:extLst>
                <a:ext uri="{FF2B5EF4-FFF2-40B4-BE49-F238E27FC236}">
                  <a16:creationId xmlns:a16="http://schemas.microsoft.com/office/drawing/2014/main" id="{5663AA89-A822-4211-B9CF-B6F14310B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1" y="6589713"/>
              <a:ext cx="63500" cy="50800"/>
            </a:xfrm>
            <a:custGeom>
              <a:avLst/>
              <a:gdLst>
                <a:gd name="T0" fmla="*/ 22 w 23"/>
                <a:gd name="T1" fmla="*/ 1 h 18"/>
                <a:gd name="T2" fmla="*/ 17 w 23"/>
                <a:gd name="T3" fmla="*/ 16 h 18"/>
                <a:gd name="T4" fmla="*/ 0 w 23"/>
                <a:gd name="T5" fmla="*/ 5 h 18"/>
                <a:gd name="T6" fmla="*/ 0 w 23"/>
                <a:gd name="T7" fmla="*/ 5 h 18"/>
                <a:gd name="T8" fmla="*/ 22 w 23"/>
                <a:gd name="T9" fmla="*/ 0 h 18"/>
                <a:gd name="T10" fmla="*/ 22 w 2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">
                  <a:moveTo>
                    <a:pt x="22" y="1"/>
                  </a:moveTo>
                  <a:cubicBezTo>
                    <a:pt x="22" y="1"/>
                    <a:pt x="23" y="14"/>
                    <a:pt x="17" y="16"/>
                  </a:cubicBezTo>
                  <a:cubicBezTo>
                    <a:pt x="8" y="18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5"/>
                    <a:pt x="12" y="3"/>
                    <a:pt x="22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Freeform 48">
              <a:extLst>
                <a:ext uri="{FF2B5EF4-FFF2-40B4-BE49-F238E27FC236}">
                  <a16:creationId xmlns:a16="http://schemas.microsoft.com/office/drawing/2014/main" id="{C0D0BA22-BE26-45E3-AE1D-EB0CBF577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4567238"/>
              <a:ext cx="222250" cy="127000"/>
            </a:xfrm>
            <a:custGeom>
              <a:avLst/>
              <a:gdLst>
                <a:gd name="T0" fmla="*/ 79 w 79"/>
                <a:gd name="T1" fmla="*/ 8 h 45"/>
                <a:gd name="T2" fmla="*/ 79 w 79"/>
                <a:gd name="T3" fmla="*/ 9 h 45"/>
                <a:gd name="T4" fmla="*/ 30 w 79"/>
                <a:gd name="T5" fmla="*/ 36 h 45"/>
                <a:gd name="T6" fmla="*/ 0 w 79"/>
                <a:gd name="T7" fmla="*/ 0 h 45"/>
                <a:gd name="T8" fmla="*/ 54 w 79"/>
                <a:gd name="T9" fmla="*/ 7 h 45"/>
                <a:gd name="T10" fmla="*/ 79 w 79"/>
                <a:gd name="T1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5">
                  <a:moveTo>
                    <a:pt x="79" y="8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62" y="45"/>
                    <a:pt x="30" y="36"/>
                  </a:cubicBezTo>
                  <a:cubicBezTo>
                    <a:pt x="1" y="28"/>
                    <a:pt x="0" y="4"/>
                    <a:pt x="0" y="0"/>
                  </a:cubicBezTo>
                  <a:cubicBezTo>
                    <a:pt x="17" y="4"/>
                    <a:pt x="35" y="6"/>
                    <a:pt x="54" y="7"/>
                  </a:cubicBezTo>
                  <a:cubicBezTo>
                    <a:pt x="63" y="8"/>
                    <a:pt x="71" y="8"/>
                    <a:pt x="79" y="8"/>
                  </a:cubicBezTo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49">
              <a:extLst>
                <a:ext uri="{FF2B5EF4-FFF2-40B4-BE49-F238E27FC236}">
                  <a16:creationId xmlns:a16="http://schemas.microsoft.com/office/drawing/2014/main" id="{8F84388D-A5EC-4758-B5AC-0D801F79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4589463"/>
              <a:ext cx="204788" cy="104775"/>
            </a:xfrm>
            <a:custGeom>
              <a:avLst/>
              <a:gdLst>
                <a:gd name="T0" fmla="*/ 0 w 73"/>
                <a:gd name="T1" fmla="*/ 12 h 37"/>
                <a:gd name="T2" fmla="*/ 24 w 73"/>
                <a:gd name="T3" fmla="*/ 28 h 37"/>
                <a:gd name="T4" fmla="*/ 73 w 73"/>
                <a:gd name="T5" fmla="*/ 1 h 37"/>
                <a:gd name="T6" fmla="*/ 73 w 73"/>
                <a:gd name="T7" fmla="*/ 0 h 37"/>
                <a:gd name="T8" fmla="*/ 72 w 73"/>
                <a:gd name="T9" fmla="*/ 0 h 37"/>
                <a:gd name="T10" fmla="*/ 0 w 73"/>
                <a:gd name="T11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7">
                  <a:moveTo>
                    <a:pt x="0" y="12"/>
                  </a:moveTo>
                  <a:cubicBezTo>
                    <a:pt x="5" y="18"/>
                    <a:pt x="12" y="25"/>
                    <a:pt x="24" y="28"/>
                  </a:cubicBezTo>
                  <a:cubicBezTo>
                    <a:pt x="56" y="37"/>
                    <a:pt x="73" y="1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52" y="15"/>
                    <a:pt x="26" y="18"/>
                    <a:pt x="0" y="12"/>
                  </a:cubicBezTo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Freeform 50">
              <a:extLst>
                <a:ext uri="{FF2B5EF4-FFF2-40B4-BE49-F238E27FC236}">
                  <a16:creationId xmlns:a16="http://schemas.microsoft.com/office/drawing/2014/main" id="{E1ED86D1-5B85-46EA-92E1-7E0B85228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2338" y="4587876"/>
              <a:ext cx="65088" cy="1588"/>
            </a:xfrm>
            <a:custGeom>
              <a:avLst/>
              <a:gdLst>
                <a:gd name="T0" fmla="*/ 15 w 23"/>
                <a:gd name="T1" fmla="*/ 1 h 1"/>
                <a:gd name="T2" fmla="*/ 15 w 23"/>
                <a:gd name="T3" fmla="*/ 1 h 1"/>
                <a:gd name="T4" fmla="*/ 15 w 23"/>
                <a:gd name="T5" fmla="*/ 1 h 1"/>
                <a:gd name="T6" fmla="*/ 15 w 23"/>
                <a:gd name="T7" fmla="*/ 1 h 1"/>
                <a:gd name="T8" fmla="*/ 23 w 23"/>
                <a:gd name="T9" fmla="*/ 1 h 1"/>
                <a:gd name="T10" fmla="*/ 15 w 23"/>
                <a:gd name="T11" fmla="*/ 1 h 1"/>
                <a:gd name="T12" fmla="*/ 23 w 23"/>
                <a:gd name="T13" fmla="*/ 1 h 1"/>
                <a:gd name="T14" fmla="*/ 23 w 23"/>
                <a:gd name="T15" fmla="*/ 1 h 1"/>
                <a:gd name="T16" fmla="*/ 1 w 23"/>
                <a:gd name="T17" fmla="*/ 0 h 1"/>
                <a:gd name="T18" fmla="*/ 1 w 23"/>
                <a:gd name="T19" fmla="*/ 0 h 1"/>
                <a:gd name="T20" fmla="*/ 1 w 23"/>
                <a:gd name="T21" fmla="*/ 0 h 1"/>
                <a:gd name="T22" fmla="*/ 0 w 23"/>
                <a:gd name="T23" fmla="*/ 0 h 1"/>
                <a:gd name="T24" fmla="*/ 1 w 23"/>
                <a:gd name="T25" fmla="*/ 0 h 1"/>
                <a:gd name="T26" fmla="*/ 0 w 23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23" y="1"/>
                  </a:moveTo>
                  <a:cubicBezTo>
                    <a:pt x="20" y="1"/>
                    <a:pt x="17" y="1"/>
                    <a:pt x="15" y="1"/>
                  </a:cubicBezTo>
                  <a:cubicBezTo>
                    <a:pt x="17" y="1"/>
                    <a:pt x="20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Freeform 51">
              <a:extLst>
                <a:ext uri="{FF2B5EF4-FFF2-40B4-BE49-F238E27FC236}">
                  <a16:creationId xmlns:a16="http://schemas.microsoft.com/office/drawing/2014/main" id="{77077058-24ED-47B5-9520-5D59F2A6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4567238"/>
              <a:ext cx="219075" cy="22225"/>
            </a:xfrm>
            <a:custGeom>
              <a:avLst/>
              <a:gdLst>
                <a:gd name="T0" fmla="*/ 0 w 78"/>
                <a:gd name="T1" fmla="*/ 0 h 8"/>
                <a:gd name="T2" fmla="*/ 0 w 78"/>
                <a:gd name="T3" fmla="*/ 0 h 8"/>
                <a:gd name="T4" fmla="*/ 54 w 78"/>
                <a:gd name="T5" fmla="*/ 7 h 8"/>
                <a:gd name="T6" fmla="*/ 55 w 78"/>
                <a:gd name="T7" fmla="*/ 7 h 8"/>
                <a:gd name="T8" fmla="*/ 56 w 78"/>
                <a:gd name="T9" fmla="*/ 7 h 8"/>
                <a:gd name="T10" fmla="*/ 56 w 78"/>
                <a:gd name="T11" fmla="*/ 7 h 8"/>
                <a:gd name="T12" fmla="*/ 56 w 78"/>
                <a:gd name="T13" fmla="*/ 7 h 8"/>
                <a:gd name="T14" fmla="*/ 70 w 78"/>
                <a:gd name="T15" fmla="*/ 8 h 8"/>
                <a:gd name="T16" fmla="*/ 70 w 78"/>
                <a:gd name="T17" fmla="*/ 8 h 8"/>
                <a:gd name="T18" fmla="*/ 70 w 78"/>
                <a:gd name="T19" fmla="*/ 8 h 8"/>
                <a:gd name="T20" fmla="*/ 78 w 78"/>
                <a:gd name="T21" fmla="*/ 8 h 8"/>
                <a:gd name="T22" fmla="*/ 78 w 78"/>
                <a:gd name="T23" fmla="*/ 8 h 8"/>
                <a:gd name="T24" fmla="*/ 78 w 78"/>
                <a:gd name="T25" fmla="*/ 8 h 8"/>
                <a:gd name="T26" fmla="*/ 69 w 78"/>
                <a:gd name="T27" fmla="*/ 8 h 8"/>
                <a:gd name="T28" fmla="*/ 54 w 78"/>
                <a:gd name="T29" fmla="*/ 7 h 8"/>
                <a:gd name="T30" fmla="*/ 0 w 7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4"/>
                    <a:pt x="35" y="6"/>
                    <a:pt x="54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61" y="8"/>
                    <a:pt x="65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8"/>
                    <a:pt x="75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5" y="8"/>
                    <a:pt x="72" y="8"/>
                    <a:pt x="69" y="8"/>
                  </a:cubicBezTo>
                  <a:cubicBezTo>
                    <a:pt x="64" y="8"/>
                    <a:pt x="59" y="8"/>
                    <a:pt x="54" y="7"/>
                  </a:cubicBezTo>
                  <a:cubicBezTo>
                    <a:pt x="35" y="6"/>
                    <a:pt x="17" y="4"/>
                    <a:pt x="0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52">
              <a:extLst>
                <a:ext uri="{FF2B5EF4-FFF2-40B4-BE49-F238E27FC236}">
                  <a16:creationId xmlns:a16="http://schemas.microsoft.com/office/drawing/2014/main" id="{A3043D2D-D187-4016-8226-6818ED95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4567238"/>
              <a:ext cx="219075" cy="65088"/>
            </a:xfrm>
            <a:custGeom>
              <a:avLst/>
              <a:gdLst>
                <a:gd name="T0" fmla="*/ 0 w 78"/>
                <a:gd name="T1" fmla="*/ 0 h 23"/>
                <a:gd name="T2" fmla="*/ 6 w 78"/>
                <a:gd name="T3" fmla="*/ 20 h 23"/>
                <a:gd name="T4" fmla="*/ 6 w 78"/>
                <a:gd name="T5" fmla="*/ 20 h 23"/>
                <a:gd name="T6" fmla="*/ 7 w 78"/>
                <a:gd name="T7" fmla="*/ 20 h 23"/>
                <a:gd name="T8" fmla="*/ 7 w 78"/>
                <a:gd name="T9" fmla="*/ 20 h 23"/>
                <a:gd name="T10" fmla="*/ 7 w 78"/>
                <a:gd name="T11" fmla="*/ 20 h 23"/>
                <a:gd name="T12" fmla="*/ 30 w 78"/>
                <a:gd name="T13" fmla="*/ 23 h 23"/>
                <a:gd name="T14" fmla="*/ 30 w 78"/>
                <a:gd name="T15" fmla="*/ 23 h 23"/>
                <a:gd name="T16" fmla="*/ 30 w 78"/>
                <a:gd name="T17" fmla="*/ 23 h 23"/>
                <a:gd name="T18" fmla="*/ 78 w 78"/>
                <a:gd name="T19" fmla="*/ 8 h 23"/>
                <a:gd name="T20" fmla="*/ 70 w 78"/>
                <a:gd name="T21" fmla="*/ 8 h 23"/>
                <a:gd name="T22" fmla="*/ 70 w 78"/>
                <a:gd name="T23" fmla="*/ 8 h 23"/>
                <a:gd name="T24" fmla="*/ 70 w 78"/>
                <a:gd name="T25" fmla="*/ 8 h 23"/>
                <a:gd name="T26" fmla="*/ 70 w 78"/>
                <a:gd name="T27" fmla="*/ 8 h 23"/>
                <a:gd name="T28" fmla="*/ 56 w 78"/>
                <a:gd name="T29" fmla="*/ 7 h 23"/>
                <a:gd name="T30" fmla="*/ 56 w 78"/>
                <a:gd name="T31" fmla="*/ 7 h 23"/>
                <a:gd name="T32" fmla="*/ 56 w 78"/>
                <a:gd name="T33" fmla="*/ 7 h 23"/>
                <a:gd name="T34" fmla="*/ 55 w 78"/>
                <a:gd name="T35" fmla="*/ 7 h 23"/>
                <a:gd name="T36" fmla="*/ 54 w 78"/>
                <a:gd name="T37" fmla="*/ 7 h 23"/>
                <a:gd name="T38" fmla="*/ 0 w 78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23">
                  <a:moveTo>
                    <a:pt x="0" y="0"/>
                  </a:moveTo>
                  <a:cubicBezTo>
                    <a:pt x="0" y="2"/>
                    <a:pt x="0" y="1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5" y="22"/>
                    <a:pt x="23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47" y="23"/>
                    <a:pt x="64" y="18"/>
                    <a:pt x="78" y="8"/>
                  </a:cubicBezTo>
                  <a:cubicBezTo>
                    <a:pt x="75" y="8"/>
                    <a:pt x="72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8"/>
                    <a:pt x="61" y="8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5" y="7"/>
                    <a:pt x="55" y="7"/>
                    <a:pt x="54" y="7"/>
                  </a:cubicBezTo>
                  <a:cubicBezTo>
                    <a:pt x="35" y="6"/>
                    <a:pt x="17" y="4"/>
                    <a:pt x="0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Freeform 53">
              <a:extLst>
                <a:ext uri="{FF2B5EF4-FFF2-40B4-BE49-F238E27FC236}">
                  <a16:creationId xmlns:a16="http://schemas.microsoft.com/office/drawing/2014/main" id="{A003C333-7036-436F-807B-EA0437C73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4589463"/>
              <a:ext cx="201613" cy="42863"/>
            </a:xfrm>
            <a:custGeom>
              <a:avLst/>
              <a:gdLst>
                <a:gd name="T0" fmla="*/ 24 w 72"/>
                <a:gd name="T1" fmla="*/ 15 h 15"/>
                <a:gd name="T2" fmla="*/ 24 w 72"/>
                <a:gd name="T3" fmla="*/ 15 h 15"/>
                <a:gd name="T4" fmla="*/ 24 w 72"/>
                <a:gd name="T5" fmla="*/ 15 h 15"/>
                <a:gd name="T6" fmla="*/ 24 w 72"/>
                <a:gd name="T7" fmla="*/ 15 h 15"/>
                <a:gd name="T8" fmla="*/ 1 w 72"/>
                <a:gd name="T9" fmla="*/ 12 h 15"/>
                <a:gd name="T10" fmla="*/ 1 w 72"/>
                <a:gd name="T11" fmla="*/ 12 h 15"/>
                <a:gd name="T12" fmla="*/ 1 w 72"/>
                <a:gd name="T13" fmla="*/ 12 h 15"/>
                <a:gd name="T14" fmla="*/ 0 w 72"/>
                <a:gd name="T15" fmla="*/ 12 h 15"/>
                <a:gd name="T16" fmla="*/ 1 w 72"/>
                <a:gd name="T17" fmla="*/ 12 h 15"/>
                <a:gd name="T18" fmla="*/ 0 w 72"/>
                <a:gd name="T19" fmla="*/ 12 h 15"/>
                <a:gd name="T20" fmla="*/ 72 w 72"/>
                <a:gd name="T21" fmla="*/ 0 h 15"/>
                <a:gd name="T22" fmla="*/ 72 w 72"/>
                <a:gd name="T23" fmla="*/ 0 h 15"/>
                <a:gd name="T24" fmla="*/ 72 w 72"/>
                <a:gd name="T25" fmla="*/ 0 h 15"/>
                <a:gd name="T26" fmla="*/ 24 w 72"/>
                <a:gd name="T27" fmla="*/ 15 h 15"/>
                <a:gd name="T28" fmla="*/ 72 w 72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5"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0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8" y="10"/>
                    <a:pt x="41" y="15"/>
                    <a:pt x="24" y="15"/>
                  </a:cubicBezTo>
                  <a:cubicBezTo>
                    <a:pt x="41" y="15"/>
                    <a:pt x="58" y="10"/>
                    <a:pt x="72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Freeform 54">
              <a:extLst>
                <a:ext uri="{FF2B5EF4-FFF2-40B4-BE49-F238E27FC236}">
                  <a16:creationId xmlns:a16="http://schemas.microsoft.com/office/drawing/2014/main" id="{65A55506-A336-4945-AC36-395E4A97A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5942013"/>
              <a:ext cx="50800" cy="77788"/>
            </a:xfrm>
            <a:custGeom>
              <a:avLst/>
              <a:gdLst>
                <a:gd name="T0" fmla="*/ 4 w 18"/>
                <a:gd name="T1" fmla="*/ 0 h 28"/>
                <a:gd name="T2" fmla="*/ 18 w 18"/>
                <a:gd name="T3" fmla="*/ 16 h 28"/>
                <a:gd name="T4" fmla="*/ 1 w 18"/>
                <a:gd name="T5" fmla="*/ 28 h 28"/>
                <a:gd name="T6" fmla="*/ 0 w 18"/>
                <a:gd name="T7" fmla="*/ 28 h 28"/>
                <a:gd name="T8" fmla="*/ 4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4" y="0"/>
                  </a:moveTo>
                  <a:cubicBezTo>
                    <a:pt x="7" y="2"/>
                    <a:pt x="18" y="8"/>
                    <a:pt x="18" y="16"/>
                  </a:cubicBezTo>
                  <a:cubicBezTo>
                    <a:pt x="17" y="24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8"/>
                    <a:pt x="3" y="9"/>
                    <a:pt x="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55">
              <a:extLst>
                <a:ext uri="{FF2B5EF4-FFF2-40B4-BE49-F238E27FC236}">
                  <a16:creationId xmlns:a16="http://schemas.microsoft.com/office/drawing/2014/main" id="{50EE58A3-9861-4C14-BEF2-5BD901AF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551" y="5865813"/>
              <a:ext cx="42863" cy="76200"/>
            </a:xfrm>
            <a:custGeom>
              <a:avLst/>
              <a:gdLst>
                <a:gd name="T0" fmla="*/ 2 w 15"/>
                <a:gd name="T1" fmla="*/ 0 h 27"/>
                <a:gd name="T2" fmla="*/ 15 w 15"/>
                <a:gd name="T3" fmla="*/ 12 h 27"/>
                <a:gd name="T4" fmla="*/ 0 w 15"/>
                <a:gd name="T5" fmla="*/ 27 h 27"/>
                <a:gd name="T6" fmla="*/ 2 w 15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7">
                  <a:moveTo>
                    <a:pt x="2" y="0"/>
                  </a:moveTo>
                  <a:cubicBezTo>
                    <a:pt x="2" y="0"/>
                    <a:pt x="15" y="3"/>
                    <a:pt x="15" y="12"/>
                  </a:cubicBezTo>
                  <a:cubicBezTo>
                    <a:pt x="15" y="19"/>
                    <a:pt x="3" y="25"/>
                    <a:pt x="0" y="27"/>
                  </a:cubicBezTo>
                  <a:cubicBezTo>
                    <a:pt x="2" y="16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Freeform 56">
              <a:extLst>
                <a:ext uri="{FF2B5EF4-FFF2-40B4-BE49-F238E27FC236}">
                  <a16:creationId xmlns:a16="http://schemas.microsoft.com/office/drawing/2014/main" id="{5EB17782-511D-402F-BDAC-63207CD32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661026"/>
              <a:ext cx="349250" cy="342900"/>
            </a:xfrm>
            <a:custGeom>
              <a:avLst/>
              <a:gdLst>
                <a:gd name="T0" fmla="*/ 111 w 125"/>
                <a:gd name="T1" fmla="*/ 12 h 122"/>
                <a:gd name="T2" fmla="*/ 125 w 125"/>
                <a:gd name="T3" fmla="*/ 51 h 122"/>
                <a:gd name="T4" fmla="*/ 125 w 125"/>
                <a:gd name="T5" fmla="*/ 51 h 122"/>
                <a:gd name="T6" fmla="*/ 54 w 125"/>
                <a:gd name="T7" fmla="*/ 122 h 122"/>
                <a:gd name="T8" fmla="*/ 0 w 125"/>
                <a:gd name="T9" fmla="*/ 53 h 122"/>
                <a:gd name="T10" fmla="*/ 105 w 125"/>
                <a:gd name="T11" fmla="*/ 0 h 122"/>
                <a:gd name="T12" fmla="*/ 106 w 125"/>
                <a:gd name="T13" fmla="*/ 0 h 122"/>
                <a:gd name="T14" fmla="*/ 111 w 125"/>
                <a:gd name="T15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2">
                  <a:moveTo>
                    <a:pt x="111" y="12"/>
                  </a:moveTo>
                  <a:cubicBezTo>
                    <a:pt x="117" y="27"/>
                    <a:pt x="122" y="40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13" y="108"/>
                    <a:pt x="54" y="122"/>
                    <a:pt x="54" y="122"/>
                  </a:cubicBezTo>
                  <a:cubicBezTo>
                    <a:pt x="54" y="122"/>
                    <a:pt x="27" y="91"/>
                    <a:pt x="0" y="53"/>
                  </a:cubicBezTo>
                  <a:cubicBezTo>
                    <a:pt x="2" y="53"/>
                    <a:pt x="61" y="40"/>
                    <a:pt x="10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4"/>
                    <a:pt x="109" y="8"/>
                    <a:pt x="111" y="12"/>
                  </a:cubicBezTo>
                </a:path>
              </a:pathLst>
            </a:custGeom>
            <a:solidFill>
              <a:srgbClr val="77A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Freeform 57">
              <a:extLst>
                <a:ext uri="{FF2B5EF4-FFF2-40B4-BE49-F238E27FC236}">
                  <a16:creationId xmlns:a16="http://schemas.microsoft.com/office/drawing/2014/main" id="{9739A713-E437-477D-9BC1-68313A4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5268913"/>
              <a:ext cx="465138" cy="541338"/>
            </a:xfrm>
            <a:custGeom>
              <a:avLst/>
              <a:gdLst>
                <a:gd name="T0" fmla="*/ 164 w 166"/>
                <a:gd name="T1" fmla="*/ 135 h 193"/>
                <a:gd name="T2" fmla="*/ 166 w 166"/>
                <a:gd name="T3" fmla="*/ 140 h 193"/>
                <a:gd name="T4" fmla="*/ 165 w 166"/>
                <a:gd name="T5" fmla="*/ 140 h 193"/>
                <a:gd name="T6" fmla="*/ 60 w 166"/>
                <a:gd name="T7" fmla="*/ 193 h 193"/>
                <a:gd name="T8" fmla="*/ 4 w 166"/>
                <a:gd name="T9" fmla="*/ 88 h 193"/>
                <a:gd name="T10" fmla="*/ 22 w 166"/>
                <a:gd name="T11" fmla="*/ 25 h 193"/>
                <a:gd name="T12" fmla="*/ 50 w 166"/>
                <a:gd name="T13" fmla="*/ 2 h 193"/>
                <a:gd name="T14" fmla="*/ 50 w 166"/>
                <a:gd name="T15" fmla="*/ 1 h 193"/>
                <a:gd name="T16" fmla="*/ 164 w 166"/>
                <a:gd name="T17" fmla="*/ 135 h 193"/>
                <a:gd name="T18" fmla="*/ 164 w 166"/>
                <a:gd name="T19" fmla="*/ 13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3">
                  <a:moveTo>
                    <a:pt x="164" y="135"/>
                  </a:moveTo>
                  <a:cubicBezTo>
                    <a:pt x="164" y="137"/>
                    <a:pt x="165" y="138"/>
                    <a:pt x="166" y="140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21" y="180"/>
                    <a:pt x="62" y="193"/>
                    <a:pt x="60" y="193"/>
                  </a:cubicBezTo>
                  <a:cubicBezTo>
                    <a:pt x="34" y="158"/>
                    <a:pt x="9" y="117"/>
                    <a:pt x="4" y="88"/>
                  </a:cubicBezTo>
                  <a:cubicBezTo>
                    <a:pt x="0" y="60"/>
                    <a:pt x="10" y="39"/>
                    <a:pt x="22" y="25"/>
                  </a:cubicBezTo>
                  <a:cubicBezTo>
                    <a:pt x="34" y="10"/>
                    <a:pt x="49" y="3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3" y="0"/>
                    <a:pt x="144" y="16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</a:path>
              </a:pathLst>
            </a:custGeom>
            <a:solidFill>
              <a:srgbClr val="F2C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58">
              <a:extLst>
                <a:ext uri="{FF2B5EF4-FFF2-40B4-BE49-F238E27FC236}">
                  <a16:creationId xmlns:a16="http://schemas.microsoft.com/office/drawing/2014/main" id="{1DFC860B-1AB8-4815-BD85-17D0B7CE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5513388"/>
              <a:ext cx="369888" cy="180975"/>
            </a:xfrm>
            <a:custGeom>
              <a:avLst/>
              <a:gdLst>
                <a:gd name="T0" fmla="*/ 0 w 132"/>
                <a:gd name="T1" fmla="*/ 0 h 65"/>
                <a:gd name="T2" fmla="*/ 11 w 132"/>
                <a:gd name="T3" fmla="*/ 44 h 65"/>
                <a:gd name="T4" fmla="*/ 12 w 132"/>
                <a:gd name="T5" fmla="*/ 46 h 65"/>
                <a:gd name="T6" fmla="*/ 12 w 132"/>
                <a:gd name="T7" fmla="*/ 47 h 65"/>
                <a:gd name="T8" fmla="*/ 12 w 132"/>
                <a:gd name="T9" fmla="*/ 47 h 65"/>
                <a:gd name="T10" fmla="*/ 12 w 132"/>
                <a:gd name="T11" fmla="*/ 48 h 65"/>
                <a:gd name="T12" fmla="*/ 12 w 132"/>
                <a:gd name="T13" fmla="*/ 48 h 65"/>
                <a:gd name="T14" fmla="*/ 12 w 132"/>
                <a:gd name="T15" fmla="*/ 48 h 65"/>
                <a:gd name="T16" fmla="*/ 12 w 132"/>
                <a:gd name="T17" fmla="*/ 48 h 65"/>
                <a:gd name="T18" fmla="*/ 14 w 132"/>
                <a:gd name="T19" fmla="*/ 53 h 65"/>
                <a:gd name="T20" fmla="*/ 14 w 132"/>
                <a:gd name="T21" fmla="*/ 53 h 65"/>
                <a:gd name="T22" fmla="*/ 19 w 132"/>
                <a:gd name="T23" fmla="*/ 65 h 65"/>
                <a:gd name="T24" fmla="*/ 130 w 132"/>
                <a:gd name="T25" fmla="*/ 54 h 65"/>
                <a:gd name="T26" fmla="*/ 126 w 132"/>
                <a:gd name="T27" fmla="*/ 44 h 65"/>
                <a:gd name="T28" fmla="*/ 107 w 132"/>
                <a:gd name="T29" fmla="*/ 40 h 65"/>
                <a:gd name="T30" fmla="*/ 20 w 132"/>
                <a:gd name="T31" fmla="*/ 12 h 65"/>
                <a:gd name="T32" fmla="*/ 5 w 132"/>
                <a:gd name="T33" fmla="*/ 2 h 65"/>
                <a:gd name="T34" fmla="*/ 0 w 132"/>
                <a:gd name="T3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5">
                  <a:moveTo>
                    <a:pt x="0" y="0"/>
                  </a:moveTo>
                  <a:cubicBezTo>
                    <a:pt x="5" y="13"/>
                    <a:pt x="8" y="28"/>
                    <a:pt x="11" y="44"/>
                  </a:cubicBezTo>
                  <a:cubicBezTo>
                    <a:pt x="12" y="45"/>
                    <a:pt x="12" y="45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0"/>
                    <a:pt x="13" y="51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7"/>
                    <a:pt x="17" y="61"/>
                    <a:pt x="19" y="6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2" y="52"/>
                    <a:pt x="125" y="47"/>
                    <a:pt x="126" y="44"/>
                  </a:cubicBezTo>
                  <a:cubicBezTo>
                    <a:pt x="119" y="43"/>
                    <a:pt x="113" y="42"/>
                    <a:pt x="107" y="40"/>
                  </a:cubicBezTo>
                  <a:cubicBezTo>
                    <a:pt x="72" y="35"/>
                    <a:pt x="56" y="32"/>
                    <a:pt x="20" y="12"/>
                  </a:cubicBezTo>
                  <a:cubicBezTo>
                    <a:pt x="18" y="11"/>
                    <a:pt x="12" y="7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Freeform 59">
              <a:extLst>
                <a:ext uri="{FF2B5EF4-FFF2-40B4-BE49-F238E27FC236}">
                  <a16:creationId xmlns:a16="http://schemas.microsoft.com/office/drawing/2014/main" id="{D5F66EE6-529A-4E00-8EE1-856DE777C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7188" y="5510213"/>
              <a:ext cx="352425" cy="125413"/>
            </a:xfrm>
            <a:custGeom>
              <a:avLst/>
              <a:gdLst>
                <a:gd name="T0" fmla="*/ 107 w 126"/>
                <a:gd name="T1" fmla="*/ 41 h 45"/>
                <a:gd name="T2" fmla="*/ 126 w 126"/>
                <a:gd name="T3" fmla="*/ 45 h 45"/>
                <a:gd name="T4" fmla="*/ 126 w 126"/>
                <a:gd name="T5" fmla="*/ 44 h 45"/>
                <a:gd name="T6" fmla="*/ 107 w 126"/>
                <a:gd name="T7" fmla="*/ 41 h 45"/>
                <a:gd name="T8" fmla="*/ 0 w 126"/>
                <a:gd name="T9" fmla="*/ 0 h 45"/>
                <a:gd name="T10" fmla="*/ 0 w 126"/>
                <a:gd name="T11" fmla="*/ 1 h 45"/>
                <a:gd name="T12" fmla="*/ 5 w 126"/>
                <a:gd name="T13" fmla="*/ 3 h 45"/>
                <a:gd name="T14" fmla="*/ 0 w 126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45">
                  <a:moveTo>
                    <a:pt x="107" y="41"/>
                  </a:moveTo>
                  <a:cubicBezTo>
                    <a:pt x="113" y="43"/>
                    <a:pt x="119" y="44"/>
                    <a:pt x="126" y="45"/>
                  </a:cubicBezTo>
                  <a:cubicBezTo>
                    <a:pt x="126" y="45"/>
                    <a:pt x="126" y="44"/>
                    <a:pt x="126" y="44"/>
                  </a:cubicBezTo>
                  <a:cubicBezTo>
                    <a:pt x="119" y="43"/>
                    <a:pt x="113" y="42"/>
                    <a:pt x="107" y="4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Freeform 60">
              <a:extLst>
                <a:ext uri="{FF2B5EF4-FFF2-40B4-BE49-F238E27FC236}">
                  <a16:creationId xmlns:a16="http://schemas.microsoft.com/office/drawing/2014/main" id="{3D80736B-6E48-4079-B41A-570CEC58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5456238"/>
              <a:ext cx="131763" cy="211138"/>
            </a:xfrm>
            <a:custGeom>
              <a:avLst/>
              <a:gdLst>
                <a:gd name="T0" fmla="*/ 0 w 47"/>
                <a:gd name="T1" fmla="*/ 0 h 75"/>
                <a:gd name="T2" fmla="*/ 44 w 47"/>
                <a:gd name="T3" fmla="*/ 75 h 75"/>
                <a:gd name="T4" fmla="*/ 46 w 47"/>
                <a:gd name="T5" fmla="*/ 73 h 75"/>
                <a:gd name="T6" fmla="*/ 47 w 47"/>
                <a:gd name="T7" fmla="*/ 73 h 75"/>
                <a:gd name="T8" fmla="*/ 45 w 47"/>
                <a:gd name="T9" fmla="*/ 68 h 75"/>
                <a:gd name="T10" fmla="*/ 45 w 47"/>
                <a:gd name="T11" fmla="*/ 68 h 75"/>
                <a:gd name="T12" fmla="*/ 45 w 47"/>
                <a:gd name="T13" fmla="*/ 68 h 75"/>
                <a:gd name="T14" fmla="*/ 45 w 47"/>
                <a:gd name="T15" fmla="*/ 67 h 75"/>
                <a:gd name="T16" fmla="*/ 45 w 47"/>
                <a:gd name="T17" fmla="*/ 67 h 75"/>
                <a:gd name="T18" fmla="*/ 45 w 47"/>
                <a:gd name="T19" fmla="*/ 66 h 75"/>
                <a:gd name="T20" fmla="*/ 44 w 47"/>
                <a:gd name="T21" fmla="*/ 64 h 75"/>
                <a:gd name="T22" fmla="*/ 33 w 47"/>
                <a:gd name="T23" fmla="*/ 20 h 75"/>
                <a:gd name="T24" fmla="*/ 33 w 47"/>
                <a:gd name="T25" fmla="*/ 19 h 75"/>
                <a:gd name="T26" fmla="*/ 0 w 47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75">
                  <a:moveTo>
                    <a:pt x="0" y="0"/>
                  </a:moveTo>
                  <a:cubicBezTo>
                    <a:pt x="18" y="16"/>
                    <a:pt x="33" y="54"/>
                    <a:pt x="44" y="75"/>
                  </a:cubicBezTo>
                  <a:cubicBezTo>
                    <a:pt x="44" y="74"/>
                    <a:pt x="45" y="74"/>
                    <a:pt x="46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6" y="71"/>
                    <a:pt x="45" y="70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5" y="65"/>
                    <a:pt x="45" y="65"/>
                    <a:pt x="44" y="64"/>
                  </a:cubicBezTo>
                  <a:cubicBezTo>
                    <a:pt x="41" y="48"/>
                    <a:pt x="38" y="33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21" y="12"/>
                    <a:pt x="8" y="3"/>
                    <a:pt x="0" y="0"/>
                  </a:cubicBezTo>
                </a:path>
              </a:pathLst>
            </a:custGeom>
            <a:solidFill>
              <a:srgbClr val="D5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61">
              <a:extLst>
                <a:ext uri="{FF2B5EF4-FFF2-40B4-BE49-F238E27FC236}">
                  <a16:creationId xmlns:a16="http://schemas.microsoft.com/office/drawing/2014/main" id="{3351E78F-1AA5-4FBC-BADA-8B9C4B8C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1" y="4778376"/>
              <a:ext cx="88900" cy="198438"/>
            </a:xfrm>
            <a:custGeom>
              <a:avLst/>
              <a:gdLst>
                <a:gd name="T0" fmla="*/ 25 w 32"/>
                <a:gd name="T1" fmla="*/ 0 h 71"/>
                <a:gd name="T2" fmla="*/ 27 w 32"/>
                <a:gd name="T3" fmla="*/ 71 h 71"/>
                <a:gd name="T4" fmla="*/ 1 w 32"/>
                <a:gd name="T5" fmla="*/ 32 h 71"/>
                <a:gd name="T6" fmla="*/ 25 w 3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71">
                  <a:moveTo>
                    <a:pt x="25" y="0"/>
                  </a:moveTo>
                  <a:cubicBezTo>
                    <a:pt x="31" y="24"/>
                    <a:pt x="32" y="49"/>
                    <a:pt x="27" y="71"/>
                  </a:cubicBezTo>
                  <a:cubicBezTo>
                    <a:pt x="23" y="68"/>
                    <a:pt x="0" y="37"/>
                    <a:pt x="1" y="32"/>
                  </a:cubicBezTo>
                  <a:cubicBezTo>
                    <a:pt x="2" y="26"/>
                    <a:pt x="21" y="4"/>
                    <a:pt x="2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Freeform 62">
              <a:extLst>
                <a:ext uri="{FF2B5EF4-FFF2-40B4-BE49-F238E27FC236}">
                  <a16:creationId xmlns:a16="http://schemas.microsoft.com/office/drawing/2014/main" id="{22CB5CFD-D612-4851-A497-A3836597A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6" y="5108576"/>
              <a:ext cx="190500" cy="134938"/>
            </a:xfrm>
            <a:custGeom>
              <a:avLst/>
              <a:gdLst>
                <a:gd name="T0" fmla="*/ 0 w 68"/>
                <a:gd name="T1" fmla="*/ 47 h 48"/>
                <a:gd name="T2" fmla="*/ 21 w 68"/>
                <a:gd name="T3" fmla="*/ 5 h 48"/>
                <a:gd name="T4" fmla="*/ 68 w 68"/>
                <a:gd name="T5" fmla="*/ 6 h 48"/>
                <a:gd name="T6" fmla="*/ 62 w 68"/>
                <a:gd name="T7" fmla="*/ 13 h 48"/>
                <a:gd name="T8" fmla="*/ 0 w 68"/>
                <a:gd name="T9" fmla="*/ 48 h 48"/>
                <a:gd name="T10" fmla="*/ 0 w 68"/>
                <a:gd name="T11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8">
                  <a:moveTo>
                    <a:pt x="0" y="47"/>
                  </a:moveTo>
                  <a:cubicBezTo>
                    <a:pt x="0" y="47"/>
                    <a:pt x="15" y="10"/>
                    <a:pt x="21" y="5"/>
                  </a:cubicBezTo>
                  <a:cubicBezTo>
                    <a:pt x="27" y="0"/>
                    <a:pt x="64" y="6"/>
                    <a:pt x="68" y="6"/>
                  </a:cubicBezTo>
                  <a:cubicBezTo>
                    <a:pt x="66" y="8"/>
                    <a:pt x="64" y="11"/>
                    <a:pt x="62" y="13"/>
                  </a:cubicBezTo>
                  <a:cubicBezTo>
                    <a:pt x="41" y="31"/>
                    <a:pt x="20" y="42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Freeform 63">
              <a:extLst>
                <a:ext uri="{FF2B5EF4-FFF2-40B4-BE49-F238E27FC236}">
                  <a16:creationId xmlns:a16="http://schemas.microsoft.com/office/drawing/2014/main" id="{926D7B36-7F46-4E21-928A-DBB828846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5122863"/>
              <a:ext cx="190500" cy="127000"/>
            </a:xfrm>
            <a:custGeom>
              <a:avLst/>
              <a:gdLst>
                <a:gd name="T0" fmla="*/ 45 w 68"/>
                <a:gd name="T1" fmla="*/ 1 h 45"/>
                <a:gd name="T2" fmla="*/ 68 w 68"/>
                <a:gd name="T3" fmla="*/ 45 h 45"/>
                <a:gd name="T4" fmla="*/ 0 w 68"/>
                <a:gd name="T5" fmla="*/ 12 h 45"/>
                <a:gd name="T6" fmla="*/ 45 w 68"/>
                <a:gd name="T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5">
                  <a:moveTo>
                    <a:pt x="45" y="1"/>
                  </a:moveTo>
                  <a:cubicBezTo>
                    <a:pt x="50" y="3"/>
                    <a:pt x="66" y="40"/>
                    <a:pt x="68" y="45"/>
                  </a:cubicBezTo>
                  <a:cubicBezTo>
                    <a:pt x="43" y="41"/>
                    <a:pt x="19" y="28"/>
                    <a:pt x="0" y="12"/>
                  </a:cubicBezTo>
                  <a:cubicBezTo>
                    <a:pt x="3" y="11"/>
                    <a:pt x="40" y="0"/>
                    <a:pt x="45" y="1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64">
              <a:extLst>
                <a:ext uri="{FF2B5EF4-FFF2-40B4-BE49-F238E27FC236}">
                  <a16:creationId xmlns:a16="http://schemas.microsoft.com/office/drawing/2014/main" id="{A6C641C7-2988-4DFB-A39E-85E08B726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1" y="4829176"/>
              <a:ext cx="134938" cy="206375"/>
            </a:xfrm>
            <a:custGeom>
              <a:avLst/>
              <a:gdLst>
                <a:gd name="T0" fmla="*/ 44 w 48"/>
                <a:gd name="T1" fmla="*/ 28 h 74"/>
                <a:gd name="T2" fmla="*/ 25 w 48"/>
                <a:gd name="T3" fmla="*/ 74 h 74"/>
                <a:gd name="T4" fmla="*/ 2 w 48"/>
                <a:gd name="T5" fmla="*/ 0 h 74"/>
                <a:gd name="T6" fmla="*/ 44 w 48"/>
                <a:gd name="T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4">
                  <a:moveTo>
                    <a:pt x="44" y="28"/>
                  </a:moveTo>
                  <a:cubicBezTo>
                    <a:pt x="48" y="36"/>
                    <a:pt x="28" y="68"/>
                    <a:pt x="25" y="74"/>
                  </a:cubicBezTo>
                  <a:cubicBezTo>
                    <a:pt x="9" y="49"/>
                    <a:pt x="0" y="22"/>
                    <a:pt x="2" y="0"/>
                  </a:cubicBezTo>
                  <a:cubicBezTo>
                    <a:pt x="6" y="2"/>
                    <a:pt x="41" y="21"/>
                    <a:pt x="44" y="28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65">
              <a:extLst>
                <a:ext uri="{FF2B5EF4-FFF2-40B4-BE49-F238E27FC236}">
                  <a16:creationId xmlns:a16="http://schemas.microsoft.com/office/drawing/2014/main" id="{E400E940-711E-46DC-935B-4DBDFA9AD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1" y="4456113"/>
              <a:ext cx="201613" cy="150813"/>
            </a:xfrm>
            <a:custGeom>
              <a:avLst/>
              <a:gdLst>
                <a:gd name="T0" fmla="*/ 72 w 72"/>
                <a:gd name="T1" fmla="*/ 44 h 54"/>
                <a:gd name="T2" fmla="*/ 29 w 72"/>
                <a:gd name="T3" fmla="*/ 51 h 54"/>
                <a:gd name="T4" fmla="*/ 28 w 72"/>
                <a:gd name="T5" fmla="*/ 51 h 54"/>
                <a:gd name="T6" fmla="*/ 0 w 72"/>
                <a:gd name="T7" fmla="*/ 1 h 54"/>
                <a:gd name="T8" fmla="*/ 0 w 72"/>
                <a:gd name="T9" fmla="*/ 0 h 54"/>
                <a:gd name="T10" fmla="*/ 72 w 72"/>
                <a:gd name="T11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72" y="44"/>
                  </a:moveTo>
                  <a:cubicBezTo>
                    <a:pt x="69" y="45"/>
                    <a:pt x="38" y="54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9" y="45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4" y="23"/>
                    <a:pt x="72" y="44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66">
              <a:extLst>
                <a:ext uri="{FF2B5EF4-FFF2-40B4-BE49-F238E27FC236}">
                  <a16:creationId xmlns:a16="http://schemas.microsoft.com/office/drawing/2014/main" id="{9E902D11-1AE0-417D-9197-3DA1A4D0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6" y="4460876"/>
              <a:ext cx="220663" cy="182563"/>
            </a:xfrm>
            <a:custGeom>
              <a:avLst/>
              <a:gdLst>
                <a:gd name="T0" fmla="*/ 78 w 79"/>
                <a:gd name="T1" fmla="*/ 0 h 65"/>
                <a:gd name="T2" fmla="*/ 79 w 79"/>
                <a:gd name="T3" fmla="*/ 1 h 65"/>
                <a:gd name="T4" fmla="*/ 67 w 79"/>
                <a:gd name="T5" fmla="*/ 60 h 65"/>
                <a:gd name="T6" fmla="*/ 0 w 79"/>
                <a:gd name="T7" fmla="*/ 62 h 65"/>
                <a:gd name="T8" fmla="*/ 78 w 7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5">
                  <a:moveTo>
                    <a:pt x="78" y="0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3" y="55"/>
                    <a:pt x="67" y="60"/>
                  </a:cubicBezTo>
                  <a:cubicBezTo>
                    <a:pt x="61" y="65"/>
                    <a:pt x="2" y="62"/>
                    <a:pt x="0" y="62"/>
                  </a:cubicBezTo>
                  <a:cubicBezTo>
                    <a:pt x="18" y="31"/>
                    <a:pt x="44" y="10"/>
                    <a:pt x="78" y="0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67">
              <a:extLst>
                <a:ext uri="{FF2B5EF4-FFF2-40B4-BE49-F238E27FC236}">
                  <a16:creationId xmlns:a16="http://schemas.microsoft.com/office/drawing/2014/main" id="{DEC637FB-8250-46EB-ACC6-7212FD29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4733926"/>
              <a:ext cx="287338" cy="257175"/>
            </a:xfrm>
            <a:custGeom>
              <a:avLst/>
              <a:gdLst>
                <a:gd name="T0" fmla="*/ 103 w 103"/>
                <a:gd name="T1" fmla="*/ 45 h 92"/>
                <a:gd name="T2" fmla="*/ 80 w 103"/>
                <a:gd name="T3" fmla="*/ 90 h 92"/>
                <a:gd name="T4" fmla="*/ 22 w 103"/>
                <a:gd name="T5" fmla="*/ 90 h 92"/>
                <a:gd name="T6" fmla="*/ 1 w 103"/>
                <a:gd name="T7" fmla="*/ 51 h 92"/>
                <a:gd name="T8" fmla="*/ 18 w 103"/>
                <a:gd name="T9" fmla="*/ 8 h 92"/>
                <a:gd name="T10" fmla="*/ 20 w 103"/>
                <a:gd name="T11" fmla="*/ 6 h 92"/>
                <a:gd name="T12" fmla="*/ 76 w 103"/>
                <a:gd name="T13" fmla="*/ 2 h 92"/>
                <a:gd name="T14" fmla="*/ 103 w 103"/>
                <a:gd name="T15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2">
                  <a:moveTo>
                    <a:pt x="103" y="45"/>
                  </a:moveTo>
                  <a:cubicBezTo>
                    <a:pt x="103" y="53"/>
                    <a:pt x="85" y="87"/>
                    <a:pt x="80" y="90"/>
                  </a:cubicBezTo>
                  <a:cubicBezTo>
                    <a:pt x="76" y="92"/>
                    <a:pt x="28" y="92"/>
                    <a:pt x="22" y="90"/>
                  </a:cubicBezTo>
                  <a:cubicBezTo>
                    <a:pt x="16" y="88"/>
                    <a:pt x="2" y="57"/>
                    <a:pt x="1" y="51"/>
                  </a:cubicBezTo>
                  <a:cubicBezTo>
                    <a:pt x="0" y="47"/>
                    <a:pt x="12" y="16"/>
                    <a:pt x="18" y="8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9" y="0"/>
                    <a:pt x="71" y="0"/>
                    <a:pt x="76" y="2"/>
                  </a:cubicBezTo>
                  <a:cubicBezTo>
                    <a:pt x="81" y="5"/>
                    <a:pt x="103" y="39"/>
                    <a:pt x="103" y="4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5" name="Freeform 68">
              <a:extLst>
                <a:ext uri="{FF2B5EF4-FFF2-40B4-BE49-F238E27FC236}">
                  <a16:creationId xmlns:a16="http://schemas.microsoft.com/office/drawing/2014/main" id="{1BB2C497-98A3-406F-8D8D-1C64AC9D4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578351"/>
              <a:ext cx="268288" cy="288925"/>
            </a:xfrm>
            <a:custGeom>
              <a:avLst/>
              <a:gdLst>
                <a:gd name="T0" fmla="*/ 16 w 96"/>
                <a:gd name="T1" fmla="*/ 7 h 103"/>
                <a:gd name="T2" fmla="*/ 59 w 96"/>
                <a:gd name="T3" fmla="*/ 0 h 103"/>
                <a:gd name="T4" fmla="*/ 87 w 96"/>
                <a:gd name="T5" fmla="*/ 44 h 103"/>
                <a:gd name="T6" fmla="*/ 96 w 96"/>
                <a:gd name="T7" fmla="*/ 71 h 103"/>
                <a:gd name="T8" fmla="*/ 72 w 96"/>
                <a:gd name="T9" fmla="*/ 103 h 103"/>
                <a:gd name="T10" fmla="*/ 27 w 96"/>
                <a:gd name="T11" fmla="*/ 100 h 103"/>
                <a:gd name="T12" fmla="*/ 0 w 96"/>
                <a:gd name="T13" fmla="*/ 57 h 103"/>
                <a:gd name="T14" fmla="*/ 14 w 96"/>
                <a:gd name="T15" fmla="*/ 8 h 103"/>
                <a:gd name="T16" fmla="*/ 15 w 96"/>
                <a:gd name="T17" fmla="*/ 7 h 103"/>
                <a:gd name="T18" fmla="*/ 16 w 96"/>
                <a:gd name="T19" fmla="*/ 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3">
                  <a:moveTo>
                    <a:pt x="16" y="7"/>
                  </a:moveTo>
                  <a:cubicBezTo>
                    <a:pt x="25" y="10"/>
                    <a:pt x="56" y="1"/>
                    <a:pt x="59" y="0"/>
                  </a:cubicBezTo>
                  <a:cubicBezTo>
                    <a:pt x="71" y="13"/>
                    <a:pt x="80" y="28"/>
                    <a:pt x="87" y="44"/>
                  </a:cubicBezTo>
                  <a:cubicBezTo>
                    <a:pt x="90" y="53"/>
                    <a:pt x="93" y="62"/>
                    <a:pt x="96" y="71"/>
                  </a:cubicBezTo>
                  <a:cubicBezTo>
                    <a:pt x="92" y="75"/>
                    <a:pt x="73" y="97"/>
                    <a:pt x="72" y="103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4"/>
                    <a:pt x="5" y="60"/>
                    <a:pt x="0" y="5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6" name="Freeform 69">
              <a:extLst>
                <a:ext uri="{FF2B5EF4-FFF2-40B4-BE49-F238E27FC236}">
                  <a16:creationId xmlns:a16="http://schemas.microsoft.com/office/drawing/2014/main" id="{59711619-38A4-4A5A-BBC2-28701E2E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6" y="4859338"/>
              <a:ext cx="263525" cy="266700"/>
            </a:xfrm>
            <a:custGeom>
              <a:avLst/>
              <a:gdLst>
                <a:gd name="T0" fmla="*/ 94 w 94"/>
                <a:gd name="T1" fmla="*/ 42 h 95"/>
                <a:gd name="T2" fmla="*/ 68 w 94"/>
                <a:gd name="T3" fmla="*/ 95 h 95"/>
                <a:gd name="T4" fmla="*/ 21 w 94"/>
                <a:gd name="T5" fmla="*/ 94 h 95"/>
                <a:gd name="T6" fmla="*/ 0 w 94"/>
                <a:gd name="T7" fmla="*/ 45 h 95"/>
                <a:gd name="T8" fmla="*/ 23 w 94"/>
                <a:gd name="T9" fmla="*/ 0 h 95"/>
                <a:gd name="T10" fmla="*/ 68 w 94"/>
                <a:gd name="T11" fmla="*/ 3 h 95"/>
                <a:gd name="T12" fmla="*/ 94 w 94"/>
                <a:gd name="T13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5">
                  <a:moveTo>
                    <a:pt x="94" y="42"/>
                  </a:moveTo>
                  <a:cubicBezTo>
                    <a:pt x="90" y="63"/>
                    <a:pt x="82" y="81"/>
                    <a:pt x="68" y="95"/>
                  </a:cubicBezTo>
                  <a:cubicBezTo>
                    <a:pt x="64" y="95"/>
                    <a:pt x="27" y="89"/>
                    <a:pt x="21" y="9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2"/>
                    <a:pt x="23" y="8"/>
                    <a:pt x="23" y="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8"/>
                    <a:pt x="90" y="39"/>
                    <a:pt x="94" y="42"/>
                  </a:cubicBezTo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7" name="Freeform 70">
              <a:extLst>
                <a:ext uri="{FF2B5EF4-FFF2-40B4-BE49-F238E27FC236}">
                  <a16:creationId xmlns:a16="http://schemas.microsoft.com/office/drawing/2014/main" id="{1BC0050F-E1CF-4841-B3E2-47AF4D525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4986338"/>
              <a:ext cx="280988" cy="271463"/>
            </a:xfrm>
            <a:custGeom>
              <a:avLst/>
              <a:gdLst>
                <a:gd name="T0" fmla="*/ 79 w 100"/>
                <a:gd name="T1" fmla="*/ 0 h 97"/>
                <a:gd name="T2" fmla="*/ 100 w 100"/>
                <a:gd name="T3" fmla="*/ 49 h 97"/>
                <a:gd name="T4" fmla="*/ 79 w 100"/>
                <a:gd name="T5" fmla="*/ 91 h 97"/>
                <a:gd name="T6" fmla="*/ 79 w 100"/>
                <a:gd name="T7" fmla="*/ 92 h 97"/>
                <a:gd name="T8" fmla="*/ 75 w 100"/>
                <a:gd name="T9" fmla="*/ 93 h 97"/>
                <a:gd name="T10" fmla="*/ 74 w 100"/>
                <a:gd name="T11" fmla="*/ 93 h 97"/>
                <a:gd name="T12" fmla="*/ 69 w 100"/>
                <a:gd name="T13" fmla="*/ 94 h 97"/>
                <a:gd name="T14" fmla="*/ 69 w 100"/>
                <a:gd name="T15" fmla="*/ 94 h 97"/>
                <a:gd name="T16" fmla="*/ 23 w 100"/>
                <a:gd name="T17" fmla="*/ 94 h 97"/>
                <a:gd name="T18" fmla="*/ 0 w 100"/>
                <a:gd name="T19" fmla="*/ 50 h 97"/>
                <a:gd name="T20" fmla="*/ 21 w 100"/>
                <a:gd name="T21" fmla="*/ 0 h 97"/>
                <a:gd name="T22" fmla="*/ 79 w 100"/>
                <a:gd name="T2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7">
                  <a:moveTo>
                    <a:pt x="79" y="0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94" y="54"/>
                    <a:pt x="79" y="91"/>
                    <a:pt x="79" y="91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8" y="92"/>
                    <a:pt x="76" y="93"/>
                    <a:pt x="75" y="93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3" y="93"/>
                    <a:pt x="71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53" y="97"/>
                    <a:pt x="38" y="97"/>
                    <a:pt x="23" y="94"/>
                  </a:cubicBezTo>
                  <a:cubicBezTo>
                    <a:pt x="21" y="89"/>
                    <a:pt x="5" y="52"/>
                    <a:pt x="0" y="5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2"/>
                    <a:pt x="75" y="2"/>
                    <a:pt x="79" y="0"/>
                  </a:cubicBezTo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8" name="Freeform 71">
              <a:extLst>
                <a:ext uri="{FF2B5EF4-FFF2-40B4-BE49-F238E27FC236}">
                  <a16:creationId xmlns:a16="http://schemas.microsoft.com/office/drawing/2014/main" id="{42929325-9397-4CD7-A80C-ACD64A4BA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4876801"/>
              <a:ext cx="290513" cy="279400"/>
            </a:xfrm>
            <a:custGeom>
              <a:avLst/>
              <a:gdLst>
                <a:gd name="T0" fmla="*/ 104 w 104"/>
                <a:gd name="T1" fmla="*/ 39 h 100"/>
                <a:gd name="T2" fmla="*/ 83 w 104"/>
                <a:gd name="T3" fmla="*/ 89 h 100"/>
                <a:gd name="T4" fmla="*/ 38 w 104"/>
                <a:gd name="T5" fmla="*/ 100 h 100"/>
                <a:gd name="T6" fmla="*/ 0 w 104"/>
                <a:gd name="T7" fmla="*/ 57 h 100"/>
                <a:gd name="T8" fmla="*/ 19 w 104"/>
                <a:gd name="T9" fmla="*/ 11 h 100"/>
                <a:gd name="T10" fmla="*/ 83 w 104"/>
                <a:gd name="T11" fmla="*/ 0 h 100"/>
                <a:gd name="T12" fmla="*/ 104 w 104"/>
                <a:gd name="T13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00">
                  <a:moveTo>
                    <a:pt x="104" y="39"/>
                  </a:moveTo>
                  <a:cubicBezTo>
                    <a:pt x="83" y="89"/>
                    <a:pt x="83" y="89"/>
                    <a:pt x="83" y="89"/>
                  </a:cubicBezTo>
                  <a:cubicBezTo>
                    <a:pt x="78" y="88"/>
                    <a:pt x="41" y="99"/>
                    <a:pt x="38" y="100"/>
                  </a:cubicBezTo>
                  <a:cubicBezTo>
                    <a:pt x="23" y="87"/>
                    <a:pt x="10" y="72"/>
                    <a:pt x="0" y="57"/>
                  </a:cubicBezTo>
                  <a:cubicBezTo>
                    <a:pt x="3" y="51"/>
                    <a:pt x="23" y="19"/>
                    <a:pt x="19" y="1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6"/>
                    <a:pt x="98" y="37"/>
                    <a:pt x="104" y="39"/>
                  </a:cubicBezTo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9" name="Freeform 72">
              <a:extLst>
                <a:ext uri="{FF2B5EF4-FFF2-40B4-BE49-F238E27FC236}">
                  <a16:creationId xmlns:a16="http://schemas.microsoft.com/office/drawing/2014/main" id="{C1917053-603B-4CE2-A218-CF7BCCA97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629151"/>
              <a:ext cx="344488" cy="277813"/>
            </a:xfrm>
            <a:custGeom>
              <a:avLst/>
              <a:gdLst>
                <a:gd name="T0" fmla="*/ 122 w 123"/>
                <a:gd name="T1" fmla="*/ 43 h 99"/>
                <a:gd name="T2" fmla="*/ 123 w 123"/>
                <a:gd name="T3" fmla="*/ 45 h 99"/>
                <a:gd name="T4" fmla="*/ 106 w 123"/>
                <a:gd name="T5" fmla="*/ 88 h 99"/>
                <a:gd name="T6" fmla="*/ 42 w 123"/>
                <a:gd name="T7" fmla="*/ 99 h 99"/>
                <a:gd name="T8" fmla="*/ 0 w 123"/>
                <a:gd name="T9" fmla="*/ 71 h 99"/>
                <a:gd name="T10" fmla="*/ 1 w 123"/>
                <a:gd name="T11" fmla="*/ 63 h 99"/>
                <a:gd name="T12" fmla="*/ 24 w 123"/>
                <a:gd name="T13" fmla="*/ 2 h 99"/>
                <a:gd name="T14" fmla="*/ 91 w 123"/>
                <a:gd name="T15" fmla="*/ 0 h 99"/>
                <a:gd name="T16" fmla="*/ 122 w 123"/>
                <a:gd name="T17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99">
                  <a:moveTo>
                    <a:pt x="122" y="43"/>
                  </a:moveTo>
                  <a:cubicBezTo>
                    <a:pt x="123" y="45"/>
                    <a:pt x="123" y="45"/>
                    <a:pt x="123" y="45"/>
                  </a:cubicBezTo>
                  <a:cubicBezTo>
                    <a:pt x="117" y="53"/>
                    <a:pt x="105" y="84"/>
                    <a:pt x="106" y="88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39" y="92"/>
                    <a:pt x="4" y="73"/>
                    <a:pt x="0" y="71"/>
                  </a:cubicBezTo>
                  <a:cubicBezTo>
                    <a:pt x="0" y="68"/>
                    <a:pt x="1" y="66"/>
                    <a:pt x="1" y="63"/>
                  </a:cubicBezTo>
                  <a:cubicBezTo>
                    <a:pt x="6" y="40"/>
                    <a:pt x="13" y="19"/>
                    <a:pt x="24" y="2"/>
                  </a:cubicBezTo>
                  <a:cubicBezTo>
                    <a:pt x="26" y="2"/>
                    <a:pt x="85" y="5"/>
                    <a:pt x="91" y="0"/>
                  </a:cubicBezTo>
                  <a:cubicBezTo>
                    <a:pt x="122" y="43"/>
                    <a:pt x="122" y="43"/>
                    <a:pt x="122" y="43"/>
                  </a:cubicBezTo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0" name="Freeform 73">
              <a:extLst>
                <a:ext uri="{FF2B5EF4-FFF2-40B4-BE49-F238E27FC236}">
                  <a16:creationId xmlns:a16="http://schemas.microsoft.com/office/drawing/2014/main" id="{87320A3E-551F-40BC-A0CA-092407DF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1" y="4446588"/>
              <a:ext cx="293688" cy="309563"/>
            </a:xfrm>
            <a:custGeom>
              <a:avLst/>
              <a:gdLst>
                <a:gd name="T0" fmla="*/ 105 w 105"/>
                <a:gd name="T1" fmla="*/ 54 h 110"/>
                <a:gd name="T2" fmla="*/ 104 w 105"/>
                <a:gd name="T3" fmla="*/ 55 h 110"/>
                <a:gd name="T4" fmla="*/ 90 w 105"/>
                <a:gd name="T5" fmla="*/ 104 h 110"/>
                <a:gd name="T6" fmla="*/ 34 w 105"/>
                <a:gd name="T7" fmla="*/ 108 h 110"/>
                <a:gd name="T8" fmla="*/ 32 w 105"/>
                <a:gd name="T9" fmla="*/ 110 h 110"/>
                <a:gd name="T10" fmla="*/ 31 w 105"/>
                <a:gd name="T11" fmla="*/ 108 h 110"/>
                <a:gd name="T12" fmla="*/ 0 w 105"/>
                <a:gd name="T13" fmla="*/ 65 h 110"/>
                <a:gd name="T14" fmla="*/ 12 w 105"/>
                <a:gd name="T15" fmla="*/ 6 h 110"/>
                <a:gd name="T16" fmla="*/ 11 w 105"/>
                <a:gd name="T17" fmla="*/ 5 h 110"/>
                <a:gd name="T18" fmla="*/ 43 w 105"/>
                <a:gd name="T19" fmla="*/ 1 h 110"/>
                <a:gd name="T20" fmla="*/ 77 w 105"/>
                <a:gd name="T21" fmla="*/ 3 h 110"/>
                <a:gd name="T22" fmla="*/ 77 w 105"/>
                <a:gd name="T23" fmla="*/ 4 h 110"/>
                <a:gd name="T24" fmla="*/ 105 w 105"/>
                <a:gd name="T25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10">
                  <a:moveTo>
                    <a:pt x="105" y="54"/>
                  </a:moveTo>
                  <a:cubicBezTo>
                    <a:pt x="104" y="55"/>
                    <a:pt x="104" y="55"/>
                    <a:pt x="104" y="55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85" y="102"/>
                    <a:pt x="43" y="102"/>
                    <a:pt x="34" y="108"/>
                  </a:cubicBezTo>
                  <a:cubicBezTo>
                    <a:pt x="33" y="108"/>
                    <a:pt x="33" y="109"/>
                    <a:pt x="32" y="110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6" y="60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1" y="3"/>
                    <a:pt x="32" y="1"/>
                    <a:pt x="43" y="1"/>
                  </a:cubicBezTo>
                  <a:cubicBezTo>
                    <a:pt x="55" y="0"/>
                    <a:pt x="66" y="1"/>
                    <a:pt x="77" y="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96" y="48"/>
                    <a:pt x="105" y="54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1" name="Freeform 74">
              <a:extLst>
                <a:ext uri="{FF2B5EF4-FFF2-40B4-BE49-F238E27FC236}">
                  <a16:creationId xmlns:a16="http://schemas.microsoft.com/office/drawing/2014/main" id="{97627700-CBCD-4774-9D7C-C21B166B3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2013" y="4635501"/>
              <a:ext cx="160338" cy="279400"/>
            </a:xfrm>
            <a:custGeom>
              <a:avLst/>
              <a:gdLst>
                <a:gd name="T0" fmla="*/ 24 w 57"/>
                <a:gd name="T1" fmla="*/ 0 h 100"/>
                <a:gd name="T2" fmla="*/ 25 w 57"/>
                <a:gd name="T3" fmla="*/ 0 h 100"/>
                <a:gd name="T4" fmla="*/ 24 w 57"/>
                <a:gd name="T5" fmla="*/ 0 h 100"/>
                <a:gd name="T6" fmla="*/ 24 w 57"/>
                <a:gd name="T7" fmla="*/ 0 h 100"/>
                <a:gd name="T8" fmla="*/ 24 w 57"/>
                <a:gd name="T9" fmla="*/ 0 h 100"/>
                <a:gd name="T10" fmla="*/ 1 w 57"/>
                <a:gd name="T11" fmla="*/ 61 h 100"/>
                <a:gd name="T12" fmla="*/ 0 w 57"/>
                <a:gd name="T13" fmla="*/ 69 h 100"/>
                <a:gd name="T14" fmla="*/ 0 w 57"/>
                <a:gd name="T15" fmla="*/ 74 h 100"/>
                <a:gd name="T16" fmla="*/ 0 w 57"/>
                <a:gd name="T17" fmla="*/ 69 h 100"/>
                <a:gd name="T18" fmla="*/ 42 w 57"/>
                <a:gd name="T19" fmla="*/ 97 h 100"/>
                <a:gd name="T20" fmla="*/ 43 w 57"/>
                <a:gd name="T21" fmla="*/ 100 h 100"/>
                <a:gd name="T22" fmla="*/ 42 w 57"/>
                <a:gd name="T23" fmla="*/ 97 h 100"/>
                <a:gd name="T24" fmla="*/ 57 w 57"/>
                <a:gd name="T25" fmla="*/ 95 h 100"/>
                <a:gd name="T26" fmla="*/ 57 w 57"/>
                <a:gd name="T27" fmla="*/ 95 h 100"/>
                <a:gd name="T28" fmla="*/ 42 w 57"/>
                <a:gd name="T29" fmla="*/ 97 h 100"/>
                <a:gd name="T30" fmla="*/ 0 w 57"/>
                <a:gd name="T31" fmla="*/ 69 h 100"/>
                <a:gd name="T32" fmla="*/ 1 w 57"/>
                <a:gd name="T33" fmla="*/ 61 h 100"/>
                <a:gd name="T34" fmla="*/ 24 w 57"/>
                <a:gd name="T35" fmla="*/ 0 h 100"/>
                <a:gd name="T36" fmla="*/ 24 w 57"/>
                <a:gd name="T37" fmla="*/ 0 h 100"/>
                <a:gd name="T38" fmla="*/ 24 w 57"/>
                <a:gd name="T39" fmla="*/ 0 h 100"/>
                <a:gd name="T40" fmla="*/ 24 w 57"/>
                <a:gd name="T41" fmla="*/ 0 h 100"/>
                <a:gd name="T42" fmla="*/ 24 w 57"/>
                <a:gd name="T43" fmla="*/ 0 h 100"/>
                <a:gd name="T44" fmla="*/ 24 w 57"/>
                <a:gd name="T4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00">
                  <a:moveTo>
                    <a:pt x="24" y="0"/>
                  </a:moveTo>
                  <a:cubicBezTo>
                    <a:pt x="24" y="0"/>
                    <a:pt x="24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3" y="17"/>
                    <a:pt x="6" y="38"/>
                    <a:pt x="1" y="61"/>
                  </a:cubicBezTo>
                  <a:cubicBezTo>
                    <a:pt x="1" y="64"/>
                    <a:pt x="0" y="66"/>
                    <a:pt x="0" y="69"/>
                  </a:cubicBezTo>
                  <a:cubicBezTo>
                    <a:pt x="0" y="71"/>
                    <a:pt x="0" y="73"/>
                    <a:pt x="0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4" y="71"/>
                    <a:pt x="39" y="90"/>
                    <a:pt x="42" y="97"/>
                  </a:cubicBezTo>
                  <a:cubicBezTo>
                    <a:pt x="43" y="98"/>
                    <a:pt x="43" y="99"/>
                    <a:pt x="43" y="100"/>
                  </a:cubicBezTo>
                  <a:cubicBezTo>
                    <a:pt x="43" y="99"/>
                    <a:pt x="43" y="98"/>
                    <a:pt x="42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0"/>
                    <a:pt x="4" y="71"/>
                    <a:pt x="0" y="69"/>
                  </a:cubicBezTo>
                  <a:cubicBezTo>
                    <a:pt x="0" y="66"/>
                    <a:pt x="1" y="64"/>
                    <a:pt x="1" y="61"/>
                  </a:cubicBezTo>
                  <a:cubicBezTo>
                    <a:pt x="6" y="38"/>
                    <a:pt x="13" y="17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2" name="Freeform 75">
              <a:extLst>
                <a:ext uri="{FF2B5EF4-FFF2-40B4-BE49-F238E27FC236}">
                  <a16:creationId xmlns:a16="http://schemas.microsoft.com/office/drawing/2014/main" id="{2A3A0EED-3C29-4E07-AEB5-F91B2094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829176"/>
              <a:ext cx="120650" cy="206375"/>
            </a:xfrm>
            <a:custGeom>
              <a:avLst/>
              <a:gdLst>
                <a:gd name="T0" fmla="*/ 0 w 43"/>
                <a:gd name="T1" fmla="*/ 0 h 74"/>
                <a:gd name="T2" fmla="*/ 0 w 43"/>
                <a:gd name="T3" fmla="*/ 5 h 74"/>
                <a:gd name="T4" fmla="*/ 23 w 43"/>
                <a:gd name="T5" fmla="*/ 74 h 74"/>
                <a:gd name="T6" fmla="*/ 23 w 43"/>
                <a:gd name="T7" fmla="*/ 74 h 74"/>
                <a:gd name="T8" fmla="*/ 43 w 43"/>
                <a:gd name="T9" fmla="*/ 31 h 74"/>
                <a:gd name="T10" fmla="*/ 42 w 43"/>
                <a:gd name="T11" fmla="*/ 28 h 74"/>
                <a:gd name="T12" fmla="*/ 0 w 43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4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26"/>
                    <a:pt x="8" y="51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69"/>
                    <a:pt x="43" y="41"/>
                    <a:pt x="43" y="31"/>
                  </a:cubicBezTo>
                  <a:cubicBezTo>
                    <a:pt x="43" y="30"/>
                    <a:pt x="43" y="29"/>
                    <a:pt x="42" y="28"/>
                  </a:cubicBezTo>
                  <a:cubicBezTo>
                    <a:pt x="39" y="21"/>
                    <a:pt x="4" y="2"/>
                    <a:pt x="0" y="0"/>
                  </a:cubicBezTo>
                </a:path>
              </a:pathLst>
            </a:custGeom>
            <a:solidFill>
              <a:srgbClr val="1C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3" name="Freeform 76">
              <a:extLst>
                <a:ext uri="{FF2B5EF4-FFF2-40B4-BE49-F238E27FC236}">
                  <a16:creationId xmlns:a16="http://schemas.microsoft.com/office/drawing/2014/main" id="{8EECBE3F-B7DB-4009-BB0E-983DCF16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6" y="4545013"/>
              <a:ext cx="73025" cy="92075"/>
            </a:xfrm>
            <a:custGeom>
              <a:avLst/>
              <a:gdLst>
                <a:gd name="T0" fmla="*/ 26 w 26"/>
                <a:gd name="T1" fmla="*/ 0 h 33"/>
                <a:gd name="T2" fmla="*/ 0 w 26"/>
                <a:gd name="T3" fmla="*/ 32 h 33"/>
                <a:gd name="T4" fmla="*/ 0 w 26"/>
                <a:gd name="T5" fmla="*/ 32 h 33"/>
                <a:gd name="T6" fmla="*/ 0 w 26"/>
                <a:gd name="T7" fmla="*/ 32 h 33"/>
                <a:gd name="T8" fmla="*/ 0 w 26"/>
                <a:gd name="T9" fmla="*/ 32 h 33"/>
                <a:gd name="T10" fmla="*/ 0 w 26"/>
                <a:gd name="T11" fmla="*/ 32 h 33"/>
                <a:gd name="T12" fmla="*/ 1 w 26"/>
                <a:gd name="T13" fmla="*/ 32 h 33"/>
                <a:gd name="T14" fmla="*/ 17 w 26"/>
                <a:gd name="T15" fmla="*/ 33 h 33"/>
                <a:gd name="T16" fmla="*/ 26 w 2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3">
                  <a:moveTo>
                    <a:pt x="26" y="0"/>
                  </a:moveTo>
                  <a:cubicBezTo>
                    <a:pt x="16" y="9"/>
                    <a:pt x="7" y="19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3" y="32"/>
                    <a:pt x="9" y="32"/>
                    <a:pt x="17" y="33"/>
                  </a:cubicBezTo>
                  <a:cubicBezTo>
                    <a:pt x="19" y="22"/>
                    <a:pt x="22" y="10"/>
                    <a:pt x="26" y="0"/>
                  </a:cubicBezTo>
                </a:path>
              </a:pathLst>
            </a:custGeom>
            <a:solidFill>
              <a:srgbClr val="1C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4" name="Freeform 77">
              <a:extLst>
                <a:ext uri="{FF2B5EF4-FFF2-40B4-BE49-F238E27FC236}">
                  <a16:creationId xmlns:a16="http://schemas.microsoft.com/office/drawing/2014/main" id="{15C17EE3-EF82-4C0C-9F87-6A6E1157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5126038"/>
              <a:ext cx="190500" cy="123825"/>
            </a:xfrm>
            <a:custGeom>
              <a:avLst/>
              <a:gdLst>
                <a:gd name="T0" fmla="*/ 44 w 68"/>
                <a:gd name="T1" fmla="*/ 0 h 44"/>
                <a:gd name="T2" fmla="*/ 0 w 68"/>
                <a:gd name="T3" fmla="*/ 11 h 44"/>
                <a:gd name="T4" fmla="*/ 0 w 68"/>
                <a:gd name="T5" fmla="*/ 11 h 44"/>
                <a:gd name="T6" fmla="*/ 0 w 68"/>
                <a:gd name="T7" fmla="*/ 11 h 44"/>
                <a:gd name="T8" fmla="*/ 0 w 68"/>
                <a:gd name="T9" fmla="*/ 11 h 44"/>
                <a:gd name="T10" fmla="*/ 68 w 68"/>
                <a:gd name="T11" fmla="*/ 44 h 44"/>
                <a:gd name="T12" fmla="*/ 45 w 68"/>
                <a:gd name="T13" fmla="*/ 0 h 44"/>
                <a:gd name="T14" fmla="*/ 45 w 68"/>
                <a:gd name="T15" fmla="*/ 0 h 44"/>
                <a:gd name="T16" fmla="*/ 44 w 68"/>
                <a:gd name="T17" fmla="*/ 0 h 44"/>
                <a:gd name="T18" fmla="*/ 44 w 68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4">
                  <a:moveTo>
                    <a:pt x="44" y="0"/>
                  </a:moveTo>
                  <a:cubicBezTo>
                    <a:pt x="36" y="0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27"/>
                    <a:pt x="43" y="40"/>
                    <a:pt x="68" y="44"/>
                  </a:cubicBezTo>
                  <a:cubicBezTo>
                    <a:pt x="66" y="39"/>
                    <a:pt x="50" y="2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1C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5" name="Freeform 78">
              <a:extLst>
                <a:ext uri="{FF2B5EF4-FFF2-40B4-BE49-F238E27FC236}">
                  <a16:creationId xmlns:a16="http://schemas.microsoft.com/office/drawing/2014/main" id="{41A4ABA6-F100-407C-9564-45587B6D0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9863" y="5118101"/>
              <a:ext cx="131763" cy="7938"/>
            </a:xfrm>
            <a:custGeom>
              <a:avLst/>
              <a:gdLst>
                <a:gd name="T0" fmla="*/ 46 w 47"/>
                <a:gd name="T1" fmla="*/ 3 h 3"/>
                <a:gd name="T2" fmla="*/ 47 w 47"/>
                <a:gd name="T3" fmla="*/ 3 h 3"/>
                <a:gd name="T4" fmla="*/ 46 w 47"/>
                <a:gd name="T5" fmla="*/ 3 h 3"/>
                <a:gd name="T6" fmla="*/ 46 w 47"/>
                <a:gd name="T7" fmla="*/ 3 h 3"/>
                <a:gd name="T8" fmla="*/ 46 w 47"/>
                <a:gd name="T9" fmla="*/ 3 h 3"/>
                <a:gd name="T10" fmla="*/ 46 w 47"/>
                <a:gd name="T11" fmla="*/ 3 h 3"/>
                <a:gd name="T12" fmla="*/ 44 w 47"/>
                <a:gd name="T13" fmla="*/ 3 h 3"/>
                <a:gd name="T14" fmla="*/ 46 w 47"/>
                <a:gd name="T15" fmla="*/ 3 h 3"/>
                <a:gd name="T16" fmla="*/ 44 w 47"/>
                <a:gd name="T17" fmla="*/ 3 h 3"/>
                <a:gd name="T18" fmla="*/ 43 w 47"/>
                <a:gd name="T19" fmla="*/ 3 h 3"/>
                <a:gd name="T20" fmla="*/ 43 w 47"/>
                <a:gd name="T21" fmla="*/ 3 h 3"/>
                <a:gd name="T22" fmla="*/ 43 w 47"/>
                <a:gd name="T23" fmla="*/ 3 h 3"/>
                <a:gd name="T24" fmla="*/ 0 w 47"/>
                <a:gd name="T25" fmla="*/ 2 h 3"/>
                <a:gd name="T26" fmla="*/ 0 w 47"/>
                <a:gd name="T27" fmla="*/ 2 h 3"/>
                <a:gd name="T28" fmla="*/ 0 w 47"/>
                <a:gd name="T29" fmla="*/ 2 h 3"/>
                <a:gd name="T30" fmla="*/ 0 w 47"/>
                <a:gd name="T31" fmla="*/ 2 h 3"/>
                <a:gd name="T32" fmla="*/ 0 w 47"/>
                <a:gd name="T33" fmla="*/ 2 h 3"/>
                <a:gd name="T34" fmla="*/ 0 w 47"/>
                <a:gd name="T35" fmla="*/ 2 h 3"/>
                <a:gd name="T36" fmla="*/ 0 w 47"/>
                <a:gd name="T37" fmla="*/ 2 h 3"/>
                <a:gd name="T38" fmla="*/ 0 w 47"/>
                <a:gd name="T39" fmla="*/ 2 h 3"/>
                <a:gd name="T40" fmla="*/ 0 w 47"/>
                <a:gd name="T41" fmla="*/ 2 h 3"/>
                <a:gd name="T42" fmla="*/ 0 w 47"/>
                <a:gd name="T43" fmla="*/ 2 h 3"/>
                <a:gd name="T44" fmla="*/ 0 w 47"/>
                <a:gd name="T45" fmla="*/ 2 h 3"/>
                <a:gd name="T46" fmla="*/ 0 w 47"/>
                <a:gd name="T47" fmla="*/ 2 h 3"/>
                <a:gd name="T48" fmla="*/ 0 w 47"/>
                <a:gd name="T49" fmla="*/ 2 h 3"/>
                <a:gd name="T50" fmla="*/ 0 w 47"/>
                <a:gd name="T51" fmla="*/ 2 h 3"/>
                <a:gd name="T52" fmla="*/ 0 w 47"/>
                <a:gd name="T53" fmla="*/ 2 h 3"/>
                <a:gd name="T54" fmla="*/ 0 w 47"/>
                <a:gd name="T55" fmla="*/ 2 h 3"/>
                <a:gd name="T56" fmla="*/ 12 w 47"/>
                <a:gd name="T57" fmla="*/ 0 h 3"/>
                <a:gd name="T58" fmla="*/ 0 w 47"/>
                <a:gd name="T59" fmla="*/ 2 h 3"/>
                <a:gd name="T60" fmla="*/ 12 w 47"/>
                <a:gd name="T61" fmla="*/ 0 h 3"/>
                <a:gd name="T62" fmla="*/ 12 w 47"/>
                <a:gd name="T63" fmla="*/ 0 h 3"/>
                <a:gd name="T64" fmla="*/ 12 w 47"/>
                <a:gd name="T65" fmla="*/ 0 h 3"/>
                <a:gd name="T66" fmla="*/ 13 w 47"/>
                <a:gd name="T67" fmla="*/ 0 h 3"/>
                <a:gd name="T68" fmla="*/ 12 w 47"/>
                <a:gd name="T6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3">
                  <a:moveTo>
                    <a:pt x="46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6" y="3"/>
                  </a:cubicBezTo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moveTo>
                    <a:pt x="44" y="3"/>
                  </a:moveTo>
                  <a:cubicBezTo>
                    <a:pt x="45" y="3"/>
                    <a:pt x="45" y="3"/>
                    <a:pt x="46" y="3"/>
                  </a:cubicBezTo>
                  <a:cubicBezTo>
                    <a:pt x="45" y="3"/>
                    <a:pt x="45" y="3"/>
                    <a:pt x="44" y="3"/>
                  </a:cubicBezTo>
                  <a:moveTo>
                    <a:pt x="43" y="3"/>
                  </a:move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12" y="0"/>
                  </a:moveTo>
                  <a:cubicBezTo>
                    <a:pt x="7" y="0"/>
                    <a:pt x="2" y="0"/>
                    <a:pt x="0" y="2"/>
                  </a:cubicBezTo>
                  <a:cubicBezTo>
                    <a:pt x="2" y="0"/>
                    <a:pt x="7" y="0"/>
                    <a:pt x="12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6" name="Freeform 79">
              <a:extLst>
                <a:ext uri="{FF2B5EF4-FFF2-40B4-BE49-F238E27FC236}">
                  <a16:creationId xmlns:a16="http://schemas.microsoft.com/office/drawing/2014/main" id="{E5F3333B-4909-439C-B2C5-9EB77107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51450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2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7" name="Freeform 80">
              <a:extLst>
                <a:ext uri="{FF2B5EF4-FFF2-40B4-BE49-F238E27FC236}">
                  <a16:creationId xmlns:a16="http://schemas.microsoft.com/office/drawing/2014/main" id="{7C37B74D-5EB6-4E72-A058-515B3B523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1" y="5240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8" name="Freeform 81">
              <a:extLst>
                <a:ext uri="{FF2B5EF4-FFF2-40B4-BE49-F238E27FC236}">
                  <a16:creationId xmlns:a16="http://schemas.microsoft.com/office/drawing/2014/main" id="{F0BD0F32-A461-4C25-8D79-EE663865F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1" y="5240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9" name="Freeform 82">
              <a:extLst>
                <a:ext uri="{FF2B5EF4-FFF2-40B4-BE49-F238E27FC236}">
                  <a16:creationId xmlns:a16="http://schemas.microsoft.com/office/drawing/2014/main" id="{13CBD708-5848-4A82-9D52-7AB5582D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1" y="52403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0" name="Freeform 83">
              <a:extLst>
                <a:ext uri="{FF2B5EF4-FFF2-40B4-BE49-F238E27FC236}">
                  <a16:creationId xmlns:a16="http://schemas.microsoft.com/office/drawing/2014/main" id="{9434779C-9466-4065-A281-E7975862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6" y="52435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D2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1" name="Freeform 84">
              <a:extLst>
                <a:ext uri="{FF2B5EF4-FFF2-40B4-BE49-F238E27FC236}">
                  <a16:creationId xmlns:a16="http://schemas.microsoft.com/office/drawing/2014/main" id="{8D2EB217-20D5-4B59-9F61-A7CA40B7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6" y="524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2" name="Freeform 85">
              <a:extLst>
                <a:ext uri="{FF2B5EF4-FFF2-40B4-BE49-F238E27FC236}">
                  <a16:creationId xmlns:a16="http://schemas.microsoft.com/office/drawing/2014/main" id="{8238E3EB-703E-43F9-98F5-262A694CE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6" y="5118101"/>
              <a:ext cx="190500" cy="125413"/>
            </a:xfrm>
            <a:custGeom>
              <a:avLst/>
              <a:gdLst>
                <a:gd name="T0" fmla="*/ 33 w 68"/>
                <a:gd name="T1" fmla="*/ 0 h 45"/>
                <a:gd name="T2" fmla="*/ 21 w 68"/>
                <a:gd name="T3" fmla="*/ 2 h 45"/>
                <a:gd name="T4" fmla="*/ 21 w 68"/>
                <a:gd name="T5" fmla="*/ 2 h 45"/>
                <a:gd name="T6" fmla="*/ 21 w 68"/>
                <a:gd name="T7" fmla="*/ 2 h 45"/>
                <a:gd name="T8" fmla="*/ 21 w 68"/>
                <a:gd name="T9" fmla="*/ 2 h 45"/>
                <a:gd name="T10" fmla="*/ 21 w 68"/>
                <a:gd name="T11" fmla="*/ 2 h 45"/>
                <a:gd name="T12" fmla="*/ 21 w 68"/>
                <a:gd name="T13" fmla="*/ 2 h 45"/>
                <a:gd name="T14" fmla="*/ 21 w 68"/>
                <a:gd name="T15" fmla="*/ 2 h 45"/>
                <a:gd name="T16" fmla="*/ 21 w 68"/>
                <a:gd name="T17" fmla="*/ 2 h 45"/>
                <a:gd name="T18" fmla="*/ 21 w 68"/>
                <a:gd name="T19" fmla="*/ 2 h 45"/>
                <a:gd name="T20" fmla="*/ 21 w 68"/>
                <a:gd name="T21" fmla="*/ 2 h 45"/>
                <a:gd name="T22" fmla="*/ 21 w 68"/>
                <a:gd name="T23" fmla="*/ 2 h 45"/>
                <a:gd name="T24" fmla="*/ 21 w 68"/>
                <a:gd name="T25" fmla="*/ 2 h 45"/>
                <a:gd name="T26" fmla="*/ 20 w 68"/>
                <a:gd name="T27" fmla="*/ 3 h 45"/>
                <a:gd name="T28" fmla="*/ 20 w 68"/>
                <a:gd name="T29" fmla="*/ 3 h 45"/>
                <a:gd name="T30" fmla="*/ 20 w 68"/>
                <a:gd name="T31" fmla="*/ 3 h 45"/>
                <a:gd name="T32" fmla="*/ 20 w 68"/>
                <a:gd name="T33" fmla="*/ 3 h 45"/>
                <a:gd name="T34" fmla="*/ 20 w 68"/>
                <a:gd name="T35" fmla="*/ 3 h 45"/>
                <a:gd name="T36" fmla="*/ 20 w 68"/>
                <a:gd name="T37" fmla="*/ 3 h 45"/>
                <a:gd name="T38" fmla="*/ 7 w 68"/>
                <a:gd name="T39" fmla="*/ 27 h 45"/>
                <a:gd name="T40" fmla="*/ 0 w 68"/>
                <a:gd name="T41" fmla="*/ 45 h 45"/>
                <a:gd name="T42" fmla="*/ 0 w 68"/>
                <a:gd name="T43" fmla="*/ 45 h 45"/>
                <a:gd name="T44" fmla="*/ 0 w 68"/>
                <a:gd name="T45" fmla="*/ 45 h 45"/>
                <a:gd name="T46" fmla="*/ 1 w 68"/>
                <a:gd name="T47" fmla="*/ 45 h 45"/>
                <a:gd name="T48" fmla="*/ 1 w 68"/>
                <a:gd name="T49" fmla="*/ 44 h 45"/>
                <a:gd name="T50" fmla="*/ 1 w 68"/>
                <a:gd name="T51" fmla="*/ 44 h 45"/>
                <a:gd name="T52" fmla="*/ 40 w 68"/>
                <a:gd name="T53" fmla="*/ 26 h 45"/>
                <a:gd name="T54" fmla="*/ 62 w 68"/>
                <a:gd name="T55" fmla="*/ 10 h 45"/>
                <a:gd name="T56" fmla="*/ 68 w 68"/>
                <a:gd name="T57" fmla="*/ 3 h 45"/>
                <a:gd name="T58" fmla="*/ 67 w 68"/>
                <a:gd name="T59" fmla="*/ 3 h 45"/>
                <a:gd name="T60" fmla="*/ 67 w 68"/>
                <a:gd name="T61" fmla="*/ 3 h 45"/>
                <a:gd name="T62" fmla="*/ 65 w 68"/>
                <a:gd name="T63" fmla="*/ 3 h 45"/>
                <a:gd name="T64" fmla="*/ 64 w 68"/>
                <a:gd name="T65" fmla="*/ 3 h 45"/>
                <a:gd name="T66" fmla="*/ 33 w 68"/>
                <a:gd name="T6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45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7" y="7"/>
                    <a:pt x="11" y="1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3" y="36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4" y="41"/>
                    <a:pt x="27" y="34"/>
                    <a:pt x="40" y="26"/>
                  </a:cubicBezTo>
                  <a:cubicBezTo>
                    <a:pt x="47" y="21"/>
                    <a:pt x="54" y="16"/>
                    <a:pt x="61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4" y="8"/>
                    <a:pt x="66" y="5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7" y="2"/>
                    <a:pt x="4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C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3" name="Freeform 86">
              <a:extLst>
                <a:ext uri="{FF2B5EF4-FFF2-40B4-BE49-F238E27FC236}">
                  <a16:creationId xmlns:a16="http://schemas.microsoft.com/office/drawing/2014/main" id="{E1C3AB9C-7103-4DB4-A75C-FBA00F89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5118101"/>
              <a:ext cx="131763" cy="7938"/>
            </a:xfrm>
            <a:custGeom>
              <a:avLst/>
              <a:gdLst>
                <a:gd name="T0" fmla="*/ 12 w 47"/>
                <a:gd name="T1" fmla="*/ 0 h 3"/>
                <a:gd name="T2" fmla="*/ 0 w 47"/>
                <a:gd name="T3" fmla="*/ 2 h 3"/>
                <a:gd name="T4" fmla="*/ 0 w 47"/>
                <a:gd name="T5" fmla="*/ 2 h 3"/>
                <a:gd name="T6" fmla="*/ 0 w 47"/>
                <a:gd name="T7" fmla="*/ 2 h 3"/>
                <a:gd name="T8" fmla="*/ 0 w 47"/>
                <a:gd name="T9" fmla="*/ 2 h 3"/>
                <a:gd name="T10" fmla="*/ 0 w 47"/>
                <a:gd name="T11" fmla="*/ 2 h 3"/>
                <a:gd name="T12" fmla="*/ 0 w 47"/>
                <a:gd name="T13" fmla="*/ 2 h 3"/>
                <a:gd name="T14" fmla="*/ 0 w 47"/>
                <a:gd name="T15" fmla="*/ 2 h 3"/>
                <a:gd name="T16" fmla="*/ 0 w 47"/>
                <a:gd name="T17" fmla="*/ 2 h 3"/>
                <a:gd name="T18" fmla="*/ 0 w 47"/>
                <a:gd name="T19" fmla="*/ 2 h 3"/>
                <a:gd name="T20" fmla="*/ 0 w 47"/>
                <a:gd name="T21" fmla="*/ 2 h 3"/>
                <a:gd name="T22" fmla="*/ 0 w 47"/>
                <a:gd name="T23" fmla="*/ 2 h 3"/>
                <a:gd name="T24" fmla="*/ 12 w 47"/>
                <a:gd name="T25" fmla="*/ 0 h 3"/>
                <a:gd name="T26" fmla="*/ 12 w 47"/>
                <a:gd name="T27" fmla="*/ 0 h 3"/>
                <a:gd name="T28" fmla="*/ 12 w 47"/>
                <a:gd name="T29" fmla="*/ 0 h 3"/>
                <a:gd name="T30" fmla="*/ 13 w 47"/>
                <a:gd name="T31" fmla="*/ 0 h 3"/>
                <a:gd name="T32" fmla="*/ 43 w 47"/>
                <a:gd name="T33" fmla="*/ 3 h 3"/>
                <a:gd name="T34" fmla="*/ 43 w 47"/>
                <a:gd name="T35" fmla="*/ 3 h 3"/>
                <a:gd name="T36" fmla="*/ 44 w 47"/>
                <a:gd name="T37" fmla="*/ 3 h 3"/>
                <a:gd name="T38" fmla="*/ 46 w 47"/>
                <a:gd name="T39" fmla="*/ 3 h 3"/>
                <a:gd name="T40" fmla="*/ 46 w 47"/>
                <a:gd name="T41" fmla="*/ 3 h 3"/>
                <a:gd name="T42" fmla="*/ 46 w 47"/>
                <a:gd name="T43" fmla="*/ 3 h 3"/>
                <a:gd name="T44" fmla="*/ 46 w 47"/>
                <a:gd name="T45" fmla="*/ 3 h 3"/>
                <a:gd name="T46" fmla="*/ 47 w 47"/>
                <a:gd name="T47" fmla="*/ 3 h 3"/>
                <a:gd name="T48" fmla="*/ 47 w 47"/>
                <a:gd name="T49" fmla="*/ 3 h 3"/>
                <a:gd name="T50" fmla="*/ 47 w 47"/>
                <a:gd name="T51" fmla="*/ 3 h 3"/>
                <a:gd name="T52" fmla="*/ 12 w 47"/>
                <a:gd name="T5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3">
                  <a:moveTo>
                    <a:pt x="12" y="0"/>
                  </a:moveTo>
                  <a:cubicBezTo>
                    <a:pt x="6" y="0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23" y="0"/>
                    <a:pt x="36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4" y="3"/>
                    <a:pt x="25" y="0"/>
                    <a:pt x="12" y="0"/>
                  </a:cubicBezTo>
                </a:path>
              </a:pathLst>
            </a:custGeom>
            <a:solidFill>
              <a:srgbClr val="E8E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4" name="Freeform 87">
              <a:extLst>
                <a:ext uri="{FF2B5EF4-FFF2-40B4-BE49-F238E27FC236}">
                  <a16:creationId xmlns:a16="http://schemas.microsoft.com/office/drawing/2014/main" id="{E04DB4FD-EFED-4DA3-8FD4-AD05C7E57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3963" y="5249863"/>
              <a:ext cx="125413" cy="4763"/>
            </a:xfrm>
            <a:custGeom>
              <a:avLst/>
              <a:gdLst>
                <a:gd name="T0" fmla="*/ 23 w 45"/>
                <a:gd name="T1" fmla="*/ 2 h 2"/>
                <a:gd name="T2" fmla="*/ 23 w 45"/>
                <a:gd name="T3" fmla="*/ 2 h 2"/>
                <a:gd name="T4" fmla="*/ 23 w 45"/>
                <a:gd name="T5" fmla="*/ 2 h 2"/>
                <a:gd name="T6" fmla="*/ 23 w 45"/>
                <a:gd name="T7" fmla="*/ 2 h 2"/>
                <a:gd name="T8" fmla="*/ 1 w 45"/>
                <a:gd name="T9" fmla="*/ 0 h 2"/>
                <a:gd name="T10" fmla="*/ 1 w 45"/>
                <a:gd name="T11" fmla="*/ 1 h 2"/>
                <a:gd name="T12" fmla="*/ 1 w 45"/>
                <a:gd name="T13" fmla="*/ 0 h 2"/>
                <a:gd name="T14" fmla="*/ 45 w 45"/>
                <a:gd name="T15" fmla="*/ 0 h 2"/>
                <a:gd name="T16" fmla="*/ 23 w 45"/>
                <a:gd name="T17" fmla="*/ 2 h 2"/>
                <a:gd name="T18" fmla="*/ 45 w 45"/>
                <a:gd name="T19" fmla="*/ 0 h 2"/>
                <a:gd name="T20" fmla="*/ 0 w 45"/>
                <a:gd name="T21" fmla="*/ 0 h 2"/>
                <a:gd name="T22" fmla="*/ 0 w 45"/>
                <a:gd name="T23" fmla="*/ 0 h 2"/>
                <a:gd name="T24" fmla="*/ 0 w 45"/>
                <a:gd name="T25" fmla="*/ 0 h 2"/>
                <a:gd name="T26" fmla="*/ 45 w 45"/>
                <a:gd name="T27" fmla="*/ 0 h 2"/>
                <a:gd name="T28" fmla="*/ 45 w 45"/>
                <a:gd name="T29" fmla="*/ 0 h 2"/>
                <a:gd name="T30" fmla="*/ 45 w 45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"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5" y="0"/>
                  </a:moveTo>
                  <a:cubicBezTo>
                    <a:pt x="37" y="2"/>
                    <a:pt x="30" y="2"/>
                    <a:pt x="23" y="2"/>
                  </a:cubicBezTo>
                  <a:cubicBezTo>
                    <a:pt x="30" y="2"/>
                    <a:pt x="37" y="2"/>
                    <a:pt x="4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5" name="Freeform 88">
              <a:extLst>
                <a:ext uri="{FF2B5EF4-FFF2-40B4-BE49-F238E27FC236}">
                  <a16:creationId xmlns:a16="http://schemas.microsoft.com/office/drawing/2014/main" id="{D527DE3E-1371-46F7-835E-AD6B63138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876" y="5092701"/>
              <a:ext cx="280988" cy="161925"/>
            </a:xfrm>
            <a:custGeom>
              <a:avLst/>
              <a:gdLst>
                <a:gd name="T0" fmla="*/ 99 w 100"/>
                <a:gd name="T1" fmla="*/ 12 h 58"/>
                <a:gd name="T2" fmla="*/ 99 w 100"/>
                <a:gd name="T3" fmla="*/ 12 h 58"/>
                <a:gd name="T4" fmla="*/ 99 w 100"/>
                <a:gd name="T5" fmla="*/ 12 h 58"/>
                <a:gd name="T6" fmla="*/ 99 w 100"/>
                <a:gd name="T7" fmla="*/ 12 h 58"/>
                <a:gd name="T8" fmla="*/ 99 w 100"/>
                <a:gd name="T9" fmla="*/ 12 h 58"/>
                <a:gd name="T10" fmla="*/ 99 w 100"/>
                <a:gd name="T11" fmla="*/ 12 h 58"/>
                <a:gd name="T12" fmla="*/ 99 w 100"/>
                <a:gd name="T13" fmla="*/ 12 h 58"/>
                <a:gd name="T14" fmla="*/ 100 w 100"/>
                <a:gd name="T15" fmla="*/ 11 h 58"/>
                <a:gd name="T16" fmla="*/ 100 w 100"/>
                <a:gd name="T17" fmla="*/ 11 h 58"/>
                <a:gd name="T18" fmla="*/ 100 w 100"/>
                <a:gd name="T19" fmla="*/ 11 h 58"/>
                <a:gd name="T20" fmla="*/ 100 w 100"/>
                <a:gd name="T21" fmla="*/ 11 h 58"/>
                <a:gd name="T22" fmla="*/ 100 w 100"/>
                <a:gd name="T23" fmla="*/ 11 h 58"/>
                <a:gd name="T24" fmla="*/ 100 w 100"/>
                <a:gd name="T25" fmla="*/ 11 h 58"/>
                <a:gd name="T26" fmla="*/ 100 w 100"/>
                <a:gd name="T27" fmla="*/ 11 h 58"/>
                <a:gd name="T28" fmla="*/ 100 w 100"/>
                <a:gd name="T29" fmla="*/ 11 h 58"/>
                <a:gd name="T30" fmla="*/ 100 w 100"/>
                <a:gd name="T31" fmla="*/ 11 h 58"/>
                <a:gd name="T32" fmla="*/ 100 w 100"/>
                <a:gd name="T33" fmla="*/ 11 h 58"/>
                <a:gd name="T34" fmla="*/ 100 w 100"/>
                <a:gd name="T35" fmla="*/ 11 h 58"/>
                <a:gd name="T36" fmla="*/ 100 w 100"/>
                <a:gd name="T37" fmla="*/ 11 h 58"/>
                <a:gd name="T38" fmla="*/ 100 w 100"/>
                <a:gd name="T39" fmla="*/ 11 h 58"/>
                <a:gd name="T40" fmla="*/ 100 w 100"/>
                <a:gd name="T41" fmla="*/ 11 h 58"/>
                <a:gd name="T42" fmla="*/ 5 w 100"/>
                <a:gd name="T43" fmla="*/ 0 h 58"/>
                <a:gd name="T44" fmla="*/ 23 w 100"/>
                <a:gd name="T45" fmla="*/ 56 h 58"/>
                <a:gd name="T46" fmla="*/ 23 w 100"/>
                <a:gd name="T47" fmla="*/ 56 h 58"/>
                <a:gd name="T48" fmla="*/ 24 w 100"/>
                <a:gd name="T49" fmla="*/ 56 h 58"/>
                <a:gd name="T50" fmla="*/ 46 w 100"/>
                <a:gd name="T51" fmla="*/ 58 h 58"/>
                <a:gd name="T52" fmla="*/ 46 w 100"/>
                <a:gd name="T53" fmla="*/ 58 h 58"/>
                <a:gd name="T54" fmla="*/ 68 w 100"/>
                <a:gd name="T55" fmla="*/ 56 h 58"/>
                <a:gd name="T56" fmla="*/ 69 w 100"/>
                <a:gd name="T57" fmla="*/ 56 h 58"/>
                <a:gd name="T58" fmla="*/ 74 w 100"/>
                <a:gd name="T59" fmla="*/ 55 h 58"/>
                <a:gd name="T60" fmla="*/ 79 w 100"/>
                <a:gd name="T61" fmla="*/ 54 h 58"/>
                <a:gd name="T62" fmla="*/ 86 w 100"/>
                <a:gd name="T63" fmla="*/ 36 h 58"/>
                <a:gd name="T64" fmla="*/ 5 w 100"/>
                <a:gd name="T6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58">
                  <a:moveTo>
                    <a:pt x="99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moveTo>
                    <a:pt x="99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moveTo>
                    <a:pt x="99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moveTo>
                    <a:pt x="99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moveTo>
                    <a:pt x="99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99" y="12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4"/>
                    <a:pt x="21" y="51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31" y="58"/>
                    <a:pt x="38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3" y="58"/>
                    <a:pt x="60" y="58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6"/>
                    <a:pt x="73" y="55"/>
                    <a:pt x="74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6" y="55"/>
                    <a:pt x="78" y="54"/>
                    <a:pt x="79" y="5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82" y="45"/>
                    <a:pt x="86" y="36"/>
                  </a:cubicBezTo>
                  <a:cubicBezTo>
                    <a:pt x="68" y="35"/>
                    <a:pt x="50" y="30"/>
                    <a:pt x="33" y="20"/>
                  </a:cubicBezTo>
                  <a:cubicBezTo>
                    <a:pt x="23" y="14"/>
                    <a:pt x="14" y="7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8E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6" name="Freeform 89">
              <a:extLst>
                <a:ext uri="{FF2B5EF4-FFF2-40B4-BE49-F238E27FC236}">
                  <a16:creationId xmlns:a16="http://schemas.microsoft.com/office/drawing/2014/main" id="{F838EA84-8FA4-43C0-AA43-3D5CF975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4902201"/>
              <a:ext cx="246063" cy="254000"/>
            </a:xfrm>
            <a:custGeom>
              <a:avLst/>
              <a:gdLst>
                <a:gd name="T0" fmla="*/ 34 w 88"/>
                <a:gd name="T1" fmla="*/ 0 h 91"/>
                <a:gd name="T2" fmla="*/ 19 w 88"/>
                <a:gd name="T3" fmla="*/ 2 h 91"/>
                <a:gd name="T4" fmla="*/ 20 w 88"/>
                <a:gd name="T5" fmla="*/ 5 h 91"/>
                <a:gd name="T6" fmla="*/ 0 w 88"/>
                <a:gd name="T7" fmla="*/ 48 h 91"/>
                <a:gd name="T8" fmla="*/ 38 w 88"/>
                <a:gd name="T9" fmla="*/ 91 h 91"/>
                <a:gd name="T10" fmla="*/ 38 w 88"/>
                <a:gd name="T11" fmla="*/ 91 h 91"/>
                <a:gd name="T12" fmla="*/ 38 w 88"/>
                <a:gd name="T13" fmla="*/ 91 h 91"/>
                <a:gd name="T14" fmla="*/ 38 w 88"/>
                <a:gd name="T15" fmla="*/ 91 h 91"/>
                <a:gd name="T16" fmla="*/ 38 w 88"/>
                <a:gd name="T17" fmla="*/ 91 h 91"/>
                <a:gd name="T18" fmla="*/ 82 w 88"/>
                <a:gd name="T19" fmla="*/ 80 h 91"/>
                <a:gd name="T20" fmla="*/ 82 w 88"/>
                <a:gd name="T21" fmla="*/ 80 h 91"/>
                <a:gd name="T22" fmla="*/ 82 w 88"/>
                <a:gd name="T23" fmla="*/ 80 h 91"/>
                <a:gd name="T24" fmla="*/ 83 w 88"/>
                <a:gd name="T25" fmla="*/ 80 h 91"/>
                <a:gd name="T26" fmla="*/ 83 w 88"/>
                <a:gd name="T27" fmla="*/ 80 h 91"/>
                <a:gd name="T28" fmla="*/ 88 w 88"/>
                <a:gd name="T29" fmla="*/ 68 h 91"/>
                <a:gd name="T30" fmla="*/ 34 w 88"/>
                <a:gd name="T31" fmla="*/ 0 h 91"/>
                <a:gd name="T32" fmla="*/ 34 w 88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91">
                  <a:moveTo>
                    <a:pt x="3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4"/>
                    <a:pt x="20" y="5"/>
                  </a:cubicBezTo>
                  <a:cubicBezTo>
                    <a:pt x="20" y="15"/>
                    <a:pt x="3" y="43"/>
                    <a:pt x="0" y="48"/>
                  </a:cubicBezTo>
                  <a:cubicBezTo>
                    <a:pt x="10" y="63"/>
                    <a:pt x="23" y="78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42" y="90"/>
                    <a:pt x="74" y="80"/>
                    <a:pt x="8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0"/>
                    <a:pt x="83" y="80"/>
                    <a:pt x="83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65" y="49"/>
                    <a:pt x="47" y="26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E8E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7" name="Freeform 90">
              <a:extLst>
                <a:ext uri="{FF2B5EF4-FFF2-40B4-BE49-F238E27FC236}">
                  <a16:creationId xmlns:a16="http://schemas.microsoft.com/office/drawing/2014/main" id="{2701E849-6528-4A84-AB5F-3D641B4D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635501"/>
              <a:ext cx="160338" cy="271463"/>
            </a:xfrm>
            <a:custGeom>
              <a:avLst/>
              <a:gdLst>
                <a:gd name="T0" fmla="*/ 24 w 57"/>
                <a:gd name="T1" fmla="*/ 0 h 97"/>
                <a:gd name="T2" fmla="*/ 1 w 57"/>
                <a:gd name="T3" fmla="*/ 61 h 97"/>
                <a:gd name="T4" fmla="*/ 0 w 57"/>
                <a:gd name="T5" fmla="*/ 69 h 97"/>
                <a:gd name="T6" fmla="*/ 42 w 57"/>
                <a:gd name="T7" fmla="*/ 97 h 97"/>
                <a:gd name="T8" fmla="*/ 57 w 57"/>
                <a:gd name="T9" fmla="*/ 95 h 97"/>
                <a:gd name="T10" fmla="*/ 41 w 57"/>
                <a:gd name="T11" fmla="*/ 1 h 97"/>
                <a:gd name="T12" fmla="*/ 41 w 57"/>
                <a:gd name="T13" fmla="*/ 1 h 97"/>
                <a:gd name="T14" fmla="*/ 25 w 57"/>
                <a:gd name="T15" fmla="*/ 0 h 97"/>
                <a:gd name="T16" fmla="*/ 24 w 57"/>
                <a:gd name="T17" fmla="*/ 0 h 97"/>
                <a:gd name="T18" fmla="*/ 24 w 57"/>
                <a:gd name="T19" fmla="*/ 0 h 97"/>
                <a:gd name="T20" fmla="*/ 24 w 57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97">
                  <a:moveTo>
                    <a:pt x="24" y="0"/>
                  </a:moveTo>
                  <a:cubicBezTo>
                    <a:pt x="13" y="17"/>
                    <a:pt x="6" y="38"/>
                    <a:pt x="1" y="61"/>
                  </a:cubicBezTo>
                  <a:cubicBezTo>
                    <a:pt x="1" y="64"/>
                    <a:pt x="0" y="66"/>
                    <a:pt x="0" y="69"/>
                  </a:cubicBezTo>
                  <a:cubicBezTo>
                    <a:pt x="4" y="71"/>
                    <a:pt x="39" y="90"/>
                    <a:pt x="42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43" y="65"/>
                    <a:pt x="37" y="3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0"/>
                    <a:pt x="27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8E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8" name="Freeform 91">
              <a:extLst>
                <a:ext uri="{FF2B5EF4-FFF2-40B4-BE49-F238E27FC236}">
                  <a16:creationId xmlns:a16="http://schemas.microsoft.com/office/drawing/2014/main" id="{0235D4CF-AED3-4A8A-9FB2-602FE201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63" y="5272088"/>
              <a:ext cx="92075" cy="66675"/>
            </a:xfrm>
            <a:custGeom>
              <a:avLst/>
              <a:gdLst>
                <a:gd name="T0" fmla="*/ 33 w 33"/>
                <a:gd name="T1" fmla="*/ 0 h 24"/>
                <a:gd name="T2" fmla="*/ 33 w 33"/>
                <a:gd name="T3" fmla="*/ 1 h 24"/>
                <a:gd name="T4" fmla="*/ 5 w 33"/>
                <a:gd name="T5" fmla="*/ 24 h 24"/>
                <a:gd name="T6" fmla="*/ 11 w 33"/>
                <a:gd name="T7" fmla="*/ 4 h 24"/>
                <a:gd name="T8" fmla="*/ 33 w 3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17" y="9"/>
                    <a:pt x="5" y="24"/>
                  </a:cubicBezTo>
                  <a:cubicBezTo>
                    <a:pt x="0" y="11"/>
                    <a:pt x="11" y="4"/>
                    <a:pt x="11" y="4"/>
                  </a:cubicBezTo>
                  <a:cubicBezTo>
                    <a:pt x="11" y="4"/>
                    <a:pt x="20" y="1"/>
                    <a:pt x="33" y="0"/>
                  </a:cubicBezTo>
                  <a:close/>
                </a:path>
              </a:pathLst>
            </a:custGeom>
            <a:solidFill>
              <a:srgbClr val="24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9" name="Freeform 92">
              <a:extLst>
                <a:ext uri="{FF2B5EF4-FFF2-40B4-BE49-F238E27FC236}">
                  <a16:creationId xmlns:a16="http://schemas.microsoft.com/office/drawing/2014/main" id="{6B613B2C-AC61-4E52-9CE4-9C92AAE2B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1" y="4529138"/>
              <a:ext cx="463550" cy="336550"/>
            </a:xfrm>
            <a:custGeom>
              <a:avLst/>
              <a:gdLst>
                <a:gd name="T0" fmla="*/ 1 w 165"/>
                <a:gd name="T1" fmla="*/ 14 h 120"/>
                <a:gd name="T2" fmla="*/ 3 w 165"/>
                <a:gd name="T3" fmla="*/ 12 h 120"/>
                <a:gd name="T4" fmla="*/ 8 w 165"/>
                <a:gd name="T5" fmla="*/ 8 h 120"/>
                <a:gd name="T6" fmla="*/ 18 w 165"/>
                <a:gd name="T7" fmla="*/ 3 h 120"/>
                <a:gd name="T8" fmla="*/ 32 w 165"/>
                <a:gd name="T9" fmla="*/ 0 h 120"/>
                <a:gd name="T10" fmla="*/ 48 w 165"/>
                <a:gd name="T11" fmla="*/ 2 h 120"/>
                <a:gd name="T12" fmla="*/ 53 w 165"/>
                <a:gd name="T13" fmla="*/ 3 h 120"/>
                <a:gd name="T14" fmla="*/ 57 w 165"/>
                <a:gd name="T15" fmla="*/ 5 h 120"/>
                <a:gd name="T16" fmla="*/ 65 w 165"/>
                <a:gd name="T17" fmla="*/ 10 h 120"/>
                <a:gd name="T18" fmla="*/ 81 w 165"/>
                <a:gd name="T19" fmla="*/ 22 h 120"/>
                <a:gd name="T20" fmla="*/ 95 w 165"/>
                <a:gd name="T21" fmla="*/ 36 h 120"/>
                <a:gd name="T22" fmla="*/ 122 w 165"/>
                <a:gd name="T23" fmla="*/ 65 h 120"/>
                <a:gd name="T24" fmla="*/ 144 w 165"/>
                <a:gd name="T25" fmla="*/ 92 h 120"/>
                <a:gd name="T26" fmla="*/ 159 w 165"/>
                <a:gd name="T27" fmla="*/ 111 h 120"/>
                <a:gd name="T28" fmla="*/ 165 w 165"/>
                <a:gd name="T29" fmla="*/ 118 h 120"/>
                <a:gd name="T30" fmla="*/ 164 w 165"/>
                <a:gd name="T31" fmla="*/ 120 h 120"/>
                <a:gd name="T32" fmla="*/ 163 w 165"/>
                <a:gd name="T33" fmla="*/ 119 h 120"/>
                <a:gd name="T34" fmla="*/ 141 w 165"/>
                <a:gd name="T35" fmla="*/ 94 h 120"/>
                <a:gd name="T36" fmla="*/ 119 w 165"/>
                <a:gd name="T37" fmla="*/ 68 h 120"/>
                <a:gd name="T38" fmla="*/ 92 w 165"/>
                <a:gd name="T39" fmla="*/ 39 h 120"/>
                <a:gd name="T40" fmla="*/ 78 w 165"/>
                <a:gd name="T41" fmla="*/ 25 h 120"/>
                <a:gd name="T42" fmla="*/ 63 w 165"/>
                <a:gd name="T43" fmla="*/ 13 h 120"/>
                <a:gd name="T44" fmla="*/ 56 w 165"/>
                <a:gd name="T45" fmla="*/ 8 h 120"/>
                <a:gd name="T46" fmla="*/ 52 w 165"/>
                <a:gd name="T47" fmla="*/ 7 h 120"/>
                <a:gd name="T48" fmla="*/ 48 w 165"/>
                <a:gd name="T49" fmla="*/ 5 h 120"/>
                <a:gd name="T50" fmla="*/ 32 w 165"/>
                <a:gd name="T51" fmla="*/ 3 h 120"/>
                <a:gd name="T52" fmla="*/ 19 w 165"/>
                <a:gd name="T53" fmla="*/ 6 h 120"/>
                <a:gd name="T54" fmla="*/ 10 w 165"/>
                <a:gd name="T55" fmla="*/ 10 h 120"/>
                <a:gd name="T56" fmla="*/ 4 w 165"/>
                <a:gd name="T57" fmla="*/ 14 h 120"/>
                <a:gd name="T58" fmla="*/ 2 w 165"/>
                <a:gd name="T59" fmla="*/ 15 h 120"/>
                <a:gd name="T60" fmla="*/ 1 w 165"/>
                <a:gd name="T61" fmla="*/ 15 h 120"/>
                <a:gd name="T62" fmla="*/ 1 w 165"/>
                <a:gd name="T63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120">
                  <a:moveTo>
                    <a:pt x="1" y="14"/>
                  </a:moveTo>
                  <a:cubicBezTo>
                    <a:pt x="1" y="14"/>
                    <a:pt x="1" y="13"/>
                    <a:pt x="3" y="12"/>
                  </a:cubicBezTo>
                  <a:cubicBezTo>
                    <a:pt x="4" y="11"/>
                    <a:pt x="6" y="9"/>
                    <a:pt x="8" y="8"/>
                  </a:cubicBezTo>
                  <a:cubicBezTo>
                    <a:pt x="11" y="6"/>
                    <a:pt x="14" y="5"/>
                    <a:pt x="18" y="3"/>
                  </a:cubicBezTo>
                  <a:cubicBezTo>
                    <a:pt x="22" y="2"/>
                    <a:pt x="27" y="1"/>
                    <a:pt x="32" y="0"/>
                  </a:cubicBezTo>
                  <a:cubicBezTo>
                    <a:pt x="37" y="0"/>
                    <a:pt x="43" y="0"/>
                    <a:pt x="48" y="2"/>
                  </a:cubicBezTo>
                  <a:cubicBezTo>
                    <a:pt x="50" y="2"/>
                    <a:pt x="51" y="3"/>
                    <a:pt x="53" y="3"/>
                  </a:cubicBezTo>
                  <a:cubicBezTo>
                    <a:pt x="54" y="4"/>
                    <a:pt x="56" y="4"/>
                    <a:pt x="57" y="5"/>
                  </a:cubicBezTo>
                  <a:cubicBezTo>
                    <a:pt x="60" y="6"/>
                    <a:pt x="63" y="8"/>
                    <a:pt x="65" y="10"/>
                  </a:cubicBezTo>
                  <a:cubicBezTo>
                    <a:pt x="71" y="13"/>
                    <a:pt x="76" y="18"/>
                    <a:pt x="81" y="22"/>
                  </a:cubicBezTo>
                  <a:cubicBezTo>
                    <a:pt x="85" y="27"/>
                    <a:pt x="90" y="31"/>
                    <a:pt x="95" y="36"/>
                  </a:cubicBezTo>
                  <a:cubicBezTo>
                    <a:pt x="104" y="46"/>
                    <a:pt x="113" y="56"/>
                    <a:pt x="122" y="65"/>
                  </a:cubicBezTo>
                  <a:cubicBezTo>
                    <a:pt x="130" y="75"/>
                    <a:pt x="138" y="84"/>
                    <a:pt x="144" y="92"/>
                  </a:cubicBezTo>
                  <a:cubicBezTo>
                    <a:pt x="150" y="99"/>
                    <a:pt x="155" y="106"/>
                    <a:pt x="159" y="111"/>
                  </a:cubicBezTo>
                  <a:cubicBezTo>
                    <a:pt x="163" y="115"/>
                    <a:pt x="165" y="118"/>
                    <a:pt x="165" y="118"/>
                  </a:cubicBezTo>
                  <a:cubicBezTo>
                    <a:pt x="165" y="118"/>
                    <a:pt x="165" y="119"/>
                    <a:pt x="164" y="120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3" y="119"/>
                    <a:pt x="154" y="109"/>
                    <a:pt x="141" y="94"/>
                  </a:cubicBezTo>
                  <a:cubicBezTo>
                    <a:pt x="135" y="86"/>
                    <a:pt x="127" y="77"/>
                    <a:pt x="119" y="68"/>
                  </a:cubicBezTo>
                  <a:cubicBezTo>
                    <a:pt x="111" y="58"/>
                    <a:pt x="102" y="48"/>
                    <a:pt x="92" y="39"/>
                  </a:cubicBezTo>
                  <a:cubicBezTo>
                    <a:pt x="87" y="34"/>
                    <a:pt x="83" y="29"/>
                    <a:pt x="78" y="25"/>
                  </a:cubicBezTo>
                  <a:cubicBezTo>
                    <a:pt x="73" y="21"/>
                    <a:pt x="68" y="16"/>
                    <a:pt x="63" y="13"/>
                  </a:cubicBezTo>
                  <a:cubicBezTo>
                    <a:pt x="61" y="11"/>
                    <a:pt x="58" y="9"/>
                    <a:pt x="56" y="8"/>
                  </a:cubicBezTo>
                  <a:cubicBezTo>
                    <a:pt x="55" y="7"/>
                    <a:pt x="53" y="7"/>
                    <a:pt x="52" y="7"/>
                  </a:cubicBezTo>
                  <a:cubicBezTo>
                    <a:pt x="50" y="6"/>
                    <a:pt x="49" y="6"/>
                    <a:pt x="48" y="5"/>
                  </a:cubicBezTo>
                  <a:cubicBezTo>
                    <a:pt x="42" y="4"/>
                    <a:pt x="37" y="3"/>
                    <a:pt x="32" y="3"/>
                  </a:cubicBezTo>
                  <a:cubicBezTo>
                    <a:pt x="27" y="4"/>
                    <a:pt x="23" y="4"/>
                    <a:pt x="19" y="6"/>
                  </a:cubicBezTo>
                  <a:cubicBezTo>
                    <a:pt x="15" y="7"/>
                    <a:pt x="12" y="8"/>
                    <a:pt x="10" y="10"/>
                  </a:cubicBezTo>
                  <a:cubicBezTo>
                    <a:pt x="7" y="11"/>
                    <a:pt x="5" y="13"/>
                    <a:pt x="4" y="14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1" y="15"/>
                    <a:pt x="0" y="14"/>
                    <a:pt x="1" y="14"/>
                  </a:cubicBezTo>
                  <a:close/>
                </a:path>
              </a:pathLst>
            </a:custGeom>
            <a:solidFill>
              <a:srgbClr val="8B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0" name="Freeform 93">
              <a:extLst>
                <a:ext uri="{FF2B5EF4-FFF2-40B4-BE49-F238E27FC236}">
                  <a16:creationId xmlns:a16="http://schemas.microsoft.com/office/drawing/2014/main" id="{BECAB282-D241-4F7A-9193-FFAC2DF1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772026"/>
              <a:ext cx="152400" cy="288925"/>
            </a:xfrm>
            <a:custGeom>
              <a:avLst/>
              <a:gdLst>
                <a:gd name="T0" fmla="*/ 2 w 54"/>
                <a:gd name="T1" fmla="*/ 0 h 103"/>
                <a:gd name="T2" fmla="*/ 11 w 54"/>
                <a:gd name="T3" fmla="*/ 16 h 103"/>
                <a:gd name="T4" fmla="*/ 29 w 54"/>
                <a:gd name="T5" fmla="*/ 50 h 103"/>
                <a:gd name="T6" fmla="*/ 38 w 54"/>
                <a:gd name="T7" fmla="*/ 69 h 103"/>
                <a:gd name="T8" fmla="*/ 46 w 54"/>
                <a:gd name="T9" fmla="*/ 85 h 103"/>
                <a:gd name="T10" fmla="*/ 54 w 54"/>
                <a:gd name="T11" fmla="*/ 101 h 103"/>
                <a:gd name="T12" fmla="*/ 53 w 54"/>
                <a:gd name="T13" fmla="*/ 103 h 103"/>
                <a:gd name="T14" fmla="*/ 52 w 54"/>
                <a:gd name="T15" fmla="*/ 102 h 103"/>
                <a:gd name="T16" fmla="*/ 43 w 54"/>
                <a:gd name="T17" fmla="*/ 87 h 103"/>
                <a:gd name="T18" fmla="*/ 35 w 54"/>
                <a:gd name="T19" fmla="*/ 71 h 103"/>
                <a:gd name="T20" fmla="*/ 25 w 54"/>
                <a:gd name="T21" fmla="*/ 52 h 103"/>
                <a:gd name="T22" fmla="*/ 8 w 54"/>
                <a:gd name="T23" fmla="*/ 17 h 103"/>
                <a:gd name="T24" fmla="*/ 1 w 54"/>
                <a:gd name="T25" fmla="*/ 1 h 103"/>
                <a:gd name="T26" fmla="*/ 1 w 54"/>
                <a:gd name="T27" fmla="*/ 0 h 103"/>
                <a:gd name="T28" fmla="*/ 2 w 54"/>
                <a:gd name="T2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03">
                  <a:moveTo>
                    <a:pt x="2" y="0"/>
                  </a:moveTo>
                  <a:cubicBezTo>
                    <a:pt x="2" y="0"/>
                    <a:pt x="6" y="7"/>
                    <a:pt x="11" y="16"/>
                  </a:cubicBezTo>
                  <a:cubicBezTo>
                    <a:pt x="16" y="25"/>
                    <a:pt x="22" y="38"/>
                    <a:pt x="29" y="50"/>
                  </a:cubicBezTo>
                  <a:cubicBezTo>
                    <a:pt x="32" y="57"/>
                    <a:pt x="35" y="63"/>
                    <a:pt x="38" y="69"/>
                  </a:cubicBezTo>
                  <a:cubicBezTo>
                    <a:pt x="41" y="75"/>
                    <a:pt x="44" y="80"/>
                    <a:pt x="46" y="85"/>
                  </a:cubicBezTo>
                  <a:cubicBezTo>
                    <a:pt x="51" y="95"/>
                    <a:pt x="54" y="101"/>
                    <a:pt x="54" y="101"/>
                  </a:cubicBezTo>
                  <a:cubicBezTo>
                    <a:pt x="54" y="102"/>
                    <a:pt x="54" y="102"/>
                    <a:pt x="53" y="103"/>
                  </a:cubicBezTo>
                  <a:cubicBezTo>
                    <a:pt x="53" y="103"/>
                    <a:pt x="52" y="103"/>
                    <a:pt x="52" y="102"/>
                  </a:cubicBezTo>
                  <a:cubicBezTo>
                    <a:pt x="52" y="102"/>
                    <a:pt x="48" y="96"/>
                    <a:pt x="43" y="87"/>
                  </a:cubicBezTo>
                  <a:cubicBezTo>
                    <a:pt x="41" y="82"/>
                    <a:pt x="38" y="76"/>
                    <a:pt x="35" y="71"/>
                  </a:cubicBezTo>
                  <a:cubicBezTo>
                    <a:pt x="32" y="65"/>
                    <a:pt x="29" y="58"/>
                    <a:pt x="25" y="52"/>
                  </a:cubicBezTo>
                  <a:cubicBezTo>
                    <a:pt x="19" y="40"/>
                    <a:pt x="13" y="27"/>
                    <a:pt x="8" y="17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1" name="Freeform 94">
              <a:extLst>
                <a:ext uri="{FF2B5EF4-FFF2-40B4-BE49-F238E27FC236}">
                  <a16:creationId xmlns:a16="http://schemas.microsoft.com/office/drawing/2014/main" id="{7DD6ADC4-5ED2-4373-A64E-2FE6FF43D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1" y="4581526"/>
              <a:ext cx="285750" cy="658813"/>
            </a:xfrm>
            <a:custGeom>
              <a:avLst/>
              <a:gdLst>
                <a:gd name="T0" fmla="*/ 102 w 102"/>
                <a:gd name="T1" fmla="*/ 2 h 235"/>
                <a:gd name="T2" fmla="*/ 87 w 102"/>
                <a:gd name="T3" fmla="*/ 39 h 235"/>
                <a:gd name="T4" fmla="*/ 53 w 102"/>
                <a:gd name="T5" fmla="*/ 119 h 235"/>
                <a:gd name="T6" fmla="*/ 35 w 102"/>
                <a:gd name="T7" fmla="*/ 161 h 235"/>
                <a:gd name="T8" fmla="*/ 18 w 102"/>
                <a:gd name="T9" fmla="*/ 198 h 235"/>
                <a:gd name="T10" fmla="*/ 2 w 102"/>
                <a:gd name="T11" fmla="*/ 234 h 235"/>
                <a:gd name="T12" fmla="*/ 1 w 102"/>
                <a:gd name="T13" fmla="*/ 235 h 235"/>
                <a:gd name="T14" fmla="*/ 0 w 102"/>
                <a:gd name="T15" fmla="*/ 234 h 235"/>
                <a:gd name="T16" fmla="*/ 16 w 102"/>
                <a:gd name="T17" fmla="*/ 197 h 235"/>
                <a:gd name="T18" fmla="*/ 31 w 102"/>
                <a:gd name="T19" fmla="*/ 160 h 235"/>
                <a:gd name="T20" fmla="*/ 49 w 102"/>
                <a:gd name="T21" fmla="*/ 117 h 235"/>
                <a:gd name="T22" fmla="*/ 84 w 102"/>
                <a:gd name="T23" fmla="*/ 37 h 235"/>
                <a:gd name="T24" fmla="*/ 100 w 102"/>
                <a:gd name="T25" fmla="*/ 1 h 235"/>
                <a:gd name="T26" fmla="*/ 101 w 102"/>
                <a:gd name="T27" fmla="*/ 1 h 235"/>
                <a:gd name="T28" fmla="*/ 102 w 102"/>
                <a:gd name="T29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35">
                  <a:moveTo>
                    <a:pt x="102" y="2"/>
                  </a:moveTo>
                  <a:cubicBezTo>
                    <a:pt x="102" y="2"/>
                    <a:pt x="96" y="17"/>
                    <a:pt x="87" y="39"/>
                  </a:cubicBezTo>
                  <a:cubicBezTo>
                    <a:pt x="78" y="60"/>
                    <a:pt x="65" y="90"/>
                    <a:pt x="53" y="119"/>
                  </a:cubicBezTo>
                  <a:cubicBezTo>
                    <a:pt x="47" y="133"/>
                    <a:pt x="41" y="148"/>
                    <a:pt x="35" y="161"/>
                  </a:cubicBezTo>
                  <a:cubicBezTo>
                    <a:pt x="29" y="175"/>
                    <a:pt x="23" y="187"/>
                    <a:pt x="18" y="198"/>
                  </a:cubicBezTo>
                  <a:cubicBezTo>
                    <a:pt x="9" y="220"/>
                    <a:pt x="2" y="234"/>
                    <a:pt x="2" y="234"/>
                  </a:cubicBezTo>
                  <a:cubicBezTo>
                    <a:pt x="2" y="235"/>
                    <a:pt x="2" y="235"/>
                    <a:pt x="1" y="235"/>
                  </a:cubicBezTo>
                  <a:cubicBezTo>
                    <a:pt x="0" y="235"/>
                    <a:pt x="0" y="234"/>
                    <a:pt x="0" y="234"/>
                  </a:cubicBezTo>
                  <a:cubicBezTo>
                    <a:pt x="0" y="234"/>
                    <a:pt x="7" y="219"/>
                    <a:pt x="16" y="197"/>
                  </a:cubicBezTo>
                  <a:cubicBezTo>
                    <a:pt x="20" y="186"/>
                    <a:pt x="26" y="173"/>
                    <a:pt x="31" y="160"/>
                  </a:cubicBezTo>
                  <a:cubicBezTo>
                    <a:pt x="37" y="146"/>
                    <a:pt x="43" y="132"/>
                    <a:pt x="49" y="117"/>
                  </a:cubicBezTo>
                  <a:cubicBezTo>
                    <a:pt x="62" y="88"/>
                    <a:pt x="74" y="59"/>
                    <a:pt x="84" y="37"/>
                  </a:cubicBezTo>
                  <a:cubicBezTo>
                    <a:pt x="94" y="16"/>
                    <a:pt x="100" y="1"/>
                    <a:pt x="100" y="1"/>
                  </a:cubicBezTo>
                  <a:cubicBezTo>
                    <a:pt x="100" y="1"/>
                    <a:pt x="101" y="0"/>
                    <a:pt x="101" y="1"/>
                  </a:cubicBezTo>
                  <a:cubicBezTo>
                    <a:pt x="102" y="1"/>
                    <a:pt x="102" y="2"/>
                    <a:pt x="102" y="2"/>
                  </a:cubicBezTo>
                  <a:close/>
                </a:path>
              </a:pathLst>
            </a:custGeom>
            <a:solidFill>
              <a:srgbClr val="8B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2" name="Freeform 95">
              <a:extLst>
                <a:ext uri="{FF2B5EF4-FFF2-40B4-BE49-F238E27FC236}">
                  <a16:creationId xmlns:a16="http://schemas.microsoft.com/office/drawing/2014/main" id="{3E2EDF05-C78F-471B-ABCF-F52767C2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288" y="5456238"/>
              <a:ext cx="131763" cy="207963"/>
            </a:xfrm>
            <a:custGeom>
              <a:avLst/>
              <a:gdLst>
                <a:gd name="T0" fmla="*/ 45 w 47"/>
                <a:gd name="T1" fmla="*/ 73 h 74"/>
                <a:gd name="T2" fmla="*/ 43 w 47"/>
                <a:gd name="T3" fmla="*/ 70 h 74"/>
                <a:gd name="T4" fmla="*/ 41 w 47"/>
                <a:gd name="T5" fmla="*/ 66 h 74"/>
                <a:gd name="T6" fmla="*/ 38 w 47"/>
                <a:gd name="T7" fmla="*/ 62 h 74"/>
                <a:gd name="T8" fmla="*/ 31 w 47"/>
                <a:gd name="T9" fmla="*/ 50 h 74"/>
                <a:gd name="T10" fmla="*/ 23 w 47"/>
                <a:gd name="T11" fmla="*/ 36 h 74"/>
                <a:gd name="T12" fmla="*/ 19 w 47"/>
                <a:gd name="T13" fmla="*/ 30 h 74"/>
                <a:gd name="T14" fmla="*/ 15 w 47"/>
                <a:gd name="T15" fmla="*/ 23 h 74"/>
                <a:gd name="T16" fmla="*/ 11 w 47"/>
                <a:gd name="T17" fmla="*/ 17 h 74"/>
                <a:gd name="T18" fmla="*/ 7 w 47"/>
                <a:gd name="T19" fmla="*/ 12 h 74"/>
                <a:gd name="T20" fmla="*/ 2 w 47"/>
                <a:gd name="T21" fmla="*/ 4 h 74"/>
                <a:gd name="T22" fmla="*/ 0 w 47"/>
                <a:gd name="T23" fmla="*/ 1 h 74"/>
                <a:gd name="T24" fmla="*/ 0 w 47"/>
                <a:gd name="T25" fmla="*/ 1 h 74"/>
                <a:gd name="T26" fmla="*/ 0 w 47"/>
                <a:gd name="T27" fmla="*/ 0 h 74"/>
                <a:gd name="T28" fmla="*/ 1 w 47"/>
                <a:gd name="T29" fmla="*/ 0 h 74"/>
                <a:gd name="T30" fmla="*/ 3 w 47"/>
                <a:gd name="T31" fmla="*/ 2 h 74"/>
                <a:gd name="T32" fmla="*/ 10 w 47"/>
                <a:gd name="T33" fmla="*/ 10 h 74"/>
                <a:gd name="T34" fmla="*/ 15 w 47"/>
                <a:gd name="T35" fmla="*/ 14 h 74"/>
                <a:gd name="T36" fmla="*/ 19 w 47"/>
                <a:gd name="T37" fmla="*/ 20 h 74"/>
                <a:gd name="T38" fmla="*/ 24 w 47"/>
                <a:gd name="T39" fmla="*/ 27 h 74"/>
                <a:gd name="T40" fmla="*/ 28 w 47"/>
                <a:gd name="T41" fmla="*/ 33 h 74"/>
                <a:gd name="T42" fmla="*/ 36 w 47"/>
                <a:gd name="T43" fmla="*/ 47 h 74"/>
                <a:gd name="T44" fmla="*/ 39 w 47"/>
                <a:gd name="T45" fmla="*/ 54 h 74"/>
                <a:gd name="T46" fmla="*/ 42 w 47"/>
                <a:gd name="T47" fmla="*/ 60 h 74"/>
                <a:gd name="T48" fmla="*/ 44 w 47"/>
                <a:gd name="T49" fmla="*/ 65 h 74"/>
                <a:gd name="T50" fmla="*/ 45 w 47"/>
                <a:gd name="T51" fmla="*/ 69 h 74"/>
                <a:gd name="T52" fmla="*/ 47 w 47"/>
                <a:gd name="T53" fmla="*/ 72 h 74"/>
                <a:gd name="T54" fmla="*/ 46 w 47"/>
                <a:gd name="T55" fmla="*/ 74 h 74"/>
                <a:gd name="T56" fmla="*/ 45 w 47"/>
                <a:gd name="T5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74">
                  <a:moveTo>
                    <a:pt x="45" y="73"/>
                  </a:moveTo>
                  <a:cubicBezTo>
                    <a:pt x="45" y="73"/>
                    <a:pt x="44" y="72"/>
                    <a:pt x="43" y="70"/>
                  </a:cubicBezTo>
                  <a:cubicBezTo>
                    <a:pt x="42" y="69"/>
                    <a:pt x="42" y="68"/>
                    <a:pt x="41" y="66"/>
                  </a:cubicBezTo>
                  <a:cubicBezTo>
                    <a:pt x="40" y="65"/>
                    <a:pt x="39" y="63"/>
                    <a:pt x="38" y="62"/>
                  </a:cubicBezTo>
                  <a:cubicBezTo>
                    <a:pt x="36" y="58"/>
                    <a:pt x="34" y="54"/>
                    <a:pt x="31" y="50"/>
                  </a:cubicBezTo>
                  <a:cubicBezTo>
                    <a:pt x="28" y="45"/>
                    <a:pt x="26" y="41"/>
                    <a:pt x="23" y="36"/>
                  </a:cubicBezTo>
                  <a:cubicBezTo>
                    <a:pt x="22" y="34"/>
                    <a:pt x="20" y="32"/>
                    <a:pt x="19" y="30"/>
                  </a:cubicBezTo>
                  <a:cubicBezTo>
                    <a:pt x="18" y="27"/>
                    <a:pt x="16" y="25"/>
                    <a:pt x="15" y="23"/>
                  </a:cubicBezTo>
                  <a:cubicBezTo>
                    <a:pt x="13" y="21"/>
                    <a:pt x="12" y="19"/>
                    <a:pt x="11" y="17"/>
                  </a:cubicBezTo>
                  <a:cubicBezTo>
                    <a:pt x="10" y="15"/>
                    <a:pt x="8" y="14"/>
                    <a:pt x="7" y="12"/>
                  </a:cubicBezTo>
                  <a:cubicBezTo>
                    <a:pt x="5" y="9"/>
                    <a:pt x="3" y="6"/>
                    <a:pt x="2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5" y="4"/>
                    <a:pt x="7" y="7"/>
                    <a:pt x="10" y="10"/>
                  </a:cubicBezTo>
                  <a:cubicBezTo>
                    <a:pt x="12" y="11"/>
                    <a:pt x="13" y="13"/>
                    <a:pt x="15" y="14"/>
                  </a:cubicBezTo>
                  <a:cubicBezTo>
                    <a:pt x="16" y="16"/>
                    <a:pt x="18" y="18"/>
                    <a:pt x="19" y="20"/>
                  </a:cubicBezTo>
                  <a:cubicBezTo>
                    <a:pt x="21" y="22"/>
                    <a:pt x="22" y="24"/>
                    <a:pt x="24" y="27"/>
                  </a:cubicBezTo>
                  <a:cubicBezTo>
                    <a:pt x="25" y="29"/>
                    <a:pt x="27" y="31"/>
                    <a:pt x="28" y="33"/>
                  </a:cubicBezTo>
                  <a:cubicBezTo>
                    <a:pt x="31" y="38"/>
                    <a:pt x="34" y="43"/>
                    <a:pt x="36" y="47"/>
                  </a:cubicBezTo>
                  <a:cubicBezTo>
                    <a:pt x="37" y="49"/>
                    <a:pt x="38" y="52"/>
                    <a:pt x="39" y="54"/>
                  </a:cubicBezTo>
                  <a:cubicBezTo>
                    <a:pt x="40" y="56"/>
                    <a:pt x="41" y="58"/>
                    <a:pt x="42" y="60"/>
                  </a:cubicBezTo>
                  <a:cubicBezTo>
                    <a:pt x="43" y="61"/>
                    <a:pt x="43" y="63"/>
                    <a:pt x="44" y="65"/>
                  </a:cubicBezTo>
                  <a:cubicBezTo>
                    <a:pt x="44" y="66"/>
                    <a:pt x="45" y="68"/>
                    <a:pt x="45" y="69"/>
                  </a:cubicBezTo>
                  <a:cubicBezTo>
                    <a:pt x="46" y="71"/>
                    <a:pt x="47" y="72"/>
                    <a:pt x="47" y="72"/>
                  </a:cubicBezTo>
                  <a:cubicBezTo>
                    <a:pt x="47" y="73"/>
                    <a:pt x="46" y="73"/>
                    <a:pt x="46" y="74"/>
                  </a:cubicBezTo>
                  <a:cubicBezTo>
                    <a:pt x="45" y="74"/>
                    <a:pt x="45" y="74"/>
                    <a:pt x="45" y="73"/>
                  </a:cubicBezTo>
                  <a:close/>
                </a:path>
              </a:pathLst>
            </a:custGeom>
            <a:solidFill>
              <a:srgbClr val="96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3" name="Freeform 96">
              <a:extLst>
                <a:ext uri="{FF2B5EF4-FFF2-40B4-BE49-F238E27FC236}">
                  <a16:creationId xmlns:a16="http://schemas.microsoft.com/office/drawing/2014/main" id="{72C7CFEB-D857-4582-A7FB-178A1D29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5524501"/>
              <a:ext cx="112713" cy="425450"/>
            </a:xfrm>
            <a:custGeom>
              <a:avLst/>
              <a:gdLst>
                <a:gd name="T0" fmla="*/ 3 w 40"/>
                <a:gd name="T1" fmla="*/ 1 h 152"/>
                <a:gd name="T2" fmla="*/ 5 w 40"/>
                <a:gd name="T3" fmla="*/ 7 h 152"/>
                <a:gd name="T4" fmla="*/ 11 w 40"/>
                <a:gd name="T5" fmla="*/ 23 h 152"/>
                <a:gd name="T6" fmla="*/ 19 w 40"/>
                <a:gd name="T7" fmla="*/ 47 h 152"/>
                <a:gd name="T8" fmla="*/ 23 w 40"/>
                <a:gd name="T9" fmla="*/ 61 h 152"/>
                <a:gd name="T10" fmla="*/ 26 w 40"/>
                <a:gd name="T11" fmla="*/ 75 h 152"/>
                <a:gd name="T12" fmla="*/ 33 w 40"/>
                <a:gd name="T13" fmla="*/ 102 h 152"/>
                <a:gd name="T14" fmla="*/ 36 w 40"/>
                <a:gd name="T15" fmla="*/ 115 h 152"/>
                <a:gd name="T16" fmla="*/ 38 w 40"/>
                <a:gd name="T17" fmla="*/ 127 h 152"/>
                <a:gd name="T18" fmla="*/ 39 w 40"/>
                <a:gd name="T19" fmla="*/ 132 h 152"/>
                <a:gd name="T20" fmla="*/ 39 w 40"/>
                <a:gd name="T21" fmla="*/ 137 h 152"/>
                <a:gd name="T22" fmla="*/ 40 w 40"/>
                <a:gd name="T23" fmla="*/ 145 h 152"/>
                <a:gd name="T24" fmla="*/ 40 w 40"/>
                <a:gd name="T25" fmla="*/ 151 h 152"/>
                <a:gd name="T26" fmla="*/ 39 w 40"/>
                <a:gd name="T27" fmla="*/ 152 h 152"/>
                <a:gd name="T28" fmla="*/ 38 w 40"/>
                <a:gd name="T29" fmla="*/ 152 h 152"/>
                <a:gd name="T30" fmla="*/ 38 w 40"/>
                <a:gd name="T31" fmla="*/ 151 h 152"/>
                <a:gd name="T32" fmla="*/ 37 w 40"/>
                <a:gd name="T33" fmla="*/ 145 h 152"/>
                <a:gd name="T34" fmla="*/ 35 w 40"/>
                <a:gd name="T35" fmla="*/ 137 h 152"/>
                <a:gd name="T36" fmla="*/ 34 w 40"/>
                <a:gd name="T37" fmla="*/ 133 h 152"/>
                <a:gd name="T38" fmla="*/ 33 w 40"/>
                <a:gd name="T39" fmla="*/ 128 h 152"/>
                <a:gd name="T40" fmla="*/ 19 w 40"/>
                <a:gd name="T41" fmla="*/ 77 h 152"/>
                <a:gd name="T42" fmla="*/ 15 w 40"/>
                <a:gd name="T43" fmla="*/ 63 h 152"/>
                <a:gd name="T44" fmla="*/ 12 w 40"/>
                <a:gd name="T45" fmla="*/ 49 h 152"/>
                <a:gd name="T46" fmla="*/ 5 w 40"/>
                <a:gd name="T47" fmla="*/ 25 h 152"/>
                <a:gd name="T48" fmla="*/ 2 w 40"/>
                <a:gd name="T49" fmla="*/ 8 h 152"/>
                <a:gd name="T50" fmla="*/ 0 w 40"/>
                <a:gd name="T51" fmla="*/ 1 h 152"/>
                <a:gd name="T52" fmla="*/ 1 w 40"/>
                <a:gd name="T53" fmla="*/ 0 h 152"/>
                <a:gd name="T54" fmla="*/ 3 w 40"/>
                <a:gd name="T5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152">
                  <a:moveTo>
                    <a:pt x="3" y="1"/>
                  </a:moveTo>
                  <a:cubicBezTo>
                    <a:pt x="3" y="1"/>
                    <a:pt x="4" y="3"/>
                    <a:pt x="5" y="7"/>
                  </a:cubicBezTo>
                  <a:cubicBezTo>
                    <a:pt x="7" y="11"/>
                    <a:pt x="9" y="16"/>
                    <a:pt x="11" y="23"/>
                  </a:cubicBezTo>
                  <a:cubicBezTo>
                    <a:pt x="13" y="30"/>
                    <a:pt x="16" y="38"/>
                    <a:pt x="19" y="47"/>
                  </a:cubicBezTo>
                  <a:cubicBezTo>
                    <a:pt x="20" y="52"/>
                    <a:pt x="21" y="56"/>
                    <a:pt x="23" y="61"/>
                  </a:cubicBezTo>
                  <a:cubicBezTo>
                    <a:pt x="24" y="65"/>
                    <a:pt x="25" y="70"/>
                    <a:pt x="26" y="75"/>
                  </a:cubicBezTo>
                  <a:cubicBezTo>
                    <a:pt x="29" y="84"/>
                    <a:pt x="31" y="93"/>
                    <a:pt x="33" y="102"/>
                  </a:cubicBezTo>
                  <a:cubicBezTo>
                    <a:pt x="34" y="107"/>
                    <a:pt x="35" y="111"/>
                    <a:pt x="36" y="115"/>
                  </a:cubicBezTo>
                  <a:cubicBezTo>
                    <a:pt x="36" y="119"/>
                    <a:pt x="37" y="123"/>
                    <a:pt x="38" y="127"/>
                  </a:cubicBezTo>
                  <a:cubicBezTo>
                    <a:pt x="38" y="129"/>
                    <a:pt x="38" y="130"/>
                    <a:pt x="39" y="132"/>
                  </a:cubicBezTo>
                  <a:cubicBezTo>
                    <a:pt x="39" y="134"/>
                    <a:pt x="39" y="135"/>
                    <a:pt x="39" y="137"/>
                  </a:cubicBezTo>
                  <a:cubicBezTo>
                    <a:pt x="39" y="140"/>
                    <a:pt x="40" y="142"/>
                    <a:pt x="40" y="145"/>
                  </a:cubicBezTo>
                  <a:cubicBezTo>
                    <a:pt x="40" y="149"/>
                    <a:pt x="40" y="151"/>
                    <a:pt x="40" y="151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8" y="152"/>
                    <a:pt x="38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49"/>
                    <a:pt x="37" y="145"/>
                  </a:cubicBezTo>
                  <a:cubicBezTo>
                    <a:pt x="36" y="143"/>
                    <a:pt x="36" y="140"/>
                    <a:pt x="35" y="137"/>
                  </a:cubicBezTo>
                  <a:cubicBezTo>
                    <a:pt x="35" y="136"/>
                    <a:pt x="34" y="135"/>
                    <a:pt x="34" y="133"/>
                  </a:cubicBezTo>
                  <a:cubicBezTo>
                    <a:pt x="34" y="131"/>
                    <a:pt x="33" y="130"/>
                    <a:pt x="33" y="128"/>
                  </a:cubicBezTo>
                  <a:cubicBezTo>
                    <a:pt x="29" y="114"/>
                    <a:pt x="24" y="95"/>
                    <a:pt x="19" y="77"/>
                  </a:cubicBezTo>
                  <a:cubicBezTo>
                    <a:pt x="18" y="72"/>
                    <a:pt x="16" y="67"/>
                    <a:pt x="15" y="63"/>
                  </a:cubicBezTo>
                  <a:cubicBezTo>
                    <a:pt x="14" y="58"/>
                    <a:pt x="13" y="54"/>
                    <a:pt x="12" y="49"/>
                  </a:cubicBezTo>
                  <a:cubicBezTo>
                    <a:pt x="9" y="40"/>
                    <a:pt x="7" y="32"/>
                    <a:pt x="5" y="25"/>
                  </a:cubicBezTo>
                  <a:cubicBezTo>
                    <a:pt x="4" y="18"/>
                    <a:pt x="3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84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4" name="Freeform 97">
              <a:extLst>
                <a:ext uri="{FF2B5EF4-FFF2-40B4-BE49-F238E27FC236}">
                  <a16:creationId xmlns:a16="http://schemas.microsoft.com/office/drawing/2014/main" id="{80593E82-5B95-4971-A342-AF8EC395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4730751"/>
              <a:ext cx="296863" cy="266700"/>
            </a:xfrm>
            <a:custGeom>
              <a:avLst/>
              <a:gdLst>
                <a:gd name="T0" fmla="*/ 78 w 106"/>
                <a:gd name="T1" fmla="*/ 1 h 95"/>
                <a:gd name="T2" fmla="*/ 58 w 106"/>
                <a:gd name="T3" fmla="*/ 0 h 95"/>
                <a:gd name="T4" fmla="*/ 26 w 106"/>
                <a:gd name="T5" fmla="*/ 3 h 95"/>
                <a:gd name="T6" fmla="*/ 21 w 106"/>
                <a:gd name="T7" fmla="*/ 7 h 95"/>
                <a:gd name="T8" fmla="*/ 17 w 106"/>
                <a:gd name="T9" fmla="*/ 7 h 95"/>
                <a:gd name="T10" fmla="*/ 12 w 106"/>
                <a:gd name="T11" fmla="*/ 17 h 95"/>
                <a:gd name="T12" fmla="*/ 1 w 106"/>
                <a:gd name="T13" fmla="*/ 46 h 95"/>
                <a:gd name="T14" fmla="*/ 0 w 106"/>
                <a:gd name="T15" fmla="*/ 53 h 95"/>
                <a:gd name="T16" fmla="*/ 1 w 106"/>
                <a:gd name="T17" fmla="*/ 56 h 95"/>
                <a:gd name="T18" fmla="*/ 16 w 106"/>
                <a:gd name="T19" fmla="*/ 87 h 95"/>
                <a:gd name="T20" fmla="*/ 22 w 106"/>
                <a:gd name="T21" fmla="*/ 93 h 95"/>
                <a:gd name="T22" fmla="*/ 56 w 106"/>
                <a:gd name="T23" fmla="*/ 95 h 95"/>
                <a:gd name="T24" fmla="*/ 79 w 106"/>
                <a:gd name="T25" fmla="*/ 94 h 95"/>
                <a:gd name="T26" fmla="*/ 83 w 106"/>
                <a:gd name="T27" fmla="*/ 92 h 95"/>
                <a:gd name="T28" fmla="*/ 98 w 106"/>
                <a:gd name="T29" fmla="*/ 68 h 95"/>
                <a:gd name="T30" fmla="*/ 106 w 106"/>
                <a:gd name="T31" fmla="*/ 47 h 95"/>
                <a:gd name="T32" fmla="*/ 106 w 106"/>
                <a:gd name="T33" fmla="*/ 46 h 95"/>
                <a:gd name="T34" fmla="*/ 92 w 106"/>
                <a:gd name="T35" fmla="*/ 18 h 95"/>
                <a:gd name="T36" fmla="*/ 81 w 106"/>
                <a:gd name="T37" fmla="*/ 4 h 95"/>
                <a:gd name="T38" fmla="*/ 78 w 106"/>
                <a:gd name="T39" fmla="*/ 1 h 95"/>
                <a:gd name="T40" fmla="*/ 76 w 106"/>
                <a:gd name="T41" fmla="*/ 5 h 95"/>
                <a:gd name="T42" fmla="*/ 93 w 106"/>
                <a:gd name="T43" fmla="*/ 28 h 95"/>
                <a:gd name="T44" fmla="*/ 101 w 106"/>
                <a:gd name="T45" fmla="*/ 44 h 95"/>
                <a:gd name="T46" fmla="*/ 102 w 106"/>
                <a:gd name="T47" fmla="*/ 46 h 95"/>
                <a:gd name="T48" fmla="*/ 101 w 106"/>
                <a:gd name="T49" fmla="*/ 50 h 95"/>
                <a:gd name="T50" fmla="*/ 84 w 106"/>
                <a:gd name="T51" fmla="*/ 84 h 95"/>
                <a:gd name="T52" fmla="*/ 80 w 106"/>
                <a:gd name="T53" fmla="*/ 89 h 95"/>
                <a:gd name="T54" fmla="*/ 80 w 106"/>
                <a:gd name="T55" fmla="*/ 89 h 95"/>
                <a:gd name="T56" fmla="*/ 81 w 106"/>
                <a:gd name="T57" fmla="*/ 89 h 95"/>
                <a:gd name="T58" fmla="*/ 80 w 106"/>
                <a:gd name="T59" fmla="*/ 89 h 95"/>
                <a:gd name="T60" fmla="*/ 56 w 106"/>
                <a:gd name="T61" fmla="*/ 91 h 95"/>
                <a:gd name="T62" fmla="*/ 28 w 106"/>
                <a:gd name="T63" fmla="*/ 90 h 95"/>
                <a:gd name="T64" fmla="*/ 22 w 106"/>
                <a:gd name="T65" fmla="*/ 87 h 95"/>
                <a:gd name="T66" fmla="*/ 8 w 106"/>
                <a:gd name="T67" fmla="*/ 63 h 95"/>
                <a:gd name="T68" fmla="*/ 4 w 106"/>
                <a:gd name="T69" fmla="*/ 52 h 95"/>
                <a:gd name="T70" fmla="*/ 3 w 106"/>
                <a:gd name="T71" fmla="*/ 52 h 95"/>
                <a:gd name="T72" fmla="*/ 4 w 106"/>
                <a:gd name="T73" fmla="*/ 52 h 95"/>
                <a:gd name="T74" fmla="*/ 4 w 106"/>
                <a:gd name="T75" fmla="*/ 52 h 95"/>
                <a:gd name="T76" fmla="*/ 4 w 106"/>
                <a:gd name="T77" fmla="*/ 49 h 95"/>
                <a:gd name="T78" fmla="*/ 16 w 106"/>
                <a:gd name="T79" fmla="*/ 17 h 95"/>
                <a:gd name="T80" fmla="*/ 21 w 106"/>
                <a:gd name="T81" fmla="*/ 10 h 95"/>
                <a:gd name="T82" fmla="*/ 22 w 106"/>
                <a:gd name="T83" fmla="*/ 8 h 95"/>
                <a:gd name="T84" fmla="*/ 58 w 106"/>
                <a:gd name="T85" fmla="*/ 4 h 95"/>
                <a:gd name="T86" fmla="*/ 74 w 106"/>
                <a:gd name="T87" fmla="*/ 5 h 95"/>
                <a:gd name="T88" fmla="*/ 76 w 106"/>
                <a:gd name="T8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95">
                  <a:moveTo>
                    <a:pt x="77" y="3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6" y="1"/>
                    <a:pt x="75" y="1"/>
                  </a:cubicBezTo>
                  <a:cubicBezTo>
                    <a:pt x="71" y="0"/>
                    <a:pt x="65" y="0"/>
                    <a:pt x="58" y="0"/>
                  </a:cubicBezTo>
                  <a:cubicBezTo>
                    <a:pt x="51" y="0"/>
                    <a:pt x="43" y="0"/>
                    <a:pt x="36" y="1"/>
                  </a:cubicBezTo>
                  <a:cubicBezTo>
                    <a:pt x="33" y="1"/>
                    <a:pt x="29" y="2"/>
                    <a:pt x="26" y="3"/>
                  </a:cubicBezTo>
                  <a:cubicBezTo>
                    <a:pt x="24" y="3"/>
                    <a:pt x="21" y="4"/>
                    <a:pt x="20" y="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6"/>
                    <a:pt x="18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10"/>
                    <a:pt x="14" y="13"/>
                    <a:pt x="12" y="17"/>
                  </a:cubicBezTo>
                  <a:cubicBezTo>
                    <a:pt x="9" y="23"/>
                    <a:pt x="6" y="31"/>
                    <a:pt x="4" y="37"/>
                  </a:cubicBezTo>
                  <a:cubicBezTo>
                    <a:pt x="2" y="41"/>
                    <a:pt x="1" y="44"/>
                    <a:pt x="1" y="46"/>
                  </a:cubicBezTo>
                  <a:cubicBezTo>
                    <a:pt x="0" y="49"/>
                    <a:pt x="0" y="50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2" y="61"/>
                    <a:pt x="6" y="70"/>
                    <a:pt x="10" y="77"/>
                  </a:cubicBezTo>
                  <a:cubicBezTo>
                    <a:pt x="12" y="81"/>
                    <a:pt x="14" y="84"/>
                    <a:pt x="16" y="87"/>
                  </a:cubicBezTo>
                  <a:cubicBezTo>
                    <a:pt x="17" y="88"/>
                    <a:pt x="18" y="90"/>
                    <a:pt x="19" y="91"/>
                  </a:cubicBezTo>
                  <a:cubicBezTo>
                    <a:pt x="20" y="92"/>
                    <a:pt x="21" y="92"/>
                    <a:pt x="22" y="93"/>
                  </a:cubicBezTo>
                  <a:cubicBezTo>
                    <a:pt x="23" y="93"/>
                    <a:pt x="25" y="93"/>
                    <a:pt x="27" y="94"/>
                  </a:cubicBezTo>
                  <a:cubicBezTo>
                    <a:pt x="34" y="94"/>
                    <a:pt x="45" y="95"/>
                    <a:pt x="56" y="95"/>
                  </a:cubicBezTo>
                  <a:cubicBezTo>
                    <a:pt x="62" y="95"/>
                    <a:pt x="68" y="94"/>
                    <a:pt x="73" y="94"/>
                  </a:cubicBezTo>
                  <a:cubicBezTo>
                    <a:pt x="75" y="94"/>
                    <a:pt x="77" y="94"/>
                    <a:pt x="79" y="94"/>
                  </a:cubicBezTo>
                  <a:cubicBezTo>
                    <a:pt x="79" y="93"/>
                    <a:pt x="80" y="93"/>
                    <a:pt x="81" y="93"/>
                  </a:cubicBezTo>
                  <a:cubicBezTo>
                    <a:pt x="81" y="93"/>
                    <a:pt x="82" y="93"/>
                    <a:pt x="83" y="92"/>
                  </a:cubicBezTo>
                  <a:cubicBezTo>
                    <a:pt x="84" y="92"/>
                    <a:pt x="84" y="91"/>
                    <a:pt x="85" y="90"/>
                  </a:cubicBezTo>
                  <a:cubicBezTo>
                    <a:pt x="89" y="85"/>
                    <a:pt x="94" y="76"/>
                    <a:pt x="98" y="68"/>
                  </a:cubicBezTo>
                  <a:cubicBezTo>
                    <a:pt x="100" y="64"/>
                    <a:pt x="102" y="59"/>
                    <a:pt x="103" y="56"/>
                  </a:cubicBezTo>
                  <a:cubicBezTo>
                    <a:pt x="105" y="52"/>
                    <a:pt x="106" y="49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5"/>
                    <a:pt x="105" y="44"/>
                    <a:pt x="105" y="42"/>
                  </a:cubicBezTo>
                  <a:cubicBezTo>
                    <a:pt x="102" y="36"/>
                    <a:pt x="97" y="27"/>
                    <a:pt x="92" y="18"/>
                  </a:cubicBezTo>
                  <a:cubicBezTo>
                    <a:pt x="89" y="14"/>
                    <a:pt x="86" y="10"/>
                    <a:pt x="84" y="7"/>
                  </a:cubicBezTo>
                  <a:cubicBezTo>
                    <a:pt x="83" y="6"/>
                    <a:pt x="82" y="5"/>
                    <a:pt x="81" y="4"/>
                  </a:cubicBezTo>
                  <a:cubicBezTo>
                    <a:pt x="80" y="3"/>
                    <a:pt x="79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7" y="6"/>
                    <a:pt x="78" y="7"/>
                  </a:cubicBezTo>
                  <a:cubicBezTo>
                    <a:pt x="82" y="11"/>
                    <a:pt x="88" y="19"/>
                    <a:pt x="93" y="28"/>
                  </a:cubicBezTo>
                  <a:cubicBezTo>
                    <a:pt x="95" y="32"/>
                    <a:pt x="98" y="36"/>
                    <a:pt x="99" y="39"/>
                  </a:cubicBezTo>
                  <a:cubicBezTo>
                    <a:pt x="100" y="41"/>
                    <a:pt x="101" y="43"/>
                    <a:pt x="101" y="44"/>
                  </a:cubicBezTo>
                  <a:cubicBezTo>
                    <a:pt x="102" y="45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7"/>
                    <a:pt x="102" y="49"/>
                    <a:pt x="101" y="50"/>
                  </a:cubicBezTo>
                  <a:cubicBezTo>
                    <a:pt x="100" y="56"/>
                    <a:pt x="95" y="65"/>
                    <a:pt x="91" y="73"/>
                  </a:cubicBezTo>
                  <a:cubicBezTo>
                    <a:pt x="88" y="77"/>
                    <a:pt x="86" y="81"/>
                    <a:pt x="84" y="84"/>
                  </a:cubicBezTo>
                  <a:cubicBezTo>
                    <a:pt x="83" y="85"/>
                    <a:pt x="83" y="87"/>
                    <a:pt x="82" y="88"/>
                  </a:cubicBezTo>
                  <a:cubicBezTo>
                    <a:pt x="81" y="88"/>
                    <a:pt x="81" y="89"/>
                    <a:pt x="8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8" y="90"/>
                    <a:pt x="75" y="90"/>
                    <a:pt x="70" y="90"/>
                  </a:cubicBezTo>
                  <a:cubicBezTo>
                    <a:pt x="66" y="90"/>
                    <a:pt x="61" y="91"/>
                    <a:pt x="56" y="91"/>
                  </a:cubicBezTo>
                  <a:cubicBezTo>
                    <a:pt x="49" y="91"/>
                    <a:pt x="41" y="90"/>
                    <a:pt x="35" y="90"/>
                  </a:cubicBezTo>
                  <a:cubicBezTo>
                    <a:pt x="32" y="90"/>
                    <a:pt x="30" y="90"/>
                    <a:pt x="28" y="90"/>
                  </a:cubicBezTo>
                  <a:cubicBezTo>
                    <a:pt x="26" y="89"/>
                    <a:pt x="24" y="89"/>
                    <a:pt x="24" y="89"/>
                  </a:cubicBezTo>
                  <a:cubicBezTo>
                    <a:pt x="23" y="89"/>
                    <a:pt x="23" y="88"/>
                    <a:pt x="22" y="87"/>
                  </a:cubicBezTo>
                  <a:cubicBezTo>
                    <a:pt x="20" y="86"/>
                    <a:pt x="18" y="83"/>
                    <a:pt x="16" y="80"/>
                  </a:cubicBezTo>
                  <a:cubicBezTo>
                    <a:pt x="13" y="75"/>
                    <a:pt x="10" y="69"/>
                    <a:pt x="8" y="63"/>
                  </a:cubicBezTo>
                  <a:cubicBezTo>
                    <a:pt x="7" y="61"/>
                    <a:pt x="6" y="58"/>
                    <a:pt x="5" y="56"/>
                  </a:cubicBezTo>
                  <a:cubicBezTo>
                    <a:pt x="4" y="54"/>
                    <a:pt x="4" y="53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1"/>
                    <a:pt x="4" y="49"/>
                  </a:cubicBezTo>
                  <a:cubicBezTo>
                    <a:pt x="5" y="45"/>
                    <a:pt x="8" y="37"/>
                    <a:pt x="11" y="29"/>
                  </a:cubicBezTo>
                  <a:cubicBezTo>
                    <a:pt x="13" y="25"/>
                    <a:pt x="15" y="21"/>
                    <a:pt x="16" y="17"/>
                  </a:cubicBezTo>
                  <a:cubicBezTo>
                    <a:pt x="18" y="14"/>
                    <a:pt x="19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5" y="7"/>
                    <a:pt x="27" y="6"/>
                  </a:cubicBezTo>
                  <a:cubicBezTo>
                    <a:pt x="35" y="5"/>
                    <a:pt x="48" y="4"/>
                    <a:pt x="58" y="4"/>
                  </a:cubicBezTo>
                  <a:cubicBezTo>
                    <a:pt x="63" y="4"/>
                    <a:pt x="67" y="4"/>
                    <a:pt x="70" y="4"/>
                  </a:cubicBezTo>
                  <a:cubicBezTo>
                    <a:pt x="72" y="4"/>
                    <a:pt x="73" y="5"/>
                    <a:pt x="74" y="5"/>
                  </a:cubicBezTo>
                  <a:cubicBezTo>
                    <a:pt x="75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lnTo>
                    <a:pt x="7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5" name="Freeform 98">
              <a:extLst>
                <a:ext uri="{FF2B5EF4-FFF2-40B4-BE49-F238E27FC236}">
                  <a16:creationId xmlns:a16="http://schemas.microsoft.com/office/drawing/2014/main" id="{BBCB5F69-3E17-4481-9885-FBB4A49A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592638"/>
              <a:ext cx="53975" cy="152400"/>
            </a:xfrm>
            <a:custGeom>
              <a:avLst/>
              <a:gdLst>
                <a:gd name="T0" fmla="*/ 4 w 19"/>
                <a:gd name="T1" fmla="*/ 53 h 54"/>
                <a:gd name="T2" fmla="*/ 18 w 19"/>
                <a:gd name="T3" fmla="*/ 3 h 54"/>
                <a:gd name="T4" fmla="*/ 17 w 19"/>
                <a:gd name="T5" fmla="*/ 1 h 54"/>
                <a:gd name="T6" fmla="*/ 14 w 19"/>
                <a:gd name="T7" fmla="*/ 2 h 54"/>
                <a:gd name="T8" fmla="*/ 0 w 19"/>
                <a:gd name="T9" fmla="*/ 52 h 54"/>
                <a:gd name="T10" fmla="*/ 1 w 19"/>
                <a:gd name="T11" fmla="*/ 54 h 54"/>
                <a:gd name="T12" fmla="*/ 4 w 19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4" y="53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4"/>
                    <a:pt x="1" y="54"/>
                  </a:cubicBezTo>
                  <a:cubicBezTo>
                    <a:pt x="2" y="54"/>
                    <a:pt x="3" y="54"/>
                    <a:pt x="4" y="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6" name="Freeform 99">
              <a:extLst>
                <a:ext uri="{FF2B5EF4-FFF2-40B4-BE49-F238E27FC236}">
                  <a16:creationId xmlns:a16="http://schemas.microsoft.com/office/drawing/2014/main" id="{8721B5B8-1C4A-4BFE-A0B7-E2F28FD1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4852988"/>
              <a:ext cx="136525" cy="20638"/>
            </a:xfrm>
            <a:custGeom>
              <a:avLst/>
              <a:gdLst>
                <a:gd name="T0" fmla="*/ 2 w 49"/>
                <a:gd name="T1" fmla="*/ 4 h 7"/>
                <a:gd name="T2" fmla="*/ 47 w 49"/>
                <a:gd name="T3" fmla="*/ 7 h 7"/>
                <a:gd name="T4" fmla="*/ 49 w 49"/>
                <a:gd name="T5" fmla="*/ 5 h 7"/>
                <a:gd name="T6" fmla="*/ 47 w 49"/>
                <a:gd name="T7" fmla="*/ 3 h 7"/>
                <a:gd name="T8" fmla="*/ 2 w 49"/>
                <a:gd name="T9" fmla="*/ 0 h 7"/>
                <a:gd name="T10" fmla="*/ 0 w 49"/>
                <a:gd name="T11" fmla="*/ 2 h 7"/>
                <a:gd name="T12" fmla="*/ 2 w 4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2" y="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9" y="6"/>
                    <a:pt x="49" y="5"/>
                  </a:cubicBezTo>
                  <a:cubicBezTo>
                    <a:pt x="49" y="4"/>
                    <a:pt x="48" y="3"/>
                    <a:pt x="4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7" name="Freeform 100">
              <a:extLst>
                <a:ext uri="{FF2B5EF4-FFF2-40B4-BE49-F238E27FC236}">
                  <a16:creationId xmlns:a16="http://schemas.microsoft.com/office/drawing/2014/main" id="{2C430B25-D038-4764-8413-6E1067F7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6" y="4979988"/>
              <a:ext cx="69850" cy="149225"/>
            </a:xfrm>
            <a:custGeom>
              <a:avLst/>
              <a:gdLst>
                <a:gd name="T0" fmla="*/ 1 w 25"/>
                <a:gd name="T1" fmla="*/ 3 h 53"/>
                <a:gd name="T2" fmla="*/ 21 w 25"/>
                <a:gd name="T3" fmla="*/ 52 h 53"/>
                <a:gd name="T4" fmla="*/ 24 w 25"/>
                <a:gd name="T5" fmla="*/ 53 h 53"/>
                <a:gd name="T6" fmla="*/ 25 w 25"/>
                <a:gd name="T7" fmla="*/ 50 h 53"/>
                <a:gd name="T8" fmla="*/ 4 w 25"/>
                <a:gd name="T9" fmla="*/ 1 h 53"/>
                <a:gd name="T10" fmla="*/ 2 w 25"/>
                <a:gd name="T11" fmla="*/ 0 h 53"/>
                <a:gd name="T12" fmla="*/ 1 w 25"/>
                <a:gd name="T13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3">
                  <a:moveTo>
                    <a:pt x="1" y="3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3" y="53"/>
                    <a:pt x="24" y="53"/>
                  </a:cubicBezTo>
                  <a:cubicBezTo>
                    <a:pt x="25" y="52"/>
                    <a:pt x="25" y="51"/>
                    <a:pt x="25" y="5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8" name="Freeform 101">
              <a:extLst>
                <a:ext uri="{FF2B5EF4-FFF2-40B4-BE49-F238E27FC236}">
                  <a16:creationId xmlns:a16="http://schemas.microsoft.com/office/drawing/2014/main" id="{5B999F3A-C959-46A4-BA82-F4FFE6DB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113" y="4979988"/>
              <a:ext cx="69850" cy="153988"/>
            </a:xfrm>
            <a:custGeom>
              <a:avLst/>
              <a:gdLst>
                <a:gd name="T0" fmla="*/ 21 w 25"/>
                <a:gd name="T1" fmla="*/ 1 h 55"/>
                <a:gd name="T2" fmla="*/ 0 w 25"/>
                <a:gd name="T3" fmla="*/ 52 h 55"/>
                <a:gd name="T4" fmla="*/ 1 w 25"/>
                <a:gd name="T5" fmla="*/ 54 h 55"/>
                <a:gd name="T6" fmla="*/ 4 w 25"/>
                <a:gd name="T7" fmla="*/ 53 h 55"/>
                <a:gd name="T8" fmla="*/ 25 w 25"/>
                <a:gd name="T9" fmla="*/ 3 h 55"/>
                <a:gd name="T10" fmla="*/ 24 w 25"/>
                <a:gd name="T11" fmla="*/ 0 h 55"/>
                <a:gd name="T12" fmla="*/ 21 w 25"/>
                <a:gd name="T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5">
                  <a:moveTo>
                    <a:pt x="21" y="1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4"/>
                    <a:pt x="1" y="54"/>
                  </a:cubicBezTo>
                  <a:cubicBezTo>
                    <a:pt x="2" y="55"/>
                    <a:pt x="4" y="54"/>
                    <a:pt x="4" y="5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0"/>
                    <a:pt x="24" y="0"/>
                  </a:cubicBezTo>
                  <a:cubicBezTo>
                    <a:pt x="23" y="0"/>
                    <a:pt x="22" y="0"/>
                    <a:pt x="21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9" name="Freeform 102">
              <a:extLst>
                <a:ext uri="{FF2B5EF4-FFF2-40B4-BE49-F238E27FC236}">
                  <a16:creationId xmlns:a16="http://schemas.microsoft.com/office/drawing/2014/main" id="{23ACCBE1-F7A7-4524-B964-78F3C327E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6" y="4870451"/>
              <a:ext cx="190500" cy="44450"/>
            </a:xfrm>
            <a:custGeom>
              <a:avLst/>
              <a:gdLst>
                <a:gd name="T0" fmla="*/ 3 w 68"/>
                <a:gd name="T1" fmla="*/ 15 h 16"/>
                <a:gd name="T2" fmla="*/ 66 w 68"/>
                <a:gd name="T3" fmla="*/ 4 h 16"/>
                <a:gd name="T4" fmla="*/ 68 w 68"/>
                <a:gd name="T5" fmla="*/ 2 h 16"/>
                <a:gd name="T6" fmla="*/ 65 w 68"/>
                <a:gd name="T7" fmla="*/ 0 h 16"/>
                <a:gd name="T8" fmla="*/ 2 w 68"/>
                <a:gd name="T9" fmla="*/ 11 h 16"/>
                <a:gd name="T10" fmla="*/ 1 w 68"/>
                <a:gd name="T11" fmla="*/ 14 h 16"/>
                <a:gd name="T12" fmla="*/ 3 w 68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6">
                  <a:moveTo>
                    <a:pt x="3" y="15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1" y="15"/>
                    <a:pt x="2" y="16"/>
                    <a:pt x="3" y="1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0" name="Freeform 103">
              <a:extLst>
                <a:ext uri="{FF2B5EF4-FFF2-40B4-BE49-F238E27FC236}">
                  <a16:creationId xmlns:a16="http://schemas.microsoft.com/office/drawing/2014/main" id="{FF094701-D5F6-4DEC-A482-EEB8A2D1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1" y="4624388"/>
              <a:ext cx="101600" cy="133350"/>
            </a:xfrm>
            <a:custGeom>
              <a:avLst/>
              <a:gdLst>
                <a:gd name="T0" fmla="*/ 0 w 36"/>
                <a:gd name="T1" fmla="*/ 4 h 48"/>
                <a:gd name="T2" fmla="*/ 32 w 36"/>
                <a:gd name="T3" fmla="*/ 47 h 48"/>
                <a:gd name="T4" fmla="*/ 35 w 36"/>
                <a:gd name="T5" fmla="*/ 47 h 48"/>
                <a:gd name="T6" fmla="*/ 35 w 36"/>
                <a:gd name="T7" fmla="*/ 44 h 48"/>
                <a:gd name="T8" fmla="*/ 3 w 36"/>
                <a:gd name="T9" fmla="*/ 1 h 48"/>
                <a:gd name="T10" fmla="*/ 1 w 36"/>
                <a:gd name="T11" fmla="*/ 1 h 48"/>
                <a:gd name="T12" fmla="*/ 0 w 36"/>
                <a:gd name="T13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8">
                  <a:moveTo>
                    <a:pt x="0" y="4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4" y="48"/>
                    <a:pt x="35" y="47"/>
                  </a:cubicBezTo>
                  <a:cubicBezTo>
                    <a:pt x="35" y="46"/>
                    <a:pt x="36" y="45"/>
                    <a:pt x="35" y="4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1" name="Freeform 104">
              <a:extLst>
                <a:ext uri="{FF2B5EF4-FFF2-40B4-BE49-F238E27FC236}">
                  <a16:creationId xmlns:a16="http://schemas.microsoft.com/office/drawing/2014/main" id="{EFC34D2E-609A-4321-90FD-59CB8940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4130676"/>
              <a:ext cx="122238" cy="66675"/>
            </a:xfrm>
            <a:custGeom>
              <a:avLst/>
              <a:gdLst>
                <a:gd name="T0" fmla="*/ 0 w 44"/>
                <a:gd name="T1" fmla="*/ 22 h 24"/>
                <a:gd name="T2" fmla="*/ 4 w 44"/>
                <a:gd name="T3" fmla="*/ 15 h 24"/>
                <a:gd name="T4" fmla="*/ 9 w 44"/>
                <a:gd name="T5" fmla="*/ 9 h 24"/>
                <a:gd name="T6" fmla="*/ 13 w 44"/>
                <a:gd name="T7" fmla="*/ 6 h 24"/>
                <a:gd name="T8" fmla="*/ 17 w 44"/>
                <a:gd name="T9" fmla="*/ 3 h 24"/>
                <a:gd name="T10" fmla="*/ 22 w 44"/>
                <a:gd name="T11" fmla="*/ 1 h 24"/>
                <a:gd name="T12" fmla="*/ 27 w 44"/>
                <a:gd name="T13" fmla="*/ 0 h 24"/>
                <a:gd name="T14" fmla="*/ 29 w 44"/>
                <a:gd name="T15" fmla="*/ 0 h 24"/>
                <a:gd name="T16" fmla="*/ 31 w 44"/>
                <a:gd name="T17" fmla="*/ 0 h 24"/>
                <a:gd name="T18" fmla="*/ 35 w 44"/>
                <a:gd name="T19" fmla="*/ 1 h 24"/>
                <a:gd name="T20" fmla="*/ 39 w 44"/>
                <a:gd name="T21" fmla="*/ 2 h 24"/>
                <a:gd name="T22" fmla="*/ 41 w 44"/>
                <a:gd name="T23" fmla="*/ 3 h 24"/>
                <a:gd name="T24" fmla="*/ 43 w 44"/>
                <a:gd name="T25" fmla="*/ 4 h 24"/>
                <a:gd name="T26" fmla="*/ 43 w 44"/>
                <a:gd name="T27" fmla="*/ 6 h 24"/>
                <a:gd name="T28" fmla="*/ 42 w 44"/>
                <a:gd name="T29" fmla="*/ 7 h 24"/>
                <a:gd name="T30" fmla="*/ 42 w 44"/>
                <a:gd name="T31" fmla="*/ 7 h 24"/>
                <a:gd name="T32" fmla="*/ 40 w 44"/>
                <a:gd name="T33" fmla="*/ 6 h 24"/>
                <a:gd name="T34" fmla="*/ 37 w 44"/>
                <a:gd name="T35" fmla="*/ 6 h 24"/>
                <a:gd name="T36" fmla="*/ 34 w 44"/>
                <a:gd name="T37" fmla="*/ 5 h 24"/>
                <a:gd name="T38" fmla="*/ 31 w 44"/>
                <a:gd name="T39" fmla="*/ 5 h 24"/>
                <a:gd name="T40" fmla="*/ 29 w 44"/>
                <a:gd name="T41" fmla="*/ 5 h 24"/>
                <a:gd name="T42" fmla="*/ 27 w 44"/>
                <a:gd name="T43" fmla="*/ 5 h 24"/>
                <a:gd name="T44" fmla="*/ 24 w 44"/>
                <a:gd name="T45" fmla="*/ 7 h 24"/>
                <a:gd name="T46" fmla="*/ 20 w 44"/>
                <a:gd name="T47" fmla="*/ 8 h 24"/>
                <a:gd name="T48" fmla="*/ 16 w 44"/>
                <a:gd name="T49" fmla="*/ 10 h 24"/>
                <a:gd name="T50" fmla="*/ 13 w 44"/>
                <a:gd name="T51" fmla="*/ 13 h 24"/>
                <a:gd name="T52" fmla="*/ 8 w 44"/>
                <a:gd name="T53" fmla="*/ 18 h 24"/>
                <a:gd name="T54" fmla="*/ 3 w 44"/>
                <a:gd name="T55" fmla="*/ 24 h 24"/>
                <a:gd name="T56" fmla="*/ 1 w 44"/>
                <a:gd name="T57" fmla="*/ 24 h 24"/>
                <a:gd name="T58" fmla="*/ 0 w 44"/>
                <a:gd name="T5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4">
                  <a:moveTo>
                    <a:pt x="0" y="22"/>
                  </a:moveTo>
                  <a:cubicBezTo>
                    <a:pt x="0" y="22"/>
                    <a:pt x="1" y="19"/>
                    <a:pt x="4" y="15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0" y="8"/>
                    <a:pt x="12" y="6"/>
                    <a:pt x="13" y="6"/>
                  </a:cubicBezTo>
                  <a:cubicBezTo>
                    <a:pt x="14" y="5"/>
                    <a:pt x="16" y="4"/>
                    <a:pt x="17" y="3"/>
                  </a:cubicBezTo>
                  <a:cubicBezTo>
                    <a:pt x="19" y="2"/>
                    <a:pt x="20" y="1"/>
                    <a:pt x="22" y="1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6" y="1"/>
                    <a:pt x="38" y="1"/>
                    <a:pt x="39" y="2"/>
                  </a:cubicBezTo>
                  <a:cubicBezTo>
                    <a:pt x="39" y="2"/>
                    <a:pt x="40" y="2"/>
                    <a:pt x="41" y="3"/>
                  </a:cubicBezTo>
                  <a:cubicBezTo>
                    <a:pt x="42" y="3"/>
                    <a:pt x="43" y="4"/>
                    <a:pt x="43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3" y="6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6"/>
                    <a:pt x="40" y="6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6"/>
                    <a:pt x="25" y="6"/>
                    <a:pt x="24" y="7"/>
                  </a:cubicBezTo>
                  <a:cubicBezTo>
                    <a:pt x="22" y="7"/>
                    <a:pt x="21" y="8"/>
                    <a:pt x="20" y="8"/>
                  </a:cubicBezTo>
                  <a:cubicBezTo>
                    <a:pt x="19" y="9"/>
                    <a:pt x="17" y="9"/>
                    <a:pt x="16" y="10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1" y="15"/>
                    <a:pt x="9" y="16"/>
                    <a:pt x="8" y="18"/>
                  </a:cubicBezTo>
                  <a:cubicBezTo>
                    <a:pt x="5" y="21"/>
                    <a:pt x="3" y="24"/>
                    <a:pt x="3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3"/>
                    <a:pt x="0" y="22"/>
                  </a:cubicBezTo>
                  <a:close/>
                </a:path>
              </a:pathLst>
            </a:custGeom>
            <a:solidFill>
              <a:srgbClr val="96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2" name="Freeform 105">
              <a:extLst>
                <a:ext uri="{FF2B5EF4-FFF2-40B4-BE49-F238E27FC236}">
                  <a16:creationId xmlns:a16="http://schemas.microsoft.com/office/drawing/2014/main" id="{BF29D999-84D4-4E0E-A97B-DC4636639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6" y="4192588"/>
              <a:ext cx="363538" cy="111125"/>
            </a:xfrm>
            <a:custGeom>
              <a:avLst/>
              <a:gdLst>
                <a:gd name="T0" fmla="*/ 5 w 130"/>
                <a:gd name="T1" fmla="*/ 1 h 40"/>
                <a:gd name="T2" fmla="*/ 5 w 130"/>
                <a:gd name="T3" fmla="*/ 3 h 40"/>
                <a:gd name="T4" fmla="*/ 8 w 130"/>
                <a:gd name="T5" fmla="*/ 6 h 40"/>
                <a:gd name="T6" fmla="*/ 12 w 130"/>
                <a:gd name="T7" fmla="*/ 11 h 40"/>
                <a:gd name="T8" fmla="*/ 19 w 130"/>
                <a:gd name="T9" fmla="*/ 17 h 40"/>
                <a:gd name="T10" fmla="*/ 28 w 130"/>
                <a:gd name="T11" fmla="*/ 23 h 40"/>
                <a:gd name="T12" fmla="*/ 33 w 130"/>
                <a:gd name="T13" fmla="*/ 25 h 40"/>
                <a:gd name="T14" fmla="*/ 39 w 130"/>
                <a:gd name="T15" fmla="*/ 28 h 40"/>
                <a:gd name="T16" fmla="*/ 45 w 130"/>
                <a:gd name="T17" fmla="*/ 29 h 40"/>
                <a:gd name="T18" fmla="*/ 51 w 130"/>
                <a:gd name="T19" fmla="*/ 31 h 40"/>
                <a:gd name="T20" fmla="*/ 57 w 130"/>
                <a:gd name="T21" fmla="*/ 31 h 40"/>
                <a:gd name="T22" fmla="*/ 64 w 130"/>
                <a:gd name="T23" fmla="*/ 32 h 40"/>
                <a:gd name="T24" fmla="*/ 70 w 130"/>
                <a:gd name="T25" fmla="*/ 32 h 40"/>
                <a:gd name="T26" fmla="*/ 77 w 130"/>
                <a:gd name="T27" fmla="*/ 32 h 40"/>
                <a:gd name="T28" fmla="*/ 83 w 130"/>
                <a:gd name="T29" fmla="*/ 31 h 40"/>
                <a:gd name="T30" fmla="*/ 89 w 130"/>
                <a:gd name="T31" fmla="*/ 30 h 40"/>
                <a:gd name="T32" fmla="*/ 95 w 130"/>
                <a:gd name="T33" fmla="*/ 28 h 40"/>
                <a:gd name="T34" fmla="*/ 100 w 130"/>
                <a:gd name="T35" fmla="*/ 26 h 40"/>
                <a:gd name="T36" fmla="*/ 110 w 130"/>
                <a:gd name="T37" fmla="*/ 21 h 40"/>
                <a:gd name="T38" fmla="*/ 117 w 130"/>
                <a:gd name="T39" fmla="*/ 16 h 40"/>
                <a:gd name="T40" fmla="*/ 122 w 130"/>
                <a:gd name="T41" fmla="*/ 11 h 40"/>
                <a:gd name="T42" fmla="*/ 125 w 130"/>
                <a:gd name="T43" fmla="*/ 7 h 40"/>
                <a:gd name="T44" fmla="*/ 126 w 130"/>
                <a:gd name="T45" fmla="*/ 6 h 40"/>
                <a:gd name="T46" fmla="*/ 126 w 130"/>
                <a:gd name="T47" fmla="*/ 6 h 40"/>
                <a:gd name="T48" fmla="*/ 129 w 130"/>
                <a:gd name="T49" fmla="*/ 6 h 40"/>
                <a:gd name="T50" fmla="*/ 129 w 130"/>
                <a:gd name="T51" fmla="*/ 8 h 40"/>
                <a:gd name="T52" fmla="*/ 128 w 130"/>
                <a:gd name="T53" fmla="*/ 10 h 40"/>
                <a:gd name="T54" fmla="*/ 126 w 130"/>
                <a:gd name="T55" fmla="*/ 14 h 40"/>
                <a:gd name="T56" fmla="*/ 121 w 130"/>
                <a:gd name="T57" fmla="*/ 20 h 40"/>
                <a:gd name="T58" fmla="*/ 113 w 130"/>
                <a:gd name="T59" fmla="*/ 26 h 40"/>
                <a:gd name="T60" fmla="*/ 103 w 130"/>
                <a:gd name="T61" fmla="*/ 32 h 40"/>
                <a:gd name="T62" fmla="*/ 98 w 130"/>
                <a:gd name="T63" fmla="*/ 35 h 40"/>
                <a:gd name="T64" fmla="*/ 91 w 130"/>
                <a:gd name="T65" fmla="*/ 37 h 40"/>
                <a:gd name="T66" fmla="*/ 85 w 130"/>
                <a:gd name="T67" fmla="*/ 39 h 40"/>
                <a:gd name="T68" fmla="*/ 78 w 130"/>
                <a:gd name="T69" fmla="*/ 40 h 40"/>
                <a:gd name="T70" fmla="*/ 71 w 130"/>
                <a:gd name="T71" fmla="*/ 40 h 40"/>
                <a:gd name="T72" fmla="*/ 63 w 130"/>
                <a:gd name="T73" fmla="*/ 40 h 40"/>
                <a:gd name="T74" fmla="*/ 56 w 130"/>
                <a:gd name="T75" fmla="*/ 39 h 40"/>
                <a:gd name="T76" fmla="*/ 49 w 130"/>
                <a:gd name="T77" fmla="*/ 38 h 40"/>
                <a:gd name="T78" fmla="*/ 43 w 130"/>
                <a:gd name="T79" fmla="*/ 37 h 40"/>
                <a:gd name="T80" fmla="*/ 36 w 130"/>
                <a:gd name="T81" fmla="*/ 35 h 40"/>
                <a:gd name="T82" fmla="*/ 30 w 130"/>
                <a:gd name="T83" fmla="*/ 32 h 40"/>
                <a:gd name="T84" fmla="*/ 24 w 130"/>
                <a:gd name="T85" fmla="*/ 29 h 40"/>
                <a:gd name="T86" fmla="*/ 15 w 130"/>
                <a:gd name="T87" fmla="*/ 22 h 40"/>
                <a:gd name="T88" fmla="*/ 11 w 130"/>
                <a:gd name="T89" fmla="*/ 19 h 40"/>
                <a:gd name="T90" fmla="*/ 8 w 130"/>
                <a:gd name="T91" fmla="*/ 15 h 40"/>
                <a:gd name="T92" fmla="*/ 4 w 130"/>
                <a:gd name="T93" fmla="*/ 9 h 40"/>
                <a:gd name="T94" fmla="*/ 1 w 130"/>
                <a:gd name="T95" fmla="*/ 5 h 40"/>
                <a:gd name="T96" fmla="*/ 1 w 130"/>
                <a:gd name="T97" fmla="*/ 3 h 40"/>
                <a:gd name="T98" fmla="*/ 2 w 130"/>
                <a:gd name="T99" fmla="*/ 0 h 40"/>
                <a:gd name="T100" fmla="*/ 5 w 130"/>
                <a:gd name="T10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" h="40">
                  <a:moveTo>
                    <a:pt x="5" y="1"/>
                  </a:moveTo>
                  <a:cubicBezTo>
                    <a:pt x="5" y="1"/>
                    <a:pt x="5" y="2"/>
                    <a:pt x="5" y="3"/>
                  </a:cubicBezTo>
                  <a:cubicBezTo>
                    <a:pt x="6" y="3"/>
                    <a:pt x="7" y="5"/>
                    <a:pt x="8" y="6"/>
                  </a:cubicBezTo>
                  <a:cubicBezTo>
                    <a:pt x="9" y="8"/>
                    <a:pt x="10" y="10"/>
                    <a:pt x="12" y="11"/>
                  </a:cubicBezTo>
                  <a:cubicBezTo>
                    <a:pt x="14" y="13"/>
                    <a:pt x="16" y="15"/>
                    <a:pt x="19" y="17"/>
                  </a:cubicBezTo>
                  <a:cubicBezTo>
                    <a:pt x="21" y="19"/>
                    <a:pt x="24" y="21"/>
                    <a:pt x="28" y="23"/>
                  </a:cubicBezTo>
                  <a:cubicBezTo>
                    <a:pt x="29" y="24"/>
                    <a:pt x="31" y="25"/>
                    <a:pt x="33" y="25"/>
                  </a:cubicBezTo>
                  <a:cubicBezTo>
                    <a:pt x="35" y="26"/>
                    <a:pt x="37" y="27"/>
                    <a:pt x="39" y="28"/>
                  </a:cubicBezTo>
                  <a:cubicBezTo>
                    <a:pt x="40" y="28"/>
                    <a:pt x="42" y="29"/>
                    <a:pt x="45" y="29"/>
                  </a:cubicBezTo>
                  <a:cubicBezTo>
                    <a:pt x="47" y="30"/>
                    <a:pt x="49" y="30"/>
                    <a:pt x="51" y="31"/>
                  </a:cubicBezTo>
                  <a:cubicBezTo>
                    <a:pt x="53" y="31"/>
                    <a:pt x="55" y="31"/>
                    <a:pt x="57" y="31"/>
                  </a:cubicBezTo>
                  <a:cubicBezTo>
                    <a:pt x="59" y="32"/>
                    <a:pt x="62" y="32"/>
                    <a:pt x="64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2"/>
                    <a:pt x="75" y="32"/>
                    <a:pt x="77" y="32"/>
                  </a:cubicBezTo>
                  <a:cubicBezTo>
                    <a:pt x="79" y="32"/>
                    <a:pt x="81" y="31"/>
                    <a:pt x="83" y="31"/>
                  </a:cubicBezTo>
                  <a:cubicBezTo>
                    <a:pt x="85" y="31"/>
                    <a:pt x="87" y="30"/>
                    <a:pt x="89" y="30"/>
                  </a:cubicBezTo>
                  <a:cubicBezTo>
                    <a:pt x="91" y="29"/>
                    <a:pt x="93" y="29"/>
                    <a:pt x="95" y="28"/>
                  </a:cubicBezTo>
                  <a:cubicBezTo>
                    <a:pt x="97" y="27"/>
                    <a:pt x="99" y="27"/>
                    <a:pt x="100" y="26"/>
                  </a:cubicBezTo>
                  <a:cubicBezTo>
                    <a:pt x="104" y="24"/>
                    <a:pt x="107" y="23"/>
                    <a:pt x="110" y="21"/>
                  </a:cubicBezTo>
                  <a:cubicBezTo>
                    <a:pt x="112" y="19"/>
                    <a:pt x="115" y="17"/>
                    <a:pt x="117" y="16"/>
                  </a:cubicBezTo>
                  <a:cubicBezTo>
                    <a:pt x="119" y="14"/>
                    <a:pt x="121" y="12"/>
                    <a:pt x="122" y="11"/>
                  </a:cubicBezTo>
                  <a:cubicBezTo>
                    <a:pt x="123" y="9"/>
                    <a:pt x="124" y="8"/>
                    <a:pt x="125" y="7"/>
                  </a:cubicBezTo>
                  <a:cubicBezTo>
                    <a:pt x="125" y="7"/>
                    <a:pt x="126" y="6"/>
                    <a:pt x="126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7" y="5"/>
                    <a:pt x="128" y="5"/>
                    <a:pt x="129" y="6"/>
                  </a:cubicBezTo>
                  <a:cubicBezTo>
                    <a:pt x="130" y="6"/>
                    <a:pt x="130" y="7"/>
                    <a:pt x="129" y="8"/>
                  </a:cubicBezTo>
                  <a:cubicBezTo>
                    <a:pt x="129" y="8"/>
                    <a:pt x="129" y="9"/>
                    <a:pt x="128" y="10"/>
                  </a:cubicBezTo>
                  <a:cubicBezTo>
                    <a:pt x="128" y="11"/>
                    <a:pt x="127" y="12"/>
                    <a:pt x="126" y="14"/>
                  </a:cubicBezTo>
                  <a:cubicBezTo>
                    <a:pt x="124" y="16"/>
                    <a:pt x="123" y="18"/>
                    <a:pt x="121" y="20"/>
                  </a:cubicBezTo>
                  <a:cubicBezTo>
                    <a:pt x="119" y="22"/>
                    <a:pt x="116" y="24"/>
                    <a:pt x="113" y="26"/>
                  </a:cubicBezTo>
                  <a:cubicBezTo>
                    <a:pt x="110" y="28"/>
                    <a:pt x="107" y="30"/>
                    <a:pt x="103" y="32"/>
                  </a:cubicBezTo>
                  <a:cubicBezTo>
                    <a:pt x="102" y="33"/>
                    <a:pt x="100" y="34"/>
                    <a:pt x="98" y="35"/>
                  </a:cubicBezTo>
                  <a:cubicBezTo>
                    <a:pt x="96" y="36"/>
                    <a:pt x="94" y="36"/>
                    <a:pt x="91" y="37"/>
                  </a:cubicBezTo>
                  <a:cubicBezTo>
                    <a:pt x="89" y="37"/>
                    <a:pt x="87" y="38"/>
                    <a:pt x="85" y="39"/>
                  </a:cubicBezTo>
                  <a:cubicBezTo>
                    <a:pt x="82" y="39"/>
                    <a:pt x="80" y="39"/>
                    <a:pt x="78" y="40"/>
                  </a:cubicBezTo>
                  <a:cubicBezTo>
                    <a:pt x="75" y="40"/>
                    <a:pt x="73" y="40"/>
                    <a:pt x="71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1" y="40"/>
                    <a:pt x="59" y="40"/>
                    <a:pt x="56" y="39"/>
                  </a:cubicBezTo>
                  <a:cubicBezTo>
                    <a:pt x="54" y="39"/>
                    <a:pt x="52" y="39"/>
                    <a:pt x="49" y="38"/>
                  </a:cubicBezTo>
                  <a:cubicBezTo>
                    <a:pt x="47" y="38"/>
                    <a:pt x="45" y="37"/>
                    <a:pt x="43" y="37"/>
                  </a:cubicBezTo>
                  <a:cubicBezTo>
                    <a:pt x="40" y="36"/>
                    <a:pt x="38" y="35"/>
                    <a:pt x="36" y="35"/>
                  </a:cubicBezTo>
                  <a:cubicBezTo>
                    <a:pt x="34" y="34"/>
                    <a:pt x="32" y="33"/>
                    <a:pt x="30" y="32"/>
                  </a:cubicBezTo>
                  <a:cubicBezTo>
                    <a:pt x="28" y="31"/>
                    <a:pt x="26" y="30"/>
                    <a:pt x="24" y="29"/>
                  </a:cubicBezTo>
                  <a:cubicBezTo>
                    <a:pt x="21" y="27"/>
                    <a:pt x="18" y="25"/>
                    <a:pt x="15" y="22"/>
                  </a:cubicBezTo>
                  <a:cubicBezTo>
                    <a:pt x="13" y="21"/>
                    <a:pt x="12" y="20"/>
                    <a:pt x="11" y="19"/>
                  </a:cubicBezTo>
                  <a:cubicBezTo>
                    <a:pt x="10" y="18"/>
                    <a:pt x="9" y="16"/>
                    <a:pt x="8" y="15"/>
                  </a:cubicBezTo>
                  <a:cubicBezTo>
                    <a:pt x="6" y="13"/>
                    <a:pt x="5" y="11"/>
                    <a:pt x="4" y="9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2A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3" name="Freeform 106">
              <a:extLst>
                <a:ext uri="{FF2B5EF4-FFF2-40B4-BE49-F238E27FC236}">
                  <a16:creationId xmlns:a16="http://schemas.microsoft.com/office/drawing/2014/main" id="{3EDF272F-63B6-46BF-83AA-EA8B6DCD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3875088"/>
              <a:ext cx="111125" cy="84138"/>
            </a:xfrm>
            <a:custGeom>
              <a:avLst/>
              <a:gdLst>
                <a:gd name="T0" fmla="*/ 39 w 40"/>
                <a:gd name="T1" fmla="*/ 23 h 30"/>
                <a:gd name="T2" fmla="*/ 23 w 40"/>
                <a:gd name="T3" fmla="*/ 4 h 30"/>
                <a:gd name="T4" fmla="*/ 2 w 40"/>
                <a:gd name="T5" fmla="*/ 9 h 30"/>
                <a:gd name="T6" fmla="*/ 23 w 40"/>
                <a:gd name="T7" fmla="*/ 22 h 30"/>
                <a:gd name="T8" fmla="*/ 39 w 40"/>
                <a:gd name="T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23"/>
                  </a:moveTo>
                  <a:cubicBezTo>
                    <a:pt x="40" y="19"/>
                    <a:pt x="32" y="9"/>
                    <a:pt x="23" y="4"/>
                  </a:cubicBezTo>
                  <a:cubicBezTo>
                    <a:pt x="16" y="0"/>
                    <a:pt x="3" y="0"/>
                    <a:pt x="2" y="9"/>
                  </a:cubicBezTo>
                  <a:cubicBezTo>
                    <a:pt x="0" y="18"/>
                    <a:pt x="13" y="17"/>
                    <a:pt x="23" y="22"/>
                  </a:cubicBezTo>
                  <a:cubicBezTo>
                    <a:pt x="29" y="25"/>
                    <a:pt x="37" y="30"/>
                    <a:pt x="39" y="23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4" name="Freeform 107">
              <a:extLst>
                <a:ext uri="{FF2B5EF4-FFF2-40B4-BE49-F238E27FC236}">
                  <a16:creationId xmlns:a16="http://schemas.microsoft.com/office/drawing/2014/main" id="{3455050A-AFE8-470F-9B07-14ACE4DF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3894138"/>
              <a:ext cx="112713" cy="82550"/>
            </a:xfrm>
            <a:custGeom>
              <a:avLst/>
              <a:gdLst>
                <a:gd name="T0" fmla="*/ 1 w 40"/>
                <a:gd name="T1" fmla="*/ 23 h 29"/>
                <a:gd name="T2" fmla="*/ 17 w 40"/>
                <a:gd name="T3" fmla="*/ 3 h 29"/>
                <a:gd name="T4" fmla="*/ 38 w 40"/>
                <a:gd name="T5" fmla="*/ 8 h 29"/>
                <a:gd name="T6" fmla="*/ 17 w 40"/>
                <a:gd name="T7" fmla="*/ 21 h 29"/>
                <a:gd name="T8" fmla="*/ 1 w 40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1" y="23"/>
                  </a:moveTo>
                  <a:cubicBezTo>
                    <a:pt x="0" y="18"/>
                    <a:pt x="7" y="8"/>
                    <a:pt x="17" y="3"/>
                  </a:cubicBezTo>
                  <a:cubicBezTo>
                    <a:pt x="24" y="0"/>
                    <a:pt x="37" y="0"/>
                    <a:pt x="38" y="8"/>
                  </a:cubicBezTo>
                  <a:cubicBezTo>
                    <a:pt x="40" y="17"/>
                    <a:pt x="27" y="16"/>
                    <a:pt x="17" y="21"/>
                  </a:cubicBezTo>
                  <a:cubicBezTo>
                    <a:pt x="11" y="24"/>
                    <a:pt x="3" y="29"/>
                    <a:pt x="1" y="23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5" name="Freeform 108">
              <a:extLst>
                <a:ext uri="{FF2B5EF4-FFF2-40B4-BE49-F238E27FC236}">
                  <a16:creationId xmlns:a16="http://schemas.microsoft.com/office/drawing/2014/main" id="{DC471130-09BF-43AA-9D13-AF3547B7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6499226"/>
              <a:ext cx="114300" cy="25400"/>
            </a:xfrm>
            <a:custGeom>
              <a:avLst/>
              <a:gdLst>
                <a:gd name="T0" fmla="*/ 0 w 41"/>
                <a:gd name="T1" fmla="*/ 5 h 9"/>
                <a:gd name="T2" fmla="*/ 6 w 41"/>
                <a:gd name="T3" fmla="*/ 2 h 9"/>
                <a:gd name="T4" fmla="*/ 13 w 41"/>
                <a:gd name="T5" fmla="*/ 0 h 9"/>
                <a:gd name="T6" fmla="*/ 21 w 41"/>
                <a:gd name="T7" fmla="*/ 0 h 9"/>
                <a:gd name="T8" fmla="*/ 25 w 41"/>
                <a:gd name="T9" fmla="*/ 0 h 9"/>
                <a:gd name="T10" fmla="*/ 29 w 41"/>
                <a:gd name="T11" fmla="*/ 2 h 9"/>
                <a:gd name="T12" fmla="*/ 32 w 41"/>
                <a:gd name="T13" fmla="*/ 3 h 9"/>
                <a:gd name="T14" fmla="*/ 35 w 41"/>
                <a:gd name="T15" fmla="*/ 4 h 9"/>
                <a:gd name="T16" fmla="*/ 38 w 41"/>
                <a:gd name="T17" fmla="*/ 6 h 9"/>
                <a:gd name="T18" fmla="*/ 39 w 41"/>
                <a:gd name="T19" fmla="*/ 7 h 9"/>
                <a:gd name="T20" fmla="*/ 41 w 41"/>
                <a:gd name="T21" fmla="*/ 8 h 9"/>
                <a:gd name="T22" fmla="*/ 41 w 41"/>
                <a:gd name="T23" fmla="*/ 9 h 9"/>
                <a:gd name="T24" fmla="*/ 40 w 41"/>
                <a:gd name="T25" fmla="*/ 9 h 9"/>
                <a:gd name="T26" fmla="*/ 40 w 41"/>
                <a:gd name="T27" fmla="*/ 9 h 9"/>
                <a:gd name="T28" fmla="*/ 39 w 41"/>
                <a:gd name="T29" fmla="*/ 8 h 9"/>
                <a:gd name="T30" fmla="*/ 37 w 41"/>
                <a:gd name="T31" fmla="*/ 8 h 9"/>
                <a:gd name="T32" fmla="*/ 34 w 41"/>
                <a:gd name="T33" fmla="*/ 7 h 9"/>
                <a:gd name="T34" fmla="*/ 28 w 41"/>
                <a:gd name="T35" fmla="*/ 5 h 9"/>
                <a:gd name="T36" fmla="*/ 24 w 41"/>
                <a:gd name="T37" fmla="*/ 4 h 9"/>
                <a:gd name="T38" fmla="*/ 21 w 41"/>
                <a:gd name="T39" fmla="*/ 4 h 9"/>
                <a:gd name="T40" fmla="*/ 13 w 41"/>
                <a:gd name="T41" fmla="*/ 4 h 9"/>
                <a:gd name="T42" fmla="*/ 7 w 41"/>
                <a:gd name="T43" fmla="*/ 5 h 9"/>
                <a:gd name="T44" fmla="*/ 1 w 41"/>
                <a:gd name="T45" fmla="*/ 6 h 9"/>
                <a:gd name="T46" fmla="*/ 0 w 41"/>
                <a:gd name="T4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9">
                  <a:moveTo>
                    <a:pt x="0" y="5"/>
                  </a:moveTo>
                  <a:cubicBezTo>
                    <a:pt x="0" y="5"/>
                    <a:pt x="2" y="3"/>
                    <a:pt x="6" y="2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2"/>
                    <a:pt x="31" y="2"/>
                    <a:pt x="32" y="3"/>
                  </a:cubicBezTo>
                  <a:cubicBezTo>
                    <a:pt x="34" y="3"/>
                    <a:pt x="34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8" y="6"/>
                    <a:pt x="39" y="7"/>
                    <a:pt x="39" y="7"/>
                  </a:cubicBezTo>
                  <a:cubicBezTo>
                    <a:pt x="40" y="8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39" y="8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6" y="7"/>
                    <a:pt x="35" y="7"/>
                    <a:pt x="34" y="7"/>
                  </a:cubicBezTo>
                  <a:cubicBezTo>
                    <a:pt x="32" y="6"/>
                    <a:pt x="30" y="5"/>
                    <a:pt x="28" y="5"/>
                  </a:cubicBezTo>
                  <a:cubicBezTo>
                    <a:pt x="27" y="5"/>
                    <a:pt x="26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18" y="4"/>
                    <a:pt x="16" y="4"/>
                    <a:pt x="13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3" y="5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6" name="Freeform 109">
              <a:extLst>
                <a:ext uri="{FF2B5EF4-FFF2-40B4-BE49-F238E27FC236}">
                  <a16:creationId xmlns:a16="http://schemas.microsoft.com/office/drawing/2014/main" id="{845FDF11-F4C3-4C1B-B47F-FF47D4086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6461126"/>
              <a:ext cx="100013" cy="26988"/>
            </a:xfrm>
            <a:custGeom>
              <a:avLst/>
              <a:gdLst>
                <a:gd name="T0" fmla="*/ 0 w 36"/>
                <a:gd name="T1" fmla="*/ 4 h 10"/>
                <a:gd name="T2" fmla="*/ 6 w 36"/>
                <a:gd name="T3" fmla="*/ 2 h 10"/>
                <a:gd name="T4" fmla="*/ 12 w 36"/>
                <a:gd name="T5" fmla="*/ 0 h 10"/>
                <a:gd name="T6" fmla="*/ 16 w 36"/>
                <a:gd name="T7" fmla="*/ 0 h 10"/>
                <a:gd name="T8" fmla="*/ 19 w 36"/>
                <a:gd name="T9" fmla="*/ 1 h 10"/>
                <a:gd name="T10" fmla="*/ 23 w 36"/>
                <a:gd name="T11" fmla="*/ 1 h 10"/>
                <a:gd name="T12" fmla="*/ 26 w 36"/>
                <a:gd name="T13" fmla="*/ 3 h 10"/>
                <a:gd name="T14" fmla="*/ 29 w 36"/>
                <a:gd name="T15" fmla="*/ 4 h 10"/>
                <a:gd name="T16" fmla="*/ 32 w 36"/>
                <a:gd name="T17" fmla="*/ 5 h 10"/>
                <a:gd name="T18" fmla="*/ 35 w 36"/>
                <a:gd name="T19" fmla="*/ 8 h 10"/>
                <a:gd name="T20" fmla="*/ 36 w 36"/>
                <a:gd name="T21" fmla="*/ 9 h 10"/>
                <a:gd name="T22" fmla="*/ 36 w 36"/>
                <a:gd name="T23" fmla="*/ 10 h 10"/>
                <a:gd name="T24" fmla="*/ 36 w 36"/>
                <a:gd name="T25" fmla="*/ 10 h 10"/>
                <a:gd name="T26" fmla="*/ 36 w 36"/>
                <a:gd name="T27" fmla="*/ 10 h 10"/>
                <a:gd name="T28" fmla="*/ 34 w 36"/>
                <a:gd name="T29" fmla="*/ 9 h 10"/>
                <a:gd name="T30" fmla="*/ 33 w 36"/>
                <a:gd name="T31" fmla="*/ 9 h 10"/>
                <a:gd name="T32" fmla="*/ 31 w 36"/>
                <a:gd name="T33" fmla="*/ 8 h 10"/>
                <a:gd name="T34" fmla="*/ 28 w 36"/>
                <a:gd name="T35" fmla="*/ 7 h 10"/>
                <a:gd name="T36" fmla="*/ 25 w 36"/>
                <a:gd name="T37" fmla="*/ 6 h 10"/>
                <a:gd name="T38" fmla="*/ 22 w 36"/>
                <a:gd name="T39" fmla="*/ 5 h 10"/>
                <a:gd name="T40" fmla="*/ 19 w 36"/>
                <a:gd name="T41" fmla="*/ 5 h 10"/>
                <a:gd name="T42" fmla="*/ 1 w 36"/>
                <a:gd name="T43" fmla="*/ 5 h 10"/>
                <a:gd name="T44" fmla="*/ 0 w 36"/>
                <a:gd name="T45" fmla="*/ 5 h 10"/>
                <a:gd name="T46" fmla="*/ 0 w 36"/>
                <a:gd name="T4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0">
                  <a:moveTo>
                    <a:pt x="0" y="4"/>
                  </a:moveTo>
                  <a:cubicBezTo>
                    <a:pt x="0" y="4"/>
                    <a:pt x="3" y="3"/>
                    <a:pt x="6" y="2"/>
                  </a:cubicBezTo>
                  <a:cubicBezTo>
                    <a:pt x="8" y="1"/>
                    <a:pt x="10" y="1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2"/>
                    <a:pt x="25" y="2"/>
                    <a:pt x="26" y="3"/>
                  </a:cubicBezTo>
                  <a:cubicBezTo>
                    <a:pt x="27" y="3"/>
                    <a:pt x="28" y="3"/>
                    <a:pt x="29" y="4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33" y="6"/>
                    <a:pt x="35" y="8"/>
                    <a:pt x="35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5" y="10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7"/>
                    <a:pt x="29" y="7"/>
                    <a:pt x="28" y="7"/>
                  </a:cubicBezTo>
                  <a:cubicBezTo>
                    <a:pt x="27" y="7"/>
                    <a:pt x="26" y="6"/>
                    <a:pt x="25" y="6"/>
                  </a:cubicBezTo>
                  <a:cubicBezTo>
                    <a:pt x="24" y="6"/>
                    <a:pt x="23" y="5"/>
                    <a:pt x="22" y="5"/>
                  </a:cubicBezTo>
                  <a:cubicBezTo>
                    <a:pt x="21" y="5"/>
                    <a:pt x="20" y="5"/>
                    <a:pt x="19" y="5"/>
                  </a:cubicBezTo>
                  <a:cubicBezTo>
                    <a:pt x="10" y="3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7" name="Freeform 110">
              <a:extLst>
                <a:ext uri="{FF2B5EF4-FFF2-40B4-BE49-F238E27FC236}">
                  <a16:creationId xmlns:a16="http://schemas.microsoft.com/office/drawing/2014/main" id="{305B4E07-2A8A-4A83-8097-A09AAA22D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402138"/>
              <a:ext cx="241300" cy="165100"/>
            </a:xfrm>
            <a:custGeom>
              <a:avLst/>
              <a:gdLst>
                <a:gd name="T0" fmla="*/ 83 w 86"/>
                <a:gd name="T1" fmla="*/ 3 h 59"/>
                <a:gd name="T2" fmla="*/ 35 w 86"/>
                <a:gd name="T3" fmla="*/ 18 h 59"/>
                <a:gd name="T4" fmla="*/ 0 w 86"/>
                <a:gd name="T5" fmla="*/ 54 h 59"/>
                <a:gd name="T6" fmla="*/ 5 w 86"/>
                <a:gd name="T7" fmla="*/ 56 h 59"/>
                <a:gd name="T8" fmla="*/ 83 w 86"/>
                <a:gd name="T9" fmla="*/ 7 h 59"/>
                <a:gd name="T10" fmla="*/ 83 w 86"/>
                <a:gd name="T11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9">
                  <a:moveTo>
                    <a:pt x="83" y="3"/>
                  </a:moveTo>
                  <a:cubicBezTo>
                    <a:pt x="67" y="0"/>
                    <a:pt x="49" y="10"/>
                    <a:pt x="35" y="18"/>
                  </a:cubicBezTo>
                  <a:cubicBezTo>
                    <a:pt x="21" y="26"/>
                    <a:pt x="5" y="38"/>
                    <a:pt x="0" y="54"/>
                  </a:cubicBezTo>
                  <a:cubicBezTo>
                    <a:pt x="0" y="57"/>
                    <a:pt x="4" y="59"/>
                    <a:pt x="5" y="56"/>
                  </a:cubicBezTo>
                  <a:cubicBezTo>
                    <a:pt x="20" y="27"/>
                    <a:pt x="54" y="16"/>
                    <a:pt x="83" y="7"/>
                  </a:cubicBezTo>
                  <a:cubicBezTo>
                    <a:pt x="85" y="7"/>
                    <a:pt x="86" y="3"/>
                    <a:pt x="8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8" name="Freeform 111">
              <a:extLst>
                <a:ext uri="{FF2B5EF4-FFF2-40B4-BE49-F238E27FC236}">
                  <a16:creationId xmlns:a16="http://schemas.microsoft.com/office/drawing/2014/main" id="{F7F3DBF6-4F37-4949-85DC-C96C5E5C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6" y="4314826"/>
              <a:ext cx="293688" cy="149225"/>
            </a:xfrm>
            <a:custGeom>
              <a:avLst/>
              <a:gdLst>
                <a:gd name="T0" fmla="*/ 101 w 105"/>
                <a:gd name="T1" fmla="*/ 10 h 53"/>
                <a:gd name="T2" fmla="*/ 1 w 105"/>
                <a:gd name="T3" fmla="*/ 51 h 53"/>
                <a:gd name="T4" fmla="*/ 3 w 105"/>
                <a:gd name="T5" fmla="*/ 53 h 53"/>
                <a:gd name="T6" fmla="*/ 101 w 105"/>
                <a:gd name="T7" fmla="*/ 17 h 53"/>
                <a:gd name="T8" fmla="*/ 101 w 105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3">
                  <a:moveTo>
                    <a:pt x="101" y="10"/>
                  </a:moveTo>
                  <a:cubicBezTo>
                    <a:pt x="66" y="0"/>
                    <a:pt x="23" y="24"/>
                    <a:pt x="1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33" y="30"/>
                    <a:pt x="62" y="16"/>
                    <a:pt x="101" y="17"/>
                  </a:cubicBezTo>
                  <a:cubicBezTo>
                    <a:pt x="104" y="17"/>
                    <a:pt x="105" y="11"/>
                    <a:pt x="10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9" name="Freeform 112">
              <a:extLst>
                <a:ext uri="{FF2B5EF4-FFF2-40B4-BE49-F238E27FC236}">
                  <a16:creationId xmlns:a16="http://schemas.microsoft.com/office/drawing/2014/main" id="{F1CC86CA-032B-4900-80AE-E8D61AE8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338" y="6103938"/>
              <a:ext cx="92075" cy="50800"/>
            </a:xfrm>
            <a:custGeom>
              <a:avLst/>
              <a:gdLst>
                <a:gd name="T0" fmla="*/ 0 w 33"/>
                <a:gd name="T1" fmla="*/ 18 h 18"/>
                <a:gd name="T2" fmla="*/ 4 w 33"/>
                <a:gd name="T3" fmla="*/ 13 h 18"/>
                <a:gd name="T4" fmla="*/ 14 w 33"/>
                <a:gd name="T5" fmla="*/ 4 h 18"/>
                <a:gd name="T6" fmla="*/ 20 w 33"/>
                <a:gd name="T7" fmla="*/ 1 h 18"/>
                <a:gd name="T8" fmla="*/ 24 w 33"/>
                <a:gd name="T9" fmla="*/ 0 h 18"/>
                <a:gd name="T10" fmla="*/ 26 w 33"/>
                <a:gd name="T11" fmla="*/ 0 h 18"/>
                <a:gd name="T12" fmla="*/ 31 w 33"/>
                <a:gd name="T13" fmla="*/ 0 h 18"/>
                <a:gd name="T14" fmla="*/ 32 w 33"/>
                <a:gd name="T15" fmla="*/ 0 h 18"/>
                <a:gd name="T16" fmla="*/ 33 w 33"/>
                <a:gd name="T17" fmla="*/ 1 h 18"/>
                <a:gd name="T18" fmla="*/ 33 w 33"/>
                <a:gd name="T19" fmla="*/ 1 h 18"/>
                <a:gd name="T20" fmla="*/ 33 w 33"/>
                <a:gd name="T21" fmla="*/ 1 h 18"/>
                <a:gd name="T22" fmla="*/ 31 w 33"/>
                <a:gd name="T23" fmla="*/ 1 h 18"/>
                <a:gd name="T24" fmla="*/ 27 w 33"/>
                <a:gd name="T25" fmla="*/ 2 h 18"/>
                <a:gd name="T26" fmla="*/ 16 w 33"/>
                <a:gd name="T27" fmla="*/ 7 h 18"/>
                <a:gd name="T28" fmla="*/ 6 w 33"/>
                <a:gd name="T29" fmla="*/ 15 h 18"/>
                <a:gd name="T30" fmla="*/ 1 w 33"/>
                <a:gd name="T31" fmla="*/ 18 h 18"/>
                <a:gd name="T32" fmla="*/ 1 w 33"/>
                <a:gd name="T33" fmla="*/ 18 h 18"/>
                <a:gd name="T34" fmla="*/ 0 w 33"/>
                <a:gd name="T3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8">
                  <a:moveTo>
                    <a:pt x="0" y="18"/>
                  </a:moveTo>
                  <a:cubicBezTo>
                    <a:pt x="0" y="18"/>
                    <a:pt x="1" y="15"/>
                    <a:pt x="4" y="13"/>
                  </a:cubicBezTo>
                  <a:cubicBezTo>
                    <a:pt x="6" y="10"/>
                    <a:pt x="10" y="6"/>
                    <a:pt x="14" y="4"/>
                  </a:cubicBezTo>
                  <a:cubicBezTo>
                    <a:pt x="16" y="3"/>
                    <a:pt x="18" y="2"/>
                    <a:pt x="20" y="1"/>
                  </a:cubicBezTo>
                  <a:cubicBezTo>
                    <a:pt x="21" y="1"/>
                    <a:pt x="23" y="1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4" y="3"/>
                    <a:pt x="20" y="5"/>
                    <a:pt x="16" y="7"/>
                  </a:cubicBezTo>
                  <a:cubicBezTo>
                    <a:pt x="12" y="10"/>
                    <a:pt x="8" y="13"/>
                    <a:pt x="6" y="15"/>
                  </a:cubicBezTo>
                  <a:cubicBezTo>
                    <a:pt x="3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0" name="Freeform 113">
              <a:extLst>
                <a:ext uri="{FF2B5EF4-FFF2-40B4-BE49-F238E27FC236}">
                  <a16:creationId xmlns:a16="http://schemas.microsoft.com/office/drawing/2014/main" id="{4006F24C-1ABC-4280-98CF-4560769B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040438"/>
              <a:ext cx="130175" cy="63500"/>
            </a:xfrm>
            <a:custGeom>
              <a:avLst/>
              <a:gdLst>
                <a:gd name="T0" fmla="*/ 0 w 46"/>
                <a:gd name="T1" fmla="*/ 22 h 23"/>
                <a:gd name="T2" fmla="*/ 4 w 46"/>
                <a:gd name="T3" fmla="*/ 15 h 23"/>
                <a:gd name="T4" fmla="*/ 11 w 46"/>
                <a:gd name="T5" fmla="*/ 9 h 23"/>
                <a:gd name="T6" fmla="*/ 15 w 46"/>
                <a:gd name="T7" fmla="*/ 6 h 23"/>
                <a:gd name="T8" fmla="*/ 19 w 46"/>
                <a:gd name="T9" fmla="*/ 3 h 23"/>
                <a:gd name="T10" fmla="*/ 24 w 46"/>
                <a:gd name="T11" fmla="*/ 1 h 23"/>
                <a:gd name="T12" fmla="*/ 29 w 46"/>
                <a:gd name="T13" fmla="*/ 0 h 23"/>
                <a:gd name="T14" fmla="*/ 33 w 46"/>
                <a:gd name="T15" fmla="*/ 0 h 23"/>
                <a:gd name="T16" fmla="*/ 38 w 46"/>
                <a:gd name="T17" fmla="*/ 0 h 23"/>
                <a:gd name="T18" fmla="*/ 41 w 46"/>
                <a:gd name="T19" fmla="*/ 0 h 23"/>
                <a:gd name="T20" fmla="*/ 44 w 46"/>
                <a:gd name="T21" fmla="*/ 1 h 23"/>
                <a:gd name="T22" fmla="*/ 46 w 46"/>
                <a:gd name="T23" fmla="*/ 1 h 23"/>
                <a:gd name="T24" fmla="*/ 46 w 46"/>
                <a:gd name="T25" fmla="*/ 2 h 23"/>
                <a:gd name="T26" fmla="*/ 46 w 46"/>
                <a:gd name="T27" fmla="*/ 2 h 23"/>
                <a:gd name="T28" fmla="*/ 46 w 46"/>
                <a:gd name="T29" fmla="*/ 2 h 23"/>
                <a:gd name="T30" fmla="*/ 43 w 46"/>
                <a:gd name="T31" fmla="*/ 2 h 23"/>
                <a:gd name="T32" fmla="*/ 41 w 46"/>
                <a:gd name="T33" fmla="*/ 2 h 23"/>
                <a:gd name="T34" fmla="*/ 38 w 46"/>
                <a:gd name="T35" fmla="*/ 2 h 23"/>
                <a:gd name="T36" fmla="*/ 34 w 46"/>
                <a:gd name="T37" fmla="*/ 3 h 23"/>
                <a:gd name="T38" fmla="*/ 29 w 46"/>
                <a:gd name="T39" fmla="*/ 4 h 23"/>
                <a:gd name="T40" fmla="*/ 25 w 46"/>
                <a:gd name="T41" fmla="*/ 5 h 23"/>
                <a:gd name="T42" fmla="*/ 21 w 46"/>
                <a:gd name="T43" fmla="*/ 7 h 23"/>
                <a:gd name="T44" fmla="*/ 13 w 46"/>
                <a:gd name="T45" fmla="*/ 11 h 23"/>
                <a:gd name="T46" fmla="*/ 9 w 46"/>
                <a:gd name="T47" fmla="*/ 14 h 23"/>
                <a:gd name="T48" fmla="*/ 7 w 46"/>
                <a:gd name="T49" fmla="*/ 17 h 23"/>
                <a:gd name="T50" fmla="*/ 2 w 46"/>
                <a:gd name="T51" fmla="*/ 21 h 23"/>
                <a:gd name="T52" fmla="*/ 1 w 46"/>
                <a:gd name="T53" fmla="*/ 23 h 23"/>
                <a:gd name="T54" fmla="*/ 0 w 46"/>
                <a:gd name="T55" fmla="*/ 23 h 23"/>
                <a:gd name="T56" fmla="*/ 0 w 46"/>
                <a:gd name="T5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3">
                  <a:moveTo>
                    <a:pt x="0" y="22"/>
                  </a:moveTo>
                  <a:cubicBezTo>
                    <a:pt x="0" y="22"/>
                    <a:pt x="1" y="19"/>
                    <a:pt x="4" y="15"/>
                  </a:cubicBezTo>
                  <a:cubicBezTo>
                    <a:pt x="6" y="13"/>
                    <a:pt x="8" y="11"/>
                    <a:pt x="11" y="9"/>
                  </a:cubicBezTo>
                  <a:cubicBezTo>
                    <a:pt x="12" y="8"/>
                    <a:pt x="13" y="6"/>
                    <a:pt x="15" y="6"/>
                  </a:cubicBezTo>
                  <a:cubicBezTo>
                    <a:pt x="16" y="5"/>
                    <a:pt x="18" y="4"/>
                    <a:pt x="19" y="3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6" y="1"/>
                    <a:pt x="27" y="0"/>
                    <a:pt x="29" y="0"/>
                  </a:cubicBezTo>
                  <a:cubicBezTo>
                    <a:pt x="30" y="0"/>
                    <a:pt x="32" y="0"/>
                    <a:pt x="33" y="0"/>
                  </a:cubicBezTo>
                  <a:cubicBezTo>
                    <a:pt x="35" y="0"/>
                    <a:pt x="36" y="0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0"/>
                    <a:pt x="43" y="1"/>
                    <a:pt x="44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5" y="2"/>
                    <a:pt x="43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0" y="2"/>
                    <a:pt x="39" y="2"/>
                    <a:pt x="38" y="2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2" y="3"/>
                    <a:pt x="31" y="3"/>
                    <a:pt x="29" y="4"/>
                  </a:cubicBezTo>
                  <a:cubicBezTo>
                    <a:pt x="28" y="4"/>
                    <a:pt x="27" y="4"/>
                    <a:pt x="25" y="5"/>
                  </a:cubicBezTo>
                  <a:cubicBezTo>
                    <a:pt x="24" y="5"/>
                    <a:pt x="22" y="6"/>
                    <a:pt x="21" y="7"/>
                  </a:cubicBezTo>
                  <a:cubicBezTo>
                    <a:pt x="18" y="8"/>
                    <a:pt x="15" y="10"/>
                    <a:pt x="13" y="11"/>
                  </a:cubicBezTo>
                  <a:cubicBezTo>
                    <a:pt x="12" y="12"/>
                    <a:pt x="10" y="13"/>
                    <a:pt x="9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5" y="18"/>
                    <a:pt x="3" y="20"/>
                    <a:pt x="2" y="21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1" name="Freeform 114">
              <a:extLst>
                <a:ext uri="{FF2B5EF4-FFF2-40B4-BE49-F238E27FC236}">
                  <a16:creationId xmlns:a16="http://schemas.microsoft.com/office/drawing/2014/main" id="{7ECC7443-EA8A-4700-A5CE-C2EA378C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6029326"/>
              <a:ext cx="66675" cy="136525"/>
            </a:xfrm>
            <a:custGeom>
              <a:avLst/>
              <a:gdLst>
                <a:gd name="T0" fmla="*/ 21 w 24"/>
                <a:gd name="T1" fmla="*/ 27 h 49"/>
                <a:gd name="T2" fmla="*/ 3 w 24"/>
                <a:gd name="T3" fmla="*/ 4 h 49"/>
                <a:gd name="T4" fmla="*/ 3 w 24"/>
                <a:gd name="T5" fmla="*/ 5 h 49"/>
                <a:gd name="T6" fmla="*/ 14 w 24"/>
                <a:gd name="T7" fmla="*/ 14 h 49"/>
                <a:gd name="T8" fmla="*/ 18 w 24"/>
                <a:gd name="T9" fmla="*/ 24 h 49"/>
                <a:gd name="T10" fmla="*/ 19 w 24"/>
                <a:gd name="T11" fmla="*/ 41 h 49"/>
                <a:gd name="T12" fmla="*/ 10 w 24"/>
                <a:gd name="T13" fmla="*/ 35 h 49"/>
                <a:gd name="T14" fmla="*/ 7 w 24"/>
                <a:gd name="T15" fmla="*/ 23 h 49"/>
                <a:gd name="T16" fmla="*/ 10 w 24"/>
                <a:gd name="T17" fmla="*/ 20 h 49"/>
                <a:gd name="T18" fmla="*/ 12 w 24"/>
                <a:gd name="T19" fmla="*/ 25 h 49"/>
                <a:gd name="T20" fmla="*/ 14 w 24"/>
                <a:gd name="T21" fmla="*/ 34 h 49"/>
                <a:gd name="T22" fmla="*/ 15 w 24"/>
                <a:gd name="T23" fmla="*/ 34 h 49"/>
                <a:gd name="T24" fmla="*/ 6 w 24"/>
                <a:gd name="T25" fmla="*/ 16 h 49"/>
                <a:gd name="T26" fmla="*/ 14 w 24"/>
                <a:gd name="T27" fmla="*/ 43 h 49"/>
                <a:gd name="T28" fmla="*/ 21 w 24"/>
                <a:gd name="T2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9">
                  <a:moveTo>
                    <a:pt x="21" y="27"/>
                  </a:moveTo>
                  <a:cubicBezTo>
                    <a:pt x="20" y="19"/>
                    <a:pt x="15" y="0"/>
                    <a:pt x="3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8" y="7"/>
                    <a:pt x="11" y="9"/>
                    <a:pt x="14" y="14"/>
                  </a:cubicBezTo>
                  <a:cubicBezTo>
                    <a:pt x="16" y="17"/>
                    <a:pt x="17" y="20"/>
                    <a:pt x="18" y="24"/>
                  </a:cubicBezTo>
                  <a:cubicBezTo>
                    <a:pt x="19" y="29"/>
                    <a:pt x="22" y="36"/>
                    <a:pt x="19" y="41"/>
                  </a:cubicBezTo>
                  <a:cubicBezTo>
                    <a:pt x="17" y="46"/>
                    <a:pt x="11" y="36"/>
                    <a:pt x="10" y="35"/>
                  </a:cubicBezTo>
                  <a:cubicBezTo>
                    <a:pt x="8" y="31"/>
                    <a:pt x="7" y="27"/>
                    <a:pt x="7" y="23"/>
                  </a:cubicBezTo>
                  <a:cubicBezTo>
                    <a:pt x="7" y="21"/>
                    <a:pt x="8" y="17"/>
                    <a:pt x="10" y="20"/>
                  </a:cubicBezTo>
                  <a:cubicBezTo>
                    <a:pt x="11" y="21"/>
                    <a:pt x="12" y="23"/>
                    <a:pt x="12" y="25"/>
                  </a:cubicBezTo>
                  <a:cubicBezTo>
                    <a:pt x="13" y="28"/>
                    <a:pt x="14" y="31"/>
                    <a:pt x="14" y="34"/>
                  </a:cubicBezTo>
                  <a:cubicBezTo>
                    <a:pt x="14" y="34"/>
                    <a:pt x="15" y="35"/>
                    <a:pt x="15" y="34"/>
                  </a:cubicBezTo>
                  <a:cubicBezTo>
                    <a:pt x="16" y="30"/>
                    <a:pt x="12" y="9"/>
                    <a:pt x="6" y="16"/>
                  </a:cubicBezTo>
                  <a:cubicBezTo>
                    <a:pt x="0" y="23"/>
                    <a:pt x="7" y="39"/>
                    <a:pt x="14" y="43"/>
                  </a:cubicBezTo>
                  <a:cubicBezTo>
                    <a:pt x="24" y="49"/>
                    <a:pt x="22" y="32"/>
                    <a:pt x="21" y="27"/>
                  </a:cubicBezTo>
                  <a:close/>
                </a:path>
              </a:pathLst>
            </a:custGeom>
            <a:solidFill>
              <a:srgbClr val="A3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2" name="Freeform 115">
              <a:extLst>
                <a:ext uri="{FF2B5EF4-FFF2-40B4-BE49-F238E27FC236}">
                  <a16:creationId xmlns:a16="http://schemas.microsoft.com/office/drawing/2014/main" id="{47826DFF-823E-40AE-A138-15EF06E1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476" y="5378451"/>
              <a:ext cx="66675" cy="139700"/>
            </a:xfrm>
            <a:custGeom>
              <a:avLst/>
              <a:gdLst>
                <a:gd name="T0" fmla="*/ 18 w 24"/>
                <a:gd name="T1" fmla="*/ 30 h 50"/>
                <a:gd name="T2" fmla="*/ 12 w 24"/>
                <a:gd name="T3" fmla="*/ 0 h 50"/>
                <a:gd name="T4" fmla="*/ 11 w 24"/>
                <a:gd name="T5" fmla="*/ 2 h 50"/>
                <a:gd name="T6" fmla="*/ 17 w 24"/>
                <a:gd name="T7" fmla="*/ 14 h 50"/>
                <a:gd name="T8" fmla="*/ 16 w 24"/>
                <a:gd name="T9" fmla="*/ 25 h 50"/>
                <a:gd name="T10" fmla="*/ 10 w 24"/>
                <a:gd name="T11" fmla="*/ 41 h 50"/>
                <a:gd name="T12" fmla="*/ 4 w 24"/>
                <a:gd name="T13" fmla="*/ 32 h 50"/>
                <a:gd name="T14" fmla="*/ 7 w 24"/>
                <a:gd name="T15" fmla="*/ 19 h 50"/>
                <a:gd name="T16" fmla="*/ 11 w 24"/>
                <a:gd name="T17" fmla="*/ 18 h 50"/>
                <a:gd name="T18" fmla="*/ 10 w 24"/>
                <a:gd name="T19" fmla="*/ 23 h 50"/>
                <a:gd name="T20" fmla="*/ 8 w 24"/>
                <a:gd name="T21" fmla="*/ 32 h 50"/>
                <a:gd name="T22" fmla="*/ 9 w 24"/>
                <a:gd name="T23" fmla="*/ 33 h 50"/>
                <a:gd name="T24" fmla="*/ 9 w 24"/>
                <a:gd name="T25" fmla="*/ 13 h 50"/>
                <a:gd name="T26" fmla="*/ 4 w 24"/>
                <a:gd name="T27" fmla="*/ 40 h 50"/>
                <a:gd name="T28" fmla="*/ 18 w 24"/>
                <a:gd name="T2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50">
                  <a:moveTo>
                    <a:pt x="18" y="30"/>
                  </a:moveTo>
                  <a:cubicBezTo>
                    <a:pt x="20" y="22"/>
                    <a:pt x="24" y="2"/>
                    <a:pt x="12" y="0"/>
                  </a:cubicBezTo>
                  <a:cubicBezTo>
                    <a:pt x="11" y="0"/>
                    <a:pt x="10" y="1"/>
                    <a:pt x="11" y="2"/>
                  </a:cubicBezTo>
                  <a:cubicBezTo>
                    <a:pt x="15" y="6"/>
                    <a:pt x="17" y="8"/>
                    <a:pt x="17" y="14"/>
                  </a:cubicBezTo>
                  <a:cubicBezTo>
                    <a:pt x="18" y="18"/>
                    <a:pt x="17" y="21"/>
                    <a:pt x="16" y="25"/>
                  </a:cubicBezTo>
                  <a:cubicBezTo>
                    <a:pt x="15" y="30"/>
                    <a:pt x="14" y="38"/>
                    <a:pt x="10" y="41"/>
                  </a:cubicBezTo>
                  <a:cubicBezTo>
                    <a:pt x="5" y="45"/>
                    <a:pt x="4" y="33"/>
                    <a:pt x="4" y="32"/>
                  </a:cubicBezTo>
                  <a:cubicBezTo>
                    <a:pt x="4" y="27"/>
                    <a:pt x="5" y="23"/>
                    <a:pt x="7" y="19"/>
                  </a:cubicBezTo>
                  <a:cubicBezTo>
                    <a:pt x="7" y="17"/>
                    <a:pt x="10" y="14"/>
                    <a:pt x="11" y="18"/>
                  </a:cubicBezTo>
                  <a:cubicBezTo>
                    <a:pt x="11" y="20"/>
                    <a:pt x="11" y="22"/>
                    <a:pt x="10" y="23"/>
                  </a:cubicBezTo>
                  <a:cubicBezTo>
                    <a:pt x="10" y="26"/>
                    <a:pt x="9" y="29"/>
                    <a:pt x="8" y="32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2" y="30"/>
                    <a:pt x="17" y="9"/>
                    <a:pt x="9" y="13"/>
                  </a:cubicBezTo>
                  <a:cubicBezTo>
                    <a:pt x="1" y="16"/>
                    <a:pt x="0" y="34"/>
                    <a:pt x="4" y="40"/>
                  </a:cubicBezTo>
                  <a:cubicBezTo>
                    <a:pt x="11" y="50"/>
                    <a:pt x="16" y="34"/>
                    <a:pt x="18" y="30"/>
                  </a:cubicBezTo>
                  <a:close/>
                </a:path>
              </a:pathLst>
            </a:custGeom>
            <a:solidFill>
              <a:srgbClr val="A3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3" name="Freeform 116">
              <a:extLst>
                <a:ext uri="{FF2B5EF4-FFF2-40B4-BE49-F238E27FC236}">
                  <a16:creationId xmlns:a16="http://schemas.microsoft.com/office/drawing/2014/main" id="{8B430D94-0A04-49AE-971C-5FB82F4A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5813426"/>
              <a:ext cx="38100" cy="52388"/>
            </a:xfrm>
            <a:custGeom>
              <a:avLst/>
              <a:gdLst>
                <a:gd name="T0" fmla="*/ 8 w 14"/>
                <a:gd name="T1" fmla="*/ 3 h 19"/>
                <a:gd name="T2" fmla="*/ 3 w 14"/>
                <a:gd name="T3" fmla="*/ 1 h 19"/>
                <a:gd name="T4" fmla="*/ 0 w 14"/>
                <a:gd name="T5" fmla="*/ 2 h 19"/>
                <a:gd name="T6" fmla="*/ 2 w 14"/>
                <a:gd name="T7" fmla="*/ 9 h 19"/>
                <a:gd name="T8" fmla="*/ 7 w 14"/>
                <a:gd name="T9" fmla="*/ 17 h 19"/>
                <a:gd name="T10" fmla="*/ 13 w 14"/>
                <a:gd name="T11" fmla="*/ 15 h 19"/>
                <a:gd name="T12" fmla="*/ 8 w 14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3"/>
                  </a:moveTo>
                  <a:cubicBezTo>
                    <a:pt x="7" y="2"/>
                    <a:pt x="5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4" y="12"/>
                    <a:pt x="4" y="15"/>
                    <a:pt x="7" y="17"/>
                  </a:cubicBezTo>
                  <a:cubicBezTo>
                    <a:pt x="9" y="19"/>
                    <a:pt x="13" y="17"/>
                    <a:pt x="13" y="15"/>
                  </a:cubicBezTo>
                  <a:cubicBezTo>
                    <a:pt x="14" y="11"/>
                    <a:pt x="11" y="6"/>
                    <a:pt x="8" y="3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4" name="Freeform 117">
              <a:extLst>
                <a:ext uri="{FF2B5EF4-FFF2-40B4-BE49-F238E27FC236}">
                  <a16:creationId xmlns:a16="http://schemas.microsoft.com/office/drawing/2014/main" id="{AC3DBD51-E62F-4B3C-92BC-B1066998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5792788"/>
              <a:ext cx="52388" cy="65088"/>
            </a:xfrm>
            <a:custGeom>
              <a:avLst/>
              <a:gdLst>
                <a:gd name="T0" fmla="*/ 15 w 19"/>
                <a:gd name="T1" fmla="*/ 11 h 23"/>
                <a:gd name="T2" fmla="*/ 2 w 19"/>
                <a:gd name="T3" fmla="*/ 1 h 23"/>
                <a:gd name="T4" fmla="*/ 1 w 19"/>
                <a:gd name="T5" fmla="*/ 3 h 23"/>
                <a:gd name="T6" fmla="*/ 3 w 19"/>
                <a:gd name="T7" fmla="*/ 10 h 23"/>
                <a:gd name="T8" fmla="*/ 7 w 19"/>
                <a:gd name="T9" fmla="*/ 17 h 23"/>
                <a:gd name="T10" fmla="*/ 15 w 19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5" y="11"/>
                  </a:moveTo>
                  <a:cubicBezTo>
                    <a:pt x="12" y="8"/>
                    <a:pt x="8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2" y="8"/>
                    <a:pt x="3" y="10"/>
                  </a:cubicBezTo>
                  <a:cubicBezTo>
                    <a:pt x="4" y="12"/>
                    <a:pt x="5" y="15"/>
                    <a:pt x="7" y="17"/>
                  </a:cubicBezTo>
                  <a:cubicBezTo>
                    <a:pt x="11" y="23"/>
                    <a:pt x="19" y="17"/>
                    <a:pt x="15" y="11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5" name="Freeform 118">
              <a:extLst>
                <a:ext uri="{FF2B5EF4-FFF2-40B4-BE49-F238E27FC236}">
                  <a16:creationId xmlns:a16="http://schemas.microsoft.com/office/drawing/2014/main" id="{1FA5AC9D-6783-4935-B108-6D6901E5C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6" y="5776913"/>
              <a:ext cx="44450" cy="49213"/>
            </a:xfrm>
            <a:custGeom>
              <a:avLst/>
              <a:gdLst>
                <a:gd name="T0" fmla="*/ 14 w 16"/>
                <a:gd name="T1" fmla="*/ 10 h 18"/>
                <a:gd name="T2" fmla="*/ 10 w 16"/>
                <a:gd name="T3" fmla="*/ 5 h 18"/>
                <a:gd name="T4" fmla="*/ 5 w 16"/>
                <a:gd name="T5" fmla="*/ 1 h 18"/>
                <a:gd name="T6" fmla="*/ 1 w 16"/>
                <a:gd name="T7" fmla="*/ 1 h 18"/>
                <a:gd name="T8" fmla="*/ 0 w 16"/>
                <a:gd name="T9" fmla="*/ 5 h 18"/>
                <a:gd name="T10" fmla="*/ 9 w 16"/>
                <a:gd name="T11" fmla="*/ 17 h 18"/>
                <a:gd name="T12" fmla="*/ 14 w 16"/>
                <a:gd name="T13" fmla="*/ 16 h 18"/>
                <a:gd name="T14" fmla="*/ 14 w 16"/>
                <a:gd name="T1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14" y="10"/>
                  </a:moveTo>
                  <a:cubicBezTo>
                    <a:pt x="13" y="8"/>
                    <a:pt x="11" y="7"/>
                    <a:pt x="10" y="5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9"/>
                    <a:pt x="5" y="14"/>
                    <a:pt x="9" y="17"/>
                  </a:cubicBezTo>
                  <a:cubicBezTo>
                    <a:pt x="11" y="18"/>
                    <a:pt x="13" y="18"/>
                    <a:pt x="14" y="16"/>
                  </a:cubicBezTo>
                  <a:cubicBezTo>
                    <a:pt x="16" y="14"/>
                    <a:pt x="16" y="12"/>
                    <a:pt x="14" y="10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6" name="Freeform 119">
              <a:extLst>
                <a:ext uri="{FF2B5EF4-FFF2-40B4-BE49-F238E27FC236}">
                  <a16:creationId xmlns:a16="http://schemas.microsoft.com/office/drawing/2014/main" id="{0E56CE79-529C-4EDA-B912-37BAF7E4E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5754688"/>
              <a:ext cx="42863" cy="49213"/>
            </a:xfrm>
            <a:custGeom>
              <a:avLst/>
              <a:gdLst>
                <a:gd name="T0" fmla="*/ 11 w 15"/>
                <a:gd name="T1" fmla="*/ 8 h 18"/>
                <a:gd name="T2" fmla="*/ 6 w 15"/>
                <a:gd name="T3" fmla="*/ 3 h 18"/>
                <a:gd name="T4" fmla="*/ 1 w 15"/>
                <a:gd name="T5" fmla="*/ 0 h 18"/>
                <a:gd name="T6" fmla="*/ 0 w 15"/>
                <a:gd name="T7" fmla="*/ 0 h 18"/>
                <a:gd name="T8" fmla="*/ 1 w 15"/>
                <a:gd name="T9" fmla="*/ 6 h 18"/>
                <a:gd name="T10" fmla="*/ 4 w 15"/>
                <a:gd name="T11" fmla="*/ 13 h 18"/>
                <a:gd name="T12" fmla="*/ 11 w 15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11" y="8"/>
                  </a:moveTo>
                  <a:cubicBezTo>
                    <a:pt x="9" y="6"/>
                    <a:pt x="8" y="5"/>
                    <a:pt x="6" y="3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2" y="8"/>
                    <a:pt x="3" y="10"/>
                    <a:pt x="4" y="13"/>
                  </a:cubicBezTo>
                  <a:cubicBezTo>
                    <a:pt x="7" y="18"/>
                    <a:pt x="15" y="12"/>
                    <a:pt x="11" y="8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7" name="Freeform 120">
              <a:extLst>
                <a:ext uri="{FF2B5EF4-FFF2-40B4-BE49-F238E27FC236}">
                  <a16:creationId xmlns:a16="http://schemas.microsoft.com/office/drawing/2014/main" id="{0A9CA5A1-0CD6-451F-B9FF-18B2BE31C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5722938"/>
              <a:ext cx="41275" cy="53975"/>
            </a:xfrm>
            <a:custGeom>
              <a:avLst/>
              <a:gdLst>
                <a:gd name="T0" fmla="*/ 12 w 15"/>
                <a:gd name="T1" fmla="*/ 9 h 19"/>
                <a:gd name="T2" fmla="*/ 7 w 15"/>
                <a:gd name="T3" fmla="*/ 4 h 19"/>
                <a:gd name="T4" fmla="*/ 2 w 15"/>
                <a:gd name="T5" fmla="*/ 0 h 19"/>
                <a:gd name="T6" fmla="*/ 0 w 15"/>
                <a:gd name="T7" fmla="*/ 1 h 19"/>
                <a:gd name="T8" fmla="*/ 1 w 15"/>
                <a:gd name="T9" fmla="*/ 8 h 19"/>
                <a:gd name="T10" fmla="*/ 5 w 15"/>
                <a:gd name="T11" fmla="*/ 15 h 19"/>
                <a:gd name="T12" fmla="*/ 12 w 15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2" y="9"/>
                  </a:moveTo>
                  <a:cubicBezTo>
                    <a:pt x="11" y="7"/>
                    <a:pt x="9" y="5"/>
                    <a:pt x="7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5"/>
                    <a:pt x="1" y="8"/>
                  </a:cubicBezTo>
                  <a:cubicBezTo>
                    <a:pt x="2" y="10"/>
                    <a:pt x="3" y="13"/>
                    <a:pt x="5" y="15"/>
                  </a:cubicBezTo>
                  <a:cubicBezTo>
                    <a:pt x="8" y="19"/>
                    <a:pt x="15" y="14"/>
                    <a:pt x="12" y="9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8" name="Freeform 121">
              <a:extLst>
                <a:ext uri="{FF2B5EF4-FFF2-40B4-BE49-F238E27FC236}">
                  <a16:creationId xmlns:a16="http://schemas.microsoft.com/office/drawing/2014/main" id="{DB58DDE9-2264-4679-8EA7-A6774A86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5686426"/>
              <a:ext cx="42863" cy="53975"/>
            </a:xfrm>
            <a:custGeom>
              <a:avLst/>
              <a:gdLst>
                <a:gd name="T0" fmla="*/ 11 w 15"/>
                <a:gd name="T1" fmla="*/ 9 h 19"/>
                <a:gd name="T2" fmla="*/ 7 w 15"/>
                <a:gd name="T3" fmla="*/ 4 h 19"/>
                <a:gd name="T4" fmla="*/ 1 w 15"/>
                <a:gd name="T5" fmla="*/ 7 h 19"/>
                <a:gd name="T6" fmla="*/ 5 w 15"/>
                <a:gd name="T7" fmla="*/ 13 h 19"/>
                <a:gd name="T8" fmla="*/ 11 w 15"/>
                <a:gd name="T9" fmla="*/ 19 h 19"/>
                <a:gd name="T10" fmla="*/ 14 w 15"/>
                <a:gd name="T11" fmla="*/ 16 h 19"/>
                <a:gd name="T12" fmla="*/ 11 w 15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1" y="9"/>
                  </a:moveTo>
                  <a:cubicBezTo>
                    <a:pt x="10" y="7"/>
                    <a:pt x="8" y="5"/>
                    <a:pt x="7" y="4"/>
                  </a:cubicBezTo>
                  <a:cubicBezTo>
                    <a:pt x="5" y="0"/>
                    <a:pt x="0" y="3"/>
                    <a:pt x="1" y="7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6" y="16"/>
                    <a:pt x="8" y="19"/>
                    <a:pt x="11" y="19"/>
                  </a:cubicBezTo>
                  <a:cubicBezTo>
                    <a:pt x="13" y="19"/>
                    <a:pt x="14" y="18"/>
                    <a:pt x="14" y="16"/>
                  </a:cubicBezTo>
                  <a:cubicBezTo>
                    <a:pt x="15" y="13"/>
                    <a:pt x="13" y="11"/>
                    <a:pt x="11" y="9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9" name="Freeform 122">
              <a:extLst>
                <a:ext uri="{FF2B5EF4-FFF2-40B4-BE49-F238E27FC236}">
                  <a16:creationId xmlns:a16="http://schemas.microsoft.com/office/drawing/2014/main" id="{A683651D-D655-49C2-BD0C-849D069C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6" y="6303963"/>
              <a:ext cx="25400" cy="50800"/>
            </a:xfrm>
            <a:custGeom>
              <a:avLst/>
              <a:gdLst>
                <a:gd name="T0" fmla="*/ 7 w 9"/>
                <a:gd name="T1" fmla="*/ 5 h 18"/>
                <a:gd name="T2" fmla="*/ 2 w 9"/>
                <a:gd name="T3" fmla="*/ 0 h 18"/>
                <a:gd name="T4" fmla="*/ 1 w 9"/>
                <a:gd name="T5" fmla="*/ 1 h 18"/>
                <a:gd name="T6" fmla="*/ 1 w 9"/>
                <a:gd name="T7" fmla="*/ 7 h 18"/>
                <a:gd name="T8" fmla="*/ 3 w 9"/>
                <a:gd name="T9" fmla="*/ 15 h 18"/>
                <a:gd name="T10" fmla="*/ 9 w 9"/>
                <a:gd name="T11" fmla="*/ 13 h 18"/>
                <a:gd name="T12" fmla="*/ 7 w 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7" y="5"/>
                  </a:moveTo>
                  <a:cubicBezTo>
                    <a:pt x="6" y="2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1" y="10"/>
                    <a:pt x="1" y="13"/>
                    <a:pt x="3" y="15"/>
                  </a:cubicBezTo>
                  <a:cubicBezTo>
                    <a:pt x="5" y="18"/>
                    <a:pt x="9" y="17"/>
                    <a:pt x="9" y="13"/>
                  </a:cubicBezTo>
                  <a:cubicBezTo>
                    <a:pt x="9" y="10"/>
                    <a:pt x="8" y="7"/>
                    <a:pt x="7" y="5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0" name="Freeform 123">
              <a:extLst>
                <a:ext uri="{FF2B5EF4-FFF2-40B4-BE49-F238E27FC236}">
                  <a16:creationId xmlns:a16="http://schemas.microsoft.com/office/drawing/2014/main" id="{03E381E5-E1B7-433D-A6E8-EDAE649B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6" y="6289676"/>
              <a:ext cx="30163" cy="52388"/>
            </a:xfrm>
            <a:custGeom>
              <a:avLst/>
              <a:gdLst>
                <a:gd name="T0" fmla="*/ 10 w 11"/>
                <a:gd name="T1" fmla="*/ 13 h 19"/>
                <a:gd name="T2" fmla="*/ 1 w 11"/>
                <a:gd name="T3" fmla="*/ 3 h 19"/>
                <a:gd name="T4" fmla="*/ 1 w 11"/>
                <a:gd name="T5" fmla="*/ 8 h 19"/>
                <a:gd name="T6" fmla="*/ 3 w 11"/>
                <a:gd name="T7" fmla="*/ 16 h 19"/>
                <a:gd name="T8" fmla="*/ 10 w 11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0" y="13"/>
                  </a:moveTo>
                  <a:cubicBezTo>
                    <a:pt x="10" y="11"/>
                    <a:pt x="4" y="0"/>
                    <a:pt x="1" y="3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2" y="11"/>
                    <a:pt x="2" y="13"/>
                    <a:pt x="3" y="16"/>
                  </a:cubicBezTo>
                  <a:cubicBezTo>
                    <a:pt x="5" y="19"/>
                    <a:pt x="11" y="17"/>
                    <a:pt x="10" y="13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1" name="Freeform 124">
              <a:extLst>
                <a:ext uri="{FF2B5EF4-FFF2-40B4-BE49-F238E27FC236}">
                  <a16:creationId xmlns:a16="http://schemas.microsoft.com/office/drawing/2014/main" id="{7911AEFC-C4F5-4D17-BB87-5056DB5D4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1" y="6281738"/>
              <a:ext cx="36513" cy="55563"/>
            </a:xfrm>
            <a:custGeom>
              <a:avLst/>
              <a:gdLst>
                <a:gd name="T0" fmla="*/ 11 w 13"/>
                <a:gd name="T1" fmla="*/ 11 h 20"/>
                <a:gd name="T2" fmla="*/ 6 w 13"/>
                <a:gd name="T3" fmla="*/ 2 h 20"/>
                <a:gd name="T4" fmla="*/ 0 w 13"/>
                <a:gd name="T5" fmla="*/ 4 h 20"/>
                <a:gd name="T6" fmla="*/ 2 w 13"/>
                <a:gd name="T7" fmla="*/ 15 h 20"/>
                <a:gd name="T8" fmla="*/ 11 w 13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1" y="11"/>
                  </a:moveTo>
                  <a:cubicBezTo>
                    <a:pt x="9" y="8"/>
                    <a:pt x="7" y="5"/>
                    <a:pt x="6" y="2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0" y="12"/>
                    <a:pt x="2" y="15"/>
                  </a:cubicBezTo>
                  <a:cubicBezTo>
                    <a:pt x="5" y="20"/>
                    <a:pt x="13" y="17"/>
                    <a:pt x="11" y="11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2" name="Freeform 125">
              <a:extLst>
                <a:ext uri="{FF2B5EF4-FFF2-40B4-BE49-F238E27FC236}">
                  <a16:creationId xmlns:a16="http://schemas.microsoft.com/office/drawing/2014/main" id="{CA858A73-D49B-4498-B52B-010DE982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1" y="6264276"/>
              <a:ext cx="33338" cy="53975"/>
            </a:xfrm>
            <a:custGeom>
              <a:avLst/>
              <a:gdLst>
                <a:gd name="T0" fmla="*/ 12 w 12"/>
                <a:gd name="T1" fmla="*/ 13 h 19"/>
                <a:gd name="T2" fmla="*/ 9 w 12"/>
                <a:gd name="T3" fmla="*/ 9 h 19"/>
                <a:gd name="T4" fmla="*/ 8 w 12"/>
                <a:gd name="T5" fmla="*/ 5 h 19"/>
                <a:gd name="T6" fmla="*/ 0 w 12"/>
                <a:gd name="T7" fmla="*/ 5 h 19"/>
                <a:gd name="T8" fmla="*/ 7 w 12"/>
                <a:gd name="T9" fmla="*/ 18 h 19"/>
                <a:gd name="T10" fmla="*/ 12 w 12"/>
                <a:gd name="T1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9">
                  <a:moveTo>
                    <a:pt x="12" y="13"/>
                  </a:moveTo>
                  <a:cubicBezTo>
                    <a:pt x="11" y="11"/>
                    <a:pt x="10" y="10"/>
                    <a:pt x="9" y="9"/>
                  </a:cubicBezTo>
                  <a:cubicBezTo>
                    <a:pt x="9" y="8"/>
                    <a:pt x="8" y="7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0"/>
                    <a:pt x="2" y="17"/>
                    <a:pt x="7" y="18"/>
                  </a:cubicBezTo>
                  <a:cubicBezTo>
                    <a:pt x="10" y="19"/>
                    <a:pt x="12" y="16"/>
                    <a:pt x="12" y="13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3" name="Freeform 126">
              <a:extLst>
                <a:ext uri="{FF2B5EF4-FFF2-40B4-BE49-F238E27FC236}">
                  <a16:creationId xmlns:a16="http://schemas.microsoft.com/office/drawing/2014/main" id="{40E27ACC-812D-4D51-8958-657064A1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1" y="6246813"/>
              <a:ext cx="53975" cy="65088"/>
            </a:xfrm>
            <a:custGeom>
              <a:avLst/>
              <a:gdLst>
                <a:gd name="T0" fmla="*/ 14 w 19"/>
                <a:gd name="T1" fmla="*/ 11 h 23"/>
                <a:gd name="T2" fmla="*/ 9 w 19"/>
                <a:gd name="T3" fmla="*/ 4 h 23"/>
                <a:gd name="T4" fmla="*/ 4 w 19"/>
                <a:gd name="T5" fmla="*/ 1 h 23"/>
                <a:gd name="T6" fmla="*/ 1 w 19"/>
                <a:gd name="T7" fmla="*/ 6 h 23"/>
                <a:gd name="T8" fmla="*/ 7 w 19"/>
                <a:gd name="T9" fmla="*/ 18 h 23"/>
                <a:gd name="T10" fmla="*/ 14 w 19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4" y="11"/>
                  </a:moveTo>
                  <a:cubicBezTo>
                    <a:pt x="12" y="9"/>
                    <a:pt x="10" y="6"/>
                    <a:pt x="9" y="4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2" y="10"/>
                    <a:pt x="4" y="14"/>
                    <a:pt x="7" y="18"/>
                  </a:cubicBezTo>
                  <a:cubicBezTo>
                    <a:pt x="11" y="23"/>
                    <a:pt x="19" y="15"/>
                    <a:pt x="14" y="11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4" name="Freeform 127">
              <a:extLst>
                <a:ext uri="{FF2B5EF4-FFF2-40B4-BE49-F238E27FC236}">
                  <a16:creationId xmlns:a16="http://schemas.microsoft.com/office/drawing/2014/main" id="{4D66FA6D-64F3-4375-9578-46DC692A8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8" y="6230938"/>
              <a:ext cx="36513" cy="58738"/>
            </a:xfrm>
            <a:custGeom>
              <a:avLst/>
              <a:gdLst>
                <a:gd name="T0" fmla="*/ 11 w 13"/>
                <a:gd name="T1" fmla="*/ 9 h 21"/>
                <a:gd name="T2" fmla="*/ 9 w 13"/>
                <a:gd name="T3" fmla="*/ 4 h 21"/>
                <a:gd name="T4" fmla="*/ 4 w 13"/>
                <a:gd name="T5" fmla="*/ 1 h 21"/>
                <a:gd name="T6" fmla="*/ 1 w 13"/>
                <a:gd name="T7" fmla="*/ 7 h 21"/>
                <a:gd name="T8" fmla="*/ 6 w 13"/>
                <a:gd name="T9" fmla="*/ 19 h 21"/>
                <a:gd name="T10" fmla="*/ 13 w 13"/>
                <a:gd name="T11" fmla="*/ 15 h 21"/>
                <a:gd name="T12" fmla="*/ 11 w 13"/>
                <a:gd name="T1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11" y="9"/>
                  </a:moveTo>
                  <a:cubicBezTo>
                    <a:pt x="10" y="8"/>
                    <a:pt x="10" y="6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1" y="11"/>
                    <a:pt x="3" y="17"/>
                    <a:pt x="6" y="19"/>
                  </a:cubicBezTo>
                  <a:cubicBezTo>
                    <a:pt x="9" y="21"/>
                    <a:pt x="13" y="19"/>
                    <a:pt x="13" y="15"/>
                  </a:cubicBezTo>
                  <a:cubicBezTo>
                    <a:pt x="13" y="13"/>
                    <a:pt x="12" y="11"/>
                    <a:pt x="11" y="9"/>
                  </a:cubicBezTo>
                  <a:close/>
                </a:path>
              </a:pathLst>
            </a:custGeom>
            <a:solidFill>
              <a:srgbClr val="628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5" name="Oval 128">
              <a:extLst>
                <a:ext uri="{FF2B5EF4-FFF2-40B4-BE49-F238E27FC236}">
                  <a16:creationId xmlns:a16="http://schemas.microsoft.com/office/drawing/2014/main" id="{2DE5462F-78F5-41A9-A3D0-573D00E8B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01" y="4000501"/>
              <a:ext cx="123825" cy="134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6" name="Oval 129">
              <a:extLst>
                <a:ext uri="{FF2B5EF4-FFF2-40B4-BE49-F238E27FC236}">
                  <a16:creationId xmlns:a16="http://schemas.microsoft.com/office/drawing/2014/main" id="{CBC2916A-998C-4FB9-8EBD-A4D0C19E3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926" y="4037013"/>
              <a:ext cx="80963" cy="9048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7" name="Oval 130">
              <a:extLst>
                <a:ext uri="{FF2B5EF4-FFF2-40B4-BE49-F238E27FC236}">
                  <a16:creationId xmlns:a16="http://schemas.microsoft.com/office/drawing/2014/main" id="{939B3BBA-B782-4B27-9708-FBDF9AA9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138" y="4040188"/>
              <a:ext cx="28575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8" name="Rectangle 131">
              <a:extLst>
                <a:ext uri="{FF2B5EF4-FFF2-40B4-BE49-F238E27FC236}">
                  <a16:creationId xmlns:a16="http://schemas.microsoft.com/office/drawing/2014/main" id="{FF30CDB4-17C7-44E8-BD14-1F954C19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038" y="4076701"/>
              <a:ext cx="49213" cy="33338"/>
            </a:xfrm>
            <a:prstGeom prst="rect">
              <a:avLst/>
            </a:pr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9" name="Oval 132">
              <a:extLst>
                <a:ext uri="{FF2B5EF4-FFF2-40B4-BE49-F238E27FC236}">
                  <a16:creationId xmlns:a16="http://schemas.microsoft.com/office/drawing/2014/main" id="{F6DE50CC-2B6C-4546-BA72-85D218449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863" y="4000501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0" name="Oval 133">
              <a:extLst>
                <a:ext uri="{FF2B5EF4-FFF2-40B4-BE49-F238E27FC236}">
                  <a16:creationId xmlns:a16="http://schemas.microsoft.com/office/drawing/2014/main" id="{06380B0B-313C-48D8-987B-72DA6493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4040188"/>
              <a:ext cx="87313" cy="95250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1" name="Oval 134">
              <a:extLst>
                <a:ext uri="{FF2B5EF4-FFF2-40B4-BE49-F238E27FC236}">
                  <a16:creationId xmlns:a16="http://schemas.microsoft.com/office/drawing/2014/main" id="{2CD0A34C-F662-40F5-8281-1C67D1EF7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8538" y="4043363"/>
              <a:ext cx="28575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" name="Freeform 135">
              <a:extLst>
                <a:ext uri="{FF2B5EF4-FFF2-40B4-BE49-F238E27FC236}">
                  <a16:creationId xmlns:a16="http://schemas.microsoft.com/office/drawing/2014/main" id="{4A14AF16-97CA-48AB-AC56-87534ECF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4083051"/>
              <a:ext cx="55563" cy="38100"/>
            </a:xfrm>
            <a:custGeom>
              <a:avLst/>
              <a:gdLst>
                <a:gd name="T0" fmla="*/ 4 w 20"/>
                <a:gd name="T1" fmla="*/ 0 h 14"/>
                <a:gd name="T2" fmla="*/ 1 w 20"/>
                <a:gd name="T3" fmla="*/ 1 h 14"/>
                <a:gd name="T4" fmla="*/ 4 w 20"/>
                <a:gd name="T5" fmla="*/ 11 h 14"/>
                <a:gd name="T6" fmla="*/ 11 w 20"/>
                <a:gd name="T7" fmla="*/ 14 h 14"/>
                <a:gd name="T8" fmla="*/ 16 w 20"/>
                <a:gd name="T9" fmla="*/ 12 h 14"/>
                <a:gd name="T10" fmla="*/ 13 w 20"/>
                <a:gd name="T11" fmla="*/ 4 h 14"/>
                <a:gd name="T12" fmla="*/ 12 w 20"/>
                <a:gd name="T13" fmla="*/ 4 h 14"/>
                <a:gd name="T14" fmla="*/ 11 w 20"/>
                <a:gd name="T15" fmla="*/ 4 h 14"/>
                <a:gd name="T16" fmla="*/ 10 w 20"/>
                <a:gd name="T17" fmla="*/ 4 h 14"/>
                <a:gd name="T18" fmla="*/ 10 w 20"/>
                <a:gd name="T19" fmla="*/ 4 h 14"/>
                <a:gd name="T20" fmla="*/ 9 w 20"/>
                <a:gd name="T21" fmla="*/ 4 h 14"/>
                <a:gd name="T22" fmla="*/ 9 w 20"/>
                <a:gd name="T23" fmla="*/ 4 h 14"/>
                <a:gd name="T24" fmla="*/ 9 w 20"/>
                <a:gd name="T25" fmla="*/ 4 h 14"/>
                <a:gd name="T26" fmla="*/ 9 w 20"/>
                <a:gd name="T27" fmla="*/ 4 h 14"/>
                <a:gd name="T28" fmla="*/ 9 w 20"/>
                <a:gd name="T29" fmla="*/ 4 h 14"/>
                <a:gd name="T30" fmla="*/ 5 w 20"/>
                <a:gd name="T31" fmla="*/ 1 h 14"/>
                <a:gd name="T32" fmla="*/ 4 w 20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5"/>
                    <a:pt x="2" y="8"/>
                    <a:pt x="4" y="11"/>
                  </a:cubicBezTo>
                  <a:cubicBezTo>
                    <a:pt x="6" y="13"/>
                    <a:pt x="8" y="14"/>
                    <a:pt x="11" y="14"/>
                  </a:cubicBezTo>
                  <a:cubicBezTo>
                    <a:pt x="13" y="14"/>
                    <a:pt x="14" y="13"/>
                    <a:pt x="16" y="12"/>
                  </a:cubicBezTo>
                  <a:cubicBezTo>
                    <a:pt x="20" y="10"/>
                    <a:pt x="18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63" name="Picture 136">
              <a:extLst>
                <a:ext uri="{FF2B5EF4-FFF2-40B4-BE49-F238E27FC236}">
                  <a16:creationId xmlns:a16="http://schemas.microsoft.com/office/drawing/2014/main" id="{0A78362A-D008-4AB6-ADA5-7B0E05A24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1" y="4040188"/>
              <a:ext cx="1270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4" name="Freeform 137">
              <a:extLst>
                <a:ext uri="{FF2B5EF4-FFF2-40B4-BE49-F238E27FC236}">
                  <a16:creationId xmlns:a16="http://schemas.microsoft.com/office/drawing/2014/main" id="{016DD4DB-CA7D-4B21-9806-EBF2EC702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897313"/>
              <a:ext cx="92075" cy="258763"/>
            </a:xfrm>
            <a:custGeom>
              <a:avLst/>
              <a:gdLst>
                <a:gd name="T0" fmla="*/ 15 w 33"/>
                <a:gd name="T1" fmla="*/ 92 h 92"/>
                <a:gd name="T2" fmla="*/ 11 w 33"/>
                <a:gd name="T3" fmla="*/ 90 h 92"/>
                <a:gd name="T4" fmla="*/ 2 w 33"/>
                <a:gd name="T5" fmla="*/ 79 h 92"/>
                <a:gd name="T6" fmla="*/ 1 w 33"/>
                <a:gd name="T7" fmla="*/ 69 h 92"/>
                <a:gd name="T8" fmla="*/ 1 w 33"/>
                <a:gd name="T9" fmla="*/ 67 h 92"/>
                <a:gd name="T10" fmla="*/ 2 w 33"/>
                <a:gd name="T11" fmla="*/ 65 h 92"/>
                <a:gd name="T12" fmla="*/ 3 w 33"/>
                <a:gd name="T13" fmla="*/ 64 h 92"/>
                <a:gd name="T14" fmla="*/ 3 w 33"/>
                <a:gd name="T15" fmla="*/ 63 h 92"/>
                <a:gd name="T16" fmla="*/ 4 w 33"/>
                <a:gd name="T17" fmla="*/ 62 h 92"/>
                <a:gd name="T18" fmla="*/ 6 w 33"/>
                <a:gd name="T19" fmla="*/ 60 h 92"/>
                <a:gd name="T20" fmla="*/ 12 w 33"/>
                <a:gd name="T21" fmla="*/ 57 h 92"/>
                <a:gd name="T22" fmla="*/ 18 w 33"/>
                <a:gd name="T23" fmla="*/ 57 h 92"/>
                <a:gd name="T24" fmla="*/ 23 w 33"/>
                <a:gd name="T25" fmla="*/ 57 h 92"/>
                <a:gd name="T26" fmla="*/ 24 w 33"/>
                <a:gd name="T27" fmla="*/ 56 h 92"/>
                <a:gd name="T28" fmla="*/ 25 w 33"/>
                <a:gd name="T29" fmla="*/ 56 h 92"/>
                <a:gd name="T30" fmla="*/ 25 w 33"/>
                <a:gd name="T31" fmla="*/ 56 h 92"/>
                <a:gd name="T32" fmla="*/ 25 w 33"/>
                <a:gd name="T33" fmla="*/ 56 h 92"/>
                <a:gd name="T34" fmla="*/ 24 w 33"/>
                <a:gd name="T35" fmla="*/ 57 h 92"/>
                <a:gd name="T36" fmla="*/ 25 w 33"/>
                <a:gd name="T37" fmla="*/ 56 h 92"/>
                <a:gd name="T38" fmla="*/ 25 w 33"/>
                <a:gd name="T39" fmla="*/ 56 h 92"/>
                <a:gd name="T40" fmla="*/ 25 w 33"/>
                <a:gd name="T41" fmla="*/ 56 h 92"/>
                <a:gd name="T42" fmla="*/ 25 w 33"/>
                <a:gd name="T43" fmla="*/ 56 h 92"/>
                <a:gd name="T44" fmla="*/ 25 w 33"/>
                <a:gd name="T45" fmla="*/ 56 h 92"/>
                <a:gd name="T46" fmla="*/ 26 w 33"/>
                <a:gd name="T47" fmla="*/ 47 h 92"/>
                <a:gd name="T48" fmla="*/ 27 w 33"/>
                <a:gd name="T49" fmla="*/ 37 h 92"/>
                <a:gd name="T50" fmla="*/ 27 w 33"/>
                <a:gd name="T51" fmla="*/ 19 h 92"/>
                <a:gd name="T52" fmla="*/ 28 w 33"/>
                <a:gd name="T53" fmla="*/ 1 h 92"/>
                <a:gd name="T54" fmla="*/ 29 w 33"/>
                <a:gd name="T55" fmla="*/ 0 h 92"/>
                <a:gd name="T56" fmla="*/ 31 w 33"/>
                <a:gd name="T57" fmla="*/ 1 h 92"/>
                <a:gd name="T58" fmla="*/ 32 w 33"/>
                <a:gd name="T59" fmla="*/ 19 h 92"/>
                <a:gd name="T60" fmla="*/ 32 w 33"/>
                <a:gd name="T61" fmla="*/ 37 h 92"/>
                <a:gd name="T62" fmla="*/ 32 w 33"/>
                <a:gd name="T63" fmla="*/ 47 h 92"/>
                <a:gd name="T64" fmla="*/ 30 w 33"/>
                <a:gd name="T65" fmla="*/ 59 h 92"/>
                <a:gd name="T66" fmla="*/ 29 w 33"/>
                <a:gd name="T67" fmla="*/ 61 h 92"/>
                <a:gd name="T68" fmla="*/ 29 w 33"/>
                <a:gd name="T69" fmla="*/ 61 h 92"/>
                <a:gd name="T70" fmla="*/ 29 w 33"/>
                <a:gd name="T71" fmla="*/ 61 h 92"/>
                <a:gd name="T72" fmla="*/ 28 w 33"/>
                <a:gd name="T73" fmla="*/ 61 h 92"/>
                <a:gd name="T74" fmla="*/ 28 w 33"/>
                <a:gd name="T75" fmla="*/ 61 h 92"/>
                <a:gd name="T76" fmla="*/ 28 w 33"/>
                <a:gd name="T77" fmla="*/ 62 h 92"/>
                <a:gd name="T78" fmla="*/ 27 w 33"/>
                <a:gd name="T79" fmla="*/ 62 h 92"/>
                <a:gd name="T80" fmla="*/ 23 w 33"/>
                <a:gd name="T81" fmla="*/ 63 h 92"/>
                <a:gd name="T82" fmla="*/ 18 w 33"/>
                <a:gd name="T83" fmla="*/ 62 h 92"/>
                <a:gd name="T84" fmla="*/ 10 w 33"/>
                <a:gd name="T85" fmla="*/ 64 h 92"/>
                <a:gd name="T86" fmla="*/ 9 w 33"/>
                <a:gd name="T87" fmla="*/ 65 h 92"/>
                <a:gd name="T88" fmla="*/ 8 w 33"/>
                <a:gd name="T89" fmla="*/ 66 h 92"/>
                <a:gd name="T90" fmla="*/ 7 w 33"/>
                <a:gd name="T91" fmla="*/ 67 h 92"/>
                <a:gd name="T92" fmla="*/ 7 w 33"/>
                <a:gd name="T93" fmla="*/ 68 h 92"/>
                <a:gd name="T94" fmla="*/ 6 w 33"/>
                <a:gd name="T95" fmla="*/ 69 h 92"/>
                <a:gd name="T96" fmla="*/ 6 w 33"/>
                <a:gd name="T97" fmla="*/ 71 h 92"/>
                <a:gd name="T98" fmla="*/ 6 w 33"/>
                <a:gd name="T99" fmla="*/ 77 h 92"/>
                <a:gd name="T100" fmla="*/ 13 w 33"/>
                <a:gd name="T101" fmla="*/ 87 h 92"/>
                <a:gd name="T102" fmla="*/ 17 w 33"/>
                <a:gd name="T103" fmla="*/ 89 h 92"/>
                <a:gd name="T104" fmla="*/ 17 w 33"/>
                <a:gd name="T105" fmla="*/ 92 h 92"/>
                <a:gd name="T106" fmla="*/ 15 w 33"/>
                <a:gd name="T10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92">
                  <a:moveTo>
                    <a:pt x="15" y="92"/>
                  </a:moveTo>
                  <a:cubicBezTo>
                    <a:pt x="15" y="92"/>
                    <a:pt x="13" y="91"/>
                    <a:pt x="11" y="90"/>
                  </a:cubicBezTo>
                  <a:cubicBezTo>
                    <a:pt x="8" y="88"/>
                    <a:pt x="4" y="85"/>
                    <a:pt x="2" y="79"/>
                  </a:cubicBezTo>
                  <a:cubicBezTo>
                    <a:pt x="0" y="77"/>
                    <a:pt x="0" y="73"/>
                    <a:pt x="1" y="69"/>
                  </a:cubicBezTo>
                  <a:cubicBezTo>
                    <a:pt x="1" y="68"/>
                    <a:pt x="1" y="68"/>
                    <a:pt x="1" y="6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5" y="61"/>
                    <a:pt x="6" y="61"/>
                    <a:pt x="6" y="60"/>
                  </a:cubicBezTo>
                  <a:cubicBezTo>
                    <a:pt x="8" y="59"/>
                    <a:pt x="10" y="57"/>
                    <a:pt x="12" y="57"/>
                  </a:cubicBezTo>
                  <a:cubicBezTo>
                    <a:pt x="14" y="56"/>
                    <a:pt x="16" y="56"/>
                    <a:pt x="18" y="57"/>
                  </a:cubicBezTo>
                  <a:cubicBezTo>
                    <a:pt x="20" y="57"/>
                    <a:pt x="21" y="57"/>
                    <a:pt x="23" y="57"/>
                  </a:cubicBezTo>
                  <a:cubicBezTo>
                    <a:pt x="24" y="57"/>
                    <a:pt x="24" y="57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7"/>
                    <a:pt x="25" y="56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4"/>
                    <a:pt x="26" y="50"/>
                    <a:pt x="26" y="47"/>
                  </a:cubicBezTo>
                  <a:cubicBezTo>
                    <a:pt x="27" y="44"/>
                    <a:pt x="27" y="40"/>
                    <a:pt x="27" y="37"/>
                  </a:cubicBezTo>
                  <a:cubicBezTo>
                    <a:pt x="27" y="30"/>
                    <a:pt x="27" y="24"/>
                    <a:pt x="27" y="19"/>
                  </a:cubicBezTo>
                  <a:cubicBezTo>
                    <a:pt x="27" y="8"/>
                    <a:pt x="28" y="1"/>
                    <a:pt x="28" y="1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1"/>
                    <a:pt x="31" y="8"/>
                    <a:pt x="32" y="19"/>
                  </a:cubicBezTo>
                  <a:cubicBezTo>
                    <a:pt x="32" y="24"/>
                    <a:pt x="33" y="30"/>
                    <a:pt x="32" y="37"/>
                  </a:cubicBezTo>
                  <a:cubicBezTo>
                    <a:pt x="32" y="40"/>
                    <a:pt x="32" y="44"/>
                    <a:pt x="32" y="47"/>
                  </a:cubicBezTo>
                  <a:cubicBezTo>
                    <a:pt x="32" y="51"/>
                    <a:pt x="32" y="54"/>
                    <a:pt x="30" y="59"/>
                  </a:cubicBezTo>
                  <a:cubicBezTo>
                    <a:pt x="30" y="59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5" y="62"/>
                    <a:pt x="24" y="63"/>
                    <a:pt x="23" y="63"/>
                  </a:cubicBezTo>
                  <a:cubicBezTo>
                    <a:pt x="21" y="63"/>
                    <a:pt x="19" y="62"/>
                    <a:pt x="18" y="62"/>
                  </a:cubicBezTo>
                  <a:cubicBezTo>
                    <a:pt x="14" y="62"/>
                    <a:pt x="12" y="63"/>
                    <a:pt x="10" y="64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1"/>
                  </a:cubicBezTo>
                  <a:cubicBezTo>
                    <a:pt x="5" y="73"/>
                    <a:pt x="5" y="75"/>
                    <a:pt x="6" y="77"/>
                  </a:cubicBezTo>
                  <a:cubicBezTo>
                    <a:pt x="8" y="82"/>
                    <a:pt x="11" y="85"/>
                    <a:pt x="13" y="87"/>
                  </a:cubicBezTo>
                  <a:cubicBezTo>
                    <a:pt x="15" y="89"/>
                    <a:pt x="17" y="89"/>
                    <a:pt x="17" y="89"/>
                  </a:cubicBezTo>
                  <a:cubicBezTo>
                    <a:pt x="17" y="90"/>
                    <a:pt x="18" y="91"/>
                    <a:pt x="17" y="92"/>
                  </a:cubicBezTo>
                  <a:cubicBezTo>
                    <a:pt x="17" y="92"/>
                    <a:pt x="16" y="92"/>
                    <a:pt x="15" y="92"/>
                  </a:cubicBezTo>
                  <a:close/>
                </a:path>
              </a:pathLst>
            </a:custGeom>
            <a:solidFill>
              <a:srgbClr val="96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5" name="Freeform 138">
              <a:extLst>
                <a:ext uri="{FF2B5EF4-FFF2-40B4-BE49-F238E27FC236}">
                  <a16:creationId xmlns:a16="http://schemas.microsoft.com/office/drawing/2014/main" id="{EF1BAF0B-0C1B-4FB2-A784-4134D910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4135438"/>
              <a:ext cx="52388" cy="47625"/>
            </a:xfrm>
            <a:custGeom>
              <a:avLst/>
              <a:gdLst>
                <a:gd name="T0" fmla="*/ 16 w 19"/>
                <a:gd name="T1" fmla="*/ 3 h 17"/>
                <a:gd name="T2" fmla="*/ 6 w 19"/>
                <a:gd name="T3" fmla="*/ 4 h 17"/>
                <a:gd name="T4" fmla="*/ 1 w 19"/>
                <a:gd name="T5" fmla="*/ 10 h 17"/>
                <a:gd name="T6" fmla="*/ 2 w 19"/>
                <a:gd name="T7" fmla="*/ 15 h 17"/>
                <a:gd name="T8" fmla="*/ 7 w 19"/>
                <a:gd name="T9" fmla="*/ 16 h 17"/>
                <a:gd name="T10" fmla="*/ 7 w 19"/>
                <a:gd name="T11" fmla="*/ 16 h 17"/>
                <a:gd name="T12" fmla="*/ 10 w 19"/>
                <a:gd name="T13" fmla="*/ 15 h 17"/>
                <a:gd name="T14" fmla="*/ 14 w 19"/>
                <a:gd name="T15" fmla="*/ 12 h 17"/>
                <a:gd name="T16" fmla="*/ 16 w 19"/>
                <a:gd name="T1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16" y="3"/>
                  </a:moveTo>
                  <a:cubicBezTo>
                    <a:pt x="13" y="0"/>
                    <a:pt x="9" y="2"/>
                    <a:pt x="6" y="4"/>
                  </a:cubicBezTo>
                  <a:cubicBezTo>
                    <a:pt x="4" y="6"/>
                    <a:pt x="3" y="8"/>
                    <a:pt x="1" y="10"/>
                  </a:cubicBezTo>
                  <a:cubicBezTo>
                    <a:pt x="0" y="11"/>
                    <a:pt x="0" y="14"/>
                    <a:pt x="2" y="15"/>
                  </a:cubicBezTo>
                  <a:cubicBezTo>
                    <a:pt x="3" y="17"/>
                    <a:pt x="5" y="17"/>
                    <a:pt x="7" y="16"/>
                  </a:cubicBezTo>
                  <a:cubicBezTo>
                    <a:pt x="6" y="17"/>
                    <a:pt x="7" y="16"/>
                    <a:pt x="7" y="16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1" y="14"/>
                    <a:pt x="13" y="13"/>
                    <a:pt x="14" y="12"/>
                  </a:cubicBezTo>
                  <a:cubicBezTo>
                    <a:pt x="16" y="10"/>
                    <a:pt x="19" y="6"/>
                    <a:pt x="16" y="3"/>
                  </a:cubicBezTo>
                  <a:close/>
                </a:path>
              </a:pathLst>
            </a:custGeom>
            <a:solidFill>
              <a:srgbClr val="E7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6" name="Freeform 139">
              <a:extLst>
                <a:ext uri="{FF2B5EF4-FFF2-40B4-BE49-F238E27FC236}">
                  <a16:creationId xmlns:a16="http://schemas.microsoft.com/office/drawing/2014/main" id="{471B0F51-2C37-4975-847D-C17A1AA8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4152901"/>
              <a:ext cx="55563" cy="47625"/>
            </a:xfrm>
            <a:custGeom>
              <a:avLst/>
              <a:gdLst>
                <a:gd name="T0" fmla="*/ 14 w 20"/>
                <a:gd name="T1" fmla="*/ 1 h 17"/>
                <a:gd name="T2" fmla="*/ 7 w 20"/>
                <a:gd name="T3" fmla="*/ 6 h 17"/>
                <a:gd name="T4" fmla="*/ 1 w 20"/>
                <a:gd name="T5" fmla="*/ 12 h 17"/>
                <a:gd name="T6" fmla="*/ 4 w 20"/>
                <a:gd name="T7" fmla="*/ 16 h 17"/>
                <a:gd name="T8" fmla="*/ 12 w 20"/>
                <a:gd name="T9" fmla="*/ 13 h 17"/>
                <a:gd name="T10" fmla="*/ 19 w 20"/>
                <a:gd name="T11" fmla="*/ 6 h 17"/>
                <a:gd name="T12" fmla="*/ 14 w 20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14" y="1"/>
                  </a:moveTo>
                  <a:cubicBezTo>
                    <a:pt x="11" y="2"/>
                    <a:pt x="9" y="4"/>
                    <a:pt x="7" y="6"/>
                  </a:cubicBezTo>
                  <a:cubicBezTo>
                    <a:pt x="5" y="8"/>
                    <a:pt x="3" y="10"/>
                    <a:pt x="1" y="12"/>
                  </a:cubicBezTo>
                  <a:cubicBezTo>
                    <a:pt x="0" y="14"/>
                    <a:pt x="1" y="17"/>
                    <a:pt x="4" y="16"/>
                  </a:cubicBezTo>
                  <a:cubicBezTo>
                    <a:pt x="7" y="15"/>
                    <a:pt x="9" y="14"/>
                    <a:pt x="12" y="13"/>
                  </a:cubicBezTo>
                  <a:cubicBezTo>
                    <a:pt x="15" y="11"/>
                    <a:pt x="18" y="9"/>
                    <a:pt x="19" y="6"/>
                  </a:cubicBezTo>
                  <a:cubicBezTo>
                    <a:pt x="20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E7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7" name="Freeform 140">
              <a:extLst>
                <a:ext uri="{FF2B5EF4-FFF2-40B4-BE49-F238E27FC236}">
                  <a16:creationId xmlns:a16="http://schemas.microsoft.com/office/drawing/2014/main" id="{43DF7AA8-FB29-48F0-A824-67590A78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4164013"/>
              <a:ext cx="36513" cy="30163"/>
            </a:xfrm>
            <a:custGeom>
              <a:avLst/>
              <a:gdLst>
                <a:gd name="T0" fmla="*/ 12 w 13"/>
                <a:gd name="T1" fmla="*/ 2 h 11"/>
                <a:gd name="T2" fmla="*/ 9 w 13"/>
                <a:gd name="T3" fmla="*/ 0 h 11"/>
                <a:gd name="T4" fmla="*/ 3 w 13"/>
                <a:gd name="T5" fmla="*/ 4 h 11"/>
                <a:gd name="T6" fmla="*/ 0 w 13"/>
                <a:gd name="T7" fmla="*/ 8 h 11"/>
                <a:gd name="T8" fmla="*/ 2 w 13"/>
                <a:gd name="T9" fmla="*/ 11 h 11"/>
                <a:gd name="T10" fmla="*/ 12 w 13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2" y="2"/>
                  </a:moveTo>
                  <a:cubicBezTo>
                    <a:pt x="11" y="1"/>
                    <a:pt x="10" y="0"/>
                    <a:pt x="9" y="0"/>
                  </a:cubicBezTo>
                  <a:cubicBezTo>
                    <a:pt x="6" y="0"/>
                    <a:pt x="5" y="2"/>
                    <a:pt x="3" y="4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6" y="11"/>
                    <a:pt x="13" y="7"/>
                    <a:pt x="12" y="2"/>
                  </a:cubicBezTo>
                  <a:close/>
                </a:path>
              </a:pathLst>
            </a:custGeom>
            <a:solidFill>
              <a:srgbClr val="E7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8" name="Freeform 141">
              <a:extLst>
                <a:ext uri="{FF2B5EF4-FFF2-40B4-BE49-F238E27FC236}">
                  <a16:creationId xmlns:a16="http://schemas.microsoft.com/office/drawing/2014/main" id="{E1CF7EC0-35AE-4C84-8795-0BC8C124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4157663"/>
              <a:ext cx="52388" cy="60325"/>
            </a:xfrm>
            <a:custGeom>
              <a:avLst/>
              <a:gdLst>
                <a:gd name="T0" fmla="*/ 7 w 19"/>
                <a:gd name="T1" fmla="*/ 3 h 21"/>
                <a:gd name="T2" fmla="*/ 2 w 19"/>
                <a:gd name="T3" fmla="*/ 10 h 21"/>
                <a:gd name="T4" fmla="*/ 0 w 19"/>
                <a:gd name="T5" fmla="*/ 16 h 21"/>
                <a:gd name="T6" fmla="*/ 7 w 19"/>
                <a:gd name="T7" fmla="*/ 20 h 21"/>
                <a:gd name="T8" fmla="*/ 17 w 19"/>
                <a:gd name="T9" fmla="*/ 10 h 21"/>
                <a:gd name="T10" fmla="*/ 7 w 19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7" y="3"/>
                  </a:moveTo>
                  <a:cubicBezTo>
                    <a:pt x="5" y="4"/>
                    <a:pt x="3" y="7"/>
                    <a:pt x="2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9"/>
                    <a:pt x="3" y="21"/>
                    <a:pt x="7" y="20"/>
                  </a:cubicBezTo>
                  <a:cubicBezTo>
                    <a:pt x="11" y="19"/>
                    <a:pt x="16" y="14"/>
                    <a:pt x="17" y="10"/>
                  </a:cubicBezTo>
                  <a:cubicBezTo>
                    <a:pt x="19" y="5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E7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9" name="Freeform 142">
              <a:extLst>
                <a:ext uri="{FF2B5EF4-FFF2-40B4-BE49-F238E27FC236}">
                  <a16:creationId xmlns:a16="http://schemas.microsoft.com/office/drawing/2014/main" id="{74D9D947-4D7D-4B07-9435-F498BA32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6" y="4168776"/>
              <a:ext cx="47625" cy="60325"/>
            </a:xfrm>
            <a:custGeom>
              <a:avLst/>
              <a:gdLst>
                <a:gd name="T0" fmla="*/ 17 w 17"/>
                <a:gd name="T1" fmla="*/ 4 h 21"/>
                <a:gd name="T2" fmla="*/ 12 w 17"/>
                <a:gd name="T3" fmla="*/ 0 h 21"/>
                <a:gd name="T4" fmla="*/ 5 w 17"/>
                <a:gd name="T5" fmla="*/ 6 h 21"/>
                <a:gd name="T6" fmla="*/ 1 w 17"/>
                <a:gd name="T7" fmla="*/ 14 h 21"/>
                <a:gd name="T8" fmla="*/ 7 w 17"/>
                <a:gd name="T9" fmla="*/ 19 h 21"/>
                <a:gd name="T10" fmla="*/ 14 w 17"/>
                <a:gd name="T11" fmla="*/ 12 h 21"/>
                <a:gd name="T12" fmla="*/ 17 w 17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17" y="4"/>
                  </a:moveTo>
                  <a:cubicBezTo>
                    <a:pt x="16" y="2"/>
                    <a:pt x="15" y="0"/>
                    <a:pt x="12" y="0"/>
                  </a:cubicBezTo>
                  <a:cubicBezTo>
                    <a:pt x="9" y="1"/>
                    <a:pt x="7" y="3"/>
                    <a:pt x="5" y="6"/>
                  </a:cubicBezTo>
                  <a:cubicBezTo>
                    <a:pt x="4" y="8"/>
                    <a:pt x="2" y="11"/>
                    <a:pt x="1" y="14"/>
                  </a:cubicBezTo>
                  <a:cubicBezTo>
                    <a:pt x="0" y="17"/>
                    <a:pt x="4" y="21"/>
                    <a:pt x="7" y="19"/>
                  </a:cubicBezTo>
                  <a:cubicBezTo>
                    <a:pt x="10" y="17"/>
                    <a:pt x="12" y="15"/>
                    <a:pt x="14" y="12"/>
                  </a:cubicBezTo>
                  <a:cubicBezTo>
                    <a:pt x="16" y="10"/>
                    <a:pt x="17" y="7"/>
                    <a:pt x="17" y="4"/>
                  </a:cubicBezTo>
                  <a:close/>
                </a:path>
              </a:pathLst>
            </a:custGeom>
            <a:solidFill>
              <a:srgbClr val="E7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0" name="Freeform 143">
              <a:extLst>
                <a:ext uri="{FF2B5EF4-FFF2-40B4-BE49-F238E27FC236}">
                  <a16:creationId xmlns:a16="http://schemas.microsoft.com/office/drawing/2014/main" id="{4AB656AF-47D7-4A14-9B4D-612FD0D71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1" y="4152901"/>
              <a:ext cx="58738" cy="58738"/>
            </a:xfrm>
            <a:custGeom>
              <a:avLst/>
              <a:gdLst>
                <a:gd name="T0" fmla="*/ 20 w 21"/>
                <a:gd name="T1" fmla="*/ 3 h 21"/>
                <a:gd name="T2" fmla="*/ 15 w 21"/>
                <a:gd name="T3" fmla="*/ 1 h 21"/>
                <a:gd name="T4" fmla="*/ 8 w 21"/>
                <a:gd name="T5" fmla="*/ 5 h 21"/>
                <a:gd name="T6" fmla="*/ 8 w 21"/>
                <a:gd name="T7" fmla="*/ 6 h 21"/>
                <a:gd name="T8" fmla="*/ 6 w 21"/>
                <a:gd name="T9" fmla="*/ 9 h 21"/>
                <a:gd name="T10" fmla="*/ 5 w 21"/>
                <a:gd name="T11" fmla="*/ 9 h 21"/>
                <a:gd name="T12" fmla="*/ 5 w 21"/>
                <a:gd name="T13" fmla="*/ 9 h 21"/>
                <a:gd name="T14" fmla="*/ 4 w 21"/>
                <a:gd name="T15" fmla="*/ 10 h 21"/>
                <a:gd name="T16" fmla="*/ 9 w 21"/>
                <a:gd name="T17" fmla="*/ 19 h 21"/>
                <a:gd name="T18" fmla="*/ 17 w 21"/>
                <a:gd name="T19" fmla="*/ 14 h 21"/>
                <a:gd name="T20" fmla="*/ 20 w 21"/>
                <a:gd name="T21" fmla="*/ 9 h 21"/>
                <a:gd name="T22" fmla="*/ 20 w 21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20" y="3"/>
                  </a:moveTo>
                  <a:cubicBezTo>
                    <a:pt x="19" y="1"/>
                    <a:pt x="17" y="1"/>
                    <a:pt x="15" y="1"/>
                  </a:cubicBezTo>
                  <a:cubicBezTo>
                    <a:pt x="12" y="0"/>
                    <a:pt x="10" y="3"/>
                    <a:pt x="8" y="5"/>
                  </a:cubicBezTo>
                  <a:cubicBezTo>
                    <a:pt x="9" y="4"/>
                    <a:pt x="8" y="6"/>
                    <a:pt x="8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4"/>
                    <a:pt x="5" y="21"/>
                    <a:pt x="9" y="19"/>
                  </a:cubicBezTo>
                  <a:cubicBezTo>
                    <a:pt x="12" y="18"/>
                    <a:pt x="15" y="16"/>
                    <a:pt x="17" y="14"/>
                  </a:cubicBezTo>
                  <a:cubicBezTo>
                    <a:pt x="18" y="12"/>
                    <a:pt x="20" y="11"/>
                    <a:pt x="20" y="9"/>
                  </a:cubicBezTo>
                  <a:cubicBezTo>
                    <a:pt x="21" y="7"/>
                    <a:pt x="20" y="5"/>
                    <a:pt x="20" y="3"/>
                  </a:cubicBezTo>
                  <a:close/>
                </a:path>
              </a:pathLst>
            </a:custGeom>
            <a:solidFill>
              <a:srgbClr val="E7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1" name="Freeform 144">
              <a:extLst>
                <a:ext uri="{FF2B5EF4-FFF2-40B4-BE49-F238E27FC236}">
                  <a16:creationId xmlns:a16="http://schemas.microsoft.com/office/drawing/2014/main" id="{7B7CB8FE-9168-426B-8BC4-64A2DB35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6" y="3457576"/>
              <a:ext cx="360363" cy="220663"/>
            </a:xfrm>
            <a:custGeom>
              <a:avLst/>
              <a:gdLst>
                <a:gd name="T0" fmla="*/ 52 w 129"/>
                <a:gd name="T1" fmla="*/ 0 h 79"/>
                <a:gd name="T2" fmla="*/ 51 w 129"/>
                <a:gd name="T3" fmla="*/ 0 h 79"/>
                <a:gd name="T4" fmla="*/ 8 w 129"/>
                <a:gd name="T5" fmla="*/ 33 h 79"/>
                <a:gd name="T6" fmla="*/ 22 w 129"/>
                <a:gd name="T7" fmla="*/ 40 h 79"/>
                <a:gd name="T8" fmla="*/ 40 w 129"/>
                <a:gd name="T9" fmla="*/ 36 h 79"/>
                <a:gd name="T10" fmla="*/ 39 w 129"/>
                <a:gd name="T11" fmla="*/ 67 h 79"/>
                <a:gd name="T12" fmla="*/ 49 w 129"/>
                <a:gd name="T13" fmla="*/ 69 h 79"/>
                <a:gd name="T14" fmla="*/ 71 w 129"/>
                <a:gd name="T15" fmla="*/ 63 h 79"/>
                <a:gd name="T16" fmla="*/ 70 w 129"/>
                <a:gd name="T17" fmla="*/ 68 h 79"/>
                <a:gd name="T18" fmla="*/ 78 w 129"/>
                <a:gd name="T19" fmla="*/ 78 h 79"/>
                <a:gd name="T20" fmla="*/ 85 w 129"/>
                <a:gd name="T21" fmla="*/ 79 h 79"/>
                <a:gd name="T22" fmla="*/ 126 w 129"/>
                <a:gd name="T23" fmla="*/ 65 h 79"/>
                <a:gd name="T24" fmla="*/ 124 w 129"/>
                <a:gd name="T25" fmla="*/ 52 h 79"/>
                <a:gd name="T26" fmla="*/ 115 w 129"/>
                <a:gd name="T27" fmla="*/ 50 h 79"/>
                <a:gd name="T28" fmla="*/ 97 w 129"/>
                <a:gd name="T29" fmla="*/ 56 h 79"/>
                <a:gd name="T30" fmla="*/ 108 w 129"/>
                <a:gd name="T31" fmla="*/ 40 h 79"/>
                <a:gd name="T32" fmla="*/ 98 w 129"/>
                <a:gd name="T33" fmla="*/ 26 h 79"/>
                <a:gd name="T34" fmla="*/ 95 w 129"/>
                <a:gd name="T35" fmla="*/ 27 h 79"/>
                <a:gd name="T36" fmla="*/ 56 w 129"/>
                <a:gd name="T37" fmla="*/ 46 h 79"/>
                <a:gd name="T38" fmla="*/ 60 w 129"/>
                <a:gd name="T39" fmla="*/ 40 h 79"/>
                <a:gd name="T40" fmla="*/ 72 w 129"/>
                <a:gd name="T41" fmla="*/ 24 h 79"/>
                <a:gd name="T42" fmla="*/ 65 w 129"/>
                <a:gd name="T43" fmla="*/ 12 h 79"/>
                <a:gd name="T44" fmla="*/ 63 w 129"/>
                <a:gd name="T45" fmla="*/ 12 h 79"/>
                <a:gd name="T46" fmla="*/ 26 w 129"/>
                <a:gd name="T47" fmla="*/ 23 h 79"/>
                <a:gd name="T48" fmla="*/ 25 w 129"/>
                <a:gd name="T49" fmla="*/ 23 h 79"/>
                <a:gd name="T50" fmla="*/ 35 w 129"/>
                <a:gd name="T51" fmla="*/ 17 h 79"/>
                <a:gd name="T52" fmla="*/ 54 w 129"/>
                <a:gd name="T53" fmla="*/ 8 h 79"/>
                <a:gd name="T54" fmla="*/ 52 w 129"/>
                <a:gd name="T5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79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38" y="4"/>
                    <a:pt x="0" y="12"/>
                    <a:pt x="8" y="33"/>
                  </a:cubicBezTo>
                  <a:cubicBezTo>
                    <a:pt x="11" y="38"/>
                    <a:pt x="16" y="40"/>
                    <a:pt x="22" y="40"/>
                  </a:cubicBezTo>
                  <a:cubicBezTo>
                    <a:pt x="28" y="40"/>
                    <a:pt x="34" y="38"/>
                    <a:pt x="40" y="36"/>
                  </a:cubicBezTo>
                  <a:cubicBezTo>
                    <a:pt x="32" y="47"/>
                    <a:pt x="26" y="59"/>
                    <a:pt x="39" y="67"/>
                  </a:cubicBezTo>
                  <a:cubicBezTo>
                    <a:pt x="42" y="69"/>
                    <a:pt x="46" y="69"/>
                    <a:pt x="49" y="69"/>
                  </a:cubicBezTo>
                  <a:cubicBezTo>
                    <a:pt x="56" y="69"/>
                    <a:pt x="64" y="66"/>
                    <a:pt x="71" y="63"/>
                  </a:cubicBezTo>
                  <a:cubicBezTo>
                    <a:pt x="71" y="64"/>
                    <a:pt x="71" y="66"/>
                    <a:pt x="70" y="68"/>
                  </a:cubicBezTo>
                  <a:cubicBezTo>
                    <a:pt x="70" y="72"/>
                    <a:pt x="74" y="78"/>
                    <a:pt x="78" y="78"/>
                  </a:cubicBezTo>
                  <a:cubicBezTo>
                    <a:pt x="81" y="79"/>
                    <a:pt x="83" y="79"/>
                    <a:pt x="85" y="79"/>
                  </a:cubicBezTo>
                  <a:cubicBezTo>
                    <a:pt x="100" y="79"/>
                    <a:pt x="115" y="73"/>
                    <a:pt x="126" y="65"/>
                  </a:cubicBezTo>
                  <a:cubicBezTo>
                    <a:pt x="129" y="61"/>
                    <a:pt x="128" y="54"/>
                    <a:pt x="124" y="52"/>
                  </a:cubicBezTo>
                  <a:cubicBezTo>
                    <a:pt x="121" y="51"/>
                    <a:pt x="118" y="50"/>
                    <a:pt x="115" y="50"/>
                  </a:cubicBezTo>
                  <a:cubicBezTo>
                    <a:pt x="109" y="50"/>
                    <a:pt x="103" y="53"/>
                    <a:pt x="97" y="56"/>
                  </a:cubicBezTo>
                  <a:cubicBezTo>
                    <a:pt x="101" y="50"/>
                    <a:pt x="106" y="45"/>
                    <a:pt x="108" y="40"/>
                  </a:cubicBezTo>
                  <a:cubicBezTo>
                    <a:pt x="111" y="34"/>
                    <a:pt x="104" y="26"/>
                    <a:pt x="98" y="26"/>
                  </a:cubicBezTo>
                  <a:cubicBezTo>
                    <a:pt x="97" y="26"/>
                    <a:pt x="96" y="27"/>
                    <a:pt x="95" y="27"/>
                  </a:cubicBezTo>
                  <a:cubicBezTo>
                    <a:pt x="82" y="32"/>
                    <a:pt x="69" y="40"/>
                    <a:pt x="56" y="46"/>
                  </a:cubicBezTo>
                  <a:cubicBezTo>
                    <a:pt x="57" y="44"/>
                    <a:pt x="58" y="42"/>
                    <a:pt x="60" y="40"/>
                  </a:cubicBezTo>
                  <a:cubicBezTo>
                    <a:pt x="64" y="35"/>
                    <a:pt x="68" y="30"/>
                    <a:pt x="72" y="24"/>
                  </a:cubicBezTo>
                  <a:cubicBezTo>
                    <a:pt x="76" y="18"/>
                    <a:pt x="70" y="12"/>
                    <a:pt x="65" y="12"/>
                  </a:cubicBezTo>
                  <a:cubicBezTo>
                    <a:pt x="64" y="12"/>
                    <a:pt x="63" y="12"/>
                    <a:pt x="63" y="12"/>
                  </a:cubicBezTo>
                  <a:cubicBezTo>
                    <a:pt x="50" y="15"/>
                    <a:pt x="39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8" y="21"/>
                    <a:pt x="32" y="19"/>
                    <a:pt x="35" y="17"/>
                  </a:cubicBezTo>
                  <a:cubicBezTo>
                    <a:pt x="41" y="14"/>
                    <a:pt x="48" y="11"/>
                    <a:pt x="54" y="8"/>
                  </a:cubicBezTo>
                  <a:cubicBezTo>
                    <a:pt x="58" y="6"/>
                    <a:pt x="56" y="0"/>
                    <a:pt x="52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2" name="Freeform 145">
              <a:extLst>
                <a:ext uri="{FF2B5EF4-FFF2-40B4-BE49-F238E27FC236}">
                  <a16:creationId xmlns:a16="http://schemas.microsoft.com/office/drawing/2014/main" id="{D4528F6A-898D-4352-BFB9-95C6EEC5C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3644901"/>
              <a:ext cx="117475" cy="80963"/>
            </a:xfrm>
            <a:custGeom>
              <a:avLst/>
              <a:gdLst>
                <a:gd name="T0" fmla="*/ 33 w 42"/>
                <a:gd name="T1" fmla="*/ 0 h 29"/>
                <a:gd name="T2" fmla="*/ 29 w 42"/>
                <a:gd name="T3" fmla="*/ 1 h 29"/>
                <a:gd name="T4" fmla="*/ 15 w 42"/>
                <a:gd name="T5" fmla="*/ 12 h 29"/>
                <a:gd name="T6" fmla="*/ 0 w 42"/>
                <a:gd name="T7" fmla="*/ 21 h 29"/>
                <a:gd name="T8" fmla="*/ 0 w 42"/>
                <a:gd name="T9" fmla="*/ 25 h 29"/>
                <a:gd name="T10" fmla="*/ 9 w 42"/>
                <a:gd name="T11" fmla="*/ 29 h 29"/>
                <a:gd name="T12" fmla="*/ 20 w 42"/>
                <a:gd name="T13" fmla="*/ 26 h 29"/>
                <a:gd name="T14" fmla="*/ 40 w 42"/>
                <a:gd name="T15" fmla="*/ 9 h 29"/>
                <a:gd name="T16" fmla="*/ 33 w 4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9">
                  <a:moveTo>
                    <a:pt x="33" y="0"/>
                  </a:moveTo>
                  <a:cubicBezTo>
                    <a:pt x="32" y="0"/>
                    <a:pt x="30" y="0"/>
                    <a:pt x="29" y="1"/>
                  </a:cubicBezTo>
                  <a:cubicBezTo>
                    <a:pt x="24" y="3"/>
                    <a:pt x="19" y="9"/>
                    <a:pt x="15" y="12"/>
                  </a:cubicBezTo>
                  <a:cubicBezTo>
                    <a:pt x="10" y="15"/>
                    <a:pt x="3" y="17"/>
                    <a:pt x="0" y="21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2" y="28"/>
                    <a:pt x="5" y="29"/>
                    <a:pt x="9" y="29"/>
                  </a:cubicBezTo>
                  <a:cubicBezTo>
                    <a:pt x="13" y="29"/>
                    <a:pt x="17" y="27"/>
                    <a:pt x="20" y="26"/>
                  </a:cubicBezTo>
                  <a:cubicBezTo>
                    <a:pt x="28" y="23"/>
                    <a:pt x="38" y="17"/>
                    <a:pt x="40" y="9"/>
                  </a:cubicBezTo>
                  <a:cubicBezTo>
                    <a:pt x="42" y="4"/>
                    <a:pt x="38" y="0"/>
                    <a:pt x="33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3" name="Freeform 146">
              <a:extLst>
                <a:ext uri="{FF2B5EF4-FFF2-40B4-BE49-F238E27FC236}">
                  <a16:creationId xmlns:a16="http://schemas.microsoft.com/office/drawing/2014/main" id="{56493FE1-3472-4A24-83C2-4D4C2062C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3714751"/>
              <a:ext cx="55563" cy="98425"/>
            </a:xfrm>
            <a:custGeom>
              <a:avLst/>
              <a:gdLst>
                <a:gd name="T0" fmla="*/ 6 w 20"/>
                <a:gd name="T1" fmla="*/ 0 h 35"/>
                <a:gd name="T2" fmla="*/ 5 w 20"/>
                <a:gd name="T3" fmla="*/ 0 h 35"/>
                <a:gd name="T4" fmla="*/ 0 w 20"/>
                <a:gd name="T5" fmla="*/ 12 h 35"/>
                <a:gd name="T6" fmla="*/ 1 w 20"/>
                <a:gd name="T7" fmla="*/ 29 h 35"/>
                <a:gd name="T8" fmla="*/ 9 w 20"/>
                <a:gd name="T9" fmla="*/ 35 h 35"/>
                <a:gd name="T10" fmla="*/ 16 w 20"/>
                <a:gd name="T11" fmla="*/ 23 h 35"/>
                <a:gd name="T12" fmla="*/ 12 w 20"/>
                <a:gd name="T13" fmla="*/ 11 h 35"/>
                <a:gd name="T14" fmla="*/ 7 w 20"/>
                <a:gd name="T15" fmla="*/ 0 h 35"/>
                <a:gd name="T16" fmla="*/ 6 w 2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8"/>
                    <a:pt x="0" y="12"/>
                  </a:cubicBezTo>
                  <a:cubicBezTo>
                    <a:pt x="0" y="18"/>
                    <a:pt x="0" y="23"/>
                    <a:pt x="1" y="29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4" y="35"/>
                    <a:pt x="20" y="29"/>
                    <a:pt x="16" y="23"/>
                  </a:cubicBezTo>
                  <a:cubicBezTo>
                    <a:pt x="14" y="19"/>
                    <a:pt x="13" y="15"/>
                    <a:pt x="12" y="11"/>
                  </a:cubicBezTo>
                  <a:cubicBezTo>
                    <a:pt x="11" y="7"/>
                    <a:pt x="10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4" name="Freeform 147">
              <a:extLst>
                <a:ext uri="{FF2B5EF4-FFF2-40B4-BE49-F238E27FC236}">
                  <a16:creationId xmlns:a16="http://schemas.microsoft.com/office/drawing/2014/main" id="{8AD4B4DF-FF0E-413C-A2BC-3CE7B373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8" y="3721101"/>
              <a:ext cx="49213" cy="80963"/>
            </a:xfrm>
            <a:custGeom>
              <a:avLst/>
              <a:gdLst>
                <a:gd name="T0" fmla="*/ 6 w 18"/>
                <a:gd name="T1" fmla="*/ 0 h 29"/>
                <a:gd name="T2" fmla="*/ 3 w 18"/>
                <a:gd name="T3" fmla="*/ 1 h 29"/>
                <a:gd name="T4" fmla="*/ 1 w 18"/>
                <a:gd name="T5" fmla="*/ 10 h 29"/>
                <a:gd name="T6" fmla="*/ 0 w 18"/>
                <a:gd name="T7" fmla="*/ 22 h 29"/>
                <a:gd name="T8" fmla="*/ 9 w 18"/>
                <a:gd name="T9" fmla="*/ 29 h 29"/>
                <a:gd name="T10" fmla="*/ 11 w 18"/>
                <a:gd name="T11" fmla="*/ 28 h 29"/>
                <a:gd name="T12" fmla="*/ 17 w 18"/>
                <a:gd name="T13" fmla="*/ 18 h 29"/>
                <a:gd name="T14" fmla="*/ 13 w 18"/>
                <a:gd name="T15" fmla="*/ 8 h 29"/>
                <a:gd name="T16" fmla="*/ 8 w 18"/>
                <a:gd name="T17" fmla="*/ 1 h 29"/>
                <a:gd name="T18" fmla="*/ 6 w 18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9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4"/>
                    <a:pt x="1" y="7"/>
                    <a:pt x="1" y="10"/>
                  </a:cubicBezTo>
                  <a:cubicBezTo>
                    <a:pt x="0" y="14"/>
                    <a:pt x="0" y="18"/>
                    <a:pt x="0" y="22"/>
                  </a:cubicBezTo>
                  <a:cubicBezTo>
                    <a:pt x="1" y="26"/>
                    <a:pt x="5" y="29"/>
                    <a:pt x="9" y="29"/>
                  </a:cubicBezTo>
                  <a:cubicBezTo>
                    <a:pt x="10" y="29"/>
                    <a:pt x="10" y="29"/>
                    <a:pt x="11" y="28"/>
                  </a:cubicBezTo>
                  <a:cubicBezTo>
                    <a:pt x="16" y="27"/>
                    <a:pt x="18" y="22"/>
                    <a:pt x="17" y="18"/>
                  </a:cubicBezTo>
                  <a:cubicBezTo>
                    <a:pt x="17" y="14"/>
                    <a:pt x="15" y="11"/>
                    <a:pt x="13" y="8"/>
                  </a:cubicBezTo>
                  <a:cubicBezTo>
                    <a:pt x="12" y="5"/>
                    <a:pt x="11" y="3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5" name="Freeform 148">
              <a:extLst>
                <a:ext uri="{FF2B5EF4-FFF2-40B4-BE49-F238E27FC236}">
                  <a16:creationId xmlns:a16="http://schemas.microsoft.com/office/drawing/2014/main" id="{7E05A684-B84A-46EB-B6CF-A8338943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3717926"/>
              <a:ext cx="47625" cy="90488"/>
            </a:xfrm>
            <a:custGeom>
              <a:avLst/>
              <a:gdLst>
                <a:gd name="T0" fmla="*/ 5 w 17"/>
                <a:gd name="T1" fmla="*/ 0 h 32"/>
                <a:gd name="T2" fmla="*/ 3 w 17"/>
                <a:gd name="T3" fmla="*/ 1 h 32"/>
                <a:gd name="T4" fmla="*/ 1 w 17"/>
                <a:gd name="T5" fmla="*/ 13 h 32"/>
                <a:gd name="T6" fmla="*/ 4 w 17"/>
                <a:gd name="T7" fmla="*/ 29 h 32"/>
                <a:gd name="T8" fmla="*/ 9 w 17"/>
                <a:gd name="T9" fmla="*/ 32 h 32"/>
                <a:gd name="T10" fmla="*/ 15 w 17"/>
                <a:gd name="T11" fmla="*/ 28 h 32"/>
                <a:gd name="T12" fmla="*/ 13 w 17"/>
                <a:gd name="T13" fmla="*/ 12 h 32"/>
                <a:gd name="T14" fmla="*/ 6 w 17"/>
                <a:gd name="T15" fmla="*/ 0 h 32"/>
                <a:gd name="T16" fmla="*/ 5 w 1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5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5"/>
                    <a:pt x="1" y="9"/>
                    <a:pt x="1" y="13"/>
                  </a:cubicBezTo>
                  <a:cubicBezTo>
                    <a:pt x="1" y="19"/>
                    <a:pt x="0" y="24"/>
                    <a:pt x="4" y="29"/>
                  </a:cubicBezTo>
                  <a:cubicBezTo>
                    <a:pt x="5" y="31"/>
                    <a:pt x="7" y="32"/>
                    <a:pt x="9" y="32"/>
                  </a:cubicBezTo>
                  <a:cubicBezTo>
                    <a:pt x="11" y="32"/>
                    <a:pt x="13" y="30"/>
                    <a:pt x="15" y="28"/>
                  </a:cubicBezTo>
                  <a:cubicBezTo>
                    <a:pt x="17" y="23"/>
                    <a:pt x="15" y="17"/>
                    <a:pt x="13" y="12"/>
                  </a:cubicBezTo>
                  <a:cubicBezTo>
                    <a:pt x="12" y="7"/>
                    <a:pt x="10" y="2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" name="Freeform 149">
              <a:extLst>
                <a:ext uri="{FF2B5EF4-FFF2-40B4-BE49-F238E27FC236}">
                  <a16:creationId xmlns:a16="http://schemas.microsoft.com/office/drawing/2014/main" id="{EA758A07-1B4D-4A26-AB26-8C760E04B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3703638"/>
              <a:ext cx="79375" cy="146050"/>
            </a:xfrm>
            <a:custGeom>
              <a:avLst/>
              <a:gdLst>
                <a:gd name="T0" fmla="*/ 5 w 28"/>
                <a:gd name="T1" fmla="*/ 0 h 52"/>
                <a:gd name="T2" fmla="*/ 1 w 28"/>
                <a:gd name="T3" fmla="*/ 6 h 52"/>
                <a:gd name="T4" fmla="*/ 9 w 28"/>
                <a:gd name="T5" fmla="*/ 36 h 52"/>
                <a:gd name="T6" fmla="*/ 15 w 28"/>
                <a:gd name="T7" fmla="*/ 52 h 52"/>
                <a:gd name="T8" fmla="*/ 18 w 28"/>
                <a:gd name="T9" fmla="*/ 51 h 52"/>
                <a:gd name="T10" fmla="*/ 22 w 28"/>
                <a:gd name="T11" fmla="*/ 27 h 52"/>
                <a:gd name="T12" fmla="*/ 8 w 28"/>
                <a:gd name="T13" fmla="*/ 1 h 52"/>
                <a:gd name="T14" fmla="*/ 5 w 28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2">
                  <a:moveTo>
                    <a:pt x="5" y="0"/>
                  </a:moveTo>
                  <a:cubicBezTo>
                    <a:pt x="2" y="0"/>
                    <a:pt x="0" y="3"/>
                    <a:pt x="1" y="6"/>
                  </a:cubicBezTo>
                  <a:cubicBezTo>
                    <a:pt x="6" y="15"/>
                    <a:pt x="8" y="26"/>
                    <a:pt x="9" y="36"/>
                  </a:cubicBezTo>
                  <a:cubicBezTo>
                    <a:pt x="9" y="40"/>
                    <a:pt x="9" y="52"/>
                    <a:pt x="15" y="52"/>
                  </a:cubicBezTo>
                  <a:cubicBezTo>
                    <a:pt x="16" y="52"/>
                    <a:pt x="17" y="52"/>
                    <a:pt x="18" y="51"/>
                  </a:cubicBezTo>
                  <a:cubicBezTo>
                    <a:pt x="28" y="48"/>
                    <a:pt x="24" y="34"/>
                    <a:pt x="22" y="27"/>
                  </a:cubicBezTo>
                  <a:cubicBezTo>
                    <a:pt x="19" y="17"/>
                    <a:pt x="14" y="8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44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77" name="组合 1376">
            <a:extLst>
              <a:ext uri="{FF2B5EF4-FFF2-40B4-BE49-F238E27FC236}">
                <a16:creationId xmlns:a16="http://schemas.microsoft.com/office/drawing/2014/main" id="{34461651-7178-4514-9F28-76DCD793CB6F}"/>
              </a:ext>
            </a:extLst>
          </p:cNvPr>
          <p:cNvGrpSpPr/>
          <p:nvPr/>
        </p:nvGrpSpPr>
        <p:grpSpPr>
          <a:xfrm flipH="1">
            <a:off x="10826073" y="3314337"/>
            <a:ext cx="1263029" cy="2015970"/>
            <a:chOff x="1735138" y="3373438"/>
            <a:chExt cx="2055813" cy="3281363"/>
          </a:xfrm>
        </p:grpSpPr>
        <p:sp>
          <p:nvSpPr>
            <p:cNvPr id="1378" name="Freeform 150">
              <a:extLst>
                <a:ext uri="{FF2B5EF4-FFF2-40B4-BE49-F238E27FC236}">
                  <a16:creationId xmlns:a16="http://schemas.microsoft.com/office/drawing/2014/main" id="{C2348DA6-F27B-4D5A-88B3-5D70C0360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4486276"/>
              <a:ext cx="42863" cy="42863"/>
            </a:xfrm>
            <a:custGeom>
              <a:avLst/>
              <a:gdLst>
                <a:gd name="T0" fmla="*/ 13 w 15"/>
                <a:gd name="T1" fmla="*/ 10 h 15"/>
                <a:gd name="T2" fmla="*/ 12 w 15"/>
                <a:gd name="T3" fmla="*/ 12 h 15"/>
                <a:gd name="T4" fmla="*/ 8 w 15"/>
                <a:gd name="T5" fmla="*/ 15 h 15"/>
                <a:gd name="T6" fmla="*/ 0 w 15"/>
                <a:gd name="T7" fmla="*/ 11 h 15"/>
                <a:gd name="T8" fmla="*/ 7 w 15"/>
                <a:gd name="T9" fmla="*/ 0 h 15"/>
                <a:gd name="T10" fmla="*/ 8 w 15"/>
                <a:gd name="T11" fmla="*/ 0 h 15"/>
                <a:gd name="T12" fmla="*/ 11 w 15"/>
                <a:gd name="T13" fmla="*/ 1 h 15"/>
                <a:gd name="T14" fmla="*/ 12 w 15"/>
                <a:gd name="T15" fmla="*/ 1 h 15"/>
                <a:gd name="T16" fmla="*/ 13 w 15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3" y="10"/>
                  </a:moveTo>
                  <a:cubicBezTo>
                    <a:pt x="13" y="11"/>
                    <a:pt x="12" y="12"/>
                    <a:pt x="12" y="12"/>
                  </a:cubicBezTo>
                  <a:cubicBezTo>
                    <a:pt x="11" y="13"/>
                    <a:pt x="10" y="14"/>
                    <a:pt x="8" y="15"/>
                  </a:cubicBezTo>
                  <a:cubicBezTo>
                    <a:pt x="5" y="15"/>
                    <a:pt x="2" y="14"/>
                    <a:pt x="0" y="11"/>
                  </a:cubicBezTo>
                  <a:cubicBezTo>
                    <a:pt x="3" y="7"/>
                    <a:pt x="5" y="3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5" y="4"/>
                    <a:pt x="15" y="7"/>
                    <a:pt x="13" y="10"/>
                  </a:cubicBezTo>
                  <a:close/>
                </a:path>
              </a:pathLst>
            </a:custGeom>
            <a:solidFill>
              <a:srgbClr val="00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" name="Freeform 151">
              <a:extLst>
                <a:ext uri="{FF2B5EF4-FFF2-40B4-BE49-F238E27FC236}">
                  <a16:creationId xmlns:a16="http://schemas.microsoft.com/office/drawing/2014/main" id="{D77499F1-88C8-48E4-933F-8D38EA82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405313"/>
              <a:ext cx="117475" cy="150813"/>
            </a:xfrm>
            <a:custGeom>
              <a:avLst/>
              <a:gdLst>
                <a:gd name="T0" fmla="*/ 30 w 42"/>
                <a:gd name="T1" fmla="*/ 9 h 54"/>
                <a:gd name="T2" fmla="*/ 27 w 42"/>
                <a:gd name="T3" fmla="*/ 50 h 54"/>
                <a:gd name="T4" fmla="*/ 2 w 42"/>
                <a:gd name="T5" fmla="*/ 39 h 54"/>
                <a:gd name="T6" fmla="*/ 1 w 42"/>
                <a:gd name="T7" fmla="*/ 30 h 54"/>
                <a:gd name="T8" fmla="*/ 0 w 42"/>
                <a:gd name="T9" fmla="*/ 30 h 54"/>
                <a:gd name="T10" fmla="*/ 0 w 42"/>
                <a:gd name="T11" fmla="*/ 29 h 54"/>
                <a:gd name="T12" fmla="*/ 30 w 42"/>
                <a:gd name="T1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4">
                  <a:moveTo>
                    <a:pt x="30" y="9"/>
                  </a:moveTo>
                  <a:cubicBezTo>
                    <a:pt x="42" y="13"/>
                    <a:pt x="39" y="47"/>
                    <a:pt x="27" y="50"/>
                  </a:cubicBezTo>
                  <a:cubicBezTo>
                    <a:pt x="10" y="54"/>
                    <a:pt x="3" y="40"/>
                    <a:pt x="2" y="39"/>
                  </a:cubicBezTo>
                  <a:cubicBezTo>
                    <a:pt x="4" y="36"/>
                    <a:pt x="4" y="33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1" y="0"/>
                    <a:pt x="30" y="9"/>
                  </a:cubicBezTo>
                  <a:close/>
                </a:path>
              </a:pathLst>
            </a:custGeom>
            <a:solidFill>
              <a:srgbClr val="004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" name="Freeform 152">
              <a:extLst>
                <a:ext uri="{FF2B5EF4-FFF2-40B4-BE49-F238E27FC236}">
                  <a16:creationId xmlns:a16="http://schemas.microsoft.com/office/drawing/2014/main" id="{7CE1C00A-3D0E-42DD-B57A-E86EC3B4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1" y="4518026"/>
              <a:ext cx="141288" cy="198438"/>
            </a:xfrm>
            <a:custGeom>
              <a:avLst/>
              <a:gdLst>
                <a:gd name="T0" fmla="*/ 23 w 50"/>
                <a:gd name="T1" fmla="*/ 11 h 71"/>
                <a:gd name="T2" fmla="*/ 22 w 50"/>
                <a:gd name="T3" fmla="*/ 11 h 71"/>
                <a:gd name="T4" fmla="*/ 31 w 50"/>
                <a:gd name="T5" fmla="*/ 0 h 71"/>
                <a:gd name="T6" fmla="*/ 39 w 50"/>
                <a:gd name="T7" fmla="*/ 4 h 71"/>
                <a:gd name="T8" fmla="*/ 43 w 50"/>
                <a:gd name="T9" fmla="*/ 1 h 71"/>
                <a:gd name="T10" fmla="*/ 43 w 50"/>
                <a:gd name="T11" fmla="*/ 2 h 71"/>
                <a:gd name="T12" fmla="*/ 49 w 50"/>
                <a:gd name="T13" fmla="*/ 41 h 71"/>
                <a:gd name="T14" fmla="*/ 30 w 50"/>
                <a:gd name="T15" fmla="*/ 70 h 71"/>
                <a:gd name="T16" fmla="*/ 29 w 50"/>
                <a:gd name="T17" fmla="*/ 71 h 71"/>
                <a:gd name="T18" fmla="*/ 6 w 50"/>
                <a:gd name="T19" fmla="*/ 56 h 71"/>
                <a:gd name="T20" fmla="*/ 23 w 50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71"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6" y="8"/>
                    <a:pt x="29" y="4"/>
                    <a:pt x="31" y="0"/>
                  </a:cubicBezTo>
                  <a:cubicBezTo>
                    <a:pt x="33" y="3"/>
                    <a:pt x="36" y="4"/>
                    <a:pt x="39" y="4"/>
                  </a:cubicBezTo>
                  <a:cubicBezTo>
                    <a:pt x="41" y="3"/>
                    <a:pt x="42" y="2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50" y="22"/>
                    <a:pt x="49" y="41"/>
                  </a:cubicBezTo>
                  <a:cubicBezTo>
                    <a:pt x="48" y="66"/>
                    <a:pt x="30" y="70"/>
                    <a:pt x="30" y="7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1" y="66"/>
                    <a:pt x="13" y="61"/>
                    <a:pt x="6" y="56"/>
                  </a:cubicBezTo>
                  <a:cubicBezTo>
                    <a:pt x="5" y="52"/>
                    <a:pt x="0" y="37"/>
                    <a:pt x="23" y="11"/>
                  </a:cubicBezTo>
                  <a:close/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" name="Freeform 153">
              <a:extLst>
                <a:ext uri="{FF2B5EF4-FFF2-40B4-BE49-F238E27FC236}">
                  <a16:creationId xmlns:a16="http://schemas.microsoft.com/office/drawing/2014/main" id="{7A4CB2D2-D100-4065-B8FF-70CB66BD8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5689601"/>
              <a:ext cx="50800" cy="50800"/>
            </a:xfrm>
            <a:custGeom>
              <a:avLst/>
              <a:gdLst>
                <a:gd name="T0" fmla="*/ 18 w 18"/>
                <a:gd name="T1" fmla="*/ 8 h 18"/>
                <a:gd name="T2" fmla="*/ 10 w 18"/>
                <a:gd name="T3" fmla="*/ 18 h 18"/>
                <a:gd name="T4" fmla="*/ 0 w 18"/>
                <a:gd name="T5" fmla="*/ 10 h 18"/>
                <a:gd name="T6" fmla="*/ 8 w 18"/>
                <a:gd name="T7" fmla="*/ 0 h 18"/>
                <a:gd name="T8" fmla="*/ 18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13"/>
                    <a:pt x="15" y="17"/>
                    <a:pt x="10" y="18"/>
                  </a:cubicBezTo>
                  <a:cubicBezTo>
                    <a:pt x="5" y="18"/>
                    <a:pt x="1" y="15"/>
                    <a:pt x="0" y="10"/>
                  </a:cubicBezTo>
                  <a:cubicBezTo>
                    <a:pt x="0" y="5"/>
                    <a:pt x="3" y="1"/>
                    <a:pt x="8" y="0"/>
                  </a:cubicBezTo>
                  <a:cubicBezTo>
                    <a:pt x="13" y="0"/>
                    <a:pt x="17" y="3"/>
                    <a:pt x="18" y="8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" name="Freeform 154">
              <a:extLst>
                <a:ext uri="{FF2B5EF4-FFF2-40B4-BE49-F238E27FC236}">
                  <a16:creationId xmlns:a16="http://schemas.microsoft.com/office/drawing/2014/main" id="{36786F28-C338-4D7F-BA5F-BEF32BAB9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1" y="5759451"/>
              <a:ext cx="50800" cy="50800"/>
            </a:xfrm>
            <a:custGeom>
              <a:avLst/>
              <a:gdLst>
                <a:gd name="T0" fmla="*/ 17 w 18"/>
                <a:gd name="T1" fmla="*/ 9 h 18"/>
                <a:gd name="T2" fmla="*/ 10 w 18"/>
                <a:gd name="T3" fmla="*/ 18 h 18"/>
                <a:gd name="T4" fmla="*/ 0 w 18"/>
                <a:gd name="T5" fmla="*/ 10 h 18"/>
                <a:gd name="T6" fmla="*/ 8 w 18"/>
                <a:gd name="T7" fmla="*/ 1 h 18"/>
                <a:gd name="T8" fmla="*/ 17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9"/>
                  </a:moveTo>
                  <a:cubicBezTo>
                    <a:pt x="18" y="13"/>
                    <a:pt x="14" y="18"/>
                    <a:pt x="10" y="18"/>
                  </a:cubicBezTo>
                  <a:cubicBezTo>
                    <a:pt x="5" y="18"/>
                    <a:pt x="1" y="15"/>
                    <a:pt x="0" y="10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13" y="0"/>
                    <a:pt x="17" y="4"/>
                    <a:pt x="17" y="9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" name="Freeform 155">
              <a:extLst>
                <a:ext uri="{FF2B5EF4-FFF2-40B4-BE49-F238E27FC236}">
                  <a16:creationId xmlns:a16="http://schemas.microsoft.com/office/drawing/2014/main" id="{FFA47E7D-31E4-4796-84CB-96B4EE11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6" y="5840413"/>
              <a:ext cx="49213" cy="50800"/>
            </a:xfrm>
            <a:custGeom>
              <a:avLst/>
              <a:gdLst>
                <a:gd name="T0" fmla="*/ 18 w 18"/>
                <a:gd name="T1" fmla="*/ 8 h 18"/>
                <a:gd name="T2" fmla="*/ 10 w 18"/>
                <a:gd name="T3" fmla="*/ 17 h 18"/>
                <a:gd name="T4" fmla="*/ 0 w 18"/>
                <a:gd name="T5" fmla="*/ 10 h 18"/>
                <a:gd name="T6" fmla="*/ 8 w 18"/>
                <a:gd name="T7" fmla="*/ 0 h 18"/>
                <a:gd name="T8" fmla="*/ 18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13"/>
                    <a:pt x="14" y="17"/>
                    <a:pt x="10" y="17"/>
                  </a:cubicBezTo>
                  <a:cubicBezTo>
                    <a:pt x="5" y="18"/>
                    <a:pt x="1" y="14"/>
                    <a:pt x="0" y="10"/>
                  </a:cubicBezTo>
                  <a:cubicBezTo>
                    <a:pt x="0" y="5"/>
                    <a:pt x="3" y="1"/>
                    <a:pt x="8" y="0"/>
                  </a:cubicBezTo>
                  <a:cubicBezTo>
                    <a:pt x="13" y="0"/>
                    <a:pt x="17" y="3"/>
                    <a:pt x="18" y="8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" name="Freeform 156">
              <a:extLst>
                <a:ext uri="{FF2B5EF4-FFF2-40B4-BE49-F238E27FC236}">
                  <a16:creationId xmlns:a16="http://schemas.microsoft.com/office/drawing/2014/main" id="{D1C1E6DB-310F-48C6-9180-D13715516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5930901"/>
              <a:ext cx="52388" cy="50800"/>
            </a:xfrm>
            <a:custGeom>
              <a:avLst/>
              <a:gdLst>
                <a:gd name="T0" fmla="*/ 18 w 19"/>
                <a:gd name="T1" fmla="*/ 8 h 18"/>
                <a:gd name="T2" fmla="*/ 10 w 19"/>
                <a:gd name="T3" fmla="*/ 18 h 18"/>
                <a:gd name="T4" fmla="*/ 1 w 19"/>
                <a:gd name="T5" fmla="*/ 10 h 18"/>
                <a:gd name="T6" fmla="*/ 9 w 19"/>
                <a:gd name="T7" fmla="*/ 0 h 18"/>
                <a:gd name="T8" fmla="*/ 18 w 19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8" y="8"/>
                  </a:moveTo>
                  <a:cubicBezTo>
                    <a:pt x="19" y="13"/>
                    <a:pt x="15" y="17"/>
                    <a:pt x="10" y="18"/>
                  </a:cubicBezTo>
                  <a:cubicBezTo>
                    <a:pt x="6" y="18"/>
                    <a:pt x="1" y="15"/>
                    <a:pt x="1" y="10"/>
                  </a:cubicBezTo>
                  <a:cubicBezTo>
                    <a:pt x="0" y="5"/>
                    <a:pt x="4" y="1"/>
                    <a:pt x="9" y="0"/>
                  </a:cubicBezTo>
                  <a:cubicBezTo>
                    <a:pt x="14" y="0"/>
                    <a:pt x="18" y="4"/>
                    <a:pt x="18" y="8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" name="Freeform 157">
              <a:extLst>
                <a:ext uri="{FF2B5EF4-FFF2-40B4-BE49-F238E27FC236}">
                  <a16:creationId xmlns:a16="http://schemas.microsoft.com/office/drawing/2014/main" id="{A6562135-460D-4540-AC23-D8ABBAC0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6" y="6508751"/>
              <a:ext cx="63500" cy="61913"/>
            </a:xfrm>
            <a:custGeom>
              <a:avLst/>
              <a:gdLst>
                <a:gd name="T0" fmla="*/ 20 w 23"/>
                <a:gd name="T1" fmla="*/ 5 h 22"/>
                <a:gd name="T2" fmla="*/ 17 w 23"/>
                <a:gd name="T3" fmla="*/ 19 h 22"/>
                <a:gd name="T4" fmla="*/ 3 w 23"/>
                <a:gd name="T5" fmla="*/ 16 h 22"/>
                <a:gd name="T6" fmla="*/ 6 w 23"/>
                <a:gd name="T7" fmla="*/ 3 h 22"/>
                <a:gd name="T8" fmla="*/ 20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20" y="5"/>
                  </a:moveTo>
                  <a:cubicBezTo>
                    <a:pt x="23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7" y="1"/>
                    <a:pt x="20" y="5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" name="Freeform 158">
              <a:extLst>
                <a:ext uri="{FF2B5EF4-FFF2-40B4-BE49-F238E27FC236}">
                  <a16:creationId xmlns:a16="http://schemas.microsoft.com/office/drawing/2014/main" id="{8A8E494D-1DA5-4B28-BF36-49097BD9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6" y="6542088"/>
              <a:ext cx="65088" cy="61913"/>
            </a:xfrm>
            <a:custGeom>
              <a:avLst/>
              <a:gdLst>
                <a:gd name="T0" fmla="*/ 20 w 23"/>
                <a:gd name="T1" fmla="*/ 5 h 22"/>
                <a:gd name="T2" fmla="*/ 17 w 23"/>
                <a:gd name="T3" fmla="*/ 19 h 22"/>
                <a:gd name="T4" fmla="*/ 3 w 23"/>
                <a:gd name="T5" fmla="*/ 16 h 22"/>
                <a:gd name="T6" fmla="*/ 6 w 23"/>
                <a:gd name="T7" fmla="*/ 3 h 22"/>
                <a:gd name="T8" fmla="*/ 20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20" y="5"/>
                  </a:moveTo>
                  <a:cubicBezTo>
                    <a:pt x="23" y="10"/>
                    <a:pt x="22" y="16"/>
                    <a:pt x="17" y="19"/>
                  </a:cubicBezTo>
                  <a:cubicBezTo>
                    <a:pt x="13" y="22"/>
                    <a:pt x="6" y="21"/>
                    <a:pt x="3" y="16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7" y="1"/>
                    <a:pt x="20" y="5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" name="Freeform 159">
              <a:extLst>
                <a:ext uri="{FF2B5EF4-FFF2-40B4-BE49-F238E27FC236}">
                  <a16:creationId xmlns:a16="http://schemas.microsoft.com/office/drawing/2014/main" id="{A4880885-8FDD-4247-8727-E58D0C9C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638" y="6557963"/>
              <a:ext cx="61913" cy="61913"/>
            </a:xfrm>
            <a:custGeom>
              <a:avLst/>
              <a:gdLst>
                <a:gd name="T0" fmla="*/ 19 w 22"/>
                <a:gd name="T1" fmla="*/ 6 h 22"/>
                <a:gd name="T2" fmla="*/ 17 w 22"/>
                <a:gd name="T3" fmla="*/ 19 h 22"/>
                <a:gd name="T4" fmla="*/ 3 w 22"/>
                <a:gd name="T5" fmla="*/ 17 h 22"/>
                <a:gd name="T6" fmla="*/ 6 w 22"/>
                <a:gd name="T7" fmla="*/ 3 h 22"/>
                <a:gd name="T8" fmla="*/ 19 w 22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6"/>
                  </a:move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1"/>
                    <a:pt x="19" y="6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" name="Freeform 160">
              <a:extLst>
                <a:ext uri="{FF2B5EF4-FFF2-40B4-BE49-F238E27FC236}">
                  <a16:creationId xmlns:a16="http://schemas.microsoft.com/office/drawing/2014/main" id="{93745727-B0DE-4AF7-A5BA-AB66D55C7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6" y="6546851"/>
              <a:ext cx="63500" cy="61913"/>
            </a:xfrm>
            <a:custGeom>
              <a:avLst/>
              <a:gdLst>
                <a:gd name="T0" fmla="*/ 20 w 23"/>
                <a:gd name="T1" fmla="*/ 5 h 22"/>
                <a:gd name="T2" fmla="*/ 17 w 23"/>
                <a:gd name="T3" fmla="*/ 19 h 22"/>
                <a:gd name="T4" fmla="*/ 3 w 23"/>
                <a:gd name="T5" fmla="*/ 16 h 22"/>
                <a:gd name="T6" fmla="*/ 6 w 23"/>
                <a:gd name="T7" fmla="*/ 3 h 22"/>
                <a:gd name="T8" fmla="*/ 20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20" y="5"/>
                  </a:moveTo>
                  <a:cubicBezTo>
                    <a:pt x="23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6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0" y="0"/>
                    <a:pt x="17" y="1"/>
                    <a:pt x="20" y="5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" name="Freeform 161">
              <a:extLst>
                <a:ext uri="{FF2B5EF4-FFF2-40B4-BE49-F238E27FC236}">
                  <a16:creationId xmlns:a16="http://schemas.microsoft.com/office/drawing/2014/main" id="{533C3FD3-E8CD-4720-8436-EA8A1949C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6534151"/>
              <a:ext cx="134938" cy="106363"/>
            </a:xfrm>
            <a:custGeom>
              <a:avLst/>
              <a:gdLst>
                <a:gd name="T0" fmla="*/ 6 w 48"/>
                <a:gd name="T1" fmla="*/ 16 h 38"/>
                <a:gd name="T2" fmla="*/ 3 w 48"/>
                <a:gd name="T3" fmla="*/ 9 h 38"/>
                <a:gd name="T4" fmla="*/ 0 w 48"/>
                <a:gd name="T5" fmla="*/ 6 h 38"/>
                <a:gd name="T6" fmla="*/ 0 w 48"/>
                <a:gd name="T7" fmla="*/ 5 h 38"/>
                <a:gd name="T8" fmla="*/ 36 w 48"/>
                <a:gd name="T9" fmla="*/ 0 h 38"/>
                <a:gd name="T10" fmla="*/ 42 w 48"/>
                <a:gd name="T11" fmla="*/ 5 h 38"/>
                <a:gd name="T12" fmla="*/ 37 w 48"/>
                <a:gd name="T13" fmla="*/ 32 h 38"/>
                <a:gd name="T14" fmla="*/ 9 w 48"/>
                <a:gd name="T15" fmla="*/ 27 h 38"/>
                <a:gd name="T16" fmla="*/ 6 w 48"/>
                <a:gd name="T17" fmla="*/ 20 h 38"/>
                <a:gd name="T18" fmla="*/ 6 w 48"/>
                <a:gd name="T19" fmla="*/ 16 h 38"/>
                <a:gd name="T20" fmla="*/ 6 w 48"/>
                <a:gd name="T21" fmla="*/ 16 h 38"/>
                <a:gd name="T22" fmla="*/ 31 w 48"/>
                <a:gd name="T23" fmla="*/ 24 h 38"/>
                <a:gd name="T24" fmla="*/ 34 w 48"/>
                <a:gd name="T25" fmla="*/ 10 h 38"/>
                <a:gd name="T26" fmla="*/ 20 w 48"/>
                <a:gd name="T27" fmla="*/ 8 h 38"/>
                <a:gd name="T28" fmla="*/ 17 w 48"/>
                <a:gd name="T29" fmla="*/ 21 h 38"/>
                <a:gd name="T30" fmla="*/ 31 w 48"/>
                <a:gd name="T31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38">
                  <a:moveTo>
                    <a:pt x="6" y="16"/>
                  </a:moveTo>
                  <a:cubicBezTo>
                    <a:pt x="5" y="13"/>
                    <a:pt x="4" y="11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5"/>
                    <a:pt x="27" y="3"/>
                    <a:pt x="36" y="0"/>
                  </a:cubicBezTo>
                  <a:cubicBezTo>
                    <a:pt x="39" y="1"/>
                    <a:pt x="40" y="2"/>
                    <a:pt x="42" y="5"/>
                  </a:cubicBezTo>
                  <a:cubicBezTo>
                    <a:pt x="48" y="14"/>
                    <a:pt x="46" y="26"/>
                    <a:pt x="37" y="32"/>
                  </a:cubicBezTo>
                  <a:cubicBezTo>
                    <a:pt x="28" y="38"/>
                    <a:pt x="15" y="36"/>
                    <a:pt x="9" y="27"/>
                  </a:cubicBezTo>
                  <a:cubicBezTo>
                    <a:pt x="8" y="25"/>
                    <a:pt x="7" y="23"/>
                    <a:pt x="6" y="20"/>
                  </a:cubicBezTo>
                  <a:cubicBezTo>
                    <a:pt x="6" y="19"/>
                    <a:pt x="6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31" y="24"/>
                  </a:moveTo>
                  <a:cubicBezTo>
                    <a:pt x="35" y="21"/>
                    <a:pt x="37" y="15"/>
                    <a:pt x="34" y="10"/>
                  </a:cubicBezTo>
                  <a:cubicBezTo>
                    <a:pt x="31" y="6"/>
                    <a:pt x="24" y="5"/>
                    <a:pt x="20" y="8"/>
                  </a:cubicBezTo>
                  <a:cubicBezTo>
                    <a:pt x="16" y="11"/>
                    <a:pt x="14" y="17"/>
                    <a:pt x="17" y="21"/>
                  </a:cubicBezTo>
                  <a:cubicBezTo>
                    <a:pt x="20" y="26"/>
                    <a:pt x="26" y="27"/>
                    <a:pt x="31" y="24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" name="Freeform 162">
              <a:extLst>
                <a:ext uri="{FF2B5EF4-FFF2-40B4-BE49-F238E27FC236}">
                  <a16:creationId xmlns:a16="http://schemas.microsoft.com/office/drawing/2014/main" id="{0CA0F1F4-1204-429C-BA40-6FAE26E37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238" y="6545263"/>
              <a:ext cx="112713" cy="109538"/>
            </a:xfrm>
            <a:custGeom>
              <a:avLst/>
              <a:gdLst>
                <a:gd name="T0" fmla="*/ 40 w 40"/>
                <a:gd name="T1" fmla="*/ 12 h 39"/>
                <a:gd name="T2" fmla="*/ 40 w 40"/>
                <a:gd name="T3" fmla="*/ 16 h 39"/>
                <a:gd name="T4" fmla="*/ 31 w 40"/>
                <a:gd name="T5" fmla="*/ 33 h 39"/>
                <a:gd name="T6" fmla="*/ 4 w 40"/>
                <a:gd name="T7" fmla="*/ 27 h 39"/>
                <a:gd name="T8" fmla="*/ 1 w 40"/>
                <a:gd name="T9" fmla="*/ 12 h 39"/>
                <a:gd name="T10" fmla="*/ 7 w 40"/>
                <a:gd name="T11" fmla="*/ 1 h 39"/>
                <a:gd name="T12" fmla="*/ 8 w 40"/>
                <a:gd name="T13" fmla="*/ 0 h 39"/>
                <a:gd name="T14" fmla="*/ 34 w 40"/>
                <a:gd name="T15" fmla="*/ 1 h 39"/>
                <a:gd name="T16" fmla="*/ 34 w 40"/>
                <a:gd name="T17" fmla="*/ 2 h 39"/>
                <a:gd name="T18" fmla="*/ 37 w 40"/>
                <a:gd name="T19" fmla="*/ 5 h 39"/>
                <a:gd name="T20" fmla="*/ 40 w 40"/>
                <a:gd name="T21" fmla="*/ 12 h 39"/>
                <a:gd name="T22" fmla="*/ 40 w 40"/>
                <a:gd name="T23" fmla="*/ 12 h 39"/>
                <a:gd name="T24" fmla="*/ 26 w 40"/>
                <a:gd name="T25" fmla="*/ 24 h 39"/>
                <a:gd name="T26" fmla="*/ 28 w 40"/>
                <a:gd name="T27" fmla="*/ 11 h 39"/>
                <a:gd name="T28" fmla="*/ 15 w 40"/>
                <a:gd name="T29" fmla="*/ 8 h 39"/>
                <a:gd name="T30" fmla="*/ 12 w 40"/>
                <a:gd name="T31" fmla="*/ 22 h 39"/>
                <a:gd name="T32" fmla="*/ 26 w 40"/>
                <a:gd name="T3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9">
                  <a:moveTo>
                    <a:pt x="40" y="12"/>
                  </a:moveTo>
                  <a:cubicBezTo>
                    <a:pt x="40" y="13"/>
                    <a:pt x="40" y="15"/>
                    <a:pt x="40" y="16"/>
                  </a:cubicBezTo>
                  <a:cubicBezTo>
                    <a:pt x="40" y="23"/>
                    <a:pt x="37" y="29"/>
                    <a:pt x="31" y="33"/>
                  </a:cubicBezTo>
                  <a:cubicBezTo>
                    <a:pt x="22" y="39"/>
                    <a:pt x="10" y="36"/>
                    <a:pt x="4" y="27"/>
                  </a:cubicBezTo>
                  <a:cubicBezTo>
                    <a:pt x="1" y="23"/>
                    <a:pt x="0" y="17"/>
                    <a:pt x="1" y="12"/>
                  </a:cubicBezTo>
                  <a:cubicBezTo>
                    <a:pt x="2" y="8"/>
                    <a:pt x="4" y="4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7" y="1"/>
                    <a:pt x="26" y="2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6" y="4"/>
                    <a:pt x="37" y="5"/>
                  </a:cubicBezTo>
                  <a:cubicBezTo>
                    <a:pt x="38" y="7"/>
                    <a:pt x="39" y="9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moveTo>
                    <a:pt x="26" y="24"/>
                  </a:moveTo>
                  <a:cubicBezTo>
                    <a:pt x="30" y="21"/>
                    <a:pt x="31" y="15"/>
                    <a:pt x="28" y="11"/>
                  </a:cubicBezTo>
                  <a:cubicBezTo>
                    <a:pt x="25" y="6"/>
                    <a:pt x="19" y="5"/>
                    <a:pt x="15" y="8"/>
                  </a:cubicBezTo>
                  <a:cubicBezTo>
                    <a:pt x="10" y="11"/>
                    <a:pt x="9" y="17"/>
                    <a:pt x="12" y="22"/>
                  </a:cubicBezTo>
                  <a:cubicBezTo>
                    <a:pt x="15" y="26"/>
                    <a:pt x="21" y="27"/>
                    <a:pt x="26" y="24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" name="Freeform 163">
              <a:extLst>
                <a:ext uri="{FF2B5EF4-FFF2-40B4-BE49-F238E27FC236}">
                  <a16:creationId xmlns:a16="http://schemas.microsoft.com/office/drawing/2014/main" id="{2571AD08-B283-4815-8942-1B2C15C13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5763" y="6527801"/>
              <a:ext cx="139700" cy="106363"/>
            </a:xfrm>
            <a:custGeom>
              <a:avLst/>
              <a:gdLst>
                <a:gd name="T0" fmla="*/ 42 w 50"/>
                <a:gd name="T1" fmla="*/ 18 h 38"/>
                <a:gd name="T2" fmla="*/ 34 w 50"/>
                <a:gd name="T3" fmla="*/ 32 h 38"/>
                <a:gd name="T4" fmla="*/ 6 w 50"/>
                <a:gd name="T5" fmla="*/ 27 h 38"/>
                <a:gd name="T6" fmla="*/ 11 w 50"/>
                <a:gd name="T7" fmla="*/ 0 h 38"/>
                <a:gd name="T8" fmla="*/ 50 w 50"/>
                <a:gd name="T9" fmla="*/ 6 h 38"/>
                <a:gd name="T10" fmla="*/ 49 w 50"/>
                <a:gd name="T11" fmla="*/ 7 h 38"/>
                <a:gd name="T12" fmla="*/ 43 w 50"/>
                <a:gd name="T13" fmla="*/ 18 h 38"/>
                <a:gd name="T14" fmla="*/ 42 w 50"/>
                <a:gd name="T15" fmla="*/ 18 h 38"/>
                <a:gd name="T16" fmla="*/ 28 w 50"/>
                <a:gd name="T17" fmla="*/ 24 h 38"/>
                <a:gd name="T18" fmla="*/ 31 w 50"/>
                <a:gd name="T19" fmla="*/ 10 h 38"/>
                <a:gd name="T20" fmla="*/ 17 w 50"/>
                <a:gd name="T21" fmla="*/ 8 h 38"/>
                <a:gd name="T22" fmla="*/ 14 w 50"/>
                <a:gd name="T23" fmla="*/ 21 h 38"/>
                <a:gd name="T24" fmla="*/ 28 w 50"/>
                <a:gd name="T25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8">
                  <a:moveTo>
                    <a:pt x="42" y="18"/>
                  </a:moveTo>
                  <a:cubicBezTo>
                    <a:pt x="42" y="24"/>
                    <a:pt x="39" y="29"/>
                    <a:pt x="34" y="32"/>
                  </a:cubicBezTo>
                  <a:cubicBezTo>
                    <a:pt x="25" y="38"/>
                    <a:pt x="12" y="36"/>
                    <a:pt x="6" y="27"/>
                  </a:cubicBezTo>
                  <a:cubicBezTo>
                    <a:pt x="0" y="18"/>
                    <a:pt x="2" y="6"/>
                    <a:pt x="11" y="0"/>
                  </a:cubicBezTo>
                  <a:cubicBezTo>
                    <a:pt x="23" y="3"/>
                    <a:pt x="36" y="5"/>
                    <a:pt x="50" y="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10"/>
                    <a:pt x="44" y="14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28" y="24"/>
                  </a:moveTo>
                  <a:cubicBezTo>
                    <a:pt x="33" y="21"/>
                    <a:pt x="34" y="15"/>
                    <a:pt x="31" y="10"/>
                  </a:cubicBezTo>
                  <a:cubicBezTo>
                    <a:pt x="28" y="6"/>
                    <a:pt x="22" y="5"/>
                    <a:pt x="17" y="8"/>
                  </a:cubicBezTo>
                  <a:cubicBezTo>
                    <a:pt x="13" y="11"/>
                    <a:pt x="11" y="17"/>
                    <a:pt x="14" y="21"/>
                  </a:cubicBezTo>
                  <a:cubicBezTo>
                    <a:pt x="17" y="26"/>
                    <a:pt x="24" y="27"/>
                    <a:pt x="28" y="24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" name="Freeform 164">
              <a:extLst>
                <a:ext uri="{FF2B5EF4-FFF2-40B4-BE49-F238E27FC236}">
                  <a16:creationId xmlns:a16="http://schemas.microsoft.com/office/drawing/2014/main" id="{31C2CB97-A702-4872-BC37-18D794EED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9401" y="6488113"/>
              <a:ext cx="123825" cy="112713"/>
            </a:xfrm>
            <a:custGeom>
              <a:avLst/>
              <a:gdLst>
                <a:gd name="T0" fmla="*/ 41 w 44"/>
                <a:gd name="T1" fmla="*/ 12 h 40"/>
                <a:gd name="T2" fmla="*/ 33 w 44"/>
                <a:gd name="T3" fmla="*/ 34 h 40"/>
                <a:gd name="T4" fmla="*/ 6 w 44"/>
                <a:gd name="T5" fmla="*/ 28 h 40"/>
                <a:gd name="T6" fmla="*/ 11 w 44"/>
                <a:gd name="T7" fmla="*/ 1 h 40"/>
                <a:gd name="T8" fmla="*/ 13 w 44"/>
                <a:gd name="T9" fmla="*/ 0 h 40"/>
                <a:gd name="T10" fmla="*/ 41 w 44"/>
                <a:gd name="T11" fmla="*/ 12 h 40"/>
                <a:gd name="T12" fmla="*/ 27 w 44"/>
                <a:gd name="T13" fmla="*/ 26 h 40"/>
                <a:gd name="T14" fmla="*/ 30 w 44"/>
                <a:gd name="T15" fmla="*/ 12 h 40"/>
                <a:gd name="T16" fmla="*/ 16 w 44"/>
                <a:gd name="T17" fmla="*/ 10 h 40"/>
                <a:gd name="T18" fmla="*/ 13 w 44"/>
                <a:gd name="T19" fmla="*/ 23 h 40"/>
                <a:gd name="T20" fmla="*/ 27 w 44"/>
                <a:gd name="T2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0">
                  <a:moveTo>
                    <a:pt x="41" y="12"/>
                  </a:moveTo>
                  <a:cubicBezTo>
                    <a:pt x="44" y="20"/>
                    <a:pt x="41" y="29"/>
                    <a:pt x="33" y="34"/>
                  </a:cubicBezTo>
                  <a:cubicBezTo>
                    <a:pt x="24" y="40"/>
                    <a:pt x="12" y="38"/>
                    <a:pt x="6" y="28"/>
                  </a:cubicBezTo>
                  <a:cubicBezTo>
                    <a:pt x="0" y="19"/>
                    <a:pt x="2" y="7"/>
                    <a:pt x="11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20" y="4"/>
                    <a:pt x="30" y="8"/>
                    <a:pt x="41" y="12"/>
                  </a:cubicBezTo>
                  <a:moveTo>
                    <a:pt x="27" y="26"/>
                  </a:moveTo>
                  <a:cubicBezTo>
                    <a:pt x="31" y="23"/>
                    <a:pt x="33" y="17"/>
                    <a:pt x="30" y="12"/>
                  </a:cubicBezTo>
                  <a:cubicBezTo>
                    <a:pt x="27" y="8"/>
                    <a:pt x="20" y="7"/>
                    <a:pt x="16" y="10"/>
                  </a:cubicBezTo>
                  <a:cubicBezTo>
                    <a:pt x="11" y="13"/>
                    <a:pt x="10" y="19"/>
                    <a:pt x="13" y="23"/>
                  </a:cubicBezTo>
                  <a:cubicBezTo>
                    <a:pt x="16" y="28"/>
                    <a:pt x="22" y="29"/>
                    <a:pt x="27" y="26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" name="Freeform 165">
              <a:extLst>
                <a:ext uri="{FF2B5EF4-FFF2-40B4-BE49-F238E27FC236}">
                  <a16:creationId xmlns:a16="http://schemas.microsoft.com/office/drawing/2014/main" id="{11895A9A-2E63-480B-AE38-220392D89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38" y="5905501"/>
              <a:ext cx="103188" cy="103188"/>
            </a:xfrm>
            <a:custGeom>
              <a:avLst/>
              <a:gdLst>
                <a:gd name="T0" fmla="*/ 27 w 37"/>
                <a:gd name="T1" fmla="*/ 3 h 37"/>
                <a:gd name="T2" fmla="*/ 34 w 37"/>
                <a:gd name="T3" fmla="*/ 3 h 37"/>
                <a:gd name="T4" fmla="*/ 37 w 37"/>
                <a:gd name="T5" fmla="*/ 3 h 37"/>
                <a:gd name="T6" fmla="*/ 29 w 37"/>
                <a:gd name="T7" fmla="*/ 32 h 37"/>
                <a:gd name="T8" fmla="*/ 29 w 37"/>
                <a:gd name="T9" fmla="*/ 32 h 37"/>
                <a:gd name="T10" fmla="*/ 20 w 37"/>
                <a:gd name="T11" fmla="*/ 36 h 37"/>
                <a:gd name="T12" fmla="*/ 1 w 37"/>
                <a:gd name="T13" fmla="*/ 20 h 37"/>
                <a:gd name="T14" fmla="*/ 17 w 37"/>
                <a:gd name="T15" fmla="*/ 1 h 37"/>
                <a:gd name="T16" fmla="*/ 24 w 37"/>
                <a:gd name="T17" fmla="*/ 1 h 37"/>
                <a:gd name="T18" fmla="*/ 27 w 37"/>
                <a:gd name="T19" fmla="*/ 3 h 37"/>
                <a:gd name="T20" fmla="*/ 19 w 37"/>
                <a:gd name="T21" fmla="*/ 27 h 37"/>
                <a:gd name="T22" fmla="*/ 27 w 37"/>
                <a:gd name="T23" fmla="*/ 17 h 37"/>
                <a:gd name="T24" fmla="*/ 18 w 37"/>
                <a:gd name="T25" fmla="*/ 9 h 37"/>
                <a:gd name="T26" fmla="*/ 10 w 37"/>
                <a:gd name="T27" fmla="*/ 19 h 37"/>
                <a:gd name="T28" fmla="*/ 19 w 37"/>
                <a:gd name="T2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9" y="3"/>
                    <a:pt x="31" y="3"/>
                    <a:pt x="34" y="3"/>
                  </a:cubicBezTo>
                  <a:cubicBezTo>
                    <a:pt x="35" y="3"/>
                    <a:pt x="36" y="3"/>
                    <a:pt x="37" y="3"/>
                  </a:cubicBezTo>
                  <a:cubicBezTo>
                    <a:pt x="32" y="12"/>
                    <a:pt x="29" y="23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7" y="34"/>
                    <a:pt x="24" y="35"/>
                    <a:pt x="20" y="36"/>
                  </a:cubicBezTo>
                  <a:cubicBezTo>
                    <a:pt x="11" y="37"/>
                    <a:pt x="2" y="29"/>
                    <a:pt x="1" y="20"/>
                  </a:cubicBezTo>
                  <a:cubicBezTo>
                    <a:pt x="0" y="10"/>
                    <a:pt x="7" y="2"/>
                    <a:pt x="17" y="1"/>
                  </a:cubicBezTo>
                  <a:cubicBezTo>
                    <a:pt x="19" y="0"/>
                    <a:pt x="22" y="1"/>
                    <a:pt x="24" y="1"/>
                  </a:cubicBezTo>
                  <a:cubicBezTo>
                    <a:pt x="25" y="2"/>
                    <a:pt x="26" y="2"/>
                    <a:pt x="27" y="3"/>
                  </a:cubicBezTo>
                  <a:moveTo>
                    <a:pt x="19" y="27"/>
                  </a:moveTo>
                  <a:cubicBezTo>
                    <a:pt x="24" y="26"/>
                    <a:pt x="28" y="22"/>
                    <a:pt x="27" y="17"/>
                  </a:cubicBezTo>
                  <a:cubicBezTo>
                    <a:pt x="27" y="13"/>
                    <a:pt x="23" y="9"/>
                    <a:pt x="18" y="9"/>
                  </a:cubicBezTo>
                  <a:cubicBezTo>
                    <a:pt x="13" y="10"/>
                    <a:pt x="9" y="14"/>
                    <a:pt x="10" y="19"/>
                  </a:cubicBezTo>
                  <a:cubicBezTo>
                    <a:pt x="10" y="24"/>
                    <a:pt x="15" y="27"/>
                    <a:pt x="19" y="27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" name="Freeform 166">
              <a:extLst>
                <a:ext uri="{FF2B5EF4-FFF2-40B4-BE49-F238E27FC236}">
                  <a16:creationId xmlns:a16="http://schemas.microsoft.com/office/drawing/2014/main" id="{68035379-BF9E-409B-8732-D0E065CC4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1651" y="5813426"/>
              <a:ext cx="100013" cy="100013"/>
            </a:xfrm>
            <a:custGeom>
              <a:avLst/>
              <a:gdLst>
                <a:gd name="T0" fmla="*/ 36 w 36"/>
                <a:gd name="T1" fmla="*/ 15 h 36"/>
                <a:gd name="T2" fmla="*/ 24 w 36"/>
                <a:gd name="T3" fmla="*/ 36 h 36"/>
                <a:gd name="T4" fmla="*/ 21 w 36"/>
                <a:gd name="T5" fmla="*/ 36 h 36"/>
                <a:gd name="T6" fmla="*/ 14 w 36"/>
                <a:gd name="T7" fmla="*/ 36 h 36"/>
                <a:gd name="T8" fmla="*/ 11 w 36"/>
                <a:gd name="T9" fmla="*/ 34 h 36"/>
                <a:gd name="T10" fmla="*/ 1 w 36"/>
                <a:gd name="T11" fmla="*/ 20 h 36"/>
                <a:gd name="T12" fmla="*/ 17 w 36"/>
                <a:gd name="T13" fmla="*/ 1 h 36"/>
                <a:gd name="T14" fmla="*/ 36 w 36"/>
                <a:gd name="T15" fmla="*/ 15 h 36"/>
                <a:gd name="T16" fmla="*/ 20 w 36"/>
                <a:gd name="T17" fmla="*/ 27 h 36"/>
                <a:gd name="T18" fmla="*/ 28 w 36"/>
                <a:gd name="T19" fmla="*/ 18 h 36"/>
                <a:gd name="T20" fmla="*/ 18 w 36"/>
                <a:gd name="T21" fmla="*/ 10 h 36"/>
                <a:gd name="T22" fmla="*/ 10 w 36"/>
                <a:gd name="T23" fmla="*/ 20 h 36"/>
                <a:gd name="T24" fmla="*/ 20 w 36"/>
                <a:gd name="T2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6">
                  <a:moveTo>
                    <a:pt x="36" y="15"/>
                  </a:moveTo>
                  <a:cubicBezTo>
                    <a:pt x="31" y="21"/>
                    <a:pt x="27" y="28"/>
                    <a:pt x="24" y="36"/>
                  </a:cubicBezTo>
                  <a:cubicBezTo>
                    <a:pt x="23" y="36"/>
                    <a:pt x="22" y="36"/>
                    <a:pt x="21" y="36"/>
                  </a:cubicBezTo>
                  <a:cubicBezTo>
                    <a:pt x="18" y="36"/>
                    <a:pt x="16" y="36"/>
                    <a:pt x="14" y="36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6" y="32"/>
                    <a:pt x="2" y="27"/>
                    <a:pt x="1" y="20"/>
                  </a:cubicBezTo>
                  <a:cubicBezTo>
                    <a:pt x="0" y="11"/>
                    <a:pt x="8" y="2"/>
                    <a:pt x="17" y="1"/>
                  </a:cubicBezTo>
                  <a:cubicBezTo>
                    <a:pt x="26" y="0"/>
                    <a:pt x="34" y="6"/>
                    <a:pt x="36" y="15"/>
                  </a:cubicBezTo>
                  <a:moveTo>
                    <a:pt x="20" y="27"/>
                  </a:moveTo>
                  <a:cubicBezTo>
                    <a:pt x="24" y="27"/>
                    <a:pt x="28" y="23"/>
                    <a:pt x="28" y="18"/>
                  </a:cubicBezTo>
                  <a:cubicBezTo>
                    <a:pt x="27" y="13"/>
                    <a:pt x="23" y="10"/>
                    <a:pt x="18" y="10"/>
                  </a:cubicBezTo>
                  <a:cubicBezTo>
                    <a:pt x="13" y="11"/>
                    <a:pt x="10" y="15"/>
                    <a:pt x="10" y="20"/>
                  </a:cubicBezTo>
                  <a:cubicBezTo>
                    <a:pt x="11" y="24"/>
                    <a:pt x="15" y="28"/>
                    <a:pt x="20" y="27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" name="Freeform 167">
              <a:extLst>
                <a:ext uri="{FF2B5EF4-FFF2-40B4-BE49-F238E27FC236}">
                  <a16:creationId xmlns:a16="http://schemas.microsoft.com/office/drawing/2014/main" id="{2FD41B67-B61C-4E29-AF20-BB803A802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563" y="5734051"/>
              <a:ext cx="100013" cy="101600"/>
            </a:xfrm>
            <a:custGeom>
              <a:avLst/>
              <a:gdLst>
                <a:gd name="T0" fmla="*/ 17 w 36"/>
                <a:gd name="T1" fmla="*/ 1 h 36"/>
                <a:gd name="T2" fmla="*/ 36 w 36"/>
                <a:gd name="T3" fmla="*/ 16 h 36"/>
                <a:gd name="T4" fmla="*/ 19 w 36"/>
                <a:gd name="T5" fmla="*/ 36 h 36"/>
                <a:gd name="T6" fmla="*/ 19 w 36"/>
                <a:gd name="T7" fmla="*/ 36 h 36"/>
                <a:gd name="T8" fmla="*/ 1 w 36"/>
                <a:gd name="T9" fmla="*/ 20 h 36"/>
                <a:gd name="T10" fmla="*/ 17 w 36"/>
                <a:gd name="T11" fmla="*/ 1 h 36"/>
                <a:gd name="T12" fmla="*/ 20 w 36"/>
                <a:gd name="T13" fmla="*/ 27 h 36"/>
                <a:gd name="T14" fmla="*/ 27 w 36"/>
                <a:gd name="T15" fmla="*/ 18 h 36"/>
                <a:gd name="T16" fmla="*/ 18 w 36"/>
                <a:gd name="T17" fmla="*/ 10 h 36"/>
                <a:gd name="T18" fmla="*/ 10 w 36"/>
                <a:gd name="T19" fmla="*/ 19 h 36"/>
                <a:gd name="T20" fmla="*/ 20 w 36"/>
                <a:gd name="T2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17" y="1"/>
                  </a:moveTo>
                  <a:cubicBezTo>
                    <a:pt x="27" y="0"/>
                    <a:pt x="35" y="7"/>
                    <a:pt x="36" y="16"/>
                  </a:cubicBezTo>
                  <a:cubicBezTo>
                    <a:pt x="30" y="22"/>
                    <a:pt x="24" y="29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0" y="36"/>
                    <a:pt x="2" y="29"/>
                    <a:pt x="1" y="20"/>
                  </a:cubicBezTo>
                  <a:cubicBezTo>
                    <a:pt x="0" y="10"/>
                    <a:pt x="7" y="2"/>
                    <a:pt x="17" y="1"/>
                  </a:cubicBezTo>
                  <a:moveTo>
                    <a:pt x="20" y="27"/>
                  </a:moveTo>
                  <a:cubicBezTo>
                    <a:pt x="24" y="27"/>
                    <a:pt x="28" y="22"/>
                    <a:pt x="27" y="18"/>
                  </a:cubicBezTo>
                  <a:cubicBezTo>
                    <a:pt x="27" y="13"/>
                    <a:pt x="23" y="9"/>
                    <a:pt x="18" y="10"/>
                  </a:cubicBezTo>
                  <a:cubicBezTo>
                    <a:pt x="13" y="10"/>
                    <a:pt x="10" y="14"/>
                    <a:pt x="10" y="19"/>
                  </a:cubicBezTo>
                  <a:cubicBezTo>
                    <a:pt x="11" y="24"/>
                    <a:pt x="15" y="27"/>
                    <a:pt x="20" y="27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6" name="Freeform 168">
              <a:extLst>
                <a:ext uri="{FF2B5EF4-FFF2-40B4-BE49-F238E27FC236}">
                  <a16:creationId xmlns:a16="http://schemas.microsoft.com/office/drawing/2014/main" id="{A9BDF12B-6211-49E5-8DEE-A7B7185F4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6588" y="5664201"/>
              <a:ext cx="103188" cy="101600"/>
            </a:xfrm>
            <a:custGeom>
              <a:avLst/>
              <a:gdLst>
                <a:gd name="T0" fmla="*/ 36 w 37"/>
                <a:gd name="T1" fmla="*/ 21 h 36"/>
                <a:gd name="T2" fmla="*/ 37 w 37"/>
                <a:gd name="T3" fmla="*/ 21 h 36"/>
                <a:gd name="T4" fmla="*/ 16 w 37"/>
                <a:gd name="T5" fmla="*/ 36 h 36"/>
                <a:gd name="T6" fmla="*/ 1 w 37"/>
                <a:gd name="T7" fmla="*/ 20 h 36"/>
                <a:gd name="T8" fmla="*/ 17 w 37"/>
                <a:gd name="T9" fmla="*/ 1 h 36"/>
                <a:gd name="T10" fmla="*/ 36 w 37"/>
                <a:gd name="T11" fmla="*/ 17 h 36"/>
                <a:gd name="T12" fmla="*/ 36 w 37"/>
                <a:gd name="T13" fmla="*/ 21 h 36"/>
                <a:gd name="T14" fmla="*/ 20 w 37"/>
                <a:gd name="T15" fmla="*/ 27 h 36"/>
                <a:gd name="T16" fmla="*/ 28 w 37"/>
                <a:gd name="T17" fmla="*/ 17 h 36"/>
                <a:gd name="T18" fmla="*/ 18 w 37"/>
                <a:gd name="T19" fmla="*/ 9 h 36"/>
                <a:gd name="T20" fmla="*/ 10 w 37"/>
                <a:gd name="T21" fmla="*/ 19 h 36"/>
                <a:gd name="T22" fmla="*/ 20 w 37"/>
                <a:gd name="T23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6">
                  <a:moveTo>
                    <a:pt x="36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2" y="23"/>
                    <a:pt x="24" y="28"/>
                    <a:pt x="16" y="36"/>
                  </a:cubicBezTo>
                  <a:cubicBezTo>
                    <a:pt x="8" y="35"/>
                    <a:pt x="2" y="28"/>
                    <a:pt x="1" y="20"/>
                  </a:cubicBezTo>
                  <a:cubicBezTo>
                    <a:pt x="0" y="11"/>
                    <a:pt x="8" y="2"/>
                    <a:pt x="17" y="1"/>
                  </a:cubicBezTo>
                  <a:cubicBezTo>
                    <a:pt x="27" y="0"/>
                    <a:pt x="36" y="8"/>
                    <a:pt x="36" y="17"/>
                  </a:cubicBezTo>
                  <a:cubicBezTo>
                    <a:pt x="37" y="18"/>
                    <a:pt x="37" y="20"/>
                    <a:pt x="36" y="21"/>
                  </a:cubicBezTo>
                  <a:moveTo>
                    <a:pt x="20" y="27"/>
                  </a:moveTo>
                  <a:cubicBezTo>
                    <a:pt x="25" y="26"/>
                    <a:pt x="28" y="22"/>
                    <a:pt x="28" y="17"/>
                  </a:cubicBezTo>
                  <a:cubicBezTo>
                    <a:pt x="27" y="12"/>
                    <a:pt x="23" y="9"/>
                    <a:pt x="18" y="9"/>
                  </a:cubicBezTo>
                  <a:cubicBezTo>
                    <a:pt x="13" y="10"/>
                    <a:pt x="10" y="14"/>
                    <a:pt x="10" y="19"/>
                  </a:cubicBezTo>
                  <a:cubicBezTo>
                    <a:pt x="11" y="24"/>
                    <a:pt x="15" y="27"/>
                    <a:pt x="20" y="27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7" name="Freeform 169">
              <a:extLst>
                <a:ext uri="{FF2B5EF4-FFF2-40B4-BE49-F238E27FC236}">
                  <a16:creationId xmlns:a16="http://schemas.microsoft.com/office/drawing/2014/main" id="{B41763F2-2667-48B4-8BDD-67046DDBC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4679951"/>
              <a:ext cx="220663" cy="112713"/>
            </a:xfrm>
            <a:custGeom>
              <a:avLst/>
              <a:gdLst>
                <a:gd name="T0" fmla="*/ 79 w 79"/>
                <a:gd name="T1" fmla="*/ 11 h 40"/>
                <a:gd name="T2" fmla="*/ 76 w 79"/>
                <a:gd name="T3" fmla="*/ 24 h 40"/>
                <a:gd name="T4" fmla="*/ 0 w 79"/>
                <a:gd name="T5" fmla="*/ 9 h 40"/>
                <a:gd name="T6" fmla="*/ 4 w 79"/>
                <a:gd name="T7" fmla="*/ 0 h 40"/>
                <a:gd name="T8" fmla="*/ 6 w 79"/>
                <a:gd name="T9" fmla="*/ 1 h 40"/>
                <a:gd name="T10" fmla="*/ 79 w 79"/>
                <a:gd name="T11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0">
                  <a:moveTo>
                    <a:pt x="79" y="11"/>
                  </a:moveTo>
                  <a:cubicBezTo>
                    <a:pt x="78" y="16"/>
                    <a:pt x="77" y="20"/>
                    <a:pt x="76" y="24"/>
                  </a:cubicBezTo>
                  <a:cubicBezTo>
                    <a:pt x="40" y="40"/>
                    <a:pt x="0" y="9"/>
                    <a:pt x="0" y="9"/>
                  </a:cubicBezTo>
                  <a:cubicBezTo>
                    <a:pt x="2" y="6"/>
                    <a:pt x="3" y="3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3" y="30"/>
                    <a:pt x="79" y="11"/>
                  </a:cubicBezTo>
                  <a:close/>
                </a:path>
              </a:pathLst>
            </a:custGeom>
            <a:solidFill>
              <a:srgbClr val="00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8" name="Freeform 170">
              <a:extLst>
                <a:ext uri="{FF2B5EF4-FFF2-40B4-BE49-F238E27FC236}">
                  <a16:creationId xmlns:a16="http://schemas.microsoft.com/office/drawing/2014/main" id="{704269E2-C79C-45FD-AC30-D408A5E37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5162551"/>
              <a:ext cx="146050" cy="249238"/>
            </a:xfrm>
            <a:custGeom>
              <a:avLst/>
              <a:gdLst>
                <a:gd name="T0" fmla="*/ 36 w 52"/>
                <a:gd name="T1" fmla="*/ 0 h 89"/>
                <a:gd name="T2" fmla="*/ 52 w 52"/>
                <a:gd name="T3" fmla="*/ 7 h 89"/>
                <a:gd name="T4" fmla="*/ 20 w 52"/>
                <a:gd name="T5" fmla="*/ 89 h 89"/>
                <a:gd name="T6" fmla="*/ 20 w 52"/>
                <a:gd name="T7" fmla="*/ 89 h 89"/>
                <a:gd name="T8" fmla="*/ 16 w 52"/>
                <a:gd name="T9" fmla="*/ 87 h 89"/>
                <a:gd name="T10" fmla="*/ 3 w 52"/>
                <a:gd name="T11" fmla="*/ 81 h 89"/>
                <a:gd name="T12" fmla="*/ 3 w 52"/>
                <a:gd name="T13" fmla="*/ 81 h 89"/>
                <a:gd name="T14" fmla="*/ 35 w 52"/>
                <a:gd name="T15" fmla="*/ 1 h 89"/>
                <a:gd name="T16" fmla="*/ 36 w 52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9">
                  <a:moveTo>
                    <a:pt x="36" y="0"/>
                  </a:moveTo>
                  <a:cubicBezTo>
                    <a:pt x="41" y="3"/>
                    <a:pt x="47" y="5"/>
                    <a:pt x="52" y="7"/>
                  </a:cubicBezTo>
                  <a:cubicBezTo>
                    <a:pt x="21" y="29"/>
                    <a:pt x="20" y="89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7" y="88"/>
                    <a:pt x="16" y="87"/>
                    <a:pt x="16" y="87"/>
                  </a:cubicBezTo>
                  <a:cubicBezTo>
                    <a:pt x="16" y="87"/>
                    <a:pt x="11" y="85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0" y="24"/>
                    <a:pt x="35" y="1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0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9" name="Freeform 171">
              <a:extLst>
                <a:ext uri="{FF2B5EF4-FFF2-40B4-BE49-F238E27FC236}">
                  <a16:creationId xmlns:a16="http://schemas.microsoft.com/office/drawing/2014/main" id="{2A17267A-09D4-4A72-8CEE-0FA1FDAA9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1" y="4629151"/>
              <a:ext cx="633413" cy="519113"/>
            </a:xfrm>
            <a:custGeom>
              <a:avLst/>
              <a:gdLst>
                <a:gd name="T0" fmla="*/ 26 w 226"/>
                <a:gd name="T1" fmla="*/ 17 h 185"/>
                <a:gd name="T2" fmla="*/ 49 w 226"/>
                <a:gd name="T3" fmla="*/ 32 h 185"/>
                <a:gd name="T4" fmla="*/ 119 w 226"/>
                <a:gd name="T5" fmla="*/ 48 h 185"/>
                <a:gd name="T6" fmla="*/ 150 w 226"/>
                <a:gd name="T7" fmla="*/ 27 h 185"/>
                <a:gd name="T8" fmla="*/ 226 w 226"/>
                <a:gd name="T9" fmla="*/ 42 h 185"/>
                <a:gd name="T10" fmla="*/ 43 w 226"/>
                <a:gd name="T11" fmla="*/ 118 h 185"/>
                <a:gd name="T12" fmla="*/ 42 w 226"/>
                <a:gd name="T13" fmla="*/ 118 h 185"/>
                <a:gd name="T14" fmla="*/ 1 w 226"/>
                <a:gd name="T15" fmla="*/ 5 h 185"/>
                <a:gd name="T16" fmla="*/ 0 w 226"/>
                <a:gd name="T17" fmla="*/ 3 h 185"/>
                <a:gd name="T18" fmla="*/ 6 w 226"/>
                <a:gd name="T19" fmla="*/ 0 h 185"/>
                <a:gd name="T20" fmla="*/ 6 w 226"/>
                <a:gd name="T21" fmla="*/ 1 h 185"/>
                <a:gd name="T22" fmla="*/ 26 w 226"/>
                <a:gd name="T23" fmla="*/ 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85">
                  <a:moveTo>
                    <a:pt x="26" y="17"/>
                  </a:moveTo>
                  <a:cubicBezTo>
                    <a:pt x="33" y="22"/>
                    <a:pt x="40" y="27"/>
                    <a:pt x="49" y="32"/>
                  </a:cubicBezTo>
                  <a:cubicBezTo>
                    <a:pt x="71" y="45"/>
                    <a:pt x="97" y="55"/>
                    <a:pt x="119" y="48"/>
                  </a:cubicBezTo>
                  <a:cubicBezTo>
                    <a:pt x="135" y="43"/>
                    <a:pt x="144" y="35"/>
                    <a:pt x="150" y="27"/>
                  </a:cubicBezTo>
                  <a:cubicBezTo>
                    <a:pt x="150" y="27"/>
                    <a:pt x="190" y="58"/>
                    <a:pt x="226" y="42"/>
                  </a:cubicBezTo>
                  <a:cubicBezTo>
                    <a:pt x="195" y="185"/>
                    <a:pt x="43" y="118"/>
                    <a:pt x="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23" y="48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14" y="8"/>
                    <a:pt x="26" y="17"/>
                  </a:cubicBezTo>
                </a:path>
              </a:pathLst>
            </a:custGeom>
            <a:solidFill>
              <a:srgbClr val="2D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0" name="Freeform 172">
              <a:extLst>
                <a:ext uri="{FF2B5EF4-FFF2-40B4-BE49-F238E27FC236}">
                  <a16:creationId xmlns:a16="http://schemas.microsoft.com/office/drawing/2014/main" id="{03B251FE-89CD-4B41-8F94-1FEB76F5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4637088"/>
              <a:ext cx="1308100" cy="1089025"/>
            </a:xfrm>
            <a:custGeom>
              <a:avLst/>
              <a:gdLst>
                <a:gd name="T0" fmla="*/ 454 w 467"/>
                <a:gd name="T1" fmla="*/ 336 h 388"/>
                <a:gd name="T2" fmla="*/ 177 w 467"/>
                <a:gd name="T3" fmla="*/ 309 h 388"/>
                <a:gd name="T4" fmla="*/ 171 w 467"/>
                <a:gd name="T5" fmla="*/ 306 h 388"/>
                <a:gd name="T6" fmla="*/ 175 w 467"/>
                <a:gd name="T7" fmla="*/ 288 h 388"/>
                <a:gd name="T8" fmla="*/ 175 w 467"/>
                <a:gd name="T9" fmla="*/ 286 h 388"/>
                <a:gd name="T10" fmla="*/ 212 w 467"/>
                <a:gd name="T11" fmla="*/ 289 h 388"/>
                <a:gd name="T12" fmla="*/ 212 w 467"/>
                <a:gd name="T13" fmla="*/ 273 h 388"/>
                <a:gd name="T14" fmla="*/ 233 w 467"/>
                <a:gd name="T15" fmla="*/ 263 h 388"/>
                <a:gd name="T16" fmla="*/ 224 w 467"/>
                <a:gd name="T17" fmla="*/ 242 h 388"/>
                <a:gd name="T18" fmla="*/ 209 w 467"/>
                <a:gd name="T19" fmla="*/ 211 h 388"/>
                <a:gd name="T20" fmla="*/ 211 w 467"/>
                <a:gd name="T21" fmla="*/ 193 h 388"/>
                <a:gd name="T22" fmla="*/ 191 w 467"/>
                <a:gd name="T23" fmla="*/ 192 h 388"/>
                <a:gd name="T24" fmla="*/ 191 w 467"/>
                <a:gd name="T25" fmla="*/ 191 h 388"/>
                <a:gd name="T26" fmla="*/ 195 w 467"/>
                <a:gd name="T27" fmla="*/ 99 h 388"/>
                <a:gd name="T28" fmla="*/ 132 w 467"/>
                <a:gd name="T29" fmla="*/ 161 h 388"/>
                <a:gd name="T30" fmla="*/ 165 w 467"/>
                <a:gd name="T31" fmla="*/ 187 h 388"/>
                <a:gd name="T32" fmla="*/ 164 w 467"/>
                <a:gd name="T33" fmla="*/ 188 h 388"/>
                <a:gd name="T34" fmla="*/ 132 w 467"/>
                <a:gd name="T35" fmla="*/ 268 h 388"/>
                <a:gd name="T36" fmla="*/ 132 w 467"/>
                <a:gd name="T37" fmla="*/ 268 h 388"/>
                <a:gd name="T38" fmla="*/ 45 w 467"/>
                <a:gd name="T39" fmla="*/ 118 h 388"/>
                <a:gd name="T40" fmla="*/ 67 w 467"/>
                <a:gd name="T41" fmla="*/ 87 h 388"/>
                <a:gd name="T42" fmla="*/ 75 w 467"/>
                <a:gd name="T43" fmla="*/ 89 h 388"/>
                <a:gd name="T44" fmla="*/ 137 w 467"/>
                <a:gd name="T45" fmla="*/ 43 h 388"/>
                <a:gd name="T46" fmla="*/ 137 w 467"/>
                <a:gd name="T47" fmla="*/ 38 h 388"/>
                <a:gd name="T48" fmla="*/ 197 w 467"/>
                <a:gd name="T49" fmla="*/ 23 h 388"/>
                <a:gd name="T50" fmla="*/ 219 w 467"/>
                <a:gd name="T51" fmla="*/ 23 h 388"/>
                <a:gd name="T52" fmla="*/ 225 w 467"/>
                <a:gd name="T53" fmla="*/ 23 h 388"/>
                <a:gd name="T54" fmla="*/ 275 w 467"/>
                <a:gd name="T55" fmla="*/ 25 h 388"/>
                <a:gd name="T56" fmla="*/ 275 w 467"/>
                <a:gd name="T57" fmla="*/ 27 h 388"/>
                <a:gd name="T58" fmla="*/ 347 w 467"/>
                <a:gd name="T59" fmla="*/ 57 h 388"/>
                <a:gd name="T60" fmla="*/ 348 w 467"/>
                <a:gd name="T61" fmla="*/ 57 h 388"/>
                <a:gd name="T62" fmla="*/ 350 w 467"/>
                <a:gd name="T63" fmla="*/ 60 h 388"/>
                <a:gd name="T64" fmla="*/ 364 w 467"/>
                <a:gd name="T65" fmla="*/ 87 h 388"/>
                <a:gd name="T66" fmla="*/ 380 w 467"/>
                <a:gd name="T67" fmla="*/ 70 h 388"/>
                <a:gd name="T68" fmla="*/ 365 w 467"/>
                <a:gd name="T69" fmla="*/ 43 h 388"/>
                <a:gd name="T70" fmla="*/ 366 w 467"/>
                <a:gd name="T71" fmla="*/ 42 h 388"/>
                <a:gd name="T72" fmla="*/ 371 w 467"/>
                <a:gd name="T73" fmla="*/ 11 h 388"/>
                <a:gd name="T74" fmla="*/ 397 w 467"/>
                <a:gd name="T75" fmla="*/ 0 h 388"/>
                <a:gd name="T76" fmla="*/ 398 w 467"/>
                <a:gd name="T77" fmla="*/ 2 h 388"/>
                <a:gd name="T78" fmla="*/ 439 w 467"/>
                <a:gd name="T79" fmla="*/ 115 h 388"/>
                <a:gd name="T80" fmla="*/ 464 w 467"/>
                <a:gd name="T81" fmla="*/ 332 h 388"/>
                <a:gd name="T82" fmla="*/ 454 w 467"/>
                <a:gd name="T83" fmla="*/ 33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7" h="388">
                  <a:moveTo>
                    <a:pt x="454" y="336"/>
                  </a:moveTo>
                  <a:cubicBezTo>
                    <a:pt x="420" y="351"/>
                    <a:pt x="308" y="388"/>
                    <a:pt x="177" y="309"/>
                  </a:cubicBezTo>
                  <a:cubicBezTo>
                    <a:pt x="175" y="308"/>
                    <a:pt x="173" y="307"/>
                    <a:pt x="171" y="306"/>
                  </a:cubicBezTo>
                  <a:cubicBezTo>
                    <a:pt x="171" y="306"/>
                    <a:pt x="172" y="298"/>
                    <a:pt x="175" y="288"/>
                  </a:cubicBezTo>
                  <a:cubicBezTo>
                    <a:pt x="175" y="286"/>
                    <a:pt x="175" y="286"/>
                    <a:pt x="175" y="286"/>
                  </a:cubicBezTo>
                  <a:cubicBezTo>
                    <a:pt x="190" y="291"/>
                    <a:pt x="206" y="295"/>
                    <a:pt x="212" y="289"/>
                  </a:cubicBezTo>
                  <a:cubicBezTo>
                    <a:pt x="220" y="283"/>
                    <a:pt x="212" y="273"/>
                    <a:pt x="212" y="273"/>
                  </a:cubicBezTo>
                  <a:cubicBezTo>
                    <a:pt x="212" y="273"/>
                    <a:pt x="228" y="274"/>
                    <a:pt x="233" y="263"/>
                  </a:cubicBezTo>
                  <a:cubicBezTo>
                    <a:pt x="238" y="250"/>
                    <a:pt x="224" y="242"/>
                    <a:pt x="224" y="242"/>
                  </a:cubicBezTo>
                  <a:cubicBezTo>
                    <a:pt x="224" y="242"/>
                    <a:pt x="252" y="227"/>
                    <a:pt x="209" y="211"/>
                  </a:cubicBezTo>
                  <a:cubicBezTo>
                    <a:pt x="209" y="211"/>
                    <a:pt x="225" y="201"/>
                    <a:pt x="211" y="193"/>
                  </a:cubicBezTo>
                  <a:cubicBezTo>
                    <a:pt x="203" y="189"/>
                    <a:pt x="196" y="190"/>
                    <a:pt x="191" y="192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3" y="169"/>
                    <a:pt x="197" y="135"/>
                    <a:pt x="195" y="99"/>
                  </a:cubicBezTo>
                  <a:cubicBezTo>
                    <a:pt x="195" y="99"/>
                    <a:pt x="127" y="108"/>
                    <a:pt x="132" y="161"/>
                  </a:cubicBezTo>
                  <a:cubicBezTo>
                    <a:pt x="132" y="167"/>
                    <a:pt x="148" y="179"/>
                    <a:pt x="165" y="187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29" y="211"/>
                    <a:pt x="132" y="268"/>
                    <a:pt x="132" y="268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95" y="251"/>
                    <a:pt x="0" y="197"/>
                    <a:pt x="45" y="118"/>
                  </a:cubicBezTo>
                  <a:cubicBezTo>
                    <a:pt x="52" y="106"/>
                    <a:pt x="59" y="96"/>
                    <a:pt x="67" y="87"/>
                  </a:cubicBezTo>
                  <a:cubicBezTo>
                    <a:pt x="70" y="88"/>
                    <a:pt x="72" y="88"/>
                    <a:pt x="75" y="89"/>
                  </a:cubicBezTo>
                  <a:cubicBezTo>
                    <a:pt x="116" y="93"/>
                    <a:pt x="137" y="76"/>
                    <a:pt x="137" y="43"/>
                  </a:cubicBezTo>
                  <a:cubicBezTo>
                    <a:pt x="137" y="42"/>
                    <a:pt x="137" y="40"/>
                    <a:pt x="137" y="38"/>
                  </a:cubicBezTo>
                  <a:cubicBezTo>
                    <a:pt x="160" y="29"/>
                    <a:pt x="182" y="25"/>
                    <a:pt x="197" y="23"/>
                  </a:cubicBezTo>
                  <a:cubicBezTo>
                    <a:pt x="208" y="21"/>
                    <a:pt x="214" y="22"/>
                    <a:pt x="219" y="23"/>
                  </a:cubicBezTo>
                  <a:cubicBezTo>
                    <a:pt x="221" y="23"/>
                    <a:pt x="223" y="23"/>
                    <a:pt x="225" y="23"/>
                  </a:cubicBezTo>
                  <a:cubicBezTo>
                    <a:pt x="242" y="25"/>
                    <a:pt x="259" y="25"/>
                    <a:pt x="275" y="25"/>
                  </a:cubicBezTo>
                  <a:cubicBezTo>
                    <a:pt x="275" y="27"/>
                    <a:pt x="275" y="27"/>
                    <a:pt x="275" y="27"/>
                  </a:cubicBezTo>
                  <a:cubicBezTo>
                    <a:pt x="275" y="27"/>
                    <a:pt x="300" y="73"/>
                    <a:pt x="347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8"/>
                    <a:pt x="349" y="59"/>
                    <a:pt x="350" y="60"/>
                  </a:cubicBezTo>
                  <a:cubicBezTo>
                    <a:pt x="355" y="68"/>
                    <a:pt x="359" y="83"/>
                    <a:pt x="364" y="87"/>
                  </a:cubicBezTo>
                  <a:cubicBezTo>
                    <a:pt x="372" y="92"/>
                    <a:pt x="380" y="82"/>
                    <a:pt x="380" y="70"/>
                  </a:cubicBezTo>
                  <a:cubicBezTo>
                    <a:pt x="380" y="60"/>
                    <a:pt x="374" y="51"/>
                    <a:pt x="365" y="43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74" y="29"/>
                    <a:pt x="372" y="14"/>
                    <a:pt x="371" y="11"/>
                  </a:cubicBezTo>
                  <a:cubicBezTo>
                    <a:pt x="380" y="8"/>
                    <a:pt x="389" y="5"/>
                    <a:pt x="397" y="0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2"/>
                    <a:pt x="420" y="45"/>
                    <a:pt x="439" y="115"/>
                  </a:cubicBezTo>
                  <a:cubicBezTo>
                    <a:pt x="454" y="173"/>
                    <a:pt x="467" y="248"/>
                    <a:pt x="464" y="332"/>
                  </a:cubicBezTo>
                  <a:cubicBezTo>
                    <a:pt x="464" y="332"/>
                    <a:pt x="461" y="334"/>
                    <a:pt x="454" y="336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1" name="Freeform 173">
              <a:extLst>
                <a:ext uri="{FF2B5EF4-FFF2-40B4-BE49-F238E27FC236}">
                  <a16:creationId xmlns:a16="http://schemas.microsoft.com/office/drawing/2014/main" id="{89B51DA5-46C2-4935-8981-E9EF621F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788" y="6278563"/>
              <a:ext cx="184150" cy="80963"/>
            </a:xfrm>
            <a:custGeom>
              <a:avLst/>
              <a:gdLst>
                <a:gd name="T0" fmla="*/ 66 w 66"/>
                <a:gd name="T1" fmla="*/ 11 h 29"/>
                <a:gd name="T2" fmla="*/ 61 w 66"/>
                <a:gd name="T3" fmla="*/ 29 h 29"/>
                <a:gd name="T4" fmla="*/ 9 w 66"/>
                <a:gd name="T5" fmla="*/ 16 h 29"/>
                <a:gd name="T6" fmla="*/ 15 w 66"/>
                <a:gd name="T7" fmla="*/ 1 h 29"/>
                <a:gd name="T8" fmla="*/ 66 w 66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9">
                  <a:moveTo>
                    <a:pt x="66" y="11"/>
                  </a:moveTo>
                  <a:cubicBezTo>
                    <a:pt x="63" y="21"/>
                    <a:pt x="61" y="27"/>
                    <a:pt x="61" y="29"/>
                  </a:cubicBezTo>
                  <a:cubicBezTo>
                    <a:pt x="55" y="28"/>
                    <a:pt x="20" y="26"/>
                    <a:pt x="9" y="16"/>
                  </a:cubicBezTo>
                  <a:cubicBezTo>
                    <a:pt x="0" y="7"/>
                    <a:pt x="8" y="0"/>
                    <a:pt x="15" y="1"/>
                  </a:cubicBezTo>
                  <a:cubicBezTo>
                    <a:pt x="22" y="2"/>
                    <a:pt x="41" y="11"/>
                    <a:pt x="66" y="11"/>
                  </a:cubicBezTo>
                  <a:close/>
                </a:path>
              </a:pathLst>
            </a:custGeom>
            <a:solidFill>
              <a:srgbClr val="007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2" name="Freeform 174">
              <a:extLst>
                <a:ext uri="{FF2B5EF4-FFF2-40B4-BE49-F238E27FC236}">
                  <a16:creationId xmlns:a16="http://schemas.microsoft.com/office/drawing/2014/main" id="{94676110-219D-4F2D-9286-597874F9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6216651"/>
              <a:ext cx="185738" cy="77788"/>
            </a:xfrm>
            <a:custGeom>
              <a:avLst/>
              <a:gdLst>
                <a:gd name="T0" fmla="*/ 66 w 66"/>
                <a:gd name="T1" fmla="*/ 9 h 28"/>
                <a:gd name="T2" fmla="*/ 61 w 66"/>
                <a:gd name="T3" fmla="*/ 28 h 28"/>
                <a:gd name="T4" fmla="*/ 61 w 66"/>
                <a:gd name="T5" fmla="*/ 28 h 28"/>
                <a:gd name="T6" fmla="*/ 8 w 66"/>
                <a:gd name="T7" fmla="*/ 12 h 28"/>
                <a:gd name="T8" fmla="*/ 14 w 66"/>
                <a:gd name="T9" fmla="*/ 1 h 28"/>
                <a:gd name="T10" fmla="*/ 66 w 6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8">
                  <a:moveTo>
                    <a:pt x="66" y="9"/>
                  </a:moveTo>
                  <a:cubicBezTo>
                    <a:pt x="64" y="16"/>
                    <a:pt x="62" y="22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18" y="23"/>
                    <a:pt x="8" y="12"/>
                  </a:cubicBezTo>
                  <a:cubicBezTo>
                    <a:pt x="0" y="4"/>
                    <a:pt x="8" y="0"/>
                    <a:pt x="14" y="1"/>
                  </a:cubicBezTo>
                  <a:cubicBezTo>
                    <a:pt x="20" y="2"/>
                    <a:pt x="44" y="9"/>
                    <a:pt x="66" y="9"/>
                  </a:cubicBezTo>
                  <a:close/>
                </a:path>
              </a:pathLst>
            </a:custGeom>
            <a:solidFill>
              <a:srgbClr val="007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3" name="Freeform 175">
              <a:extLst>
                <a:ext uri="{FF2B5EF4-FFF2-40B4-BE49-F238E27FC236}">
                  <a16:creationId xmlns:a16="http://schemas.microsoft.com/office/drawing/2014/main" id="{92255D86-0699-4BC5-A526-8FE005FE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1" y="5873751"/>
              <a:ext cx="93663" cy="174625"/>
            </a:xfrm>
            <a:custGeom>
              <a:avLst/>
              <a:gdLst>
                <a:gd name="T0" fmla="*/ 21 w 33"/>
                <a:gd name="T1" fmla="*/ 7 h 62"/>
                <a:gd name="T2" fmla="*/ 31 w 33"/>
                <a:gd name="T3" fmla="*/ 15 h 62"/>
                <a:gd name="T4" fmla="*/ 16 w 33"/>
                <a:gd name="T5" fmla="*/ 62 h 62"/>
                <a:gd name="T6" fmla="*/ 0 w 33"/>
                <a:gd name="T7" fmla="*/ 57 h 62"/>
                <a:gd name="T8" fmla="*/ 0 w 33"/>
                <a:gd name="T9" fmla="*/ 57 h 62"/>
                <a:gd name="T10" fmla="*/ 21 w 33"/>
                <a:gd name="T1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21" y="7"/>
                  </a:moveTo>
                  <a:cubicBezTo>
                    <a:pt x="31" y="0"/>
                    <a:pt x="33" y="9"/>
                    <a:pt x="31" y="15"/>
                  </a:cubicBezTo>
                  <a:cubicBezTo>
                    <a:pt x="29" y="21"/>
                    <a:pt x="19" y="40"/>
                    <a:pt x="16" y="62"/>
                  </a:cubicBezTo>
                  <a:cubicBezTo>
                    <a:pt x="10" y="60"/>
                    <a:pt x="5" y="59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9" y="15"/>
                    <a:pt x="21" y="7"/>
                  </a:cubicBezTo>
                  <a:close/>
                </a:path>
              </a:pathLst>
            </a:custGeom>
            <a:solidFill>
              <a:srgbClr val="007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4" name="Freeform 176">
              <a:extLst>
                <a:ext uri="{FF2B5EF4-FFF2-40B4-BE49-F238E27FC236}">
                  <a16:creationId xmlns:a16="http://schemas.microsoft.com/office/drawing/2014/main" id="{086540B2-FD4E-4B57-B24B-712647A29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5835651"/>
              <a:ext cx="112713" cy="193675"/>
            </a:xfrm>
            <a:custGeom>
              <a:avLst/>
              <a:gdLst>
                <a:gd name="T0" fmla="*/ 24 w 40"/>
                <a:gd name="T1" fmla="*/ 7 h 69"/>
                <a:gd name="T2" fmla="*/ 38 w 40"/>
                <a:gd name="T3" fmla="*/ 17 h 69"/>
                <a:gd name="T4" fmla="*/ 16 w 40"/>
                <a:gd name="T5" fmla="*/ 69 h 69"/>
                <a:gd name="T6" fmla="*/ 0 w 40"/>
                <a:gd name="T7" fmla="*/ 62 h 69"/>
                <a:gd name="T8" fmla="*/ 24 w 40"/>
                <a:gd name="T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24" y="7"/>
                  </a:moveTo>
                  <a:cubicBezTo>
                    <a:pt x="35" y="0"/>
                    <a:pt x="40" y="11"/>
                    <a:pt x="38" y="17"/>
                  </a:cubicBezTo>
                  <a:cubicBezTo>
                    <a:pt x="36" y="24"/>
                    <a:pt x="21" y="44"/>
                    <a:pt x="16" y="69"/>
                  </a:cubicBezTo>
                  <a:cubicBezTo>
                    <a:pt x="6" y="65"/>
                    <a:pt x="0" y="62"/>
                    <a:pt x="0" y="62"/>
                  </a:cubicBezTo>
                  <a:cubicBezTo>
                    <a:pt x="0" y="62"/>
                    <a:pt x="10" y="16"/>
                    <a:pt x="24" y="7"/>
                  </a:cubicBezTo>
                  <a:close/>
                </a:path>
              </a:pathLst>
            </a:custGeom>
            <a:solidFill>
              <a:srgbClr val="007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5" name="Freeform 177">
              <a:extLst>
                <a:ext uri="{FF2B5EF4-FFF2-40B4-BE49-F238E27FC236}">
                  <a16:creationId xmlns:a16="http://schemas.microsoft.com/office/drawing/2014/main" id="{4213F93A-AB26-4390-926B-E3D319DBE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351" y="4598988"/>
              <a:ext cx="53975" cy="52388"/>
            </a:xfrm>
            <a:custGeom>
              <a:avLst/>
              <a:gdLst>
                <a:gd name="T0" fmla="*/ 4 w 19"/>
                <a:gd name="T1" fmla="*/ 17 h 19"/>
                <a:gd name="T2" fmla="*/ 1 w 19"/>
                <a:gd name="T3" fmla="*/ 8 h 19"/>
                <a:gd name="T4" fmla="*/ 1 w 19"/>
                <a:gd name="T5" fmla="*/ 5 h 19"/>
                <a:gd name="T6" fmla="*/ 13 w 19"/>
                <a:gd name="T7" fmla="*/ 1 h 19"/>
                <a:gd name="T8" fmla="*/ 15 w 19"/>
                <a:gd name="T9" fmla="*/ 1 h 19"/>
                <a:gd name="T10" fmla="*/ 18 w 19"/>
                <a:gd name="T11" fmla="*/ 12 h 19"/>
                <a:gd name="T12" fmla="*/ 13 w 19"/>
                <a:gd name="T13" fmla="*/ 18 h 19"/>
                <a:gd name="T14" fmla="*/ 4 w 19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4" y="17"/>
                  </a:moveTo>
                  <a:cubicBezTo>
                    <a:pt x="2" y="15"/>
                    <a:pt x="0" y="12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4" y="0"/>
                    <a:pt x="10" y="0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9" y="4"/>
                    <a:pt x="19" y="8"/>
                    <a:pt x="18" y="12"/>
                  </a:cubicBezTo>
                  <a:cubicBezTo>
                    <a:pt x="18" y="14"/>
                    <a:pt x="16" y="17"/>
                    <a:pt x="13" y="18"/>
                  </a:cubicBezTo>
                  <a:cubicBezTo>
                    <a:pt x="11" y="19"/>
                    <a:pt x="7" y="19"/>
                    <a:pt x="4" y="17"/>
                  </a:cubicBezTo>
                  <a:close/>
                </a:path>
              </a:pathLst>
            </a:custGeom>
            <a:solidFill>
              <a:srgbClr val="00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6" name="Freeform 178">
              <a:extLst>
                <a:ext uri="{FF2B5EF4-FFF2-40B4-BE49-F238E27FC236}">
                  <a16:creationId xmlns:a16="http://schemas.microsoft.com/office/drawing/2014/main" id="{5B29F89B-DC3E-4DA2-ADB7-1808797A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4525963"/>
              <a:ext cx="109538" cy="136525"/>
            </a:xfrm>
            <a:custGeom>
              <a:avLst/>
              <a:gdLst>
                <a:gd name="T0" fmla="*/ 34 w 39"/>
                <a:gd name="T1" fmla="*/ 9 h 49"/>
                <a:gd name="T2" fmla="*/ 35 w 39"/>
                <a:gd name="T3" fmla="*/ 39 h 49"/>
                <a:gd name="T4" fmla="*/ 30 w 39"/>
                <a:gd name="T5" fmla="*/ 44 h 49"/>
                <a:gd name="T6" fmla="*/ 7 w 39"/>
                <a:gd name="T7" fmla="*/ 41 h 49"/>
                <a:gd name="T8" fmla="*/ 4 w 39"/>
                <a:gd name="T9" fmla="*/ 37 h 49"/>
                <a:gd name="T10" fmla="*/ 1 w 39"/>
                <a:gd name="T11" fmla="*/ 29 h 49"/>
                <a:gd name="T12" fmla="*/ 0 w 39"/>
                <a:gd name="T13" fmla="*/ 28 h 49"/>
                <a:gd name="T14" fmla="*/ 0 w 39"/>
                <a:gd name="T15" fmla="*/ 28 h 49"/>
                <a:gd name="T16" fmla="*/ 3 w 39"/>
                <a:gd name="T17" fmla="*/ 18 h 49"/>
                <a:gd name="T18" fmla="*/ 9 w 39"/>
                <a:gd name="T19" fmla="*/ 8 h 49"/>
                <a:gd name="T20" fmla="*/ 26 w 39"/>
                <a:gd name="T21" fmla="*/ 2 h 49"/>
                <a:gd name="T22" fmla="*/ 34 w 39"/>
                <a:gd name="T23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9">
                  <a:moveTo>
                    <a:pt x="34" y="9"/>
                  </a:moveTo>
                  <a:cubicBezTo>
                    <a:pt x="38" y="17"/>
                    <a:pt x="39" y="31"/>
                    <a:pt x="35" y="39"/>
                  </a:cubicBezTo>
                  <a:cubicBezTo>
                    <a:pt x="34" y="41"/>
                    <a:pt x="32" y="43"/>
                    <a:pt x="30" y="44"/>
                  </a:cubicBezTo>
                  <a:cubicBezTo>
                    <a:pt x="19" y="49"/>
                    <a:pt x="11" y="44"/>
                    <a:pt x="7" y="41"/>
                  </a:cubicBezTo>
                  <a:cubicBezTo>
                    <a:pt x="5" y="39"/>
                    <a:pt x="4" y="37"/>
                    <a:pt x="4" y="37"/>
                  </a:cubicBezTo>
                  <a:cubicBezTo>
                    <a:pt x="5" y="34"/>
                    <a:pt x="4" y="31"/>
                    <a:pt x="1" y="29"/>
                  </a:cubicBezTo>
                  <a:cubicBezTo>
                    <a:pt x="1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23"/>
                    <a:pt x="3" y="18"/>
                  </a:cubicBezTo>
                  <a:cubicBezTo>
                    <a:pt x="5" y="15"/>
                    <a:pt x="6" y="11"/>
                    <a:pt x="9" y="8"/>
                  </a:cubicBezTo>
                  <a:cubicBezTo>
                    <a:pt x="13" y="4"/>
                    <a:pt x="19" y="0"/>
                    <a:pt x="26" y="2"/>
                  </a:cubicBezTo>
                  <a:cubicBezTo>
                    <a:pt x="29" y="3"/>
                    <a:pt x="32" y="6"/>
                    <a:pt x="34" y="9"/>
                  </a:cubicBezTo>
                  <a:close/>
                </a:path>
              </a:pathLst>
            </a:custGeom>
            <a:solidFill>
              <a:srgbClr val="004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7" name="Freeform 179">
              <a:extLst>
                <a:ext uri="{FF2B5EF4-FFF2-40B4-BE49-F238E27FC236}">
                  <a16:creationId xmlns:a16="http://schemas.microsoft.com/office/drawing/2014/main" id="{6C3C53B9-0067-4430-8A85-6469E257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6" y="4475163"/>
              <a:ext cx="107950" cy="171450"/>
            </a:xfrm>
            <a:custGeom>
              <a:avLst/>
              <a:gdLst>
                <a:gd name="T0" fmla="*/ 38 w 39"/>
                <a:gd name="T1" fmla="*/ 25 h 61"/>
                <a:gd name="T2" fmla="*/ 31 w 39"/>
                <a:gd name="T3" fmla="*/ 52 h 61"/>
                <a:gd name="T4" fmla="*/ 1 w 39"/>
                <a:gd name="T5" fmla="*/ 51 h 61"/>
                <a:gd name="T6" fmla="*/ 0 w 39"/>
                <a:gd name="T7" fmla="*/ 51 h 61"/>
                <a:gd name="T8" fmla="*/ 18 w 39"/>
                <a:gd name="T9" fmla="*/ 8 h 61"/>
                <a:gd name="T10" fmla="*/ 16 w 39"/>
                <a:gd name="T11" fmla="*/ 3 h 61"/>
                <a:gd name="T12" fmla="*/ 38 w 39"/>
                <a:gd name="T13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1">
                  <a:moveTo>
                    <a:pt x="38" y="25"/>
                  </a:moveTo>
                  <a:cubicBezTo>
                    <a:pt x="39" y="36"/>
                    <a:pt x="36" y="46"/>
                    <a:pt x="31" y="52"/>
                  </a:cubicBezTo>
                  <a:cubicBezTo>
                    <a:pt x="24" y="60"/>
                    <a:pt x="13" y="6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3" y="46"/>
                    <a:pt x="22" y="25"/>
                    <a:pt x="18" y="8"/>
                  </a:cubicBezTo>
                  <a:cubicBezTo>
                    <a:pt x="17" y="6"/>
                    <a:pt x="17" y="5"/>
                    <a:pt x="16" y="3"/>
                  </a:cubicBezTo>
                  <a:cubicBezTo>
                    <a:pt x="16" y="3"/>
                    <a:pt x="37" y="0"/>
                    <a:pt x="38" y="25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8" name="Freeform 180">
              <a:extLst>
                <a:ext uri="{FF2B5EF4-FFF2-40B4-BE49-F238E27FC236}">
                  <a16:creationId xmlns:a16="http://schemas.microsoft.com/office/drawing/2014/main" id="{1CD058D5-787A-4EAA-8713-5CBA6ACDE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4468813"/>
              <a:ext cx="303213" cy="295275"/>
            </a:xfrm>
            <a:custGeom>
              <a:avLst/>
              <a:gdLst>
                <a:gd name="T0" fmla="*/ 39 w 108"/>
                <a:gd name="T1" fmla="*/ 3 h 105"/>
                <a:gd name="T2" fmla="*/ 56 w 108"/>
                <a:gd name="T3" fmla="*/ 21 h 105"/>
                <a:gd name="T4" fmla="*/ 43 w 108"/>
                <a:gd name="T5" fmla="*/ 32 h 105"/>
                <a:gd name="T6" fmla="*/ 55 w 108"/>
                <a:gd name="T7" fmla="*/ 45 h 105"/>
                <a:gd name="T8" fmla="*/ 55 w 108"/>
                <a:gd name="T9" fmla="*/ 46 h 105"/>
                <a:gd name="T10" fmla="*/ 74 w 108"/>
                <a:gd name="T11" fmla="*/ 53 h 105"/>
                <a:gd name="T12" fmla="*/ 75 w 108"/>
                <a:gd name="T13" fmla="*/ 53 h 105"/>
                <a:gd name="T14" fmla="*/ 105 w 108"/>
                <a:gd name="T15" fmla="*/ 54 h 105"/>
                <a:gd name="T16" fmla="*/ 108 w 108"/>
                <a:gd name="T17" fmla="*/ 54 h 105"/>
                <a:gd name="T18" fmla="*/ 105 w 108"/>
                <a:gd name="T19" fmla="*/ 86 h 105"/>
                <a:gd name="T20" fmla="*/ 32 w 108"/>
                <a:gd name="T21" fmla="*/ 76 h 105"/>
                <a:gd name="T22" fmla="*/ 30 w 108"/>
                <a:gd name="T23" fmla="*/ 75 h 105"/>
                <a:gd name="T24" fmla="*/ 31 w 108"/>
                <a:gd name="T25" fmla="*/ 53 h 105"/>
                <a:gd name="T26" fmla="*/ 8 w 108"/>
                <a:gd name="T27" fmla="*/ 15 h 105"/>
                <a:gd name="T28" fmla="*/ 39 w 108"/>
                <a:gd name="T2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05">
                  <a:moveTo>
                    <a:pt x="39" y="3"/>
                  </a:moveTo>
                  <a:cubicBezTo>
                    <a:pt x="48" y="5"/>
                    <a:pt x="56" y="11"/>
                    <a:pt x="56" y="21"/>
                  </a:cubicBezTo>
                  <a:cubicBezTo>
                    <a:pt x="56" y="31"/>
                    <a:pt x="50" y="34"/>
                    <a:pt x="43" y="32"/>
                  </a:cubicBezTo>
                  <a:cubicBezTo>
                    <a:pt x="44" y="36"/>
                    <a:pt x="47" y="45"/>
                    <a:pt x="55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2" y="54"/>
                    <a:pt x="68" y="55"/>
                    <a:pt x="74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87" y="63"/>
                    <a:pt x="98" y="62"/>
                    <a:pt x="105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7" y="66"/>
                    <a:pt x="106" y="76"/>
                    <a:pt x="105" y="86"/>
                  </a:cubicBezTo>
                  <a:cubicBezTo>
                    <a:pt x="79" y="105"/>
                    <a:pt x="32" y="76"/>
                    <a:pt x="32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4" y="63"/>
                    <a:pt x="31" y="53"/>
                    <a:pt x="31" y="53"/>
                  </a:cubicBezTo>
                  <a:cubicBezTo>
                    <a:pt x="31" y="53"/>
                    <a:pt x="0" y="34"/>
                    <a:pt x="8" y="15"/>
                  </a:cubicBezTo>
                  <a:cubicBezTo>
                    <a:pt x="12" y="4"/>
                    <a:pt x="27" y="0"/>
                    <a:pt x="39" y="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9" name="Freeform 181">
              <a:extLst>
                <a:ext uri="{FF2B5EF4-FFF2-40B4-BE49-F238E27FC236}">
                  <a16:creationId xmlns:a16="http://schemas.microsoft.com/office/drawing/2014/main" id="{9D0C683C-D24B-40CC-A6E6-5D2CF7FEA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4449763"/>
              <a:ext cx="114300" cy="174625"/>
            </a:xfrm>
            <a:custGeom>
              <a:avLst/>
              <a:gdLst>
                <a:gd name="T0" fmla="*/ 37 w 41"/>
                <a:gd name="T1" fmla="*/ 17 h 62"/>
                <a:gd name="T2" fmla="*/ 19 w 41"/>
                <a:gd name="T3" fmla="*/ 60 h 62"/>
                <a:gd name="T4" fmla="*/ 0 w 41"/>
                <a:gd name="T5" fmla="*/ 53 h 62"/>
                <a:gd name="T6" fmla="*/ 0 w 41"/>
                <a:gd name="T7" fmla="*/ 52 h 62"/>
                <a:gd name="T8" fmla="*/ 6 w 41"/>
                <a:gd name="T9" fmla="*/ 50 h 62"/>
                <a:gd name="T10" fmla="*/ 15 w 41"/>
                <a:gd name="T11" fmla="*/ 2 h 62"/>
                <a:gd name="T12" fmla="*/ 15 w 41"/>
                <a:gd name="T13" fmla="*/ 2 h 62"/>
                <a:gd name="T14" fmla="*/ 35 w 41"/>
                <a:gd name="T15" fmla="*/ 12 h 62"/>
                <a:gd name="T16" fmla="*/ 37 w 41"/>
                <a:gd name="T1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2">
                  <a:moveTo>
                    <a:pt x="37" y="17"/>
                  </a:moveTo>
                  <a:cubicBezTo>
                    <a:pt x="41" y="34"/>
                    <a:pt x="32" y="55"/>
                    <a:pt x="19" y="60"/>
                  </a:cubicBezTo>
                  <a:cubicBezTo>
                    <a:pt x="13" y="62"/>
                    <a:pt x="7" y="61"/>
                    <a:pt x="0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2"/>
                    <a:pt x="3" y="51"/>
                    <a:pt x="6" y="50"/>
                  </a:cubicBezTo>
                  <a:cubicBezTo>
                    <a:pt x="22" y="41"/>
                    <a:pt x="25" y="15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30" y="0"/>
                    <a:pt x="35" y="12"/>
                  </a:cubicBezTo>
                  <a:cubicBezTo>
                    <a:pt x="36" y="14"/>
                    <a:pt x="36" y="15"/>
                    <a:pt x="37" y="17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0" name="Freeform 182">
              <a:extLst>
                <a:ext uri="{FF2B5EF4-FFF2-40B4-BE49-F238E27FC236}">
                  <a16:creationId xmlns:a16="http://schemas.microsoft.com/office/drawing/2014/main" id="{A94FD1AD-C524-4E1F-8B66-C0C52F740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1" y="4419601"/>
              <a:ext cx="114300" cy="176213"/>
            </a:xfrm>
            <a:custGeom>
              <a:avLst/>
              <a:gdLst>
                <a:gd name="T0" fmla="*/ 31 w 41"/>
                <a:gd name="T1" fmla="*/ 13 h 63"/>
                <a:gd name="T2" fmla="*/ 22 w 41"/>
                <a:gd name="T3" fmla="*/ 61 h 63"/>
                <a:gd name="T4" fmla="*/ 16 w 41"/>
                <a:gd name="T5" fmla="*/ 63 h 63"/>
                <a:gd name="T6" fmla="*/ 4 w 41"/>
                <a:gd name="T7" fmla="*/ 50 h 63"/>
                <a:gd name="T8" fmla="*/ 17 w 41"/>
                <a:gd name="T9" fmla="*/ 39 h 63"/>
                <a:gd name="T10" fmla="*/ 0 w 41"/>
                <a:gd name="T11" fmla="*/ 21 h 63"/>
                <a:gd name="T12" fmla="*/ 26 w 41"/>
                <a:gd name="T13" fmla="*/ 9 h 63"/>
                <a:gd name="T14" fmla="*/ 31 w 41"/>
                <a:gd name="T1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3">
                  <a:moveTo>
                    <a:pt x="31" y="13"/>
                  </a:moveTo>
                  <a:cubicBezTo>
                    <a:pt x="41" y="26"/>
                    <a:pt x="38" y="52"/>
                    <a:pt x="22" y="61"/>
                  </a:cubicBezTo>
                  <a:cubicBezTo>
                    <a:pt x="19" y="62"/>
                    <a:pt x="17" y="63"/>
                    <a:pt x="16" y="63"/>
                  </a:cubicBezTo>
                  <a:cubicBezTo>
                    <a:pt x="8" y="63"/>
                    <a:pt x="5" y="54"/>
                    <a:pt x="4" y="50"/>
                  </a:cubicBezTo>
                  <a:cubicBezTo>
                    <a:pt x="11" y="52"/>
                    <a:pt x="17" y="49"/>
                    <a:pt x="17" y="39"/>
                  </a:cubicBezTo>
                  <a:cubicBezTo>
                    <a:pt x="17" y="29"/>
                    <a:pt x="9" y="23"/>
                    <a:pt x="0" y="21"/>
                  </a:cubicBezTo>
                  <a:cubicBezTo>
                    <a:pt x="1" y="18"/>
                    <a:pt x="11" y="0"/>
                    <a:pt x="26" y="9"/>
                  </a:cubicBezTo>
                  <a:cubicBezTo>
                    <a:pt x="28" y="10"/>
                    <a:pt x="29" y="11"/>
                    <a:pt x="31" y="1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1" name="Freeform 183">
              <a:extLst>
                <a:ext uri="{FF2B5EF4-FFF2-40B4-BE49-F238E27FC236}">
                  <a16:creationId xmlns:a16="http://schemas.microsoft.com/office/drawing/2014/main" id="{EFF9D7E6-B420-40EF-A9AA-B81F6763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3911601"/>
              <a:ext cx="65088" cy="369888"/>
            </a:xfrm>
            <a:custGeom>
              <a:avLst/>
              <a:gdLst>
                <a:gd name="T0" fmla="*/ 11 w 23"/>
                <a:gd name="T1" fmla="*/ 1 h 132"/>
                <a:gd name="T2" fmla="*/ 17 w 23"/>
                <a:gd name="T3" fmla="*/ 132 h 132"/>
                <a:gd name="T4" fmla="*/ 16 w 23"/>
                <a:gd name="T5" fmla="*/ 132 h 132"/>
                <a:gd name="T6" fmla="*/ 7 w 23"/>
                <a:gd name="T7" fmla="*/ 101 h 132"/>
                <a:gd name="T8" fmla="*/ 0 w 23"/>
                <a:gd name="T9" fmla="*/ 7 h 132"/>
                <a:gd name="T10" fmla="*/ 11 w 23"/>
                <a:gd name="T11" fmla="*/ 0 h 132"/>
                <a:gd name="T12" fmla="*/ 11 w 23"/>
                <a:gd name="T13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2">
                  <a:moveTo>
                    <a:pt x="11" y="1"/>
                  </a:moveTo>
                  <a:cubicBezTo>
                    <a:pt x="11" y="1"/>
                    <a:pt x="23" y="64"/>
                    <a:pt x="17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4" y="115"/>
                    <a:pt x="9" y="103"/>
                    <a:pt x="7" y="101"/>
                  </a:cubicBezTo>
                  <a:cubicBezTo>
                    <a:pt x="1" y="96"/>
                    <a:pt x="0" y="13"/>
                    <a:pt x="0" y="7"/>
                  </a:cubicBezTo>
                  <a:cubicBezTo>
                    <a:pt x="4" y="5"/>
                    <a:pt x="8" y="2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E55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2" name="Freeform 184">
              <a:extLst>
                <a:ext uri="{FF2B5EF4-FFF2-40B4-BE49-F238E27FC236}">
                  <a16:creationId xmlns:a16="http://schemas.microsoft.com/office/drawing/2014/main" id="{FBEEA315-359A-44BC-931C-A3A4DF956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3930651"/>
              <a:ext cx="977900" cy="777875"/>
            </a:xfrm>
            <a:custGeom>
              <a:avLst/>
              <a:gdLst>
                <a:gd name="T0" fmla="*/ 205 w 349"/>
                <a:gd name="T1" fmla="*/ 274 h 277"/>
                <a:gd name="T2" fmla="*/ 160 w 349"/>
                <a:gd name="T3" fmla="*/ 277 h 277"/>
                <a:gd name="T4" fmla="*/ 154 w 349"/>
                <a:gd name="T5" fmla="*/ 277 h 277"/>
                <a:gd name="T6" fmla="*/ 104 w 349"/>
                <a:gd name="T7" fmla="*/ 275 h 277"/>
                <a:gd name="T8" fmla="*/ 91 w 349"/>
                <a:gd name="T9" fmla="*/ 274 h 277"/>
                <a:gd name="T10" fmla="*/ 91 w 349"/>
                <a:gd name="T11" fmla="*/ 274 h 277"/>
                <a:gd name="T12" fmla="*/ 81 w 349"/>
                <a:gd name="T13" fmla="*/ 273 h 277"/>
                <a:gd name="T14" fmla="*/ 28 w 349"/>
                <a:gd name="T15" fmla="*/ 220 h 277"/>
                <a:gd name="T16" fmla="*/ 0 w 349"/>
                <a:gd name="T17" fmla="*/ 139 h 277"/>
                <a:gd name="T18" fmla="*/ 0 w 349"/>
                <a:gd name="T19" fmla="*/ 139 h 277"/>
                <a:gd name="T20" fmla="*/ 13 w 349"/>
                <a:gd name="T21" fmla="*/ 50 h 277"/>
                <a:gd name="T22" fmla="*/ 13 w 349"/>
                <a:gd name="T23" fmla="*/ 49 h 277"/>
                <a:gd name="T24" fmla="*/ 187 w 349"/>
                <a:gd name="T25" fmla="*/ 46 h 277"/>
                <a:gd name="T26" fmla="*/ 331 w 349"/>
                <a:gd name="T27" fmla="*/ 0 h 277"/>
                <a:gd name="T28" fmla="*/ 338 w 349"/>
                <a:gd name="T29" fmla="*/ 94 h 277"/>
                <a:gd name="T30" fmla="*/ 347 w 349"/>
                <a:gd name="T31" fmla="*/ 125 h 277"/>
                <a:gd name="T32" fmla="*/ 334 w 349"/>
                <a:gd name="T33" fmla="*/ 199 h 277"/>
                <a:gd name="T34" fmla="*/ 327 w 349"/>
                <a:gd name="T35" fmla="*/ 210 h 277"/>
                <a:gd name="T36" fmla="*/ 318 w 349"/>
                <a:gd name="T37" fmla="*/ 221 h 277"/>
                <a:gd name="T38" fmla="*/ 282 w 349"/>
                <a:gd name="T39" fmla="*/ 249 h 277"/>
                <a:gd name="T40" fmla="*/ 276 w 349"/>
                <a:gd name="T41" fmla="*/ 252 h 277"/>
                <a:gd name="T42" fmla="*/ 250 w 349"/>
                <a:gd name="T43" fmla="*/ 263 h 277"/>
                <a:gd name="T44" fmla="*/ 205 w 349"/>
                <a:gd name="T45" fmla="*/ 27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277">
                  <a:moveTo>
                    <a:pt x="205" y="274"/>
                  </a:moveTo>
                  <a:cubicBezTo>
                    <a:pt x="191" y="276"/>
                    <a:pt x="176" y="277"/>
                    <a:pt x="160" y="277"/>
                  </a:cubicBezTo>
                  <a:cubicBezTo>
                    <a:pt x="158" y="277"/>
                    <a:pt x="156" y="277"/>
                    <a:pt x="154" y="277"/>
                  </a:cubicBezTo>
                  <a:cubicBezTo>
                    <a:pt x="138" y="277"/>
                    <a:pt x="121" y="277"/>
                    <a:pt x="104" y="275"/>
                  </a:cubicBezTo>
                  <a:cubicBezTo>
                    <a:pt x="100" y="275"/>
                    <a:pt x="96" y="274"/>
                    <a:pt x="91" y="274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88" y="274"/>
                    <a:pt x="85" y="273"/>
                    <a:pt x="81" y="273"/>
                  </a:cubicBezTo>
                  <a:cubicBezTo>
                    <a:pt x="60" y="270"/>
                    <a:pt x="42" y="249"/>
                    <a:pt x="28" y="220"/>
                  </a:cubicBezTo>
                  <a:cubicBezTo>
                    <a:pt x="16" y="196"/>
                    <a:pt x="7" y="166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6" y="97"/>
                    <a:pt x="13" y="50"/>
                    <a:pt x="13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63" y="52"/>
                    <a:pt x="129" y="53"/>
                    <a:pt x="187" y="46"/>
                  </a:cubicBezTo>
                  <a:cubicBezTo>
                    <a:pt x="256" y="38"/>
                    <a:pt x="304" y="16"/>
                    <a:pt x="331" y="0"/>
                  </a:cubicBezTo>
                  <a:cubicBezTo>
                    <a:pt x="331" y="6"/>
                    <a:pt x="332" y="89"/>
                    <a:pt x="338" y="94"/>
                  </a:cubicBezTo>
                  <a:cubicBezTo>
                    <a:pt x="340" y="96"/>
                    <a:pt x="345" y="108"/>
                    <a:pt x="347" y="125"/>
                  </a:cubicBezTo>
                  <a:cubicBezTo>
                    <a:pt x="349" y="146"/>
                    <a:pt x="348" y="173"/>
                    <a:pt x="334" y="199"/>
                  </a:cubicBezTo>
                  <a:cubicBezTo>
                    <a:pt x="332" y="202"/>
                    <a:pt x="330" y="206"/>
                    <a:pt x="327" y="210"/>
                  </a:cubicBezTo>
                  <a:cubicBezTo>
                    <a:pt x="324" y="214"/>
                    <a:pt x="321" y="218"/>
                    <a:pt x="318" y="221"/>
                  </a:cubicBezTo>
                  <a:cubicBezTo>
                    <a:pt x="308" y="232"/>
                    <a:pt x="296" y="242"/>
                    <a:pt x="282" y="249"/>
                  </a:cubicBezTo>
                  <a:cubicBezTo>
                    <a:pt x="280" y="250"/>
                    <a:pt x="278" y="251"/>
                    <a:pt x="276" y="252"/>
                  </a:cubicBezTo>
                  <a:cubicBezTo>
                    <a:pt x="268" y="257"/>
                    <a:pt x="259" y="260"/>
                    <a:pt x="250" y="263"/>
                  </a:cubicBezTo>
                  <a:cubicBezTo>
                    <a:pt x="236" y="268"/>
                    <a:pt x="221" y="271"/>
                    <a:pt x="205" y="274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" name="Freeform 185">
              <a:extLst>
                <a:ext uri="{FF2B5EF4-FFF2-40B4-BE49-F238E27FC236}">
                  <a16:creationId xmlns:a16="http://schemas.microsoft.com/office/drawing/2014/main" id="{817A5DB2-A8F3-41FF-8F38-0F50C524E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0738" y="3373438"/>
              <a:ext cx="1260475" cy="706438"/>
            </a:xfrm>
            <a:custGeom>
              <a:avLst/>
              <a:gdLst>
                <a:gd name="T0" fmla="*/ 424 w 450"/>
                <a:gd name="T1" fmla="*/ 199 h 252"/>
                <a:gd name="T2" fmla="*/ 280 w 450"/>
                <a:gd name="T3" fmla="*/ 245 h 252"/>
                <a:gd name="T4" fmla="*/ 106 w 450"/>
                <a:gd name="T5" fmla="*/ 248 h 252"/>
                <a:gd name="T6" fmla="*/ 75 w 450"/>
                <a:gd name="T7" fmla="*/ 246 h 252"/>
                <a:gd name="T8" fmla="*/ 36 w 450"/>
                <a:gd name="T9" fmla="*/ 242 h 252"/>
                <a:gd name="T10" fmla="*/ 27 w 450"/>
                <a:gd name="T11" fmla="*/ 241 h 252"/>
                <a:gd name="T12" fmla="*/ 32 w 450"/>
                <a:gd name="T13" fmla="*/ 116 h 252"/>
                <a:gd name="T14" fmla="*/ 285 w 450"/>
                <a:gd name="T15" fmla="*/ 10 h 252"/>
                <a:gd name="T16" fmla="*/ 450 w 450"/>
                <a:gd name="T17" fmla="*/ 182 h 252"/>
                <a:gd name="T18" fmla="*/ 435 w 450"/>
                <a:gd name="T19" fmla="*/ 192 h 252"/>
                <a:gd name="T20" fmla="*/ 424 w 450"/>
                <a:gd name="T21" fmla="*/ 199 h 252"/>
                <a:gd name="T22" fmla="*/ 260 w 450"/>
                <a:gd name="T23" fmla="*/ 223 h 252"/>
                <a:gd name="T24" fmla="*/ 260 w 450"/>
                <a:gd name="T25" fmla="*/ 222 h 252"/>
                <a:gd name="T26" fmla="*/ 196 w 450"/>
                <a:gd name="T27" fmla="*/ 119 h 252"/>
                <a:gd name="T28" fmla="*/ 105 w 450"/>
                <a:gd name="T29" fmla="*/ 100 h 252"/>
                <a:gd name="T30" fmla="*/ 210 w 450"/>
                <a:gd name="T31" fmla="*/ 226 h 252"/>
                <a:gd name="T32" fmla="*/ 210 w 450"/>
                <a:gd name="T33" fmla="*/ 227 h 252"/>
                <a:gd name="T34" fmla="*/ 260 w 450"/>
                <a:gd name="T35" fmla="*/ 223 h 252"/>
                <a:gd name="T36" fmla="*/ 354 w 450"/>
                <a:gd name="T37" fmla="*/ 202 h 252"/>
                <a:gd name="T38" fmla="*/ 398 w 450"/>
                <a:gd name="T39" fmla="*/ 185 h 252"/>
                <a:gd name="T40" fmla="*/ 329 w 450"/>
                <a:gd name="T41" fmla="*/ 84 h 252"/>
                <a:gd name="T42" fmla="*/ 238 w 450"/>
                <a:gd name="T43" fmla="*/ 64 h 252"/>
                <a:gd name="T44" fmla="*/ 353 w 450"/>
                <a:gd name="T45" fmla="*/ 201 h 252"/>
                <a:gd name="T46" fmla="*/ 354 w 450"/>
                <a:gd name="T47" fmla="*/ 20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0" h="252">
                  <a:moveTo>
                    <a:pt x="424" y="199"/>
                  </a:moveTo>
                  <a:cubicBezTo>
                    <a:pt x="397" y="215"/>
                    <a:pt x="349" y="237"/>
                    <a:pt x="280" y="245"/>
                  </a:cubicBezTo>
                  <a:cubicBezTo>
                    <a:pt x="222" y="252"/>
                    <a:pt x="156" y="251"/>
                    <a:pt x="106" y="248"/>
                  </a:cubicBezTo>
                  <a:cubicBezTo>
                    <a:pt x="95" y="247"/>
                    <a:pt x="84" y="246"/>
                    <a:pt x="75" y="246"/>
                  </a:cubicBezTo>
                  <a:cubicBezTo>
                    <a:pt x="57" y="244"/>
                    <a:pt x="44" y="243"/>
                    <a:pt x="36" y="242"/>
                  </a:cubicBezTo>
                  <a:cubicBezTo>
                    <a:pt x="30" y="241"/>
                    <a:pt x="27" y="241"/>
                    <a:pt x="27" y="241"/>
                  </a:cubicBezTo>
                  <a:cubicBezTo>
                    <a:pt x="27" y="241"/>
                    <a:pt x="0" y="174"/>
                    <a:pt x="32" y="116"/>
                  </a:cubicBezTo>
                  <a:cubicBezTo>
                    <a:pt x="84" y="22"/>
                    <a:pt x="203" y="0"/>
                    <a:pt x="285" y="10"/>
                  </a:cubicBezTo>
                  <a:cubicBezTo>
                    <a:pt x="365" y="19"/>
                    <a:pt x="442" y="71"/>
                    <a:pt x="450" y="182"/>
                  </a:cubicBezTo>
                  <a:cubicBezTo>
                    <a:pt x="450" y="182"/>
                    <a:pt x="445" y="186"/>
                    <a:pt x="435" y="192"/>
                  </a:cubicBezTo>
                  <a:cubicBezTo>
                    <a:pt x="432" y="194"/>
                    <a:pt x="428" y="197"/>
                    <a:pt x="424" y="199"/>
                  </a:cubicBezTo>
                  <a:moveTo>
                    <a:pt x="260" y="223"/>
                  </a:moveTo>
                  <a:cubicBezTo>
                    <a:pt x="260" y="222"/>
                    <a:pt x="260" y="222"/>
                    <a:pt x="260" y="222"/>
                  </a:cubicBezTo>
                  <a:cubicBezTo>
                    <a:pt x="260" y="222"/>
                    <a:pt x="250" y="170"/>
                    <a:pt x="196" y="119"/>
                  </a:cubicBezTo>
                  <a:cubicBezTo>
                    <a:pt x="162" y="86"/>
                    <a:pt x="112" y="82"/>
                    <a:pt x="105" y="100"/>
                  </a:cubicBezTo>
                  <a:cubicBezTo>
                    <a:pt x="98" y="123"/>
                    <a:pt x="182" y="130"/>
                    <a:pt x="210" y="226"/>
                  </a:cubicBezTo>
                  <a:cubicBezTo>
                    <a:pt x="210" y="227"/>
                    <a:pt x="210" y="227"/>
                    <a:pt x="210" y="227"/>
                  </a:cubicBezTo>
                  <a:cubicBezTo>
                    <a:pt x="226" y="227"/>
                    <a:pt x="243" y="226"/>
                    <a:pt x="260" y="223"/>
                  </a:cubicBezTo>
                  <a:moveTo>
                    <a:pt x="354" y="202"/>
                  </a:moveTo>
                  <a:cubicBezTo>
                    <a:pt x="371" y="196"/>
                    <a:pt x="386" y="190"/>
                    <a:pt x="398" y="185"/>
                  </a:cubicBezTo>
                  <a:cubicBezTo>
                    <a:pt x="398" y="183"/>
                    <a:pt x="385" y="131"/>
                    <a:pt x="329" y="84"/>
                  </a:cubicBezTo>
                  <a:cubicBezTo>
                    <a:pt x="290" y="52"/>
                    <a:pt x="246" y="46"/>
                    <a:pt x="238" y="64"/>
                  </a:cubicBezTo>
                  <a:cubicBezTo>
                    <a:pt x="231" y="82"/>
                    <a:pt x="327" y="105"/>
                    <a:pt x="353" y="201"/>
                  </a:cubicBezTo>
                  <a:cubicBezTo>
                    <a:pt x="354" y="202"/>
                    <a:pt x="354" y="202"/>
                    <a:pt x="354" y="202"/>
                  </a:cubicBezTo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4" name="Freeform 186">
              <a:extLst>
                <a:ext uri="{FF2B5EF4-FFF2-40B4-BE49-F238E27FC236}">
                  <a16:creationId xmlns:a16="http://schemas.microsoft.com/office/drawing/2014/main" id="{B4329CA9-B6F0-4862-BC00-3A1A81A3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6149976"/>
              <a:ext cx="474663" cy="400050"/>
            </a:xfrm>
            <a:custGeom>
              <a:avLst/>
              <a:gdLst>
                <a:gd name="T0" fmla="*/ 11 w 169"/>
                <a:gd name="T1" fmla="*/ 121 h 143"/>
                <a:gd name="T2" fmla="*/ 8 w 169"/>
                <a:gd name="T3" fmla="*/ 118 h 143"/>
                <a:gd name="T4" fmla="*/ 25 w 169"/>
                <a:gd name="T5" fmla="*/ 49 h 143"/>
                <a:gd name="T6" fmla="*/ 35 w 169"/>
                <a:gd name="T7" fmla="*/ 0 h 143"/>
                <a:gd name="T8" fmla="*/ 35 w 169"/>
                <a:gd name="T9" fmla="*/ 0 h 143"/>
                <a:gd name="T10" fmla="*/ 137 w 169"/>
                <a:gd name="T11" fmla="*/ 24 h 143"/>
                <a:gd name="T12" fmla="*/ 138 w 169"/>
                <a:gd name="T13" fmla="*/ 24 h 143"/>
                <a:gd name="T14" fmla="*/ 135 w 169"/>
                <a:gd name="T15" fmla="*/ 33 h 143"/>
                <a:gd name="T16" fmla="*/ 83 w 169"/>
                <a:gd name="T17" fmla="*/ 25 h 143"/>
                <a:gd name="T18" fmla="*/ 77 w 169"/>
                <a:gd name="T19" fmla="*/ 36 h 143"/>
                <a:gd name="T20" fmla="*/ 130 w 169"/>
                <a:gd name="T21" fmla="*/ 52 h 143"/>
                <a:gd name="T22" fmla="*/ 130 w 169"/>
                <a:gd name="T23" fmla="*/ 52 h 143"/>
                <a:gd name="T24" fmla="*/ 128 w 169"/>
                <a:gd name="T25" fmla="*/ 57 h 143"/>
                <a:gd name="T26" fmla="*/ 77 w 169"/>
                <a:gd name="T27" fmla="*/ 47 h 143"/>
                <a:gd name="T28" fmla="*/ 71 w 169"/>
                <a:gd name="T29" fmla="*/ 62 h 143"/>
                <a:gd name="T30" fmla="*/ 123 w 169"/>
                <a:gd name="T31" fmla="*/ 75 h 143"/>
                <a:gd name="T32" fmla="*/ 122 w 169"/>
                <a:gd name="T33" fmla="*/ 75 h 143"/>
                <a:gd name="T34" fmla="*/ 165 w 169"/>
                <a:gd name="T35" fmla="*/ 121 h 143"/>
                <a:gd name="T36" fmla="*/ 148 w 169"/>
                <a:gd name="T37" fmla="*/ 137 h 143"/>
                <a:gd name="T38" fmla="*/ 112 w 169"/>
                <a:gd name="T39" fmla="*/ 142 h 143"/>
                <a:gd name="T40" fmla="*/ 86 w 169"/>
                <a:gd name="T41" fmla="*/ 141 h 143"/>
                <a:gd name="T42" fmla="*/ 47 w 169"/>
                <a:gd name="T43" fmla="*/ 135 h 143"/>
                <a:gd name="T44" fmla="*/ 39 w 169"/>
                <a:gd name="T45" fmla="*/ 133 h 143"/>
                <a:gd name="T46" fmla="*/ 11 w 169"/>
                <a:gd name="T47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43">
                  <a:moveTo>
                    <a:pt x="11" y="121"/>
                  </a:moveTo>
                  <a:cubicBezTo>
                    <a:pt x="10" y="120"/>
                    <a:pt x="9" y="119"/>
                    <a:pt x="8" y="118"/>
                  </a:cubicBezTo>
                  <a:cubicBezTo>
                    <a:pt x="0" y="111"/>
                    <a:pt x="13" y="90"/>
                    <a:pt x="25" y="49"/>
                  </a:cubicBezTo>
                  <a:cubicBezTo>
                    <a:pt x="28" y="38"/>
                    <a:pt x="31" y="2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95" y="27"/>
                    <a:pt x="137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7"/>
                    <a:pt x="136" y="30"/>
                    <a:pt x="135" y="33"/>
                  </a:cubicBezTo>
                  <a:cubicBezTo>
                    <a:pt x="113" y="33"/>
                    <a:pt x="89" y="26"/>
                    <a:pt x="83" y="25"/>
                  </a:cubicBezTo>
                  <a:cubicBezTo>
                    <a:pt x="77" y="24"/>
                    <a:pt x="69" y="28"/>
                    <a:pt x="77" y="36"/>
                  </a:cubicBezTo>
                  <a:cubicBezTo>
                    <a:pt x="87" y="47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4"/>
                    <a:pt x="129" y="55"/>
                    <a:pt x="128" y="57"/>
                  </a:cubicBezTo>
                  <a:cubicBezTo>
                    <a:pt x="103" y="57"/>
                    <a:pt x="84" y="48"/>
                    <a:pt x="77" y="47"/>
                  </a:cubicBezTo>
                  <a:cubicBezTo>
                    <a:pt x="70" y="46"/>
                    <a:pt x="62" y="53"/>
                    <a:pt x="71" y="62"/>
                  </a:cubicBezTo>
                  <a:cubicBezTo>
                    <a:pt x="82" y="72"/>
                    <a:pt x="117" y="74"/>
                    <a:pt x="123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2" y="75"/>
                    <a:pt x="169" y="102"/>
                    <a:pt x="165" y="121"/>
                  </a:cubicBezTo>
                  <a:cubicBezTo>
                    <a:pt x="164" y="128"/>
                    <a:pt x="157" y="133"/>
                    <a:pt x="148" y="137"/>
                  </a:cubicBezTo>
                  <a:cubicBezTo>
                    <a:pt x="139" y="140"/>
                    <a:pt x="126" y="142"/>
                    <a:pt x="112" y="142"/>
                  </a:cubicBezTo>
                  <a:cubicBezTo>
                    <a:pt x="104" y="143"/>
                    <a:pt x="95" y="142"/>
                    <a:pt x="86" y="141"/>
                  </a:cubicBezTo>
                  <a:cubicBezTo>
                    <a:pt x="72" y="140"/>
                    <a:pt x="59" y="138"/>
                    <a:pt x="47" y="135"/>
                  </a:cubicBezTo>
                  <a:cubicBezTo>
                    <a:pt x="44" y="134"/>
                    <a:pt x="42" y="133"/>
                    <a:pt x="39" y="133"/>
                  </a:cubicBezTo>
                  <a:cubicBezTo>
                    <a:pt x="28" y="129"/>
                    <a:pt x="18" y="125"/>
                    <a:pt x="11" y="121"/>
                  </a:cubicBezTo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5" name="Freeform 187">
              <a:extLst>
                <a:ext uri="{FF2B5EF4-FFF2-40B4-BE49-F238E27FC236}">
                  <a16:creationId xmlns:a16="http://schemas.microsoft.com/office/drawing/2014/main" id="{3916493E-B498-4ECD-8942-FD3DA40E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6" y="6513513"/>
              <a:ext cx="60325" cy="57150"/>
            </a:xfrm>
            <a:custGeom>
              <a:avLst/>
              <a:gdLst>
                <a:gd name="T0" fmla="*/ 6 w 22"/>
                <a:gd name="T1" fmla="*/ 1 h 20"/>
                <a:gd name="T2" fmla="*/ 3 w 22"/>
                <a:gd name="T3" fmla="*/ 14 h 20"/>
                <a:gd name="T4" fmla="*/ 17 w 22"/>
                <a:gd name="T5" fmla="*/ 17 h 20"/>
                <a:gd name="T6" fmla="*/ 21 w 22"/>
                <a:gd name="T7" fmla="*/ 6 h 20"/>
                <a:gd name="T8" fmla="*/ 8 w 22"/>
                <a:gd name="T9" fmla="*/ 0 h 20"/>
                <a:gd name="T10" fmla="*/ 6 w 22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6" y="1"/>
                  </a:moveTo>
                  <a:cubicBezTo>
                    <a:pt x="1" y="4"/>
                    <a:pt x="0" y="10"/>
                    <a:pt x="3" y="14"/>
                  </a:cubicBezTo>
                  <a:cubicBezTo>
                    <a:pt x="6" y="19"/>
                    <a:pt x="12" y="20"/>
                    <a:pt x="17" y="17"/>
                  </a:cubicBezTo>
                  <a:cubicBezTo>
                    <a:pt x="21" y="14"/>
                    <a:pt x="22" y="10"/>
                    <a:pt x="21" y="6"/>
                  </a:cubicBezTo>
                  <a:cubicBezTo>
                    <a:pt x="16" y="4"/>
                    <a:pt x="12" y="2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6" name="Freeform 188">
              <a:extLst>
                <a:ext uri="{FF2B5EF4-FFF2-40B4-BE49-F238E27FC236}">
                  <a16:creationId xmlns:a16="http://schemas.microsoft.com/office/drawing/2014/main" id="{30311902-7ECD-4A8E-8071-A4C7EAEB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1" y="6510338"/>
              <a:ext cx="36513" cy="20638"/>
            </a:xfrm>
            <a:custGeom>
              <a:avLst/>
              <a:gdLst>
                <a:gd name="T0" fmla="*/ 3 w 13"/>
                <a:gd name="T1" fmla="*/ 0 h 7"/>
                <a:gd name="T2" fmla="*/ 3 w 13"/>
                <a:gd name="T3" fmla="*/ 0 h 7"/>
                <a:gd name="T4" fmla="*/ 0 w 13"/>
                <a:gd name="T5" fmla="*/ 1 h 7"/>
                <a:gd name="T6" fmla="*/ 0 w 13"/>
                <a:gd name="T7" fmla="*/ 1 h 7"/>
                <a:gd name="T8" fmla="*/ 0 w 13"/>
                <a:gd name="T9" fmla="*/ 1 h 7"/>
                <a:gd name="T10" fmla="*/ 0 w 13"/>
                <a:gd name="T11" fmla="*/ 1 h 7"/>
                <a:gd name="T12" fmla="*/ 13 w 13"/>
                <a:gd name="T13" fmla="*/ 7 h 7"/>
                <a:gd name="T14" fmla="*/ 12 w 13"/>
                <a:gd name="T15" fmla="*/ 4 h 7"/>
                <a:gd name="T16" fmla="*/ 12 w 13"/>
                <a:gd name="T17" fmla="*/ 4 h 7"/>
                <a:gd name="T18" fmla="*/ 12 w 13"/>
                <a:gd name="T19" fmla="*/ 4 h 7"/>
                <a:gd name="T20" fmla="*/ 12 w 13"/>
                <a:gd name="T21" fmla="*/ 4 h 7"/>
                <a:gd name="T22" fmla="*/ 12 w 13"/>
                <a:gd name="T23" fmla="*/ 4 h 7"/>
                <a:gd name="T24" fmla="*/ 11 w 13"/>
                <a:gd name="T25" fmla="*/ 4 h 7"/>
                <a:gd name="T26" fmla="*/ 11 w 13"/>
                <a:gd name="T27" fmla="*/ 4 h 7"/>
                <a:gd name="T28" fmla="*/ 3 w 13"/>
                <a:gd name="T29" fmla="*/ 0 h 7"/>
                <a:gd name="T30" fmla="*/ 3 w 13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8" y="5"/>
                    <a:pt x="13" y="7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7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7" name="Freeform 189">
              <a:extLst>
                <a:ext uri="{FF2B5EF4-FFF2-40B4-BE49-F238E27FC236}">
                  <a16:creationId xmlns:a16="http://schemas.microsoft.com/office/drawing/2014/main" id="{23DA3ED7-125D-49B3-848F-E45CA6D4E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363" y="65230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8" name="Freeform 190">
              <a:extLst>
                <a:ext uri="{FF2B5EF4-FFF2-40B4-BE49-F238E27FC236}">
                  <a16:creationId xmlns:a16="http://schemas.microsoft.com/office/drawing/2014/main" id="{294BE4C1-EA6A-45C8-B125-DC38BAF2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1" y="6553201"/>
              <a:ext cx="58738" cy="50800"/>
            </a:xfrm>
            <a:custGeom>
              <a:avLst/>
              <a:gdLst>
                <a:gd name="T0" fmla="*/ 2 w 21"/>
                <a:gd name="T1" fmla="*/ 12 h 18"/>
                <a:gd name="T2" fmla="*/ 16 w 21"/>
                <a:gd name="T3" fmla="*/ 15 h 18"/>
                <a:gd name="T4" fmla="*/ 20 w 21"/>
                <a:gd name="T5" fmla="*/ 4 h 18"/>
                <a:gd name="T6" fmla="*/ 4 w 21"/>
                <a:gd name="T7" fmla="*/ 0 h 18"/>
                <a:gd name="T8" fmla="*/ 2 w 21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2" y="12"/>
                  </a:moveTo>
                  <a:cubicBezTo>
                    <a:pt x="5" y="17"/>
                    <a:pt x="12" y="18"/>
                    <a:pt x="16" y="15"/>
                  </a:cubicBezTo>
                  <a:cubicBezTo>
                    <a:pt x="20" y="13"/>
                    <a:pt x="21" y="8"/>
                    <a:pt x="20" y="4"/>
                  </a:cubicBezTo>
                  <a:cubicBezTo>
                    <a:pt x="14" y="3"/>
                    <a:pt x="9" y="1"/>
                    <a:pt x="4" y="0"/>
                  </a:cubicBezTo>
                  <a:cubicBezTo>
                    <a:pt x="0" y="3"/>
                    <a:pt x="0" y="8"/>
                    <a:pt x="2" y="12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9" name="Freeform 191">
              <a:extLst>
                <a:ext uri="{FF2B5EF4-FFF2-40B4-BE49-F238E27FC236}">
                  <a16:creationId xmlns:a16="http://schemas.microsoft.com/office/drawing/2014/main" id="{BB541212-C782-4D7A-8731-F0E247E0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6545263"/>
              <a:ext cx="44450" cy="19050"/>
            </a:xfrm>
            <a:custGeom>
              <a:avLst/>
              <a:gdLst>
                <a:gd name="T0" fmla="*/ 7 w 16"/>
                <a:gd name="T1" fmla="*/ 0 h 7"/>
                <a:gd name="T2" fmla="*/ 7 w 16"/>
                <a:gd name="T3" fmla="*/ 0 h 7"/>
                <a:gd name="T4" fmla="*/ 1 w 16"/>
                <a:gd name="T5" fmla="*/ 2 h 7"/>
                <a:gd name="T6" fmla="*/ 1 w 16"/>
                <a:gd name="T7" fmla="*/ 2 h 7"/>
                <a:gd name="T8" fmla="*/ 1 w 16"/>
                <a:gd name="T9" fmla="*/ 2 h 7"/>
                <a:gd name="T10" fmla="*/ 1 w 16"/>
                <a:gd name="T11" fmla="*/ 2 h 7"/>
                <a:gd name="T12" fmla="*/ 0 w 16"/>
                <a:gd name="T13" fmla="*/ 3 h 7"/>
                <a:gd name="T14" fmla="*/ 16 w 16"/>
                <a:gd name="T15" fmla="*/ 7 h 7"/>
                <a:gd name="T16" fmla="*/ 15 w 16"/>
                <a:gd name="T17" fmla="*/ 4 h 7"/>
                <a:gd name="T18" fmla="*/ 15 w 16"/>
                <a:gd name="T19" fmla="*/ 4 h 7"/>
                <a:gd name="T20" fmla="*/ 15 w 16"/>
                <a:gd name="T21" fmla="*/ 4 h 7"/>
                <a:gd name="T22" fmla="*/ 15 w 16"/>
                <a:gd name="T23" fmla="*/ 4 h 7"/>
                <a:gd name="T24" fmla="*/ 14 w 16"/>
                <a:gd name="T25" fmla="*/ 4 h 7"/>
                <a:gd name="T26" fmla="*/ 7 w 16"/>
                <a:gd name="T27" fmla="*/ 0 h 7"/>
                <a:gd name="T28" fmla="*/ 7 w 16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5" y="4"/>
                    <a:pt x="10" y="6"/>
                    <a:pt x="16" y="7"/>
                  </a:cubicBezTo>
                  <a:cubicBezTo>
                    <a:pt x="16" y="6"/>
                    <a:pt x="15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0" name="Freeform 192">
              <a:extLst>
                <a:ext uri="{FF2B5EF4-FFF2-40B4-BE49-F238E27FC236}">
                  <a16:creationId xmlns:a16="http://schemas.microsoft.com/office/drawing/2014/main" id="{68ADA285-0B8B-4D21-A910-FBB5E71D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1" y="6561138"/>
              <a:ext cx="44450" cy="14288"/>
            </a:xfrm>
            <a:custGeom>
              <a:avLst/>
              <a:gdLst>
                <a:gd name="T0" fmla="*/ 7 w 16"/>
                <a:gd name="T1" fmla="*/ 0 h 5"/>
                <a:gd name="T2" fmla="*/ 7 w 16"/>
                <a:gd name="T3" fmla="*/ 0 h 5"/>
                <a:gd name="T4" fmla="*/ 2 w 16"/>
                <a:gd name="T5" fmla="*/ 2 h 5"/>
                <a:gd name="T6" fmla="*/ 2 w 16"/>
                <a:gd name="T7" fmla="*/ 2 h 5"/>
                <a:gd name="T8" fmla="*/ 2 w 16"/>
                <a:gd name="T9" fmla="*/ 2 h 5"/>
                <a:gd name="T10" fmla="*/ 2 w 16"/>
                <a:gd name="T11" fmla="*/ 2 h 5"/>
                <a:gd name="T12" fmla="*/ 2 w 16"/>
                <a:gd name="T13" fmla="*/ 2 h 5"/>
                <a:gd name="T14" fmla="*/ 2 w 16"/>
                <a:gd name="T15" fmla="*/ 2 h 5"/>
                <a:gd name="T16" fmla="*/ 0 w 16"/>
                <a:gd name="T17" fmla="*/ 4 h 5"/>
                <a:gd name="T18" fmla="*/ 16 w 16"/>
                <a:gd name="T19" fmla="*/ 5 h 5"/>
                <a:gd name="T20" fmla="*/ 15 w 16"/>
                <a:gd name="T21" fmla="*/ 5 h 5"/>
                <a:gd name="T22" fmla="*/ 15 w 16"/>
                <a:gd name="T23" fmla="*/ 5 h 5"/>
                <a:gd name="T24" fmla="*/ 15 w 16"/>
                <a:gd name="T25" fmla="*/ 5 h 5"/>
                <a:gd name="T26" fmla="*/ 7 w 16"/>
                <a:gd name="T27" fmla="*/ 0 h 5"/>
                <a:gd name="T28" fmla="*/ 7 w 16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5" y="5"/>
                    <a:pt x="10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1" name="Freeform 193">
              <a:extLst>
                <a:ext uri="{FF2B5EF4-FFF2-40B4-BE49-F238E27FC236}">
                  <a16:creationId xmlns:a16="http://schemas.microsoft.com/office/drawing/2014/main" id="{3078AC1B-8236-4232-A4A3-79CEB343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6572251"/>
              <a:ext cx="58738" cy="47625"/>
            </a:xfrm>
            <a:custGeom>
              <a:avLst/>
              <a:gdLst>
                <a:gd name="T0" fmla="*/ 3 w 21"/>
                <a:gd name="T1" fmla="*/ 0 h 17"/>
                <a:gd name="T2" fmla="*/ 2 w 21"/>
                <a:gd name="T3" fmla="*/ 12 h 17"/>
                <a:gd name="T4" fmla="*/ 16 w 21"/>
                <a:gd name="T5" fmla="*/ 14 h 17"/>
                <a:gd name="T6" fmla="*/ 19 w 21"/>
                <a:gd name="T7" fmla="*/ 1 h 17"/>
                <a:gd name="T8" fmla="*/ 3 w 2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3" y="0"/>
                  </a:moveTo>
                  <a:cubicBezTo>
                    <a:pt x="0" y="4"/>
                    <a:pt x="0" y="8"/>
                    <a:pt x="2" y="12"/>
                  </a:cubicBezTo>
                  <a:cubicBezTo>
                    <a:pt x="5" y="16"/>
                    <a:pt x="11" y="17"/>
                    <a:pt x="16" y="14"/>
                  </a:cubicBezTo>
                  <a:cubicBezTo>
                    <a:pt x="20" y="11"/>
                    <a:pt x="21" y="6"/>
                    <a:pt x="19" y="1"/>
                  </a:cubicBezTo>
                  <a:cubicBezTo>
                    <a:pt x="13" y="1"/>
                    <a:pt x="8" y="1"/>
                    <a:pt x="3" y="0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2" name="Freeform 194">
              <a:extLst>
                <a:ext uri="{FF2B5EF4-FFF2-40B4-BE49-F238E27FC236}">
                  <a16:creationId xmlns:a16="http://schemas.microsoft.com/office/drawing/2014/main" id="{4A82A333-8257-414F-86E8-04C58818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1" y="6564313"/>
              <a:ext cx="58738" cy="44450"/>
            </a:xfrm>
            <a:custGeom>
              <a:avLst/>
              <a:gdLst>
                <a:gd name="T0" fmla="*/ 1 w 21"/>
                <a:gd name="T1" fmla="*/ 3 h 16"/>
                <a:gd name="T2" fmla="*/ 2 w 21"/>
                <a:gd name="T3" fmla="*/ 10 h 16"/>
                <a:gd name="T4" fmla="*/ 16 w 21"/>
                <a:gd name="T5" fmla="*/ 13 h 16"/>
                <a:gd name="T6" fmla="*/ 19 w 21"/>
                <a:gd name="T7" fmla="*/ 0 h 16"/>
                <a:gd name="T8" fmla="*/ 1 w 21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3"/>
                  </a:moveTo>
                  <a:cubicBezTo>
                    <a:pt x="0" y="6"/>
                    <a:pt x="1" y="8"/>
                    <a:pt x="2" y="10"/>
                  </a:cubicBezTo>
                  <a:cubicBezTo>
                    <a:pt x="5" y="15"/>
                    <a:pt x="11" y="16"/>
                    <a:pt x="16" y="13"/>
                  </a:cubicBezTo>
                  <a:cubicBezTo>
                    <a:pt x="20" y="10"/>
                    <a:pt x="21" y="5"/>
                    <a:pt x="19" y="0"/>
                  </a:cubicBezTo>
                  <a:cubicBezTo>
                    <a:pt x="13" y="1"/>
                    <a:pt x="7" y="2"/>
                    <a:pt x="1" y="3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3" name="Freeform 195">
              <a:extLst>
                <a:ext uri="{FF2B5EF4-FFF2-40B4-BE49-F238E27FC236}">
                  <a16:creationId xmlns:a16="http://schemas.microsoft.com/office/drawing/2014/main" id="{487B3B2A-0CBB-4C25-911D-917CE8D4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6550026"/>
              <a:ext cx="50800" cy="22225"/>
            </a:xfrm>
            <a:custGeom>
              <a:avLst/>
              <a:gdLst>
                <a:gd name="T0" fmla="*/ 9 w 18"/>
                <a:gd name="T1" fmla="*/ 0 h 8"/>
                <a:gd name="T2" fmla="*/ 9 w 18"/>
                <a:gd name="T3" fmla="*/ 0 h 8"/>
                <a:gd name="T4" fmla="*/ 4 w 18"/>
                <a:gd name="T5" fmla="*/ 2 h 8"/>
                <a:gd name="T6" fmla="*/ 4 w 18"/>
                <a:gd name="T7" fmla="*/ 2 h 8"/>
                <a:gd name="T8" fmla="*/ 0 w 18"/>
                <a:gd name="T9" fmla="*/ 8 h 8"/>
                <a:gd name="T10" fmla="*/ 18 w 18"/>
                <a:gd name="T11" fmla="*/ 5 h 8"/>
                <a:gd name="T12" fmla="*/ 18 w 18"/>
                <a:gd name="T13" fmla="*/ 4 h 8"/>
                <a:gd name="T14" fmla="*/ 18 w 18"/>
                <a:gd name="T15" fmla="*/ 4 h 8"/>
                <a:gd name="T16" fmla="*/ 18 w 18"/>
                <a:gd name="T17" fmla="*/ 4 h 8"/>
                <a:gd name="T18" fmla="*/ 18 w 18"/>
                <a:gd name="T19" fmla="*/ 4 h 8"/>
                <a:gd name="T20" fmla="*/ 17 w 18"/>
                <a:gd name="T21" fmla="*/ 4 h 8"/>
                <a:gd name="T22" fmla="*/ 10 w 18"/>
                <a:gd name="T23" fmla="*/ 0 h 8"/>
                <a:gd name="T24" fmla="*/ 9 w 1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6" y="7"/>
                    <a:pt x="12" y="6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4" name="Freeform 196">
              <a:extLst>
                <a:ext uri="{FF2B5EF4-FFF2-40B4-BE49-F238E27FC236}">
                  <a16:creationId xmlns:a16="http://schemas.microsoft.com/office/drawing/2014/main" id="{3F78569D-1849-42E4-8537-CCBFF18A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6534151"/>
              <a:ext cx="117475" cy="12700"/>
            </a:xfrm>
            <a:custGeom>
              <a:avLst/>
              <a:gdLst>
                <a:gd name="T0" fmla="*/ 36 w 42"/>
                <a:gd name="T1" fmla="*/ 0 h 5"/>
                <a:gd name="T2" fmla="*/ 36 w 42"/>
                <a:gd name="T3" fmla="*/ 0 h 5"/>
                <a:gd name="T4" fmla="*/ 0 w 42"/>
                <a:gd name="T5" fmla="*/ 5 h 5"/>
                <a:gd name="T6" fmla="*/ 0 w 42"/>
                <a:gd name="T7" fmla="*/ 5 h 5"/>
                <a:gd name="T8" fmla="*/ 36 w 42"/>
                <a:gd name="T9" fmla="*/ 0 h 5"/>
                <a:gd name="T10" fmla="*/ 42 w 42"/>
                <a:gd name="T11" fmla="*/ 5 h 5"/>
                <a:gd name="T12" fmla="*/ 42 w 42"/>
                <a:gd name="T13" fmla="*/ 5 h 5"/>
                <a:gd name="T14" fmla="*/ 42 w 42"/>
                <a:gd name="T15" fmla="*/ 5 h 5"/>
                <a:gd name="T16" fmla="*/ 36 w 42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7" y="3"/>
                    <a:pt x="14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5"/>
                    <a:pt x="27" y="3"/>
                    <a:pt x="36" y="0"/>
                  </a:cubicBezTo>
                  <a:cubicBezTo>
                    <a:pt x="39" y="1"/>
                    <a:pt x="40" y="2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9" y="1"/>
                    <a:pt x="3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5" name="Freeform 197">
              <a:extLst>
                <a:ext uri="{FF2B5EF4-FFF2-40B4-BE49-F238E27FC236}">
                  <a16:creationId xmlns:a16="http://schemas.microsoft.com/office/drawing/2014/main" id="{04E088D4-EBF5-4153-A07A-214F92A4F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2938" y="6556376"/>
              <a:ext cx="50800" cy="15875"/>
            </a:xfrm>
            <a:custGeom>
              <a:avLst/>
              <a:gdLst>
                <a:gd name="T0" fmla="*/ 18 w 18"/>
                <a:gd name="T1" fmla="*/ 2 h 6"/>
                <a:gd name="T2" fmla="*/ 18 w 18"/>
                <a:gd name="T3" fmla="*/ 3 h 6"/>
                <a:gd name="T4" fmla="*/ 18 w 18"/>
                <a:gd name="T5" fmla="*/ 3 h 6"/>
                <a:gd name="T6" fmla="*/ 18 w 18"/>
                <a:gd name="T7" fmla="*/ 3 h 6"/>
                <a:gd name="T8" fmla="*/ 18 w 18"/>
                <a:gd name="T9" fmla="*/ 3 h 6"/>
                <a:gd name="T10" fmla="*/ 18 w 18"/>
                <a:gd name="T11" fmla="*/ 2 h 6"/>
                <a:gd name="T12" fmla="*/ 4 w 18"/>
                <a:gd name="T13" fmla="*/ 0 h 6"/>
                <a:gd name="T14" fmla="*/ 0 w 18"/>
                <a:gd name="T15" fmla="*/ 6 h 6"/>
                <a:gd name="T16" fmla="*/ 0 w 18"/>
                <a:gd name="T17" fmla="*/ 6 h 6"/>
                <a:gd name="T18" fmla="*/ 0 w 18"/>
                <a:gd name="T19" fmla="*/ 6 h 6"/>
                <a:gd name="T20" fmla="*/ 0 w 18"/>
                <a:gd name="T21" fmla="*/ 6 h 6"/>
                <a:gd name="T22" fmla="*/ 4 w 1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6">
                  <a:moveTo>
                    <a:pt x="18" y="2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moveTo>
                    <a:pt x="4" y="0"/>
                  </a:moveTo>
                  <a:cubicBezTo>
                    <a:pt x="2" y="1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6" name="Freeform 198">
              <a:extLst>
                <a:ext uri="{FF2B5EF4-FFF2-40B4-BE49-F238E27FC236}">
                  <a16:creationId xmlns:a16="http://schemas.microsoft.com/office/drawing/2014/main" id="{8ED2DFFF-4004-4C81-8914-DFC0BCF98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6534151"/>
              <a:ext cx="123825" cy="41275"/>
            </a:xfrm>
            <a:custGeom>
              <a:avLst/>
              <a:gdLst>
                <a:gd name="T0" fmla="*/ 36 w 44"/>
                <a:gd name="T1" fmla="*/ 0 h 15"/>
                <a:gd name="T2" fmla="*/ 0 w 44"/>
                <a:gd name="T3" fmla="*/ 5 h 15"/>
                <a:gd name="T4" fmla="*/ 0 w 44"/>
                <a:gd name="T5" fmla="*/ 6 h 15"/>
                <a:gd name="T6" fmla="*/ 3 w 44"/>
                <a:gd name="T7" fmla="*/ 9 h 15"/>
                <a:gd name="T8" fmla="*/ 3 w 44"/>
                <a:gd name="T9" fmla="*/ 9 h 15"/>
                <a:gd name="T10" fmla="*/ 5 w 44"/>
                <a:gd name="T11" fmla="*/ 15 h 15"/>
                <a:gd name="T12" fmla="*/ 16 w 44"/>
                <a:gd name="T13" fmla="*/ 14 h 15"/>
                <a:gd name="T14" fmla="*/ 20 w 44"/>
                <a:gd name="T15" fmla="*/ 8 h 15"/>
                <a:gd name="T16" fmla="*/ 20 w 44"/>
                <a:gd name="T17" fmla="*/ 8 h 15"/>
                <a:gd name="T18" fmla="*/ 20 w 44"/>
                <a:gd name="T19" fmla="*/ 8 h 15"/>
                <a:gd name="T20" fmla="*/ 25 w 44"/>
                <a:gd name="T21" fmla="*/ 6 h 15"/>
                <a:gd name="T22" fmla="*/ 25 w 44"/>
                <a:gd name="T23" fmla="*/ 6 h 15"/>
                <a:gd name="T24" fmla="*/ 25 w 44"/>
                <a:gd name="T25" fmla="*/ 6 h 15"/>
                <a:gd name="T26" fmla="*/ 25 w 44"/>
                <a:gd name="T27" fmla="*/ 6 h 15"/>
                <a:gd name="T28" fmla="*/ 26 w 44"/>
                <a:gd name="T29" fmla="*/ 6 h 15"/>
                <a:gd name="T30" fmla="*/ 33 w 44"/>
                <a:gd name="T31" fmla="*/ 10 h 15"/>
                <a:gd name="T32" fmla="*/ 34 w 44"/>
                <a:gd name="T33" fmla="*/ 10 h 15"/>
                <a:gd name="T34" fmla="*/ 34 w 44"/>
                <a:gd name="T35" fmla="*/ 10 h 15"/>
                <a:gd name="T36" fmla="*/ 34 w 44"/>
                <a:gd name="T37" fmla="*/ 10 h 15"/>
                <a:gd name="T38" fmla="*/ 34 w 44"/>
                <a:gd name="T39" fmla="*/ 11 h 15"/>
                <a:gd name="T40" fmla="*/ 44 w 44"/>
                <a:gd name="T41" fmla="*/ 9 h 15"/>
                <a:gd name="T42" fmla="*/ 42 w 44"/>
                <a:gd name="T43" fmla="*/ 5 h 15"/>
                <a:gd name="T44" fmla="*/ 42 w 44"/>
                <a:gd name="T45" fmla="*/ 5 h 15"/>
                <a:gd name="T46" fmla="*/ 36 w 44"/>
                <a:gd name="T4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5">
                  <a:moveTo>
                    <a:pt x="36" y="0"/>
                  </a:moveTo>
                  <a:cubicBezTo>
                    <a:pt x="27" y="3"/>
                    <a:pt x="14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1"/>
                    <a:pt x="5" y="13"/>
                    <a:pt x="5" y="15"/>
                  </a:cubicBezTo>
                  <a:cubicBezTo>
                    <a:pt x="9" y="15"/>
                    <a:pt x="12" y="14"/>
                    <a:pt x="16" y="14"/>
                  </a:cubicBezTo>
                  <a:cubicBezTo>
                    <a:pt x="16" y="12"/>
                    <a:pt x="18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9" y="6"/>
                    <a:pt x="32" y="7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7" y="10"/>
                    <a:pt x="41" y="10"/>
                    <a:pt x="44" y="9"/>
                  </a:cubicBezTo>
                  <a:cubicBezTo>
                    <a:pt x="43" y="7"/>
                    <a:pt x="43" y="6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9" y="1"/>
                    <a:pt x="36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7" name="Freeform 199">
              <a:extLst>
                <a:ext uri="{FF2B5EF4-FFF2-40B4-BE49-F238E27FC236}">
                  <a16:creationId xmlns:a16="http://schemas.microsoft.com/office/drawing/2014/main" id="{AF88440C-21A3-4815-AD56-B522D4E5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6" y="6557963"/>
              <a:ext cx="6350" cy="17463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6 h 6"/>
                <a:gd name="T4" fmla="*/ 2 w 2"/>
                <a:gd name="T5" fmla="*/ 6 h 6"/>
                <a:gd name="T6" fmla="*/ 2 w 2"/>
                <a:gd name="T7" fmla="*/ 6 h 6"/>
                <a:gd name="T8" fmla="*/ 0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1" y="2"/>
                    <a:pt x="2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8" name="Freeform 200">
              <a:extLst>
                <a:ext uri="{FF2B5EF4-FFF2-40B4-BE49-F238E27FC236}">
                  <a16:creationId xmlns:a16="http://schemas.microsoft.com/office/drawing/2014/main" id="{87D16920-D593-4B35-822B-557CC5CAE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6550026"/>
              <a:ext cx="14288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solidFill>
              <a:srgbClr val="C5A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9" name="Freeform 201">
              <a:extLst>
                <a:ext uri="{FF2B5EF4-FFF2-40B4-BE49-F238E27FC236}">
                  <a16:creationId xmlns:a16="http://schemas.microsoft.com/office/drawing/2014/main" id="{21C1D46E-FF57-4A5B-8F1E-06475E8D9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6" y="6557963"/>
              <a:ext cx="117475" cy="82550"/>
            </a:xfrm>
            <a:custGeom>
              <a:avLst/>
              <a:gdLst>
                <a:gd name="T0" fmla="*/ 29 w 42"/>
                <a:gd name="T1" fmla="*/ 2 h 29"/>
                <a:gd name="T2" fmla="*/ 26 w 42"/>
                <a:gd name="T3" fmla="*/ 15 h 29"/>
                <a:gd name="T4" fmla="*/ 12 w 42"/>
                <a:gd name="T5" fmla="*/ 12 h 29"/>
                <a:gd name="T6" fmla="*/ 11 w 42"/>
                <a:gd name="T7" fmla="*/ 5 h 29"/>
                <a:gd name="T8" fmla="*/ 0 w 42"/>
                <a:gd name="T9" fmla="*/ 6 h 29"/>
                <a:gd name="T10" fmla="*/ 1 w 42"/>
                <a:gd name="T11" fmla="*/ 7 h 29"/>
                <a:gd name="T12" fmla="*/ 1 w 42"/>
                <a:gd name="T13" fmla="*/ 7 h 29"/>
                <a:gd name="T14" fmla="*/ 1 w 42"/>
                <a:gd name="T15" fmla="*/ 11 h 29"/>
                <a:gd name="T16" fmla="*/ 4 w 42"/>
                <a:gd name="T17" fmla="*/ 18 h 29"/>
                <a:gd name="T18" fmla="*/ 32 w 42"/>
                <a:gd name="T19" fmla="*/ 23 h 29"/>
                <a:gd name="T20" fmla="*/ 39 w 42"/>
                <a:gd name="T21" fmla="*/ 0 h 29"/>
                <a:gd name="T22" fmla="*/ 29 w 42"/>
                <a:gd name="T2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9">
                  <a:moveTo>
                    <a:pt x="29" y="2"/>
                  </a:moveTo>
                  <a:cubicBezTo>
                    <a:pt x="31" y="7"/>
                    <a:pt x="30" y="12"/>
                    <a:pt x="26" y="15"/>
                  </a:cubicBezTo>
                  <a:cubicBezTo>
                    <a:pt x="21" y="18"/>
                    <a:pt x="15" y="17"/>
                    <a:pt x="12" y="12"/>
                  </a:cubicBezTo>
                  <a:cubicBezTo>
                    <a:pt x="11" y="10"/>
                    <a:pt x="10" y="8"/>
                    <a:pt x="11" y="5"/>
                  </a:cubicBezTo>
                  <a:cubicBezTo>
                    <a:pt x="7" y="5"/>
                    <a:pt x="4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2" y="14"/>
                    <a:pt x="3" y="16"/>
                    <a:pt x="4" y="18"/>
                  </a:cubicBezTo>
                  <a:cubicBezTo>
                    <a:pt x="10" y="27"/>
                    <a:pt x="23" y="29"/>
                    <a:pt x="32" y="23"/>
                  </a:cubicBezTo>
                  <a:cubicBezTo>
                    <a:pt x="39" y="18"/>
                    <a:pt x="42" y="8"/>
                    <a:pt x="39" y="0"/>
                  </a:cubicBezTo>
                  <a:cubicBezTo>
                    <a:pt x="36" y="1"/>
                    <a:pt x="32" y="1"/>
                    <a:pt x="29" y="2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0" name="Freeform 202">
              <a:extLst>
                <a:ext uri="{FF2B5EF4-FFF2-40B4-BE49-F238E27FC236}">
                  <a16:creationId xmlns:a16="http://schemas.microsoft.com/office/drawing/2014/main" id="{E495C8C1-904D-4345-BF8F-1DB728C29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5463" y="6545263"/>
              <a:ext cx="73025" cy="1588"/>
            </a:xfrm>
            <a:custGeom>
              <a:avLst/>
              <a:gdLst>
                <a:gd name="T0" fmla="*/ 21 w 26"/>
                <a:gd name="T1" fmla="*/ 1 h 1"/>
                <a:gd name="T2" fmla="*/ 21 w 26"/>
                <a:gd name="T3" fmla="*/ 1 h 1"/>
                <a:gd name="T4" fmla="*/ 21 w 26"/>
                <a:gd name="T5" fmla="*/ 1 h 1"/>
                <a:gd name="T6" fmla="*/ 21 w 26"/>
                <a:gd name="T7" fmla="*/ 1 h 1"/>
                <a:gd name="T8" fmla="*/ 26 w 26"/>
                <a:gd name="T9" fmla="*/ 1 h 1"/>
                <a:gd name="T10" fmla="*/ 26 w 26"/>
                <a:gd name="T11" fmla="*/ 1 h 1"/>
                <a:gd name="T12" fmla="*/ 21 w 26"/>
                <a:gd name="T13" fmla="*/ 1 h 1"/>
                <a:gd name="T14" fmla="*/ 26 w 26"/>
                <a:gd name="T15" fmla="*/ 1 h 1"/>
                <a:gd name="T16" fmla="*/ 26 w 26"/>
                <a:gd name="T17" fmla="*/ 1 h 1"/>
                <a:gd name="T18" fmla="*/ 26 w 26"/>
                <a:gd name="T19" fmla="*/ 1 h 1"/>
                <a:gd name="T20" fmla="*/ 2 w 26"/>
                <a:gd name="T21" fmla="*/ 1 h 1"/>
                <a:gd name="T22" fmla="*/ 3 w 26"/>
                <a:gd name="T23" fmla="*/ 1 h 1"/>
                <a:gd name="T24" fmla="*/ 2 w 26"/>
                <a:gd name="T25" fmla="*/ 1 h 1"/>
                <a:gd name="T26" fmla="*/ 1 w 26"/>
                <a:gd name="T27" fmla="*/ 0 h 1"/>
                <a:gd name="T28" fmla="*/ 2 w 26"/>
                <a:gd name="T29" fmla="*/ 1 h 1"/>
                <a:gd name="T30" fmla="*/ 1 w 26"/>
                <a:gd name="T31" fmla="*/ 0 h 1"/>
                <a:gd name="T32" fmla="*/ 0 w 26"/>
                <a:gd name="T33" fmla="*/ 0 h 1"/>
                <a:gd name="T34" fmla="*/ 1 w 26"/>
                <a:gd name="T35" fmla="*/ 0 h 1"/>
                <a:gd name="T36" fmla="*/ 0 w 26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4" y="1"/>
                    <a:pt x="23" y="1"/>
                    <a:pt x="21" y="1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moveTo>
                    <a:pt x="2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1" name="Freeform 203">
              <a:extLst>
                <a:ext uri="{FF2B5EF4-FFF2-40B4-BE49-F238E27FC236}">
                  <a16:creationId xmlns:a16="http://schemas.microsoft.com/office/drawing/2014/main" id="{56D983EE-B31F-453A-8099-7E3CCAACB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751" y="6567488"/>
              <a:ext cx="44450" cy="7938"/>
            </a:xfrm>
            <a:custGeom>
              <a:avLst/>
              <a:gdLst>
                <a:gd name="T0" fmla="*/ 15 w 16"/>
                <a:gd name="T1" fmla="*/ 3 h 3"/>
                <a:gd name="T2" fmla="*/ 16 w 16"/>
                <a:gd name="T3" fmla="*/ 3 h 3"/>
                <a:gd name="T4" fmla="*/ 16 w 16"/>
                <a:gd name="T5" fmla="*/ 3 h 3"/>
                <a:gd name="T6" fmla="*/ 15 w 16"/>
                <a:gd name="T7" fmla="*/ 3 h 3"/>
                <a:gd name="T8" fmla="*/ 2 w 16"/>
                <a:gd name="T9" fmla="*/ 0 h 3"/>
                <a:gd name="T10" fmla="*/ 0 w 16"/>
                <a:gd name="T11" fmla="*/ 2 h 3"/>
                <a:gd name="T12" fmla="*/ 0 w 16"/>
                <a:gd name="T13" fmla="*/ 2 h 3"/>
                <a:gd name="T14" fmla="*/ 0 w 16"/>
                <a:gd name="T15" fmla="*/ 2 h 3"/>
                <a:gd name="T16" fmla="*/ 0 w 16"/>
                <a:gd name="T17" fmla="*/ 2 h 3"/>
                <a:gd name="T18" fmla="*/ 2 w 1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2" name="Freeform 204">
              <a:extLst>
                <a:ext uri="{FF2B5EF4-FFF2-40B4-BE49-F238E27FC236}">
                  <a16:creationId xmlns:a16="http://schemas.microsoft.com/office/drawing/2014/main" id="{7617C665-D95C-425E-AE74-D61ABA7F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6545263"/>
              <a:ext cx="103188" cy="30163"/>
            </a:xfrm>
            <a:custGeom>
              <a:avLst/>
              <a:gdLst>
                <a:gd name="T0" fmla="*/ 6 w 37"/>
                <a:gd name="T1" fmla="*/ 0 h 11"/>
                <a:gd name="T2" fmla="*/ 5 w 37"/>
                <a:gd name="T3" fmla="*/ 1 h 11"/>
                <a:gd name="T4" fmla="*/ 5 w 37"/>
                <a:gd name="T5" fmla="*/ 1 h 11"/>
                <a:gd name="T6" fmla="*/ 5 w 37"/>
                <a:gd name="T7" fmla="*/ 1 h 11"/>
                <a:gd name="T8" fmla="*/ 5 w 37"/>
                <a:gd name="T9" fmla="*/ 1 h 11"/>
                <a:gd name="T10" fmla="*/ 0 w 37"/>
                <a:gd name="T11" fmla="*/ 9 h 11"/>
                <a:gd name="T12" fmla="*/ 11 w 37"/>
                <a:gd name="T13" fmla="*/ 10 h 11"/>
                <a:gd name="T14" fmla="*/ 13 w 37"/>
                <a:gd name="T15" fmla="*/ 8 h 11"/>
                <a:gd name="T16" fmla="*/ 13 w 37"/>
                <a:gd name="T17" fmla="*/ 8 h 11"/>
                <a:gd name="T18" fmla="*/ 13 w 37"/>
                <a:gd name="T19" fmla="*/ 8 h 11"/>
                <a:gd name="T20" fmla="*/ 13 w 37"/>
                <a:gd name="T21" fmla="*/ 8 h 11"/>
                <a:gd name="T22" fmla="*/ 13 w 37"/>
                <a:gd name="T23" fmla="*/ 8 h 11"/>
                <a:gd name="T24" fmla="*/ 18 w 37"/>
                <a:gd name="T25" fmla="*/ 6 h 11"/>
                <a:gd name="T26" fmla="*/ 18 w 37"/>
                <a:gd name="T27" fmla="*/ 6 h 11"/>
                <a:gd name="T28" fmla="*/ 18 w 37"/>
                <a:gd name="T29" fmla="*/ 6 h 11"/>
                <a:gd name="T30" fmla="*/ 18 w 37"/>
                <a:gd name="T31" fmla="*/ 6 h 11"/>
                <a:gd name="T32" fmla="*/ 18 w 37"/>
                <a:gd name="T33" fmla="*/ 6 h 11"/>
                <a:gd name="T34" fmla="*/ 26 w 37"/>
                <a:gd name="T35" fmla="*/ 11 h 11"/>
                <a:gd name="T36" fmla="*/ 26 w 37"/>
                <a:gd name="T37" fmla="*/ 11 h 11"/>
                <a:gd name="T38" fmla="*/ 26 w 37"/>
                <a:gd name="T39" fmla="*/ 11 h 11"/>
                <a:gd name="T40" fmla="*/ 27 w 37"/>
                <a:gd name="T41" fmla="*/ 11 h 11"/>
                <a:gd name="T42" fmla="*/ 28 w 37"/>
                <a:gd name="T43" fmla="*/ 11 h 11"/>
                <a:gd name="T44" fmla="*/ 28 w 37"/>
                <a:gd name="T45" fmla="*/ 11 h 11"/>
                <a:gd name="T46" fmla="*/ 28 w 37"/>
                <a:gd name="T47" fmla="*/ 11 h 11"/>
                <a:gd name="T48" fmla="*/ 28 w 37"/>
                <a:gd name="T49" fmla="*/ 11 h 11"/>
                <a:gd name="T50" fmla="*/ 28 w 37"/>
                <a:gd name="T51" fmla="*/ 11 h 11"/>
                <a:gd name="T52" fmla="*/ 37 w 37"/>
                <a:gd name="T53" fmla="*/ 11 h 11"/>
                <a:gd name="T54" fmla="*/ 37 w 37"/>
                <a:gd name="T55" fmla="*/ 11 h 11"/>
                <a:gd name="T56" fmla="*/ 37 w 37"/>
                <a:gd name="T57" fmla="*/ 11 h 11"/>
                <a:gd name="T58" fmla="*/ 35 w 37"/>
                <a:gd name="T59" fmla="*/ 5 h 11"/>
                <a:gd name="T60" fmla="*/ 35 w 37"/>
                <a:gd name="T61" fmla="*/ 5 h 11"/>
                <a:gd name="T62" fmla="*/ 32 w 37"/>
                <a:gd name="T63" fmla="*/ 2 h 11"/>
                <a:gd name="T64" fmla="*/ 32 w 37"/>
                <a:gd name="T65" fmla="*/ 1 h 11"/>
                <a:gd name="T66" fmla="*/ 27 w 37"/>
                <a:gd name="T67" fmla="*/ 1 h 11"/>
                <a:gd name="T68" fmla="*/ 27 w 37"/>
                <a:gd name="T69" fmla="*/ 1 h 11"/>
                <a:gd name="T70" fmla="*/ 27 w 37"/>
                <a:gd name="T71" fmla="*/ 1 h 11"/>
                <a:gd name="T72" fmla="*/ 27 w 37"/>
                <a:gd name="T73" fmla="*/ 1 h 11"/>
                <a:gd name="T74" fmla="*/ 27 w 37"/>
                <a:gd name="T75" fmla="*/ 1 h 11"/>
                <a:gd name="T76" fmla="*/ 9 w 37"/>
                <a:gd name="T77" fmla="*/ 1 h 11"/>
                <a:gd name="T78" fmla="*/ 8 w 37"/>
                <a:gd name="T79" fmla="*/ 1 h 11"/>
                <a:gd name="T80" fmla="*/ 8 w 37"/>
                <a:gd name="T81" fmla="*/ 1 h 11"/>
                <a:gd name="T82" fmla="*/ 7 w 37"/>
                <a:gd name="T83" fmla="*/ 0 h 11"/>
                <a:gd name="T84" fmla="*/ 7 w 37"/>
                <a:gd name="T85" fmla="*/ 0 h 11"/>
                <a:gd name="T86" fmla="*/ 6 w 37"/>
                <a:gd name="T87" fmla="*/ 0 h 11"/>
                <a:gd name="T88" fmla="*/ 6 w 37"/>
                <a:gd name="T89" fmla="*/ 0 h 11"/>
                <a:gd name="T90" fmla="*/ 6 w 37"/>
                <a:gd name="T9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" h="11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6"/>
                    <a:pt x="25" y="8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1" y="11"/>
                    <a:pt x="34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9"/>
                    <a:pt x="36" y="7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3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1"/>
                    <a:pt x="29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1"/>
                    <a:pt x="15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3" name="Freeform 206">
              <a:extLst>
                <a:ext uri="{FF2B5EF4-FFF2-40B4-BE49-F238E27FC236}">
                  <a16:creationId xmlns:a16="http://schemas.microsoft.com/office/drawing/2014/main" id="{D2C41278-7F26-491F-A71A-286B8A4E2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2288" y="6545263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4" name="Freeform 207">
              <a:extLst>
                <a:ext uri="{FF2B5EF4-FFF2-40B4-BE49-F238E27FC236}">
                  <a16:creationId xmlns:a16="http://schemas.microsoft.com/office/drawing/2014/main" id="{83D20FFD-95E1-470C-9A67-61F54295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6545263"/>
              <a:ext cx="73025" cy="1588"/>
            </a:xfrm>
            <a:custGeom>
              <a:avLst/>
              <a:gdLst>
                <a:gd name="T0" fmla="*/ 0 w 26"/>
                <a:gd name="T1" fmla="*/ 0 h 1"/>
                <a:gd name="T2" fmla="*/ 0 w 26"/>
                <a:gd name="T3" fmla="*/ 0 h 1"/>
                <a:gd name="T4" fmla="*/ 0 w 26"/>
                <a:gd name="T5" fmla="*/ 0 h 1"/>
                <a:gd name="T6" fmla="*/ 0 w 26"/>
                <a:gd name="T7" fmla="*/ 0 h 1"/>
                <a:gd name="T8" fmla="*/ 0 w 26"/>
                <a:gd name="T9" fmla="*/ 0 h 1"/>
                <a:gd name="T10" fmla="*/ 1 w 26"/>
                <a:gd name="T11" fmla="*/ 0 h 1"/>
                <a:gd name="T12" fmla="*/ 1 w 26"/>
                <a:gd name="T13" fmla="*/ 0 h 1"/>
                <a:gd name="T14" fmla="*/ 2 w 26"/>
                <a:gd name="T15" fmla="*/ 1 h 1"/>
                <a:gd name="T16" fmla="*/ 2 w 26"/>
                <a:gd name="T17" fmla="*/ 1 h 1"/>
                <a:gd name="T18" fmla="*/ 3 w 26"/>
                <a:gd name="T19" fmla="*/ 1 h 1"/>
                <a:gd name="T20" fmla="*/ 21 w 26"/>
                <a:gd name="T21" fmla="*/ 1 h 1"/>
                <a:gd name="T22" fmla="*/ 21 w 26"/>
                <a:gd name="T23" fmla="*/ 1 h 1"/>
                <a:gd name="T24" fmla="*/ 21 w 26"/>
                <a:gd name="T25" fmla="*/ 1 h 1"/>
                <a:gd name="T26" fmla="*/ 21 w 26"/>
                <a:gd name="T27" fmla="*/ 1 h 1"/>
                <a:gd name="T28" fmla="*/ 26 w 26"/>
                <a:gd name="T29" fmla="*/ 1 h 1"/>
                <a:gd name="T30" fmla="*/ 26 w 26"/>
                <a:gd name="T31" fmla="*/ 1 h 1"/>
                <a:gd name="T32" fmla="*/ 26 w 26"/>
                <a:gd name="T33" fmla="*/ 1 h 1"/>
                <a:gd name="T34" fmla="*/ 21 w 26"/>
                <a:gd name="T35" fmla="*/ 1 h 1"/>
                <a:gd name="T36" fmla="*/ 0 w 26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9" y="1"/>
                    <a:pt x="15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1"/>
                    <a:pt x="23" y="1"/>
                    <a:pt x="21" y="1"/>
                  </a:cubicBezTo>
                  <a:cubicBezTo>
                    <a:pt x="14" y="1"/>
                    <a:pt x="7" y="1"/>
                    <a:pt x="0" y="0"/>
                  </a:cubicBezTo>
                </a:path>
              </a:pathLst>
            </a:custGeom>
            <a:solidFill>
              <a:srgbClr val="002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5" name="Freeform 208">
              <a:extLst>
                <a:ext uri="{FF2B5EF4-FFF2-40B4-BE49-F238E27FC236}">
                  <a16:creationId xmlns:a16="http://schemas.microsoft.com/office/drawing/2014/main" id="{1424AA30-680D-4BD2-9776-361D1947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1" y="6561138"/>
              <a:ext cx="1270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solidFill>
              <a:srgbClr val="C5A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6" name="Freeform 209">
              <a:extLst>
                <a:ext uri="{FF2B5EF4-FFF2-40B4-BE49-F238E27FC236}">
                  <a16:creationId xmlns:a16="http://schemas.microsoft.com/office/drawing/2014/main" id="{F0F4D5AC-DAAB-4362-9B1C-DAD4D032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6570663"/>
              <a:ext cx="112713" cy="84138"/>
            </a:xfrm>
            <a:custGeom>
              <a:avLst/>
              <a:gdLst>
                <a:gd name="T0" fmla="*/ 40 w 40"/>
                <a:gd name="T1" fmla="*/ 3 h 30"/>
                <a:gd name="T2" fmla="*/ 39 w 40"/>
                <a:gd name="T3" fmla="*/ 2 h 30"/>
                <a:gd name="T4" fmla="*/ 29 w 40"/>
                <a:gd name="T5" fmla="*/ 2 h 30"/>
                <a:gd name="T6" fmla="*/ 26 w 40"/>
                <a:gd name="T7" fmla="*/ 15 h 30"/>
                <a:gd name="T8" fmla="*/ 12 w 40"/>
                <a:gd name="T9" fmla="*/ 13 h 30"/>
                <a:gd name="T10" fmla="*/ 13 w 40"/>
                <a:gd name="T11" fmla="*/ 1 h 30"/>
                <a:gd name="T12" fmla="*/ 2 w 40"/>
                <a:gd name="T13" fmla="*/ 0 h 30"/>
                <a:gd name="T14" fmla="*/ 1 w 40"/>
                <a:gd name="T15" fmla="*/ 3 h 30"/>
                <a:gd name="T16" fmla="*/ 4 w 40"/>
                <a:gd name="T17" fmla="*/ 18 h 30"/>
                <a:gd name="T18" fmla="*/ 31 w 40"/>
                <a:gd name="T19" fmla="*/ 24 h 30"/>
                <a:gd name="T20" fmla="*/ 40 w 40"/>
                <a:gd name="T21" fmla="*/ 7 h 30"/>
                <a:gd name="T22" fmla="*/ 40 w 40"/>
                <a:gd name="T23" fmla="*/ 3 h 30"/>
                <a:gd name="T24" fmla="*/ 40 w 40"/>
                <a:gd name="T2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0">
                  <a:moveTo>
                    <a:pt x="40" y="3"/>
                  </a:moveTo>
                  <a:cubicBezTo>
                    <a:pt x="39" y="2"/>
                    <a:pt x="39" y="2"/>
                    <a:pt x="39" y="2"/>
                  </a:cubicBezTo>
                  <a:cubicBezTo>
                    <a:pt x="36" y="2"/>
                    <a:pt x="32" y="2"/>
                    <a:pt x="29" y="2"/>
                  </a:cubicBezTo>
                  <a:cubicBezTo>
                    <a:pt x="31" y="7"/>
                    <a:pt x="30" y="12"/>
                    <a:pt x="26" y="15"/>
                  </a:cubicBezTo>
                  <a:cubicBezTo>
                    <a:pt x="21" y="18"/>
                    <a:pt x="15" y="17"/>
                    <a:pt x="12" y="13"/>
                  </a:cubicBezTo>
                  <a:cubicBezTo>
                    <a:pt x="10" y="9"/>
                    <a:pt x="10" y="5"/>
                    <a:pt x="13" y="1"/>
                  </a:cubicBezTo>
                  <a:cubicBezTo>
                    <a:pt x="9" y="1"/>
                    <a:pt x="5" y="1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8"/>
                    <a:pt x="1" y="14"/>
                    <a:pt x="4" y="18"/>
                  </a:cubicBezTo>
                  <a:cubicBezTo>
                    <a:pt x="10" y="27"/>
                    <a:pt x="22" y="30"/>
                    <a:pt x="31" y="24"/>
                  </a:cubicBezTo>
                  <a:cubicBezTo>
                    <a:pt x="37" y="20"/>
                    <a:pt x="40" y="14"/>
                    <a:pt x="40" y="7"/>
                  </a:cubicBezTo>
                  <a:cubicBezTo>
                    <a:pt x="40" y="6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7" name="Freeform 210">
              <a:extLst>
                <a:ext uri="{FF2B5EF4-FFF2-40B4-BE49-F238E27FC236}">
                  <a16:creationId xmlns:a16="http://schemas.microsoft.com/office/drawing/2014/main" id="{BDE00230-F29B-408E-9340-628068A3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6" y="6545263"/>
              <a:ext cx="119063" cy="88900"/>
            </a:xfrm>
            <a:custGeom>
              <a:avLst/>
              <a:gdLst>
                <a:gd name="T0" fmla="*/ 26 w 42"/>
                <a:gd name="T1" fmla="*/ 18 h 32"/>
                <a:gd name="T2" fmla="*/ 12 w 42"/>
                <a:gd name="T3" fmla="*/ 15 h 32"/>
                <a:gd name="T4" fmla="*/ 14 w 42"/>
                <a:gd name="T5" fmla="*/ 3 h 32"/>
                <a:gd name="T6" fmla="*/ 4 w 42"/>
                <a:gd name="T7" fmla="*/ 0 h 32"/>
                <a:gd name="T8" fmla="*/ 4 w 42"/>
                <a:gd name="T9" fmla="*/ 21 h 32"/>
                <a:gd name="T10" fmla="*/ 32 w 42"/>
                <a:gd name="T11" fmla="*/ 26 h 32"/>
                <a:gd name="T12" fmla="*/ 40 w 42"/>
                <a:gd name="T13" fmla="*/ 12 h 32"/>
                <a:gd name="T14" fmla="*/ 41 w 42"/>
                <a:gd name="T15" fmla="*/ 12 h 32"/>
                <a:gd name="T16" fmla="*/ 42 w 42"/>
                <a:gd name="T17" fmla="*/ 9 h 32"/>
                <a:gd name="T18" fmla="*/ 30 w 42"/>
                <a:gd name="T19" fmla="*/ 7 h 32"/>
                <a:gd name="T20" fmla="*/ 26 w 42"/>
                <a:gd name="T2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2">
                  <a:moveTo>
                    <a:pt x="26" y="18"/>
                  </a:moveTo>
                  <a:cubicBezTo>
                    <a:pt x="22" y="21"/>
                    <a:pt x="15" y="20"/>
                    <a:pt x="12" y="15"/>
                  </a:cubicBezTo>
                  <a:cubicBezTo>
                    <a:pt x="10" y="11"/>
                    <a:pt x="10" y="6"/>
                    <a:pt x="14" y="3"/>
                  </a:cubicBezTo>
                  <a:cubicBezTo>
                    <a:pt x="10" y="2"/>
                    <a:pt x="7" y="1"/>
                    <a:pt x="4" y="0"/>
                  </a:cubicBezTo>
                  <a:cubicBezTo>
                    <a:pt x="0" y="6"/>
                    <a:pt x="0" y="14"/>
                    <a:pt x="4" y="21"/>
                  </a:cubicBezTo>
                  <a:cubicBezTo>
                    <a:pt x="10" y="30"/>
                    <a:pt x="23" y="32"/>
                    <a:pt x="32" y="26"/>
                  </a:cubicBezTo>
                  <a:cubicBezTo>
                    <a:pt x="37" y="23"/>
                    <a:pt x="40" y="18"/>
                    <a:pt x="40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1"/>
                    <a:pt x="41" y="10"/>
                    <a:pt x="42" y="9"/>
                  </a:cubicBezTo>
                  <a:cubicBezTo>
                    <a:pt x="38" y="8"/>
                    <a:pt x="34" y="8"/>
                    <a:pt x="30" y="7"/>
                  </a:cubicBezTo>
                  <a:cubicBezTo>
                    <a:pt x="31" y="11"/>
                    <a:pt x="30" y="16"/>
                    <a:pt x="26" y="18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8" name="Freeform 211">
              <a:extLst>
                <a:ext uri="{FF2B5EF4-FFF2-40B4-BE49-F238E27FC236}">
                  <a16:creationId xmlns:a16="http://schemas.microsoft.com/office/drawing/2014/main" id="{DA9673B8-4175-4549-8CAE-26008A48D5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926" y="6527800"/>
              <a:ext cx="109538" cy="17463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0 w 39"/>
                <a:gd name="T7" fmla="*/ 0 h 6"/>
                <a:gd name="T8" fmla="*/ 0 w 39"/>
                <a:gd name="T9" fmla="*/ 0 h 6"/>
                <a:gd name="T10" fmla="*/ 0 w 39"/>
                <a:gd name="T11" fmla="*/ 0 h 6"/>
                <a:gd name="T12" fmla="*/ 0 w 39"/>
                <a:gd name="T13" fmla="*/ 0 h 6"/>
                <a:gd name="T14" fmla="*/ 0 w 39"/>
                <a:gd name="T15" fmla="*/ 0 h 6"/>
                <a:gd name="T16" fmla="*/ 0 w 39"/>
                <a:gd name="T17" fmla="*/ 0 h 6"/>
                <a:gd name="T18" fmla="*/ 39 w 39"/>
                <a:gd name="T19" fmla="*/ 6 h 6"/>
                <a:gd name="T20" fmla="*/ 39 w 39"/>
                <a:gd name="T21" fmla="*/ 6 h 6"/>
                <a:gd name="T22" fmla="*/ 0 w 39"/>
                <a:gd name="T23" fmla="*/ 0 h 6"/>
                <a:gd name="T24" fmla="*/ 0 w 39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3"/>
                    <a:pt x="25" y="5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5" y="5"/>
                    <a:pt x="1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9" name="Freeform 212">
              <a:extLst>
                <a:ext uri="{FF2B5EF4-FFF2-40B4-BE49-F238E27FC236}">
                  <a16:creationId xmlns:a16="http://schemas.microsoft.com/office/drawing/2014/main" id="{88BA5942-320B-49AC-BAA1-FBABD917C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0213" y="6550025"/>
              <a:ext cx="44450" cy="14288"/>
            </a:xfrm>
            <a:custGeom>
              <a:avLst/>
              <a:gdLst>
                <a:gd name="T0" fmla="*/ 15 w 16"/>
                <a:gd name="T1" fmla="*/ 2 h 5"/>
                <a:gd name="T2" fmla="*/ 16 w 16"/>
                <a:gd name="T3" fmla="*/ 5 h 5"/>
                <a:gd name="T4" fmla="*/ 16 w 16"/>
                <a:gd name="T5" fmla="*/ 5 h 5"/>
                <a:gd name="T6" fmla="*/ 15 w 16"/>
                <a:gd name="T7" fmla="*/ 2 h 5"/>
                <a:gd name="T8" fmla="*/ 1 w 16"/>
                <a:gd name="T9" fmla="*/ 0 h 5"/>
                <a:gd name="T10" fmla="*/ 0 w 16"/>
                <a:gd name="T11" fmla="*/ 1 h 5"/>
                <a:gd name="T12" fmla="*/ 0 w 16"/>
                <a:gd name="T13" fmla="*/ 1 h 5"/>
                <a:gd name="T14" fmla="*/ 1 w 1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5">
                  <a:moveTo>
                    <a:pt x="15" y="2"/>
                  </a:moveTo>
                  <a:cubicBezTo>
                    <a:pt x="15" y="3"/>
                    <a:pt x="16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5" y="3"/>
                    <a:pt x="15" y="2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0" name="Freeform 213">
              <a:extLst>
                <a:ext uri="{FF2B5EF4-FFF2-40B4-BE49-F238E27FC236}">
                  <a16:creationId xmlns:a16="http://schemas.microsoft.com/office/drawing/2014/main" id="{E7CF76A4-DB66-4459-9C4E-B5888EDFD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9588" y="6546850"/>
              <a:ext cx="12700" cy="23813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0 w 5"/>
                <a:gd name="T5" fmla="*/ 8 h 8"/>
                <a:gd name="T6" fmla="*/ 5 w 5"/>
                <a:gd name="T7" fmla="*/ 0 h 8"/>
                <a:gd name="T8" fmla="*/ 5 w 5"/>
                <a:gd name="T9" fmla="*/ 0 h 8"/>
                <a:gd name="T10" fmla="*/ 5 w 5"/>
                <a:gd name="T11" fmla="*/ 0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2"/>
                    <a:pt x="1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2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1" name="Freeform 214">
              <a:extLst>
                <a:ext uri="{FF2B5EF4-FFF2-40B4-BE49-F238E27FC236}">
                  <a16:creationId xmlns:a16="http://schemas.microsoft.com/office/drawing/2014/main" id="{C0457A1D-E439-4A35-81F9-1AB52842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6527800"/>
              <a:ext cx="122238" cy="42863"/>
            </a:xfrm>
            <a:custGeom>
              <a:avLst/>
              <a:gdLst>
                <a:gd name="T0" fmla="*/ 5 w 44"/>
                <a:gd name="T1" fmla="*/ 0 h 15"/>
                <a:gd name="T2" fmla="*/ 5 w 44"/>
                <a:gd name="T3" fmla="*/ 0 h 15"/>
                <a:gd name="T4" fmla="*/ 5 w 44"/>
                <a:gd name="T5" fmla="*/ 0 h 15"/>
                <a:gd name="T6" fmla="*/ 5 w 44"/>
                <a:gd name="T7" fmla="*/ 0 h 15"/>
                <a:gd name="T8" fmla="*/ 5 w 44"/>
                <a:gd name="T9" fmla="*/ 0 h 15"/>
                <a:gd name="T10" fmla="*/ 5 w 44"/>
                <a:gd name="T11" fmla="*/ 0 h 15"/>
                <a:gd name="T12" fmla="*/ 0 w 44"/>
                <a:gd name="T13" fmla="*/ 6 h 15"/>
                <a:gd name="T14" fmla="*/ 10 w 44"/>
                <a:gd name="T15" fmla="*/ 9 h 15"/>
                <a:gd name="T16" fmla="*/ 11 w 44"/>
                <a:gd name="T17" fmla="*/ 8 h 15"/>
                <a:gd name="T18" fmla="*/ 11 w 44"/>
                <a:gd name="T19" fmla="*/ 8 h 15"/>
                <a:gd name="T20" fmla="*/ 11 w 44"/>
                <a:gd name="T21" fmla="*/ 8 h 15"/>
                <a:gd name="T22" fmla="*/ 17 w 44"/>
                <a:gd name="T23" fmla="*/ 6 h 15"/>
                <a:gd name="T24" fmla="*/ 17 w 44"/>
                <a:gd name="T25" fmla="*/ 6 h 15"/>
                <a:gd name="T26" fmla="*/ 17 w 44"/>
                <a:gd name="T27" fmla="*/ 6 h 15"/>
                <a:gd name="T28" fmla="*/ 17 w 44"/>
                <a:gd name="T29" fmla="*/ 6 h 15"/>
                <a:gd name="T30" fmla="*/ 17 w 44"/>
                <a:gd name="T31" fmla="*/ 6 h 15"/>
                <a:gd name="T32" fmla="*/ 24 w 44"/>
                <a:gd name="T33" fmla="*/ 10 h 15"/>
                <a:gd name="T34" fmla="*/ 25 w 44"/>
                <a:gd name="T35" fmla="*/ 10 h 15"/>
                <a:gd name="T36" fmla="*/ 25 w 44"/>
                <a:gd name="T37" fmla="*/ 10 h 15"/>
                <a:gd name="T38" fmla="*/ 25 w 44"/>
                <a:gd name="T39" fmla="*/ 10 h 15"/>
                <a:gd name="T40" fmla="*/ 26 w 44"/>
                <a:gd name="T41" fmla="*/ 13 h 15"/>
                <a:gd name="T42" fmla="*/ 38 w 44"/>
                <a:gd name="T43" fmla="*/ 15 h 15"/>
                <a:gd name="T44" fmla="*/ 43 w 44"/>
                <a:gd name="T45" fmla="*/ 7 h 15"/>
                <a:gd name="T46" fmla="*/ 43 w 44"/>
                <a:gd name="T47" fmla="*/ 7 h 15"/>
                <a:gd name="T48" fmla="*/ 43 w 44"/>
                <a:gd name="T49" fmla="*/ 7 h 15"/>
                <a:gd name="T50" fmla="*/ 43 w 44"/>
                <a:gd name="T51" fmla="*/ 7 h 15"/>
                <a:gd name="T52" fmla="*/ 44 w 44"/>
                <a:gd name="T53" fmla="*/ 6 h 15"/>
                <a:gd name="T54" fmla="*/ 5 w 44"/>
                <a:gd name="T5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4"/>
                    <a:pt x="0" y="6"/>
                  </a:cubicBezTo>
                  <a:cubicBezTo>
                    <a:pt x="3" y="7"/>
                    <a:pt x="6" y="8"/>
                    <a:pt x="10" y="9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0" y="6"/>
                    <a:pt x="23" y="8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6" y="12"/>
                    <a:pt x="26" y="13"/>
                  </a:cubicBezTo>
                  <a:cubicBezTo>
                    <a:pt x="30" y="14"/>
                    <a:pt x="34" y="14"/>
                    <a:pt x="38" y="15"/>
                  </a:cubicBezTo>
                  <a:cubicBezTo>
                    <a:pt x="39" y="12"/>
                    <a:pt x="41" y="9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0" y="5"/>
                    <a:pt x="17" y="3"/>
                    <a:pt x="5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2" name="Freeform 215">
              <a:extLst>
                <a:ext uri="{FF2B5EF4-FFF2-40B4-BE49-F238E27FC236}">
                  <a16:creationId xmlns:a16="http://schemas.microsoft.com/office/drawing/2014/main" id="{14478343-BBB7-4F67-B43E-81BF11CF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6545263"/>
              <a:ext cx="17463" cy="4763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2 h 2"/>
                <a:gd name="T4" fmla="*/ 6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solidFill>
              <a:srgbClr val="C5A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3" name="Freeform 216">
              <a:extLst>
                <a:ext uri="{FF2B5EF4-FFF2-40B4-BE49-F238E27FC236}">
                  <a16:creationId xmlns:a16="http://schemas.microsoft.com/office/drawing/2014/main" id="{6D3D78C2-8938-46BF-8F82-CF590760E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9563" y="6488113"/>
              <a:ext cx="84138" cy="34925"/>
            </a:xfrm>
            <a:custGeom>
              <a:avLst/>
              <a:gdLst>
                <a:gd name="T0" fmla="*/ 18 w 30"/>
                <a:gd name="T1" fmla="*/ 12 h 12"/>
                <a:gd name="T2" fmla="*/ 18 w 30"/>
                <a:gd name="T3" fmla="*/ 12 h 12"/>
                <a:gd name="T4" fmla="*/ 18 w 30"/>
                <a:gd name="T5" fmla="*/ 12 h 12"/>
                <a:gd name="T6" fmla="*/ 30 w 30"/>
                <a:gd name="T7" fmla="*/ 12 h 12"/>
                <a:gd name="T8" fmla="*/ 30 w 30"/>
                <a:gd name="T9" fmla="*/ 12 h 12"/>
                <a:gd name="T10" fmla="*/ 30 w 30"/>
                <a:gd name="T11" fmla="*/ 12 h 12"/>
                <a:gd name="T12" fmla="*/ 10 w 30"/>
                <a:gd name="T13" fmla="*/ 8 h 12"/>
                <a:gd name="T14" fmla="*/ 7 w 30"/>
                <a:gd name="T15" fmla="*/ 9 h 12"/>
                <a:gd name="T16" fmla="*/ 7 w 30"/>
                <a:gd name="T17" fmla="*/ 9 h 12"/>
                <a:gd name="T18" fmla="*/ 10 w 30"/>
                <a:gd name="T19" fmla="*/ 8 h 12"/>
                <a:gd name="T20" fmla="*/ 10 w 30"/>
                <a:gd name="T21" fmla="*/ 8 h 12"/>
                <a:gd name="T22" fmla="*/ 10 w 30"/>
                <a:gd name="T23" fmla="*/ 8 h 12"/>
                <a:gd name="T24" fmla="*/ 10 w 30"/>
                <a:gd name="T25" fmla="*/ 8 h 12"/>
                <a:gd name="T26" fmla="*/ 10 w 30"/>
                <a:gd name="T27" fmla="*/ 8 h 12"/>
                <a:gd name="T28" fmla="*/ 2 w 30"/>
                <a:gd name="T29" fmla="*/ 0 h 12"/>
                <a:gd name="T30" fmla="*/ 0 w 30"/>
                <a:gd name="T31" fmla="*/ 1 h 12"/>
                <a:gd name="T32" fmla="*/ 0 w 30"/>
                <a:gd name="T33" fmla="*/ 1 h 12"/>
                <a:gd name="T34" fmla="*/ 0 w 30"/>
                <a:gd name="T35" fmla="*/ 1 h 12"/>
                <a:gd name="T36" fmla="*/ 2 w 30"/>
                <a:gd name="T37" fmla="*/ 0 h 12"/>
                <a:gd name="T38" fmla="*/ 30 w 30"/>
                <a:gd name="T39" fmla="*/ 12 h 12"/>
                <a:gd name="T40" fmla="*/ 30 w 30"/>
                <a:gd name="T41" fmla="*/ 12 h 12"/>
                <a:gd name="T42" fmla="*/ 30 w 30"/>
                <a:gd name="T43" fmla="*/ 12 h 12"/>
                <a:gd name="T44" fmla="*/ 30 w 30"/>
                <a:gd name="T45" fmla="*/ 12 h 12"/>
                <a:gd name="T46" fmla="*/ 2 w 30"/>
                <a:gd name="T47" fmla="*/ 0 h 12"/>
                <a:gd name="T48" fmla="*/ 2 w 30"/>
                <a:gd name="T4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2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0" y="8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8"/>
                    <a:pt x="10" y="8"/>
                  </a:cubicBezTo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9" y="4"/>
                    <a:pt x="19" y="8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19" y="8"/>
                    <a:pt x="9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4" name="Freeform 217">
              <a:extLst>
                <a:ext uri="{FF2B5EF4-FFF2-40B4-BE49-F238E27FC236}">
                  <a16:creationId xmlns:a16="http://schemas.microsoft.com/office/drawing/2014/main" id="{94472897-B721-4A85-BCBA-6A5265DC3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1" y="6510338"/>
              <a:ext cx="36513" cy="20638"/>
            </a:xfrm>
            <a:custGeom>
              <a:avLst/>
              <a:gdLst>
                <a:gd name="T0" fmla="*/ 12 w 13"/>
                <a:gd name="T1" fmla="*/ 4 h 7"/>
                <a:gd name="T2" fmla="*/ 13 w 13"/>
                <a:gd name="T3" fmla="*/ 7 h 7"/>
                <a:gd name="T4" fmla="*/ 13 w 13"/>
                <a:gd name="T5" fmla="*/ 7 h 7"/>
                <a:gd name="T6" fmla="*/ 12 w 13"/>
                <a:gd name="T7" fmla="*/ 4 h 7"/>
                <a:gd name="T8" fmla="*/ 12 w 13"/>
                <a:gd name="T9" fmla="*/ 4 h 7"/>
                <a:gd name="T10" fmla="*/ 12 w 13"/>
                <a:gd name="T11" fmla="*/ 4 h 7"/>
                <a:gd name="T12" fmla="*/ 12 w 13"/>
                <a:gd name="T13" fmla="*/ 4 h 7"/>
                <a:gd name="T14" fmla="*/ 3 w 13"/>
                <a:gd name="T15" fmla="*/ 0 h 7"/>
                <a:gd name="T16" fmla="*/ 3 w 13"/>
                <a:gd name="T17" fmla="*/ 0 h 7"/>
                <a:gd name="T18" fmla="*/ 0 w 13"/>
                <a:gd name="T19" fmla="*/ 1 h 7"/>
                <a:gd name="T20" fmla="*/ 0 w 13"/>
                <a:gd name="T21" fmla="*/ 1 h 7"/>
                <a:gd name="T22" fmla="*/ 0 w 13"/>
                <a:gd name="T23" fmla="*/ 1 h 7"/>
                <a:gd name="T24" fmla="*/ 0 w 13"/>
                <a:gd name="T25" fmla="*/ 1 h 7"/>
                <a:gd name="T26" fmla="*/ 0 w 13"/>
                <a:gd name="T27" fmla="*/ 1 h 7"/>
                <a:gd name="T28" fmla="*/ 3 w 13"/>
                <a:gd name="T29" fmla="*/ 0 h 7"/>
                <a:gd name="T30" fmla="*/ 3 w 13"/>
                <a:gd name="T31" fmla="*/ 0 h 7"/>
                <a:gd name="T32" fmla="*/ 3 w 13"/>
                <a:gd name="T33" fmla="*/ 0 h 7"/>
                <a:gd name="T34" fmla="*/ 3 w 13"/>
                <a:gd name="T35" fmla="*/ 0 h 7"/>
                <a:gd name="T36" fmla="*/ 3 w 13"/>
                <a:gd name="T37" fmla="*/ 0 h 7"/>
                <a:gd name="T38" fmla="*/ 11 w 13"/>
                <a:gd name="T39" fmla="*/ 4 h 7"/>
                <a:gd name="T40" fmla="*/ 11 w 13"/>
                <a:gd name="T41" fmla="*/ 4 h 7"/>
                <a:gd name="T42" fmla="*/ 11 w 13"/>
                <a:gd name="T43" fmla="*/ 4 h 7"/>
                <a:gd name="T44" fmla="*/ 11 w 13"/>
                <a:gd name="T45" fmla="*/ 4 h 7"/>
                <a:gd name="T46" fmla="*/ 3 w 13"/>
                <a:gd name="T47" fmla="*/ 0 h 7"/>
                <a:gd name="T48" fmla="*/ 3 w 13"/>
                <a:gd name="T4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2" y="5"/>
                    <a:pt x="12" y="6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1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8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5" name="Freeform 218">
              <a:extLst>
                <a:ext uri="{FF2B5EF4-FFF2-40B4-BE49-F238E27FC236}">
                  <a16:creationId xmlns:a16="http://schemas.microsoft.com/office/drawing/2014/main" id="{1862CB60-456E-45CF-9E32-8627FD16F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6" y="6488113"/>
              <a:ext cx="95250" cy="53975"/>
            </a:xfrm>
            <a:custGeom>
              <a:avLst/>
              <a:gdLst>
                <a:gd name="T0" fmla="*/ 5 w 34"/>
                <a:gd name="T1" fmla="*/ 0 h 19"/>
                <a:gd name="T2" fmla="*/ 3 w 34"/>
                <a:gd name="T3" fmla="*/ 1 h 19"/>
                <a:gd name="T4" fmla="*/ 3 w 34"/>
                <a:gd name="T5" fmla="*/ 1 h 19"/>
                <a:gd name="T6" fmla="*/ 0 w 34"/>
                <a:gd name="T7" fmla="*/ 3 h 19"/>
                <a:gd name="T8" fmla="*/ 10 w 34"/>
                <a:gd name="T9" fmla="*/ 9 h 19"/>
                <a:gd name="T10" fmla="*/ 13 w 34"/>
                <a:gd name="T11" fmla="*/ 8 h 19"/>
                <a:gd name="T12" fmla="*/ 13 w 34"/>
                <a:gd name="T13" fmla="*/ 8 h 19"/>
                <a:gd name="T14" fmla="*/ 13 w 34"/>
                <a:gd name="T15" fmla="*/ 8 h 19"/>
                <a:gd name="T16" fmla="*/ 13 w 34"/>
                <a:gd name="T17" fmla="*/ 8 h 19"/>
                <a:gd name="T18" fmla="*/ 21 w 34"/>
                <a:gd name="T19" fmla="*/ 12 h 19"/>
                <a:gd name="T20" fmla="*/ 21 w 34"/>
                <a:gd name="T21" fmla="*/ 12 h 19"/>
                <a:gd name="T22" fmla="*/ 21 w 34"/>
                <a:gd name="T23" fmla="*/ 12 h 19"/>
                <a:gd name="T24" fmla="*/ 22 w 34"/>
                <a:gd name="T25" fmla="*/ 12 h 19"/>
                <a:gd name="T26" fmla="*/ 22 w 34"/>
                <a:gd name="T27" fmla="*/ 12 h 19"/>
                <a:gd name="T28" fmla="*/ 22 w 34"/>
                <a:gd name="T29" fmla="*/ 12 h 19"/>
                <a:gd name="T30" fmla="*/ 22 w 34"/>
                <a:gd name="T31" fmla="*/ 12 h 19"/>
                <a:gd name="T32" fmla="*/ 22 w 34"/>
                <a:gd name="T33" fmla="*/ 12 h 19"/>
                <a:gd name="T34" fmla="*/ 23 w 34"/>
                <a:gd name="T35" fmla="*/ 15 h 19"/>
                <a:gd name="T36" fmla="*/ 34 w 34"/>
                <a:gd name="T37" fmla="*/ 19 h 19"/>
                <a:gd name="T38" fmla="*/ 33 w 34"/>
                <a:gd name="T39" fmla="*/ 12 h 19"/>
                <a:gd name="T40" fmla="*/ 33 w 34"/>
                <a:gd name="T41" fmla="*/ 12 h 19"/>
                <a:gd name="T42" fmla="*/ 33 w 34"/>
                <a:gd name="T43" fmla="*/ 12 h 19"/>
                <a:gd name="T44" fmla="*/ 33 w 34"/>
                <a:gd name="T45" fmla="*/ 12 h 19"/>
                <a:gd name="T46" fmla="*/ 5 w 34"/>
                <a:gd name="T4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9">
                  <a:moveTo>
                    <a:pt x="5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3" y="5"/>
                    <a:pt x="7" y="7"/>
                    <a:pt x="10" y="9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8"/>
                    <a:pt x="19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4"/>
                    <a:pt x="23" y="15"/>
                  </a:cubicBezTo>
                  <a:cubicBezTo>
                    <a:pt x="26" y="16"/>
                    <a:pt x="30" y="18"/>
                    <a:pt x="34" y="19"/>
                  </a:cubicBezTo>
                  <a:cubicBezTo>
                    <a:pt x="34" y="17"/>
                    <a:pt x="34" y="14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2" y="8"/>
                    <a:pt x="12" y="4"/>
                    <a:pt x="5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6" name="Freeform 219">
              <a:extLst>
                <a:ext uri="{FF2B5EF4-FFF2-40B4-BE49-F238E27FC236}">
                  <a16:creationId xmlns:a16="http://schemas.microsoft.com/office/drawing/2014/main" id="{0F988864-C1FA-4A6E-9194-AC56B59D0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1" y="6510338"/>
              <a:ext cx="30163" cy="1270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11 w 11"/>
                <a:gd name="T5" fmla="*/ 4 h 4"/>
                <a:gd name="T6" fmla="*/ 11 w 11"/>
                <a:gd name="T7" fmla="*/ 4 h 4"/>
                <a:gd name="T8" fmla="*/ 0 w 11"/>
                <a:gd name="T9" fmla="*/ 1 h 4"/>
                <a:gd name="T10" fmla="*/ 0 w 11"/>
                <a:gd name="T11" fmla="*/ 1 h 4"/>
                <a:gd name="T12" fmla="*/ 0 w 11"/>
                <a:gd name="T13" fmla="*/ 1 h 4"/>
                <a:gd name="T14" fmla="*/ 3 w 11"/>
                <a:gd name="T15" fmla="*/ 0 h 4"/>
                <a:gd name="T16" fmla="*/ 0 w 11"/>
                <a:gd name="T17" fmla="*/ 1 h 4"/>
                <a:gd name="T18" fmla="*/ 3 w 11"/>
                <a:gd name="T19" fmla="*/ 0 h 4"/>
                <a:gd name="T20" fmla="*/ 3 w 11"/>
                <a:gd name="T21" fmla="*/ 0 h 4"/>
                <a:gd name="T22" fmla="*/ 3 w 11"/>
                <a:gd name="T23" fmla="*/ 0 h 4"/>
                <a:gd name="T24" fmla="*/ 3 w 11"/>
                <a:gd name="T25" fmla="*/ 0 h 4"/>
                <a:gd name="T26" fmla="*/ 3 w 11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6A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7" name="Freeform 220">
              <a:extLst>
                <a:ext uri="{FF2B5EF4-FFF2-40B4-BE49-F238E27FC236}">
                  <a16:creationId xmlns:a16="http://schemas.microsoft.com/office/drawing/2014/main" id="{C1749298-CB1E-40B9-B519-51E32F78E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65230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372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8" name="Freeform 221">
              <a:extLst>
                <a:ext uri="{FF2B5EF4-FFF2-40B4-BE49-F238E27FC236}">
                  <a16:creationId xmlns:a16="http://schemas.microsoft.com/office/drawing/2014/main" id="{8FDA94C1-A9EA-4D80-ABC9-F40F09A6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1" y="6497638"/>
              <a:ext cx="117475" cy="103188"/>
            </a:xfrm>
            <a:custGeom>
              <a:avLst/>
              <a:gdLst>
                <a:gd name="T0" fmla="*/ 27 w 42"/>
                <a:gd name="T1" fmla="*/ 23 h 37"/>
                <a:gd name="T2" fmla="*/ 13 w 42"/>
                <a:gd name="T3" fmla="*/ 20 h 37"/>
                <a:gd name="T4" fmla="*/ 16 w 42"/>
                <a:gd name="T5" fmla="*/ 7 h 37"/>
                <a:gd name="T6" fmla="*/ 18 w 42"/>
                <a:gd name="T7" fmla="*/ 6 h 37"/>
                <a:gd name="T8" fmla="*/ 8 w 42"/>
                <a:gd name="T9" fmla="*/ 0 h 37"/>
                <a:gd name="T10" fmla="*/ 6 w 42"/>
                <a:gd name="T11" fmla="*/ 25 h 37"/>
                <a:gd name="T12" fmla="*/ 33 w 42"/>
                <a:gd name="T13" fmla="*/ 31 h 37"/>
                <a:gd name="T14" fmla="*/ 42 w 42"/>
                <a:gd name="T15" fmla="*/ 16 h 37"/>
                <a:gd name="T16" fmla="*/ 31 w 42"/>
                <a:gd name="T17" fmla="*/ 12 h 37"/>
                <a:gd name="T18" fmla="*/ 27 w 42"/>
                <a:gd name="T1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7">
                  <a:moveTo>
                    <a:pt x="27" y="23"/>
                  </a:moveTo>
                  <a:cubicBezTo>
                    <a:pt x="22" y="26"/>
                    <a:pt x="16" y="25"/>
                    <a:pt x="13" y="20"/>
                  </a:cubicBezTo>
                  <a:cubicBezTo>
                    <a:pt x="10" y="16"/>
                    <a:pt x="11" y="10"/>
                    <a:pt x="16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5" y="4"/>
                    <a:pt x="11" y="2"/>
                    <a:pt x="8" y="0"/>
                  </a:cubicBezTo>
                  <a:cubicBezTo>
                    <a:pt x="2" y="7"/>
                    <a:pt x="0" y="17"/>
                    <a:pt x="6" y="25"/>
                  </a:cubicBezTo>
                  <a:cubicBezTo>
                    <a:pt x="12" y="35"/>
                    <a:pt x="24" y="37"/>
                    <a:pt x="33" y="31"/>
                  </a:cubicBezTo>
                  <a:cubicBezTo>
                    <a:pt x="38" y="27"/>
                    <a:pt x="41" y="22"/>
                    <a:pt x="42" y="16"/>
                  </a:cubicBezTo>
                  <a:cubicBezTo>
                    <a:pt x="38" y="15"/>
                    <a:pt x="34" y="13"/>
                    <a:pt x="31" y="12"/>
                  </a:cubicBezTo>
                  <a:cubicBezTo>
                    <a:pt x="32" y="16"/>
                    <a:pt x="31" y="20"/>
                    <a:pt x="27" y="23"/>
                  </a:cubicBezTo>
                  <a:close/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9" name="Freeform 222">
              <a:extLst>
                <a:ext uri="{FF2B5EF4-FFF2-40B4-BE49-F238E27FC236}">
                  <a16:creationId xmlns:a16="http://schemas.microsoft.com/office/drawing/2014/main" id="{5CC0BC79-37D1-4668-810D-57539B2E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5503863"/>
              <a:ext cx="1185863" cy="720725"/>
            </a:xfrm>
            <a:custGeom>
              <a:avLst/>
              <a:gdLst>
                <a:gd name="T0" fmla="*/ 307 w 423"/>
                <a:gd name="T1" fmla="*/ 97 h 257"/>
                <a:gd name="T2" fmla="*/ 256 w 423"/>
                <a:gd name="T3" fmla="*/ 99 h 257"/>
                <a:gd name="T4" fmla="*/ 144 w 423"/>
                <a:gd name="T5" fmla="*/ 202 h 257"/>
                <a:gd name="T6" fmla="*/ 0 w 423"/>
                <a:gd name="T7" fmla="*/ 196 h 257"/>
                <a:gd name="T8" fmla="*/ 1 w 423"/>
                <a:gd name="T9" fmla="*/ 195 h 257"/>
                <a:gd name="T10" fmla="*/ 36 w 423"/>
                <a:gd name="T11" fmla="*/ 111 h 257"/>
                <a:gd name="T12" fmla="*/ 72 w 423"/>
                <a:gd name="T13" fmla="*/ 106 h 257"/>
                <a:gd name="T14" fmla="*/ 141 w 423"/>
                <a:gd name="T15" fmla="*/ 0 h 257"/>
                <a:gd name="T16" fmla="*/ 418 w 423"/>
                <a:gd name="T17" fmla="*/ 27 h 257"/>
                <a:gd name="T18" fmla="*/ 392 w 423"/>
                <a:gd name="T19" fmla="*/ 254 h 257"/>
                <a:gd name="T20" fmla="*/ 391 w 423"/>
                <a:gd name="T21" fmla="*/ 254 h 257"/>
                <a:gd name="T22" fmla="*/ 289 w 423"/>
                <a:gd name="T23" fmla="*/ 230 h 257"/>
                <a:gd name="T24" fmla="*/ 289 w 423"/>
                <a:gd name="T25" fmla="*/ 230 h 257"/>
                <a:gd name="T26" fmla="*/ 307 w 423"/>
                <a:gd name="T27" fmla="*/ 98 h 257"/>
                <a:gd name="T28" fmla="*/ 307 w 423"/>
                <a:gd name="T29" fmla="*/ 9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257">
                  <a:moveTo>
                    <a:pt x="307" y="97"/>
                  </a:moveTo>
                  <a:cubicBezTo>
                    <a:pt x="279" y="102"/>
                    <a:pt x="256" y="99"/>
                    <a:pt x="256" y="99"/>
                  </a:cubicBezTo>
                  <a:cubicBezTo>
                    <a:pt x="256" y="99"/>
                    <a:pt x="229" y="182"/>
                    <a:pt x="144" y="202"/>
                  </a:cubicBezTo>
                  <a:cubicBezTo>
                    <a:pt x="91" y="214"/>
                    <a:pt x="37" y="205"/>
                    <a:pt x="0" y="196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5" y="155"/>
                    <a:pt x="35" y="113"/>
                    <a:pt x="36" y="111"/>
                  </a:cubicBezTo>
                  <a:cubicBezTo>
                    <a:pt x="47" y="111"/>
                    <a:pt x="58" y="110"/>
                    <a:pt x="72" y="106"/>
                  </a:cubicBezTo>
                  <a:cubicBezTo>
                    <a:pt x="122" y="91"/>
                    <a:pt x="139" y="10"/>
                    <a:pt x="141" y="0"/>
                  </a:cubicBezTo>
                  <a:cubicBezTo>
                    <a:pt x="272" y="79"/>
                    <a:pt x="384" y="42"/>
                    <a:pt x="418" y="27"/>
                  </a:cubicBezTo>
                  <a:cubicBezTo>
                    <a:pt x="423" y="113"/>
                    <a:pt x="405" y="200"/>
                    <a:pt x="392" y="254"/>
                  </a:cubicBezTo>
                  <a:cubicBezTo>
                    <a:pt x="391" y="254"/>
                    <a:pt x="391" y="254"/>
                    <a:pt x="391" y="254"/>
                  </a:cubicBezTo>
                  <a:cubicBezTo>
                    <a:pt x="349" y="257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8" y="174"/>
                    <a:pt x="307" y="98"/>
                    <a:pt x="307" y="98"/>
                  </a:cubicBezTo>
                  <a:cubicBezTo>
                    <a:pt x="307" y="97"/>
                    <a:pt x="307" y="97"/>
                    <a:pt x="307" y="97"/>
                  </a:cubicBezTo>
                </a:path>
              </a:pathLst>
            </a:custGeom>
            <a:solidFill>
              <a:srgbClr val="65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0" name="Freeform 223">
              <a:extLst>
                <a:ext uri="{FF2B5EF4-FFF2-40B4-BE49-F238E27FC236}">
                  <a16:creationId xmlns:a16="http://schemas.microsoft.com/office/drawing/2014/main" id="{253B1B00-8A79-4554-B579-3008669DE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6" y="5503863"/>
              <a:ext cx="3175" cy="9525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1" name="Freeform 224">
              <a:extLst>
                <a:ext uri="{FF2B5EF4-FFF2-40B4-BE49-F238E27FC236}">
                  <a16:creationId xmlns:a16="http://schemas.microsoft.com/office/drawing/2014/main" id="{EF8FCF6B-33FD-4761-8012-268AF98EB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6" y="5503863"/>
              <a:ext cx="782638" cy="174625"/>
            </a:xfrm>
            <a:custGeom>
              <a:avLst/>
              <a:gdLst>
                <a:gd name="T0" fmla="*/ 1 w 279"/>
                <a:gd name="T1" fmla="*/ 0 h 62"/>
                <a:gd name="T2" fmla="*/ 1 w 279"/>
                <a:gd name="T3" fmla="*/ 0 h 62"/>
                <a:gd name="T4" fmla="*/ 0 w 279"/>
                <a:gd name="T5" fmla="*/ 3 h 62"/>
                <a:gd name="T6" fmla="*/ 174 w 279"/>
                <a:gd name="T7" fmla="*/ 62 h 62"/>
                <a:gd name="T8" fmla="*/ 279 w 279"/>
                <a:gd name="T9" fmla="*/ 45 h 62"/>
                <a:gd name="T10" fmla="*/ 278 w 279"/>
                <a:gd name="T11" fmla="*/ 27 h 62"/>
                <a:gd name="T12" fmla="*/ 278 w 279"/>
                <a:gd name="T13" fmla="*/ 27 h 62"/>
                <a:gd name="T14" fmla="*/ 278 w 279"/>
                <a:gd name="T15" fmla="*/ 27 h 62"/>
                <a:gd name="T16" fmla="*/ 278 w 279"/>
                <a:gd name="T17" fmla="*/ 27 h 62"/>
                <a:gd name="T18" fmla="*/ 278 w 279"/>
                <a:gd name="T19" fmla="*/ 28 h 62"/>
                <a:gd name="T20" fmla="*/ 278 w 279"/>
                <a:gd name="T21" fmla="*/ 28 h 62"/>
                <a:gd name="T22" fmla="*/ 277 w 279"/>
                <a:gd name="T23" fmla="*/ 28 h 62"/>
                <a:gd name="T24" fmla="*/ 277 w 279"/>
                <a:gd name="T25" fmla="*/ 28 h 62"/>
                <a:gd name="T26" fmla="*/ 277 w 279"/>
                <a:gd name="T27" fmla="*/ 28 h 62"/>
                <a:gd name="T28" fmla="*/ 277 w 279"/>
                <a:gd name="T29" fmla="*/ 28 h 62"/>
                <a:gd name="T30" fmla="*/ 168 w 279"/>
                <a:gd name="T31" fmla="*/ 49 h 62"/>
                <a:gd name="T32" fmla="*/ 168 w 279"/>
                <a:gd name="T33" fmla="*/ 49 h 62"/>
                <a:gd name="T34" fmla="*/ 168 w 279"/>
                <a:gd name="T35" fmla="*/ 49 h 62"/>
                <a:gd name="T36" fmla="*/ 168 w 279"/>
                <a:gd name="T37" fmla="*/ 49 h 62"/>
                <a:gd name="T38" fmla="*/ 168 w 279"/>
                <a:gd name="T39" fmla="*/ 49 h 62"/>
                <a:gd name="T40" fmla="*/ 168 w 279"/>
                <a:gd name="T41" fmla="*/ 49 h 62"/>
                <a:gd name="T42" fmla="*/ 168 w 279"/>
                <a:gd name="T43" fmla="*/ 49 h 62"/>
                <a:gd name="T44" fmla="*/ 2 w 279"/>
                <a:gd name="T45" fmla="*/ 1 h 62"/>
                <a:gd name="T46" fmla="*/ 2 w 279"/>
                <a:gd name="T47" fmla="*/ 1 h 62"/>
                <a:gd name="T48" fmla="*/ 2 w 279"/>
                <a:gd name="T49" fmla="*/ 1 h 62"/>
                <a:gd name="T50" fmla="*/ 1 w 279"/>
                <a:gd name="T51" fmla="*/ 0 h 62"/>
                <a:gd name="T52" fmla="*/ 1 w 279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6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48" y="43"/>
                    <a:pt x="110" y="62"/>
                    <a:pt x="174" y="62"/>
                  </a:cubicBezTo>
                  <a:cubicBezTo>
                    <a:pt x="209" y="62"/>
                    <a:pt x="245" y="56"/>
                    <a:pt x="279" y="45"/>
                  </a:cubicBezTo>
                  <a:cubicBezTo>
                    <a:pt x="278" y="39"/>
                    <a:pt x="278" y="33"/>
                    <a:pt x="278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8"/>
                    <a:pt x="278" y="28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59" y="35"/>
                    <a:pt x="220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21" y="49"/>
                    <a:pt x="64" y="38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2" name="Freeform 225">
              <a:extLst>
                <a:ext uri="{FF2B5EF4-FFF2-40B4-BE49-F238E27FC236}">
                  <a16:creationId xmlns:a16="http://schemas.microsoft.com/office/drawing/2014/main" id="{FDD0CA32-FB0A-4DDD-A698-65BC93BE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076" y="576580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3" name="Freeform 226">
              <a:extLst>
                <a:ext uri="{FF2B5EF4-FFF2-40B4-BE49-F238E27FC236}">
                  <a16:creationId xmlns:a16="http://schemas.microsoft.com/office/drawing/2014/main" id="{58C61E84-E093-44E6-AB49-CA2A8F121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57769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4" name="Freeform 227">
              <a:extLst>
                <a:ext uri="{FF2B5EF4-FFF2-40B4-BE49-F238E27FC236}">
                  <a16:creationId xmlns:a16="http://schemas.microsoft.com/office/drawing/2014/main" id="{B142B285-B536-45C7-A0C5-522B8A42E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57769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5" name="Freeform 228">
              <a:extLst>
                <a:ext uri="{FF2B5EF4-FFF2-40B4-BE49-F238E27FC236}">
                  <a16:creationId xmlns:a16="http://schemas.microsoft.com/office/drawing/2014/main" id="{453B68B5-55B7-46F1-87D7-2DE12D89C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5767388"/>
              <a:ext cx="90488" cy="390525"/>
            </a:xfrm>
            <a:custGeom>
              <a:avLst/>
              <a:gdLst>
                <a:gd name="T0" fmla="*/ 32 w 32"/>
                <a:gd name="T1" fmla="*/ 0 h 139"/>
                <a:gd name="T2" fmla="*/ 26 w 32"/>
                <a:gd name="T3" fmla="*/ 3 h 139"/>
                <a:gd name="T4" fmla="*/ 24 w 32"/>
                <a:gd name="T5" fmla="*/ 3 h 139"/>
                <a:gd name="T6" fmla="*/ 21 w 32"/>
                <a:gd name="T7" fmla="*/ 3 h 139"/>
                <a:gd name="T8" fmla="*/ 18 w 32"/>
                <a:gd name="T9" fmla="*/ 3 h 139"/>
                <a:gd name="T10" fmla="*/ 18 w 32"/>
                <a:gd name="T11" fmla="*/ 4 h 139"/>
                <a:gd name="T12" fmla="*/ 18 w 32"/>
                <a:gd name="T13" fmla="*/ 4 h 139"/>
                <a:gd name="T14" fmla="*/ 0 w 32"/>
                <a:gd name="T15" fmla="*/ 136 h 139"/>
                <a:gd name="T16" fmla="*/ 0 w 32"/>
                <a:gd name="T17" fmla="*/ 136 h 139"/>
                <a:gd name="T18" fmla="*/ 0 w 32"/>
                <a:gd name="T19" fmla="*/ 136 h 139"/>
                <a:gd name="T20" fmla="*/ 0 w 32"/>
                <a:gd name="T21" fmla="*/ 136 h 139"/>
                <a:gd name="T22" fmla="*/ 7 w 32"/>
                <a:gd name="T23" fmla="*/ 139 h 139"/>
                <a:gd name="T24" fmla="*/ 7 w 32"/>
                <a:gd name="T25" fmla="*/ 139 h 139"/>
                <a:gd name="T26" fmla="*/ 7 w 32"/>
                <a:gd name="T27" fmla="*/ 139 h 139"/>
                <a:gd name="T28" fmla="*/ 32 w 32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39">
                  <a:moveTo>
                    <a:pt x="32" y="0"/>
                  </a:moveTo>
                  <a:cubicBezTo>
                    <a:pt x="32" y="3"/>
                    <a:pt x="29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9" y="80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4" y="137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9" y="93"/>
                    <a:pt x="28" y="48"/>
                    <a:pt x="32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6" name="Freeform 229">
              <a:extLst>
                <a:ext uri="{FF2B5EF4-FFF2-40B4-BE49-F238E27FC236}">
                  <a16:creationId xmlns:a16="http://schemas.microsoft.com/office/drawing/2014/main" id="{7D1FF9F2-7DE0-4912-BD00-1CF7D824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502025"/>
              <a:ext cx="466725" cy="438150"/>
            </a:xfrm>
            <a:custGeom>
              <a:avLst/>
              <a:gdLst>
                <a:gd name="T0" fmla="*/ 167 w 167"/>
                <a:gd name="T1" fmla="*/ 139 h 156"/>
                <a:gd name="T2" fmla="*/ 123 w 167"/>
                <a:gd name="T3" fmla="*/ 156 h 156"/>
                <a:gd name="T4" fmla="*/ 122 w 167"/>
                <a:gd name="T5" fmla="*/ 155 h 156"/>
                <a:gd name="T6" fmla="*/ 7 w 167"/>
                <a:gd name="T7" fmla="*/ 18 h 156"/>
                <a:gd name="T8" fmla="*/ 98 w 167"/>
                <a:gd name="T9" fmla="*/ 38 h 156"/>
                <a:gd name="T10" fmla="*/ 167 w 167"/>
                <a:gd name="T11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56">
                  <a:moveTo>
                    <a:pt x="167" y="139"/>
                  </a:moveTo>
                  <a:cubicBezTo>
                    <a:pt x="155" y="144"/>
                    <a:pt x="140" y="150"/>
                    <a:pt x="123" y="156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96" y="59"/>
                    <a:pt x="0" y="36"/>
                    <a:pt x="7" y="18"/>
                  </a:cubicBezTo>
                  <a:cubicBezTo>
                    <a:pt x="15" y="0"/>
                    <a:pt x="59" y="6"/>
                    <a:pt x="98" y="38"/>
                  </a:cubicBezTo>
                  <a:cubicBezTo>
                    <a:pt x="154" y="85"/>
                    <a:pt x="167" y="137"/>
                    <a:pt x="167" y="139"/>
                  </a:cubicBezTo>
                  <a:close/>
                </a:path>
              </a:pathLst>
            </a:custGeom>
            <a:solidFill>
              <a:srgbClr val="8D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7" name="Freeform 230">
              <a:extLst>
                <a:ext uri="{FF2B5EF4-FFF2-40B4-BE49-F238E27FC236}">
                  <a16:creationId xmlns:a16="http://schemas.microsoft.com/office/drawing/2014/main" id="{0840682C-68A5-4AFE-8692-6E45D88E7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4699000"/>
              <a:ext cx="276225" cy="196850"/>
            </a:xfrm>
            <a:custGeom>
              <a:avLst/>
              <a:gdLst>
                <a:gd name="T0" fmla="*/ 84 w 99"/>
                <a:gd name="T1" fmla="*/ 21 h 70"/>
                <a:gd name="T2" fmla="*/ 99 w 99"/>
                <a:gd name="T3" fmla="*/ 48 h 70"/>
                <a:gd name="T4" fmla="*/ 83 w 99"/>
                <a:gd name="T5" fmla="*/ 65 h 70"/>
                <a:gd name="T6" fmla="*/ 69 w 99"/>
                <a:gd name="T7" fmla="*/ 38 h 70"/>
                <a:gd name="T8" fmla="*/ 67 w 99"/>
                <a:gd name="T9" fmla="*/ 35 h 70"/>
                <a:gd name="T10" fmla="*/ 0 w 99"/>
                <a:gd name="T11" fmla="*/ 3 h 70"/>
                <a:gd name="T12" fmla="*/ 0 w 99"/>
                <a:gd name="T13" fmla="*/ 3 h 70"/>
                <a:gd name="T14" fmla="*/ 45 w 99"/>
                <a:gd name="T15" fmla="*/ 0 h 70"/>
                <a:gd name="T16" fmla="*/ 84 w 99"/>
                <a:gd name="T17" fmla="*/ 2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0">
                  <a:moveTo>
                    <a:pt x="84" y="21"/>
                  </a:moveTo>
                  <a:cubicBezTo>
                    <a:pt x="93" y="29"/>
                    <a:pt x="99" y="38"/>
                    <a:pt x="99" y="48"/>
                  </a:cubicBezTo>
                  <a:cubicBezTo>
                    <a:pt x="99" y="60"/>
                    <a:pt x="91" y="70"/>
                    <a:pt x="83" y="65"/>
                  </a:cubicBezTo>
                  <a:cubicBezTo>
                    <a:pt x="78" y="61"/>
                    <a:pt x="74" y="46"/>
                    <a:pt x="69" y="38"/>
                  </a:cubicBezTo>
                  <a:cubicBezTo>
                    <a:pt x="68" y="37"/>
                    <a:pt x="67" y="36"/>
                    <a:pt x="67" y="35"/>
                  </a:cubicBezTo>
                  <a:cubicBezTo>
                    <a:pt x="48" y="1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3"/>
                    <a:pt x="31" y="2"/>
                    <a:pt x="45" y="0"/>
                  </a:cubicBezTo>
                  <a:cubicBezTo>
                    <a:pt x="55" y="1"/>
                    <a:pt x="72" y="10"/>
                    <a:pt x="84" y="21"/>
                  </a:cubicBezTo>
                </a:path>
              </a:pathLst>
            </a:custGeom>
            <a:solidFill>
              <a:srgbClr val="E55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8" name="Freeform 231">
              <a:extLst>
                <a:ext uri="{FF2B5EF4-FFF2-40B4-BE49-F238E27FC236}">
                  <a16:creationId xmlns:a16="http://schemas.microsoft.com/office/drawing/2014/main" id="{4C83E287-025D-4ABE-8C5F-4F1B68C1E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68838"/>
              <a:ext cx="134938" cy="88900"/>
            </a:xfrm>
            <a:custGeom>
              <a:avLst/>
              <a:gdLst>
                <a:gd name="T0" fmla="*/ 45 w 48"/>
                <a:gd name="T1" fmla="*/ 0 h 32"/>
                <a:gd name="T2" fmla="*/ 40 w 48"/>
                <a:gd name="T3" fmla="*/ 31 h 32"/>
                <a:gd name="T4" fmla="*/ 39 w 48"/>
                <a:gd name="T5" fmla="*/ 32 h 32"/>
                <a:gd name="T6" fmla="*/ 0 w 48"/>
                <a:gd name="T7" fmla="*/ 11 h 32"/>
                <a:gd name="T8" fmla="*/ 45 w 4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5" y="0"/>
                  </a:moveTo>
                  <a:cubicBezTo>
                    <a:pt x="46" y="3"/>
                    <a:pt x="48" y="18"/>
                    <a:pt x="40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27" y="21"/>
                    <a:pt x="10" y="12"/>
                    <a:pt x="0" y="11"/>
                  </a:cubicBezTo>
                  <a:cubicBezTo>
                    <a:pt x="16" y="8"/>
                    <a:pt x="31" y="5"/>
                    <a:pt x="45" y="0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9" name="Freeform 232">
              <a:extLst>
                <a:ext uri="{FF2B5EF4-FFF2-40B4-BE49-F238E27FC236}">
                  <a16:creationId xmlns:a16="http://schemas.microsoft.com/office/drawing/2014/main" id="{6AC5F95E-9B2B-4291-A711-E613BA68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708525"/>
              <a:ext cx="204788" cy="133350"/>
            </a:xfrm>
            <a:custGeom>
              <a:avLst/>
              <a:gdLst>
                <a:gd name="T0" fmla="*/ 73 w 73"/>
                <a:gd name="T1" fmla="*/ 32 h 48"/>
                <a:gd name="T2" fmla="*/ 72 w 73"/>
                <a:gd name="T3" fmla="*/ 32 h 48"/>
                <a:gd name="T4" fmla="*/ 0 w 73"/>
                <a:gd name="T5" fmla="*/ 2 h 48"/>
                <a:gd name="T6" fmla="*/ 0 w 73"/>
                <a:gd name="T7" fmla="*/ 0 h 48"/>
                <a:gd name="T8" fmla="*/ 6 w 73"/>
                <a:gd name="T9" fmla="*/ 0 h 48"/>
                <a:gd name="T10" fmla="*/ 6 w 73"/>
                <a:gd name="T11" fmla="*/ 0 h 48"/>
                <a:gd name="T12" fmla="*/ 73 w 73"/>
                <a:gd name="T13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8">
                  <a:moveTo>
                    <a:pt x="73" y="32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25" y="48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4" y="11"/>
                    <a:pt x="73" y="32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0" name="Freeform 233">
              <a:extLst>
                <a:ext uri="{FF2B5EF4-FFF2-40B4-BE49-F238E27FC236}">
                  <a16:creationId xmlns:a16="http://schemas.microsoft.com/office/drawing/2014/main" id="{75927A88-DF96-46A4-8C7C-259EB5CA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6" y="3603625"/>
              <a:ext cx="454025" cy="406400"/>
            </a:xfrm>
            <a:custGeom>
              <a:avLst/>
              <a:gdLst>
                <a:gd name="T0" fmla="*/ 162 w 162"/>
                <a:gd name="T1" fmla="*/ 140 h 145"/>
                <a:gd name="T2" fmla="*/ 162 w 162"/>
                <a:gd name="T3" fmla="*/ 141 h 145"/>
                <a:gd name="T4" fmla="*/ 112 w 162"/>
                <a:gd name="T5" fmla="*/ 145 h 145"/>
                <a:gd name="T6" fmla="*/ 112 w 162"/>
                <a:gd name="T7" fmla="*/ 144 h 145"/>
                <a:gd name="T8" fmla="*/ 7 w 162"/>
                <a:gd name="T9" fmla="*/ 18 h 145"/>
                <a:gd name="T10" fmla="*/ 98 w 162"/>
                <a:gd name="T11" fmla="*/ 37 h 145"/>
                <a:gd name="T12" fmla="*/ 162 w 162"/>
                <a:gd name="T13" fmla="*/ 1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45">
                  <a:moveTo>
                    <a:pt x="162" y="140"/>
                  </a:moveTo>
                  <a:cubicBezTo>
                    <a:pt x="162" y="141"/>
                    <a:pt x="162" y="141"/>
                    <a:pt x="162" y="141"/>
                  </a:cubicBezTo>
                  <a:cubicBezTo>
                    <a:pt x="145" y="144"/>
                    <a:pt x="128" y="145"/>
                    <a:pt x="112" y="145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84" y="48"/>
                    <a:pt x="0" y="41"/>
                    <a:pt x="7" y="18"/>
                  </a:cubicBezTo>
                  <a:cubicBezTo>
                    <a:pt x="14" y="0"/>
                    <a:pt x="64" y="4"/>
                    <a:pt x="98" y="37"/>
                  </a:cubicBezTo>
                  <a:cubicBezTo>
                    <a:pt x="152" y="88"/>
                    <a:pt x="162" y="140"/>
                    <a:pt x="162" y="140"/>
                  </a:cubicBezTo>
                  <a:close/>
                </a:path>
              </a:pathLst>
            </a:custGeom>
            <a:solidFill>
              <a:srgbClr val="8D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1" name="Freeform 234">
              <a:extLst>
                <a:ext uri="{FF2B5EF4-FFF2-40B4-BE49-F238E27FC236}">
                  <a16:creationId xmlns:a16="http://schemas.microsoft.com/office/drawing/2014/main" id="{2CA40D08-ED94-4147-95B5-42F794DDD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463" y="5167313"/>
              <a:ext cx="287338" cy="298450"/>
            </a:xfrm>
            <a:custGeom>
              <a:avLst/>
              <a:gdLst>
                <a:gd name="T0" fmla="*/ 75 w 103"/>
                <a:gd name="T1" fmla="*/ 53 h 106"/>
                <a:gd name="T2" fmla="*/ 84 w 103"/>
                <a:gd name="T3" fmla="*/ 74 h 106"/>
                <a:gd name="T4" fmla="*/ 63 w 103"/>
                <a:gd name="T5" fmla="*/ 84 h 106"/>
                <a:gd name="T6" fmla="*/ 63 w 103"/>
                <a:gd name="T7" fmla="*/ 100 h 106"/>
                <a:gd name="T8" fmla="*/ 26 w 103"/>
                <a:gd name="T9" fmla="*/ 97 h 106"/>
                <a:gd name="T10" fmla="*/ 0 w 103"/>
                <a:gd name="T11" fmla="*/ 87 h 106"/>
                <a:gd name="T12" fmla="*/ 0 w 103"/>
                <a:gd name="T13" fmla="*/ 87 h 106"/>
                <a:gd name="T14" fmla="*/ 32 w 103"/>
                <a:gd name="T15" fmla="*/ 5 h 106"/>
                <a:gd name="T16" fmla="*/ 42 w 103"/>
                <a:gd name="T17" fmla="*/ 3 h 106"/>
                <a:gd name="T18" fmla="*/ 62 w 103"/>
                <a:gd name="T19" fmla="*/ 4 h 106"/>
                <a:gd name="T20" fmla="*/ 60 w 103"/>
                <a:gd name="T21" fmla="*/ 22 h 106"/>
                <a:gd name="T22" fmla="*/ 75 w 103"/>
                <a:gd name="T2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6">
                  <a:moveTo>
                    <a:pt x="75" y="53"/>
                  </a:moveTo>
                  <a:cubicBezTo>
                    <a:pt x="75" y="53"/>
                    <a:pt x="89" y="61"/>
                    <a:pt x="84" y="74"/>
                  </a:cubicBezTo>
                  <a:cubicBezTo>
                    <a:pt x="79" y="85"/>
                    <a:pt x="63" y="84"/>
                    <a:pt x="63" y="84"/>
                  </a:cubicBezTo>
                  <a:cubicBezTo>
                    <a:pt x="63" y="84"/>
                    <a:pt x="71" y="94"/>
                    <a:pt x="63" y="100"/>
                  </a:cubicBezTo>
                  <a:cubicBezTo>
                    <a:pt x="57" y="106"/>
                    <a:pt x="41" y="102"/>
                    <a:pt x="26" y="97"/>
                  </a:cubicBezTo>
                  <a:cubicBezTo>
                    <a:pt x="15" y="94"/>
                    <a:pt x="5" y="89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1" y="27"/>
                    <a:pt x="32" y="5"/>
                  </a:cubicBezTo>
                  <a:cubicBezTo>
                    <a:pt x="34" y="5"/>
                    <a:pt x="38" y="4"/>
                    <a:pt x="42" y="3"/>
                  </a:cubicBezTo>
                  <a:cubicBezTo>
                    <a:pt x="47" y="1"/>
                    <a:pt x="54" y="0"/>
                    <a:pt x="62" y="4"/>
                  </a:cubicBezTo>
                  <a:cubicBezTo>
                    <a:pt x="76" y="12"/>
                    <a:pt x="60" y="22"/>
                    <a:pt x="60" y="22"/>
                  </a:cubicBezTo>
                  <a:cubicBezTo>
                    <a:pt x="103" y="38"/>
                    <a:pt x="75" y="53"/>
                    <a:pt x="75" y="5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2" name="Freeform 235">
              <a:extLst>
                <a:ext uri="{FF2B5EF4-FFF2-40B4-BE49-F238E27FC236}">
                  <a16:creationId xmlns:a16="http://schemas.microsoft.com/office/drawing/2014/main" id="{598AD07B-7D4E-4654-A0DB-919475626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4679950"/>
              <a:ext cx="220663" cy="112713"/>
            </a:xfrm>
            <a:custGeom>
              <a:avLst/>
              <a:gdLst>
                <a:gd name="T0" fmla="*/ 79 w 79"/>
                <a:gd name="T1" fmla="*/ 11 h 40"/>
                <a:gd name="T2" fmla="*/ 76 w 79"/>
                <a:gd name="T3" fmla="*/ 24 h 40"/>
                <a:gd name="T4" fmla="*/ 0 w 79"/>
                <a:gd name="T5" fmla="*/ 9 h 40"/>
                <a:gd name="T6" fmla="*/ 4 w 79"/>
                <a:gd name="T7" fmla="*/ 0 h 40"/>
                <a:gd name="T8" fmla="*/ 6 w 79"/>
                <a:gd name="T9" fmla="*/ 1 h 40"/>
                <a:gd name="T10" fmla="*/ 79 w 79"/>
                <a:gd name="T11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0">
                  <a:moveTo>
                    <a:pt x="79" y="11"/>
                  </a:moveTo>
                  <a:cubicBezTo>
                    <a:pt x="78" y="16"/>
                    <a:pt x="77" y="20"/>
                    <a:pt x="76" y="24"/>
                  </a:cubicBezTo>
                  <a:cubicBezTo>
                    <a:pt x="40" y="40"/>
                    <a:pt x="0" y="9"/>
                    <a:pt x="0" y="9"/>
                  </a:cubicBezTo>
                  <a:cubicBezTo>
                    <a:pt x="2" y="6"/>
                    <a:pt x="3" y="3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3" y="30"/>
                    <a:pt x="79" y="11"/>
                  </a:cubicBezTo>
                  <a:close/>
                </a:path>
              </a:pathLst>
            </a:custGeom>
            <a:solidFill>
              <a:srgbClr val="00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3" name="Freeform 236">
              <a:extLst>
                <a:ext uri="{FF2B5EF4-FFF2-40B4-BE49-F238E27FC236}">
                  <a16:creationId xmlns:a16="http://schemas.microsoft.com/office/drawing/2014/main" id="{5C816C99-0DD9-46E7-8FAD-9AE72A169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5162550"/>
              <a:ext cx="146050" cy="249238"/>
            </a:xfrm>
            <a:custGeom>
              <a:avLst/>
              <a:gdLst>
                <a:gd name="T0" fmla="*/ 36 w 52"/>
                <a:gd name="T1" fmla="*/ 0 h 89"/>
                <a:gd name="T2" fmla="*/ 52 w 52"/>
                <a:gd name="T3" fmla="*/ 7 h 89"/>
                <a:gd name="T4" fmla="*/ 20 w 52"/>
                <a:gd name="T5" fmla="*/ 89 h 89"/>
                <a:gd name="T6" fmla="*/ 20 w 52"/>
                <a:gd name="T7" fmla="*/ 89 h 89"/>
                <a:gd name="T8" fmla="*/ 16 w 52"/>
                <a:gd name="T9" fmla="*/ 87 h 89"/>
                <a:gd name="T10" fmla="*/ 3 w 52"/>
                <a:gd name="T11" fmla="*/ 81 h 89"/>
                <a:gd name="T12" fmla="*/ 3 w 52"/>
                <a:gd name="T13" fmla="*/ 81 h 89"/>
                <a:gd name="T14" fmla="*/ 35 w 52"/>
                <a:gd name="T15" fmla="*/ 1 h 89"/>
                <a:gd name="T16" fmla="*/ 36 w 52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9">
                  <a:moveTo>
                    <a:pt x="36" y="0"/>
                  </a:moveTo>
                  <a:cubicBezTo>
                    <a:pt x="41" y="3"/>
                    <a:pt x="47" y="5"/>
                    <a:pt x="52" y="7"/>
                  </a:cubicBezTo>
                  <a:cubicBezTo>
                    <a:pt x="21" y="29"/>
                    <a:pt x="20" y="89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7" y="88"/>
                    <a:pt x="16" y="87"/>
                    <a:pt x="16" y="87"/>
                  </a:cubicBezTo>
                  <a:cubicBezTo>
                    <a:pt x="16" y="87"/>
                    <a:pt x="11" y="85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0" y="24"/>
                    <a:pt x="35" y="1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0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4" name="Freeform 237">
              <a:extLst>
                <a:ext uri="{FF2B5EF4-FFF2-40B4-BE49-F238E27FC236}">
                  <a16:creationId xmlns:a16="http://schemas.microsoft.com/office/drawing/2014/main" id="{642C84DD-C440-4ACF-802D-85CF6495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4629150"/>
              <a:ext cx="619125" cy="358775"/>
            </a:xfrm>
            <a:custGeom>
              <a:avLst/>
              <a:gdLst>
                <a:gd name="T0" fmla="*/ 145 w 221"/>
                <a:gd name="T1" fmla="*/ 27 h 128"/>
                <a:gd name="T2" fmla="*/ 114 w 221"/>
                <a:gd name="T3" fmla="*/ 48 h 128"/>
                <a:gd name="T4" fmla="*/ 44 w 221"/>
                <a:gd name="T5" fmla="*/ 32 h 128"/>
                <a:gd name="T6" fmla="*/ 21 w 221"/>
                <a:gd name="T7" fmla="*/ 17 h 128"/>
                <a:gd name="T8" fmla="*/ 1 w 221"/>
                <a:gd name="T9" fmla="*/ 1 h 128"/>
                <a:gd name="T10" fmla="*/ 1 w 221"/>
                <a:gd name="T11" fmla="*/ 0 h 128"/>
                <a:gd name="T12" fmla="*/ 0 w 221"/>
                <a:gd name="T13" fmla="*/ 1 h 128"/>
                <a:gd name="T14" fmla="*/ 43 w 221"/>
                <a:gd name="T15" fmla="*/ 107 h 128"/>
                <a:gd name="T16" fmla="*/ 219 w 221"/>
                <a:gd name="T17" fmla="*/ 51 h 128"/>
                <a:gd name="T18" fmla="*/ 221 w 221"/>
                <a:gd name="T19" fmla="*/ 42 h 128"/>
                <a:gd name="T20" fmla="*/ 145 w 221"/>
                <a:gd name="T21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128">
                  <a:moveTo>
                    <a:pt x="145" y="27"/>
                  </a:moveTo>
                  <a:cubicBezTo>
                    <a:pt x="139" y="35"/>
                    <a:pt x="130" y="43"/>
                    <a:pt x="114" y="48"/>
                  </a:cubicBezTo>
                  <a:cubicBezTo>
                    <a:pt x="92" y="55"/>
                    <a:pt x="66" y="45"/>
                    <a:pt x="44" y="32"/>
                  </a:cubicBezTo>
                  <a:cubicBezTo>
                    <a:pt x="35" y="27"/>
                    <a:pt x="28" y="22"/>
                    <a:pt x="21" y="17"/>
                  </a:cubicBezTo>
                  <a:cubicBezTo>
                    <a:pt x="9" y="8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9" y="34"/>
                    <a:pt x="34" y="70"/>
                    <a:pt x="43" y="107"/>
                  </a:cubicBezTo>
                  <a:cubicBezTo>
                    <a:pt x="106" y="128"/>
                    <a:pt x="191" y="122"/>
                    <a:pt x="219" y="51"/>
                  </a:cubicBezTo>
                  <a:cubicBezTo>
                    <a:pt x="220" y="48"/>
                    <a:pt x="221" y="45"/>
                    <a:pt x="221" y="42"/>
                  </a:cubicBezTo>
                  <a:cubicBezTo>
                    <a:pt x="185" y="58"/>
                    <a:pt x="145" y="27"/>
                    <a:pt x="145" y="27"/>
                  </a:cubicBezTo>
                </a:path>
              </a:pathLst>
            </a:custGeom>
            <a:solidFill>
              <a:srgbClr val="2D6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5" name="Freeform 238">
              <a:extLst>
                <a:ext uri="{FF2B5EF4-FFF2-40B4-BE49-F238E27FC236}">
                  <a16:creationId xmlns:a16="http://schemas.microsoft.com/office/drawing/2014/main" id="{BB9F73F8-9D9F-4D4E-8EF7-17DFC8E02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4637088"/>
              <a:ext cx="1308100" cy="1089025"/>
            </a:xfrm>
            <a:custGeom>
              <a:avLst/>
              <a:gdLst>
                <a:gd name="T0" fmla="*/ 439 w 467"/>
                <a:gd name="T1" fmla="*/ 115 h 388"/>
                <a:gd name="T2" fmla="*/ 398 w 467"/>
                <a:gd name="T3" fmla="*/ 2 h 388"/>
                <a:gd name="T4" fmla="*/ 397 w 467"/>
                <a:gd name="T5" fmla="*/ 0 h 388"/>
                <a:gd name="T6" fmla="*/ 397 w 467"/>
                <a:gd name="T7" fmla="*/ 1 h 388"/>
                <a:gd name="T8" fmla="*/ 372 w 467"/>
                <a:gd name="T9" fmla="*/ 20 h 388"/>
                <a:gd name="T10" fmla="*/ 366 w 467"/>
                <a:gd name="T11" fmla="*/ 42 h 388"/>
                <a:gd name="T12" fmla="*/ 365 w 467"/>
                <a:gd name="T13" fmla="*/ 43 h 388"/>
                <a:gd name="T14" fmla="*/ 380 w 467"/>
                <a:gd name="T15" fmla="*/ 70 h 388"/>
                <a:gd name="T16" fmla="*/ 364 w 467"/>
                <a:gd name="T17" fmla="*/ 87 h 388"/>
                <a:gd name="T18" fmla="*/ 350 w 467"/>
                <a:gd name="T19" fmla="*/ 60 h 388"/>
                <a:gd name="T20" fmla="*/ 348 w 467"/>
                <a:gd name="T21" fmla="*/ 57 h 388"/>
                <a:gd name="T22" fmla="*/ 347 w 467"/>
                <a:gd name="T23" fmla="*/ 57 h 388"/>
                <a:gd name="T24" fmla="*/ 280 w 467"/>
                <a:gd name="T25" fmla="*/ 34 h 388"/>
                <a:gd name="T26" fmla="*/ 202 w 467"/>
                <a:gd name="T27" fmla="*/ 22 h 388"/>
                <a:gd name="T28" fmla="*/ 197 w 467"/>
                <a:gd name="T29" fmla="*/ 23 h 388"/>
                <a:gd name="T30" fmla="*/ 137 w 467"/>
                <a:gd name="T31" fmla="*/ 38 h 388"/>
                <a:gd name="T32" fmla="*/ 137 w 467"/>
                <a:gd name="T33" fmla="*/ 43 h 388"/>
                <a:gd name="T34" fmla="*/ 137 w 467"/>
                <a:gd name="T35" fmla="*/ 50 h 388"/>
                <a:gd name="T36" fmla="*/ 134 w 467"/>
                <a:gd name="T37" fmla="*/ 70 h 388"/>
                <a:gd name="T38" fmla="*/ 57 w 467"/>
                <a:gd name="T39" fmla="*/ 98 h 388"/>
                <a:gd name="T40" fmla="*/ 45 w 467"/>
                <a:gd name="T41" fmla="*/ 118 h 388"/>
                <a:gd name="T42" fmla="*/ 132 w 467"/>
                <a:gd name="T43" fmla="*/ 268 h 388"/>
                <a:gd name="T44" fmla="*/ 132 w 467"/>
                <a:gd name="T45" fmla="*/ 268 h 388"/>
                <a:gd name="T46" fmla="*/ 164 w 467"/>
                <a:gd name="T47" fmla="*/ 188 h 388"/>
                <a:gd name="T48" fmla="*/ 165 w 467"/>
                <a:gd name="T49" fmla="*/ 187 h 388"/>
                <a:gd name="T50" fmla="*/ 134 w 467"/>
                <a:gd name="T51" fmla="*/ 166 h 388"/>
                <a:gd name="T52" fmla="*/ 126 w 467"/>
                <a:gd name="T53" fmla="*/ 158 h 388"/>
                <a:gd name="T54" fmla="*/ 194 w 467"/>
                <a:gd name="T55" fmla="*/ 90 h 388"/>
                <a:gd name="T56" fmla="*/ 194 w 467"/>
                <a:gd name="T57" fmla="*/ 99 h 388"/>
                <a:gd name="T58" fmla="*/ 195 w 467"/>
                <a:gd name="T59" fmla="*/ 99 h 388"/>
                <a:gd name="T60" fmla="*/ 191 w 467"/>
                <a:gd name="T61" fmla="*/ 191 h 388"/>
                <a:gd name="T62" fmla="*/ 191 w 467"/>
                <a:gd name="T63" fmla="*/ 192 h 388"/>
                <a:gd name="T64" fmla="*/ 211 w 467"/>
                <a:gd name="T65" fmla="*/ 193 h 388"/>
                <a:gd name="T66" fmla="*/ 209 w 467"/>
                <a:gd name="T67" fmla="*/ 211 h 388"/>
                <a:gd name="T68" fmla="*/ 224 w 467"/>
                <a:gd name="T69" fmla="*/ 242 h 388"/>
                <a:gd name="T70" fmla="*/ 233 w 467"/>
                <a:gd name="T71" fmla="*/ 263 h 388"/>
                <a:gd name="T72" fmla="*/ 212 w 467"/>
                <a:gd name="T73" fmla="*/ 273 h 388"/>
                <a:gd name="T74" fmla="*/ 212 w 467"/>
                <a:gd name="T75" fmla="*/ 289 h 388"/>
                <a:gd name="T76" fmla="*/ 175 w 467"/>
                <a:gd name="T77" fmla="*/ 286 h 388"/>
                <a:gd name="T78" fmla="*/ 175 w 467"/>
                <a:gd name="T79" fmla="*/ 288 h 388"/>
                <a:gd name="T80" fmla="*/ 171 w 467"/>
                <a:gd name="T81" fmla="*/ 306 h 388"/>
                <a:gd name="T82" fmla="*/ 177 w 467"/>
                <a:gd name="T83" fmla="*/ 309 h 388"/>
                <a:gd name="T84" fmla="*/ 454 w 467"/>
                <a:gd name="T85" fmla="*/ 336 h 388"/>
                <a:gd name="T86" fmla="*/ 464 w 467"/>
                <a:gd name="T87" fmla="*/ 332 h 388"/>
                <a:gd name="T88" fmla="*/ 439 w 467"/>
                <a:gd name="T89" fmla="*/ 11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7" h="388">
                  <a:moveTo>
                    <a:pt x="439" y="115"/>
                  </a:moveTo>
                  <a:cubicBezTo>
                    <a:pt x="420" y="45"/>
                    <a:pt x="398" y="2"/>
                    <a:pt x="398" y="2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1"/>
                    <a:pt x="397" y="1"/>
                    <a:pt x="397" y="1"/>
                  </a:cubicBezTo>
                  <a:cubicBezTo>
                    <a:pt x="389" y="9"/>
                    <a:pt x="381" y="15"/>
                    <a:pt x="372" y="20"/>
                  </a:cubicBezTo>
                  <a:cubicBezTo>
                    <a:pt x="372" y="26"/>
                    <a:pt x="371" y="35"/>
                    <a:pt x="366" y="42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74" y="51"/>
                    <a:pt x="380" y="60"/>
                    <a:pt x="380" y="70"/>
                  </a:cubicBezTo>
                  <a:cubicBezTo>
                    <a:pt x="380" y="82"/>
                    <a:pt x="372" y="92"/>
                    <a:pt x="364" y="87"/>
                  </a:cubicBezTo>
                  <a:cubicBezTo>
                    <a:pt x="359" y="83"/>
                    <a:pt x="355" y="68"/>
                    <a:pt x="350" y="60"/>
                  </a:cubicBezTo>
                  <a:cubicBezTo>
                    <a:pt x="349" y="59"/>
                    <a:pt x="348" y="58"/>
                    <a:pt x="348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12" y="69"/>
                    <a:pt x="289" y="46"/>
                    <a:pt x="280" y="34"/>
                  </a:cubicBezTo>
                  <a:cubicBezTo>
                    <a:pt x="253" y="32"/>
                    <a:pt x="226" y="27"/>
                    <a:pt x="202" y="22"/>
                  </a:cubicBezTo>
                  <a:cubicBezTo>
                    <a:pt x="201" y="22"/>
                    <a:pt x="199" y="23"/>
                    <a:pt x="197" y="23"/>
                  </a:cubicBezTo>
                  <a:cubicBezTo>
                    <a:pt x="182" y="25"/>
                    <a:pt x="160" y="29"/>
                    <a:pt x="137" y="38"/>
                  </a:cubicBezTo>
                  <a:cubicBezTo>
                    <a:pt x="137" y="40"/>
                    <a:pt x="137" y="42"/>
                    <a:pt x="137" y="43"/>
                  </a:cubicBezTo>
                  <a:cubicBezTo>
                    <a:pt x="137" y="46"/>
                    <a:pt x="137" y="48"/>
                    <a:pt x="137" y="50"/>
                  </a:cubicBezTo>
                  <a:cubicBezTo>
                    <a:pt x="137" y="57"/>
                    <a:pt x="134" y="65"/>
                    <a:pt x="134" y="70"/>
                  </a:cubicBezTo>
                  <a:cubicBezTo>
                    <a:pt x="122" y="102"/>
                    <a:pt x="89" y="104"/>
                    <a:pt x="57" y="98"/>
                  </a:cubicBezTo>
                  <a:cubicBezTo>
                    <a:pt x="53" y="104"/>
                    <a:pt x="49" y="111"/>
                    <a:pt x="45" y="118"/>
                  </a:cubicBezTo>
                  <a:cubicBezTo>
                    <a:pt x="0" y="197"/>
                    <a:pt x="95" y="251"/>
                    <a:pt x="132" y="268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2" y="268"/>
                    <a:pt x="129" y="211"/>
                    <a:pt x="164" y="188"/>
                  </a:cubicBezTo>
                  <a:cubicBezTo>
                    <a:pt x="165" y="187"/>
                    <a:pt x="165" y="187"/>
                    <a:pt x="165" y="187"/>
                  </a:cubicBezTo>
                  <a:cubicBezTo>
                    <a:pt x="152" y="180"/>
                    <a:pt x="139" y="172"/>
                    <a:pt x="134" y="166"/>
                  </a:cubicBezTo>
                  <a:cubicBezTo>
                    <a:pt x="130" y="164"/>
                    <a:pt x="127" y="162"/>
                    <a:pt x="126" y="158"/>
                  </a:cubicBezTo>
                  <a:cubicBezTo>
                    <a:pt x="114" y="118"/>
                    <a:pt x="158" y="98"/>
                    <a:pt x="194" y="90"/>
                  </a:cubicBezTo>
                  <a:cubicBezTo>
                    <a:pt x="192" y="92"/>
                    <a:pt x="193" y="96"/>
                    <a:pt x="194" y="99"/>
                  </a:cubicBezTo>
                  <a:cubicBezTo>
                    <a:pt x="194" y="99"/>
                    <a:pt x="195" y="99"/>
                    <a:pt x="195" y="99"/>
                  </a:cubicBezTo>
                  <a:cubicBezTo>
                    <a:pt x="197" y="135"/>
                    <a:pt x="193" y="169"/>
                    <a:pt x="191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6" y="190"/>
                    <a:pt x="203" y="189"/>
                    <a:pt x="211" y="193"/>
                  </a:cubicBezTo>
                  <a:cubicBezTo>
                    <a:pt x="225" y="201"/>
                    <a:pt x="209" y="211"/>
                    <a:pt x="209" y="211"/>
                  </a:cubicBezTo>
                  <a:cubicBezTo>
                    <a:pt x="252" y="227"/>
                    <a:pt x="224" y="242"/>
                    <a:pt x="224" y="242"/>
                  </a:cubicBezTo>
                  <a:cubicBezTo>
                    <a:pt x="224" y="242"/>
                    <a:pt x="238" y="250"/>
                    <a:pt x="233" y="263"/>
                  </a:cubicBezTo>
                  <a:cubicBezTo>
                    <a:pt x="228" y="274"/>
                    <a:pt x="212" y="273"/>
                    <a:pt x="212" y="273"/>
                  </a:cubicBezTo>
                  <a:cubicBezTo>
                    <a:pt x="212" y="273"/>
                    <a:pt x="220" y="283"/>
                    <a:pt x="212" y="289"/>
                  </a:cubicBezTo>
                  <a:cubicBezTo>
                    <a:pt x="206" y="295"/>
                    <a:pt x="190" y="291"/>
                    <a:pt x="175" y="286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72" y="298"/>
                    <a:pt x="171" y="306"/>
                    <a:pt x="171" y="306"/>
                  </a:cubicBezTo>
                  <a:cubicBezTo>
                    <a:pt x="173" y="307"/>
                    <a:pt x="175" y="308"/>
                    <a:pt x="177" y="309"/>
                  </a:cubicBezTo>
                  <a:cubicBezTo>
                    <a:pt x="308" y="388"/>
                    <a:pt x="420" y="351"/>
                    <a:pt x="454" y="336"/>
                  </a:cubicBezTo>
                  <a:cubicBezTo>
                    <a:pt x="461" y="334"/>
                    <a:pt x="464" y="332"/>
                    <a:pt x="464" y="332"/>
                  </a:cubicBezTo>
                  <a:cubicBezTo>
                    <a:pt x="467" y="248"/>
                    <a:pt x="454" y="173"/>
                    <a:pt x="439" y="115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6" name="Freeform 239">
              <a:extLst>
                <a:ext uri="{FF2B5EF4-FFF2-40B4-BE49-F238E27FC236}">
                  <a16:creationId xmlns:a16="http://schemas.microsoft.com/office/drawing/2014/main" id="{A8A79CF1-C8CA-43F9-8ED0-7C856896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6" y="4475163"/>
              <a:ext cx="107950" cy="171450"/>
            </a:xfrm>
            <a:custGeom>
              <a:avLst/>
              <a:gdLst>
                <a:gd name="T0" fmla="*/ 38 w 39"/>
                <a:gd name="T1" fmla="*/ 25 h 61"/>
                <a:gd name="T2" fmla="*/ 31 w 39"/>
                <a:gd name="T3" fmla="*/ 52 h 61"/>
                <a:gd name="T4" fmla="*/ 1 w 39"/>
                <a:gd name="T5" fmla="*/ 51 h 61"/>
                <a:gd name="T6" fmla="*/ 0 w 39"/>
                <a:gd name="T7" fmla="*/ 51 h 61"/>
                <a:gd name="T8" fmla="*/ 18 w 39"/>
                <a:gd name="T9" fmla="*/ 8 h 61"/>
                <a:gd name="T10" fmla="*/ 16 w 39"/>
                <a:gd name="T11" fmla="*/ 3 h 61"/>
                <a:gd name="T12" fmla="*/ 38 w 39"/>
                <a:gd name="T13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1">
                  <a:moveTo>
                    <a:pt x="38" y="25"/>
                  </a:moveTo>
                  <a:cubicBezTo>
                    <a:pt x="39" y="36"/>
                    <a:pt x="36" y="46"/>
                    <a:pt x="31" y="52"/>
                  </a:cubicBezTo>
                  <a:cubicBezTo>
                    <a:pt x="24" y="60"/>
                    <a:pt x="13" y="6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3" y="46"/>
                    <a:pt x="22" y="25"/>
                    <a:pt x="18" y="8"/>
                  </a:cubicBezTo>
                  <a:cubicBezTo>
                    <a:pt x="17" y="6"/>
                    <a:pt x="17" y="5"/>
                    <a:pt x="16" y="3"/>
                  </a:cubicBezTo>
                  <a:cubicBezTo>
                    <a:pt x="16" y="3"/>
                    <a:pt x="37" y="0"/>
                    <a:pt x="38" y="25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7" name="Freeform 240">
              <a:extLst>
                <a:ext uri="{FF2B5EF4-FFF2-40B4-BE49-F238E27FC236}">
                  <a16:creationId xmlns:a16="http://schemas.microsoft.com/office/drawing/2014/main" id="{F1E646B1-CA64-441C-B444-758842447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4468813"/>
              <a:ext cx="303213" cy="295275"/>
            </a:xfrm>
            <a:custGeom>
              <a:avLst/>
              <a:gdLst>
                <a:gd name="T0" fmla="*/ 39 w 108"/>
                <a:gd name="T1" fmla="*/ 3 h 105"/>
                <a:gd name="T2" fmla="*/ 56 w 108"/>
                <a:gd name="T3" fmla="*/ 21 h 105"/>
                <a:gd name="T4" fmla="*/ 43 w 108"/>
                <a:gd name="T5" fmla="*/ 32 h 105"/>
                <a:gd name="T6" fmla="*/ 55 w 108"/>
                <a:gd name="T7" fmla="*/ 45 h 105"/>
                <a:gd name="T8" fmla="*/ 55 w 108"/>
                <a:gd name="T9" fmla="*/ 46 h 105"/>
                <a:gd name="T10" fmla="*/ 74 w 108"/>
                <a:gd name="T11" fmla="*/ 53 h 105"/>
                <a:gd name="T12" fmla="*/ 75 w 108"/>
                <a:gd name="T13" fmla="*/ 53 h 105"/>
                <a:gd name="T14" fmla="*/ 105 w 108"/>
                <a:gd name="T15" fmla="*/ 54 h 105"/>
                <a:gd name="T16" fmla="*/ 108 w 108"/>
                <a:gd name="T17" fmla="*/ 54 h 105"/>
                <a:gd name="T18" fmla="*/ 105 w 108"/>
                <a:gd name="T19" fmla="*/ 86 h 105"/>
                <a:gd name="T20" fmla="*/ 32 w 108"/>
                <a:gd name="T21" fmla="*/ 76 h 105"/>
                <a:gd name="T22" fmla="*/ 30 w 108"/>
                <a:gd name="T23" fmla="*/ 75 h 105"/>
                <a:gd name="T24" fmla="*/ 31 w 108"/>
                <a:gd name="T25" fmla="*/ 53 h 105"/>
                <a:gd name="T26" fmla="*/ 8 w 108"/>
                <a:gd name="T27" fmla="*/ 15 h 105"/>
                <a:gd name="T28" fmla="*/ 39 w 108"/>
                <a:gd name="T2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05">
                  <a:moveTo>
                    <a:pt x="39" y="3"/>
                  </a:moveTo>
                  <a:cubicBezTo>
                    <a:pt x="48" y="5"/>
                    <a:pt x="56" y="11"/>
                    <a:pt x="56" y="21"/>
                  </a:cubicBezTo>
                  <a:cubicBezTo>
                    <a:pt x="56" y="31"/>
                    <a:pt x="50" y="34"/>
                    <a:pt x="43" y="32"/>
                  </a:cubicBezTo>
                  <a:cubicBezTo>
                    <a:pt x="44" y="36"/>
                    <a:pt x="47" y="45"/>
                    <a:pt x="55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2" y="54"/>
                    <a:pt x="68" y="55"/>
                    <a:pt x="74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87" y="63"/>
                    <a:pt x="98" y="62"/>
                    <a:pt x="105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7" y="66"/>
                    <a:pt x="106" y="76"/>
                    <a:pt x="105" y="86"/>
                  </a:cubicBezTo>
                  <a:cubicBezTo>
                    <a:pt x="79" y="105"/>
                    <a:pt x="32" y="76"/>
                    <a:pt x="32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4" y="63"/>
                    <a:pt x="31" y="53"/>
                    <a:pt x="31" y="53"/>
                  </a:cubicBezTo>
                  <a:cubicBezTo>
                    <a:pt x="31" y="53"/>
                    <a:pt x="0" y="34"/>
                    <a:pt x="8" y="15"/>
                  </a:cubicBezTo>
                  <a:cubicBezTo>
                    <a:pt x="12" y="4"/>
                    <a:pt x="27" y="0"/>
                    <a:pt x="39" y="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8" name="Freeform 241">
              <a:extLst>
                <a:ext uri="{FF2B5EF4-FFF2-40B4-BE49-F238E27FC236}">
                  <a16:creationId xmlns:a16="http://schemas.microsoft.com/office/drawing/2014/main" id="{B6DF7552-5539-4658-A6BE-66BD87E0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4449763"/>
              <a:ext cx="114300" cy="174625"/>
            </a:xfrm>
            <a:custGeom>
              <a:avLst/>
              <a:gdLst>
                <a:gd name="T0" fmla="*/ 37 w 41"/>
                <a:gd name="T1" fmla="*/ 17 h 62"/>
                <a:gd name="T2" fmla="*/ 19 w 41"/>
                <a:gd name="T3" fmla="*/ 60 h 62"/>
                <a:gd name="T4" fmla="*/ 0 w 41"/>
                <a:gd name="T5" fmla="*/ 53 h 62"/>
                <a:gd name="T6" fmla="*/ 0 w 41"/>
                <a:gd name="T7" fmla="*/ 52 h 62"/>
                <a:gd name="T8" fmla="*/ 6 w 41"/>
                <a:gd name="T9" fmla="*/ 50 h 62"/>
                <a:gd name="T10" fmla="*/ 15 w 41"/>
                <a:gd name="T11" fmla="*/ 2 h 62"/>
                <a:gd name="T12" fmla="*/ 15 w 41"/>
                <a:gd name="T13" fmla="*/ 2 h 62"/>
                <a:gd name="T14" fmla="*/ 35 w 41"/>
                <a:gd name="T15" fmla="*/ 12 h 62"/>
                <a:gd name="T16" fmla="*/ 37 w 41"/>
                <a:gd name="T1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2">
                  <a:moveTo>
                    <a:pt x="37" y="17"/>
                  </a:moveTo>
                  <a:cubicBezTo>
                    <a:pt x="41" y="34"/>
                    <a:pt x="32" y="55"/>
                    <a:pt x="19" y="60"/>
                  </a:cubicBezTo>
                  <a:cubicBezTo>
                    <a:pt x="13" y="62"/>
                    <a:pt x="7" y="61"/>
                    <a:pt x="0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2"/>
                    <a:pt x="3" y="51"/>
                    <a:pt x="6" y="50"/>
                  </a:cubicBezTo>
                  <a:cubicBezTo>
                    <a:pt x="22" y="41"/>
                    <a:pt x="25" y="15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30" y="0"/>
                    <a:pt x="35" y="12"/>
                  </a:cubicBezTo>
                  <a:cubicBezTo>
                    <a:pt x="36" y="14"/>
                    <a:pt x="36" y="15"/>
                    <a:pt x="37" y="17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9" name="Freeform 242">
              <a:extLst>
                <a:ext uri="{FF2B5EF4-FFF2-40B4-BE49-F238E27FC236}">
                  <a16:creationId xmlns:a16="http://schemas.microsoft.com/office/drawing/2014/main" id="{80B1D80F-918B-4045-A881-EBF0BAF9B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1" y="4419600"/>
              <a:ext cx="114300" cy="176213"/>
            </a:xfrm>
            <a:custGeom>
              <a:avLst/>
              <a:gdLst>
                <a:gd name="T0" fmla="*/ 31 w 41"/>
                <a:gd name="T1" fmla="*/ 13 h 63"/>
                <a:gd name="T2" fmla="*/ 22 w 41"/>
                <a:gd name="T3" fmla="*/ 61 h 63"/>
                <a:gd name="T4" fmla="*/ 16 w 41"/>
                <a:gd name="T5" fmla="*/ 63 h 63"/>
                <a:gd name="T6" fmla="*/ 4 w 41"/>
                <a:gd name="T7" fmla="*/ 50 h 63"/>
                <a:gd name="T8" fmla="*/ 17 w 41"/>
                <a:gd name="T9" fmla="*/ 39 h 63"/>
                <a:gd name="T10" fmla="*/ 0 w 41"/>
                <a:gd name="T11" fmla="*/ 21 h 63"/>
                <a:gd name="T12" fmla="*/ 26 w 41"/>
                <a:gd name="T13" fmla="*/ 9 h 63"/>
                <a:gd name="T14" fmla="*/ 31 w 41"/>
                <a:gd name="T1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3">
                  <a:moveTo>
                    <a:pt x="31" y="13"/>
                  </a:moveTo>
                  <a:cubicBezTo>
                    <a:pt x="41" y="26"/>
                    <a:pt x="38" y="52"/>
                    <a:pt x="22" y="61"/>
                  </a:cubicBezTo>
                  <a:cubicBezTo>
                    <a:pt x="19" y="62"/>
                    <a:pt x="17" y="63"/>
                    <a:pt x="16" y="63"/>
                  </a:cubicBezTo>
                  <a:cubicBezTo>
                    <a:pt x="8" y="63"/>
                    <a:pt x="5" y="54"/>
                    <a:pt x="4" y="50"/>
                  </a:cubicBezTo>
                  <a:cubicBezTo>
                    <a:pt x="11" y="52"/>
                    <a:pt x="17" y="49"/>
                    <a:pt x="17" y="39"/>
                  </a:cubicBezTo>
                  <a:cubicBezTo>
                    <a:pt x="17" y="29"/>
                    <a:pt x="9" y="23"/>
                    <a:pt x="0" y="21"/>
                  </a:cubicBezTo>
                  <a:cubicBezTo>
                    <a:pt x="1" y="18"/>
                    <a:pt x="11" y="0"/>
                    <a:pt x="26" y="9"/>
                  </a:cubicBezTo>
                  <a:cubicBezTo>
                    <a:pt x="28" y="10"/>
                    <a:pt x="29" y="11"/>
                    <a:pt x="31" y="1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0" name="Freeform 243">
              <a:extLst>
                <a:ext uri="{FF2B5EF4-FFF2-40B4-BE49-F238E27FC236}">
                  <a16:creationId xmlns:a16="http://schemas.microsoft.com/office/drawing/2014/main" id="{33DED62B-3439-4606-B8E5-C8EEECF8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4721225"/>
              <a:ext cx="195263" cy="174625"/>
            </a:xfrm>
            <a:custGeom>
              <a:avLst/>
              <a:gdLst>
                <a:gd name="T0" fmla="*/ 38 w 70"/>
                <a:gd name="T1" fmla="*/ 27 h 62"/>
                <a:gd name="T2" fmla="*/ 40 w 70"/>
                <a:gd name="T3" fmla="*/ 30 h 62"/>
                <a:gd name="T4" fmla="*/ 54 w 70"/>
                <a:gd name="T5" fmla="*/ 57 h 62"/>
                <a:gd name="T6" fmla="*/ 70 w 70"/>
                <a:gd name="T7" fmla="*/ 40 h 62"/>
                <a:gd name="T8" fmla="*/ 55 w 70"/>
                <a:gd name="T9" fmla="*/ 13 h 62"/>
                <a:gd name="T10" fmla="*/ 36 w 70"/>
                <a:gd name="T11" fmla="*/ 0 h 62"/>
                <a:gd name="T12" fmla="*/ 0 w 70"/>
                <a:gd name="T13" fmla="*/ 4 h 62"/>
                <a:gd name="T14" fmla="*/ 38 w 70"/>
                <a:gd name="T1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2">
                  <a:moveTo>
                    <a:pt x="38" y="27"/>
                  </a:moveTo>
                  <a:cubicBezTo>
                    <a:pt x="38" y="28"/>
                    <a:pt x="39" y="29"/>
                    <a:pt x="40" y="30"/>
                  </a:cubicBezTo>
                  <a:cubicBezTo>
                    <a:pt x="45" y="38"/>
                    <a:pt x="49" y="53"/>
                    <a:pt x="54" y="57"/>
                  </a:cubicBezTo>
                  <a:cubicBezTo>
                    <a:pt x="62" y="62"/>
                    <a:pt x="70" y="52"/>
                    <a:pt x="70" y="40"/>
                  </a:cubicBezTo>
                  <a:cubicBezTo>
                    <a:pt x="70" y="30"/>
                    <a:pt x="64" y="21"/>
                    <a:pt x="55" y="13"/>
                  </a:cubicBezTo>
                  <a:cubicBezTo>
                    <a:pt x="50" y="8"/>
                    <a:pt x="43" y="3"/>
                    <a:pt x="36" y="0"/>
                  </a:cubicBezTo>
                  <a:cubicBezTo>
                    <a:pt x="25" y="2"/>
                    <a:pt x="13" y="4"/>
                    <a:pt x="0" y="4"/>
                  </a:cubicBezTo>
                  <a:cubicBezTo>
                    <a:pt x="14" y="10"/>
                    <a:pt x="29" y="17"/>
                    <a:pt x="38" y="27"/>
                  </a:cubicBezTo>
                </a:path>
              </a:pathLst>
            </a:custGeom>
            <a:solidFill>
              <a:srgbClr val="E55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1" name="Freeform 244">
              <a:extLst>
                <a:ext uri="{FF2B5EF4-FFF2-40B4-BE49-F238E27FC236}">
                  <a16:creationId xmlns:a16="http://schemas.microsoft.com/office/drawing/2014/main" id="{57D8A201-7BD2-4A25-928F-521426D9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6" y="4694238"/>
              <a:ext cx="73025" cy="63500"/>
            </a:xfrm>
            <a:custGeom>
              <a:avLst/>
              <a:gdLst>
                <a:gd name="T0" fmla="*/ 19 w 26"/>
                <a:gd name="T1" fmla="*/ 23 h 23"/>
                <a:gd name="T2" fmla="*/ 20 w 26"/>
                <a:gd name="T3" fmla="*/ 22 h 23"/>
                <a:gd name="T4" fmla="*/ 26 w 26"/>
                <a:gd name="T5" fmla="*/ 0 h 23"/>
                <a:gd name="T6" fmla="*/ 0 w 26"/>
                <a:gd name="T7" fmla="*/ 10 h 23"/>
                <a:gd name="T8" fmla="*/ 19 w 2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19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5" y="15"/>
                    <a:pt x="26" y="6"/>
                    <a:pt x="26" y="0"/>
                  </a:cubicBezTo>
                  <a:cubicBezTo>
                    <a:pt x="18" y="4"/>
                    <a:pt x="9" y="7"/>
                    <a:pt x="0" y="10"/>
                  </a:cubicBezTo>
                  <a:cubicBezTo>
                    <a:pt x="7" y="13"/>
                    <a:pt x="14" y="18"/>
                    <a:pt x="19" y="23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2" name="Freeform 245">
              <a:extLst>
                <a:ext uri="{FF2B5EF4-FFF2-40B4-BE49-F238E27FC236}">
                  <a16:creationId xmlns:a16="http://schemas.microsoft.com/office/drawing/2014/main" id="{87EC4890-FB60-4ED9-9DD0-DCFCFD00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176" y="4733925"/>
              <a:ext cx="190500" cy="96838"/>
            </a:xfrm>
            <a:custGeom>
              <a:avLst/>
              <a:gdLst>
                <a:gd name="T0" fmla="*/ 0 w 68"/>
                <a:gd name="T1" fmla="*/ 0 h 35"/>
                <a:gd name="T2" fmla="*/ 67 w 68"/>
                <a:gd name="T3" fmla="*/ 23 h 35"/>
                <a:gd name="T4" fmla="*/ 68 w 68"/>
                <a:gd name="T5" fmla="*/ 23 h 35"/>
                <a:gd name="T6" fmla="*/ 30 w 68"/>
                <a:gd name="T7" fmla="*/ 0 h 35"/>
                <a:gd name="T8" fmla="*/ 0 w 6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0" y="0"/>
                  </a:moveTo>
                  <a:cubicBezTo>
                    <a:pt x="9" y="12"/>
                    <a:pt x="32" y="35"/>
                    <a:pt x="67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9" y="13"/>
                    <a:pt x="44" y="6"/>
                    <a:pt x="30" y="0"/>
                  </a:cubicBezTo>
                  <a:cubicBezTo>
                    <a:pt x="20" y="1"/>
                    <a:pt x="10" y="0"/>
                    <a:pt x="0" y="0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3" name="Freeform 246">
              <a:extLst>
                <a:ext uri="{FF2B5EF4-FFF2-40B4-BE49-F238E27FC236}">
                  <a16:creationId xmlns:a16="http://schemas.microsoft.com/office/drawing/2014/main" id="{D2424249-3EA2-451E-B659-C9DE34D3A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1" y="4632325"/>
              <a:ext cx="627063" cy="373063"/>
            </a:xfrm>
            <a:custGeom>
              <a:avLst/>
              <a:gdLst>
                <a:gd name="T0" fmla="*/ 5 w 224"/>
                <a:gd name="T1" fmla="*/ 0 h 133"/>
                <a:gd name="T2" fmla="*/ 0 w 224"/>
                <a:gd name="T3" fmla="*/ 2 h 133"/>
                <a:gd name="T4" fmla="*/ 1 w 224"/>
                <a:gd name="T5" fmla="*/ 4 h 133"/>
                <a:gd name="T6" fmla="*/ 42 w 224"/>
                <a:gd name="T7" fmla="*/ 117 h 133"/>
                <a:gd name="T8" fmla="*/ 43 w 224"/>
                <a:gd name="T9" fmla="*/ 117 h 133"/>
                <a:gd name="T10" fmla="*/ 43 w 224"/>
                <a:gd name="T11" fmla="*/ 117 h 133"/>
                <a:gd name="T12" fmla="*/ 43 w 224"/>
                <a:gd name="T13" fmla="*/ 117 h 133"/>
                <a:gd name="T14" fmla="*/ 51 w 224"/>
                <a:gd name="T15" fmla="*/ 120 h 133"/>
                <a:gd name="T16" fmla="*/ 119 w 224"/>
                <a:gd name="T17" fmla="*/ 133 h 133"/>
                <a:gd name="T18" fmla="*/ 224 w 224"/>
                <a:gd name="T19" fmla="*/ 50 h 133"/>
                <a:gd name="T20" fmla="*/ 224 w 224"/>
                <a:gd name="T21" fmla="*/ 51 h 133"/>
                <a:gd name="T22" fmla="*/ 224 w 224"/>
                <a:gd name="T23" fmla="*/ 52 h 133"/>
                <a:gd name="T24" fmla="*/ 112 w 224"/>
                <a:gd name="T25" fmla="*/ 117 h 133"/>
                <a:gd name="T26" fmla="*/ 112 w 224"/>
                <a:gd name="T27" fmla="*/ 117 h 133"/>
                <a:gd name="T28" fmla="*/ 112 w 224"/>
                <a:gd name="T29" fmla="*/ 117 h 133"/>
                <a:gd name="T30" fmla="*/ 112 w 224"/>
                <a:gd name="T31" fmla="*/ 117 h 133"/>
                <a:gd name="T32" fmla="*/ 112 w 224"/>
                <a:gd name="T33" fmla="*/ 117 h 133"/>
                <a:gd name="T34" fmla="*/ 48 w 224"/>
                <a:gd name="T35" fmla="*/ 106 h 133"/>
                <a:gd name="T36" fmla="*/ 48 w 224"/>
                <a:gd name="T37" fmla="*/ 106 h 133"/>
                <a:gd name="T38" fmla="*/ 5 w 224"/>
                <a:gd name="T3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133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3" y="47"/>
                    <a:pt x="42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6" y="118"/>
                    <a:pt x="51" y="120"/>
                  </a:cubicBezTo>
                  <a:cubicBezTo>
                    <a:pt x="64" y="125"/>
                    <a:pt x="90" y="133"/>
                    <a:pt x="119" y="133"/>
                  </a:cubicBezTo>
                  <a:cubicBezTo>
                    <a:pt x="160" y="133"/>
                    <a:pt x="206" y="116"/>
                    <a:pt x="224" y="50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4" y="51"/>
                    <a:pt x="224" y="51"/>
                    <a:pt x="224" y="52"/>
                  </a:cubicBezTo>
                  <a:cubicBezTo>
                    <a:pt x="204" y="99"/>
                    <a:pt x="159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90" y="117"/>
                    <a:pt x="68" y="113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39" y="69"/>
                    <a:pt x="24" y="33"/>
                    <a:pt x="5" y="0"/>
                  </a:cubicBezTo>
                </a:path>
              </a:pathLst>
            </a:custGeom>
            <a:solidFill>
              <a:srgbClr val="285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4" name="Freeform 247">
              <a:extLst>
                <a:ext uri="{FF2B5EF4-FFF2-40B4-BE49-F238E27FC236}">
                  <a16:creationId xmlns:a16="http://schemas.microsoft.com/office/drawing/2014/main" id="{6FDE1DAD-B84B-460C-B836-804B108F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1" y="4632325"/>
              <a:ext cx="14288" cy="4763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0 w 5"/>
                <a:gd name="T5" fmla="*/ 2 h 2"/>
                <a:gd name="T6" fmla="*/ 5 w 5"/>
                <a:gd name="T7" fmla="*/ 0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5" name="Freeform 248">
              <a:extLst>
                <a:ext uri="{FF2B5EF4-FFF2-40B4-BE49-F238E27FC236}">
                  <a16:creationId xmlns:a16="http://schemas.microsoft.com/office/drawing/2014/main" id="{4052A277-9D94-482E-B15B-2F808FBF3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4632325"/>
              <a:ext cx="612775" cy="328613"/>
            </a:xfrm>
            <a:custGeom>
              <a:avLst/>
              <a:gdLst>
                <a:gd name="T0" fmla="*/ 107 w 219"/>
                <a:gd name="T1" fmla="*/ 117 h 117"/>
                <a:gd name="T2" fmla="*/ 107 w 219"/>
                <a:gd name="T3" fmla="*/ 117 h 117"/>
                <a:gd name="T4" fmla="*/ 107 w 219"/>
                <a:gd name="T5" fmla="*/ 117 h 117"/>
                <a:gd name="T6" fmla="*/ 107 w 219"/>
                <a:gd name="T7" fmla="*/ 117 h 117"/>
                <a:gd name="T8" fmla="*/ 219 w 219"/>
                <a:gd name="T9" fmla="*/ 52 h 117"/>
                <a:gd name="T10" fmla="*/ 107 w 219"/>
                <a:gd name="T11" fmla="*/ 117 h 117"/>
                <a:gd name="T12" fmla="*/ 219 w 219"/>
                <a:gd name="T13" fmla="*/ 52 h 117"/>
                <a:gd name="T14" fmla="*/ 219 w 219"/>
                <a:gd name="T15" fmla="*/ 50 h 117"/>
                <a:gd name="T16" fmla="*/ 219 w 219"/>
                <a:gd name="T17" fmla="*/ 51 h 117"/>
                <a:gd name="T18" fmla="*/ 219 w 219"/>
                <a:gd name="T19" fmla="*/ 50 h 117"/>
                <a:gd name="T20" fmla="*/ 219 w 219"/>
                <a:gd name="T21" fmla="*/ 50 h 117"/>
                <a:gd name="T22" fmla="*/ 0 w 219"/>
                <a:gd name="T23" fmla="*/ 0 h 117"/>
                <a:gd name="T24" fmla="*/ 0 w 219"/>
                <a:gd name="T25" fmla="*/ 0 h 117"/>
                <a:gd name="T26" fmla="*/ 0 w 219"/>
                <a:gd name="T27" fmla="*/ 0 h 117"/>
                <a:gd name="T28" fmla="*/ 0 w 219"/>
                <a:gd name="T29" fmla="*/ 0 h 117"/>
                <a:gd name="T30" fmla="*/ 43 w 219"/>
                <a:gd name="T31" fmla="*/ 106 h 117"/>
                <a:gd name="T32" fmla="*/ 43 w 219"/>
                <a:gd name="T33" fmla="*/ 106 h 117"/>
                <a:gd name="T34" fmla="*/ 43 w 219"/>
                <a:gd name="T35" fmla="*/ 106 h 117"/>
                <a:gd name="T36" fmla="*/ 0 w 219"/>
                <a:gd name="T3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117">
                  <a:moveTo>
                    <a:pt x="107" y="117"/>
                  </a:moveTo>
                  <a:cubicBezTo>
                    <a:pt x="107" y="117"/>
                    <a:pt x="107" y="117"/>
                    <a:pt x="107" y="117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7" y="117"/>
                    <a:pt x="107" y="117"/>
                    <a:pt x="107" y="117"/>
                  </a:cubicBezTo>
                  <a:moveTo>
                    <a:pt x="219" y="52"/>
                  </a:moveTo>
                  <a:cubicBezTo>
                    <a:pt x="199" y="99"/>
                    <a:pt x="154" y="117"/>
                    <a:pt x="107" y="117"/>
                  </a:cubicBezTo>
                  <a:cubicBezTo>
                    <a:pt x="154" y="117"/>
                    <a:pt x="199" y="99"/>
                    <a:pt x="219" y="52"/>
                  </a:cubicBezTo>
                  <a:moveTo>
                    <a:pt x="219" y="50"/>
                  </a:moveTo>
                  <a:cubicBezTo>
                    <a:pt x="219" y="51"/>
                    <a:pt x="219" y="51"/>
                    <a:pt x="219" y="51"/>
                  </a:cubicBezTo>
                  <a:cubicBezTo>
                    <a:pt x="219" y="51"/>
                    <a:pt x="219" y="51"/>
                    <a:pt x="219" y="50"/>
                  </a:cubicBezTo>
                  <a:cubicBezTo>
                    <a:pt x="219" y="50"/>
                    <a:pt x="219" y="50"/>
                    <a:pt x="219" y="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3"/>
                    <a:pt x="34" y="69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34" y="69"/>
                    <a:pt x="19" y="33"/>
                    <a:pt x="0" y="0"/>
                  </a:cubicBezTo>
                </a:path>
              </a:pathLst>
            </a:custGeom>
            <a:solidFill>
              <a:srgbClr val="285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6" name="Freeform 249">
              <a:extLst>
                <a:ext uri="{FF2B5EF4-FFF2-40B4-BE49-F238E27FC236}">
                  <a16:creationId xmlns:a16="http://schemas.microsoft.com/office/drawing/2014/main" id="{5C1B1082-96EB-420D-BEA3-EB36AC1F2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4914900"/>
              <a:ext cx="173038" cy="188913"/>
            </a:xfrm>
            <a:custGeom>
              <a:avLst/>
              <a:gdLst>
                <a:gd name="T0" fmla="*/ 0 w 62"/>
                <a:gd name="T1" fmla="*/ 62 h 67"/>
                <a:gd name="T2" fmla="*/ 2 w 62"/>
                <a:gd name="T3" fmla="*/ 67 h 67"/>
                <a:gd name="T4" fmla="*/ 2 w 62"/>
                <a:gd name="T5" fmla="*/ 67 h 67"/>
                <a:gd name="T6" fmla="*/ 0 w 62"/>
                <a:gd name="T7" fmla="*/ 62 h 67"/>
                <a:gd name="T8" fmla="*/ 0 w 62"/>
                <a:gd name="T9" fmla="*/ 62 h 67"/>
                <a:gd name="T10" fmla="*/ 0 w 62"/>
                <a:gd name="T11" fmla="*/ 62 h 67"/>
                <a:gd name="T12" fmla="*/ 0 w 62"/>
                <a:gd name="T13" fmla="*/ 62 h 67"/>
                <a:gd name="T14" fmla="*/ 0 w 62"/>
                <a:gd name="T15" fmla="*/ 62 h 67"/>
                <a:gd name="T16" fmla="*/ 0 w 62"/>
                <a:gd name="T17" fmla="*/ 62 h 67"/>
                <a:gd name="T18" fmla="*/ 0 w 62"/>
                <a:gd name="T19" fmla="*/ 62 h 67"/>
                <a:gd name="T20" fmla="*/ 0 w 62"/>
                <a:gd name="T21" fmla="*/ 62 h 67"/>
                <a:gd name="T22" fmla="*/ 0 w 62"/>
                <a:gd name="T23" fmla="*/ 62 h 67"/>
                <a:gd name="T24" fmla="*/ 0 w 62"/>
                <a:gd name="T25" fmla="*/ 62 h 67"/>
                <a:gd name="T26" fmla="*/ 0 w 62"/>
                <a:gd name="T27" fmla="*/ 62 h 67"/>
                <a:gd name="T28" fmla="*/ 0 w 62"/>
                <a:gd name="T29" fmla="*/ 62 h 67"/>
                <a:gd name="T30" fmla="*/ 0 w 62"/>
                <a:gd name="T31" fmla="*/ 62 h 67"/>
                <a:gd name="T32" fmla="*/ 0 w 62"/>
                <a:gd name="T33" fmla="*/ 62 h 67"/>
                <a:gd name="T34" fmla="*/ 0 w 62"/>
                <a:gd name="T35" fmla="*/ 62 h 67"/>
                <a:gd name="T36" fmla="*/ 0 w 62"/>
                <a:gd name="T37" fmla="*/ 62 h 67"/>
                <a:gd name="T38" fmla="*/ 0 w 62"/>
                <a:gd name="T39" fmla="*/ 61 h 67"/>
                <a:gd name="T40" fmla="*/ 0 w 62"/>
                <a:gd name="T41" fmla="*/ 61 h 67"/>
                <a:gd name="T42" fmla="*/ 0 w 62"/>
                <a:gd name="T43" fmla="*/ 61 h 67"/>
                <a:gd name="T44" fmla="*/ 0 w 62"/>
                <a:gd name="T45" fmla="*/ 61 h 67"/>
                <a:gd name="T46" fmla="*/ 0 w 62"/>
                <a:gd name="T47" fmla="*/ 61 h 67"/>
                <a:gd name="T48" fmla="*/ 0 w 62"/>
                <a:gd name="T49" fmla="*/ 61 h 67"/>
                <a:gd name="T50" fmla="*/ 0 w 62"/>
                <a:gd name="T51" fmla="*/ 61 h 67"/>
                <a:gd name="T52" fmla="*/ 0 w 62"/>
                <a:gd name="T53" fmla="*/ 61 h 67"/>
                <a:gd name="T54" fmla="*/ 0 w 62"/>
                <a:gd name="T55" fmla="*/ 61 h 67"/>
                <a:gd name="T56" fmla="*/ 0 w 62"/>
                <a:gd name="T57" fmla="*/ 61 h 67"/>
                <a:gd name="T58" fmla="*/ 0 w 62"/>
                <a:gd name="T59" fmla="*/ 61 h 67"/>
                <a:gd name="T60" fmla="*/ 0 w 62"/>
                <a:gd name="T61" fmla="*/ 61 h 67"/>
                <a:gd name="T62" fmla="*/ 0 w 62"/>
                <a:gd name="T63" fmla="*/ 61 h 67"/>
                <a:gd name="T64" fmla="*/ 0 w 62"/>
                <a:gd name="T65" fmla="*/ 61 h 67"/>
                <a:gd name="T66" fmla="*/ 0 w 62"/>
                <a:gd name="T67" fmla="*/ 61 h 67"/>
                <a:gd name="T68" fmla="*/ 62 w 62"/>
                <a:gd name="T69" fmla="*/ 0 h 67"/>
                <a:gd name="T70" fmla="*/ 57 w 62"/>
                <a:gd name="T71" fmla="*/ 1 h 67"/>
                <a:gd name="T72" fmla="*/ 62 w 62"/>
                <a:gd name="T73" fmla="*/ 0 h 67"/>
                <a:gd name="T74" fmla="*/ 62 w 62"/>
                <a:gd name="T7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7">
                  <a:moveTo>
                    <a:pt x="0" y="62"/>
                  </a:moveTo>
                  <a:cubicBezTo>
                    <a:pt x="0" y="64"/>
                    <a:pt x="1" y="65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5"/>
                    <a:pt x="0" y="64"/>
                    <a:pt x="0" y="62"/>
                  </a:cubicBezTo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2" y="0"/>
                  </a:moveTo>
                  <a:cubicBezTo>
                    <a:pt x="61" y="0"/>
                    <a:pt x="59" y="1"/>
                    <a:pt x="57" y="1"/>
                  </a:cubicBezTo>
                  <a:cubicBezTo>
                    <a:pt x="59" y="1"/>
                    <a:pt x="61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7" name="Freeform 250">
              <a:extLst>
                <a:ext uri="{FF2B5EF4-FFF2-40B4-BE49-F238E27FC236}">
                  <a16:creationId xmlns:a16="http://schemas.microsoft.com/office/drawing/2014/main" id="{18515CCA-55A1-472F-95C7-87ED55DE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4889500"/>
              <a:ext cx="195263" cy="214313"/>
            </a:xfrm>
            <a:custGeom>
              <a:avLst/>
              <a:gdLst>
                <a:gd name="T0" fmla="*/ 70 w 70"/>
                <a:gd name="T1" fmla="*/ 0 h 76"/>
                <a:gd name="T2" fmla="*/ 0 w 70"/>
                <a:gd name="T3" fmla="*/ 55 h 76"/>
                <a:gd name="T4" fmla="*/ 2 w 70"/>
                <a:gd name="T5" fmla="*/ 68 h 76"/>
                <a:gd name="T6" fmla="*/ 10 w 70"/>
                <a:gd name="T7" fmla="*/ 76 h 76"/>
                <a:gd name="T8" fmla="*/ 8 w 70"/>
                <a:gd name="T9" fmla="*/ 71 h 76"/>
                <a:gd name="T10" fmla="*/ 8 w 70"/>
                <a:gd name="T11" fmla="*/ 71 h 76"/>
                <a:gd name="T12" fmla="*/ 8 w 70"/>
                <a:gd name="T13" fmla="*/ 71 h 76"/>
                <a:gd name="T14" fmla="*/ 8 w 70"/>
                <a:gd name="T15" fmla="*/ 71 h 76"/>
                <a:gd name="T16" fmla="*/ 8 w 70"/>
                <a:gd name="T17" fmla="*/ 71 h 76"/>
                <a:gd name="T18" fmla="*/ 8 w 70"/>
                <a:gd name="T19" fmla="*/ 71 h 76"/>
                <a:gd name="T20" fmla="*/ 8 w 70"/>
                <a:gd name="T21" fmla="*/ 71 h 76"/>
                <a:gd name="T22" fmla="*/ 8 w 70"/>
                <a:gd name="T23" fmla="*/ 71 h 76"/>
                <a:gd name="T24" fmla="*/ 8 w 70"/>
                <a:gd name="T25" fmla="*/ 71 h 76"/>
                <a:gd name="T26" fmla="*/ 8 w 70"/>
                <a:gd name="T27" fmla="*/ 71 h 76"/>
                <a:gd name="T28" fmla="*/ 8 w 70"/>
                <a:gd name="T29" fmla="*/ 71 h 76"/>
                <a:gd name="T30" fmla="*/ 8 w 70"/>
                <a:gd name="T31" fmla="*/ 71 h 76"/>
                <a:gd name="T32" fmla="*/ 8 w 70"/>
                <a:gd name="T33" fmla="*/ 71 h 76"/>
                <a:gd name="T34" fmla="*/ 8 w 70"/>
                <a:gd name="T35" fmla="*/ 71 h 76"/>
                <a:gd name="T36" fmla="*/ 8 w 70"/>
                <a:gd name="T37" fmla="*/ 70 h 76"/>
                <a:gd name="T38" fmla="*/ 8 w 70"/>
                <a:gd name="T39" fmla="*/ 70 h 76"/>
                <a:gd name="T40" fmla="*/ 8 w 70"/>
                <a:gd name="T41" fmla="*/ 70 h 76"/>
                <a:gd name="T42" fmla="*/ 8 w 70"/>
                <a:gd name="T43" fmla="*/ 70 h 76"/>
                <a:gd name="T44" fmla="*/ 8 w 70"/>
                <a:gd name="T45" fmla="*/ 70 h 76"/>
                <a:gd name="T46" fmla="*/ 8 w 70"/>
                <a:gd name="T47" fmla="*/ 70 h 76"/>
                <a:gd name="T48" fmla="*/ 8 w 70"/>
                <a:gd name="T49" fmla="*/ 70 h 76"/>
                <a:gd name="T50" fmla="*/ 8 w 70"/>
                <a:gd name="T51" fmla="*/ 70 h 76"/>
                <a:gd name="T52" fmla="*/ 8 w 70"/>
                <a:gd name="T53" fmla="*/ 70 h 76"/>
                <a:gd name="T54" fmla="*/ 8 w 70"/>
                <a:gd name="T55" fmla="*/ 70 h 76"/>
                <a:gd name="T56" fmla="*/ 65 w 70"/>
                <a:gd name="T57" fmla="*/ 10 h 76"/>
                <a:gd name="T58" fmla="*/ 70 w 70"/>
                <a:gd name="T59" fmla="*/ 9 h 76"/>
                <a:gd name="T60" fmla="*/ 69 w 70"/>
                <a:gd name="T61" fmla="*/ 3 h 76"/>
                <a:gd name="T62" fmla="*/ 70 w 70"/>
                <a:gd name="T6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76">
                  <a:moveTo>
                    <a:pt x="70" y="0"/>
                  </a:moveTo>
                  <a:cubicBezTo>
                    <a:pt x="38" y="7"/>
                    <a:pt x="0" y="24"/>
                    <a:pt x="0" y="55"/>
                  </a:cubicBezTo>
                  <a:cubicBezTo>
                    <a:pt x="0" y="59"/>
                    <a:pt x="1" y="63"/>
                    <a:pt x="2" y="68"/>
                  </a:cubicBezTo>
                  <a:cubicBezTo>
                    <a:pt x="3" y="72"/>
                    <a:pt x="6" y="74"/>
                    <a:pt x="10" y="76"/>
                  </a:cubicBezTo>
                  <a:cubicBezTo>
                    <a:pt x="9" y="74"/>
                    <a:pt x="8" y="73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5" y="27"/>
                    <a:pt x="48" y="14"/>
                    <a:pt x="65" y="10"/>
                  </a:cubicBezTo>
                  <a:cubicBezTo>
                    <a:pt x="67" y="10"/>
                    <a:pt x="69" y="9"/>
                    <a:pt x="70" y="9"/>
                  </a:cubicBezTo>
                  <a:cubicBezTo>
                    <a:pt x="69" y="7"/>
                    <a:pt x="69" y="5"/>
                    <a:pt x="69" y="3"/>
                  </a:cubicBezTo>
                  <a:cubicBezTo>
                    <a:pt x="69" y="2"/>
                    <a:pt x="69" y="1"/>
                    <a:pt x="7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8" name="Freeform 251">
              <a:extLst>
                <a:ext uri="{FF2B5EF4-FFF2-40B4-BE49-F238E27FC236}">
                  <a16:creationId xmlns:a16="http://schemas.microsoft.com/office/drawing/2014/main" id="{03C120D7-7948-4398-918E-92CA90346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0613" y="4889500"/>
              <a:ext cx="195263" cy="155575"/>
            </a:xfrm>
            <a:custGeom>
              <a:avLst/>
              <a:gdLst>
                <a:gd name="T0" fmla="*/ 69 w 70"/>
                <a:gd name="T1" fmla="*/ 3 h 55"/>
                <a:gd name="T2" fmla="*/ 70 w 70"/>
                <a:gd name="T3" fmla="*/ 9 h 55"/>
                <a:gd name="T4" fmla="*/ 70 w 70"/>
                <a:gd name="T5" fmla="*/ 9 h 55"/>
                <a:gd name="T6" fmla="*/ 70 w 70"/>
                <a:gd name="T7" fmla="*/ 9 h 55"/>
                <a:gd name="T8" fmla="*/ 69 w 70"/>
                <a:gd name="T9" fmla="*/ 3 h 55"/>
                <a:gd name="T10" fmla="*/ 70 w 70"/>
                <a:gd name="T11" fmla="*/ 0 h 55"/>
                <a:gd name="T12" fmla="*/ 0 w 70"/>
                <a:gd name="T13" fmla="*/ 55 h 55"/>
                <a:gd name="T14" fmla="*/ 70 w 70"/>
                <a:gd name="T15" fmla="*/ 0 h 55"/>
                <a:gd name="T16" fmla="*/ 70 w 7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5">
                  <a:moveTo>
                    <a:pt x="69" y="3"/>
                  </a:moveTo>
                  <a:cubicBezTo>
                    <a:pt x="69" y="5"/>
                    <a:pt x="69" y="7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7"/>
                    <a:pt x="69" y="5"/>
                    <a:pt x="69" y="3"/>
                  </a:cubicBezTo>
                  <a:moveTo>
                    <a:pt x="70" y="0"/>
                  </a:moveTo>
                  <a:cubicBezTo>
                    <a:pt x="38" y="7"/>
                    <a:pt x="0" y="24"/>
                    <a:pt x="0" y="55"/>
                  </a:cubicBezTo>
                  <a:cubicBezTo>
                    <a:pt x="0" y="24"/>
                    <a:pt x="38" y="7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9" name="Freeform 252">
              <a:extLst>
                <a:ext uri="{FF2B5EF4-FFF2-40B4-BE49-F238E27FC236}">
                  <a16:creationId xmlns:a16="http://schemas.microsoft.com/office/drawing/2014/main" id="{050DD0C9-3631-48D2-A9BC-D1333D918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6" y="4778375"/>
              <a:ext cx="195263" cy="109538"/>
            </a:xfrm>
            <a:custGeom>
              <a:avLst/>
              <a:gdLst>
                <a:gd name="T0" fmla="*/ 70 w 70"/>
                <a:gd name="T1" fmla="*/ 0 h 39"/>
                <a:gd name="T2" fmla="*/ 21 w 70"/>
                <a:gd name="T3" fmla="*/ 39 h 39"/>
                <a:gd name="T4" fmla="*/ 8 w 70"/>
                <a:gd name="T5" fmla="*/ 39 h 39"/>
                <a:gd name="T6" fmla="*/ 0 w 70"/>
                <a:gd name="T7" fmla="*/ 37 h 39"/>
                <a:gd name="T8" fmla="*/ 0 w 70"/>
                <a:gd name="T9" fmla="*/ 37 h 39"/>
                <a:gd name="T10" fmla="*/ 0 w 70"/>
                <a:gd name="T11" fmla="*/ 37 h 39"/>
                <a:gd name="T12" fmla="*/ 8 w 70"/>
                <a:gd name="T13" fmla="*/ 39 h 39"/>
                <a:gd name="T14" fmla="*/ 21 w 70"/>
                <a:gd name="T15" fmla="*/ 39 h 39"/>
                <a:gd name="T16" fmla="*/ 70 w 70"/>
                <a:gd name="T17" fmla="*/ 0 h 39"/>
                <a:gd name="T18" fmla="*/ 70 w 70"/>
                <a:gd name="T19" fmla="*/ 0 h 39"/>
                <a:gd name="T20" fmla="*/ 70 w 70"/>
                <a:gd name="T21" fmla="*/ 0 h 39"/>
                <a:gd name="T22" fmla="*/ 70 w 70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9">
                  <a:moveTo>
                    <a:pt x="70" y="0"/>
                  </a:moveTo>
                  <a:cubicBezTo>
                    <a:pt x="67" y="25"/>
                    <a:pt x="50" y="39"/>
                    <a:pt x="21" y="39"/>
                  </a:cubicBezTo>
                  <a:cubicBezTo>
                    <a:pt x="17" y="39"/>
                    <a:pt x="13" y="39"/>
                    <a:pt x="8" y="39"/>
                  </a:cubicBezTo>
                  <a:cubicBezTo>
                    <a:pt x="5" y="38"/>
                    <a:pt x="3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8"/>
                    <a:pt x="5" y="38"/>
                    <a:pt x="8" y="39"/>
                  </a:cubicBezTo>
                  <a:cubicBezTo>
                    <a:pt x="13" y="39"/>
                    <a:pt x="17" y="39"/>
                    <a:pt x="21" y="39"/>
                  </a:cubicBezTo>
                  <a:cubicBezTo>
                    <a:pt x="50" y="39"/>
                    <a:pt x="67" y="25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0" name="Freeform 253">
              <a:extLst>
                <a:ext uri="{FF2B5EF4-FFF2-40B4-BE49-F238E27FC236}">
                  <a16:creationId xmlns:a16="http://schemas.microsoft.com/office/drawing/2014/main" id="{5FB7A99E-E5F7-4A98-9B6A-6211A167F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4778375"/>
              <a:ext cx="223838" cy="142875"/>
            </a:xfrm>
            <a:custGeom>
              <a:avLst/>
              <a:gdLst>
                <a:gd name="T0" fmla="*/ 80 w 80"/>
                <a:gd name="T1" fmla="*/ 0 h 51"/>
                <a:gd name="T2" fmla="*/ 31 w 80"/>
                <a:gd name="T3" fmla="*/ 39 h 51"/>
                <a:gd name="T4" fmla="*/ 18 w 80"/>
                <a:gd name="T5" fmla="*/ 39 h 51"/>
                <a:gd name="T6" fmla="*/ 10 w 80"/>
                <a:gd name="T7" fmla="*/ 37 h 51"/>
                <a:gd name="T8" fmla="*/ 10 w 80"/>
                <a:gd name="T9" fmla="*/ 37 h 51"/>
                <a:gd name="T10" fmla="*/ 0 w 80"/>
                <a:gd name="T11" fmla="*/ 48 h 51"/>
                <a:gd name="T12" fmla="*/ 1 w 80"/>
                <a:gd name="T13" fmla="*/ 49 h 51"/>
                <a:gd name="T14" fmla="*/ 1 w 80"/>
                <a:gd name="T15" fmla="*/ 49 h 51"/>
                <a:gd name="T16" fmla="*/ 1 w 80"/>
                <a:gd name="T17" fmla="*/ 49 h 51"/>
                <a:gd name="T18" fmla="*/ 2 w 80"/>
                <a:gd name="T19" fmla="*/ 49 h 51"/>
                <a:gd name="T20" fmla="*/ 26 w 80"/>
                <a:gd name="T21" fmla="*/ 51 h 51"/>
                <a:gd name="T22" fmla="*/ 26 w 80"/>
                <a:gd name="T23" fmla="*/ 51 h 51"/>
                <a:gd name="T24" fmla="*/ 26 w 80"/>
                <a:gd name="T25" fmla="*/ 51 h 51"/>
                <a:gd name="T26" fmla="*/ 77 w 80"/>
                <a:gd name="T27" fmla="*/ 21 h 51"/>
                <a:gd name="T28" fmla="*/ 77 w 80"/>
                <a:gd name="T29" fmla="*/ 21 h 51"/>
                <a:gd name="T30" fmla="*/ 77 w 80"/>
                <a:gd name="T31" fmla="*/ 20 h 51"/>
                <a:gd name="T32" fmla="*/ 77 w 80"/>
                <a:gd name="T33" fmla="*/ 20 h 51"/>
                <a:gd name="T34" fmla="*/ 77 w 80"/>
                <a:gd name="T35" fmla="*/ 20 h 51"/>
                <a:gd name="T36" fmla="*/ 77 w 80"/>
                <a:gd name="T37" fmla="*/ 20 h 51"/>
                <a:gd name="T38" fmla="*/ 80 w 80"/>
                <a:gd name="T39" fmla="*/ 1 h 51"/>
                <a:gd name="T40" fmla="*/ 80 w 80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51">
                  <a:moveTo>
                    <a:pt x="80" y="0"/>
                  </a:moveTo>
                  <a:cubicBezTo>
                    <a:pt x="77" y="25"/>
                    <a:pt x="60" y="39"/>
                    <a:pt x="31" y="39"/>
                  </a:cubicBezTo>
                  <a:cubicBezTo>
                    <a:pt x="27" y="39"/>
                    <a:pt x="23" y="39"/>
                    <a:pt x="18" y="39"/>
                  </a:cubicBezTo>
                  <a:cubicBezTo>
                    <a:pt x="15" y="38"/>
                    <a:pt x="13" y="38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7" y="40"/>
                    <a:pt x="4" y="44"/>
                    <a:pt x="0" y="48"/>
                  </a:cubicBezTo>
                  <a:cubicBezTo>
                    <a:pt x="1" y="48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2" y="49"/>
                    <a:pt x="2" y="49"/>
                  </a:cubicBezTo>
                  <a:cubicBezTo>
                    <a:pt x="10" y="50"/>
                    <a:pt x="18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48" y="51"/>
                    <a:pt x="68" y="44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5"/>
                    <a:pt x="80" y="8"/>
                    <a:pt x="80" y="1"/>
                  </a:cubicBezTo>
                  <a:cubicBezTo>
                    <a:pt x="80" y="1"/>
                    <a:pt x="80" y="1"/>
                    <a:pt x="80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1" name="Freeform 254">
              <a:extLst>
                <a:ext uri="{FF2B5EF4-FFF2-40B4-BE49-F238E27FC236}">
                  <a16:creationId xmlns:a16="http://schemas.microsoft.com/office/drawing/2014/main" id="{4B018A47-A0D1-4C53-9328-81344ED51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4876" y="4778375"/>
              <a:ext cx="220663" cy="142875"/>
            </a:xfrm>
            <a:custGeom>
              <a:avLst/>
              <a:gdLst>
                <a:gd name="T0" fmla="*/ 25 w 79"/>
                <a:gd name="T1" fmla="*/ 51 h 51"/>
                <a:gd name="T2" fmla="*/ 25 w 79"/>
                <a:gd name="T3" fmla="*/ 51 h 51"/>
                <a:gd name="T4" fmla="*/ 25 w 79"/>
                <a:gd name="T5" fmla="*/ 51 h 51"/>
                <a:gd name="T6" fmla="*/ 25 w 79"/>
                <a:gd name="T7" fmla="*/ 51 h 51"/>
                <a:gd name="T8" fmla="*/ 0 w 79"/>
                <a:gd name="T9" fmla="*/ 49 h 51"/>
                <a:gd name="T10" fmla="*/ 1 w 79"/>
                <a:gd name="T11" fmla="*/ 49 h 51"/>
                <a:gd name="T12" fmla="*/ 0 w 79"/>
                <a:gd name="T13" fmla="*/ 49 h 51"/>
                <a:gd name="T14" fmla="*/ 0 w 79"/>
                <a:gd name="T15" fmla="*/ 49 h 51"/>
                <a:gd name="T16" fmla="*/ 0 w 79"/>
                <a:gd name="T17" fmla="*/ 49 h 51"/>
                <a:gd name="T18" fmla="*/ 0 w 79"/>
                <a:gd name="T19" fmla="*/ 49 h 51"/>
                <a:gd name="T20" fmla="*/ 76 w 79"/>
                <a:gd name="T21" fmla="*/ 21 h 51"/>
                <a:gd name="T22" fmla="*/ 25 w 79"/>
                <a:gd name="T23" fmla="*/ 51 h 51"/>
                <a:gd name="T24" fmla="*/ 76 w 79"/>
                <a:gd name="T25" fmla="*/ 21 h 51"/>
                <a:gd name="T26" fmla="*/ 76 w 79"/>
                <a:gd name="T27" fmla="*/ 20 h 51"/>
                <a:gd name="T28" fmla="*/ 76 w 79"/>
                <a:gd name="T29" fmla="*/ 21 h 51"/>
                <a:gd name="T30" fmla="*/ 76 w 79"/>
                <a:gd name="T31" fmla="*/ 20 h 51"/>
                <a:gd name="T32" fmla="*/ 76 w 79"/>
                <a:gd name="T33" fmla="*/ 20 h 51"/>
                <a:gd name="T34" fmla="*/ 76 w 79"/>
                <a:gd name="T35" fmla="*/ 20 h 51"/>
                <a:gd name="T36" fmla="*/ 76 w 79"/>
                <a:gd name="T37" fmla="*/ 20 h 51"/>
                <a:gd name="T38" fmla="*/ 79 w 79"/>
                <a:gd name="T39" fmla="*/ 0 h 51"/>
                <a:gd name="T40" fmla="*/ 79 w 79"/>
                <a:gd name="T41" fmla="*/ 0 h 51"/>
                <a:gd name="T42" fmla="*/ 79 w 79"/>
                <a:gd name="T43" fmla="*/ 0 h 51"/>
                <a:gd name="T44" fmla="*/ 79 w 79"/>
                <a:gd name="T45" fmla="*/ 1 h 51"/>
                <a:gd name="T46" fmla="*/ 79 w 79"/>
                <a:gd name="T4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51">
                  <a:moveTo>
                    <a:pt x="25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moveTo>
                    <a:pt x="0" y="49"/>
                  </a:moveTo>
                  <a:cubicBezTo>
                    <a:pt x="0" y="49"/>
                    <a:pt x="1" y="49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moveTo>
                    <a:pt x="0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moveTo>
                    <a:pt x="76" y="21"/>
                  </a:moveTo>
                  <a:cubicBezTo>
                    <a:pt x="67" y="44"/>
                    <a:pt x="47" y="51"/>
                    <a:pt x="25" y="51"/>
                  </a:cubicBezTo>
                  <a:cubicBezTo>
                    <a:pt x="47" y="51"/>
                    <a:pt x="67" y="44"/>
                    <a:pt x="76" y="21"/>
                  </a:cubicBezTo>
                  <a:moveTo>
                    <a:pt x="76" y="20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0"/>
                  </a:cubicBezTo>
                  <a:moveTo>
                    <a:pt x="76" y="20"/>
                  </a:move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moveTo>
                    <a:pt x="79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2" name="Freeform 255">
              <a:extLst>
                <a:ext uri="{FF2B5EF4-FFF2-40B4-BE49-F238E27FC236}">
                  <a16:creationId xmlns:a16="http://schemas.microsoft.com/office/drawing/2014/main" id="{CF966DCA-391C-4234-98FF-A5A9881A4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838" y="4702175"/>
              <a:ext cx="146050" cy="11113"/>
            </a:xfrm>
            <a:custGeom>
              <a:avLst/>
              <a:gdLst>
                <a:gd name="T0" fmla="*/ 48 w 52"/>
                <a:gd name="T1" fmla="*/ 2 h 4"/>
                <a:gd name="T2" fmla="*/ 48 w 52"/>
                <a:gd name="T3" fmla="*/ 2 h 4"/>
                <a:gd name="T4" fmla="*/ 48 w 52"/>
                <a:gd name="T5" fmla="*/ 2 h 4"/>
                <a:gd name="T6" fmla="*/ 48 w 52"/>
                <a:gd name="T7" fmla="*/ 2 h 4"/>
                <a:gd name="T8" fmla="*/ 52 w 52"/>
                <a:gd name="T9" fmla="*/ 2 h 4"/>
                <a:gd name="T10" fmla="*/ 52 w 52"/>
                <a:gd name="T11" fmla="*/ 2 h 4"/>
                <a:gd name="T12" fmla="*/ 48 w 52"/>
                <a:gd name="T13" fmla="*/ 2 h 4"/>
                <a:gd name="T14" fmla="*/ 52 w 52"/>
                <a:gd name="T15" fmla="*/ 2 h 4"/>
                <a:gd name="T16" fmla="*/ 52 w 52"/>
                <a:gd name="T17" fmla="*/ 4 h 4"/>
                <a:gd name="T18" fmla="*/ 52 w 52"/>
                <a:gd name="T19" fmla="*/ 4 h 4"/>
                <a:gd name="T20" fmla="*/ 52 w 52"/>
                <a:gd name="T21" fmla="*/ 4 h 4"/>
                <a:gd name="T22" fmla="*/ 52 w 52"/>
                <a:gd name="T23" fmla="*/ 2 h 4"/>
                <a:gd name="T24" fmla="*/ 5 w 52"/>
                <a:gd name="T25" fmla="*/ 0 h 4"/>
                <a:gd name="T26" fmla="*/ 6 w 52"/>
                <a:gd name="T27" fmla="*/ 0 h 4"/>
                <a:gd name="T28" fmla="*/ 5 w 52"/>
                <a:gd name="T29" fmla="*/ 0 h 4"/>
                <a:gd name="T30" fmla="*/ 3 w 52"/>
                <a:gd name="T31" fmla="*/ 0 h 4"/>
                <a:gd name="T32" fmla="*/ 4 w 52"/>
                <a:gd name="T33" fmla="*/ 0 h 4"/>
                <a:gd name="T34" fmla="*/ 3 w 52"/>
                <a:gd name="T35" fmla="*/ 0 h 4"/>
                <a:gd name="T36" fmla="*/ 0 w 52"/>
                <a:gd name="T37" fmla="*/ 0 h 4"/>
                <a:gd name="T38" fmla="*/ 2 w 52"/>
                <a:gd name="T39" fmla="*/ 0 h 4"/>
                <a:gd name="T40" fmla="*/ 2 w 52"/>
                <a:gd name="T41" fmla="*/ 0 h 4"/>
                <a:gd name="T42" fmla="*/ 3 w 52"/>
                <a:gd name="T43" fmla="*/ 0 h 4"/>
                <a:gd name="T44" fmla="*/ 2 w 52"/>
                <a:gd name="T45" fmla="*/ 0 h 4"/>
                <a:gd name="T46" fmla="*/ 2 w 52"/>
                <a:gd name="T47" fmla="*/ 0 h 4"/>
                <a:gd name="T48" fmla="*/ 2 w 52"/>
                <a:gd name="T49" fmla="*/ 0 h 4"/>
                <a:gd name="T50" fmla="*/ 0 w 52"/>
                <a:gd name="T51" fmla="*/ 0 h 4"/>
                <a:gd name="T52" fmla="*/ 0 w 52"/>
                <a:gd name="T53" fmla="*/ 0 h 4"/>
                <a:gd name="T54" fmla="*/ 0 w 52"/>
                <a:gd name="T55" fmla="*/ 0 h 4"/>
                <a:gd name="T56" fmla="*/ 0 w 52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">
                  <a:moveTo>
                    <a:pt x="48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moveTo>
                    <a:pt x="52" y="2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49" y="2"/>
                    <a:pt x="48" y="2"/>
                  </a:cubicBezTo>
                  <a:cubicBezTo>
                    <a:pt x="49" y="2"/>
                    <a:pt x="51" y="2"/>
                    <a:pt x="52" y="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2" y="2"/>
                    <a:pt x="52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256">
              <a:extLst>
                <a:ext uri="{FF2B5EF4-FFF2-40B4-BE49-F238E27FC236}">
                  <a16:creationId xmlns:a16="http://schemas.microsoft.com/office/drawing/2014/main" id="{769357FF-BD24-4A0A-895E-5D4F0297F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8101" y="4640263"/>
              <a:ext cx="546100" cy="93663"/>
            </a:xfrm>
            <a:custGeom>
              <a:avLst/>
              <a:gdLst>
                <a:gd name="T0" fmla="*/ 8 w 195"/>
                <a:gd name="T1" fmla="*/ 21 h 33"/>
                <a:gd name="T2" fmla="*/ 0 w 195"/>
                <a:gd name="T3" fmla="*/ 21 h 33"/>
                <a:gd name="T4" fmla="*/ 78 w 195"/>
                <a:gd name="T5" fmla="*/ 33 h 33"/>
                <a:gd name="T6" fmla="*/ 73 w 195"/>
                <a:gd name="T7" fmla="*/ 26 h 33"/>
                <a:gd name="T8" fmla="*/ 73 w 195"/>
                <a:gd name="T9" fmla="*/ 26 h 33"/>
                <a:gd name="T10" fmla="*/ 73 w 195"/>
                <a:gd name="T11" fmla="*/ 24 h 33"/>
                <a:gd name="T12" fmla="*/ 69 w 195"/>
                <a:gd name="T13" fmla="*/ 24 h 33"/>
                <a:gd name="T14" fmla="*/ 69 w 195"/>
                <a:gd name="T15" fmla="*/ 24 h 33"/>
                <a:gd name="T16" fmla="*/ 69 w 195"/>
                <a:gd name="T17" fmla="*/ 24 h 33"/>
                <a:gd name="T18" fmla="*/ 69 w 195"/>
                <a:gd name="T19" fmla="*/ 24 h 33"/>
                <a:gd name="T20" fmla="*/ 69 w 195"/>
                <a:gd name="T21" fmla="*/ 24 h 33"/>
                <a:gd name="T22" fmla="*/ 27 w 195"/>
                <a:gd name="T23" fmla="*/ 22 h 33"/>
                <a:gd name="T24" fmla="*/ 26 w 195"/>
                <a:gd name="T25" fmla="*/ 22 h 33"/>
                <a:gd name="T26" fmla="*/ 25 w 195"/>
                <a:gd name="T27" fmla="*/ 22 h 33"/>
                <a:gd name="T28" fmla="*/ 24 w 195"/>
                <a:gd name="T29" fmla="*/ 22 h 33"/>
                <a:gd name="T30" fmla="*/ 24 w 195"/>
                <a:gd name="T31" fmla="*/ 22 h 33"/>
                <a:gd name="T32" fmla="*/ 23 w 195"/>
                <a:gd name="T33" fmla="*/ 22 h 33"/>
                <a:gd name="T34" fmla="*/ 23 w 195"/>
                <a:gd name="T35" fmla="*/ 22 h 33"/>
                <a:gd name="T36" fmla="*/ 21 w 195"/>
                <a:gd name="T37" fmla="*/ 22 h 33"/>
                <a:gd name="T38" fmla="*/ 21 w 195"/>
                <a:gd name="T39" fmla="*/ 22 h 33"/>
                <a:gd name="T40" fmla="*/ 21 w 195"/>
                <a:gd name="T41" fmla="*/ 22 h 33"/>
                <a:gd name="T42" fmla="*/ 19 w 195"/>
                <a:gd name="T43" fmla="*/ 22 h 33"/>
                <a:gd name="T44" fmla="*/ 10 w 195"/>
                <a:gd name="T45" fmla="*/ 21 h 33"/>
                <a:gd name="T46" fmla="*/ 10 w 195"/>
                <a:gd name="T47" fmla="*/ 21 h 33"/>
                <a:gd name="T48" fmla="*/ 10 w 195"/>
                <a:gd name="T49" fmla="*/ 21 h 33"/>
                <a:gd name="T50" fmla="*/ 8 w 195"/>
                <a:gd name="T51" fmla="*/ 21 h 33"/>
                <a:gd name="T52" fmla="*/ 195 w 195"/>
                <a:gd name="T53" fmla="*/ 0 h 33"/>
                <a:gd name="T54" fmla="*/ 169 w 195"/>
                <a:gd name="T55" fmla="*/ 10 h 33"/>
                <a:gd name="T56" fmla="*/ 170 w 195"/>
                <a:gd name="T57" fmla="*/ 19 h 33"/>
                <a:gd name="T58" fmla="*/ 195 w 195"/>
                <a:gd name="T5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33">
                  <a:moveTo>
                    <a:pt x="8" y="21"/>
                  </a:moveTo>
                  <a:cubicBezTo>
                    <a:pt x="6" y="21"/>
                    <a:pt x="3" y="21"/>
                    <a:pt x="0" y="21"/>
                  </a:cubicBezTo>
                  <a:cubicBezTo>
                    <a:pt x="24" y="26"/>
                    <a:pt x="51" y="31"/>
                    <a:pt x="78" y="33"/>
                  </a:cubicBezTo>
                  <a:cubicBezTo>
                    <a:pt x="75" y="29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0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5" y="24"/>
                    <a:pt x="41" y="24"/>
                    <a:pt x="2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6" y="22"/>
                    <a:pt x="13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8" y="21"/>
                  </a:cubicBezTo>
                  <a:moveTo>
                    <a:pt x="195" y="0"/>
                  </a:moveTo>
                  <a:cubicBezTo>
                    <a:pt x="187" y="4"/>
                    <a:pt x="178" y="7"/>
                    <a:pt x="169" y="10"/>
                  </a:cubicBezTo>
                  <a:cubicBezTo>
                    <a:pt x="169" y="11"/>
                    <a:pt x="170" y="15"/>
                    <a:pt x="170" y="19"/>
                  </a:cubicBezTo>
                  <a:cubicBezTo>
                    <a:pt x="179" y="14"/>
                    <a:pt x="187" y="8"/>
                    <a:pt x="195" y="0"/>
                  </a:cubicBezTo>
                </a:path>
              </a:pathLst>
            </a:custGeom>
            <a:solidFill>
              <a:srgbClr val="27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4" name="Freeform 257">
              <a:extLst>
                <a:ext uri="{FF2B5EF4-FFF2-40B4-BE49-F238E27FC236}">
                  <a16:creationId xmlns:a16="http://schemas.microsoft.com/office/drawing/2014/main" id="{21F951E8-D704-4860-B1D1-09E5E556B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6676" y="4640263"/>
              <a:ext cx="517525" cy="68263"/>
            </a:xfrm>
            <a:custGeom>
              <a:avLst/>
              <a:gdLst>
                <a:gd name="T0" fmla="*/ 0 w 185"/>
                <a:gd name="T1" fmla="*/ 21 h 24"/>
                <a:gd name="T2" fmla="*/ 0 w 185"/>
                <a:gd name="T3" fmla="*/ 21 h 24"/>
                <a:gd name="T4" fmla="*/ 0 w 185"/>
                <a:gd name="T5" fmla="*/ 21 h 24"/>
                <a:gd name="T6" fmla="*/ 9 w 185"/>
                <a:gd name="T7" fmla="*/ 22 h 24"/>
                <a:gd name="T8" fmla="*/ 7 w 185"/>
                <a:gd name="T9" fmla="*/ 22 h 24"/>
                <a:gd name="T10" fmla="*/ 0 w 185"/>
                <a:gd name="T11" fmla="*/ 21 h 24"/>
                <a:gd name="T12" fmla="*/ 185 w 185"/>
                <a:gd name="T13" fmla="*/ 0 h 24"/>
                <a:gd name="T14" fmla="*/ 159 w 185"/>
                <a:gd name="T15" fmla="*/ 10 h 24"/>
                <a:gd name="T16" fmla="*/ 114 w 185"/>
                <a:gd name="T17" fmla="*/ 21 h 24"/>
                <a:gd name="T18" fmla="*/ 69 w 185"/>
                <a:gd name="T19" fmla="*/ 24 h 24"/>
                <a:gd name="T20" fmla="*/ 63 w 185"/>
                <a:gd name="T21" fmla="*/ 24 h 24"/>
                <a:gd name="T22" fmla="*/ 59 w 185"/>
                <a:gd name="T23" fmla="*/ 24 h 24"/>
                <a:gd name="T24" fmla="*/ 13 w 185"/>
                <a:gd name="T25" fmla="*/ 22 h 24"/>
                <a:gd name="T26" fmla="*/ 13 w 185"/>
                <a:gd name="T27" fmla="*/ 22 h 24"/>
                <a:gd name="T28" fmla="*/ 13 w 185"/>
                <a:gd name="T29" fmla="*/ 22 h 24"/>
                <a:gd name="T30" fmla="*/ 14 w 185"/>
                <a:gd name="T31" fmla="*/ 22 h 24"/>
                <a:gd name="T32" fmla="*/ 14 w 185"/>
                <a:gd name="T33" fmla="*/ 22 h 24"/>
                <a:gd name="T34" fmla="*/ 15 w 185"/>
                <a:gd name="T35" fmla="*/ 22 h 24"/>
                <a:gd name="T36" fmla="*/ 16 w 185"/>
                <a:gd name="T37" fmla="*/ 22 h 24"/>
                <a:gd name="T38" fmla="*/ 17 w 185"/>
                <a:gd name="T39" fmla="*/ 22 h 24"/>
                <a:gd name="T40" fmla="*/ 59 w 185"/>
                <a:gd name="T41" fmla="*/ 24 h 24"/>
                <a:gd name="T42" fmla="*/ 59 w 185"/>
                <a:gd name="T43" fmla="*/ 24 h 24"/>
                <a:gd name="T44" fmla="*/ 59 w 185"/>
                <a:gd name="T45" fmla="*/ 24 h 24"/>
                <a:gd name="T46" fmla="*/ 59 w 185"/>
                <a:gd name="T47" fmla="*/ 24 h 24"/>
                <a:gd name="T48" fmla="*/ 63 w 185"/>
                <a:gd name="T49" fmla="*/ 24 h 24"/>
                <a:gd name="T50" fmla="*/ 63 w 185"/>
                <a:gd name="T51" fmla="*/ 24 h 24"/>
                <a:gd name="T52" fmla="*/ 69 w 185"/>
                <a:gd name="T53" fmla="*/ 24 h 24"/>
                <a:gd name="T54" fmla="*/ 69 w 185"/>
                <a:gd name="T55" fmla="*/ 24 h 24"/>
                <a:gd name="T56" fmla="*/ 114 w 185"/>
                <a:gd name="T57" fmla="*/ 21 h 24"/>
                <a:gd name="T58" fmla="*/ 114 w 185"/>
                <a:gd name="T59" fmla="*/ 21 h 24"/>
                <a:gd name="T60" fmla="*/ 114 w 185"/>
                <a:gd name="T61" fmla="*/ 21 h 24"/>
                <a:gd name="T62" fmla="*/ 114 w 185"/>
                <a:gd name="T63" fmla="*/ 21 h 24"/>
                <a:gd name="T64" fmla="*/ 159 w 185"/>
                <a:gd name="T65" fmla="*/ 10 h 24"/>
                <a:gd name="T66" fmla="*/ 159 w 185"/>
                <a:gd name="T67" fmla="*/ 10 h 24"/>
                <a:gd name="T68" fmla="*/ 185 w 185"/>
                <a:gd name="T69" fmla="*/ 0 h 24"/>
                <a:gd name="T70" fmla="*/ 185 w 185"/>
                <a:gd name="T7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24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6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5" y="21"/>
                    <a:pt x="3" y="21"/>
                    <a:pt x="0" y="21"/>
                  </a:cubicBezTo>
                  <a:moveTo>
                    <a:pt x="185" y="0"/>
                  </a:moveTo>
                  <a:cubicBezTo>
                    <a:pt x="177" y="4"/>
                    <a:pt x="168" y="7"/>
                    <a:pt x="159" y="10"/>
                  </a:cubicBezTo>
                  <a:cubicBezTo>
                    <a:pt x="145" y="15"/>
                    <a:pt x="130" y="18"/>
                    <a:pt x="114" y="21"/>
                  </a:cubicBezTo>
                  <a:cubicBezTo>
                    <a:pt x="100" y="23"/>
                    <a:pt x="85" y="24"/>
                    <a:pt x="69" y="24"/>
                  </a:cubicBezTo>
                  <a:cubicBezTo>
                    <a:pt x="67" y="24"/>
                    <a:pt x="65" y="24"/>
                    <a:pt x="63" y="24"/>
                  </a:cubicBezTo>
                  <a:cubicBezTo>
                    <a:pt x="62" y="24"/>
                    <a:pt x="60" y="24"/>
                    <a:pt x="59" y="24"/>
                  </a:cubicBezTo>
                  <a:cubicBezTo>
                    <a:pt x="44" y="24"/>
                    <a:pt x="29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31" y="24"/>
                    <a:pt x="45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4"/>
                    <a:pt x="62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5" y="24"/>
                    <a:pt x="67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5" y="24"/>
                    <a:pt x="100" y="23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30" y="18"/>
                    <a:pt x="145" y="15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68" y="7"/>
                    <a:pt x="177" y="4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5" name="Freeform 258">
              <a:extLst>
                <a:ext uri="{FF2B5EF4-FFF2-40B4-BE49-F238E27FC236}">
                  <a16:creationId xmlns:a16="http://schemas.microsoft.com/office/drawing/2014/main" id="{70F6F027-AB10-4408-B695-9ADE4BAB9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4699000"/>
              <a:ext cx="180975" cy="34925"/>
            </a:xfrm>
            <a:custGeom>
              <a:avLst/>
              <a:gdLst>
                <a:gd name="T0" fmla="*/ 45 w 65"/>
                <a:gd name="T1" fmla="*/ 0 h 12"/>
                <a:gd name="T2" fmla="*/ 0 w 65"/>
                <a:gd name="T3" fmla="*/ 3 h 12"/>
                <a:gd name="T4" fmla="*/ 0 w 65"/>
                <a:gd name="T5" fmla="*/ 3 h 12"/>
                <a:gd name="T6" fmla="*/ 29 w 65"/>
                <a:gd name="T7" fmla="*/ 12 h 12"/>
                <a:gd name="T8" fmla="*/ 65 w 65"/>
                <a:gd name="T9" fmla="*/ 8 h 12"/>
                <a:gd name="T10" fmla="*/ 65 w 65"/>
                <a:gd name="T11" fmla="*/ 7 h 12"/>
                <a:gd name="T12" fmla="*/ 45 w 65"/>
                <a:gd name="T13" fmla="*/ 0 h 12"/>
                <a:gd name="T14" fmla="*/ 45 w 6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2">
                  <a:moveTo>
                    <a:pt x="45" y="0"/>
                  </a:moveTo>
                  <a:cubicBezTo>
                    <a:pt x="31" y="2"/>
                    <a:pt x="16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4" y="6"/>
                    <a:pt x="29" y="12"/>
                  </a:cubicBezTo>
                  <a:cubicBezTo>
                    <a:pt x="42" y="12"/>
                    <a:pt x="54" y="10"/>
                    <a:pt x="65" y="8"/>
                  </a:cubicBezTo>
                  <a:cubicBezTo>
                    <a:pt x="65" y="8"/>
                    <a:pt x="65" y="8"/>
                    <a:pt x="65" y="7"/>
                  </a:cubicBezTo>
                  <a:cubicBezTo>
                    <a:pt x="58" y="3"/>
                    <a:pt x="50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9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6" name="Freeform 259">
              <a:extLst>
                <a:ext uri="{FF2B5EF4-FFF2-40B4-BE49-F238E27FC236}">
                  <a16:creationId xmlns:a16="http://schemas.microsoft.com/office/drawing/2014/main" id="{93D6DECB-B347-4AFA-B275-C220C64F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68838"/>
              <a:ext cx="128588" cy="50800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1 h 18"/>
                <a:gd name="T4" fmla="*/ 0 w 46"/>
                <a:gd name="T5" fmla="*/ 11 h 18"/>
                <a:gd name="T6" fmla="*/ 20 w 46"/>
                <a:gd name="T7" fmla="*/ 18 h 18"/>
                <a:gd name="T8" fmla="*/ 46 w 46"/>
                <a:gd name="T9" fmla="*/ 9 h 18"/>
                <a:gd name="T10" fmla="*/ 46 w 46"/>
                <a:gd name="T11" fmla="*/ 9 h 18"/>
                <a:gd name="T12" fmla="*/ 45 w 46"/>
                <a:gd name="T13" fmla="*/ 0 h 18"/>
                <a:gd name="T14" fmla="*/ 45 w 46"/>
                <a:gd name="T15" fmla="*/ 0 h 18"/>
                <a:gd name="T16" fmla="*/ 45 w 4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1" y="5"/>
                    <a:pt x="16" y="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2"/>
                    <a:pt x="13" y="14"/>
                    <a:pt x="20" y="18"/>
                  </a:cubicBezTo>
                  <a:cubicBezTo>
                    <a:pt x="29" y="16"/>
                    <a:pt x="38" y="13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5"/>
                    <a:pt x="45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7" name="Freeform 260">
              <a:extLst>
                <a:ext uri="{FF2B5EF4-FFF2-40B4-BE49-F238E27FC236}">
                  <a16:creationId xmlns:a16="http://schemas.microsoft.com/office/drawing/2014/main" id="{75D59190-4269-47D8-941C-6A47DD19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708525"/>
              <a:ext cx="98425" cy="25400"/>
            </a:xfrm>
            <a:custGeom>
              <a:avLst/>
              <a:gdLst>
                <a:gd name="T0" fmla="*/ 6 w 35"/>
                <a:gd name="T1" fmla="*/ 0 h 9"/>
                <a:gd name="T2" fmla="*/ 0 w 35"/>
                <a:gd name="T3" fmla="*/ 0 h 9"/>
                <a:gd name="T4" fmla="*/ 0 w 35"/>
                <a:gd name="T5" fmla="*/ 0 h 9"/>
                <a:gd name="T6" fmla="*/ 0 w 35"/>
                <a:gd name="T7" fmla="*/ 2 h 9"/>
                <a:gd name="T8" fmla="*/ 0 w 35"/>
                <a:gd name="T9" fmla="*/ 2 h 9"/>
                <a:gd name="T10" fmla="*/ 5 w 35"/>
                <a:gd name="T11" fmla="*/ 9 h 9"/>
                <a:gd name="T12" fmla="*/ 5 w 35"/>
                <a:gd name="T13" fmla="*/ 9 h 9"/>
                <a:gd name="T14" fmla="*/ 5 w 35"/>
                <a:gd name="T15" fmla="*/ 9 h 9"/>
                <a:gd name="T16" fmla="*/ 5 w 35"/>
                <a:gd name="T17" fmla="*/ 9 h 9"/>
                <a:gd name="T18" fmla="*/ 7 w 35"/>
                <a:gd name="T19" fmla="*/ 9 h 9"/>
                <a:gd name="T20" fmla="*/ 7 w 35"/>
                <a:gd name="T21" fmla="*/ 9 h 9"/>
                <a:gd name="T22" fmla="*/ 26 w 35"/>
                <a:gd name="T23" fmla="*/ 9 h 9"/>
                <a:gd name="T24" fmla="*/ 26 w 35"/>
                <a:gd name="T25" fmla="*/ 9 h 9"/>
                <a:gd name="T26" fmla="*/ 26 w 35"/>
                <a:gd name="T27" fmla="*/ 9 h 9"/>
                <a:gd name="T28" fmla="*/ 35 w 35"/>
                <a:gd name="T29" fmla="*/ 9 h 9"/>
                <a:gd name="T30" fmla="*/ 35 w 35"/>
                <a:gd name="T31" fmla="*/ 9 h 9"/>
                <a:gd name="T32" fmla="*/ 35 w 35"/>
                <a:gd name="T33" fmla="*/ 9 h 9"/>
                <a:gd name="T34" fmla="*/ 6 w 35"/>
                <a:gd name="T35" fmla="*/ 0 h 9"/>
                <a:gd name="T36" fmla="*/ 6 w 3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9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5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4" y="9"/>
                    <a:pt x="20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9"/>
                    <a:pt x="32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0" y="3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8" name="Freeform 261">
              <a:extLst>
                <a:ext uri="{FF2B5EF4-FFF2-40B4-BE49-F238E27FC236}">
                  <a16:creationId xmlns:a16="http://schemas.microsoft.com/office/drawing/2014/main" id="{AC320F28-2218-4654-954A-98EDF6137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176" y="4733925"/>
              <a:ext cx="84138" cy="0"/>
            </a:xfrm>
            <a:custGeom>
              <a:avLst/>
              <a:gdLst>
                <a:gd name="T0" fmla="*/ 21 w 30"/>
                <a:gd name="T1" fmla="*/ 21 w 30"/>
                <a:gd name="T2" fmla="*/ 21 w 30"/>
                <a:gd name="T3" fmla="*/ 21 w 30"/>
                <a:gd name="T4" fmla="*/ 30 w 30"/>
                <a:gd name="T5" fmla="*/ 21 w 30"/>
                <a:gd name="T6" fmla="*/ 30 w 30"/>
                <a:gd name="T7" fmla="*/ 2 w 30"/>
                <a:gd name="T8" fmla="*/ 2 w 30"/>
                <a:gd name="T9" fmla="*/ 2 w 30"/>
                <a:gd name="T10" fmla="*/ 0 w 30"/>
                <a:gd name="T11" fmla="*/ 0 w 30"/>
                <a:gd name="T1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3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30" y="0"/>
                  </a:moveTo>
                  <a:cubicBezTo>
                    <a:pt x="27" y="0"/>
                    <a:pt x="24" y="0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9" name="Freeform 262">
              <a:extLst>
                <a:ext uri="{FF2B5EF4-FFF2-40B4-BE49-F238E27FC236}">
                  <a16:creationId xmlns:a16="http://schemas.microsoft.com/office/drawing/2014/main" id="{BCD96530-0E48-4361-B671-C18370C4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463" y="5167313"/>
              <a:ext cx="287338" cy="298450"/>
            </a:xfrm>
            <a:custGeom>
              <a:avLst/>
              <a:gdLst>
                <a:gd name="T0" fmla="*/ 75 w 103"/>
                <a:gd name="T1" fmla="*/ 53 h 106"/>
                <a:gd name="T2" fmla="*/ 84 w 103"/>
                <a:gd name="T3" fmla="*/ 74 h 106"/>
                <a:gd name="T4" fmla="*/ 63 w 103"/>
                <a:gd name="T5" fmla="*/ 84 h 106"/>
                <a:gd name="T6" fmla="*/ 63 w 103"/>
                <a:gd name="T7" fmla="*/ 100 h 106"/>
                <a:gd name="T8" fmla="*/ 26 w 103"/>
                <a:gd name="T9" fmla="*/ 97 h 106"/>
                <a:gd name="T10" fmla="*/ 0 w 103"/>
                <a:gd name="T11" fmla="*/ 87 h 106"/>
                <a:gd name="T12" fmla="*/ 0 w 103"/>
                <a:gd name="T13" fmla="*/ 87 h 106"/>
                <a:gd name="T14" fmla="*/ 32 w 103"/>
                <a:gd name="T15" fmla="*/ 5 h 106"/>
                <a:gd name="T16" fmla="*/ 42 w 103"/>
                <a:gd name="T17" fmla="*/ 3 h 106"/>
                <a:gd name="T18" fmla="*/ 62 w 103"/>
                <a:gd name="T19" fmla="*/ 4 h 106"/>
                <a:gd name="T20" fmla="*/ 60 w 103"/>
                <a:gd name="T21" fmla="*/ 22 h 106"/>
                <a:gd name="T22" fmla="*/ 75 w 103"/>
                <a:gd name="T2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06">
                  <a:moveTo>
                    <a:pt x="75" y="53"/>
                  </a:moveTo>
                  <a:cubicBezTo>
                    <a:pt x="75" y="53"/>
                    <a:pt x="89" y="61"/>
                    <a:pt x="84" y="74"/>
                  </a:cubicBezTo>
                  <a:cubicBezTo>
                    <a:pt x="79" y="85"/>
                    <a:pt x="63" y="84"/>
                    <a:pt x="63" y="84"/>
                  </a:cubicBezTo>
                  <a:cubicBezTo>
                    <a:pt x="63" y="84"/>
                    <a:pt x="71" y="94"/>
                    <a:pt x="63" y="100"/>
                  </a:cubicBezTo>
                  <a:cubicBezTo>
                    <a:pt x="57" y="106"/>
                    <a:pt x="41" y="102"/>
                    <a:pt x="26" y="97"/>
                  </a:cubicBezTo>
                  <a:cubicBezTo>
                    <a:pt x="15" y="94"/>
                    <a:pt x="5" y="89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1" y="27"/>
                    <a:pt x="32" y="5"/>
                  </a:cubicBezTo>
                  <a:cubicBezTo>
                    <a:pt x="34" y="5"/>
                    <a:pt x="38" y="4"/>
                    <a:pt x="42" y="3"/>
                  </a:cubicBezTo>
                  <a:cubicBezTo>
                    <a:pt x="47" y="1"/>
                    <a:pt x="54" y="0"/>
                    <a:pt x="62" y="4"/>
                  </a:cubicBezTo>
                  <a:cubicBezTo>
                    <a:pt x="76" y="12"/>
                    <a:pt x="60" y="22"/>
                    <a:pt x="60" y="22"/>
                  </a:cubicBezTo>
                  <a:cubicBezTo>
                    <a:pt x="103" y="38"/>
                    <a:pt x="75" y="53"/>
                    <a:pt x="75" y="53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0" name="Freeform 263">
              <a:extLst>
                <a:ext uri="{FF2B5EF4-FFF2-40B4-BE49-F238E27FC236}">
                  <a16:creationId xmlns:a16="http://schemas.microsoft.com/office/drawing/2014/main" id="{6C544D6D-D1FC-4C68-9BA7-640BD389F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4548188"/>
              <a:ext cx="182563" cy="153988"/>
            </a:xfrm>
            <a:custGeom>
              <a:avLst/>
              <a:gdLst>
                <a:gd name="T0" fmla="*/ 25 w 65"/>
                <a:gd name="T1" fmla="*/ 47 h 55"/>
                <a:gd name="T2" fmla="*/ 1 w 65"/>
                <a:gd name="T3" fmla="*/ 31 h 55"/>
                <a:gd name="T4" fmla="*/ 1 w 65"/>
                <a:gd name="T5" fmla="*/ 31 h 55"/>
                <a:gd name="T6" fmla="*/ 0 w 65"/>
                <a:gd name="T7" fmla="*/ 1 h 55"/>
                <a:gd name="T8" fmla="*/ 2 w 65"/>
                <a:gd name="T9" fmla="*/ 0 h 55"/>
                <a:gd name="T10" fmla="*/ 55 w 65"/>
                <a:gd name="T11" fmla="*/ 53 h 55"/>
                <a:gd name="T12" fmla="*/ 65 w 65"/>
                <a:gd name="T13" fmla="*/ 54 h 55"/>
                <a:gd name="T14" fmla="*/ 50 w 65"/>
                <a:gd name="T15" fmla="*/ 55 h 55"/>
                <a:gd name="T16" fmla="*/ 25 w 65"/>
                <a:gd name="T17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5">
                  <a:moveTo>
                    <a:pt x="25" y="47"/>
                  </a:moveTo>
                  <a:cubicBezTo>
                    <a:pt x="16" y="43"/>
                    <a:pt x="8" y="37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23"/>
                    <a:pt x="4" y="9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29"/>
                    <a:pt x="34" y="50"/>
                    <a:pt x="55" y="53"/>
                  </a:cubicBezTo>
                  <a:cubicBezTo>
                    <a:pt x="59" y="53"/>
                    <a:pt x="62" y="54"/>
                    <a:pt x="65" y="54"/>
                  </a:cubicBezTo>
                  <a:cubicBezTo>
                    <a:pt x="63" y="54"/>
                    <a:pt x="57" y="54"/>
                    <a:pt x="50" y="55"/>
                  </a:cubicBezTo>
                  <a:cubicBezTo>
                    <a:pt x="41" y="54"/>
                    <a:pt x="33" y="51"/>
                    <a:pt x="25" y="47"/>
                  </a:cubicBezTo>
                  <a:close/>
                </a:path>
              </a:pathLst>
            </a:custGeom>
            <a:solidFill>
              <a:srgbClr val="E55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1" name="Freeform 264">
              <a:extLst>
                <a:ext uri="{FF2B5EF4-FFF2-40B4-BE49-F238E27FC236}">
                  <a16:creationId xmlns:a16="http://schemas.microsoft.com/office/drawing/2014/main" id="{2C58898B-F478-4F10-A8EA-FF9E28B5E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4051300"/>
              <a:ext cx="238125" cy="500063"/>
            </a:xfrm>
            <a:custGeom>
              <a:avLst/>
              <a:gdLst>
                <a:gd name="T0" fmla="*/ 28 w 85"/>
                <a:gd name="T1" fmla="*/ 118 h 178"/>
                <a:gd name="T2" fmla="*/ 0 w 85"/>
                <a:gd name="T3" fmla="*/ 1 h 178"/>
                <a:gd name="T4" fmla="*/ 0 w 85"/>
                <a:gd name="T5" fmla="*/ 0 h 178"/>
                <a:gd name="T6" fmla="*/ 39 w 85"/>
                <a:gd name="T7" fmla="*/ 4 h 178"/>
                <a:gd name="T8" fmla="*/ 39 w 85"/>
                <a:gd name="T9" fmla="*/ 6 h 178"/>
                <a:gd name="T10" fmla="*/ 57 w 85"/>
                <a:gd name="T11" fmla="*/ 96 h 178"/>
                <a:gd name="T12" fmla="*/ 85 w 85"/>
                <a:gd name="T13" fmla="*/ 177 h 178"/>
                <a:gd name="T14" fmla="*/ 83 w 85"/>
                <a:gd name="T15" fmla="*/ 178 h 178"/>
                <a:gd name="T16" fmla="*/ 75 w 85"/>
                <a:gd name="T17" fmla="*/ 171 h 178"/>
                <a:gd name="T18" fmla="*/ 58 w 85"/>
                <a:gd name="T19" fmla="*/ 177 h 178"/>
                <a:gd name="T20" fmla="*/ 58 w 85"/>
                <a:gd name="T21" fmla="*/ 177 h 178"/>
                <a:gd name="T22" fmla="*/ 28 w 85"/>
                <a:gd name="T23" fmla="*/ 11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78">
                  <a:moveTo>
                    <a:pt x="28" y="118"/>
                  </a:moveTo>
                  <a:cubicBezTo>
                    <a:pt x="6" y="59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1" y="2"/>
                    <a:pt x="39" y="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44" y="48"/>
                    <a:pt x="57" y="96"/>
                  </a:cubicBezTo>
                  <a:cubicBezTo>
                    <a:pt x="64" y="123"/>
                    <a:pt x="73" y="153"/>
                    <a:pt x="85" y="177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1" y="175"/>
                    <a:pt x="78" y="172"/>
                    <a:pt x="75" y="171"/>
                  </a:cubicBezTo>
                  <a:cubicBezTo>
                    <a:pt x="68" y="169"/>
                    <a:pt x="62" y="173"/>
                    <a:pt x="58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46" y="159"/>
                    <a:pt x="36" y="138"/>
                    <a:pt x="28" y="118"/>
                  </a:cubicBezTo>
                  <a:close/>
                </a:path>
              </a:pathLst>
            </a:custGeom>
            <a:solidFill>
              <a:srgbClr val="E55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2" name="Freeform 265">
              <a:extLst>
                <a:ext uri="{FF2B5EF4-FFF2-40B4-BE49-F238E27FC236}">
                  <a16:creationId xmlns:a16="http://schemas.microsoft.com/office/drawing/2014/main" id="{244132F0-BDFF-417D-862D-B8C5D633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4629150"/>
              <a:ext cx="285750" cy="269875"/>
            </a:xfrm>
            <a:custGeom>
              <a:avLst/>
              <a:gdLst>
                <a:gd name="T0" fmla="*/ 32 w 102"/>
                <a:gd name="T1" fmla="*/ 90 h 96"/>
                <a:gd name="T2" fmla="*/ 0 w 102"/>
                <a:gd name="T3" fmla="*/ 64 h 96"/>
                <a:gd name="T4" fmla="*/ 55 w 102"/>
                <a:gd name="T5" fmla="*/ 47 h 96"/>
                <a:gd name="T6" fmla="*/ 71 w 102"/>
                <a:gd name="T7" fmla="*/ 7 h 96"/>
                <a:gd name="T8" fmla="*/ 70 w 102"/>
                <a:gd name="T9" fmla="*/ 7 h 96"/>
                <a:gd name="T10" fmla="*/ 70 w 102"/>
                <a:gd name="T11" fmla="*/ 5 h 96"/>
                <a:gd name="T12" fmla="*/ 78 w 102"/>
                <a:gd name="T13" fmla="*/ 5 h 96"/>
                <a:gd name="T14" fmla="*/ 82 w 102"/>
                <a:gd name="T15" fmla="*/ 0 h 96"/>
                <a:gd name="T16" fmla="*/ 85 w 102"/>
                <a:gd name="T17" fmla="*/ 4 h 96"/>
                <a:gd name="T18" fmla="*/ 84 w 102"/>
                <a:gd name="T19" fmla="*/ 4 h 96"/>
                <a:gd name="T20" fmla="*/ 102 w 102"/>
                <a:gd name="T21" fmla="*/ 41 h 96"/>
                <a:gd name="T22" fmla="*/ 102 w 102"/>
                <a:gd name="T23" fmla="*/ 46 h 96"/>
                <a:gd name="T24" fmla="*/ 40 w 102"/>
                <a:gd name="T25" fmla="*/ 92 h 96"/>
                <a:gd name="T26" fmla="*/ 32 w 102"/>
                <a:gd name="T27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96">
                  <a:moveTo>
                    <a:pt x="32" y="90"/>
                  </a:moveTo>
                  <a:cubicBezTo>
                    <a:pt x="12" y="83"/>
                    <a:pt x="0" y="64"/>
                    <a:pt x="0" y="64"/>
                  </a:cubicBezTo>
                  <a:cubicBezTo>
                    <a:pt x="5" y="64"/>
                    <a:pt x="39" y="64"/>
                    <a:pt x="55" y="47"/>
                  </a:cubicBezTo>
                  <a:cubicBezTo>
                    <a:pt x="78" y="23"/>
                    <a:pt x="71" y="7"/>
                    <a:pt x="71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3" y="6"/>
                    <a:pt x="75" y="6"/>
                    <a:pt x="78" y="5"/>
                  </a:cubicBezTo>
                  <a:cubicBezTo>
                    <a:pt x="80" y="4"/>
                    <a:pt x="81" y="3"/>
                    <a:pt x="82" y="0"/>
                  </a:cubicBezTo>
                  <a:cubicBezTo>
                    <a:pt x="82" y="0"/>
                    <a:pt x="83" y="2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9" y="8"/>
                    <a:pt x="100" y="20"/>
                    <a:pt x="102" y="41"/>
                  </a:cubicBezTo>
                  <a:cubicBezTo>
                    <a:pt x="102" y="43"/>
                    <a:pt x="102" y="45"/>
                    <a:pt x="102" y="46"/>
                  </a:cubicBezTo>
                  <a:cubicBezTo>
                    <a:pt x="102" y="79"/>
                    <a:pt x="81" y="96"/>
                    <a:pt x="40" y="92"/>
                  </a:cubicBezTo>
                  <a:cubicBezTo>
                    <a:pt x="37" y="91"/>
                    <a:pt x="35" y="91"/>
                    <a:pt x="32" y="90"/>
                  </a:cubicBezTo>
                  <a:close/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3" name="Freeform 266">
              <a:extLst>
                <a:ext uri="{FF2B5EF4-FFF2-40B4-BE49-F238E27FC236}">
                  <a16:creationId xmlns:a16="http://schemas.microsoft.com/office/drawing/2014/main" id="{9A1EE774-44EC-4D50-B0E7-4B4577B16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4062413"/>
              <a:ext cx="123825" cy="258763"/>
            </a:xfrm>
            <a:custGeom>
              <a:avLst/>
              <a:gdLst>
                <a:gd name="T0" fmla="*/ 31 w 44"/>
                <a:gd name="T1" fmla="*/ 2 h 92"/>
                <a:gd name="T2" fmla="*/ 31 w 44"/>
                <a:gd name="T3" fmla="*/ 3 h 92"/>
                <a:gd name="T4" fmla="*/ 18 w 44"/>
                <a:gd name="T5" fmla="*/ 92 h 92"/>
                <a:gd name="T6" fmla="*/ 18 w 44"/>
                <a:gd name="T7" fmla="*/ 92 h 92"/>
                <a:gd name="T8" fmla="*/ 0 w 44"/>
                <a:gd name="T9" fmla="*/ 2 h 92"/>
                <a:gd name="T10" fmla="*/ 0 w 44"/>
                <a:gd name="T11" fmla="*/ 0 h 92"/>
                <a:gd name="T12" fmla="*/ 31 w 44"/>
                <a:gd name="T1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2">
                  <a:moveTo>
                    <a:pt x="31" y="2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44" y="50"/>
                    <a:pt x="18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5" y="44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20" y="1"/>
                    <a:pt x="31" y="2"/>
                  </a:cubicBezTo>
                  <a:close/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4" name="Freeform 267">
              <a:extLst>
                <a:ext uri="{FF2B5EF4-FFF2-40B4-BE49-F238E27FC236}">
                  <a16:creationId xmlns:a16="http://schemas.microsoft.com/office/drawing/2014/main" id="{2070D065-1CE6-47D6-BF20-7DAADBBF5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4379913"/>
              <a:ext cx="244475" cy="215900"/>
            </a:xfrm>
            <a:custGeom>
              <a:avLst/>
              <a:gdLst>
                <a:gd name="T0" fmla="*/ 49 w 87"/>
                <a:gd name="T1" fmla="*/ 8 h 77"/>
                <a:gd name="T2" fmla="*/ 51 w 87"/>
                <a:gd name="T3" fmla="*/ 7 h 77"/>
                <a:gd name="T4" fmla="*/ 57 w 87"/>
                <a:gd name="T5" fmla="*/ 1 h 77"/>
                <a:gd name="T6" fmla="*/ 87 w 87"/>
                <a:gd name="T7" fmla="*/ 60 h 77"/>
                <a:gd name="T8" fmla="*/ 87 w 87"/>
                <a:gd name="T9" fmla="*/ 60 h 77"/>
                <a:gd name="T10" fmla="*/ 81 w 87"/>
                <a:gd name="T11" fmla="*/ 70 h 77"/>
                <a:gd name="T12" fmla="*/ 81 w 87"/>
                <a:gd name="T13" fmla="*/ 70 h 77"/>
                <a:gd name="T14" fmla="*/ 74 w 87"/>
                <a:gd name="T15" fmla="*/ 62 h 77"/>
                <a:gd name="T16" fmla="*/ 49 w 87"/>
                <a:gd name="T17" fmla="*/ 72 h 77"/>
                <a:gd name="T18" fmla="*/ 15 w 87"/>
                <a:gd name="T19" fmla="*/ 11 h 77"/>
                <a:gd name="T20" fmla="*/ 38 w 87"/>
                <a:gd name="T21" fmla="*/ 2 h 77"/>
                <a:gd name="T22" fmla="*/ 49 w 87"/>
                <a:gd name="T2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7">
                  <a:moveTo>
                    <a:pt x="49" y="8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5" y="21"/>
                    <a:pt x="75" y="42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4" y="63"/>
                    <a:pt x="83" y="67"/>
                    <a:pt x="81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6" y="65"/>
                    <a:pt x="74" y="62"/>
                    <a:pt x="74" y="62"/>
                  </a:cubicBezTo>
                  <a:cubicBezTo>
                    <a:pt x="65" y="68"/>
                    <a:pt x="57" y="71"/>
                    <a:pt x="49" y="72"/>
                  </a:cubicBezTo>
                  <a:cubicBezTo>
                    <a:pt x="13" y="77"/>
                    <a:pt x="0" y="29"/>
                    <a:pt x="15" y="11"/>
                  </a:cubicBezTo>
                  <a:cubicBezTo>
                    <a:pt x="23" y="1"/>
                    <a:pt x="32" y="0"/>
                    <a:pt x="38" y="2"/>
                  </a:cubicBezTo>
                  <a:cubicBezTo>
                    <a:pt x="43" y="4"/>
                    <a:pt x="46" y="6"/>
                    <a:pt x="49" y="8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5" name="Freeform 268">
              <a:extLst>
                <a:ext uri="{FF2B5EF4-FFF2-40B4-BE49-F238E27FC236}">
                  <a16:creationId xmlns:a16="http://schemas.microsoft.com/office/drawing/2014/main" id="{BA5D52B1-954F-412B-BC1C-626A349D7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4552950"/>
              <a:ext cx="88900" cy="61913"/>
            </a:xfrm>
            <a:custGeom>
              <a:avLst/>
              <a:gdLst>
                <a:gd name="T0" fmla="*/ 32 w 32"/>
                <a:gd name="T1" fmla="*/ 8 h 22"/>
                <a:gd name="T2" fmla="*/ 32 w 32"/>
                <a:gd name="T3" fmla="*/ 8 h 22"/>
                <a:gd name="T4" fmla="*/ 29 w 32"/>
                <a:gd name="T5" fmla="*/ 18 h 22"/>
                <a:gd name="T6" fmla="*/ 29 w 32"/>
                <a:gd name="T7" fmla="*/ 18 h 22"/>
                <a:gd name="T8" fmla="*/ 19 w 32"/>
                <a:gd name="T9" fmla="*/ 22 h 22"/>
                <a:gd name="T10" fmla="*/ 18 w 32"/>
                <a:gd name="T11" fmla="*/ 21 h 22"/>
                <a:gd name="T12" fmla="*/ 12 w 32"/>
                <a:gd name="T13" fmla="*/ 17 h 22"/>
                <a:gd name="T14" fmla="*/ 0 w 32"/>
                <a:gd name="T15" fmla="*/ 11 h 22"/>
                <a:gd name="T16" fmla="*/ 0 w 32"/>
                <a:gd name="T17" fmla="*/ 10 h 22"/>
                <a:gd name="T18" fmla="*/ 25 w 32"/>
                <a:gd name="T19" fmla="*/ 0 h 22"/>
                <a:gd name="T20" fmla="*/ 32 w 32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2">
                  <a:moveTo>
                    <a:pt x="32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0" y="13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7"/>
                    <a:pt x="21" y="18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5" y="19"/>
                    <a:pt x="12" y="17"/>
                  </a:cubicBezTo>
                  <a:cubicBezTo>
                    <a:pt x="9" y="14"/>
                    <a:pt x="1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9"/>
                    <a:pt x="16" y="6"/>
                    <a:pt x="25" y="0"/>
                  </a:cubicBezTo>
                  <a:cubicBezTo>
                    <a:pt x="25" y="0"/>
                    <a:pt x="27" y="3"/>
                    <a:pt x="32" y="8"/>
                  </a:cubicBezTo>
                  <a:close/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6" name="Freeform 269">
              <a:extLst>
                <a:ext uri="{FF2B5EF4-FFF2-40B4-BE49-F238E27FC236}">
                  <a16:creationId xmlns:a16="http://schemas.microsoft.com/office/drawing/2014/main" id="{4BE29257-5B68-4602-AC78-88353100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6" y="4576763"/>
              <a:ext cx="131763" cy="136525"/>
            </a:xfrm>
            <a:custGeom>
              <a:avLst/>
              <a:gdLst>
                <a:gd name="T0" fmla="*/ 38 w 47"/>
                <a:gd name="T1" fmla="*/ 9 h 49"/>
                <a:gd name="T2" fmla="*/ 44 w 47"/>
                <a:gd name="T3" fmla="*/ 13 h 49"/>
                <a:gd name="T4" fmla="*/ 45 w 47"/>
                <a:gd name="T5" fmla="*/ 14 h 49"/>
                <a:gd name="T6" fmla="*/ 44 w 47"/>
                <a:gd name="T7" fmla="*/ 16 h 49"/>
                <a:gd name="T8" fmla="*/ 47 w 47"/>
                <a:gd name="T9" fmla="*/ 24 h 49"/>
                <a:gd name="T10" fmla="*/ 47 w 47"/>
                <a:gd name="T11" fmla="*/ 26 h 49"/>
                <a:gd name="T12" fmla="*/ 32 w 47"/>
                <a:gd name="T13" fmla="*/ 45 h 49"/>
                <a:gd name="T14" fmla="*/ 7 w 47"/>
                <a:gd name="T15" fmla="*/ 12 h 49"/>
                <a:gd name="T16" fmla="*/ 38 w 47"/>
                <a:gd name="T17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9">
                  <a:moveTo>
                    <a:pt x="38" y="9"/>
                  </a:moveTo>
                  <a:cubicBezTo>
                    <a:pt x="41" y="11"/>
                    <a:pt x="44" y="13"/>
                    <a:pt x="44" y="13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4" y="15"/>
                    <a:pt x="44" y="16"/>
                  </a:cubicBezTo>
                  <a:cubicBezTo>
                    <a:pt x="44" y="20"/>
                    <a:pt x="45" y="22"/>
                    <a:pt x="47" y="24"/>
                  </a:cubicBezTo>
                  <a:cubicBezTo>
                    <a:pt x="47" y="24"/>
                    <a:pt x="47" y="25"/>
                    <a:pt x="47" y="26"/>
                  </a:cubicBezTo>
                  <a:cubicBezTo>
                    <a:pt x="47" y="31"/>
                    <a:pt x="45" y="41"/>
                    <a:pt x="32" y="45"/>
                  </a:cubicBezTo>
                  <a:cubicBezTo>
                    <a:pt x="20" y="49"/>
                    <a:pt x="0" y="22"/>
                    <a:pt x="7" y="12"/>
                  </a:cubicBezTo>
                  <a:cubicBezTo>
                    <a:pt x="15" y="0"/>
                    <a:pt x="29" y="5"/>
                    <a:pt x="38" y="9"/>
                  </a:cubicBezTo>
                  <a:close/>
                </a:path>
              </a:pathLst>
            </a:custGeom>
            <a:solidFill>
              <a:srgbClr val="004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7" name="Freeform 270">
              <a:extLst>
                <a:ext uri="{FF2B5EF4-FFF2-40B4-BE49-F238E27FC236}">
                  <a16:creationId xmlns:a16="http://schemas.microsoft.com/office/drawing/2014/main" id="{19C872EA-F1A3-4D32-9F7B-FD69B58C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8" y="4054475"/>
              <a:ext cx="109538" cy="347663"/>
            </a:xfrm>
            <a:custGeom>
              <a:avLst/>
              <a:gdLst>
                <a:gd name="T0" fmla="*/ 39 w 39"/>
                <a:gd name="T1" fmla="*/ 117 h 124"/>
                <a:gd name="T2" fmla="*/ 33 w 39"/>
                <a:gd name="T3" fmla="*/ 123 h 124"/>
                <a:gd name="T4" fmla="*/ 31 w 39"/>
                <a:gd name="T5" fmla="*/ 124 h 124"/>
                <a:gd name="T6" fmla="*/ 20 w 39"/>
                <a:gd name="T7" fmla="*/ 118 h 124"/>
                <a:gd name="T8" fmla="*/ 21 w 39"/>
                <a:gd name="T9" fmla="*/ 117 h 124"/>
                <a:gd name="T10" fmla="*/ 3 w 39"/>
                <a:gd name="T11" fmla="*/ 65 h 124"/>
                <a:gd name="T12" fmla="*/ 11 w 39"/>
                <a:gd name="T13" fmla="*/ 0 h 124"/>
                <a:gd name="T14" fmla="*/ 39 w 39"/>
                <a:gd name="T15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24">
                  <a:moveTo>
                    <a:pt x="39" y="117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28" y="122"/>
                    <a:pt x="25" y="120"/>
                    <a:pt x="20" y="118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7"/>
                    <a:pt x="5" y="91"/>
                    <a:pt x="3" y="65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11" y="0"/>
                    <a:pt x="17" y="58"/>
                    <a:pt x="39" y="117"/>
                  </a:cubicBezTo>
                  <a:close/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8" name="Freeform 271">
              <a:extLst>
                <a:ext uri="{FF2B5EF4-FFF2-40B4-BE49-F238E27FC236}">
                  <a16:creationId xmlns:a16="http://schemas.microsoft.com/office/drawing/2014/main" id="{6B268478-40D0-4F59-AB37-D4AD89D3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1" y="5719763"/>
              <a:ext cx="398463" cy="384175"/>
            </a:xfrm>
            <a:custGeom>
              <a:avLst/>
              <a:gdLst>
                <a:gd name="T0" fmla="*/ 42 w 142"/>
                <a:gd name="T1" fmla="*/ 21 h 137"/>
                <a:gd name="T2" fmla="*/ 48 w 142"/>
                <a:gd name="T3" fmla="*/ 16 h 137"/>
                <a:gd name="T4" fmla="*/ 69 w 142"/>
                <a:gd name="T5" fmla="*/ 1 h 137"/>
                <a:gd name="T6" fmla="*/ 71 w 142"/>
                <a:gd name="T7" fmla="*/ 1 h 137"/>
                <a:gd name="T8" fmla="*/ 142 w 142"/>
                <a:gd name="T9" fmla="*/ 34 h 137"/>
                <a:gd name="T10" fmla="*/ 107 w 142"/>
                <a:gd name="T11" fmla="*/ 118 h 137"/>
                <a:gd name="T12" fmla="*/ 106 w 142"/>
                <a:gd name="T13" fmla="*/ 119 h 137"/>
                <a:gd name="T14" fmla="*/ 100 w 142"/>
                <a:gd name="T15" fmla="*/ 117 h 137"/>
                <a:gd name="T16" fmla="*/ 115 w 142"/>
                <a:gd name="T17" fmla="*/ 70 h 137"/>
                <a:gd name="T18" fmla="*/ 105 w 142"/>
                <a:gd name="T19" fmla="*/ 62 h 137"/>
                <a:gd name="T20" fmla="*/ 84 w 142"/>
                <a:gd name="T21" fmla="*/ 112 h 137"/>
                <a:gd name="T22" fmla="*/ 84 w 142"/>
                <a:gd name="T23" fmla="*/ 112 h 137"/>
                <a:gd name="T24" fmla="*/ 76 w 142"/>
                <a:gd name="T25" fmla="*/ 110 h 137"/>
                <a:gd name="T26" fmla="*/ 98 w 142"/>
                <a:gd name="T27" fmla="*/ 58 h 137"/>
                <a:gd name="T28" fmla="*/ 84 w 142"/>
                <a:gd name="T29" fmla="*/ 48 h 137"/>
                <a:gd name="T30" fmla="*/ 60 w 142"/>
                <a:gd name="T31" fmla="*/ 103 h 137"/>
                <a:gd name="T32" fmla="*/ 2 w 142"/>
                <a:gd name="T33" fmla="*/ 113 h 137"/>
                <a:gd name="T34" fmla="*/ 0 w 142"/>
                <a:gd name="T35" fmla="*/ 98 h 137"/>
                <a:gd name="T36" fmla="*/ 8 w 142"/>
                <a:gd name="T37" fmla="*/ 69 h 137"/>
                <a:gd name="T38" fmla="*/ 20 w 142"/>
                <a:gd name="T39" fmla="*/ 48 h 137"/>
                <a:gd name="T40" fmla="*/ 25 w 142"/>
                <a:gd name="T41" fmla="*/ 41 h 137"/>
                <a:gd name="T42" fmla="*/ 42 w 142"/>
                <a:gd name="T43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37">
                  <a:moveTo>
                    <a:pt x="42" y="21"/>
                  </a:moveTo>
                  <a:cubicBezTo>
                    <a:pt x="44" y="19"/>
                    <a:pt x="46" y="18"/>
                    <a:pt x="48" y="16"/>
                  </a:cubicBezTo>
                  <a:cubicBezTo>
                    <a:pt x="56" y="8"/>
                    <a:pt x="64" y="3"/>
                    <a:pt x="69" y="1"/>
                  </a:cubicBezTo>
                  <a:cubicBezTo>
                    <a:pt x="70" y="1"/>
                    <a:pt x="70" y="1"/>
                    <a:pt x="71" y="1"/>
                  </a:cubicBezTo>
                  <a:cubicBezTo>
                    <a:pt x="84" y="0"/>
                    <a:pt x="98" y="33"/>
                    <a:pt x="142" y="34"/>
                  </a:cubicBezTo>
                  <a:cubicBezTo>
                    <a:pt x="141" y="36"/>
                    <a:pt x="111" y="78"/>
                    <a:pt x="107" y="118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4" y="118"/>
                    <a:pt x="102" y="118"/>
                    <a:pt x="100" y="117"/>
                  </a:cubicBezTo>
                  <a:cubicBezTo>
                    <a:pt x="103" y="95"/>
                    <a:pt x="113" y="76"/>
                    <a:pt x="115" y="70"/>
                  </a:cubicBezTo>
                  <a:cubicBezTo>
                    <a:pt x="117" y="64"/>
                    <a:pt x="115" y="55"/>
                    <a:pt x="105" y="62"/>
                  </a:cubicBezTo>
                  <a:cubicBezTo>
                    <a:pt x="93" y="70"/>
                    <a:pt x="84" y="112"/>
                    <a:pt x="8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1" y="111"/>
                    <a:pt x="79" y="110"/>
                    <a:pt x="76" y="110"/>
                  </a:cubicBezTo>
                  <a:cubicBezTo>
                    <a:pt x="81" y="85"/>
                    <a:pt x="96" y="65"/>
                    <a:pt x="98" y="58"/>
                  </a:cubicBezTo>
                  <a:cubicBezTo>
                    <a:pt x="100" y="52"/>
                    <a:pt x="95" y="41"/>
                    <a:pt x="84" y="48"/>
                  </a:cubicBezTo>
                  <a:cubicBezTo>
                    <a:pt x="70" y="57"/>
                    <a:pt x="60" y="103"/>
                    <a:pt x="60" y="103"/>
                  </a:cubicBezTo>
                  <a:cubicBezTo>
                    <a:pt x="60" y="103"/>
                    <a:pt x="9" y="137"/>
                    <a:pt x="2" y="113"/>
                  </a:cubicBezTo>
                  <a:cubicBezTo>
                    <a:pt x="1" y="108"/>
                    <a:pt x="0" y="103"/>
                    <a:pt x="0" y="98"/>
                  </a:cubicBezTo>
                  <a:cubicBezTo>
                    <a:pt x="0" y="89"/>
                    <a:pt x="3" y="78"/>
                    <a:pt x="8" y="69"/>
                  </a:cubicBezTo>
                  <a:cubicBezTo>
                    <a:pt x="11" y="61"/>
                    <a:pt x="15" y="54"/>
                    <a:pt x="20" y="48"/>
                  </a:cubicBezTo>
                  <a:cubicBezTo>
                    <a:pt x="22" y="45"/>
                    <a:pt x="23" y="43"/>
                    <a:pt x="25" y="41"/>
                  </a:cubicBezTo>
                  <a:cubicBezTo>
                    <a:pt x="30" y="34"/>
                    <a:pt x="36" y="27"/>
                    <a:pt x="42" y="21"/>
                  </a:cubicBezTo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9" name="Freeform 272">
              <a:extLst>
                <a:ext uri="{FF2B5EF4-FFF2-40B4-BE49-F238E27FC236}">
                  <a16:creationId xmlns:a16="http://schemas.microsoft.com/office/drawing/2014/main" id="{7B7274D5-B8A3-4F33-9924-296105048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5689600"/>
              <a:ext cx="50800" cy="50800"/>
            </a:xfrm>
            <a:custGeom>
              <a:avLst/>
              <a:gdLst>
                <a:gd name="T0" fmla="*/ 18 w 18"/>
                <a:gd name="T1" fmla="*/ 8 h 18"/>
                <a:gd name="T2" fmla="*/ 8 w 18"/>
                <a:gd name="T3" fmla="*/ 0 h 18"/>
                <a:gd name="T4" fmla="*/ 0 w 18"/>
                <a:gd name="T5" fmla="*/ 10 h 18"/>
                <a:gd name="T6" fmla="*/ 7 w 18"/>
                <a:gd name="T7" fmla="*/ 18 h 18"/>
                <a:gd name="T8" fmla="*/ 17 w 18"/>
                <a:gd name="T9" fmla="*/ 13 h 18"/>
                <a:gd name="T10" fmla="*/ 18 w 18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1" y="14"/>
                    <a:pt x="4" y="17"/>
                    <a:pt x="7" y="18"/>
                  </a:cubicBezTo>
                  <a:cubicBezTo>
                    <a:pt x="10" y="16"/>
                    <a:pt x="14" y="14"/>
                    <a:pt x="17" y="13"/>
                  </a:cubicBezTo>
                  <a:cubicBezTo>
                    <a:pt x="17" y="11"/>
                    <a:pt x="18" y="10"/>
                    <a:pt x="18" y="8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0" name="Freeform 273">
              <a:extLst>
                <a:ext uri="{FF2B5EF4-FFF2-40B4-BE49-F238E27FC236}">
                  <a16:creationId xmlns:a16="http://schemas.microsoft.com/office/drawing/2014/main" id="{AC9EABA6-99E8-47A5-B8F7-98552A916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1" y="5759450"/>
              <a:ext cx="46038" cy="47625"/>
            </a:xfrm>
            <a:custGeom>
              <a:avLst/>
              <a:gdLst>
                <a:gd name="T0" fmla="*/ 16 w 16"/>
                <a:gd name="T1" fmla="*/ 5 h 17"/>
                <a:gd name="T2" fmla="*/ 8 w 16"/>
                <a:gd name="T3" fmla="*/ 1 h 17"/>
                <a:gd name="T4" fmla="*/ 0 w 16"/>
                <a:gd name="T5" fmla="*/ 10 h 17"/>
                <a:gd name="T6" fmla="*/ 5 w 16"/>
                <a:gd name="T7" fmla="*/ 17 h 17"/>
                <a:gd name="T8" fmla="*/ 16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5"/>
                  </a:moveTo>
                  <a:cubicBezTo>
                    <a:pt x="15" y="2"/>
                    <a:pt x="11" y="0"/>
                    <a:pt x="8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0" y="13"/>
                    <a:pt x="2" y="16"/>
                    <a:pt x="5" y="17"/>
                  </a:cubicBezTo>
                  <a:cubicBezTo>
                    <a:pt x="8" y="13"/>
                    <a:pt x="12" y="9"/>
                    <a:pt x="16" y="5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1" name="Freeform 274">
              <a:extLst>
                <a:ext uri="{FF2B5EF4-FFF2-40B4-BE49-F238E27FC236}">
                  <a16:creationId xmlns:a16="http://schemas.microsoft.com/office/drawing/2014/main" id="{AB16DE54-0024-4EF0-8DA8-3E3E0213C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6" y="5840413"/>
              <a:ext cx="44450" cy="50800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10 h 18"/>
                <a:gd name="T4" fmla="*/ 9 w 16"/>
                <a:gd name="T5" fmla="*/ 17 h 18"/>
                <a:gd name="T6" fmla="*/ 16 w 16"/>
                <a:gd name="T7" fmla="*/ 4 h 18"/>
                <a:gd name="T8" fmla="*/ 8 w 1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3" y="1"/>
                    <a:pt x="0" y="5"/>
                    <a:pt x="0" y="10"/>
                  </a:cubicBezTo>
                  <a:cubicBezTo>
                    <a:pt x="1" y="14"/>
                    <a:pt x="5" y="18"/>
                    <a:pt x="9" y="17"/>
                  </a:cubicBezTo>
                  <a:cubicBezTo>
                    <a:pt x="11" y="13"/>
                    <a:pt x="14" y="8"/>
                    <a:pt x="16" y="4"/>
                  </a:cubicBezTo>
                  <a:cubicBezTo>
                    <a:pt x="14" y="1"/>
                    <a:pt x="11" y="0"/>
                    <a:pt x="8" y="0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2" name="Freeform 275">
              <a:extLst>
                <a:ext uri="{FF2B5EF4-FFF2-40B4-BE49-F238E27FC236}">
                  <a16:creationId xmlns:a16="http://schemas.microsoft.com/office/drawing/2014/main" id="{363AC244-71DB-432F-9938-229B563A4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5930900"/>
              <a:ext cx="47625" cy="50800"/>
            </a:xfrm>
            <a:custGeom>
              <a:avLst/>
              <a:gdLst>
                <a:gd name="T0" fmla="*/ 9 w 17"/>
                <a:gd name="T1" fmla="*/ 0 h 18"/>
                <a:gd name="T2" fmla="*/ 1 w 17"/>
                <a:gd name="T3" fmla="*/ 10 h 18"/>
                <a:gd name="T4" fmla="*/ 10 w 17"/>
                <a:gd name="T5" fmla="*/ 18 h 18"/>
                <a:gd name="T6" fmla="*/ 14 w 17"/>
                <a:gd name="T7" fmla="*/ 16 h 18"/>
                <a:gd name="T8" fmla="*/ 17 w 17"/>
                <a:gd name="T9" fmla="*/ 4 h 18"/>
                <a:gd name="T10" fmla="*/ 9 w 1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cubicBezTo>
                    <a:pt x="4" y="1"/>
                    <a:pt x="0" y="5"/>
                    <a:pt x="1" y="10"/>
                  </a:cubicBezTo>
                  <a:cubicBezTo>
                    <a:pt x="1" y="15"/>
                    <a:pt x="6" y="18"/>
                    <a:pt x="10" y="18"/>
                  </a:cubicBezTo>
                  <a:cubicBezTo>
                    <a:pt x="12" y="18"/>
                    <a:pt x="13" y="17"/>
                    <a:pt x="14" y="16"/>
                  </a:cubicBezTo>
                  <a:cubicBezTo>
                    <a:pt x="15" y="12"/>
                    <a:pt x="16" y="8"/>
                    <a:pt x="17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solidFill>
              <a:srgbClr val="88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3" name="Freeform 276">
              <a:extLst>
                <a:ext uri="{FF2B5EF4-FFF2-40B4-BE49-F238E27FC236}">
                  <a16:creationId xmlns:a16="http://schemas.microsoft.com/office/drawing/2014/main" id="{9BB74A09-A718-4B22-AD92-02044A4F2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5905500"/>
              <a:ext cx="80963" cy="103188"/>
            </a:xfrm>
            <a:custGeom>
              <a:avLst/>
              <a:gdLst>
                <a:gd name="T0" fmla="*/ 24 w 29"/>
                <a:gd name="T1" fmla="*/ 1 h 37"/>
                <a:gd name="T2" fmla="*/ 17 w 29"/>
                <a:gd name="T3" fmla="*/ 1 h 37"/>
                <a:gd name="T4" fmla="*/ 1 w 29"/>
                <a:gd name="T5" fmla="*/ 20 h 37"/>
                <a:gd name="T6" fmla="*/ 20 w 29"/>
                <a:gd name="T7" fmla="*/ 36 h 37"/>
                <a:gd name="T8" fmla="*/ 22 w 29"/>
                <a:gd name="T9" fmla="*/ 35 h 37"/>
                <a:gd name="T10" fmla="*/ 23 w 29"/>
                <a:gd name="T11" fmla="*/ 25 h 37"/>
                <a:gd name="T12" fmla="*/ 19 w 29"/>
                <a:gd name="T13" fmla="*/ 27 h 37"/>
                <a:gd name="T14" fmla="*/ 10 w 29"/>
                <a:gd name="T15" fmla="*/ 19 h 37"/>
                <a:gd name="T16" fmla="*/ 18 w 29"/>
                <a:gd name="T17" fmla="*/ 9 h 37"/>
                <a:gd name="T18" fmla="*/ 26 w 29"/>
                <a:gd name="T19" fmla="*/ 13 h 37"/>
                <a:gd name="T20" fmla="*/ 29 w 29"/>
                <a:gd name="T21" fmla="*/ 3 h 37"/>
                <a:gd name="T22" fmla="*/ 27 w 29"/>
                <a:gd name="T23" fmla="*/ 3 h 37"/>
                <a:gd name="T24" fmla="*/ 24 w 29"/>
                <a:gd name="T2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37">
                  <a:moveTo>
                    <a:pt x="24" y="1"/>
                  </a:moveTo>
                  <a:cubicBezTo>
                    <a:pt x="22" y="1"/>
                    <a:pt x="19" y="0"/>
                    <a:pt x="17" y="1"/>
                  </a:cubicBezTo>
                  <a:cubicBezTo>
                    <a:pt x="7" y="2"/>
                    <a:pt x="0" y="10"/>
                    <a:pt x="1" y="20"/>
                  </a:cubicBezTo>
                  <a:cubicBezTo>
                    <a:pt x="2" y="29"/>
                    <a:pt x="11" y="37"/>
                    <a:pt x="20" y="36"/>
                  </a:cubicBezTo>
                  <a:cubicBezTo>
                    <a:pt x="21" y="36"/>
                    <a:pt x="21" y="36"/>
                    <a:pt x="22" y="35"/>
                  </a:cubicBezTo>
                  <a:cubicBezTo>
                    <a:pt x="22" y="32"/>
                    <a:pt x="23" y="29"/>
                    <a:pt x="23" y="25"/>
                  </a:cubicBezTo>
                  <a:cubicBezTo>
                    <a:pt x="22" y="26"/>
                    <a:pt x="21" y="27"/>
                    <a:pt x="19" y="27"/>
                  </a:cubicBezTo>
                  <a:cubicBezTo>
                    <a:pt x="15" y="27"/>
                    <a:pt x="10" y="24"/>
                    <a:pt x="10" y="19"/>
                  </a:cubicBezTo>
                  <a:cubicBezTo>
                    <a:pt x="9" y="14"/>
                    <a:pt x="13" y="10"/>
                    <a:pt x="18" y="9"/>
                  </a:cubicBezTo>
                  <a:cubicBezTo>
                    <a:pt x="21" y="9"/>
                    <a:pt x="24" y="11"/>
                    <a:pt x="26" y="13"/>
                  </a:cubicBezTo>
                  <a:cubicBezTo>
                    <a:pt x="27" y="10"/>
                    <a:pt x="28" y="6"/>
                    <a:pt x="29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6" y="2"/>
                    <a:pt x="25" y="2"/>
                    <a:pt x="24" y="1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4" name="Freeform 277">
              <a:extLst>
                <a:ext uri="{FF2B5EF4-FFF2-40B4-BE49-F238E27FC236}">
                  <a16:creationId xmlns:a16="http://schemas.microsoft.com/office/drawing/2014/main" id="{6C751E33-3B57-4341-ACDA-3017D2D5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1" y="5815013"/>
              <a:ext cx="87313" cy="98425"/>
            </a:xfrm>
            <a:custGeom>
              <a:avLst/>
              <a:gdLst>
                <a:gd name="T0" fmla="*/ 17 w 31"/>
                <a:gd name="T1" fmla="*/ 0 h 35"/>
                <a:gd name="T2" fmla="*/ 1 w 31"/>
                <a:gd name="T3" fmla="*/ 19 h 35"/>
                <a:gd name="T4" fmla="*/ 11 w 31"/>
                <a:gd name="T5" fmla="*/ 33 h 35"/>
                <a:gd name="T6" fmla="*/ 14 w 31"/>
                <a:gd name="T7" fmla="*/ 35 h 35"/>
                <a:gd name="T8" fmla="*/ 16 w 31"/>
                <a:gd name="T9" fmla="*/ 35 h 35"/>
                <a:gd name="T10" fmla="*/ 19 w 31"/>
                <a:gd name="T11" fmla="*/ 26 h 35"/>
                <a:gd name="T12" fmla="*/ 10 w 31"/>
                <a:gd name="T13" fmla="*/ 19 h 35"/>
                <a:gd name="T14" fmla="*/ 18 w 31"/>
                <a:gd name="T15" fmla="*/ 9 h 35"/>
                <a:gd name="T16" fmla="*/ 26 w 31"/>
                <a:gd name="T17" fmla="*/ 13 h 35"/>
                <a:gd name="T18" fmla="*/ 31 w 31"/>
                <a:gd name="T19" fmla="*/ 5 h 35"/>
                <a:gd name="T20" fmla="*/ 17 w 31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5">
                  <a:moveTo>
                    <a:pt x="17" y="0"/>
                  </a:moveTo>
                  <a:cubicBezTo>
                    <a:pt x="8" y="1"/>
                    <a:pt x="0" y="10"/>
                    <a:pt x="1" y="19"/>
                  </a:cubicBezTo>
                  <a:cubicBezTo>
                    <a:pt x="2" y="26"/>
                    <a:pt x="6" y="31"/>
                    <a:pt x="11" y="33"/>
                  </a:cubicBezTo>
                  <a:cubicBezTo>
                    <a:pt x="12" y="34"/>
                    <a:pt x="13" y="34"/>
                    <a:pt x="14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7" y="32"/>
                    <a:pt x="18" y="29"/>
                    <a:pt x="19" y="26"/>
                  </a:cubicBezTo>
                  <a:cubicBezTo>
                    <a:pt x="15" y="27"/>
                    <a:pt x="11" y="23"/>
                    <a:pt x="10" y="19"/>
                  </a:cubicBezTo>
                  <a:cubicBezTo>
                    <a:pt x="10" y="14"/>
                    <a:pt x="13" y="10"/>
                    <a:pt x="18" y="9"/>
                  </a:cubicBezTo>
                  <a:cubicBezTo>
                    <a:pt x="21" y="9"/>
                    <a:pt x="24" y="10"/>
                    <a:pt x="26" y="13"/>
                  </a:cubicBezTo>
                  <a:cubicBezTo>
                    <a:pt x="28" y="10"/>
                    <a:pt x="29" y="8"/>
                    <a:pt x="31" y="5"/>
                  </a:cubicBezTo>
                  <a:cubicBezTo>
                    <a:pt x="27" y="2"/>
                    <a:pt x="23" y="0"/>
                    <a:pt x="17" y="0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5" name="Freeform 278">
              <a:extLst>
                <a:ext uri="{FF2B5EF4-FFF2-40B4-BE49-F238E27FC236}">
                  <a16:creationId xmlns:a16="http://schemas.microsoft.com/office/drawing/2014/main" id="{A319EA41-DD1F-486B-9BB8-F688BD2D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5734050"/>
              <a:ext cx="92075" cy="92075"/>
            </a:xfrm>
            <a:custGeom>
              <a:avLst/>
              <a:gdLst>
                <a:gd name="T0" fmla="*/ 10 w 33"/>
                <a:gd name="T1" fmla="*/ 19 h 33"/>
                <a:gd name="T2" fmla="*/ 18 w 33"/>
                <a:gd name="T3" fmla="*/ 10 h 33"/>
                <a:gd name="T4" fmla="*/ 26 w 33"/>
                <a:gd name="T5" fmla="*/ 14 h 33"/>
                <a:gd name="T6" fmla="*/ 33 w 33"/>
                <a:gd name="T7" fmla="*/ 8 h 33"/>
                <a:gd name="T8" fmla="*/ 17 w 33"/>
                <a:gd name="T9" fmla="*/ 1 h 33"/>
                <a:gd name="T10" fmla="*/ 1 w 33"/>
                <a:gd name="T11" fmla="*/ 20 h 33"/>
                <a:gd name="T12" fmla="*/ 10 w 33"/>
                <a:gd name="T13" fmla="*/ 33 h 33"/>
                <a:gd name="T14" fmla="*/ 15 w 33"/>
                <a:gd name="T15" fmla="*/ 26 h 33"/>
                <a:gd name="T16" fmla="*/ 10 w 33"/>
                <a:gd name="T17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19"/>
                  </a:moveTo>
                  <a:cubicBezTo>
                    <a:pt x="10" y="14"/>
                    <a:pt x="13" y="10"/>
                    <a:pt x="18" y="10"/>
                  </a:cubicBezTo>
                  <a:cubicBezTo>
                    <a:pt x="21" y="9"/>
                    <a:pt x="25" y="11"/>
                    <a:pt x="26" y="14"/>
                  </a:cubicBezTo>
                  <a:cubicBezTo>
                    <a:pt x="28" y="12"/>
                    <a:pt x="31" y="10"/>
                    <a:pt x="33" y="8"/>
                  </a:cubicBezTo>
                  <a:cubicBezTo>
                    <a:pt x="30" y="3"/>
                    <a:pt x="24" y="0"/>
                    <a:pt x="17" y="1"/>
                  </a:cubicBezTo>
                  <a:cubicBezTo>
                    <a:pt x="7" y="2"/>
                    <a:pt x="0" y="10"/>
                    <a:pt x="1" y="20"/>
                  </a:cubicBezTo>
                  <a:cubicBezTo>
                    <a:pt x="2" y="26"/>
                    <a:pt x="5" y="31"/>
                    <a:pt x="10" y="33"/>
                  </a:cubicBezTo>
                  <a:cubicBezTo>
                    <a:pt x="11" y="31"/>
                    <a:pt x="13" y="28"/>
                    <a:pt x="15" y="26"/>
                  </a:cubicBezTo>
                  <a:cubicBezTo>
                    <a:pt x="12" y="25"/>
                    <a:pt x="10" y="22"/>
                    <a:pt x="10" y="19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6" name="Freeform 279">
              <a:extLst>
                <a:ext uri="{FF2B5EF4-FFF2-40B4-BE49-F238E27FC236}">
                  <a16:creationId xmlns:a16="http://schemas.microsoft.com/office/drawing/2014/main" id="{B31B899F-6517-426E-AF6A-3B5EA835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5664200"/>
              <a:ext cx="100013" cy="92075"/>
            </a:xfrm>
            <a:custGeom>
              <a:avLst/>
              <a:gdLst>
                <a:gd name="T0" fmla="*/ 10 w 36"/>
                <a:gd name="T1" fmla="*/ 19 h 33"/>
                <a:gd name="T2" fmla="*/ 18 w 36"/>
                <a:gd name="T3" fmla="*/ 9 h 33"/>
                <a:gd name="T4" fmla="*/ 28 w 36"/>
                <a:gd name="T5" fmla="*/ 17 h 33"/>
                <a:gd name="T6" fmla="*/ 27 w 36"/>
                <a:gd name="T7" fmla="*/ 22 h 33"/>
                <a:gd name="T8" fmla="*/ 36 w 36"/>
                <a:gd name="T9" fmla="*/ 18 h 33"/>
                <a:gd name="T10" fmla="*/ 36 w 36"/>
                <a:gd name="T11" fmla="*/ 17 h 33"/>
                <a:gd name="T12" fmla="*/ 17 w 36"/>
                <a:gd name="T13" fmla="*/ 1 h 33"/>
                <a:gd name="T14" fmla="*/ 1 w 36"/>
                <a:gd name="T15" fmla="*/ 20 h 33"/>
                <a:gd name="T16" fmla="*/ 8 w 36"/>
                <a:gd name="T17" fmla="*/ 33 h 33"/>
                <a:gd name="T18" fmla="*/ 17 w 36"/>
                <a:gd name="T19" fmla="*/ 27 h 33"/>
                <a:gd name="T20" fmla="*/ 10 w 36"/>
                <a:gd name="T2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3">
                  <a:moveTo>
                    <a:pt x="10" y="19"/>
                  </a:moveTo>
                  <a:cubicBezTo>
                    <a:pt x="10" y="14"/>
                    <a:pt x="13" y="10"/>
                    <a:pt x="18" y="9"/>
                  </a:cubicBezTo>
                  <a:cubicBezTo>
                    <a:pt x="23" y="9"/>
                    <a:pt x="27" y="12"/>
                    <a:pt x="28" y="17"/>
                  </a:cubicBezTo>
                  <a:cubicBezTo>
                    <a:pt x="28" y="19"/>
                    <a:pt x="27" y="20"/>
                    <a:pt x="27" y="22"/>
                  </a:cubicBezTo>
                  <a:cubicBezTo>
                    <a:pt x="30" y="20"/>
                    <a:pt x="33" y="19"/>
                    <a:pt x="36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8"/>
                    <a:pt x="27" y="0"/>
                    <a:pt x="17" y="1"/>
                  </a:cubicBezTo>
                  <a:cubicBezTo>
                    <a:pt x="8" y="2"/>
                    <a:pt x="0" y="11"/>
                    <a:pt x="1" y="20"/>
                  </a:cubicBezTo>
                  <a:cubicBezTo>
                    <a:pt x="2" y="25"/>
                    <a:pt x="4" y="30"/>
                    <a:pt x="8" y="33"/>
                  </a:cubicBezTo>
                  <a:cubicBezTo>
                    <a:pt x="11" y="31"/>
                    <a:pt x="14" y="28"/>
                    <a:pt x="17" y="27"/>
                  </a:cubicBezTo>
                  <a:cubicBezTo>
                    <a:pt x="14" y="26"/>
                    <a:pt x="11" y="23"/>
                    <a:pt x="10" y="19"/>
                  </a:cubicBezTo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7" name="Freeform 280">
              <a:extLst>
                <a:ext uri="{FF2B5EF4-FFF2-40B4-BE49-F238E27FC236}">
                  <a16:creationId xmlns:a16="http://schemas.microsoft.com/office/drawing/2014/main" id="{5D45C3F4-22ED-4702-BDF4-E1987DED5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4038" y="5851525"/>
              <a:ext cx="47625" cy="61913"/>
            </a:xfrm>
            <a:custGeom>
              <a:avLst/>
              <a:gdLst>
                <a:gd name="T0" fmla="*/ 0 w 17"/>
                <a:gd name="T1" fmla="*/ 22 h 22"/>
                <a:gd name="T2" fmla="*/ 0 w 17"/>
                <a:gd name="T3" fmla="*/ 22 h 22"/>
                <a:gd name="T4" fmla="*/ 0 w 17"/>
                <a:gd name="T5" fmla="*/ 22 h 22"/>
                <a:gd name="T6" fmla="*/ 0 w 17"/>
                <a:gd name="T7" fmla="*/ 22 h 22"/>
                <a:gd name="T8" fmla="*/ 5 w 17"/>
                <a:gd name="T9" fmla="*/ 22 h 22"/>
                <a:gd name="T10" fmla="*/ 2 w 17"/>
                <a:gd name="T11" fmla="*/ 22 h 22"/>
                <a:gd name="T12" fmla="*/ 0 w 17"/>
                <a:gd name="T13" fmla="*/ 22 h 22"/>
                <a:gd name="T14" fmla="*/ 2 w 17"/>
                <a:gd name="T15" fmla="*/ 22 h 22"/>
                <a:gd name="T16" fmla="*/ 5 w 17"/>
                <a:gd name="T17" fmla="*/ 22 h 22"/>
                <a:gd name="T18" fmla="*/ 5 w 17"/>
                <a:gd name="T19" fmla="*/ 22 h 22"/>
                <a:gd name="T20" fmla="*/ 1 w 17"/>
                <a:gd name="T21" fmla="*/ 13 h 22"/>
                <a:gd name="T22" fmla="*/ 0 w 17"/>
                <a:gd name="T23" fmla="*/ 13 h 22"/>
                <a:gd name="T24" fmla="*/ 0 w 17"/>
                <a:gd name="T25" fmla="*/ 13 h 22"/>
                <a:gd name="T26" fmla="*/ 1 w 17"/>
                <a:gd name="T27" fmla="*/ 13 h 22"/>
                <a:gd name="T28" fmla="*/ 17 w 17"/>
                <a:gd name="T29" fmla="*/ 1 h 22"/>
                <a:gd name="T30" fmla="*/ 17 w 17"/>
                <a:gd name="T31" fmla="*/ 1 h 22"/>
                <a:gd name="T32" fmla="*/ 17 w 17"/>
                <a:gd name="T33" fmla="*/ 1 h 22"/>
                <a:gd name="T34" fmla="*/ 17 w 17"/>
                <a:gd name="T35" fmla="*/ 1 h 22"/>
                <a:gd name="T36" fmla="*/ 17 w 17"/>
                <a:gd name="T37" fmla="*/ 0 h 22"/>
                <a:gd name="T38" fmla="*/ 17 w 17"/>
                <a:gd name="T39" fmla="*/ 1 h 22"/>
                <a:gd name="T40" fmla="*/ 17 w 17"/>
                <a:gd name="T41" fmla="*/ 0 h 22"/>
                <a:gd name="T42" fmla="*/ 17 w 17"/>
                <a:gd name="T43" fmla="*/ 0 h 22"/>
                <a:gd name="T44" fmla="*/ 17 w 17"/>
                <a:gd name="T45" fmla="*/ 0 h 22"/>
                <a:gd name="T46" fmla="*/ 17 w 17"/>
                <a:gd name="T47" fmla="*/ 0 h 22"/>
                <a:gd name="T48" fmla="*/ 17 w 17"/>
                <a:gd name="T49" fmla="*/ 0 h 22"/>
                <a:gd name="T50" fmla="*/ 17 w 17"/>
                <a:gd name="T51" fmla="*/ 0 h 22"/>
                <a:gd name="T52" fmla="*/ 17 w 17"/>
                <a:gd name="T53" fmla="*/ 0 h 22"/>
                <a:gd name="T54" fmla="*/ 17 w 17"/>
                <a:gd name="T55" fmla="*/ 0 h 22"/>
                <a:gd name="T56" fmla="*/ 17 w 17"/>
                <a:gd name="T57" fmla="*/ 0 h 22"/>
                <a:gd name="T58" fmla="*/ 17 w 17"/>
                <a:gd name="T5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5" y="22"/>
                  </a:moveTo>
                  <a:cubicBezTo>
                    <a:pt x="4" y="22"/>
                    <a:pt x="3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8" name="Freeform 281">
              <a:extLst>
                <a:ext uri="{FF2B5EF4-FFF2-40B4-BE49-F238E27FC236}">
                  <a16:creationId xmlns:a16="http://schemas.microsoft.com/office/drawing/2014/main" id="{CA760B34-71BA-4D93-B12A-A1D961BE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5851525"/>
              <a:ext cx="25400" cy="36513"/>
            </a:xfrm>
            <a:custGeom>
              <a:avLst/>
              <a:gdLst>
                <a:gd name="T0" fmla="*/ 7 w 9"/>
                <a:gd name="T1" fmla="*/ 0 h 13"/>
                <a:gd name="T2" fmla="*/ 7 w 9"/>
                <a:gd name="T3" fmla="*/ 0 h 13"/>
                <a:gd name="T4" fmla="*/ 7 w 9"/>
                <a:gd name="T5" fmla="*/ 0 h 13"/>
                <a:gd name="T6" fmla="*/ 7 w 9"/>
                <a:gd name="T7" fmla="*/ 0 h 13"/>
                <a:gd name="T8" fmla="*/ 7 w 9"/>
                <a:gd name="T9" fmla="*/ 0 h 13"/>
                <a:gd name="T10" fmla="*/ 0 w 9"/>
                <a:gd name="T11" fmla="*/ 13 h 13"/>
                <a:gd name="T12" fmla="*/ 0 w 9"/>
                <a:gd name="T13" fmla="*/ 13 h 13"/>
                <a:gd name="T14" fmla="*/ 0 w 9"/>
                <a:gd name="T15" fmla="*/ 13 h 13"/>
                <a:gd name="T16" fmla="*/ 1 w 9"/>
                <a:gd name="T17" fmla="*/ 13 h 13"/>
                <a:gd name="T18" fmla="*/ 1 w 9"/>
                <a:gd name="T19" fmla="*/ 13 h 13"/>
                <a:gd name="T20" fmla="*/ 9 w 9"/>
                <a:gd name="T21" fmla="*/ 5 h 13"/>
                <a:gd name="T22" fmla="*/ 9 w 9"/>
                <a:gd name="T23" fmla="*/ 4 h 13"/>
                <a:gd name="T24" fmla="*/ 9 w 9"/>
                <a:gd name="T25" fmla="*/ 4 h 13"/>
                <a:gd name="T26" fmla="*/ 7 w 9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5" y="13"/>
                    <a:pt x="9" y="9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8" y="1"/>
                    <a:pt x="7" y="0"/>
                  </a:cubicBezTo>
                </a:path>
              </a:pathLst>
            </a:custGeom>
            <a:solidFill>
              <a:srgbClr val="78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9" name="Freeform 282">
              <a:extLst>
                <a:ext uri="{FF2B5EF4-FFF2-40B4-BE49-F238E27FC236}">
                  <a16:creationId xmlns:a16="http://schemas.microsoft.com/office/drawing/2014/main" id="{B6601171-BFC3-4FC2-88F3-3C6BC131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6" y="5942013"/>
              <a:ext cx="11113" cy="36513"/>
            </a:xfrm>
            <a:custGeom>
              <a:avLst/>
              <a:gdLst>
                <a:gd name="T0" fmla="*/ 3 w 4"/>
                <a:gd name="T1" fmla="*/ 0 h 13"/>
                <a:gd name="T2" fmla="*/ 3 w 4"/>
                <a:gd name="T3" fmla="*/ 0 h 13"/>
                <a:gd name="T4" fmla="*/ 3 w 4"/>
                <a:gd name="T5" fmla="*/ 0 h 13"/>
                <a:gd name="T6" fmla="*/ 3 w 4"/>
                <a:gd name="T7" fmla="*/ 0 h 13"/>
                <a:gd name="T8" fmla="*/ 3 w 4"/>
                <a:gd name="T9" fmla="*/ 0 h 13"/>
                <a:gd name="T10" fmla="*/ 0 w 4"/>
                <a:gd name="T11" fmla="*/ 12 h 13"/>
                <a:gd name="T12" fmla="*/ 0 w 4"/>
                <a:gd name="T13" fmla="*/ 12 h 13"/>
                <a:gd name="T14" fmla="*/ 0 w 4"/>
                <a:gd name="T15" fmla="*/ 13 h 13"/>
                <a:gd name="T16" fmla="*/ 4 w 4"/>
                <a:gd name="T17" fmla="*/ 5 h 13"/>
                <a:gd name="T18" fmla="*/ 4 w 4"/>
                <a:gd name="T19" fmla="*/ 4 h 13"/>
                <a:gd name="T20" fmla="*/ 4 w 4"/>
                <a:gd name="T21" fmla="*/ 4 h 13"/>
                <a:gd name="T22" fmla="*/ 3 w 4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1"/>
                    <a:pt x="4" y="8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0"/>
                  </a:cubicBezTo>
                </a:path>
              </a:pathLst>
            </a:custGeom>
            <a:solidFill>
              <a:srgbClr val="78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0" name="Freeform 283">
              <a:extLst>
                <a:ext uri="{FF2B5EF4-FFF2-40B4-BE49-F238E27FC236}">
                  <a16:creationId xmlns:a16="http://schemas.microsoft.com/office/drawing/2014/main" id="{983AC9A7-63C6-4A2F-B102-01D29B6FC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051" y="5913438"/>
              <a:ext cx="41275" cy="90488"/>
            </a:xfrm>
            <a:custGeom>
              <a:avLst/>
              <a:gdLst>
                <a:gd name="T0" fmla="*/ 15 w 15"/>
                <a:gd name="T1" fmla="*/ 0 h 32"/>
                <a:gd name="T2" fmla="*/ 12 w 15"/>
                <a:gd name="T3" fmla="*/ 0 h 32"/>
                <a:gd name="T4" fmla="*/ 10 w 15"/>
                <a:gd name="T5" fmla="*/ 0 h 32"/>
                <a:gd name="T6" fmla="*/ 10 w 15"/>
                <a:gd name="T7" fmla="*/ 0 h 32"/>
                <a:gd name="T8" fmla="*/ 10 w 15"/>
                <a:gd name="T9" fmla="*/ 0 h 32"/>
                <a:gd name="T10" fmla="*/ 10 w 15"/>
                <a:gd name="T11" fmla="*/ 0 h 32"/>
                <a:gd name="T12" fmla="*/ 10 w 15"/>
                <a:gd name="T13" fmla="*/ 0 h 32"/>
                <a:gd name="T14" fmla="*/ 7 w 15"/>
                <a:gd name="T15" fmla="*/ 0 h 32"/>
                <a:gd name="T16" fmla="*/ 4 w 15"/>
                <a:gd name="T17" fmla="*/ 10 h 32"/>
                <a:gd name="T18" fmla="*/ 5 w 15"/>
                <a:gd name="T19" fmla="*/ 14 h 32"/>
                <a:gd name="T20" fmla="*/ 5 w 15"/>
                <a:gd name="T21" fmla="*/ 14 h 32"/>
                <a:gd name="T22" fmla="*/ 5 w 15"/>
                <a:gd name="T23" fmla="*/ 15 h 32"/>
                <a:gd name="T24" fmla="*/ 1 w 15"/>
                <a:gd name="T25" fmla="*/ 23 h 32"/>
                <a:gd name="T26" fmla="*/ 0 w 15"/>
                <a:gd name="T27" fmla="*/ 32 h 32"/>
                <a:gd name="T28" fmla="*/ 7 w 15"/>
                <a:gd name="T29" fmla="*/ 29 h 32"/>
                <a:gd name="T30" fmla="*/ 7 w 15"/>
                <a:gd name="T31" fmla="*/ 29 h 32"/>
                <a:gd name="T32" fmla="*/ 15 w 15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2">
                  <a:moveTo>
                    <a:pt x="15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4"/>
                    <a:pt x="5" y="7"/>
                    <a:pt x="4" y="10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8"/>
                    <a:pt x="4" y="21"/>
                    <a:pt x="1" y="23"/>
                  </a:cubicBezTo>
                  <a:cubicBezTo>
                    <a:pt x="1" y="26"/>
                    <a:pt x="0" y="29"/>
                    <a:pt x="0" y="32"/>
                  </a:cubicBezTo>
                  <a:cubicBezTo>
                    <a:pt x="2" y="32"/>
                    <a:pt x="5" y="31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0"/>
                    <a:pt x="10" y="9"/>
                    <a:pt x="15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1" name="Freeform 284">
              <a:extLst>
                <a:ext uri="{FF2B5EF4-FFF2-40B4-BE49-F238E27FC236}">
                  <a16:creationId xmlns:a16="http://schemas.microsoft.com/office/drawing/2014/main" id="{2D323E43-9ADE-467B-8D11-9F02D1BA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1" y="5829300"/>
              <a:ext cx="55563" cy="84138"/>
            </a:xfrm>
            <a:custGeom>
              <a:avLst/>
              <a:gdLst>
                <a:gd name="T0" fmla="*/ 15 w 20"/>
                <a:gd name="T1" fmla="*/ 0 h 30"/>
                <a:gd name="T2" fmla="*/ 15 w 20"/>
                <a:gd name="T3" fmla="*/ 0 h 30"/>
                <a:gd name="T4" fmla="*/ 15 w 20"/>
                <a:gd name="T5" fmla="*/ 0 h 30"/>
                <a:gd name="T6" fmla="*/ 10 w 20"/>
                <a:gd name="T7" fmla="*/ 8 h 30"/>
                <a:gd name="T8" fmla="*/ 12 w 20"/>
                <a:gd name="T9" fmla="*/ 12 h 30"/>
                <a:gd name="T10" fmla="*/ 12 w 20"/>
                <a:gd name="T11" fmla="*/ 12 h 30"/>
                <a:gd name="T12" fmla="*/ 12 w 20"/>
                <a:gd name="T13" fmla="*/ 13 h 30"/>
                <a:gd name="T14" fmla="*/ 4 w 20"/>
                <a:gd name="T15" fmla="*/ 21 h 30"/>
                <a:gd name="T16" fmla="*/ 4 w 20"/>
                <a:gd name="T17" fmla="*/ 21 h 30"/>
                <a:gd name="T18" fmla="*/ 3 w 20"/>
                <a:gd name="T19" fmla="*/ 21 h 30"/>
                <a:gd name="T20" fmla="*/ 0 w 20"/>
                <a:gd name="T21" fmla="*/ 30 h 30"/>
                <a:gd name="T22" fmla="*/ 0 w 20"/>
                <a:gd name="T23" fmla="*/ 30 h 30"/>
                <a:gd name="T24" fmla="*/ 0 w 20"/>
                <a:gd name="T25" fmla="*/ 30 h 30"/>
                <a:gd name="T26" fmla="*/ 0 w 20"/>
                <a:gd name="T27" fmla="*/ 30 h 30"/>
                <a:gd name="T28" fmla="*/ 0 w 20"/>
                <a:gd name="T29" fmla="*/ 30 h 30"/>
                <a:gd name="T30" fmla="*/ 3 w 20"/>
                <a:gd name="T31" fmla="*/ 30 h 30"/>
                <a:gd name="T32" fmla="*/ 3 w 20"/>
                <a:gd name="T33" fmla="*/ 30 h 30"/>
                <a:gd name="T34" fmla="*/ 3 w 20"/>
                <a:gd name="T35" fmla="*/ 30 h 30"/>
                <a:gd name="T36" fmla="*/ 3 w 20"/>
                <a:gd name="T37" fmla="*/ 30 h 30"/>
                <a:gd name="T38" fmla="*/ 5 w 20"/>
                <a:gd name="T39" fmla="*/ 30 h 30"/>
                <a:gd name="T40" fmla="*/ 8 w 20"/>
                <a:gd name="T41" fmla="*/ 30 h 30"/>
                <a:gd name="T42" fmla="*/ 8 w 20"/>
                <a:gd name="T43" fmla="*/ 30 h 30"/>
                <a:gd name="T44" fmla="*/ 20 w 20"/>
                <a:gd name="T45" fmla="*/ 9 h 30"/>
                <a:gd name="T46" fmla="*/ 20 w 20"/>
                <a:gd name="T47" fmla="*/ 9 h 30"/>
                <a:gd name="T48" fmla="*/ 20 w 20"/>
                <a:gd name="T49" fmla="*/ 9 h 30"/>
                <a:gd name="T50" fmla="*/ 20 w 20"/>
                <a:gd name="T51" fmla="*/ 8 h 30"/>
                <a:gd name="T52" fmla="*/ 20 w 20"/>
                <a:gd name="T53" fmla="*/ 8 h 30"/>
                <a:gd name="T54" fmla="*/ 20 w 20"/>
                <a:gd name="T55" fmla="*/ 8 h 30"/>
                <a:gd name="T56" fmla="*/ 20 w 20"/>
                <a:gd name="T57" fmla="*/ 8 h 30"/>
                <a:gd name="T58" fmla="*/ 20 w 20"/>
                <a:gd name="T59" fmla="*/ 8 h 30"/>
                <a:gd name="T60" fmla="*/ 20 w 20"/>
                <a:gd name="T61" fmla="*/ 8 h 30"/>
                <a:gd name="T62" fmla="*/ 20 w 20"/>
                <a:gd name="T63" fmla="*/ 8 h 30"/>
                <a:gd name="T64" fmla="*/ 15 w 2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3"/>
                    <a:pt x="12" y="5"/>
                    <a:pt x="10" y="8"/>
                  </a:cubicBezTo>
                  <a:cubicBezTo>
                    <a:pt x="11" y="9"/>
                    <a:pt x="11" y="10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7"/>
                    <a:pt x="8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2" y="24"/>
                    <a:pt x="1" y="2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6" y="30"/>
                    <a:pt x="7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22"/>
                    <a:pt x="15" y="15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5"/>
                    <a:pt x="17" y="2"/>
                    <a:pt x="15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2" name="Freeform 285">
              <a:extLst>
                <a:ext uri="{FF2B5EF4-FFF2-40B4-BE49-F238E27FC236}">
                  <a16:creationId xmlns:a16="http://schemas.microsoft.com/office/drawing/2014/main" id="{11CE1CC4-9B43-43D0-90EB-F20CDF847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7051" y="5913438"/>
              <a:ext cx="19050" cy="90488"/>
            </a:xfrm>
            <a:custGeom>
              <a:avLst/>
              <a:gdLst>
                <a:gd name="T0" fmla="*/ 1 w 7"/>
                <a:gd name="T1" fmla="*/ 22 h 32"/>
                <a:gd name="T2" fmla="*/ 1 w 7"/>
                <a:gd name="T3" fmla="*/ 22 h 32"/>
                <a:gd name="T4" fmla="*/ 0 w 7"/>
                <a:gd name="T5" fmla="*/ 32 h 32"/>
                <a:gd name="T6" fmla="*/ 0 w 7"/>
                <a:gd name="T7" fmla="*/ 32 h 32"/>
                <a:gd name="T8" fmla="*/ 1 w 7"/>
                <a:gd name="T9" fmla="*/ 23 h 32"/>
                <a:gd name="T10" fmla="*/ 1 w 7"/>
                <a:gd name="T11" fmla="*/ 22 h 32"/>
                <a:gd name="T12" fmla="*/ 1 w 7"/>
                <a:gd name="T13" fmla="*/ 22 h 32"/>
                <a:gd name="T14" fmla="*/ 7 w 7"/>
                <a:gd name="T15" fmla="*/ 0 h 32"/>
                <a:gd name="T16" fmla="*/ 4 w 7"/>
                <a:gd name="T17" fmla="*/ 10 h 32"/>
                <a:gd name="T18" fmla="*/ 4 w 7"/>
                <a:gd name="T19" fmla="*/ 10 h 32"/>
                <a:gd name="T20" fmla="*/ 4 w 7"/>
                <a:gd name="T21" fmla="*/ 10 h 32"/>
                <a:gd name="T22" fmla="*/ 4 w 7"/>
                <a:gd name="T23" fmla="*/ 10 h 32"/>
                <a:gd name="T24" fmla="*/ 7 w 7"/>
                <a:gd name="T25" fmla="*/ 0 h 32"/>
                <a:gd name="T26" fmla="*/ 7 w 7"/>
                <a:gd name="T27" fmla="*/ 0 h 32"/>
                <a:gd name="T28" fmla="*/ 7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6"/>
                    <a:pt x="0" y="29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9"/>
                    <a:pt x="1" y="26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7" y="0"/>
                  </a:moveTo>
                  <a:cubicBezTo>
                    <a:pt x="6" y="3"/>
                    <a:pt x="5" y="7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7"/>
                    <a:pt x="6" y="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3" name="Freeform 286">
              <a:extLst>
                <a:ext uri="{FF2B5EF4-FFF2-40B4-BE49-F238E27FC236}">
                  <a16:creationId xmlns:a16="http://schemas.microsoft.com/office/drawing/2014/main" id="{A87FAB73-1819-44D5-BD68-A3CDFEC26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101" y="5829300"/>
              <a:ext cx="42863" cy="84138"/>
            </a:xfrm>
            <a:custGeom>
              <a:avLst/>
              <a:gdLst>
                <a:gd name="T0" fmla="*/ 3 w 15"/>
                <a:gd name="T1" fmla="*/ 21 h 30"/>
                <a:gd name="T2" fmla="*/ 3 w 15"/>
                <a:gd name="T3" fmla="*/ 21 h 30"/>
                <a:gd name="T4" fmla="*/ 3 w 15"/>
                <a:gd name="T5" fmla="*/ 21 h 30"/>
                <a:gd name="T6" fmla="*/ 0 w 15"/>
                <a:gd name="T7" fmla="*/ 30 h 30"/>
                <a:gd name="T8" fmla="*/ 0 w 15"/>
                <a:gd name="T9" fmla="*/ 30 h 30"/>
                <a:gd name="T10" fmla="*/ 0 w 15"/>
                <a:gd name="T11" fmla="*/ 30 h 30"/>
                <a:gd name="T12" fmla="*/ 3 w 15"/>
                <a:gd name="T13" fmla="*/ 21 h 30"/>
                <a:gd name="T14" fmla="*/ 3 w 15"/>
                <a:gd name="T15" fmla="*/ 21 h 30"/>
                <a:gd name="T16" fmla="*/ 3 w 15"/>
                <a:gd name="T17" fmla="*/ 21 h 30"/>
                <a:gd name="T18" fmla="*/ 3 w 15"/>
                <a:gd name="T19" fmla="*/ 21 h 30"/>
                <a:gd name="T20" fmla="*/ 15 w 15"/>
                <a:gd name="T21" fmla="*/ 0 h 30"/>
                <a:gd name="T22" fmla="*/ 10 w 15"/>
                <a:gd name="T23" fmla="*/ 8 h 30"/>
                <a:gd name="T24" fmla="*/ 10 w 15"/>
                <a:gd name="T25" fmla="*/ 8 h 30"/>
                <a:gd name="T26" fmla="*/ 10 w 15"/>
                <a:gd name="T27" fmla="*/ 8 h 30"/>
                <a:gd name="T28" fmla="*/ 10 w 15"/>
                <a:gd name="T29" fmla="*/ 8 h 30"/>
                <a:gd name="T30" fmla="*/ 15 w 15"/>
                <a:gd name="T31" fmla="*/ 0 h 30"/>
                <a:gd name="T32" fmla="*/ 15 w 15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0"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4"/>
                    <a:pt x="1" y="2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7"/>
                    <a:pt x="2" y="24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moveTo>
                    <a:pt x="15" y="0"/>
                  </a:moveTo>
                  <a:cubicBezTo>
                    <a:pt x="13" y="3"/>
                    <a:pt x="12" y="5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5"/>
                    <a:pt x="13" y="3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4" name="Freeform 287">
              <a:extLst>
                <a:ext uri="{FF2B5EF4-FFF2-40B4-BE49-F238E27FC236}">
                  <a16:creationId xmlns:a16="http://schemas.microsoft.com/office/drawing/2014/main" id="{0A85D551-6A28-49BD-9E4C-E81632B49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5778500"/>
              <a:ext cx="47625" cy="57150"/>
            </a:xfrm>
            <a:custGeom>
              <a:avLst/>
              <a:gdLst>
                <a:gd name="T0" fmla="*/ 0 w 17"/>
                <a:gd name="T1" fmla="*/ 20 h 20"/>
                <a:gd name="T2" fmla="*/ 0 w 17"/>
                <a:gd name="T3" fmla="*/ 20 h 20"/>
                <a:gd name="T4" fmla="*/ 0 w 17"/>
                <a:gd name="T5" fmla="*/ 20 h 20"/>
                <a:gd name="T6" fmla="*/ 0 w 17"/>
                <a:gd name="T7" fmla="*/ 20 h 20"/>
                <a:gd name="T8" fmla="*/ 0 w 17"/>
                <a:gd name="T9" fmla="*/ 20 h 20"/>
                <a:gd name="T10" fmla="*/ 0 w 17"/>
                <a:gd name="T11" fmla="*/ 20 h 20"/>
                <a:gd name="T12" fmla="*/ 0 w 17"/>
                <a:gd name="T13" fmla="*/ 11 h 20"/>
                <a:gd name="T14" fmla="*/ 0 w 17"/>
                <a:gd name="T15" fmla="*/ 11 h 20"/>
                <a:gd name="T16" fmla="*/ 0 w 17"/>
                <a:gd name="T17" fmla="*/ 11 h 20"/>
                <a:gd name="T18" fmla="*/ 0 w 17"/>
                <a:gd name="T19" fmla="*/ 11 h 20"/>
                <a:gd name="T20" fmla="*/ 1 w 17"/>
                <a:gd name="T21" fmla="*/ 11 h 20"/>
                <a:gd name="T22" fmla="*/ 0 w 17"/>
                <a:gd name="T23" fmla="*/ 11 h 20"/>
                <a:gd name="T24" fmla="*/ 1 w 17"/>
                <a:gd name="T25" fmla="*/ 11 h 20"/>
                <a:gd name="T26" fmla="*/ 17 w 17"/>
                <a:gd name="T27" fmla="*/ 0 h 20"/>
                <a:gd name="T28" fmla="*/ 17 w 17"/>
                <a:gd name="T29" fmla="*/ 0 h 20"/>
                <a:gd name="T30" fmla="*/ 17 w 17"/>
                <a:gd name="T31" fmla="*/ 0 h 20"/>
                <a:gd name="T32" fmla="*/ 17 w 17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1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5" name="Freeform 288">
              <a:extLst>
                <a:ext uri="{FF2B5EF4-FFF2-40B4-BE49-F238E27FC236}">
                  <a16:creationId xmlns:a16="http://schemas.microsoft.com/office/drawing/2014/main" id="{EDCA5E3B-266C-45FF-8BFF-34B838FD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5773738"/>
              <a:ext cx="33338" cy="36513"/>
            </a:xfrm>
            <a:custGeom>
              <a:avLst/>
              <a:gdLst>
                <a:gd name="T0" fmla="*/ 11 w 12"/>
                <a:gd name="T1" fmla="*/ 0 h 13"/>
                <a:gd name="T2" fmla="*/ 11 w 12"/>
                <a:gd name="T3" fmla="*/ 0 h 13"/>
                <a:gd name="T4" fmla="*/ 11 w 12"/>
                <a:gd name="T5" fmla="*/ 0 h 13"/>
                <a:gd name="T6" fmla="*/ 11 w 12"/>
                <a:gd name="T7" fmla="*/ 0 h 13"/>
                <a:gd name="T8" fmla="*/ 0 w 12"/>
                <a:gd name="T9" fmla="*/ 12 h 13"/>
                <a:gd name="T10" fmla="*/ 0 w 12"/>
                <a:gd name="T11" fmla="*/ 12 h 13"/>
                <a:gd name="T12" fmla="*/ 0 w 12"/>
                <a:gd name="T13" fmla="*/ 12 h 13"/>
                <a:gd name="T14" fmla="*/ 4 w 12"/>
                <a:gd name="T15" fmla="*/ 13 h 13"/>
                <a:gd name="T16" fmla="*/ 4 w 12"/>
                <a:gd name="T17" fmla="*/ 13 h 13"/>
                <a:gd name="T18" fmla="*/ 4 w 12"/>
                <a:gd name="T19" fmla="*/ 13 h 13"/>
                <a:gd name="T20" fmla="*/ 5 w 12"/>
                <a:gd name="T21" fmla="*/ 13 h 13"/>
                <a:gd name="T22" fmla="*/ 5 w 12"/>
                <a:gd name="T23" fmla="*/ 13 h 13"/>
                <a:gd name="T24" fmla="*/ 12 w 12"/>
                <a:gd name="T25" fmla="*/ 4 h 13"/>
                <a:gd name="T26" fmla="*/ 12 w 12"/>
                <a:gd name="T27" fmla="*/ 4 h 13"/>
                <a:gd name="T28" fmla="*/ 12 w 12"/>
                <a:gd name="T29" fmla="*/ 4 h 13"/>
                <a:gd name="T30" fmla="*/ 11 w 12"/>
                <a:gd name="T3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9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1"/>
                    <a:pt x="11" y="0"/>
                  </a:cubicBezTo>
                </a:path>
              </a:pathLst>
            </a:custGeom>
            <a:solidFill>
              <a:srgbClr val="78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6" name="Freeform 289">
              <a:extLst>
                <a:ext uri="{FF2B5EF4-FFF2-40B4-BE49-F238E27FC236}">
                  <a16:creationId xmlns:a16="http://schemas.microsoft.com/office/drawing/2014/main" id="{6DC9963B-E79F-45B1-AF8F-4207B7D0C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1" y="5756275"/>
              <a:ext cx="73025" cy="79375"/>
            </a:xfrm>
            <a:custGeom>
              <a:avLst/>
              <a:gdLst>
                <a:gd name="T0" fmla="*/ 23 w 26"/>
                <a:gd name="T1" fmla="*/ 0 h 28"/>
                <a:gd name="T2" fmla="*/ 23 w 26"/>
                <a:gd name="T3" fmla="*/ 0 h 28"/>
                <a:gd name="T4" fmla="*/ 23 w 26"/>
                <a:gd name="T5" fmla="*/ 0 h 28"/>
                <a:gd name="T6" fmla="*/ 16 w 26"/>
                <a:gd name="T7" fmla="*/ 6 h 28"/>
                <a:gd name="T8" fmla="*/ 17 w 26"/>
                <a:gd name="T9" fmla="*/ 10 h 28"/>
                <a:gd name="T10" fmla="*/ 17 w 26"/>
                <a:gd name="T11" fmla="*/ 10 h 28"/>
                <a:gd name="T12" fmla="*/ 17 w 26"/>
                <a:gd name="T13" fmla="*/ 10 h 28"/>
                <a:gd name="T14" fmla="*/ 10 w 26"/>
                <a:gd name="T15" fmla="*/ 19 h 28"/>
                <a:gd name="T16" fmla="*/ 10 w 26"/>
                <a:gd name="T17" fmla="*/ 19 h 28"/>
                <a:gd name="T18" fmla="*/ 9 w 26"/>
                <a:gd name="T19" fmla="*/ 19 h 28"/>
                <a:gd name="T20" fmla="*/ 9 w 26"/>
                <a:gd name="T21" fmla="*/ 19 h 28"/>
                <a:gd name="T22" fmla="*/ 9 w 26"/>
                <a:gd name="T23" fmla="*/ 19 h 28"/>
                <a:gd name="T24" fmla="*/ 9 w 26"/>
                <a:gd name="T25" fmla="*/ 19 h 28"/>
                <a:gd name="T26" fmla="*/ 5 w 26"/>
                <a:gd name="T27" fmla="*/ 18 h 28"/>
                <a:gd name="T28" fmla="*/ 0 w 26"/>
                <a:gd name="T29" fmla="*/ 25 h 28"/>
                <a:gd name="T30" fmla="*/ 9 w 26"/>
                <a:gd name="T31" fmla="*/ 28 h 28"/>
                <a:gd name="T32" fmla="*/ 9 w 26"/>
                <a:gd name="T33" fmla="*/ 28 h 28"/>
                <a:gd name="T34" fmla="*/ 9 w 26"/>
                <a:gd name="T35" fmla="*/ 28 h 28"/>
                <a:gd name="T36" fmla="*/ 9 w 26"/>
                <a:gd name="T37" fmla="*/ 28 h 28"/>
                <a:gd name="T38" fmla="*/ 9 w 26"/>
                <a:gd name="T39" fmla="*/ 28 h 28"/>
                <a:gd name="T40" fmla="*/ 9 w 26"/>
                <a:gd name="T41" fmla="*/ 28 h 28"/>
                <a:gd name="T42" fmla="*/ 26 w 26"/>
                <a:gd name="T43" fmla="*/ 8 h 28"/>
                <a:gd name="T44" fmla="*/ 26 w 26"/>
                <a:gd name="T45" fmla="*/ 8 h 28"/>
                <a:gd name="T46" fmla="*/ 23 w 26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6" y="6"/>
                  </a:cubicBezTo>
                  <a:cubicBezTo>
                    <a:pt x="17" y="7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5"/>
                    <a:pt x="14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3" y="20"/>
                    <a:pt x="1" y="23"/>
                    <a:pt x="0" y="25"/>
                  </a:cubicBezTo>
                  <a:cubicBezTo>
                    <a:pt x="2" y="27"/>
                    <a:pt x="5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4" y="21"/>
                    <a:pt x="20" y="14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"/>
                    <a:pt x="25" y="3"/>
                    <a:pt x="23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7" name="Freeform 290">
              <a:extLst>
                <a:ext uri="{FF2B5EF4-FFF2-40B4-BE49-F238E27FC236}">
                  <a16:creationId xmlns:a16="http://schemas.microsoft.com/office/drawing/2014/main" id="{65B6217C-BF64-4C45-B638-2643D960C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551" y="5756275"/>
              <a:ext cx="65088" cy="69850"/>
            </a:xfrm>
            <a:custGeom>
              <a:avLst/>
              <a:gdLst>
                <a:gd name="T0" fmla="*/ 5 w 23"/>
                <a:gd name="T1" fmla="*/ 18 h 25"/>
                <a:gd name="T2" fmla="*/ 0 w 23"/>
                <a:gd name="T3" fmla="*/ 25 h 25"/>
                <a:gd name="T4" fmla="*/ 0 w 23"/>
                <a:gd name="T5" fmla="*/ 25 h 25"/>
                <a:gd name="T6" fmla="*/ 5 w 23"/>
                <a:gd name="T7" fmla="*/ 18 h 25"/>
                <a:gd name="T8" fmla="*/ 5 w 23"/>
                <a:gd name="T9" fmla="*/ 18 h 25"/>
                <a:gd name="T10" fmla="*/ 5 w 23"/>
                <a:gd name="T11" fmla="*/ 18 h 25"/>
                <a:gd name="T12" fmla="*/ 5 w 23"/>
                <a:gd name="T13" fmla="*/ 18 h 25"/>
                <a:gd name="T14" fmla="*/ 23 w 23"/>
                <a:gd name="T15" fmla="*/ 0 h 25"/>
                <a:gd name="T16" fmla="*/ 16 w 23"/>
                <a:gd name="T17" fmla="*/ 6 h 25"/>
                <a:gd name="T18" fmla="*/ 16 w 23"/>
                <a:gd name="T19" fmla="*/ 6 h 25"/>
                <a:gd name="T20" fmla="*/ 16 w 23"/>
                <a:gd name="T21" fmla="*/ 6 h 25"/>
                <a:gd name="T22" fmla="*/ 16 w 23"/>
                <a:gd name="T23" fmla="*/ 6 h 25"/>
                <a:gd name="T24" fmla="*/ 16 w 23"/>
                <a:gd name="T25" fmla="*/ 6 h 25"/>
                <a:gd name="T26" fmla="*/ 23 w 23"/>
                <a:gd name="T27" fmla="*/ 0 h 25"/>
                <a:gd name="T28" fmla="*/ 23 w 23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5">
                  <a:moveTo>
                    <a:pt x="5" y="18"/>
                  </a:moveTo>
                  <a:cubicBezTo>
                    <a:pt x="3" y="20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3"/>
                    <a:pt x="3" y="20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3" y="0"/>
                  </a:moveTo>
                  <a:cubicBezTo>
                    <a:pt x="21" y="2"/>
                    <a:pt x="18" y="4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4"/>
                    <a:pt x="21" y="2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8" name="Freeform 291">
              <a:extLst>
                <a:ext uri="{FF2B5EF4-FFF2-40B4-BE49-F238E27FC236}">
                  <a16:creationId xmlns:a16="http://schemas.microsoft.com/office/drawing/2014/main" id="{DE1F7D57-2C89-485D-8BDC-1E4AF0EE0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8976" y="574040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9" name="Freeform 292">
              <a:extLst>
                <a:ext uri="{FF2B5EF4-FFF2-40B4-BE49-F238E27FC236}">
                  <a16:creationId xmlns:a16="http://schemas.microsoft.com/office/drawing/2014/main" id="{3A03B293-8DFA-47A5-B01E-437703DFC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5726113"/>
              <a:ext cx="26988" cy="14288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5 h 5"/>
                <a:gd name="T12" fmla="*/ 2 w 10"/>
                <a:gd name="T13" fmla="*/ 5 h 5"/>
                <a:gd name="T14" fmla="*/ 2 w 10"/>
                <a:gd name="T15" fmla="*/ 5 h 5"/>
                <a:gd name="T16" fmla="*/ 2 w 10"/>
                <a:gd name="T17" fmla="*/ 5 h 5"/>
                <a:gd name="T18" fmla="*/ 3 w 10"/>
                <a:gd name="T19" fmla="*/ 5 h 5"/>
                <a:gd name="T20" fmla="*/ 3 w 10"/>
                <a:gd name="T21" fmla="*/ 5 h 5"/>
                <a:gd name="T22" fmla="*/ 10 w 10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9" y="2"/>
                    <a:pt x="10" y="0"/>
                  </a:cubicBezTo>
                </a:path>
              </a:pathLst>
            </a:custGeom>
            <a:solidFill>
              <a:srgbClr val="78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0" name="Freeform 293">
              <a:extLst>
                <a:ext uri="{FF2B5EF4-FFF2-40B4-BE49-F238E27FC236}">
                  <a16:creationId xmlns:a16="http://schemas.microsoft.com/office/drawing/2014/main" id="{9D16D10C-37BD-47C3-8E76-E4EF26DA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5715000"/>
              <a:ext cx="80963" cy="50800"/>
            </a:xfrm>
            <a:custGeom>
              <a:avLst/>
              <a:gdLst>
                <a:gd name="T0" fmla="*/ 28 w 29"/>
                <a:gd name="T1" fmla="*/ 0 h 18"/>
                <a:gd name="T2" fmla="*/ 28 w 29"/>
                <a:gd name="T3" fmla="*/ 0 h 18"/>
                <a:gd name="T4" fmla="*/ 19 w 29"/>
                <a:gd name="T5" fmla="*/ 4 h 18"/>
                <a:gd name="T6" fmla="*/ 12 w 29"/>
                <a:gd name="T7" fmla="*/ 9 h 18"/>
                <a:gd name="T8" fmla="*/ 12 w 29"/>
                <a:gd name="T9" fmla="*/ 9 h 18"/>
                <a:gd name="T10" fmla="*/ 11 w 29"/>
                <a:gd name="T11" fmla="*/ 9 h 18"/>
                <a:gd name="T12" fmla="*/ 11 w 29"/>
                <a:gd name="T13" fmla="*/ 9 h 18"/>
                <a:gd name="T14" fmla="*/ 11 w 29"/>
                <a:gd name="T15" fmla="*/ 9 h 18"/>
                <a:gd name="T16" fmla="*/ 11 w 29"/>
                <a:gd name="T17" fmla="*/ 9 h 18"/>
                <a:gd name="T18" fmla="*/ 9 w 29"/>
                <a:gd name="T19" fmla="*/ 9 h 18"/>
                <a:gd name="T20" fmla="*/ 0 w 29"/>
                <a:gd name="T21" fmla="*/ 15 h 18"/>
                <a:gd name="T22" fmla="*/ 8 w 29"/>
                <a:gd name="T23" fmla="*/ 18 h 18"/>
                <a:gd name="T24" fmla="*/ 29 w 29"/>
                <a:gd name="T25" fmla="*/ 3 h 18"/>
                <a:gd name="T26" fmla="*/ 28 w 29"/>
                <a:gd name="T27" fmla="*/ 3 h 18"/>
                <a:gd name="T28" fmla="*/ 28 w 29"/>
                <a:gd name="T29" fmla="*/ 3 h 18"/>
                <a:gd name="T30" fmla="*/ 28 w 29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1"/>
                    <a:pt x="22" y="2"/>
                    <a:pt x="19" y="4"/>
                  </a:cubicBezTo>
                  <a:cubicBezTo>
                    <a:pt x="18" y="6"/>
                    <a:pt x="15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6" y="10"/>
                    <a:pt x="3" y="13"/>
                    <a:pt x="0" y="15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16" y="10"/>
                    <a:pt x="24" y="5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9" y="1"/>
                    <a:pt x="28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1" name="Freeform 294">
              <a:extLst>
                <a:ext uri="{FF2B5EF4-FFF2-40B4-BE49-F238E27FC236}">
                  <a16:creationId xmlns:a16="http://schemas.microsoft.com/office/drawing/2014/main" id="{1EE434DD-5BA0-483B-9B1A-9CC72D28D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8813" y="5715000"/>
              <a:ext cx="77788" cy="41275"/>
            </a:xfrm>
            <a:custGeom>
              <a:avLst/>
              <a:gdLst>
                <a:gd name="T0" fmla="*/ 9 w 28"/>
                <a:gd name="T1" fmla="*/ 9 h 15"/>
                <a:gd name="T2" fmla="*/ 0 w 28"/>
                <a:gd name="T3" fmla="*/ 15 h 15"/>
                <a:gd name="T4" fmla="*/ 0 w 28"/>
                <a:gd name="T5" fmla="*/ 15 h 15"/>
                <a:gd name="T6" fmla="*/ 9 w 28"/>
                <a:gd name="T7" fmla="*/ 9 h 15"/>
                <a:gd name="T8" fmla="*/ 9 w 28"/>
                <a:gd name="T9" fmla="*/ 9 h 15"/>
                <a:gd name="T10" fmla="*/ 9 w 28"/>
                <a:gd name="T11" fmla="*/ 9 h 15"/>
                <a:gd name="T12" fmla="*/ 9 w 28"/>
                <a:gd name="T13" fmla="*/ 9 h 15"/>
                <a:gd name="T14" fmla="*/ 28 w 28"/>
                <a:gd name="T15" fmla="*/ 0 h 15"/>
                <a:gd name="T16" fmla="*/ 19 w 28"/>
                <a:gd name="T17" fmla="*/ 4 h 15"/>
                <a:gd name="T18" fmla="*/ 19 w 28"/>
                <a:gd name="T19" fmla="*/ 4 h 15"/>
                <a:gd name="T20" fmla="*/ 19 w 28"/>
                <a:gd name="T21" fmla="*/ 4 h 15"/>
                <a:gd name="T22" fmla="*/ 19 w 28"/>
                <a:gd name="T23" fmla="*/ 4 h 15"/>
                <a:gd name="T24" fmla="*/ 28 w 28"/>
                <a:gd name="T25" fmla="*/ 0 h 15"/>
                <a:gd name="T26" fmla="*/ 28 w 28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5">
                  <a:moveTo>
                    <a:pt x="9" y="9"/>
                  </a:moveTo>
                  <a:cubicBezTo>
                    <a:pt x="6" y="10"/>
                    <a:pt x="3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3"/>
                    <a:pt x="6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28" y="0"/>
                  </a:moveTo>
                  <a:cubicBezTo>
                    <a:pt x="25" y="1"/>
                    <a:pt x="22" y="2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2"/>
                    <a:pt x="25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3E3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2" name="Freeform 295">
              <a:extLst>
                <a:ext uri="{FF2B5EF4-FFF2-40B4-BE49-F238E27FC236}">
                  <a16:creationId xmlns:a16="http://schemas.microsoft.com/office/drawing/2014/main" id="{55FE5323-A40B-4B2B-B931-7230F619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1" y="5873750"/>
              <a:ext cx="93663" cy="174625"/>
            </a:xfrm>
            <a:custGeom>
              <a:avLst/>
              <a:gdLst>
                <a:gd name="T0" fmla="*/ 21 w 33"/>
                <a:gd name="T1" fmla="*/ 7 h 62"/>
                <a:gd name="T2" fmla="*/ 31 w 33"/>
                <a:gd name="T3" fmla="*/ 15 h 62"/>
                <a:gd name="T4" fmla="*/ 16 w 33"/>
                <a:gd name="T5" fmla="*/ 62 h 62"/>
                <a:gd name="T6" fmla="*/ 0 w 33"/>
                <a:gd name="T7" fmla="*/ 57 h 62"/>
                <a:gd name="T8" fmla="*/ 0 w 33"/>
                <a:gd name="T9" fmla="*/ 57 h 62"/>
                <a:gd name="T10" fmla="*/ 21 w 33"/>
                <a:gd name="T1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21" y="7"/>
                  </a:moveTo>
                  <a:cubicBezTo>
                    <a:pt x="31" y="0"/>
                    <a:pt x="33" y="9"/>
                    <a:pt x="31" y="15"/>
                  </a:cubicBezTo>
                  <a:cubicBezTo>
                    <a:pt x="29" y="21"/>
                    <a:pt x="19" y="40"/>
                    <a:pt x="16" y="62"/>
                  </a:cubicBezTo>
                  <a:cubicBezTo>
                    <a:pt x="10" y="60"/>
                    <a:pt x="5" y="59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9" y="15"/>
                    <a:pt x="21" y="7"/>
                  </a:cubicBezTo>
                  <a:close/>
                </a:path>
              </a:pathLst>
            </a:custGeom>
            <a:solidFill>
              <a:srgbClr val="007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3" name="Freeform 296">
              <a:extLst>
                <a:ext uri="{FF2B5EF4-FFF2-40B4-BE49-F238E27FC236}">
                  <a16:creationId xmlns:a16="http://schemas.microsoft.com/office/drawing/2014/main" id="{F7618C81-53B4-42B7-A866-892F33BB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5835650"/>
              <a:ext cx="112713" cy="193675"/>
            </a:xfrm>
            <a:custGeom>
              <a:avLst/>
              <a:gdLst>
                <a:gd name="T0" fmla="*/ 24 w 40"/>
                <a:gd name="T1" fmla="*/ 7 h 69"/>
                <a:gd name="T2" fmla="*/ 0 w 40"/>
                <a:gd name="T3" fmla="*/ 62 h 69"/>
                <a:gd name="T4" fmla="*/ 16 w 40"/>
                <a:gd name="T5" fmla="*/ 69 h 69"/>
                <a:gd name="T6" fmla="*/ 38 w 40"/>
                <a:gd name="T7" fmla="*/ 17 h 69"/>
                <a:gd name="T8" fmla="*/ 24 w 40"/>
                <a:gd name="T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24" y="7"/>
                  </a:moveTo>
                  <a:cubicBezTo>
                    <a:pt x="10" y="16"/>
                    <a:pt x="0" y="62"/>
                    <a:pt x="0" y="62"/>
                  </a:cubicBezTo>
                  <a:cubicBezTo>
                    <a:pt x="0" y="62"/>
                    <a:pt x="6" y="65"/>
                    <a:pt x="16" y="69"/>
                  </a:cubicBezTo>
                  <a:cubicBezTo>
                    <a:pt x="21" y="44"/>
                    <a:pt x="36" y="24"/>
                    <a:pt x="38" y="17"/>
                  </a:cubicBezTo>
                  <a:cubicBezTo>
                    <a:pt x="40" y="11"/>
                    <a:pt x="35" y="0"/>
                    <a:pt x="24" y="7"/>
                  </a:cubicBezTo>
                  <a:close/>
                </a:path>
              </a:pathLst>
            </a:custGeom>
            <a:solidFill>
              <a:srgbClr val="007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4" name="Freeform 297">
              <a:extLst>
                <a:ext uri="{FF2B5EF4-FFF2-40B4-BE49-F238E27FC236}">
                  <a16:creationId xmlns:a16="http://schemas.microsoft.com/office/drawing/2014/main" id="{6BB2D469-DA3C-449D-AF46-08226A74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1" y="5719763"/>
              <a:ext cx="398463" cy="384175"/>
            </a:xfrm>
            <a:custGeom>
              <a:avLst/>
              <a:gdLst>
                <a:gd name="T0" fmla="*/ 71 w 142"/>
                <a:gd name="T1" fmla="*/ 1 h 137"/>
                <a:gd name="T2" fmla="*/ 69 w 142"/>
                <a:gd name="T3" fmla="*/ 1 h 137"/>
                <a:gd name="T4" fmla="*/ 48 w 142"/>
                <a:gd name="T5" fmla="*/ 16 h 137"/>
                <a:gd name="T6" fmla="*/ 42 w 142"/>
                <a:gd name="T7" fmla="*/ 21 h 137"/>
                <a:gd name="T8" fmla="*/ 25 w 142"/>
                <a:gd name="T9" fmla="*/ 41 h 137"/>
                <a:gd name="T10" fmla="*/ 20 w 142"/>
                <a:gd name="T11" fmla="*/ 48 h 137"/>
                <a:gd name="T12" fmla="*/ 8 w 142"/>
                <a:gd name="T13" fmla="*/ 69 h 137"/>
                <a:gd name="T14" fmla="*/ 0 w 142"/>
                <a:gd name="T15" fmla="*/ 98 h 137"/>
                <a:gd name="T16" fmla="*/ 2 w 142"/>
                <a:gd name="T17" fmla="*/ 113 h 137"/>
                <a:gd name="T18" fmla="*/ 60 w 142"/>
                <a:gd name="T19" fmla="*/ 103 h 137"/>
                <a:gd name="T20" fmla="*/ 84 w 142"/>
                <a:gd name="T21" fmla="*/ 48 h 137"/>
                <a:gd name="T22" fmla="*/ 98 w 142"/>
                <a:gd name="T23" fmla="*/ 58 h 137"/>
                <a:gd name="T24" fmla="*/ 76 w 142"/>
                <a:gd name="T25" fmla="*/ 110 h 137"/>
                <a:gd name="T26" fmla="*/ 84 w 142"/>
                <a:gd name="T27" fmla="*/ 112 h 137"/>
                <a:gd name="T28" fmla="*/ 84 w 142"/>
                <a:gd name="T29" fmla="*/ 112 h 137"/>
                <a:gd name="T30" fmla="*/ 105 w 142"/>
                <a:gd name="T31" fmla="*/ 62 h 137"/>
                <a:gd name="T32" fmla="*/ 115 w 142"/>
                <a:gd name="T33" fmla="*/ 70 h 137"/>
                <a:gd name="T34" fmla="*/ 100 w 142"/>
                <a:gd name="T35" fmla="*/ 117 h 137"/>
                <a:gd name="T36" fmla="*/ 106 w 142"/>
                <a:gd name="T37" fmla="*/ 119 h 137"/>
                <a:gd name="T38" fmla="*/ 107 w 142"/>
                <a:gd name="T39" fmla="*/ 118 h 137"/>
                <a:gd name="T40" fmla="*/ 142 w 142"/>
                <a:gd name="T41" fmla="*/ 34 h 137"/>
                <a:gd name="T42" fmla="*/ 71 w 142"/>
                <a:gd name="T43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37">
                  <a:moveTo>
                    <a:pt x="71" y="1"/>
                  </a:moveTo>
                  <a:cubicBezTo>
                    <a:pt x="70" y="1"/>
                    <a:pt x="70" y="1"/>
                    <a:pt x="69" y="1"/>
                  </a:cubicBezTo>
                  <a:cubicBezTo>
                    <a:pt x="64" y="3"/>
                    <a:pt x="56" y="8"/>
                    <a:pt x="48" y="16"/>
                  </a:cubicBezTo>
                  <a:cubicBezTo>
                    <a:pt x="46" y="18"/>
                    <a:pt x="44" y="19"/>
                    <a:pt x="42" y="21"/>
                  </a:cubicBezTo>
                  <a:cubicBezTo>
                    <a:pt x="36" y="27"/>
                    <a:pt x="30" y="34"/>
                    <a:pt x="25" y="41"/>
                  </a:cubicBezTo>
                  <a:cubicBezTo>
                    <a:pt x="23" y="43"/>
                    <a:pt x="22" y="45"/>
                    <a:pt x="20" y="48"/>
                  </a:cubicBezTo>
                  <a:cubicBezTo>
                    <a:pt x="15" y="54"/>
                    <a:pt x="11" y="61"/>
                    <a:pt x="8" y="69"/>
                  </a:cubicBezTo>
                  <a:cubicBezTo>
                    <a:pt x="3" y="78"/>
                    <a:pt x="0" y="89"/>
                    <a:pt x="0" y="98"/>
                  </a:cubicBezTo>
                  <a:cubicBezTo>
                    <a:pt x="0" y="103"/>
                    <a:pt x="1" y="108"/>
                    <a:pt x="2" y="113"/>
                  </a:cubicBezTo>
                  <a:cubicBezTo>
                    <a:pt x="9" y="137"/>
                    <a:pt x="60" y="103"/>
                    <a:pt x="60" y="103"/>
                  </a:cubicBezTo>
                  <a:cubicBezTo>
                    <a:pt x="60" y="103"/>
                    <a:pt x="70" y="57"/>
                    <a:pt x="84" y="48"/>
                  </a:cubicBezTo>
                  <a:cubicBezTo>
                    <a:pt x="95" y="41"/>
                    <a:pt x="100" y="52"/>
                    <a:pt x="98" y="58"/>
                  </a:cubicBezTo>
                  <a:cubicBezTo>
                    <a:pt x="96" y="65"/>
                    <a:pt x="81" y="85"/>
                    <a:pt x="76" y="110"/>
                  </a:cubicBezTo>
                  <a:cubicBezTo>
                    <a:pt x="79" y="110"/>
                    <a:pt x="81" y="111"/>
                    <a:pt x="8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2"/>
                    <a:pt x="93" y="70"/>
                    <a:pt x="105" y="62"/>
                  </a:cubicBezTo>
                  <a:cubicBezTo>
                    <a:pt x="115" y="55"/>
                    <a:pt x="117" y="64"/>
                    <a:pt x="115" y="70"/>
                  </a:cubicBezTo>
                  <a:cubicBezTo>
                    <a:pt x="113" y="76"/>
                    <a:pt x="103" y="95"/>
                    <a:pt x="100" y="117"/>
                  </a:cubicBezTo>
                  <a:cubicBezTo>
                    <a:pt x="102" y="118"/>
                    <a:pt x="104" y="118"/>
                    <a:pt x="106" y="119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11" y="78"/>
                    <a:pt x="141" y="36"/>
                    <a:pt x="142" y="34"/>
                  </a:cubicBezTo>
                  <a:cubicBezTo>
                    <a:pt x="98" y="33"/>
                    <a:pt x="84" y="0"/>
                    <a:pt x="71" y="1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5" name="Freeform 298">
              <a:extLst>
                <a:ext uri="{FF2B5EF4-FFF2-40B4-BE49-F238E27FC236}">
                  <a16:creationId xmlns:a16="http://schemas.microsoft.com/office/drawing/2014/main" id="{CA9EAFAF-37AA-41A0-B6E3-DFECDCCAB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2426" y="628650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6" name="Freeform 299">
              <a:extLst>
                <a:ext uri="{FF2B5EF4-FFF2-40B4-BE49-F238E27FC236}">
                  <a16:creationId xmlns:a16="http://schemas.microsoft.com/office/drawing/2014/main" id="{1BAB6DC0-0906-44F8-A087-240CC726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6" y="6149975"/>
              <a:ext cx="101600" cy="304800"/>
            </a:xfrm>
            <a:custGeom>
              <a:avLst/>
              <a:gdLst>
                <a:gd name="T0" fmla="*/ 29 w 36"/>
                <a:gd name="T1" fmla="*/ 0 h 109"/>
                <a:gd name="T2" fmla="*/ 29 w 36"/>
                <a:gd name="T3" fmla="*/ 0 h 109"/>
                <a:gd name="T4" fmla="*/ 19 w 36"/>
                <a:gd name="T5" fmla="*/ 49 h 109"/>
                <a:gd name="T6" fmla="*/ 19 w 36"/>
                <a:gd name="T7" fmla="*/ 49 h 109"/>
                <a:gd name="T8" fmla="*/ 19 w 36"/>
                <a:gd name="T9" fmla="*/ 49 h 109"/>
                <a:gd name="T10" fmla="*/ 19 w 36"/>
                <a:gd name="T11" fmla="*/ 49 h 109"/>
                <a:gd name="T12" fmla="*/ 19 w 36"/>
                <a:gd name="T13" fmla="*/ 49 h 109"/>
                <a:gd name="T14" fmla="*/ 19 w 36"/>
                <a:gd name="T15" fmla="*/ 49 h 109"/>
                <a:gd name="T16" fmla="*/ 19 w 36"/>
                <a:gd name="T17" fmla="*/ 50 h 109"/>
                <a:gd name="T18" fmla="*/ 19 w 36"/>
                <a:gd name="T19" fmla="*/ 50 h 109"/>
                <a:gd name="T20" fmla="*/ 18 w 36"/>
                <a:gd name="T21" fmla="*/ 50 h 109"/>
                <a:gd name="T22" fmla="*/ 18 w 36"/>
                <a:gd name="T23" fmla="*/ 50 h 109"/>
                <a:gd name="T24" fmla="*/ 0 w 36"/>
                <a:gd name="T25" fmla="*/ 109 h 109"/>
                <a:gd name="T26" fmla="*/ 36 w 36"/>
                <a:gd name="T27" fmla="*/ 3 h 109"/>
                <a:gd name="T28" fmla="*/ 29 w 36"/>
                <a:gd name="T29" fmla="*/ 0 h 109"/>
                <a:gd name="T30" fmla="*/ 29 w 36"/>
                <a:gd name="T3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10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20"/>
                    <a:pt x="22" y="38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0" y="79"/>
                    <a:pt x="1" y="98"/>
                    <a:pt x="0" y="109"/>
                  </a:cubicBezTo>
                  <a:cubicBezTo>
                    <a:pt x="16" y="80"/>
                    <a:pt x="29" y="40"/>
                    <a:pt x="36" y="3"/>
                  </a:cubicBezTo>
                  <a:cubicBezTo>
                    <a:pt x="32" y="1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002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7" name="Freeform 300">
              <a:extLst>
                <a:ext uri="{FF2B5EF4-FFF2-40B4-BE49-F238E27FC236}">
                  <a16:creationId xmlns:a16="http://schemas.microsoft.com/office/drawing/2014/main" id="{6832460A-A204-4F9B-A63B-89522D15D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6149975"/>
              <a:ext cx="20638" cy="7938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w 7"/>
                <a:gd name="T9" fmla="*/ 0 h 3"/>
                <a:gd name="T10" fmla="*/ 7 w 7"/>
                <a:gd name="T11" fmla="*/ 3 h 3"/>
                <a:gd name="T12" fmla="*/ 7 w 7"/>
                <a:gd name="T13" fmla="*/ 3 h 3"/>
                <a:gd name="T14" fmla="*/ 0 w 7"/>
                <a:gd name="T15" fmla="*/ 0 h 3"/>
                <a:gd name="T16" fmla="*/ 0 w 7"/>
                <a:gd name="T17" fmla="*/ 0 h 3"/>
                <a:gd name="T18" fmla="*/ 0 w 7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8" name="Freeform 301">
              <a:extLst>
                <a:ext uri="{FF2B5EF4-FFF2-40B4-BE49-F238E27FC236}">
                  <a16:creationId xmlns:a16="http://schemas.microsoft.com/office/drawing/2014/main" id="{4D2134E3-FF7C-4ECF-AB3B-E373CE47E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588" y="6149975"/>
              <a:ext cx="20638" cy="7938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7 w 7"/>
                <a:gd name="T5" fmla="*/ 3 h 3"/>
                <a:gd name="T6" fmla="*/ 0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0 h 3"/>
                <a:gd name="T18" fmla="*/ 0 w 7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3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E7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9" name="Freeform 302">
              <a:extLst>
                <a:ext uri="{FF2B5EF4-FFF2-40B4-BE49-F238E27FC236}">
                  <a16:creationId xmlns:a16="http://schemas.microsoft.com/office/drawing/2014/main" id="{6F271233-09AF-4D48-B17B-B06B4A78B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3838575"/>
              <a:ext cx="985838" cy="187325"/>
            </a:xfrm>
            <a:custGeom>
              <a:avLst/>
              <a:gdLst>
                <a:gd name="T0" fmla="*/ 350 w 352"/>
                <a:gd name="T1" fmla="*/ 7 h 67"/>
                <a:gd name="T2" fmla="*/ 346 w 352"/>
                <a:gd name="T3" fmla="*/ 9 h 67"/>
                <a:gd name="T4" fmla="*/ 336 w 352"/>
                <a:gd name="T5" fmla="*/ 14 h 67"/>
                <a:gd name="T6" fmla="*/ 320 w 352"/>
                <a:gd name="T7" fmla="*/ 22 h 67"/>
                <a:gd name="T8" fmla="*/ 300 w 352"/>
                <a:gd name="T9" fmla="*/ 31 h 67"/>
                <a:gd name="T10" fmla="*/ 274 w 352"/>
                <a:gd name="T11" fmla="*/ 41 h 67"/>
                <a:gd name="T12" fmla="*/ 260 w 352"/>
                <a:gd name="T13" fmla="*/ 46 h 67"/>
                <a:gd name="T14" fmla="*/ 245 w 352"/>
                <a:gd name="T15" fmla="*/ 50 h 67"/>
                <a:gd name="T16" fmla="*/ 238 w 352"/>
                <a:gd name="T17" fmla="*/ 52 h 67"/>
                <a:gd name="T18" fmla="*/ 230 w 352"/>
                <a:gd name="T19" fmla="*/ 54 h 67"/>
                <a:gd name="T20" fmla="*/ 214 w 352"/>
                <a:gd name="T21" fmla="*/ 58 h 67"/>
                <a:gd name="T22" fmla="*/ 197 w 352"/>
                <a:gd name="T23" fmla="*/ 61 h 67"/>
                <a:gd name="T24" fmla="*/ 181 w 352"/>
                <a:gd name="T25" fmla="*/ 63 h 67"/>
                <a:gd name="T26" fmla="*/ 164 w 352"/>
                <a:gd name="T27" fmla="*/ 65 h 67"/>
                <a:gd name="T28" fmla="*/ 147 w 352"/>
                <a:gd name="T29" fmla="*/ 66 h 67"/>
                <a:gd name="T30" fmla="*/ 131 w 352"/>
                <a:gd name="T31" fmla="*/ 67 h 67"/>
                <a:gd name="T32" fmla="*/ 115 w 352"/>
                <a:gd name="T33" fmla="*/ 67 h 67"/>
                <a:gd name="T34" fmla="*/ 85 w 352"/>
                <a:gd name="T35" fmla="*/ 66 h 67"/>
                <a:gd name="T36" fmla="*/ 58 w 352"/>
                <a:gd name="T37" fmla="*/ 64 h 67"/>
                <a:gd name="T38" fmla="*/ 35 w 352"/>
                <a:gd name="T39" fmla="*/ 61 h 67"/>
                <a:gd name="T40" fmla="*/ 17 w 352"/>
                <a:gd name="T41" fmla="*/ 58 h 67"/>
                <a:gd name="T42" fmla="*/ 6 w 352"/>
                <a:gd name="T43" fmla="*/ 56 h 67"/>
                <a:gd name="T44" fmla="*/ 2 w 352"/>
                <a:gd name="T45" fmla="*/ 55 h 67"/>
                <a:gd name="T46" fmla="*/ 0 w 352"/>
                <a:gd name="T47" fmla="*/ 51 h 67"/>
                <a:gd name="T48" fmla="*/ 4 w 352"/>
                <a:gd name="T49" fmla="*/ 49 h 67"/>
                <a:gd name="T50" fmla="*/ 4 w 352"/>
                <a:gd name="T51" fmla="*/ 49 h 67"/>
                <a:gd name="T52" fmla="*/ 19 w 352"/>
                <a:gd name="T53" fmla="*/ 51 h 67"/>
                <a:gd name="T54" fmla="*/ 36 w 352"/>
                <a:gd name="T55" fmla="*/ 52 h 67"/>
                <a:gd name="T56" fmla="*/ 58 w 352"/>
                <a:gd name="T57" fmla="*/ 54 h 67"/>
                <a:gd name="T58" fmla="*/ 85 w 352"/>
                <a:gd name="T59" fmla="*/ 55 h 67"/>
                <a:gd name="T60" fmla="*/ 99 w 352"/>
                <a:gd name="T61" fmla="*/ 56 h 67"/>
                <a:gd name="T62" fmla="*/ 115 w 352"/>
                <a:gd name="T63" fmla="*/ 55 h 67"/>
                <a:gd name="T64" fmla="*/ 130 w 352"/>
                <a:gd name="T65" fmla="*/ 55 h 67"/>
                <a:gd name="T66" fmla="*/ 146 w 352"/>
                <a:gd name="T67" fmla="*/ 54 h 67"/>
                <a:gd name="T68" fmla="*/ 163 w 352"/>
                <a:gd name="T69" fmla="*/ 53 h 67"/>
                <a:gd name="T70" fmla="*/ 179 w 352"/>
                <a:gd name="T71" fmla="*/ 51 h 67"/>
                <a:gd name="T72" fmla="*/ 196 w 352"/>
                <a:gd name="T73" fmla="*/ 49 h 67"/>
                <a:gd name="T74" fmla="*/ 211 w 352"/>
                <a:gd name="T75" fmla="*/ 46 h 67"/>
                <a:gd name="T76" fmla="*/ 227 w 352"/>
                <a:gd name="T77" fmla="*/ 43 h 67"/>
                <a:gd name="T78" fmla="*/ 235 w 352"/>
                <a:gd name="T79" fmla="*/ 41 h 67"/>
                <a:gd name="T80" fmla="*/ 242 w 352"/>
                <a:gd name="T81" fmla="*/ 39 h 67"/>
                <a:gd name="T82" fmla="*/ 271 w 352"/>
                <a:gd name="T83" fmla="*/ 31 h 67"/>
                <a:gd name="T84" fmla="*/ 296 w 352"/>
                <a:gd name="T85" fmla="*/ 23 h 67"/>
                <a:gd name="T86" fmla="*/ 317 w 352"/>
                <a:gd name="T87" fmla="*/ 14 h 67"/>
                <a:gd name="T88" fmla="*/ 333 w 352"/>
                <a:gd name="T89" fmla="*/ 7 h 67"/>
                <a:gd name="T90" fmla="*/ 343 w 352"/>
                <a:gd name="T91" fmla="*/ 3 h 67"/>
                <a:gd name="T92" fmla="*/ 347 w 352"/>
                <a:gd name="T93" fmla="*/ 1 h 67"/>
                <a:gd name="T94" fmla="*/ 347 w 352"/>
                <a:gd name="T95" fmla="*/ 1 h 67"/>
                <a:gd name="T96" fmla="*/ 351 w 352"/>
                <a:gd name="T97" fmla="*/ 3 h 67"/>
                <a:gd name="T98" fmla="*/ 350 w 352"/>
                <a:gd name="T9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67">
                  <a:moveTo>
                    <a:pt x="350" y="7"/>
                  </a:moveTo>
                  <a:cubicBezTo>
                    <a:pt x="350" y="7"/>
                    <a:pt x="348" y="7"/>
                    <a:pt x="346" y="9"/>
                  </a:cubicBezTo>
                  <a:cubicBezTo>
                    <a:pt x="344" y="10"/>
                    <a:pt x="341" y="12"/>
                    <a:pt x="336" y="14"/>
                  </a:cubicBezTo>
                  <a:cubicBezTo>
                    <a:pt x="332" y="16"/>
                    <a:pt x="327" y="19"/>
                    <a:pt x="320" y="22"/>
                  </a:cubicBezTo>
                  <a:cubicBezTo>
                    <a:pt x="314" y="25"/>
                    <a:pt x="307" y="28"/>
                    <a:pt x="300" y="31"/>
                  </a:cubicBezTo>
                  <a:cubicBezTo>
                    <a:pt x="292" y="34"/>
                    <a:pt x="283" y="38"/>
                    <a:pt x="274" y="41"/>
                  </a:cubicBezTo>
                  <a:cubicBezTo>
                    <a:pt x="270" y="43"/>
                    <a:pt x="265" y="44"/>
                    <a:pt x="260" y="46"/>
                  </a:cubicBezTo>
                  <a:cubicBezTo>
                    <a:pt x="255" y="47"/>
                    <a:pt x="250" y="49"/>
                    <a:pt x="245" y="50"/>
                  </a:cubicBezTo>
                  <a:cubicBezTo>
                    <a:pt x="243" y="51"/>
                    <a:pt x="240" y="52"/>
                    <a:pt x="238" y="52"/>
                  </a:cubicBezTo>
                  <a:cubicBezTo>
                    <a:pt x="235" y="53"/>
                    <a:pt x="232" y="54"/>
                    <a:pt x="230" y="54"/>
                  </a:cubicBezTo>
                  <a:cubicBezTo>
                    <a:pt x="224" y="55"/>
                    <a:pt x="219" y="57"/>
                    <a:pt x="214" y="58"/>
                  </a:cubicBezTo>
                  <a:cubicBezTo>
                    <a:pt x="208" y="59"/>
                    <a:pt x="203" y="60"/>
                    <a:pt x="197" y="61"/>
                  </a:cubicBezTo>
                  <a:cubicBezTo>
                    <a:pt x="192" y="62"/>
                    <a:pt x="186" y="63"/>
                    <a:pt x="181" y="63"/>
                  </a:cubicBezTo>
                  <a:cubicBezTo>
                    <a:pt x="175" y="64"/>
                    <a:pt x="169" y="64"/>
                    <a:pt x="164" y="65"/>
                  </a:cubicBezTo>
                  <a:cubicBezTo>
                    <a:pt x="158" y="65"/>
                    <a:pt x="153" y="66"/>
                    <a:pt x="147" y="66"/>
                  </a:cubicBezTo>
                  <a:cubicBezTo>
                    <a:pt x="142" y="66"/>
                    <a:pt x="136" y="66"/>
                    <a:pt x="131" y="67"/>
                  </a:cubicBezTo>
                  <a:cubicBezTo>
                    <a:pt x="125" y="67"/>
                    <a:pt x="120" y="67"/>
                    <a:pt x="115" y="67"/>
                  </a:cubicBezTo>
                  <a:cubicBezTo>
                    <a:pt x="104" y="67"/>
                    <a:pt x="94" y="66"/>
                    <a:pt x="85" y="66"/>
                  </a:cubicBezTo>
                  <a:cubicBezTo>
                    <a:pt x="75" y="65"/>
                    <a:pt x="66" y="64"/>
                    <a:pt x="58" y="64"/>
                  </a:cubicBezTo>
                  <a:cubicBezTo>
                    <a:pt x="49" y="63"/>
                    <a:pt x="42" y="62"/>
                    <a:pt x="35" y="61"/>
                  </a:cubicBezTo>
                  <a:cubicBezTo>
                    <a:pt x="28" y="60"/>
                    <a:pt x="22" y="59"/>
                    <a:pt x="17" y="58"/>
                  </a:cubicBezTo>
                  <a:cubicBezTo>
                    <a:pt x="13" y="57"/>
                    <a:pt x="9" y="56"/>
                    <a:pt x="6" y="56"/>
                  </a:cubicBezTo>
                  <a:cubicBezTo>
                    <a:pt x="4" y="55"/>
                    <a:pt x="2" y="55"/>
                    <a:pt x="2" y="55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49"/>
                    <a:pt x="2" y="48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9"/>
                    <a:pt x="19" y="51"/>
                  </a:cubicBezTo>
                  <a:cubicBezTo>
                    <a:pt x="23" y="51"/>
                    <a:pt x="29" y="52"/>
                    <a:pt x="36" y="52"/>
                  </a:cubicBezTo>
                  <a:cubicBezTo>
                    <a:pt x="43" y="53"/>
                    <a:pt x="50" y="53"/>
                    <a:pt x="58" y="54"/>
                  </a:cubicBezTo>
                  <a:cubicBezTo>
                    <a:pt x="67" y="55"/>
                    <a:pt x="76" y="55"/>
                    <a:pt x="85" y="55"/>
                  </a:cubicBezTo>
                  <a:cubicBezTo>
                    <a:pt x="90" y="55"/>
                    <a:pt x="95" y="56"/>
                    <a:pt x="99" y="56"/>
                  </a:cubicBezTo>
                  <a:cubicBezTo>
                    <a:pt x="104" y="56"/>
                    <a:pt x="110" y="55"/>
                    <a:pt x="115" y="55"/>
                  </a:cubicBezTo>
                  <a:cubicBezTo>
                    <a:pt x="120" y="55"/>
                    <a:pt x="125" y="55"/>
                    <a:pt x="130" y="55"/>
                  </a:cubicBezTo>
                  <a:cubicBezTo>
                    <a:pt x="136" y="55"/>
                    <a:pt x="141" y="55"/>
                    <a:pt x="146" y="54"/>
                  </a:cubicBezTo>
                  <a:cubicBezTo>
                    <a:pt x="152" y="54"/>
                    <a:pt x="157" y="54"/>
                    <a:pt x="163" y="53"/>
                  </a:cubicBezTo>
                  <a:cubicBezTo>
                    <a:pt x="168" y="53"/>
                    <a:pt x="174" y="52"/>
                    <a:pt x="179" y="51"/>
                  </a:cubicBezTo>
                  <a:cubicBezTo>
                    <a:pt x="185" y="51"/>
                    <a:pt x="190" y="50"/>
                    <a:pt x="196" y="49"/>
                  </a:cubicBezTo>
                  <a:cubicBezTo>
                    <a:pt x="201" y="48"/>
                    <a:pt x="206" y="47"/>
                    <a:pt x="211" y="46"/>
                  </a:cubicBezTo>
                  <a:cubicBezTo>
                    <a:pt x="217" y="46"/>
                    <a:pt x="222" y="44"/>
                    <a:pt x="227" y="43"/>
                  </a:cubicBezTo>
                  <a:cubicBezTo>
                    <a:pt x="230" y="43"/>
                    <a:pt x="232" y="42"/>
                    <a:pt x="235" y="41"/>
                  </a:cubicBezTo>
                  <a:cubicBezTo>
                    <a:pt x="237" y="41"/>
                    <a:pt x="240" y="40"/>
                    <a:pt x="242" y="39"/>
                  </a:cubicBezTo>
                  <a:cubicBezTo>
                    <a:pt x="252" y="37"/>
                    <a:pt x="262" y="34"/>
                    <a:pt x="271" y="31"/>
                  </a:cubicBezTo>
                  <a:cubicBezTo>
                    <a:pt x="280" y="28"/>
                    <a:pt x="288" y="25"/>
                    <a:pt x="296" y="23"/>
                  </a:cubicBezTo>
                  <a:cubicBezTo>
                    <a:pt x="304" y="20"/>
                    <a:pt x="311" y="17"/>
                    <a:pt x="317" y="14"/>
                  </a:cubicBezTo>
                  <a:cubicBezTo>
                    <a:pt x="323" y="12"/>
                    <a:pt x="328" y="9"/>
                    <a:pt x="333" y="7"/>
                  </a:cubicBezTo>
                  <a:cubicBezTo>
                    <a:pt x="337" y="6"/>
                    <a:pt x="341" y="4"/>
                    <a:pt x="343" y="3"/>
                  </a:cubicBezTo>
                  <a:cubicBezTo>
                    <a:pt x="345" y="2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0"/>
                    <a:pt x="350" y="1"/>
                    <a:pt x="351" y="3"/>
                  </a:cubicBezTo>
                  <a:cubicBezTo>
                    <a:pt x="352" y="4"/>
                    <a:pt x="351" y="6"/>
                    <a:pt x="350" y="7"/>
                  </a:cubicBezTo>
                  <a:close/>
                </a:path>
              </a:pathLst>
            </a:custGeom>
            <a:solidFill>
              <a:srgbClr val="620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0" name="Freeform 303">
              <a:extLst>
                <a:ext uri="{FF2B5EF4-FFF2-40B4-BE49-F238E27FC236}">
                  <a16:creationId xmlns:a16="http://schemas.microsoft.com/office/drawing/2014/main" id="{B5E7CD90-6B89-4CE7-B94A-9E7A1FF5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6" y="4441825"/>
              <a:ext cx="92075" cy="52388"/>
            </a:xfrm>
            <a:custGeom>
              <a:avLst/>
              <a:gdLst>
                <a:gd name="T0" fmla="*/ 31 w 33"/>
                <a:gd name="T1" fmla="*/ 18 h 19"/>
                <a:gd name="T2" fmla="*/ 28 w 33"/>
                <a:gd name="T3" fmla="*/ 13 h 19"/>
                <a:gd name="T4" fmla="*/ 24 w 33"/>
                <a:gd name="T5" fmla="*/ 8 h 19"/>
                <a:gd name="T6" fmla="*/ 22 w 33"/>
                <a:gd name="T7" fmla="*/ 6 h 19"/>
                <a:gd name="T8" fmla="*/ 19 w 33"/>
                <a:gd name="T9" fmla="*/ 5 h 19"/>
                <a:gd name="T10" fmla="*/ 16 w 33"/>
                <a:gd name="T11" fmla="*/ 4 h 19"/>
                <a:gd name="T12" fmla="*/ 13 w 33"/>
                <a:gd name="T13" fmla="*/ 4 h 19"/>
                <a:gd name="T14" fmla="*/ 10 w 33"/>
                <a:gd name="T15" fmla="*/ 4 h 19"/>
                <a:gd name="T16" fmla="*/ 7 w 33"/>
                <a:gd name="T17" fmla="*/ 5 h 19"/>
                <a:gd name="T18" fmla="*/ 5 w 33"/>
                <a:gd name="T19" fmla="*/ 6 h 19"/>
                <a:gd name="T20" fmla="*/ 3 w 33"/>
                <a:gd name="T21" fmla="*/ 7 h 19"/>
                <a:gd name="T22" fmla="*/ 2 w 33"/>
                <a:gd name="T23" fmla="*/ 8 h 19"/>
                <a:gd name="T24" fmla="*/ 2 w 33"/>
                <a:gd name="T25" fmla="*/ 8 h 19"/>
                <a:gd name="T26" fmla="*/ 0 w 33"/>
                <a:gd name="T27" fmla="*/ 8 h 19"/>
                <a:gd name="T28" fmla="*/ 0 w 33"/>
                <a:gd name="T29" fmla="*/ 6 h 19"/>
                <a:gd name="T30" fmla="*/ 2 w 33"/>
                <a:gd name="T31" fmla="*/ 5 h 19"/>
                <a:gd name="T32" fmla="*/ 3 w 33"/>
                <a:gd name="T33" fmla="*/ 4 h 19"/>
                <a:gd name="T34" fmla="*/ 6 w 33"/>
                <a:gd name="T35" fmla="*/ 3 h 19"/>
                <a:gd name="T36" fmla="*/ 9 w 33"/>
                <a:gd name="T37" fmla="*/ 1 h 19"/>
                <a:gd name="T38" fmla="*/ 12 w 33"/>
                <a:gd name="T39" fmla="*/ 0 h 19"/>
                <a:gd name="T40" fmla="*/ 16 w 33"/>
                <a:gd name="T41" fmla="*/ 0 h 19"/>
                <a:gd name="T42" fmla="*/ 20 w 33"/>
                <a:gd name="T43" fmla="*/ 1 h 19"/>
                <a:gd name="T44" fmla="*/ 24 w 33"/>
                <a:gd name="T45" fmla="*/ 3 h 19"/>
                <a:gd name="T46" fmla="*/ 27 w 33"/>
                <a:gd name="T47" fmla="*/ 6 h 19"/>
                <a:gd name="T48" fmla="*/ 31 w 33"/>
                <a:gd name="T49" fmla="*/ 11 h 19"/>
                <a:gd name="T50" fmla="*/ 33 w 33"/>
                <a:gd name="T51" fmla="*/ 18 h 19"/>
                <a:gd name="T52" fmla="*/ 33 w 33"/>
                <a:gd name="T53" fmla="*/ 18 h 19"/>
                <a:gd name="T54" fmla="*/ 32 w 33"/>
                <a:gd name="T55" fmla="*/ 19 h 19"/>
                <a:gd name="T56" fmla="*/ 31 w 33"/>
                <a:gd name="T5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19">
                  <a:moveTo>
                    <a:pt x="31" y="18"/>
                  </a:moveTo>
                  <a:cubicBezTo>
                    <a:pt x="31" y="18"/>
                    <a:pt x="30" y="16"/>
                    <a:pt x="28" y="13"/>
                  </a:cubicBezTo>
                  <a:cubicBezTo>
                    <a:pt x="27" y="11"/>
                    <a:pt x="26" y="10"/>
                    <a:pt x="24" y="8"/>
                  </a:cubicBezTo>
                  <a:cubicBezTo>
                    <a:pt x="23" y="7"/>
                    <a:pt x="23" y="7"/>
                    <a:pt x="22" y="6"/>
                  </a:cubicBezTo>
                  <a:cubicBezTo>
                    <a:pt x="21" y="6"/>
                    <a:pt x="20" y="5"/>
                    <a:pt x="19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5" y="4"/>
                    <a:pt x="26" y="5"/>
                    <a:pt x="27" y="6"/>
                  </a:cubicBezTo>
                  <a:cubicBezTo>
                    <a:pt x="29" y="8"/>
                    <a:pt x="30" y="10"/>
                    <a:pt x="31" y="11"/>
                  </a:cubicBezTo>
                  <a:cubicBezTo>
                    <a:pt x="32" y="15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9"/>
                    <a:pt x="32" y="19"/>
                  </a:cubicBezTo>
                  <a:cubicBezTo>
                    <a:pt x="31" y="19"/>
                    <a:pt x="31" y="19"/>
                    <a:pt x="31" y="18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1" name="Freeform 304">
              <a:extLst>
                <a:ext uri="{FF2B5EF4-FFF2-40B4-BE49-F238E27FC236}">
                  <a16:creationId xmlns:a16="http://schemas.microsoft.com/office/drawing/2014/main" id="{D55555C9-A537-4C40-895D-8A98A83BC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4468813"/>
              <a:ext cx="150813" cy="152400"/>
            </a:xfrm>
            <a:custGeom>
              <a:avLst/>
              <a:gdLst>
                <a:gd name="T0" fmla="*/ 27 w 54"/>
                <a:gd name="T1" fmla="*/ 54 h 54"/>
                <a:gd name="T2" fmla="*/ 21 w 54"/>
                <a:gd name="T3" fmla="*/ 50 h 54"/>
                <a:gd name="T4" fmla="*/ 15 w 54"/>
                <a:gd name="T5" fmla="*/ 45 h 54"/>
                <a:gd name="T6" fmla="*/ 8 w 54"/>
                <a:gd name="T7" fmla="*/ 38 h 54"/>
                <a:gd name="T8" fmla="*/ 2 w 54"/>
                <a:gd name="T9" fmla="*/ 28 h 54"/>
                <a:gd name="T10" fmla="*/ 2 w 54"/>
                <a:gd name="T11" fmla="*/ 14 h 54"/>
                <a:gd name="T12" fmla="*/ 13 w 54"/>
                <a:gd name="T13" fmla="*/ 3 h 54"/>
                <a:gd name="T14" fmla="*/ 27 w 54"/>
                <a:gd name="T15" fmla="*/ 0 h 54"/>
                <a:gd name="T16" fmla="*/ 35 w 54"/>
                <a:gd name="T17" fmla="*/ 1 h 54"/>
                <a:gd name="T18" fmla="*/ 39 w 54"/>
                <a:gd name="T19" fmla="*/ 2 h 54"/>
                <a:gd name="T20" fmla="*/ 42 w 54"/>
                <a:gd name="T21" fmla="*/ 3 h 54"/>
                <a:gd name="T22" fmla="*/ 53 w 54"/>
                <a:gd name="T23" fmla="*/ 14 h 54"/>
                <a:gd name="T24" fmla="*/ 54 w 54"/>
                <a:gd name="T25" fmla="*/ 21 h 54"/>
                <a:gd name="T26" fmla="*/ 53 w 54"/>
                <a:gd name="T27" fmla="*/ 25 h 54"/>
                <a:gd name="T28" fmla="*/ 52 w 54"/>
                <a:gd name="T29" fmla="*/ 28 h 54"/>
                <a:gd name="T30" fmla="*/ 50 w 54"/>
                <a:gd name="T31" fmla="*/ 31 h 54"/>
                <a:gd name="T32" fmla="*/ 49 w 54"/>
                <a:gd name="T33" fmla="*/ 32 h 54"/>
                <a:gd name="T34" fmla="*/ 47 w 54"/>
                <a:gd name="T35" fmla="*/ 33 h 54"/>
                <a:gd name="T36" fmla="*/ 44 w 54"/>
                <a:gd name="T37" fmla="*/ 34 h 54"/>
                <a:gd name="T38" fmla="*/ 41 w 54"/>
                <a:gd name="T39" fmla="*/ 34 h 54"/>
                <a:gd name="T40" fmla="*/ 31 w 54"/>
                <a:gd name="T41" fmla="*/ 30 h 54"/>
                <a:gd name="T42" fmla="*/ 25 w 54"/>
                <a:gd name="T43" fmla="*/ 25 h 54"/>
                <a:gd name="T44" fmla="*/ 23 w 54"/>
                <a:gd name="T45" fmla="*/ 20 h 54"/>
                <a:gd name="T46" fmla="*/ 23 w 54"/>
                <a:gd name="T47" fmla="*/ 18 h 54"/>
                <a:gd name="T48" fmla="*/ 23 w 54"/>
                <a:gd name="T49" fmla="*/ 18 h 54"/>
                <a:gd name="T50" fmla="*/ 23 w 54"/>
                <a:gd name="T51" fmla="*/ 18 h 54"/>
                <a:gd name="T52" fmla="*/ 25 w 54"/>
                <a:gd name="T53" fmla="*/ 19 h 54"/>
                <a:gd name="T54" fmla="*/ 25 w 54"/>
                <a:gd name="T55" fmla="*/ 20 h 54"/>
                <a:gd name="T56" fmla="*/ 27 w 54"/>
                <a:gd name="T57" fmla="*/ 24 h 54"/>
                <a:gd name="T58" fmla="*/ 33 w 54"/>
                <a:gd name="T59" fmla="*/ 28 h 54"/>
                <a:gd name="T60" fmla="*/ 37 w 54"/>
                <a:gd name="T61" fmla="*/ 30 h 54"/>
                <a:gd name="T62" fmla="*/ 39 w 54"/>
                <a:gd name="T63" fmla="*/ 31 h 54"/>
                <a:gd name="T64" fmla="*/ 41 w 54"/>
                <a:gd name="T65" fmla="*/ 31 h 54"/>
                <a:gd name="T66" fmla="*/ 49 w 54"/>
                <a:gd name="T67" fmla="*/ 27 h 54"/>
                <a:gd name="T68" fmla="*/ 50 w 54"/>
                <a:gd name="T69" fmla="*/ 24 h 54"/>
                <a:gd name="T70" fmla="*/ 50 w 54"/>
                <a:gd name="T71" fmla="*/ 21 h 54"/>
                <a:gd name="T72" fmla="*/ 49 w 54"/>
                <a:gd name="T73" fmla="*/ 15 h 54"/>
                <a:gd name="T74" fmla="*/ 40 w 54"/>
                <a:gd name="T75" fmla="*/ 7 h 54"/>
                <a:gd name="T76" fmla="*/ 38 w 54"/>
                <a:gd name="T77" fmla="*/ 5 h 54"/>
                <a:gd name="T78" fmla="*/ 34 w 54"/>
                <a:gd name="T79" fmla="*/ 4 h 54"/>
                <a:gd name="T80" fmla="*/ 27 w 54"/>
                <a:gd name="T81" fmla="*/ 4 h 54"/>
                <a:gd name="T82" fmla="*/ 14 w 54"/>
                <a:gd name="T83" fmla="*/ 6 h 54"/>
                <a:gd name="T84" fmla="*/ 6 w 54"/>
                <a:gd name="T85" fmla="*/ 15 h 54"/>
                <a:gd name="T86" fmla="*/ 5 w 54"/>
                <a:gd name="T87" fmla="*/ 27 h 54"/>
                <a:gd name="T88" fmla="*/ 11 w 54"/>
                <a:gd name="T89" fmla="*/ 36 h 54"/>
                <a:gd name="T90" fmla="*/ 23 w 54"/>
                <a:gd name="T91" fmla="*/ 48 h 54"/>
                <a:gd name="T92" fmla="*/ 28 w 54"/>
                <a:gd name="T93" fmla="*/ 52 h 54"/>
                <a:gd name="T94" fmla="*/ 28 w 54"/>
                <a:gd name="T95" fmla="*/ 53 h 54"/>
                <a:gd name="T96" fmla="*/ 27 w 54"/>
                <a:gd name="T9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27" y="54"/>
                    <a:pt x="25" y="53"/>
                    <a:pt x="21" y="50"/>
                  </a:cubicBezTo>
                  <a:cubicBezTo>
                    <a:pt x="20" y="49"/>
                    <a:pt x="17" y="47"/>
                    <a:pt x="15" y="45"/>
                  </a:cubicBezTo>
                  <a:cubicBezTo>
                    <a:pt x="13" y="43"/>
                    <a:pt x="10" y="41"/>
                    <a:pt x="8" y="38"/>
                  </a:cubicBezTo>
                  <a:cubicBezTo>
                    <a:pt x="6" y="35"/>
                    <a:pt x="3" y="32"/>
                    <a:pt x="2" y="28"/>
                  </a:cubicBezTo>
                  <a:cubicBezTo>
                    <a:pt x="1" y="23"/>
                    <a:pt x="0" y="18"/>
                    <a:pt x="2" y="14"/>
                  </a:cubicBezTo>
                  <a:cubicBezTo>
                    <a:pt x="4" y="9"/>
                    <a:pt x="8" y="5"/>
                    <a:pt x="13" y="3"/>
                  </a:cubicBezTo>
                  <a:cubicBezTo>
                    <a:pt x="17" y="1"/>
                    <a:pt x="22" y="0"/>
                    <a:pt x="27" y="0"/>
                  </a:cubicBezTo>
                  <a:cubicBezTo>
                    <a:pt x="30" y="0"/>
                    <a:pt x="33" y="0"/>
                    <a:pt x="35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5"/>
                    <a:pt x="51" y="9"/>
                    <a:pt x="53" y="14"/>
                  </a:cubicBezTo>
                  <a:cubicBezTo>
                    <a:pt x="53" y="16"/>
                    <a:pt x="54" y="19"/>
                    <a:pt x="54" y="21"/>
                  </a:cubicBezTo>
                  <a:cubicBezTo>
                    <a:pt x="54" y="22"/>
                    <a:pt x="54" y="23"/>
                    <a:pt x="53" y="25"/>
                  </a:cubicBezTo>
                  <a:cubicBezTo>
                    <a:pt x="53" y="26"/>
                    <a:pt x="53" y="27"/>
                    <a:pt x="52" y="28"/>
                  </a:cubicBezTo>
                  <a:cubicBezTo>
                    <a:pt x="52" y="29"/>
                    <a:pt x="51" y="30"/>
                    <a:pt x="50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4"/>
                    <a:pt x="45" y="34"/>
                    <a:pt x="44" y="34"/>
                  </a:cubicBezTo>
                  <a:cubicBezTo>
                    <a:pt x="43" y="34"/>
                    <a:pt x="42" y="34"/>
                    <a:pt x="41" y="34"/>
                  </a:cubicBezTo>
                  <a:cubicBezTo>
                    <a:pt x="37" y="34"/>
                    <a:pt x="34" y="32"/>
                    <a:pt x="31" y="30"/>
                  </a:cubicBezTo>
                  <a:cubicBezTo>
                    <a:pt x="29" y="29"/>
                    <a:pt x="27" y="27"/>
                    <a:pt x="25" y="25"/>
                  </a:cubicBezTo>
                  <a:cubicBezTo>
                    <a:pt x="24" y="23"/>
                    <a:pt x="23" y="22"/>
                    <a:pt x="23" y="20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20"/>
                  </a:cubicBezTo>
                  <a:cubicBezTo>
                    <a:pt x="25" y="21"/>
                    <a:pt x="26" y="22"/>
                    <a:pt x="27" y="24"/>
                  </a:cubicBezTo>
                  <a:cubicBezTo>
                    <a:pt x="28" y="25"/>
                    <a:pt x="30" y="27"/>
                    <a:pt x="33" y="28"/>
                  </a:cubicBezTo>
                  <a:cubicBezTo>
                    <a:pt x="34" y="29"/>
                    <a:pt x="35" y="29"/>
                    <a:pt x="37" y="30"/>
                  </a:cubicBezTo>
                  <a:cubicBezTo>
                    <a:pt x="37" y="30"/>
                    <a:pt x="38" y="30"/>
                    <a:pt x="39" y="31"/>
                  </a:cubicBezTo>
                  <a:cubicBezTo>
                    <a:pt x="40" y="31"/>
                    <a:pt x="41" y="31"/>
                    <a:pt x="41" y="31"/>
                  </a:cubicBezTo>
                  <a:cubicBezTo>
                    <a:pt x="45" y="31"/>
                    <a:pt x="48" y="30"/>
                    <a:pt x="49" y="27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50" y="23"/>
                    <a:pt x="50" y="22"/>
                    <a:pt x="50" y="21"/>
                  </a:cubicBezTo>
                  <a:cubicBezTo>
                    <a:pt x="50" y="19"/>
                    <a:pt x="50" y="17"/>
                    <a:pt x="49" y="15"/>
                  </a:cubicBezTo>
                  <a:cubicBezTo>
                    <a:pt x="48" y="12"/>
                    <a:pt x="44" y="9"/>
                    <a:pt x="40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4"/>
                    <a:pt x="30" y="4"/>
                    <a:pt x="27" y="4"/>
                  </a:cubicBezTo>
                  <a:cubicBezTo>
                    <a:pt x="23" y="4"/>
                    <a:pt x="18" y="5"/>
                    <a:pt x="14" y="6"/>
                  </a:cubicBezTo>
                  <a:cubicBezTo>
                    <a:pt x="10" y="8"/>
                    <a:pt x="7" y="11"/>
                    <a:pt x="6" y="15"/>
                  </a:cubicBezTo>
                  <a:cubicBezTo>
                    <a:pt x="4" y="19"/>
                    <a:pt x="4" y="23"/>
                    <a:pt x="5" y="27"/>
                  </a:cubicBezTo>
                  <a:cubicBezTo>
                    <a:pt x="6" y="30"/>
                    <a:pt x="8" y="33"/>
                    <a:pt x="11" y="36"/>
                  </a:cubicBezTo>
                  <a:cubicBezTo>
                    <a:pt x="15" y="42"/>
                    <a:pt x="20" y="46"/>
                    <a:pt x="23" y="48"/>
                  </a:cubicBezTo>
                  <a:cubicBezTo>
                    <a:pt x="26" y="51"/>
                    <a:pt x="28" y="52"/>
                    <a:pt x="28" y="52"/>
                  </a:cubicBezTo>
                  <a:cubicBezTo>
                    <a:pt x="29" y="52"/>
                    <a:pt x="29" y="53"/>
                    <a:pt x="28" y="53"/>
                  </a:cubicBezTo>
                  <a:cubicBezTo>
                    <a:pt x="28" y="54"/>
                    <a:pt x="27" y="54"/>
                    <a:pt x="27" y="54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2" name="Freeform 305">
              <a:extLst>
                <a:ext uri="{FF2B5EF4-FFF2-40B4-BE49-F238E27FC236}">
                  <a16:creationId xmlns:a16="http://schemas.microsoft.com/office/drawing/2014/main" id="{11CB86E4-30DC-41A7-9924-4F5AF909F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26" y="4430713"/>
              <a:ext cx="112713" cy="171450"/>
            </a:xfrm>
            <a:custGeom>
              <a:avLst/>
              <a:gdLst>
                <a:gd name="T0" fmla="*/ 0 w 40"/>
                <a:gd name="T1" fmla="*/ 16 h 61"/>
                <a:gd name="T2" fmla="*/ 0 w 40"/>
                <a:gd name="T3" fmla="*/ 15 h 61"/>
                <a:gd name="T4" fmla="*/ 2 w 40"/>
                <a:gd name="T5" fmla="*/ 12 h 61"/>
                <a:gd name="T6" fmla="*/ 6 w 40"/>
                <a:gd name="T7" fmla="*/ 7 h 61"/>
                <a:gd name="T8" fmla="*/ 13 w 40"/>
                <a:gd name="T9" fmla="*/ 2 h 61"/>
                <a:gd name="T10" fmla="*/ 23 w 40"/>
                <a:gd name="T11" fmla="*/ 1 h 61"/>
                <a:gd name="T12" fmla="*/ 28 w 40"/>
                <a:gd name="T13" fmla="*/ 3 h 61"/>
                <a:gd name="T14" fmla="*/ 32 w 40"/>
                <a:gd name="T15" fmla="*/ 7 h 61"/>
                <a:gd name="T16" fmla="*/ 33 w 40"/>
                <a:gd name="T17" fmla="*/ 8 h 61"/>
                <a:gd name="T18" fmla="*/ 34 w 40"/>
                <a:gd name="T19" fmla="*/ 9 h 61"/>
                <a:gd name="T20" fmla="*/ 35 w 40"/>
                <a:gd name="T21" fmla="*/ 11 h 61"/>
                <a:gd name="T22" fmla="*/ 38 w 40"/>
                <a:gd name="T23" fmla="*/ 17 h 61"/>
                <a:gd name="T24" fmla="*/ 40 w 40"/>
                <a:gd name="T25" fmla="*/ 28 h 61"/>
                <a:gd name="T26" fmla="*/ 38 w 40"/>
                <a:gd name="T27" fmla="*/ 40 h 61"/>
                <a:gd name="T28" fmla="*/ 33 w 40"/>
                <a:gd name="T29" fmla="*/ 50 h 61"/>
                <a:gd name="T30" fmla="*/ 26 w 40"/>
                <a:gd name="T31" fmla="*/ 57 h 61"/>
                <a:gd name="T32" fmla="*/ 23 w 40"/>
                <a:gd name="T33" fmla="*/ 59 h 61"/>
                <a:gd name="T34" fmla="*/ 21 w 40"/>
                <a:gd name="T35" fmla="*/ 60 h 61"/>
                <a:gd name="T36" fmla="*/ 20 w 40"/>
                <a:gd name="T37" fmla="*/ 60 h 61"/>
                <a:gd name="T38" fmla="*/ 19 w 40"/>
                <a:gd name="T39" fmla="*/ 60 h 61"/>
                <a:gd name="T40" fmla="*/ 16 w 40"/>
                <a:gd name="T41" fmla="*/ 61 h 61"/>
                <a:gd name="T42" fmla="*/ 9 w 40"/>
                <a:gd name="T43" fmla="*/ 57 h 61"/>
                <a:gd name="T44" fmla="*/ 5 w 40"/>
                <a:gd name="T45" fmla="*/ 51 h 61"/>
                <a:gd name="T46" fmla="*/ 4 w 40"/>
                <a:gd name="T47" fmla="*/ 48 h 61"/>
                <a:gd name="T48" fmla="*/ 4 w 40"/>
                <a:gd name="T49" fmla="*/ 46 h 61"/>
                <a:gd name="T50" fmla="*/ 4 w 40"/>
                <a:gd name="T51" fmla="*/ 46 h 61"/>
                <a:gd name="T52" fmla="*/ 5 w 40"/>
                <a:gd name="T53" fmla="*/ 45 h 61"/>
                <a:gd name="T54" fmla="*/ 6 w 40"/>
                <a:gd name="T55" fmla="*/ 46 h 61"/>
                <a:gd name="T56" fmla="*/ 6 w 40"/>
                <a:gd name="T57" fmla="*/ 46 h 61"/>
                <a:gd name="T58" fmla="*/ 8 w 40"/>
                <a:gd name="T59" fmla="*/ 50 h 61"/>
                <a:gd name="T60" fmla="*/ 11 w 40"/>
                <a:gd name="T61" fmla="*/ 55 h 61"/>
                <a:gd name="T62" fmla="*/ 16 w 40"/>
                <a:gd name="T63" fmla="*/ 57 h 61"/>
                <a:gd name="T64" fmla="*/ 24 w 40"/>
                <a:gd name="T65" fmla="*/ 55 h 61"/>
                <a:gd name="T66" fmla="*/ 30 w 40"/>
                <a:gd name="T67" fmla="*/ 48 h 61"/>
                <a:gd name="T68" fmla="*/ 34 w 40"/>
                <a:gd name="T69" fmla="*/ 39 h 61"/>
                <a:gd name="T70" fmla="*/ 36 w 40"/>
                <a:gd name="T71" fmla="*/ 28 h 61"/>
                <a:gd name="T72" fmla="*/ 34 w 40"/>
                <a:gd name="T73" fmla="*/ 18 h 61"/>
                <a:gd name="T74" fmla="*/ 32 w 40"/>
                <a:gd name="T75" fmla="*/ 13 h 61"/>
                <a:gd name="T76" fmla="*/ 31 w 40"/>
                <a:gd name="T77" fmla="*/ 11 h 61"/>
                <a:gd name="T78" fmla="*/ 30 w 40"/>
                <a:gd name="T79" fmla="*/ 10 h 61"/>
                <a:gd name="T80" fmla="*/ 29 w 40"/>
                <a:gd name="T81" fmla="*/ 9 h 61"/>
                <a:gd name="T82" fmla="*/ 26 w 40"/>
                <a:gd name="T83" fmla="*/ 6 h 61"/>
                <a:gd name="T84" fmla="*/ 22 w 40"/>
                <a:gd name="T85" fmla="*/ 5 h 61"/>
                <a:gd name="T86" fmla="*/ 14 w 40"/>
                <a:gd name="T87" fmla="*/ 5 h 61"/>
                <a:gd name="T88" fmla="*/ 4 w 40"/>
                <a:gd name="T89" fmla="*/ 13 h 61"/>
                <a:gd name="T90" fmla="*/ 2 w 40"/>
                <a:gd name="T91" fmla="*/ 17 h 61"/>
                <a:gd name="T92" fmla="*/ 0 w 40"/>
                <a:gd name="T93" fmla="*/ 18 h 61"/>
                <a:gd name="T94" fmla="*/ 0 w 40"/>
                <a:gd name="T95" fmla="*/ 1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61">
                  <a:moveTo>
                    <a:pt x="0" y="16"/>
                  </a:moveTo>
                  <a:cubicBezTo>
                    <a:pt x="0" y="16"/>
                    <a:pt x="0" y="16"/>
                    <a:pt x="0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3" y="10"/>
                    <a:pt x="5" y="9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6" y="1"/>
                    <a:pt x="19" y="0"/>
                    <a:pt x="23" y="1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29" y="4"/>
                    <a:pt x="31" y="5"/>
                    <a:pt x="32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1"/>
                  </a:cubicBezTo>
                  <a:cubicBezTo>
                    <a:pt x="37" y="13"/>
                    <a:pt x="37" y="15"/>
                    <a:pt x="38" y="17"/>
                  </a:cubicBezTo>
                  <a:cubicBezTo>
                    <a:pt x="39" y="20"/>
                    <a:pt x="40" y="24"/>
                    <a:pt x="40" y="28"/>
                  </a:cubicBezTo>
                  <a:cubicBezTo>
                    <a:pt x="40" y="32"/>
                    <a:pt x="39" y="36"/>
                    <a:pt x="38" y="40"/>
                  </a:cubicBezTo>
                  <a:cubicBezTo>
                    <a:pt x="37" y="43"/>
                    <a:pt x="35" y="47"/>
                    <a:pt x="33" y="50"/>
                  </a:cubicBezTo>
                  <a:cubicBezTo>
                    <a:pt x="31" y="53"/>
                    <a:pt x="28" y="56"/>
                    <a:pt x="26" y="57"/>
                  </a:cubicBezTo>
                  <a:cubicBezTo>
                    <a:pt x="25" y="58"/>
                    <a:pt x="24" y="58"/>
                    <a:pt x="23" y="59"/>
                  </a:cubicBezTo>
                  <a:cubicBezTo>
                    <a:pt x="23" y="59"/>
                    <a:pt x="22" y="59"/>
                    <a:pt x="21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61"/>
                    <a:pt x="16" y="61"/>
                  </a:cubicBezTo>
                  <a:cubicBezTo>
                    <a:pt x="13" y="61"/>
                    <a:pt x="10" y="59"/>
                    <a:pt x="9" y="57"/>
                  </a:cubicBezTo>
                  <a:cubicBezTo>
                    <a:pt x="7" y="55"/>
                    <a:pt x="6" y="53"/>
                    <a:pt x="5" y="51"/>
                  </a:cubicBezTo>
                  <a:cubicBezTo>
                    <a:pt x="5" y="50"/>
                    <a:pt x="4" y="49"/>
                    <a:pt x="4" y="48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5"/>
                    <a:pt x="5" y="45"/>
                  </a:cubicBezTo>
                  <a:cubicBezTo>
                    <a:pt x="5" y="45"/>
                    <a:pt x="6" y="45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8"/>
                    <a:pt x="8" y="50"/>
                  </a:cubicBezTo>
                  <a:cubicBezTo>
                    <a:pt x="8" y="52"/>
                    <a:pt x="9" y="53"/>
                    <a:pt x="11" y="55"/>
                  </a:cubicBezTo>
                  <a:cubicBezTo>
                    <a:pt x="12" y="56"/>
                    <a:pt x="14" y="57"/>
                    <a:pt x="16" y="57"/>
                  </a:cubicBezTo>
                  <a:cubicBezTo>
                    <a:pt x="18" y="57"/>
                    <a:pt x="21" y="56"/>
                    <a:pt x="24" y="55"/>
                  </a:cubicBezTo>
                  <a:cubicBezTo>
                    <a:pt x="26" y="53"/>
                    <a:pt x="28" y="51"/>
                    <a:pt x="30" y="48"/>
                  </a:cubicBezTo>
                  <a:cubicBezTo>
                    <a:pt x="32" y="45"/>
                    <a:pt x="33" y="42"/>
                    <a:pt x="34" y="39"/>
                  </a:cubicBezTo>
                  <a:cubicBezTo>
                    <a:pt x="35" y="35"/>
                    <a:pt x="36" y="32"/>
                    <a:pt x="36" y="28"/>
                  </a:cubicBezTo>
                  <a:cubicBezTo>
                    <a:pt x="36" y="25"/>
                    <a:pt x="35" y="21"/>
                    <a:pt x="34" y="18"/>
                  </a:cubicBezTo>
                  <a:cubicBezTo>
                    <a:pt x="34" y="16"/>
                    <a:pt x="33" y="15"/>
                    <a:pt x="32" y="13"/>
                  </a:cubicBezTo>
                  <a:cubicBezTo>
                    <a:pt x="32" y="13"/>
                    <a:pt x="31" y="12"/>
                    <a:pt x="31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5" y="6"/>
                    <a:pt x="23" y="5"/>
                    <a:pt x="22" y="5"/>
                  </a:cubicBezTo>
                  <a:cubicBezTo>
                    <a:pt x="19" y="4"/>
                    <a:pt x="16" y="4"/>
                    <a:pt x="14" y="5"/>
                  </a:cubicBezTo>
                  <a:cubicBezTo>
                    <a:pt x="9" y="7"/>
                    <a:pt x="6" y="11"/>
                    <a:pt x="4" y="13"/>
                  </a:cubicBezTo>
                  <a:cubicBezTo>
                    <a:pt x="3" y="15"/>
                    <a:pt x="2" y="17"/>
                    <a:pt x="2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3" name="Freeform 306">
              <a:extLst>
                <a:ext uri="{FF2B5EF4-FFF2-40B4-BE49-F238E27FC236}">
                  <a16:creationId xmlns:a16="http://schemas.microsoft.com/office/drawing/2014/main" id="{B70C449B-CB9C-4EF0-A983-4A4DE1F1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6" y="4449763"/>
              <a:ext cx="115888" cy="174625"/>
            </a:xfrm>
            <a:custGeom>
              <a:avLst/>
              <a:gdLst>
                <a:gd name="T0" fmla="*/ 16 w 41"/>
                <a:gd name="T1" fmla="*/ 0 h 62"/>
                <a:gd name="T2" fmla="*/ 21 w 41"/>
                <a:gd name="T3" fmla="*/ 0 h 62"/>
                <a:gd name="T4" fmla="*/ 32 w 41"/>
                <a:gd name="T5" fmla="*/ 5 h 62"/>
                <a:gd name="T6" fmla="*/ 37 w 41"/>
                <a:gd name="T7" fmla="*/ 11 h 62"/>
                <a:gd name="T8" fmla="*/ 39 w 41"/>
                <a:gd name="T9" fmla="*/ 15 h 62"/>
                <a:gd name="T10" fmla="*/ 40 w 41"/>
                <a:gd name="T11" fmla="*/ 20 h 62"/>
                <a:gd name="T12" fmla="*/ 41 w 41"/>
                <a:gd name="T13" fmla="*/ 29 h 62"/>
                <a:gd name="T14" fmla="*/ 39 w 41"/>
                <a:gd name="T15" fmla="*/ 39 h 62"/>
                <a:gd name="T16" fmla="*/ 30 w 41"/>
                <a:gd name="T17" fmla="*/ 55 h 62"/>
                <a:gd name="T18" fmla="*/ 22 w 41"/>
                <a:gd name="T19" fmla="*/ 61 h 62"/>
                <a:gd name="T20" fmla="*/ 21 w 41"/>
                <a:gd name="T21" fmla="*/ 61 h 62"/>
                <a:gd name="T22" fmla="*/ 20 w 41"/>
                <a:gd name="T23" fmla="*/ 62 h 62"/>
                <a:gd name="T24" fmla="*/ 18 w 41"/>
                <a:gd name="T25" fmla="*/ 62 h 62"/>
                <a:gd name="T26" fmla="*/ 16 w 41"/>
                <a:gd name="T27" fmla="*/ 62 h 62"/>
                <a:gd name="T28" fmla="*/ 14 w 41"/>
                <a:gd name="T29" fmla="*/ 62 h 62"/>
                <a:gd name="T30" fmla="*/ 10 w 41"/>
                <a:gd name="T31" fmla="*/ 62 h 62"/>
                <a:gd name="T32" fmla="*/ 7 w 41"/>
                <a:gd name="T33" fmla="*/ 60 h 62"/>
                <a:gd name="T34" fmla="*/ 5 w 41"/>
                <a:gd name="T35" fmla="*/ 59 h 62"/>
                <a:gd name="T36" fmla="*/ 3 w 41"/>
                <a:gd name="T37" fmla="*/ 57 h 62"/>
                <a:gd name="T38" fmla="*/ 1 w 41"/>
                <a:gd name="T39" fmla="*/ 55 h 62"/>
                <a:gd name="T40" fmla="*/ 0 w 41"/>
                <a:gd name="T41" fmla="*/ 54 h 62"/>
                <a:gd name="T42" fmla="*/ 0 w 41"/>
                <a:gd name="T43" fmla="*/ 52 h 62"/>
                <a:gd name="T44" fmla="*/ 1 w 41"/>
                <a:gd name="T45" fmla="*/ 52 h 62"/>
                <a:gd name="T46" fmla="*/ 2 w 41"/>
                <a:gd name="T47" fmla="*/ 52 h 62"/>
                <a:gd name="T48" fmla="*/ 2 w 41"/>
                <a:gd name="T49" fmla="*/ 53 h 62"/>
                <a:gd name="T50" fmla="*/ 5 w 41"/>
                <a:gd name="T51" fmla="*/ 55 h 62"/>
                <a:gd name="T52" fmla="*/ 6 w 41"/>
                <a:gd name="T53" fmla="*/ 56 h 62"/>
                <a:gd name="T54" fmla="*/ 9 w 41"/>
                <a:gd name="T55" fmla="*/ 58 h 62"/>
                <a:gd name="T56" fmla="*/ 11 w 41"/>
                <a:gd name="T57" fmla="*/ 59 h 62"/>
                <a:gd name="T58" fmla="*/ 14 w 41"/>
                <a:gd name="T59" fmla="*/ 59 h 62"/>
                <a:gd name="T60" fmla="*/ 16 w 41"/>
                <a:gd name="T61" fmla="*/ 59 h 62"/>
                <a:gd name="T62" fmla="*/ 17 w 41"/>
                <a:gd name="T63" fmla="*/ 59 h 62"/>
                <a:gd name="T64" fmla="*/ 19 w 41"/>
                <a:gd name="T65" fmla="*/ 58 h 62"/>
                <a:gd name="T66" fmla="*/ 20 w 41"/>
                <a:gd name="T67" fmla="*/ 58 h 62"/>
                <a:gd name="T68" fmla="*/ 21 w 41"/>
                <a:gd name="T69" fmla="*/ 58 h 62"/>
                <a:gd name="T70" fmla="*/ 27 w 41"/>
                <a:gd name="T71" fmla="*/ 53 h 62"/>
                <a:gd name="T72" fmla="*/ 35 w 41"/>
                <a:gd name="T73" fmla="*/ 38 h 62"/>
                <a:gd name="T74" fmla="*/ 37 w 41"/>
                <a:gd name="T75" fmla="*/ 29 h 62"/>
                <a:gd name="T76" fmla="*/ 37 w 41"/>
                <a:gd name="T77" fmla="*/ 20 h 62"/>
                <a:gd name="T78" fmla="*/ 36 w 41"/>
                <a:gd name="T79" fmla="*/ 16 h 62"/>
                <a:gd name="T80" fmla="*/ 34 w 41"/>
                <a:gd name="T81" fmla="*/ 13 h 62"/>
                <a:gd name="T82" fmla="*/ 30 w 41"/>
                <a:gd name="T83" fmla="*/ 7 h 62"/>
                <a:gd name="T84" fmla="*/ 21 w 41"/>
                <a:gd name="T85" fmla="*/ 3 h 62"/>
                <a:gd name="T86" fmla="*/ 17 w 41"/>
                <a:gd name="T87" fmla="*/ 3 h 62"/>
                <a:gd name="T88" fmla="*/ 15 w 41"/>
                <a:gd name="T89" fmla="*/ 2 h 62"/>
                <a:gd name="T90" fmla="*/ 16 w 41"/>
                <a:gd name="T9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62">
                  <a:moveTo>
                    <a:pt x="16" y="0"/>
                  </a:moveTo>
                  <a:cubicBezTo>
                    <a:pt x="16" y="0"/>
                    <a:pt x="18" y="0"/>
                    <a:pt x="21" y="0"/>
                  </a:cubicBezTo>
                  <a:cubicBezTo>
                    <a:pt x="24" y="1"/>
                    <a:pt x="28" y="2"/>
                    <a:pt x="32" y="5"/>
                  </a:cubicBezTo>
                  <a:cubicBezTo>
                    <a:pt x="34" y="6"/>
                    <a:pt x="36" y="8"/>
                    <a:pt x="37" y="11"/>
                  </a:cubicBezTo>
                  <a:cubicBezTo>
                    <a:pt x="38" y="12"/>
                    <a:pt x="39" y="13"/>
                    <a:pt x="39" y="15"/>
                  </a:cubicBezTo>
                  <a:cubicBezTo>
                    <a:pt x="40" y="17"/>
                    <a:pt x="40" y="18"/>
                    <a:pt x="40" y="20"/>
                  </a:cubicBezTo>
                  <a:cubicBezTo>
                    <a:pt x="41" y="23"/>
                    <a:pt x="41" y="26"/>
                    <a:pt x="41" y="29"/>
                  </a:cubicBezTo>
                  <a:cubicBezTo>
                    <a:pt x="40" y="32"/>
                    <a:pt x="40" y="36"/>
                    <a:pt x="39" y="39"/>
                  </a:cubicBezTo>
                  <a:cubicBezTo>
                    <a:pt x="37" y="45"/>
                    <a:pt x="34" y="51"/>
                    <a:pt x="30" y="55"/>
                  </a:cubicBezTo>
                  <a:cubicBezTo>
                    <a:pt x="27" y="58"/>
                    <a:pt x="25" y="60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0" y="62"/>
                  </a:cubicBezTo>
                  <a:cubicBezTo>
                    <a:pt x="19" y="62"/>
                    <a:pt x="19" y="62"/>
                    <a:pt x="18" y="62"/>
                  </a:cubicBezTo>
                  <a:cubicBezTo>
                    <a:pt x="17" y="62"/>
                    <a:pt x="17" y="62"/>
                    <a:pt x="16" y="62"/>
                  </a:cubicBezTo>
                  <a:cubicBezTo>
                    <a:pt x="15" y="62"/>
                    <a:pt x="15" y="62"/>
                    <a:pt x="14" y="62"/>
                  </a:cubicBezTo>
                  <a:cubicBezTo>
                    <a:pt x="13" y="62"/>
                    <a:pt x="12" y="62"/>
                    <a:pt x="10" y="62"/>
                  </a:cubicBezTo>
                  <a:cubicBezTo>
                    <a:pt x="9" y="61"/>
                    <a:pt x="8" y="61"/>
                    <a:pt x="7" y="60"/>
                  </a:cubicBezTo>
                  <a:cubicBezTo>
                    <a:pt x="7" y="60"/>
                    <a:pt x="6" y="59"/>
                    <a:pt x="5" y="59"/>
                  </a:cubicBezTo>
                  <a:cubicBezTo>
                    <a:pt x="4" y="58"/>
                    <a:pt x="4" y="58"/>
                    <a:pt x="3" y="57"/>
                  </a:cubicBezTo>
                  <a:cubicBezTo>
                    <a:pt x="2" y="56"/>
                    <a:pt x="1" y="55"/>
                    <a:pt x="1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3"/>
                    <a:pt x="2" y="53"/>
                  </a:cubicBezTo>
                  <a:cubicBezTo>
                    <a:pt x="3" y="54"/>
                    <a:pt x="4" y="54"/>
                    <a:pt x="5" y="55"/>
                  </a:cubicBezTo>
                  <a:cubicBezTo>
                    <a:pt x="5" y="56"/>
                    <a:pt x="6" y="56"/>
                    <a:pt x="6" y="56"/>
                  </a:cubicBezTo>
                  <a:cubicBezTo>
                    <a:pt x="7" y="57"/>
                    <a:pt x="8" y="57"/>
                    <a:pt x="9" y="58"/>
                  </a:cubicBezTo>
                  <a:cubicBezTo>
                    <a:pt x="9" y="58"/>
                    <a:pt x="10" y="58"/>
                    <a:pt x="11" y="59"/>
                  </a:cubicBezTo>
                  <a:cubicBezTo>
                    <a:pt x="12" y="59"/>
                    <a:pt x="13" y="59"/>
                    <a:pt x="14" y="59"/>
                  </a:cubicBezTo>
                  <a:cubicBezTo>
                    <a:pt x="15" y="59"/>
                    <a:pt x="15" y="59"/>
                    <a:pt x="16" y="59"/>
                  </a:cubicBezTo>
                  <a:cubicBezTo>
                    <a:pt x="16" y="59"/>
                    <a:pt x="17" y="59"/>
                    <a:pt x="17" y="59"/>
                  </a:cubicBezTo>
                  <a:cubicBezTo>
                    <a:pt x="18" y="59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7"/>
                    <a:pt x="25" y="55"/>
                    <a:pt x="27" y="53"/>
                  </a:cubicBezTo>
                  <a:cubicBezTo>
                    <a:pt x="31" y="49"/>
                    <a:pt x="33" y="43"/>
                    <a:pt x="35" y="38"/>
                  </a:cubicBezTo>
                  <a:cubicBezTo>
                    <a:pt x="36" y="35"/>
                    <a:pt x="37" y="32"/>
                    <a:pt x="37" y="29"/>
                  </a:cubicBezTo>
                  <a:cubicBezTo>
                    <a:pt x="37" y="26"/>
                    <a:pt x="37" y="23"/>
                    <a:pt x="37" y="20"/>
                  </a:cubicBezTo>
                  <a:cubicBezTo>
                    <a:pt x="36" y="19"/>
                    <a:pt x="36" y="17"/>
                    <a:pt x="36" y="16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3" y="10"/>
                    <a:pt x="32" y="9"/>
                    <a:pt x="30" y="7"/>
                  </a:cubicBezTo>
                  <a:cubicBezTo>
                    <a:pt x="27" y="4"/>
                    <a:pt x="23" y="3"/>
                    <a:pt x="21" y="3"/>
                  </a:cubicBezTo>
                  <a:cubicBezTo>
                    <a:pt x="18" y="2"/>
                    <a:pt x="17" y="3"/>
                    <a:pt x="17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5" y="1"/>
                    <a:pt x="16" y="1"/>
                    <a:pt x="16" y="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4" name="Freeform 307">
              <a:extLst>
                <a:ext uri="{FF2B5EF4-FFF2-40B4-BE49-F238E27FC236}">
                  <a16:creationId xmlns:a16="http://schemas.microsoft.com/office/drawing/2014/main" id="{2BD61983-9E7F-4F69-922A-93F798DC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6" y="4481513"/>
              <a:ext cx="111125" cy="161925"/>
            </a:xfrm>
            <a:custGeom>
              <a:avLst/>
              <a:gdLst>
                <a:gd name="T0" fmla="*/ 16 w 40"/>
                <a:gd name="T1" fmla="*/ 0 h 58"/>
                <a:gd name="T2" fmla="*/ 17 w 40"/>
                <a:gd name="T3" fmla="*/ 0 h 58"/>
                <a:gd name="T4" fmla="*/ 20 w 40"/>
                <a:gd name="T5" fmla="*/ 0 h 58"/>
                <a:gd name="T6" fmla="*/ 32 w 40"/>
                <a:gd name="T7" fmla="*/ 4 h 58"/>
                <a:gd name="T8" fmla="*/ 37 w 40"/>
                <a:gd name="T9" fmla="*/ 10 h 58"/>
                <a:gd name="T10" fmla="*/ 40 w 40"/>
                <a:gd name="T11" fmla="*/ 18 h 58"/>
                <a:gd name="T12" fmla="*/ 40 w 40"/>
                <a:gd name="T13" fmla="*/ 27 h 58"/>
                <a:gd name="T14" fmla="*/ 39 w 40"/>
                <a:gd name="T15" fmla="*/ 37 h 58"/>
                <a:gd name="T16" fmla="*/ 36 w 40"/>
                <a:gd name="T17" fmla="*/ 46 h 58"/>
                <a:gd name="T18" fmla="*/ 33 w 40"/>
                <a:gd name="T19" fmla="*/ 50 h 58"/>
                <a:gd name="T20" fmla="*/ 32 w 40"/>
                <a:gd name="T21" fmla="*/ 50 h 58"/>
                <a:gd name="T22" fmla="*/ 32 w 40"/>
                <a:gd name="T23" fmla="*/ 51 h 58"/>
                <a:gd name="T24" fmla="*/ 32 w 40"/>
                <a:gd name="T25" fmla="*/ 51 h 58"/>
                <a:gd name="T26" fmla="*/ 32 w 40"/>
                <a:gd name="T27" fmla="*/ 51 h 58"/>
                <a:gd name="T28" fmla="*/ 32 w 40"/>
                <a:gd name="T29" fmla="*/ 51 h 58"/>
                <a:gd name="T30" fmla="*/ 32 w 40"/>
                <a:gd name="T31" fmla="*/ 51 h 58"/>
                <a:gd name="T32" fmla="*/ 30 w 40"/>
                <a:gd name="T33" fmla="*/ 53 h 58"/>
                <a:gd name="T34" fmla="*/ 26 w 40"/>
                <a:gd name="T35" fmla="*/ 56 h 58"/>
                <a:gd name="T36" fmla="*/ 22 w 40"/>
                <a:gd name="T37" fmla="*/ 57 h 58"/>
                <a:gd name="T38" fmla="*/ 18 w 40"/>
                <a:gd name="T39" fmla="*/ 58 h 58"/>
                <a:gd name="T40" fmla="*/ 14 w 40"/>
                <a:gd name="T41" fmla="*/ 57 h 58"/>
                <a:gd name="T42" fmla="*/ 11 w 40"/>
                <a:gd name="T43" fmla="*/ 57 h 58"/>
                <a:gd name="T44" fmla="*/ 8 w 40"/>
                <a:gd name="T45" fmla="*/ 55 h 58"/>
                <a:gd name="T46" fmla="*/ 3 w 40"/>
                <a:gd name="T47" fmla="*/ 53 h 58"/>
                <a:gd name="T48" fmla="*/ 0 w 40"/>
                <a:gd name="T49" fmla="*/ 50 h 58"/>
                <a:gd name="T50" fmla="*/ 0 w 40"/>
                <a:gd name="T51" fmla="*/ 49 h 58"/>
                <a:gd name="T52" fmla="*/ 1 w 40"/>
                <a:gd name="T53" fmla="*/ 49 h 58"/>
                <a:gd name="T54" fmla="*/ 1 w 40"/>
                <a:gd name="T55" fmla="*/ 49 h 58"/>
                <a:gd name="T56" fmla="*/ 5 w 40"/>
                <a:gd name="T57" fmla="*/ 51 h 58"/>
                <a:gd name="T58" fmla="*/ 9 w 40"/>
                <a:gd name="T59" fmla="*/ 53 h 58"/>
                <a:gd name="T60" fmla="*/ 12 w 40"/>
                <a:gd name="T61" fmla="*/ 54 h 58"/>
                <a:gd name="T62" fmla="*/ 15 w 40"/>
                <a:gd name="T63" fmla="*/ 54 h 58"/>
                <a:gd name="T64" fmla="*/ 18 w 40"/>
                <a:gd name="T65" fmla="*/ 54 h 58"/>
                <a:gd name="T66" fmla="*/ 21 w 40"/>
                <a:gd name="T67" fmla="*/ 54 h 58"/>
                <a:gd name="T68" fmla="*/ 24 w 40"/>
                <a:gd name="T69" fmla="*/ 52 h 58"/>
                <a:gd name="T70" fmla="*/ 26 w 40"/>
                <a:gd name="T71" fmla="*/ 51 h 58"/>
                <a:gd name="T72" fmla="*/ 27 w 40"/>
                <a:gd name="T73" fmla="*/ 50 h 58"/>
                <a:gd name="T74" fmla="*/ 29 w 40"/>
                <a:gd name="T75" fmla="*/ 49 h 58"/>
                <a:gd name="T76" fmla="*/ 29 w 40"/>
                <a:gd name="T77" fmla="*/ 48 h 58"/>
                <a:gd name="T78" fmla="*/ 29 w 40"/>
                <a:gd name="T79" fmla="*/ 48 h 58"/>
                <a:gd name="T80" fmla="*/ 29 w 40"/>
                <a:gd name="T81" fmla="*/ 48 h 58"/>
                <a:gd name="T82" fmla="*/ 29 w 40"/>
                <a:gd name="T83" fmla="*/ 48 h 58"/>
                <a:gd name="T84" fmla="*/ 30 w 40"/>
                <a:gd name="T85" fmla="*/ 48 h 58"/>
                <a:gd name="T86" fmla="*/ 30 w 40"/>
                <a:gd name="T87" fmla="*/ 47 h 58"/>
                <a:gd name="T88" fmla="*/ 32 w 40"/>
                <a:gd name="T89" fmla="*/ 44 h 58"/>
                <a:gd name="T90" fmla="*/ 35 w 40"/>
                <a:gd name="T91" fmla="*/ 36 h 58"/>
                <a:gd name="T92" fmla="*/ 36 w 40"/>
                <a:gd name="T93" fmla="*/ 27 h 58"/>
                <a:gd name="T94" fmla="*/ 36 w 40"/>
                <a:gd name="T95" fmla="*/ 19 h 58"/>
                <a:gd name="T96" fmla="*/ 34 w 40"/>
                <a:gd name="T97" fmla="*/ 11 h 58"/>
                <a:gd name="T98" fmla="*/ 30 w 40"/>
                <a:gd name="T99" fmla="*/ 6 h 58"/>
                <a:gd name="T100" fmla="*/ 20 w 40"/>
                <a:gd name="T101" fmla="*/ 2 h 58"/>
                <a:gd name="T102" fmla="*/ 16 w 40"/>
                <a:gd name="T103" fmla="*/ 2 h 58"/>
                <a:gd name="T104" fmla="*/ 15 w 40"/>
                <a:gd name="T105" fmla="*/ 1 h 58"/>
                <a:gd name="T106" fmla="*/ 16 w 40"/>
                <a:gd name="T10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8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3" y="0"/>
                    <a:pt x="28" y="1"/>
                    <a:pt x="32" y="4"/>
                  </a:cubicBezTo>
                  <a:cubicBezTo>
                    <a:pt x="33" y="5"/>
                    <a:pt x="35" y="7"/>
                    <a:pt x="37" y="10"/>
                  </a:cubicBezTo>
                  <a:cubicBezTo>
                    <a:pt x="38" y="12"/>
                    <a:pt x="39" y="15"/>
                    <a:pt x="40" y="18"/>
                  </a:cubicBezTo>
                  <a:cubicBezTo>
                    <a:pt x="40" y="21"/>
                    <a:pt x="40" y="24"/>
                    <a:pt x="40" y="27"/>
                  </a:cubicBezTo>
                  <a:cubicBezTo>
                    <a:pt x="40" y="30"/>
                    <a:pt x="40" y="34"/>
                    <a:pt x="39" y="37"/>
                  </a:cubicBezTo>
                  <a:cubicBezTo>
                    <a:pt x="38" y="40"/>
                    <a:pt x="37" y="43"/>
                    <a:pt x="36" y="46"/>
                  </a:cubicBezTo>
                  <a:cubicBezTo>
                    <a:pt x="35" y="47"/>
                    <a:pt x="34" y="48"/>
                    <a:pt x="33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7" y="55"/>
                    <a:pt x="26" y="56"/>
                  </a:cubicBezTo>
                  <a:cubicBezTo>
                    <a:pt x="25" y="56"/>
                    <a:pt x="23" y="57"/>
                    <a:pt x="22" y="57"/>
                  </a:cubicBezTo>
                  <a:cubicBezTo>
                    <a:pt x="21" y="57"/>
                    <a:pt x="19" y="58"/>
                    <a:pt x="18" y="58"/>
                  </a:cubicBezTo>
                  <a:cubicBezTo>
                    <a:pt x="17" y="58"/>
                    <a:pt x="15" y="58"/>
                    <a:pt x="14" y="57"/>
                  </a:cubicBezTo>
                  <a:cubicBezTo>
                    <a:pt x="13" y="57"/>
                    <a:pt x="12" y="57"/>
                    <a:pt x="11" y="57"/>
                  </a:cubicBezTo>
                  <a:cubicBezTo>
                    <a:pt x="10" y="56"/>
                    <a:pt x="9" y="56"/>
                    <a:pt x="8" y="55"/>
                  </a:cubicBezTo>
                  <a:cubicBezTo>
                    <a:pt x="6" y="54"/>
                    <a:pt x="5" y="54"/>
                    <a:pt x="3" y="53"/>
                  </a:cubicBezTo>
                  <a:cubicBezTo>
                    <a:pt x="1" y="51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48"/>
                    <a:pt x="1" y="48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3" y="49"/>
                    <a:pt x="5" y="51"/>
                  </a:cubicBezTo>
                  <a:cubicBezTo>
                    <a:pt x="6" y="52"/>
                    <a:pt x="7" y="52"/>
                    <a:pt x="9" y="53"/>
                  </a:cubicBezTo>
                  <a:cubicBezTo>
                    <a:pt x="10" y="53"/>
                    <a:pt x="11" y="54"/>
                    <a:pt x="12" y="54"/>
                  </a:cubicBezTo>
                  <a:cubicBezTo>
                    <a:pt x="12" y="54"/>
                    <a:pt x="13" y="54"/>
                    <a:pt x="15" y="54"/>
                  </a:cubicBezTo>
                  <a:cubicBezTo>
                    <a:pt x="16" y="54"/>
                    <a:pt x="17" y="55"/>
                    <a:pt x="18" y="54"/>
                  </a:cubicBezTo>
                  <a:cubicBezTo>
                    <a:pt x="19" y="54"/>
                    <a:pt x="20" y="54"/>
                    <a:pt x="21" y="54"/>
                  </a:cubicBezTo>
                  <a:cubicBezTo>
                    <a:pt x="22" y="53"/>
                    <a:pt x="23" y="53"/>
                    <a:pt x="24" y="5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7" y="51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6"/>
                    <a:pt x="32" y="45"/>
                    <a:pt x="32" y="44"/>
                  </a:cubicBezTo>
                  <a:cubicBezTo>
                    <a:pt x="34" y="41"/>
                    <a:pt x="35" y="39"/>
                    <a:pt x="35" y="36"/>
                  </a:cubicBezTo>
                  <a:cubicBezTo>
                    <a:pt x="36" y="33"/>
                    <a:pt x="36" y="30"/>
                    <a:pt x="36" y="27"/>
                  </a:cubicBezTo>
                  <a:cubicBezTo>
                    <a:pt x="36" y="24"/>
                    <a:pt x="36" y="21"/>
                    <a:pt x="36" y="19"/>
                  </a:cubicBezTo>
                  <a:cubicBezTo>
                    <a:pt x="35" y="16"/>
                    <a:pt x="35" y="14"/>
                    <a:pt x="34" y="11"/>
                  </a:cubicBezTo>
                  <a:cubicBezTo>
                    <a:pt x="33" y="9"/>
                    <a:pt x="31" y="8"/>
                    <a:pt x="30" y="6"/>
                  </a:cubicBezTo>
                  <a:cubicBezTo>
                    <a:pt x="26" y="4"/>
                    <a:pt x="23" y="3"/>
                    <a:pt x="20" y="2"/>
                  </a:cubicBezTo>
                  <a:cubicBezTo>
                    <a:pt x="18" y="2"/>
                    <a:pt x="16" y="2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5" name="Freeform 308">
              <a:extLst>
                <a:ext uri="{FF2B5EF4-FFF2-40B4-BE49-F238E27FC236}">
                  <a16:creationId xmlns:a16="http://schemas.microsoft.com/office/drawing/2014/main" id="{32E341DC-614B-4D4B-8AF6-4D3281C5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38" y="5730875"/>
              <a:ext cx="271463" cy="58738"/>
            </a:xfrm>
            <a:custGeom>
              <a:avLst/>
              <a:gdLst>
                <a:gd name="T0" fmla="*/ 1 w 97"/>
                <a:gd name="T1" fmla="*/ 17 h 21"/>
                <a:gd name="T2" fmla="*/ 5 w 97"/>
                <a:gd name="T3" fmla="*/ 18 h 21"/>
                <a:gd name="T4" fmla="*/ 16 w 97"/>
                <a:gd name="T5" fmla="*/ 18 h 21"/>
                <a:gd name="T6" fmla="*/ 32 w 97"/>
                <a:gd name="T7" fmla="*/ 17 h 21"/>
                <a:gd name="T8" fmla="*/ 40 w 97"/>
                <a:gd name="T9" fmla="*/ 16 h 21"/>
                <a:gd name="T10" fmla="*/ 49 w 97"/>
                <a:gd name="T11" fmla="*/ 15 h 21"/>
                <a:gd name="T12" fmla="*/ 58 w 97"/>
                <a:gd name="T13" fmla="*/ 13 h 21"/>
                <a:gd name="T14" fmla="*/ 62 w 97"/>
                <a:gd name="T15" fmla="*/ 12 h 21"/>
                <a:gd name="T16" fmla="*/ 66 w 97"/>
                <a:gd name="T17" fmla="*/ 11 h 21"/>
                <a:gd name="T18" fmla="*/ 74 w 97"/>
                <a:gd name="T19" fmla="*/ 9 h 21"/>
                <a:gd name="T20" fmla="*/ 81 w 97"/>
                <a:gd name="T21" fmla="*/ 6 h 21"/>
                <a:gd name="T22" fmla="*/ 84 w 97"/>
                <a:gd name="T23" fmla="*/ 5 h 21"/>
                <a:gd name="T24" fmla="*/ 87 w 97"/>
                <a:gd name="T25" fmla="*/ 4 h 21"/>
                <a:gd name="T26" fmla="*/ 91 w 97"/>
                <a:gd name="T27" fmla="*/ 2 h 21"/>
                <a:gd name="T28" fmla="*/ 95 w 97"/>
                <a:gd name="T29" fmla="*/ 1 h 21"/>
                <a:gd name="T30" fmla="*/ 95 w 97"/>
                <a:gd name="T31" fmla="*/ 1 h 21"/>
                <a:gd name="T32" fmla="*/ 96 w 97"/>
                <a:gd name="T33" fmla="*/ 1 h 21"/>
                <a:gd name="T34" fmla="*/ 96 w 97"/>
                <a:gd name="T35" fmla="*/ 2 h 21"/>
                <a:gd name="T36" fmla="*/ 92 w 97"/>
                <a:gd name="T37" fmla="*/ 4 h 21"/>
                <a:gd name="T38" fmla="*/ 88 w 97"/>
                <a:gd name="T39" fmla="*/ 7 h 21"/>
                <a:gd name="T40" fmla="*/ 85 w 97"/>
                <a:gd name="T41" fmla="*/ 8 h 21"/>
                <a:gd name="T42" fmla="*/ 82 w 97"/>
                <a:gd name="T43" fmla="*/ 9 h 21"/>
                <a:gd name="T44" fmla="*/ 75 w 97"/>
                <a:gd name="T45" fmla="*/ 12 h 21"/>
                <a:gd name="T46" fmla="*/ 67 w 97"/>
                <a:gd name="T47" fmla="*/ 15 h 21"/>
                <a:gd name="T48" fmla="*/ 63 w 97"/>
                <a:gd name="T49" fmla="*/ 16 h 21"/>
                <a:gd name="T50" fmla="*/ 59 w 97"/>
                <a:gd name="T51" fmla="*/ 17 h 21"/>
                <a:gd name="T52" fmla="*/ 50 w 97"/>
                <a:gd name="T53" fmla="*/ 18 h 21"/>
                <a:gd name="T54" fmla="*/ 41 w 97"/>
                <a:gd name="T55" fmla="*/ 20 h 21"/>
                <a:gd name="T56" fmla="*/ 32 w 97"/>
                <a:gd name="T57" fmla="*/ 21 h 21"/>
                <a:gd name="T58" fmla="*/ 16 w 97"/>
                <a:gd name="T59" fmla="*/ 21 h 21"/>
                <a:gd name="T60" fmla="*/ 5 w 97"/>
                <a:gd name="T61" fmla="*/ 20 h 21"/>
                <a:gd name="T62" fmla="*/ 1 w 97"/>
                <a:gd name="T63" fmla="*/ 20 h 21"/>
                <a:gd name="T64" fmla="*/ 0 w 97"/>
                <a:gd name="T65" fmla="*/ 18 h 21"/>
                <a:gd name="T66" fmla="*/ 1 w 97"/>
                <a:gd name="T6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21">
                  <a:moveTo>
                    <a:pt x="1" y="17"/>
                  </a:moveTo>
                  <a:cubicBezTo>
                    <a:pt x="1" y="17"/>
                    <a:pt x="2" y="17"/>
                    <a:pt x="5" y="18"/>
                  </a:cubicBezTo>
                  <a:cubicBezTo>
                    <a:pt x="8" y="18"/>
                    <a:pt x="12" y="18"/>
                    <a:pt x="16" y="18"/>
                  </a:cubicBezTo>
                  <a:cubicBezTo>
                    <a:pt x="21" y="17"/>
                    <a:pt x="26" y="17"/>
                    <a:pt x="32" y="17"/>
                  </a:cubicBezTo>
                  <a:cubicBezTo>
                    <a:pt x="34" y="17"/>
                    <a:pt x="37" y="16"/>
                    <a:pt x="40" y="16"/>
                  </a:cubicBezTo>
                  <a:cubicBezTo>
                    <a:pt x="43" y="15"/>
                    <a:pt x="46" y="15"/>
                    <a:pt x="49" y="15"/>
                  </a:cubicBezTo>
                  <a:cubicBezTo>
                    <a:pt x="52" y="14"/>
                    <a:pt x="55" y="14"/>
                    <a:pt x="58" y="13"/>
                  </a:cubicBezTo>
                  <a:cubicBezTo>
                    <a:pt x="59" y="13"/>
                    <a:pt x="61" y="12"/>
                    <a:pt x="62" y="12"/>
                  </a:cubicBezTo>
                  <a:cubicBezTo>
                    <a:pt x="64" y="12"/>
                    <a:pt x="65" y="11"/>
                    <a:pt x="66" y="11"/>
                  </a:cubicBezTo>
                  <a:cubicBezTo>
                    <a:pt x="69" y="10"/>
                    <a:pt x="72" y="10"/>
                    <a:pt x="74" y="9"/>
                  </a:cubicBezTo>
                  <a:cubicBezTo>
                    <a:pt x="77" y="8"/>
                    <a:pt x="79" y="7"/>
                    <a:pt x="81" y="6"/>
                  </a:cubicBezTo>
                  <a:cubicBezTo>
                    <a:pt x="82" y="6"/>
                    <a:pt x="83" y="6"/>
                    <a:pt x="84" y="5"/>
                  </a:cubicBezTo>
                  <a:cubicBezTo>
                    <a:pt x="85" y="5"/>
                    <a:pt x="86" y="5"/>
                    <a:pt x="87" y="4"/>
                  </a:cubicBezTo>
                  <a:cubicBezTo>
                    <a:pt x="88" y="3"/>
                    <a:pt x="90" y="3"/>
                    <a:pt x="91" y="2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7" y="2"/>
                    <a:pt x="96" y="2"/>
                    <a:pt x="96" y="2"/>
                  </a:cubicBezTo>
                  <a:cubicBezTo>
                    <a:pt x="96" y="2"/>
                    <a:pt x="95" y="3"/>
                    <a:pt x="92" y="4"/>
                  </a:cubicBezTo>
                  <a:cubicBezTo>
                    <a:pt x="91" y="5"/>
                    <a:pt x="90" y="6"/>
                    <a:pt x="88" y="7"/>
                  </a:cubicBezTo>
                  <a:cubicBezTo>
                    <a:pt x="87" y="7"/>
                    <a:pt x="86" y="8"/>
                    <a:pt x="85" y="8"/>
                  </a:cubicBezTo>
                  <a:cubicBezTo>
                    <a:pt x="84" y="8"/>
                    <a:pt x="83" y="9"/>
                    <a:pt x="82" y="9"/>
                  </a:cubicBezTo>
                  <a:cubicBezTo>
                    <a:pt x="80" y="10"/>
                    <a:pt x="78" y="11"/>
                    <a:pt x="75" y="12"/>
                  </a:cubicBezTo>
                  <a:cubicBezTo>
                    <a:pt x="73" y="13"/>
                    <a:pt x="70" y="14"/>
                    <a:pt x="67" y="15"/>
                  </a:cubicBezTo>
                  <a:cubicBezTo>
                    <a:pt x="66" y="15"/>
                    <a:pt x="65" y="15"/>
                    <a:pt x="63" y="16"/>
                  </a:cubicBezTo>
                  <a:cubicBezTo>
                    <a:pt x="62" y="16"/>
                    <a:pt x="60" y="16"/>
                    <a:pt x="59" y="17"/>
                  </a:cubicBezTo>
                  <a:cubicBezTo>
                    <a:pt x="56" y="17"/>
                    <a:pt x="53" y="18"/>
                    <a:pt x="50" y="18"/>
                  </a:cubicBezTo>
                  <a:cubicBezTo>
                    <a:pt x="47" y="19"/>
                    <a:pt x="44" y="19"/>
                    <a:pt x="41" y="20"/>
                  </a:cubicBezTo>
                  <a:cubicBezTo>
                    <a:pt x="38" y="20"/>
                    <a:pt x="35" y="20"/>
                    <a:pt x="32" y="21"/>
                  </a:cubicBezTo>
                  <a:cubicBezTo>
                    <a:pt x="26" y="21"/>
                    <a:pt x="21" y="21"/>
                    <a:pt x="16" y="21"/>
                  </a:cubicBezTo>
                  <a:cubicBezTo>
                    <a:pt x="11" y="21"/>
                    <a:pt x="8" y="20"/>
                    <a:pt x="5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3C6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6" name="Freeform 309">
              <a:extLst>
                <a:ext uri="{FF2B5EF4-FFF2-40B4-BE49-F238E27FC236}">
                  <a16:creationId xmlns:a16="http://schemas.microsoft.com/office/drawing/2014/main" id="{0E5D0701-9335-49E4-8EEC-C735B62F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073525"/>
              <a:ext cx="123825" cy="115888"/>
            </a:xfrm>
            <a:custGeom>
              <a:avLst/>
              <a:gdLst>
                <a:gd name="T0" fmla="*/ 3 w 44"/>
                <a:gd name="T1" fmla="*/ 35 h 41"/>
                <a:gd name="T2" fmla="*/ 13 w 44"/>
                <a:gd name="T3" fmla="*/ 14 h 41"/>
                <a:gd name="T4" fmla="*/ 39 w 44"/>
                <a:gd name="T5" fmla="*/ 10 h 41"/>
                <a:gd name="T6" fmla="*/ 22 w 44"/>
                <a:gd name="T7" fmla="*/ 26 h 41"/>
                <a:gd name="T8" fmla="*/ 3 w 44"/>
                <a:gd name="T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1">
                  <a:moveTo>
                    <a:pt x="3" y="35"/>
                  </a:moveTo>
                  <a:cubicBezTo>
                    <a:pt x="0" y="32"/>
                    <a:pt x="5" y="21"/>
                    <a:pt x="13" y="14"/>
                  </a:cubicBezTo>
                  <a:cubicBezTo>
                    <a:pt x="20" y="8"/>
                    <a:pt x="33" y="0"/>
                    <a:pt x="39" y="10"/>
                  </a:cubicBezTo>
                  <a:cubicBezTo>
                    <a:pt x="44" y="18"/>
                    <a:pt x="31" y="20"/>
                    <a:pt x="22" y="26"/>
                  </a:cubicBezTo>
                  <a:cubicBezTo>
                    <a:pt x="12" y="34"/>
                    <a:pt x="7" y="41"/>
                    <a:pt x="3" y="35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7" name="Freeform 310">
              <a:extLst>
                <a:ext uri="{FF2B5EF4-FFF2-40B4-BE49-F238E27FC236}">
                  <a16:creationId xmlns:a16="http://schemas.microsoft.com/office/drawing/2014/main" id="{5F75279C-1B3B-43F5-9DA8-ED9ABB49E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4010025"/>
              <a:ext cx="125413" cy="88900"/>
            </a:xfrm>
            <a:custGeom>
              <a:avLst/>
              <a:gdLst>
                <a:gd name="T0" fmla="*/ 44 w 45"/>
                <a:gd name="T1" fmla="*/ 25 h 32"/>
                <a:gd name="T2" fmla="*/ 28 w 45"/>
                <a:gd name="T3" fmla="*/ 8 h 32"/>
                <a:gd name="T4" fmla="*/ 2 w 45"/>
                <a:gd name="T5" fmla="*/ 11 h 32"/>
                <a:gd name="T6" fmla="*/ 23 w 45"/>
                <a:gd name="T7" fmla="*/ 22 h 32"/>
                <a:gd name="T8" fmla="*/ 44 w 45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2">
                  <a:moveTo>
                    <a:pt x="44" y="25"/>
                  </a:moveTo>
                  <a:cubicBezTo>
                    <a:pt x="45" y="21"/>
                    <a:pt x="38" y="12"/>
                    <a:pt x="28" y="8"/>
                  </a:cubicBezTo>
                  <a:cubicBezTo>
                    <a:pt x="20" y="4"/>
                    <a:pt x="5" y="0"/>
                    <a:pt x="2" y="11"/>
                  </a:cubicBezTo>
                  <a:cubicBezTo>
                    <a:pt x="0" y="21"/>
                    <a:pt x="13" y="19"/>
                    <a:pt x="23" y="22"/>
                  </a:cubicBezTo>
                  <a:cubicBezTo>
                    <a:pt x="35" y="26"/>
                    <a:pt x="42" y="32"/>
                    <a:pt x="44" y="25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8" name="Freeform 311">
              <a:extLst>
                <a:ext uri="{FF2B5EF4-FFF2-40B4-BE49-F238E27FC236}">
                  <a16:creationId xmlns:a16="http://schemas.microsoft.com/office/drawing/2014/main" id="{CCD0CE06-9B78-44B3-B27E-334532F9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6" y="4445000"/>
              <a:ext cx="182563" cy="63500"/>
            </a:xfrm>
            <a:custGeom>
              <a:avLst/>
              <a:gdLst>
                <a:gd name="T0" fmla="*/ 65 w 65"/>
                <a:gd name="T1" fmla="*/ 20 h 23"/>
                <a:gd name="T2" fmla="*/ 65 w 65"/>
                <a:gd name="T3" fmla="*/ 20 h 23"/>
                <a:gd name="T4" fmla="*/ 53 w 65"/>
                <a:gd name="T5" fmla="*/ 22 h 23"/>
                <a:gd name="T6" fmla="*/ 0 w 65"/>
                <a:gd name="T7" fmla="*/ 8 h 23"/>
                <a:gd name="T8" fmla="*/ 0 w 65"/>
                <a:gd name="T9" fmla="*/ 8 h 23"/>
                <a:gd name="T10" fmla="*/ 33 w 65"/>
                <a:gd name="T11" fmla="*/ 2 h 23"/>
                <a:gd name="T12" fmla="*/ 65 w 65"/>
                <a:gd name="T1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3"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1" y="20"/>
                    <a:pt x="57" y="21"/>
                    <a:pt x="53" y="22"/>
                  </a:cubicBezTo>
                  <a:cubicBezTo>
                    <a:pt x="33" y="23"/>
                    <a:pt x="13" y="1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0"/>
                    <a:pt x="33" y="2"/>
                  </a:cubicBezTo>
                  <a:cubicBezTo>
                    <a:pt x="44" y="3"/>
                    <a:pt x="56" y="7"/>
                    <a:pt x="65" y="20"/>
                  </a:cubicBezTo>
                </a:path>
              </a:pathLst>
            </a:custGeom>
            <a:solidFill>
              <a:srgbClr val="CD5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9" name="Freeform 312">
              <a:extLst>
                <a:ext uri="{FF2B5EF4-FFF2-40B4-BE49-F238E27FC236}">
                  <a16:creationId xmlns:a16="http://schemas.microsoft.com/office/drawing/2014/main" id="{3AFE376E-D646-47DF-B9C7-4EA5F6808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4354513"/>
              <a:ext cx="73025" cy="76200"/>
            </a:xfrm>
            <a:custGeom>
              <a:avLst/>
              <a:gdLst>
                <a:gd name="T0" fmla="*/ 21 w 26"/>
                <a:gd name="T1" fmla="*/ 0 h 27"/>
                <a:gd name="T2" fmla="*/ 14 w 26"/>
                <a:gd name="T3" fmla="*/ 25 h 27"/>
                <a:gd name="T4" fmla="*/ 0 w 26"/>
                <a:gd name="T5" fmla="*/ 11 h 27"/>
                <a:gd name="T6" fmla="*/ 0 w 26"/>
                <a:gd name="T7" fmla="*/ 10 h 27"/>
                <a:gd name="T8" fmla="*/ 20 w 26"/>
                <a:gd name="T9" fmla="*/ 0 h 27"/>
                <a:gd name="T10" fmla="*/ 21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21" y="0"/>
                  </a:moveTo>
                  <a:cubicBezTo>
                    <a:pt x="21" y="0"/>
                    <a:pt x="26" y="23"/>
                    <a:pt x="14" y="25"/>
                  </a:cubicBezTo>
                  <a:cubicBezTo>
                    <a:pt x="3" y="27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7"/>
                    <a:pt x="16" y="3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0" name="Freeform 313">
              <a:extLst>
                <a:ext uri="{FF2B5EF4-FFF2-40B4-BE49-F238E27FC236}">
                  <a16:creationId xmlns:a16="http://schemas.microsoft.com/office/drawing/2014/main" id="{8E20E2DD-5B48-49D9-8773-45B5D87F0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4383088"/>
              <a:ext cx="79375" cy="55563"/>
            </a:xfrm>
            <a:custGeom>
              <a:avLst/>
              <a:gdLst>
                <a:gd name="T0" fmla="*/ 27 w 28"/>
                <a:gd name="T1" fmla="*/ 1 h 20"/>
                <a:gd name="T2" fmla="*/ 15 w 28"/>
                <a:gd name="T3" fmla="*/ 20 h 20"/>
                <a:gd name="T4" fmla="*/ 0 w 28"/>
                <a:gd name="T5" fmla="*/ 2 h 20"/>
                <a:gd name="T6" fmla="*/ 1 w 28"/>
                <a:gd name="T7" fmla="*/ 1 h 20"/>
                <a:gd name="T8" fmla="*/ 13 w 28"/>
                <a:gd name="T9" fmla="*/ 2 h 20"/>
                <a:gd name="T10" fmla="*/ 27 w 28"/>
                <a:gd name="T11" fmla="*/ 0 h 20"/>
                <a:gd name="T12" fmla="*/ 27 w 28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27" y="1"/>
                  </a:moveTo>
                  <a:cubicBezTo>
                    <a:pt x="27" y="1"/>
                    <a:pt x="28" y="19"/>
                    <a:pt x="15" y="20"/>
                  </a:cubicBezTo>
                  <a:cubicBezTo>
                    <a:pt x="3" y="20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2"/>
                    <a:pt x="9" y="3"/>
                    <a:pt x="13" y="2"/>
                  </a:cubicBezTo>
                  <a:cubicBezTo>
                    <a:pt x="19" y="2"/>
                    <a:pt x="23" y="1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1" name="Freeform 314">
              <a:extLst>
                <a:ext uri="{FF2B5EF4-FFF2-40B4-BE49-F238E27FC236}">
                  <a16:creationId xmlns:a16="http://schemas.microsoft.com/office/drawing/2014/main" id="{8B21C8ED-DB4D-4A16-AE38-5CD164E0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357688"/>
              <a:ext cx="95250" cy="87313"/>
            </a:xfrm>
            <a:custGeom>
              <a:avLst/>
              <a:gdLst>
                <a:gd name="T0" fmla="*/ 34 w 34"/>
                <a:gd name="T1" fmla="*/ 10 h 31"/>
                <a:gd name="T2" fmla="*/ 33 w 34"/>
                <a:gd name="T3" fmla="*/ 11 h 31"/>
                <a:gd name="T4" fmla="*/ 12 w 34"/>
                <a:gd name="T5" fmla="*/ 29 h 31"/>
                <a:gd name="T6" fmla="*/ 2 w 34"/>
                <a:gd name="T7" fmla="*/ 1 h 31"/>
                <a:gd name="T8" fmla="*/ 2 w 34"/>
                <a:gd name="T9" fmla="*/ 0 h 31"/>
                <a:gd name="T10" fmla="*/ 2 w 34"/>
                <a:gd name="T11" fmla="*/ 0 h 31"/>
                <a:gd name="T12" fmla="*/ 34 w 34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34" y="10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29" y="31"/>
                    <a:pt x="12" y="29"/>
                  </a:cubicBezTo>
                  <a:cubicBezTo>
                    <a:pt x="0" y="27"/>
                    <a:pt x="2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3"/>
                    <a:pt x="22" y="8"/>
                    <a:pt x="3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2" name="Freeform 315">
              <a:extLst>
                <a:ext uri="{FF2B5EF4-FFF2-40B4-BE49-F238E27FC236}">
                  <a16:creationId xmlns:a16="http://schemas.microsoft.com/office/drawing/2014/main" id="{091838D7-C170-4015-AA54-BC0B662A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1" y="4340225"/>
              <a:ext cx="92075" cy="80963"/>
            </a:xfrm>
            <a:custGeom>
              <a:avLst/>
              <a:gdLst>
                <a:gd name="T0" fmla="*/ 33 w 33"/>
                <a:gd name="T1" fmla="*/ 6 h 29"/>
                <a:gd name="T2" fmla="*/ 33 w 33"/>
                <a:gd name="T3" fmla="*/ 6 h 29"/>
                <a:gd name="T4" fmla="*/ 33 w 33"/>
                <a:gd name="T5" fmla="*/ 7 h 29"/>
                <a:gd name="T6" fmla="*/ 15 w 33"/>
                <a:gd name="T7" fmla="*/ 26 h 29"/>
                <a:gd name="T8" fmla="*/ 5 w 33"/>
                <a:gd name="T9" fmla="*/ 5 h 29"/>
                <a:gd name="T10" fmla="*/ 33 w 33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9">
                  <a:moveTo>
                    <a:pt x="33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9"/>
                    <a:pt x="29" y="29"/>
                    <a:pt x="15" y="26"/>
                  </a:cubicBezTo>
                  <a:cubicBezTo>
                    <a:pt x="0" y="24"/>
                    <a:pt x="4" y="7"/>
                    <a:pt x="5" y="5"/>
                  </a:cubicBezTo>
                  <a:cubicBezTo>
                    <a:pt x="14" y="0"/>
                    <a:pt x="23" y="2"/>
                    <a:pt x="3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3" name="Freeform 316">
              <a:extLst>
                <a:ext uri="{FF2B5EF4-FFF2-40B4-BE49-F238E27FC236}">
                  <a16:creationId xmlns:a16="http://schemas.microsoft.com/office/drawing/2014/main" id="{C2E9D0B4-2B05-4F3E-B40F-9F55D8CF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4354513"/>
              <a:ext cx="153988" cy="112713"/>
            </a:xfrm>
            <a:custGeom>
              <a:avLst/>
              <a:gdLst>
                <a:gd name="T0" fmla="*/ 45 w 55"/>
                <a:gd name="T1" fmla="*/ 2 h 40"/>
                <a:gd name="T2" fmla="*/ 55 w 55"/>
                <a:gd name="T3" fmla="*/ 30 h 40"/>
                <a:gd name="T4" fmla="*/ 55 w 55"/>
                <a:gd name="T5" fmla="*/ 34 h 40"/>
                <a:gd name="T6" fmla="*/ 22 w 55"/>
                <a:gd name="T7" fmla="*/ 40 h 40"/>
                <a:gd name="T8" fmla="*/ 22 w 55"/>
                <a:gd name="T9" fmla="*/ 40 h 40"/>
                <a:gd name="T10" fmla="*/ 12 w 55"/>
                <a:gd name="T11" fmla="*/ 4 h 40"/>
                <a:gd name="T12" fmla="*/ 17 w 55"/>
                <a:gd name="T13" fmla="*/ 0 h 40"/>
                <a:gd name="T14" fmla="*/ 27 w 55"/>
                <a:gd name="T15" fmla="*/ 21 h 40"/>
                <a:gd name="T16" fmla="*/ 45 w 55"/>
                <a:gd name="T1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0">
                  <a:moveTo>
                    <a:pt x="45" y="2"/>
                  </a:moveTo>
                  <a:cubicBezTo>
                    <a:pt x="45" y="4"/>
                    <a:pt x="43" y="28"/>
                    <a:pt x="55" y="3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38" y="32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7" y="29"/>
                    <a:pt x="0" y="15"/>
                    <a:pt x="12" y="4"/>
                  </a:cubicBezTo>
                  <a:cubicBezTo>
                    <a:pt x="13" y="3"/>
                    <a:pt x="15" y="1"/>
                    <a:pt x="17" y="0"/>
                  </a:cubicBezTo>
                  <a:cubicBezTo>
                    <a:pt x="16" y="2"/>
                    <a:pt x="12" y="19"/>
                    <a:pt x="27" y="21"/>
                  </a:cubicBezTo>
                  <a:cubicBezTo>
                    <a:pt x="41" y="24"/>
                    <a:pt x="45" y="4"/>
                    <a:pt x="45" y="2"/>
                  </a:cubicBezTo>
                </a:path>
              </a:pathLst>
            </a:custGeom>
            <a:solidFill>
              <a:srgbClr val="23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4" name="Freeform 317">
              <a:extLst>
                <a:ext uri="{FF2B5EF4-FFF2-40B4-BE49-F238E27FC236}">
                  <a16:creationId xmlns:a16="http://schemas.microsoft.com/office/drawing/2014/main" id="{BCE25515-EF6C-4C22-A64B-43A2A9235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1" y="4337050"/>
              <a:ext cx="241300" cy="163513"/>
            </a:xfrm>
            <a:custGeom>
              <a:avLst/>
              <a:gdLst>
                <a:gd name="T0" fmla="*/ 75 w 86"/>
                <a:gd name="T1" fmla="*/ 2 h 58"/>
                <a:gd name="T2" fmla="*/ 32 w 86"/>
                <a:gd name="T3" fmla="*/ 58 h 58"/>
                <a:gd name="T4" fmla="*/ 32 w 86"/>
                <a:gd name="T5" fmla="*/ 58 h 58"/>
                <a:gd name="T6" fmla="*/ 0 w 86"/>
                <a:gd name="T7" fmla="*/ 40 h 58"/>
                <a:gd name="T8" fmla="*/ 0 w 86"/>
                <a:gd name="T9" fmla="*/ 36 h 58"/>
                <a:gd name="T10" fmla="*/ 21 w 86"/>
                <a:gd name="T11" fmla="*/ 18 h 58"/>
                <a:gd name="T12" fmla="*/ 36 w 86"/>
                <a:gd name="T13" fmla="*/ 36 h 58"/>
                <a:gd name="T14" fmla="*/ 48 w 86"/>
                <a:gd name="T15" fmla="*/ 17 h 58"/>
                <a:gd name="T16" fmla="*/ 62 w 86"/>
                <a:gd name="T17" fmla="*/ 31 h 58"/>
                <a:gd name="T18" fmla="*/ 69 w 86"/>
                <a:gd name="T19" fmla="*/ 6 h 58"/>
                <a:gd name="T20" fmla="*/ 68 w 86"/>
                <a:gd name="T21" fmla="*/ 6 h 58"/>
                <a:gd name="T22" fmla="*/ 75 w 86"/>
                <a:gd name="T2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58">
                  <a:moveTo>
                    <a:pt x="75" y="2"/>
                  </a:moveTo>
                  <a:cubicBezTo>
                    <a:pt x="86" y="14"/>
                    <a:pt x="72" y="4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3" y="45"/>
                    <a:pt x="11" y="41"/>
                    <a:pt x="0" y="4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" y="38"/>
                    <a:pt x="21" y="18"/>
                    <a:pt x="21" y="18"/>
                  </a:cubicBezTo>
                  <a:cubicBezTo>
                    <a:pt x="21" y="18"/>
                    <a:pt x="24" y="36"/>
                    <a:pt x="36" y="36"/>
                  </a:cubicBezTo>
                  <a:cubicBezTo>
                    <a:pt x="49" y="35"/>
                    <a:pt x="48" y="17"/>
                    <a:pt x="48" y="17"/>
                  </a:cubicBezTo>
                  <a:cubicBezTo>
                    <a:pt x="48" y="17"/>
                    <a:pt x="51" y="33"/>
                    <a:pt x="62" y="31"/>
                  </a:cubicBezTo>
                  <a:cubicBezTo>
                    <a:pt x="74" y="29"/>
                    <a:pt x="69" y="6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2" y="2"/>
                    <a:pt x="73" y="0"/>
                    <a:pt x="75" y="2"/>
                  </a:cubicBezTo>
                </a:path>
              </a:pathLst>
            </a:custGeom>
            <a:solidFill>
              <a:srgbClr val="23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5" name="Freeform 318">
              <a:extLst>
                <a:ext uri="{FF2B5EF4-FFF2-40B4-BE49-F238E27FC236}">
                  <a16:creationId xmlns:a16="http://schemas.microsoft.com/office/drawing/2014/main" id="{312342B7-5D13-4A1D-9C0E-D55D15171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7026" y="4467225"/>
              <a:ext cx="147638" cy="38100"/>
            </a:xfrm>
            <a:custGeom>
              <a:avLst/>
              <a:gdLst>
                <a:gd name="T0" fmla="*/ 45 w 53"/>
                <a:gd name="T1" fmla="*/ 14 h 14"/>
                <a:gd name="T2" fmla="*/ 45 w 53"/>
                <a:gd name="T3" fmla="*/ 14 h 14"/>
                <a:gd name="T4" fmla="*/ 45 w 53"/>
                <a:gd name="T5" fmla="*/ 14 h 14"/>
                <a:gd name="T6" fmla="*/ 45 w 53"/>
                <a:gd name="T7" fmla="*/ 14 h 14"/>
                <a:gd name="T8" fmla="*/ 53 w 53"/>
                <a:gd name="T9" fmla="*/ 14 h 14"/>
                <a:gd name="T10" fmla="*/ 45 w 53"/>
                <a:gd name="T11" fmla="*/ 14 h 14"/>
                <a:gd name="T12" fmla="*/ 53 w 53"/>
                <a:gd name="T13" fmla="*/ 14 h 14"/>
                <a:gd name="T14" fmla="*/ 0 w 53"/>
                <a:gd name="T15" fmla="*/ 0 h 14"/>
                <a:gd name="T16" fmla="*/ 0 w 53"/>
                <a:gd name="T17" fmla="*/ 0 h 14"/>
                <a:gd name="T18" fmla="*/ 0 w 5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4"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moveTo>
                    <a:pt x="53" y="14"/>
                  </a:moveTo>
                  <a:cubicBezTo>
                    <a:pt x="50" y="14"/>
                    <a:pt x="48" y="14"/>
                    <a:pt x="45" y="14"/>
                  </a:cubicBezTo>
                  <a:cubicBezTo>
                    <a:pt x="48" y="14"/>
                    <a:pt x="50" y="14"/>
                    <a:pt x="53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6" name="Freeform 319">
              <a:extLst>
                <a:ext uri="{FF2B5EF4-FFF2-40B4-BE49-F238E27FC236}">
                  <a16:creationId xmlns:a16="http://schemas.microsoft.com/office/drawing/2014/main" id="{E3CF898D-4069-4208-81DC-2DFDAFB2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6" y="4457700"/>
              <a:ext cx="182563" cy="47625"/>
            </a:xfrm>
            <a:custGeom>
              <a:avLst/>
              <a:gdLst>
                <a:gd name="T0" fmla="*/ 6 w 65"/>
                <a:gd name="T1" fmla="*/ 0 h 17"/>
                <a:gd name="T2" fmla="*/ 0 w 65"/>
                <a:gd name="T3" fmla="*/ 3 h 17"/>
                <a:gd name="T4" fmla="*/ 0 w 65"/>
                <a:gd name="T5" fmla="*/ 3 h 17"/>
                <a:gd name="T6" fmla="*/ 0 w 65"/>
                <a:gd name="T7" fmla="*/ 3 h 17"/>
                <a:gd name="T8" fmla="*/ 0 w 65"/>
                <a:gd name="T9" fmla="*/ 3 h 17"/>
                <a:gd name="T10" fmla="*/ 0 w 65"/>
                <a:gd name="T11" fmla="*/ 3 h 17"/>
                <a:gd name="T12" fmla="*/ 45 w 65"/>
                <a:gd name="T13" fmla="*/ 17 h 17"/>
                <a:gd name="T14" fmla="*/ 45 w 65"/>
                <a:gd name="T15" fmla="*/ 17 h 17"/>
                <a:gd name="T16" fmla="*/ 45 w 65"/>
                <a:gd name="T17" fmla="*/ 17 h 17"/>
                <a:gd name="T18" fmla="*/ 53 w 65"/>
                <a:gd name="T19" fmla="*/ 17 h 17"/>
                <a:gd name="T20" fmla="*/ 53 w 65"/>
                <a:gd name="T21" fmla="*/ 17 h 17"/>
                <a:gd name="T22" fmla="*/ 65 w 65"/>
                <a:gd name="T23" fmla="*/ 15 h 17"/>
                <a:gd name="T24" fmla="*/ 6 w 6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7">
                  <a:moveTo>
                    <a:pt x="6" y="0"/>
                  </a:moveTo>
                  <a:cubicBezTo>
                    <a:pt x="3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11"/>
                    <a:pt x="28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8" y="17"/>
                    <a:pt x="50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7" y="16"/>
                    <a:pt x="61" y="15"/>
                    <a:pt x="65" y="15"/>
                  </a:cubicBezTo>
                  <a:cubicBezTo>
                    <a:pt x="44" y="13"/>
                    <a:pt x="25" y="8"/>
                    <a:pt x="6" y="0"/>
                  </a:cubicBezTo>
                </a:path>
              </a:pathLst>
            </a:custGeom>
            <a:solidFill>
              <a:srgbClr val="B44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7" name="Freeform 320">
              <a:extLst>
                <a:ext uri="{FF2B5EF4-FFF2-40B4-BE49-F238E27FC236}">
                  <a16:creationId xmlns:a16="http://schemas.microsoft.com/office/drawing/2014/main" id="{FFD49C3D-EC34-4FCA-AC3A-2DBE35893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4346575"/>
              <a:ext cx="296863" cy="50800"/>
            </a:xfrm>
            <a:custGeom>
              <a:avLst/>
              <a:gdLst>
                <a:gd name="T0" fmla="*/ 68 w 106"/>
                <a:gd name="T1" fmla="*/ 15 h 18"/>
                <a:gd name="T2" fmla="*/ 68 w 106"/>
                <a:gd name="T3" fmla="*/ 15 h 18"/>
                <a:gd name="T4" fmla="*/ 58 w 106"/>
                <a:gd name="T5" fmla="*/ 18 h 18"/>
                <a:gd name="T6" fmla="*/ 58 w 106"/>
                <a:gd name="T7" fmla="*/ 15 h 18"/>
                <a:gd name="T8" fmla="*/ 60 w 106"/>
                <a:gd name="T9" fmla="*/ 15 h 18"/>
                <a:gd name="T10" fmla="*/ 59 w 106"/>
                <a:gd name="T11" fmla="*/ 15 h 18"/>
                <a:gd name="T12" fmla="*/ 59 w 106"/>
                <a:gd name="T13" fmla="*/ 15 h 18"/>
                <a:gd name="T14" fmla="*/ 26 w 106"/>
                <a:gd name="T15" fmla="*/ 9 h 18"/>
                <a:gd name="T16" fmla="*/ 27 w 106"/>
                <a:gd name="T17" fmla="*/ 5 h 18"/>
                <a:gd name="T18" fmla="*/ 27 w 106"/>
                <a:gd name="T19" fmla="*/ 4 h 18"/>
                <a:gd name="T20" fmla="*/ 27 w 106"/>
                <a:gd name="T21" fmla="*/ 5 h 18"/>
                <a:gd name="T22" fmla="*/ 27 w 106"/>
                <a:gd name="T23" fmla="*/ 10 h 18"/>
                <a:gd name="T24" fmla="*/ 27 w 106"/>
                <a:gd name="T25" fmla="*/ 5 h 18"/>
                <a:gd name="T26" fmla="*/ 27 w 106"/>
                <a:gd name="T27" fmla="*/ 4 h 18"/>
                <a:gd name="T28" fmla="*/ 58 w 106"/>
                <a:gd name="T29" fmla="*/ 15 h 18"/>
                <a:gd name="T30" fmla="*/ 59 w 106"/>
                <a:gd name="T31" fmla="*/ 14 h 18"/>
                <a:gd name="T32" fmla="*/ 59 w 106"/>
                <a:gd name="T33" fmla="*/ 14 h 18"/>
                <a:gd name="T34" fmla="*/ 27 w 106"/>
                <a:gd name="T35" fmla="*/ 4 h 18"/>
                <a:gd name="T36" fmla="*/ 27 w 106"/>
                <a:gd name="T37" fmla="*/ 4 h 18"/>
                <a:gd name="T38" fmla="*/ 26 w 106"/>
                <a:gd name="T39" fmla="*/ 4 h 18"/>
                <a:gd name="T40" fmla="*/ 26 w 106"/>
                <a:gd name="T41" fmla="*/ 4 h 18"/>
                <a:gd name="T42" fmla="*/ 26 w 106"/>
                <a:gd name="T43" fmla="*/ 4 h 18"/>
                <a:gd name="T44" fmla="*/ 105 w 106"/>
                <a:gd name="T45" fmla="*/ 3 h 18"/>
                <a:gd name="T46" fmla="*/ 71 w 106"/>
                <a:gd name="T47" fmla="*/ 15 h 18"/>
                <a:gd name="T48" fmla="*/ 71 w 106"/>
                <a:gd name="T49" fmla="*/ 15 h 18"/>
                <a:gd name="T50" fmla="*/ 85 w 106"/>
                <a:gd name="T51" fmla="*/ 13 h 18"/>
                <a:gd name="T52" fmla="*/ 106 w 106"/>
                <a:gd name="T53" fmla="*/ 3 h 18"/>
                <a:gd name="T54" fmla="*/ 106 w 106"/>
                <a:gd name="T55" fmla="*/ 3 h 18"/>
                <a:gd name="T56" fmla="*/ 105 w 106"/>
                <a:gd name="T57" fmla="*/ 3 h 18"/>
                <a:gd name="T58" fmla="*/ 10 w 106"/>
                <a:gd name="T59" fmla="*/ 0 h 18"/>
                <a:gd name="T60" fmla="*/ 10 w 106"/>
                <a:gd name="T61" fmla="*/ 0 h 18"/>
                <a:gd name="T62" fmla="*/ 10 w 106"/>
                <a:gd name="T63" fmla="*/ 0 h 18"/>
                <a:gd name="T64" fmla="*/ 10 w 106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8">
                  <a:moveTo>
                    <a:pt x="68" y="15"/>
                  </a:move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moveTo>
                    <a:pt x="58" y="15"/>
                  </a:moveTo>
                  <a:cubicBezTo>
                    <a:pt x="58" y="15"/>
                    <a:pt x="58" y="16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58" y="15"/>
                    <a:pt x="58" y="15"/>
                  </a:cubicBezTo>
                  <a:moveTo>
                    <a:pt x="59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59" y="15"/>
                  </a:cubicBezTo>
                  <a:moveTo>
                    <a:pt x="59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moveTo>
                    <a:pt x="27" y="5"/>
                  </a:moveTo>
                  <a:cubicBezTo>
                    <a:pt x="27" y="5"/>
                    <a:pt x="27" y="7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7"/>
                    <a:pt x="27" y="5"/>
                    <a:pt x="27" y="5"/>
                  </a:cubicBezTo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7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7" y="7"/>
                    <a:pt x="47" y="12"/>
                    <a:pt x="59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47" y="12"/>
                    <a:pt x="37" y="7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moveTo>
                    <a:pt x="26" y="4"/>
                  </a:move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moveTo>
                    <a:pt x="105" y="3"/>
                  </a:moveTo>
                  <a:cubicBezTo>
                    <a:pt x="101" y="6"/>
                    <a:pt x="95" y="10"/>
                    <a:pt x="85" y="13"/>
                  </a:cubicBezTo>
                  <a:cubicBezTo>
                    <a:pt x="81" y="14"/>
                    <a:pt x="77" y="15"/>
                    <a:pt x="71" y="15"/>
                  </a:cubicBezTo>
                  <a:cubicBezTo>
                    <a:pt x="70" y="15"/>
                    <a:pt x="69" y="15"/>
                    <a:pt x="68" y="15"/>
                  </a:cubicBezTo>
                  <a:cubicBezTo>
                    <a:pt x="69" y="15"/>
                    <a:pt x="70" y="15"/>
                    <a:pt x="71" y="15"/>
                  </a:cubicBezTo>
                  <a:cubicBezTo>
                    <a:pt x="77" y="15"/>
                    <a:pt x="81" y="14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5" y="10"/>
                    <a:pt x="101" y="6"/>
                    <a:pt x="105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moveTo>
                    <a:pt x="10" y="0"/>
                  </a:moveTo>
                  <a:cubicBezTo>
                    <a:pt x="7" y="0"/>
                    <a:pt x="3" y="1"/>
                    <a:pt x="0" y="3"/>
                  </a:cubicBezTo>
                  <a:cubicBezTo>
                    <a:pt x="3" y="1"/>
                    <a:pt x="7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A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8" name="Freeform 321">
              <a:extLst>
                <a:ext uri="{FF2B5EF4-FFF2-40B4-BE49-F238E27FC236}">
                  <a16:creationId xmlns:a16="http://schemas.microsoft.com/office/drawing/2014/main" id="{BDDB2A24-B054-4044-A8D4-41F889C7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4354513"/>
              <a:ext cx="58738" cy="42863"/>
            </a:xfrm>
            <a:custGeom>
              <a:avLst/>
              <a:gdLst>
                <a:gd name="T0" fmla="*/ 20 w 21"/>
                <a:gd name="T1" fmla="*/ 0 h 15"/>
                <a:gd name="T2" fmla="*/ 0 w 21"/>
                <a:gd name="T3" fmla="*/ 10 h 15"/>
                <a:gd name="T4" fmla="*/ 0 w 21"/>
                <a:gd name="T5" fmla="*/ 11 h 15"/>
                <a:gd name="T6" fmla="*/ 0 w 21"/>
                <a:gd name="T7" fmla="*/ 11 h 15"/>
                <a:gd name="T8" fmla="*/ 0 w 21"/>
                <a:gd name="T9" fmla="*/ 11 h 15"/>
                <a:gd name="T10" fmla="*/ 0 w 21"/>
                <a:gd name="T11" fmla="*/ 11 h 15"/>
                <a:gd name="T12" fmla="*/ 1 w 21"/>
                <a:gd name="T13" fmla="*/ 15 h 15"/>
                <a:gd name="T14" fmla="*/ 1 w 21"/>
                <a:gd name="T15" fmla="*/ 15 h 15"/>
                <a:gd name="T16" fmla="*/ 21 w 21"/>
                <a:gd name="T17" fmla="*/ 2 h 15"/>
                <a:gd name="T18" fmla="*/ 21 w 21"/>
                <a:gd name="T19" fmla="*/ 0 h 15"/>
                <a:gd name="T20" fmla="*/ 21 w 21"/>
                <a:gd name="T21" fmla="*/ 0 h 15"/>
                <a:gd name="T22" fmla="*/ 20 w 2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5">
                  <a:moveTo>
                    <a:pt x="20" y="0"/>
                  </a:moveTo>
                  <a:cubicBezTo>
                    <a:pt x="16" y="3"/>
                    <a:pt x="10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3"/>
                    <a:pt x="15" y="9"/>
                    <a:pt x="21" y="2"/>
                  </a:cubicBezTo>
                  <a:cubicBezTo>
                    <a:pt x="21" y="1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9" name="Freeform 322">
              <a:extLst>
                <a:ext uri="{FF2B5EF4-FFF2-40B4-BE49-F238E27FC236}">
                  <a16:creationId xmlns:a16="http://schemas.microsoft.com/office/drawing/2014/main" id="{16709A93-0EAD-439E-A8E6-99CDD5D61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4383088"/>
              <a:ext cx="76200" cy="19050"/>
            </a:xfrm>
            <a:custGeom>
              <a:avLst/>
              <a:gdLst>
                <a:gd name="T0" fmla="*/ 27 w 27"/>
                <a:gd name="T1" fmla="*/ 0 h 7"/>
                <a:gd name="T2" fmla="*/ 13 w 27"/>
                <a:gd name="T3" fmla="*/ 2 h 7"/>
                <a:gd name="T4" fmla="*/ 10 w 27"/>
                <a:gd name="T5" fmla="*/ 2 h 7"/>
                <a:gd name="T6" fmla="*/ 10 w 27"/>
                <a:gd name="T7" fmla="*/ 2 h 7"/>
                <a:gd name="T8" fmla="*/ 10 w 27"/>
                <a:gd name="T9" fmla="*/ 2 h 7"/>
                <a:gd name="T10" fmla="*/ 10 w 27"/>
                <a:gd name="T11" fmla="*/ 2 h 7"/>
                <a:gd name="T12" fmla="*/ 10 w 27"/>
                <a:gd name="T13" fmla="*/ 2 h 7"/>
                <a:gd name="T14" fmla="*/ 2 w 27"/>
                <a:gd name="T15" fmla="*/ 2 h 7"/>
                <a:gd name="T16" fmla="*/ 1 w 27"/>
                <a:gd name="T17" fmla="*/ 2 h 7"/>
                <a:gd name="T18" fmla="*/ 1 w 27"/>
                <a:gd name="T19" fmla="*/ 2 h 7"/>
                <a:gd name="T20" fmla="*/ 1 w 27"/>
                <a:gd name="T21" fmla="*/ 2 h 7"/>
                <a:gd name="T22" fmla="*/ 1 w 27"/>
                <a:gd name="T23" fmla="*/ 2 h 7"/>
                <a:gd name="T24" fmla="*/ 1 w 27"/>
                <a:gd name="T25" fmla="*/ 1 h 7"/>
                <a:gd name="T26" fmla="*/ 0 w 27"/>
                <a:gd name="T27" fmla="*/ 2 h 7"/>
                <a:gd name="T28" fmla="*/ 1 w 27"/>
                <a:gd name="T29" fmla="*/ 5 h 7"/>
                <a:gd name="T30" fmla="*/ 1 w 27"/>
                <a:gd name="T31" fmla="*/ 5 h 7"/>
                <a:gd name="T32" fmla="*/ 15 w 27"/>
                <a:gd name="T33" fmla="*/ 7 h 7"/>
                <a:gd name="T34" fmla="*/ 27 w 27"/>
                <a:gd name="T35" fmla="*/ 5 h 7"/>
                <a:gd name="T36" fmla="*/ 27 w 27"/>
                <a:gd name="T37" fmla="*/ 5 h 7"/>
                <a:gd name="T38" fmla="*/ 27 w 27"/>
                <a:gd name="T39" fmla="*/ 2 h 7"/>
                <a:gd name="T40" fmla="*/ 27 w 27"/>
                <a:gd name="T41" fmla="*/ 1 h 7"/>
                <a:gd name="T42" fmla="*/ 27 w 27"/>
                <a:gd name="T43" fmla="*/ 1 h 7"/>
                <a:gd name="T44" fmla="*/ 27 w 2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7">
                  <a:moveTo>
                    <a:pt x="27" y="0"/>
                  </a:moveTo>
                  <a:cubicBezTo>
                    <a:pt x="23" y="1"/>
                    <a:pt x="19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6"/>
                    <a:pt x="10" y="7"/>
                    <a:pt x="15" y="7"/>
                  </a:cubicBezTo>
                  <a:cubicBezTo>
                    <a:pt x="19" y="7"/>
                    <a:pt x="23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7" y="3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0" name="Freeform 323">
              <a:extLst>
                <a:ext uri="{FF2B5EF4-FFF2-40B4-BE49-F238E27FC236}">
                  <a16:creationId xmlns:a16="http://schemas.microsoft.com/office/drawing/2014/main" id="{0E8E0B11-16FF-4DA7-BFA4-954C0B528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6" y="4357688"/>
              <a:ext cx="90488" cy="39688"/>
            </a:xfrm>
            <a:custGeom>
              <a:avLst/>
              <a:gdLst>
                <a:gd name="T0" fmla="*/ 0 w 32"/>
                <a:gd name="T1" fmla="*/ 0 h 14"/>
                <a:gd name="T2" fmla="*/ 0 w 32"/>
                <a:gd name="T3" fmla="*/ 0 h 14"/>
                <a:gd name="T4" fmla="*/ 0 w 32"/>
                <a:gd name="T5" fmla="*/ 1 h 14"/>
                <a:gd name="T6" fmla="*/ 0 w 32"/>
                <a:gd name="T7" fmla="*/ 6 h 14"/>
                <a:gd name="T8" fmla="*/ 0 w 32"/>
                <a:gd name="T9" fmla="*/ 6 h 14"/>
                <a:gd name="T10" fmla="*/ 31 w 32"/>
                <a:gd name="T11" fmla="*/ 14 h 14"/>
                <a:gd name="T12" fmla="*/ 31 w 32"/>
                <a:gd name="T13" fmla="*/ 14 h 14"/>
                <a:gd name="T14" fmla="*/ 31 w 32"/>
                <a:gd name="T15" fmla="*/ 11 h 14"/>
                <a:gd name="T16" fmla="*/ 31 w 32"/>
                <a:gd name="T17" fmla="*/ 11 h 14"/>
                <a:gd name="T18" fmla="*/ 31 w 32"/>
                <a:gd name="T19" fmla="*/ 11 h 14"/>
                <a:gd name="T20" fmla="*/ 32 w 32"/>
                <a:gd name="T21" fmla="*/ 10 h 14"/>
                <a:gd name="T22" fmla="*/ 0 w 3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9"/>
                    <a:pt x="20" y="12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0" y="8"/>
                    <a:pt x="10" y="3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1" name="Freeform 324">
              <a:extLst>
                <a:ext uri="{FF2B5EF4-FFF2-40B4-BE49-F238E27FC236}">
                  <a16:creationId xmlns:a16="http://schemas.microsoft.com/office/drawing/2014/main" id="{578B2524-A75F-4B7F-8454-403DB620C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4346575"/>
              <a:ext cx="80963" cy="25400"/>
            </a:xfrm>
            <a:custGeom>
              <a:avLst/>
              <a:gdLst>
                <a:gd name="T0" fmla="*/ 12 w 29"/>
                <a:gd name="T1" fmla="*/ 0 h 9"/>
                <a:gd name="T2" fmla="*/ 12 w 29"/>
                <a:gd name="T3" fmla="*/ 0 h 9"/>
                <a:gd name="T4" fmla="*/ 2 w 29"/>
                <a:gd name="T5" fmla="*/ 3 h 9"/>
                <a:gd name="T6" fmla="*/ 1 w 29"/>
                <a:gd name="T7" fmla="*/ 3 h 9"/>
                <a:gd name="T8" fmla="*/ 1 w 29"/>
                <a:gd name="T9" fmla="*/ 3 h 9"/>
                <a:gd name="T10" fmla="*/ 1 w 29"/>
                <a:gd name="T11" fmla="*/ 3 h 9"/>
                <a:gd name="T12" fmla="*/ 0 w 29"/>
                <a:gd name="T13" fmla="*/ 6 h 9"/>
                <a:gd name="T14" fmla="*/ 4 w 29"/>
                <a:gd name="T15" fmla="*/ 6 h 9"/>
                <a:gd name="T16" fmla="*/ 28 w 29"/>
                <a:gd name="T17" fmla="*/ 9 h 9"/>
                <a:gd name="T18" fmla="*/ 28 w 29"/>
                <a:gd name="T19" fmla="*/ 9 h 9"/>
                <a:gd name="T20" fmla="*/ 29 w 29"/>
                <a:gd name="T21" fmla="*/ 5 h 9"/>
                <a:gd name="T22" fmla="*/ 29 w 29"/>
                <a:gd name="T23" fmla="*/ 5 h 9"/>
                <a:gd name="T24" fmla="*/ 29 w 29"/>
                <a:gd name="T25" fmla="*/ 5 h 9"/>
                <a:gd name="T26" fmla="*/ 29 w 29"/>
                <a:gd name="T27" fmla="*/ 5 h 9"/>
                <a:gd name="T28" fmla="*/ 29 w 29"/>
                <a:gd name="T29" fmla="*/ 5 h 9"/>
                <a:gd name="T30" fmla="*/ 29 w 29"/>
                <a:gd name="T31" fmla="*/ 5 h 9"/>
                <a:gd name="T32" fmla="*/ 29 w 29"/>
                <a:gd name="T33" fmla="*/ 4 h 9"/>
                <a:gd name="T34" fmla="*/ 29 w 29"/>
                <a:gd name="T35" fmla="*/ 4 h 9"/>
                <a:gd name="T36" fmla="*/ 29 w 29"/>
                <a:gd name="T37" fmla="*/ 4 h 9"/>
                <a:gd name="T38" fmla="*/ 29 w 29"/>
                <a:gd name="T39" fmla="*/ 4 h 9"/>
                <a:gd name="T40" fmla="*/ 29 w 29"/>
                <a:gd name="T41" fmla="*/ 4 h 9"/>
                <a:gd name="T42" fmla="*/ 29 w 29"/>
                <a:gd name="T43" fmla="*/ 4 h 9"/>
                <a:gd name="T44" fmla="*/ 28 w 29"/>
                <a:gd name="T45" fmla="*/ 4 h 9"/>
                <a:gd name="T46" fmla="*/ 28 w 29"/>
                <a:gd name="T47" fmla="*/ 4 h 9"/>
                <a:gd name="T48" fmla="*/ 28 w 29"/>
                <a:gd name="T49" fmla="*/ 4 h 9"/>
                <a:gd name="T50" fmla="*/ 12 w 29"/>
                <a:gd name="T51" fmla="*/ 0 h 9"/>
                <a:gd name="T52" fmla="*/ 12 w 2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9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5" y="1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12" y="6"/>
                    <a:pt x="20" y="7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7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2"/>
                    <a:pt x="1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2" name="Freeform 325">
              <a:extLst>
                <a:ext uri="{FF2B5EF4-FFF2-40B4-BE49-F238E27FC236}">
                  <a16:creationId xmlns:a16="http://schemas.microsoft.com/office/drawing/2014/main" id="{171A373C-E452-405D-8556-FC48AD15D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2738" y="4354513"/>
              <a:ext cx="77788" cy="19050"/>
            </a:xfrm>
            <a:custGeom>
              <a:avLst/>
              <a:gdLst>
                <a:gd name="T0" fmla="*/ 28 w 28"/>
                <a:gd name="T1" fmla="*/ 2 h 7"/>
                <a:gd name="T2" fmla="*/ 28 w 28"/>
                <a:gd name="T3" fmla="*/ 2 h 7"/>
                <a:gd name="T4" fmla="*/ 27 w 28"/>
                <a:gd name="T5" fmla="*/ 6 h 7"/>
                <a:gd name="T6" fmla="*/ 28 w 28"/>
                <a:gd name="T7" fmla="*/ 7 h 7"/>
                <a:gd name="T8" fmla="*/ 28 w 28"/>
                <a:gd name="T9" fmla="*/ 2 h 7"/>
                <a:gd name="T10" fmla="*/ 28 w 28"/>
                <a:gd name="T11" fmla="*/ 2 h 7"/>
                <a:gd name="T12" fmla="*/ 0 w 28"/>
                <a:gd name="T13" fmla="*/ 0 h 7"/>
                <a:gd name="T14" fmla="*/ 0 w 28"/>
                <a:gd name="T15" fmla="*/ 0 h 7"/>
                <a:gd name="T16" fmla="*/ 0 w 28"/>
                <a:gd name="T17" fmla="*/ 0 h 7"/>
                <a:gd name="T18" fmla="*/ 0 w 2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7"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4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4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3" name="Freeform 326">
              <a:extLst>
                <a:ext uri="{FF2B5EF4-FFF2-40B4-BE49-F238E27FC236}">
                  <a16:creationId xmlns:a16="http://schemas.microsoft.com/office/drawing/2014/main" id="{355C3D8B-0211-48B4-BCFE-88B230F5E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7838" y="4354513"/>
              <a:ext cx="134938" cy="42863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2 h 15"/>
                <a:gd name="T4" fmla="*/ 0 w 48"/>
                <a:gd name="T5" fmla="*/ 15 h 15"/>
                <a:gd name="T6" fmla="*/ 1 w 48"/>
                <a:gd name="T7" fmla="*/ 15 h 15"/>
                <a:gd name="T8" fmla="*/ 0 w 48"/>
                <a:gd name="T9" fmla="*/ 12 h 15"/>
                <a:gd name="T10" fmla="*/ 0 w 48"/>
                <a:gd name="T11" fmla="*/ 12 h 15"/>
                <a:gd name="T12" fmla="*/ 0 w 48"/>
                <a:gd name="T13" fmla="*/ 12 h 15"/>
                <a:gd name="T14" fmla="*/ 27 w 48"/>
                <a:gd name="T15" fmla="*/ 11 h 15"/>
                <a:gd name="T16" fmla="*/ 27 w 48"/>
                <a:gd name="T17" fmla="*/ 11 h 15"/>
                <a:gd name="T18" fmla="*/ 27 w 48"/>
                <a:gd name="T19" fmla="*/ 12 h 15"/>
                <a:gd name="T20" fmla="*/ 27 w 48"/>
                <a:gd name="T21" fmla="*/ 15 h 15"/>
                <a:gd name="T22" fmla="*/ 28 w 48"/>
                <a:gd name="T23" fmla="*/ 15 h 15"/>
                <a:gd name="T24" fmla="*/ 27 w 48"/>
                <a:gd name="T25" fmla="*/ 11 h 15"/>
                <a:gd name="T26" fmla="*/ 47 w 48"/>
                <a:gd name="T27" fmla="*/ 0 h 15"/>
                <a:gd name="T28" fmla="*/ 47 w 48"/>
                <a:gd name="T29" fmla="*/ 0 h 15"/>
                <a:gd name="T30" fmla="*/ 48 w 48"/>
                <a:gd name="T31" fmla="*/ 0 h 15"/>
                <a:gd name="T32" fmla="*/ 48 w 48"/>
                <a:gd name="T33" fmla="*/ 0 h 15"/>
                <a:gd name="T34" fmla="*/ 48 w 48"/>
                <a:gd name="T35" fmla="*/ 0 h 15"/>
                <a:gd name="T36" fmla="*/ 47 w 4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27" y="11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27" y="13"/>
                    <a:pt x="27" y="11"/>
                    <a:pt x="27" y="1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1F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554" name="Picture 327">
              <a:extLst>
                <a:ext uri="{FF2B5EF4-FFF2-40B4-BE49-F238E27FC236}">
                  <a16:creationId xmlns:a16="http://schemas.microsoft.com/office/drawing/2014/main" id="{325B17A9-7D44-41BF-A8B4-E4400F4B4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4211638"/>
              <a:ext cx="119063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5" name="Freeform 328">
              <a:extLst>
                <a:ext uri="{FF2B5EF4-FFF2-40B4-BE49-F238E27FC236}">
                  <a16:creationId xmlns:a16="http://schemas.microsoft.com/office/drawing/2014/main" id="{427F5BF7-ECC1-4538-B4CD-3DCBACAE5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4087813"/>
              <a:ext cx="84138" cy="230188"/>
            </a:xfrm>
            <a:custGeom>
              <a:avLst/>
              <a:gdLst>
                <a:gd name="T0" fmla="*/ 4 w 30"/>
                <a:gd name="T1" fmla="*/ 1 h 82"/>
                <a:gd name="T2" fmla="*/ 4 w 30"/>
                <a:gd name="T3" fmla="*/ 6 h 82"/>
                <a:gd name="T4" fmla="*/ 5 w 30"/>
                <a:gd name="T5" fmla="*/ 17 h 82"/>
                <a:gd name="T6" fmla="*/ 6 w 30"/>
                <a:gd name="T7" fmla="*/ 32 h 82"/>
                <a:gd name="T8" fmla="*/ 6 w 30"/>
                <a:gd name="T9" fmla="*/ 41 h 82"/>
                <a:gd name="T10" fmla="*/ 7 w 30"/>
                <a:gd name="T11" fmla="*/ 50 h 82"/>
                <a:gd name="T12" fmla="*/ 8 w 30"/>
                <a:gd name="T13" fmla="*/ 51 h 82"/>
                <a:gd name="T14" fmla="*/ 8 w 30"/>
                <a:gd name="T15" fmla="*/ 51 h 82"/>
                <a:gd name="T16" fmla="*/ 8 w 30"/>
                <a:gd name="T17" fmla="*/ 51 h 82"/>
                <a:gd name="T18" fmla="*/ 7 w 30"/>
                <a:gd name="T19" fmla="*/ 51 h 82"/>
                <a:gd name="T20" fmla="*/ 7 w 30"/>
                <a:gd name="T21" fmla="*/ 51 h 82"/>
                <a:gd name="T22" fmla="*/ 9 w 30"/>
                <a:gd name="T23" fmla="*/ 51 h 82"/>
                <a:gd name="T24" fmla="*/ 11 w 30"/>
                <a:gd name="T25" fmla="*/ 51 h 82"/>
                <a:gd name="T26" fmla="*/ 20 w 30"/>
                <a:gd name="T27" fmla="*/ 52 h 82"/>
                <a:gd name="T28" fmla="*/ 28 w 30"/>
                <a:gd name="T29" fmla="*/ 58 h 82"/>
                <a:gd name="T30" fmla="*/ 30 w 30"/>
                <a:gd name="T31" fmla="*/ 62 h 82"/>
                <a:gd name="T32" fmla="*/ 29 w 30"/>
                <a:gd name="T33" fmla="*/ 66 h 82"/>
                <a:gd name="T34" fmla="*/ 28 w 30"/>
                <a:gd name="T35" fmla="*/ 73 h 82"/>
                <a:gd name="T36" fmla="*/ 26 w 30"/>
                <a:gd name="T37" fmla="*/ 77 h 82"/>
                <a:gd name="T38" fmla="*/ 24 w 30"/>
                <a:gd name="T39" fmla="*/ 81 h 82"/>
                <a:gd name="T40" fmla="*/ 23 w 30"/>
                <a:gd name="T41" fmla="*/ 81 h 82"/>
                <a:gd name="T42" fmla="*/ 22 w 30"/>
                <a:gd name="T43" fmla="*/ 81 h 82"/>
                <a:gd name="T44" fmla="*/ 22 w 30"/>
                <a:gd name="T45" fmla="*/ 81 h 82"/>
                <a:gd name="T46" fmla="*/ 24 w 30"/>
                <a:gd name="T47" fmla="*/ 77 h 82"/>
                <a:gd name="T48" fmla="*/ 25 w 30"/>
                <a:gd name="T49" fmla="*/ 72 h 82"/>
                <a:gd name="T50" fmla="*/ 26 w 30"/>
                <a:gd name="T51" fmla="*/ 66 h 82"/>
                <a:gd name="T52" fmla="*/ 25 w 30"/>
                <a:gd name="T53" fmla="*/ 63 h 82"/>
                <a:gd name="T54" fmla="*/ 24 w 30"/>
                <a:gd name="T55" fmla="*/ 60 h 82"/>
                <a:gd name="T56" fmla="*/ 19 w 30"/>
                <a:gd name="T57" fmla="*/ 57 h 82"/>
                <a:gd name="T58" fmla="*/ 11 w 30"/>
                <a:gd name="T59" fmla="*/ 57 h 82"/>
                <a:gd name="T60" fmla="*/ 9 w 30"/>
                <a:gd name="T61" fmla="*/ 57 h 82"/>
                <a:gd name="T62" fmla="*/ 6 w 30"/>
                <a:gd name="T63" fmla="*/ 57 h 82"/>
                <a:gd name="T64" fmla="*/ 5 w 30"/>
                <a:gd name="T65" fmla="*/ 56 h 82"/>
                <a:gd name="T66" fmla="*/ 3 w 30"/>
                <a:gd name="T67" fmla="*/ 55 h 82"/>
                <a:gd name="T68" fmla="*/ 3 w 30"/>
                <a:gd name="T69" fmla="*/ 54 h 82"/>
                <a:gd name="T70" fmla="*/ 2 w 30"/>
                <a:gd name="T71" fmla="*/ 54 h 82"/>
                <a:gd name="T72" fmla="*/ 1 w 30"/>
                <a:gd name="T73" fmla="*/ 51 h 82"/>
                <a:gd name="T74" fmla="*/ 0 w 30"/>
                <a:gd name="T75" fmla="*/ 41 h 82"/>
                <a:gd name="T76" fmla="*/ 0 w 30"/>
                <a:gd name="T77" fmla="*/ 32 h 82"/>
                <a:gd name="T78" fmla="*/ 0 w 30"/>
                <a:gd name="T79" fmla="*/ 17 h 82"/>
                <a:gd name="T80" fmla="*/ 2 w 30"/>
                <a:gd name="T81" fmla="*/ 5 h 82"/>
                <a:gd name="T82" fmla="*/ 2 w 30"/>
                <a:gd name="T83" fmla="*/ 1 h 82"/>
                <a:gd name="T84" fmla="*/ 2 w 30"/>
                <a:gd name="T85" fmla="*/ 1 h 82"/>
                <a:gd name="T86" fmla="*/ 3 w 30"/>
                <a:gd name="T87" fmla="*/ 0 h 82"/>
                <a:gd name="T88" fmla="*/ 4 w 30"/>
                <a:gd name="T8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82">
                  <a:moveTo>
                    <a:pt x="4" y="1"/>
                  </a:moveTo>
                  <a:cubicBezTo>
                    <a:pt x="4" y="1"/>
                    <a:pt x="4" y="3"/>
                    <a:pt x="4" y="6"/>
                  </a:cubicBezTo>
                  <a:cubicBezTo>
                    <a:pt x="4" y="8"/>
                    <a:pt x="5" y="12"/>
                    <a:pt x="5" y="17"/>
                  </a:cubicBezTo>
                  <a:cubicBezTo>
                    <a:pt x="5" y="21"/>
                    <a:pt x="5" y="26"/>
                    <a:pt x="6" y="32"/>
                  </a:cubicBezTo>
                  <a:cubicBezTo>
                    <a:pt x="6" y="35"/>
                    <a:pt x="6" y="38"/>
                    <a:pt x="6" y="41"/>
                  </a:cubicBezTo>
                  <a:cubicBezTo>
                    <a:pt x="6" y="44"/>
                    <a:pt x="7" y="47"/>
                    <a:pt x="7" y="50"/>
                  </a:cubicBezTo>
                  <a:cubicBezTo>
                    <a:pt x="7" y="50"/>
                    <a:pt x="7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7" y="51"/>
                  </a:cubicBezTo>
                  <a:cubicBezTo>
                    <a:pt x="7" y="51"/>
                    <a:pt x="6" y="51"/>
                    <a:pt x="7" y="51"/>
                  </a:cubicBezTo>
                  <a:cubicBezTo>
                    <a:pt x="7" y="51"/>
                    <a:pt x="8" y="51"/>
                    <a:pt x="9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4" y="51"/>
                    <a:pt x="17" y="51"/>
                    <a:pt x="20" y="52"/>
                  </a:cubicBezTo>
                  <a:cubicBezTo>
                    <a:pt x="24" y="53"/>
                    <a:pt x="27" y="55"/>
                    <a:pt x="28" y="58"/>
                  </a:cubicBezTo>
                  <a:cubicBezTo>
                    <a:pt x="29" y="59"/>
                    <a:pt x="29" y="61"/>
                    <a:pt x="30" y="62"/>
                  </a:cubicBezTo>
                  <a:cubicBezTo>
                    <a:pt x="30" y="64"/>
                    <a:pt x="30" y="65"/>
                    <a:pt x="29" y="66"/>
                  </a:cubicBezTo>
                  <a:cubicBezTo>
                    <a:pt x="29" y="69"/>
                    <a:pt x="28" y="71"/>
                    <a:pt x="28" y="73"/>
                  </a:cubicBezTo>
                  <a:cubicBezTo>
                    <a:pt x="27" y="75"/>
                    <a:pt x="26" y="76"/>
                    <a:pt x="26" y="77"/>
                  </a:cubicBezTo>
                  <a:cubicBezTo>
                    <a:pt x="25" y="80"/>
                    <a:pt x="24" y="81"/>
                    <a:pt x="24" y="81"/>
                  </a:cubicBezTo>
                  <a:cubicBezTo>
                    <a:pt x="24" y="82"/>
                    <a:pt x="23" y="82"/>
                    <a:pt x="23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3" y="79"/>
                    <a:pt x="24" y="77"/>
                  </a:cubicBezTo>
                  <a:cubicBezTo>
                    <a:pt x="24" y="75"/>
                    <a:pt x="24" y="74"/>
                    <a:pt x="25" y="72"/>
                  </a:cubicBezTo>
                  <a:cubicBezTo>
                    <a:pt x="25" y="70"/>
                    <a:pt x="25" y="68"/>
                    <a:pt x="26" y="66"/>
                  </a:cubicBezTo>
                  <a:cubicBezTo>
                    <a:pt x="25" y="65"/>
                    <a:pt x="25" y="64"/>
                    <a:pt x="25" y="63"/>
                  </a:cubicBezTo>
                  <a:cubicBezTo>
                    <a:pt x="25" y="62"/>
                    <a:pt x="25" y="61"/>
                    <a:pt x="24" y="60"/>
                  </a:cubicBezTo>
                  <a:cubicBezTo>
                    <a:pt x="23" y="59"/>
                    <a:pt x="21" y="57"/>
                    <a:pt x="19" y="57"/>
                  </a:cubicBezTo>
                  <a:cubicBezTo>
                    <a:pt x="17" y="56"/>
                    <a:pt x="14" y="56"/>
                    <a:pt x="11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57"/>
                    <a:pt x="7" y="57"/>
                    <a:pt x="6" y="57"/>
                  </a:cubicBezTo>
                  <a:cubicBezTo>
                    <a:pt x="6" y="57"/>
                    <a:pt x="5" y="57"/>
                    <a:pt x="5" y="56"/>
                  </a:cubicBezTo>
                  <a:cubicBezTo>
                    <a:pt x="4" y="56"/>
                    <a:pt x="4" y="56"/>
                    <a:pt x="3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2"/>
                    <a:pt x="1" y="51"/>
                  </a:cubicBezTo>
                  <a:cubicBezTo>
                    <a:pt x="1" y="48"/>
                    <a:pt x="0" y="44"/>
                    <a:pt x="0" y="41"/>
                  </a:cubicBezTo>
                  <a:cubicBezTo>
                    <a:pt x="0" y="38"/>
                    <a:pt x="0" y="35"/>
                    <a:pt x="0" y="32"/>
                  </a:cubicBezTo>
                  <a:cubicBezTo>
                    <a:pt x="0" y="27"/>
                    <a:pt x="0" y="21"/>
                    <a:pt x="0" y="17"/>
                  </a:cubicBezTo>
                  <a:cubicBezTo>
                    <a:pt x="1" y="12"/>
                    <a:pt x="1" y="8"/>
                    <a:pt x="2" y="5"/>
                  </a:cubicBezTo>
                  <a:cubicBezTo>
                    <a:pt x="2" y="3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6" name="Freeform 329">
              <a:extLst>
                <a:ext uri="{FF2B5EF4-FFF2-40B4-BE49-F238E27FC236}">
                  <a16:creationId xmlns:a16="http://schemas.microsoft.com/office/drawing/2014/main" id="{DFB8E753-C9A6-4FB1-9BE6-C6E0CC29D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4183063"/>
              <a:ext cx="136525" cy="149225"/>
            </a:xfrm>
            <a:custGeom>
              <a:avLst/>
              <a:gdLst>
                <a:gd name="T0" fmla="*/ 47 w 49"/>
                <a:gd name="T1" fmla="*/ 24 h 53"/>
                <a:gd name="T2" fmla="*/ 22 w 49"/>
                <a:gd name="T3" fmla="*/ 1 h 53"/>
                <a:gd name="T4" fmla="*/ 1 w 49"/>
                <a:gd name="T5" fmla="*/ 29 h 53"/>
                <a:gd name="T6" fmla="*/ 27 w 49"/>
                <a:gd name="T7" fmla="*/ 52 h 53"/>
                <a:gd name="T8" fmla="*/ 47 w 49"/>
                <a:gd name="T9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7" y="24"/>
                  </a:moveTo>
                  <a:cubicBezTo>
                    <a:pt x="46" y="10"/>
                    <a:pt x="34" y="0"/>
                    <a:pt x="22" y="1"/>
                  </a:cubicBezTo>
                  <a:cubicBezTo>
                    <a:pt x="9" y="2"/>
                    <a:pt x="0" y="15"/>
                    <a:pt x="1" y="29"/>
                  </a:cubicBezTo>
                  <a:cubicBezTo>
                    <a:pt x="3" y="43"/>
                    <a:pt x="14" y="53"/>
                    <a:pt x="27" y="52"/>
                  </a:cubicBezTo>
                  <a:cubicBezTo>
                    <a:pt x="40" y="50"/>
                    <a:pt x="49" y="38"/>
                    <a:pt x="4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7" name="Freeform 330">
              <a:extLst>
                <a:ext uri="{FF2B5EF4-FFF2-40B4-BE49-F238E27FC236}">
                  <a16:creationId xmlns:a16="http://schemas.microsoft.com/office/drawing/2014/main" id="{8F01AEE0-AD2B-4521-B8CC-89FB141E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1" y="4214813"/>
              <a:ext cx="50800" cy="22225"/>
            </a:xfrm>
            <a:custGeom>
              <a:avLst/>
              <a:gdLst>
                <a:gd name="T0" fmla="*/ 17 w 18"/>
                <a:gd name="T1" fmla="*/ 6 h 8"/>
                <a:gd name="T2" fmla="*/ 14 w 18"/>
                <a:gd name="T3" fmla="*/ 7 h 8"/>
                <a:gd name="T4" fmla="*/ 13 w 18"/>
                <a:gd name="T5" fmla="*/ 8 h 8"/>
                <a:gd name="T6" fmla="*/ 11 w 18"/>
                <a:gd name="T7" fmla="*/ 8 h 8"/>
                <a:gd name="T8" fmla="*/ 8 w 18"/>
                <a:gd name="T9" fmla="*/ 7 h 8"/>
                <a:gd name="T10" fmla="*/ 6 w 18"/>
                <a:gd name="T11" fmla="*/ 7 h 8"/>
                <a:gd name="T12" fmla="*/ 4 w 18"/>
                <a:gd name="T13" fmla="*/ 6 h 8"/>
                <a:gd name="T14" fmla="*/ 3 w 18"/>
                <a:gd name="T15" fmla="*/ 5 h 8"/>
                <a:gd name="T16" fmla="*/ 2 w 18"/>
                <a:gd name="T17" fmla="*/ 4 h 8"/>
                <a:gd name="T18" fmla="*/ 0 w 18"/>
                <a:gd name="T19" fmla="*/ 1 h 8"/>
                <a:gd name="T20" fmla="*/ 0 w 18"/>
                <a:gd name="T21" fmla="*/ 0 h 8"/>
                <a:gd name="T22" fmla="*/ 1 w 18"/>
                <a:gd name="T23" fmla="*/ 0 h 8"/>
                <a:gd name="T24" fmla="*/ 2 w 18"/>
                <a:gd name="T25" fmla="*/ 0 h 8"/>
                <a:gd name="T26" fmla="*/ 4 w 18"/>
                <a:gd name="T27" fmla="*/ 1 h 8"/>
                <a:gd name="T28" fmla="*/ 5 w 18"/>
                <a:gd name="T29" fmla="*/ 2 h 8"/>
                <a:gd name="T30" fmla="*/ 6 w 18"/>
                <a:gd name="T31" fmla="*/ 3 h 8"/>
                <a:gd name="T32" fmla="*/ 7 w 18"/>
                <a:gd name="T33" fmla="*/ 3 h 8"/>
                <a:gd name="T34" fmla="*/ 9 w 18"/>
                <a:gd name="T35" fmla="*/ 4 h 8"/>
                <a:gd name="T36" fmla="*/ 10 w 18"/>
                <a:gd name="T37" fmla="*/ 4 h 8"/>
                <a:gd name="T38" fmla="*/ 11 w 18"/>
                <a:gd name="T39" fmla="*/ 4 h 8"/>
                <a:gd name="T40" fmla="*/ 13 w 18"/>
                <a:gd name="T41" fmla="*/ 4 h 8"/>
                <a:gd name="T42" fmla="*/ 14 w 18"/>
                <a:gd name="T43" fmla="*/ 4 h 8"/>
                <a:gd name="T44" fmla="*/ 16 w 18"/>
                <a:gd name="T45" fmla="*/ 4 h 8"/>
                <a:gd name="T46" fmla="*/ 17 w 18"/>
                <a:gd name="T47" fmla="*/ 4 h 8"/>
                <a:gd name="T48" fmla="*/ 18 w 18"/>
                <a:gd name="T49" fmla="*/ 5 h 8"/>
                <a:gd name="T50" fmla="*/ 17 w 18"/>
                <a:gd name="T5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8">
                  <a:moveTo>
                    <a:pt x="17" y="6"/>
                  </a:moveTo>
                  <a:cubicBezTo>
                    <a:pt x="17" y="6"/>
                    <a:pt x="16" y="7"/>
                    <a:pt x="14" y="7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0" y="8"/>
                    <a:pt x="9" y="8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8" y="5"/>
                    <a:pt x="18" y="6"/>
                    <a:pt x="17" y="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8" name="Freeform 331">
              <a:extLst>
                <a:ext uri="{FF2B5EF4-FFF2-40B4-BE49-F238E27FC236}">
                  <a16:creationId xmlns:a16="http://schemas.microsoft.com/office/drawing/2014/main" id="{0001AECD-EAE3-49F2-8396-EAEB5346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1" y="4189413"/>
              <a:ext cx="42863" cy="25400"/>
            </a:xfrm>
            <a:custGeom>
              <a:avLst/>
              <a:gdLst>
                <a:gd name="T0" fmla="*/ 14 w 15"/>
                <a:gd name="T1" fmla="*/ 8 h 9"/>
                <a:gd name="T2" fmla="*/ 11 w 15"/>
                <a:gd name="T3" fmla="*/ 9 h 9"/>
                <a:gd name="T4" fmla="*/ 10 w 15"/>
                <a:gd name="T5" fmla="*/ 9 h 9"/>
                <a:gd name="T6" fmla="*/ 8 w 15"/>
                <a:gd name="T7" fmla="*/ 9 h 9"/>
                <a:gd name="T8" fmla="*/ 7 w 15"/>
                <a:gd name="T9" fmla="*/ 8 h 9"/>
                <a:gd name="T10" fmla="*/ 5 w 15"/>
                <a:gd name="T11" fmla="*/ 8 h 9"/>
                <a:gd name="T12" fmla="*/ 4 w 15"/>
                <a:gd name="T13" fmla="*/ 7 h 9"/>
                <a:gd name="T14" fmla="*/ 3 w 15"/>
                <a:gd name="T15" fmla="*/ 6 h 9"/>
                <a:gd name="T16" fmla="*/ 1 w 15"/>
                <a:gd name="T17" fmla="*/ 4 h 9"/>
                <a:gd name="T18" fmla="*/ 0 w 15"/>
                <a:gd name="T19" fmla="*/ 2 h 9"/>
                <a:gd name="T20" fmla="*/ 1 w 15"/>
                <a:gd name="T21" fmla="*/ 0 h 9"/>
                <a:gd name="T22" fmla="*/ 2 w 15"/>
                <a:gd name="T23" fmla="*/ 0 h 9"/>
                <a:gd name="T24" fmla="*/ 2 w 15"/>
                <a:gd name="T25" fmla="*/ 1 h 9"/>
                <a:gd name="T26" fmla="*/ 4 w 15"/>
                <a:gd name="T27" fmla="*/ 2 h 9"/>
                <a:gd name="T28" fmla="*/ 5 w 15"/>
                <a:gd name="T29" fmla="*/ 3 h 9"/>
                <a:gd name="T30" fmla="*/ 6 w 15"/>
                <a:gd name="T31" fmla="*/ 4 h 9"/>
                <a:gd name="T32" fmla="*/ 7 w 15"/>
                <a:gd name="T33" fmla="*/ 4 h 9"/>
                <a:gd name="T34" fmla="*/ 8 w 15"/>
                <a:gd name="T35" fmla="*/ 5 h 9"/>
                <a:gd name="T36" fmla="*/ 9 w 15"/>
                <a:gd name="T37" fmla="*/ 5 h 9"/>
                <a:gd name="T38" fmla="*/ 10 w 15"/>
                <a:gd name="T39" fmla="*/ 5 h 9"/>
                <a:gd name="T40" fmla="*/ 11 w 15"/>
                <a:gd name="T41" fmla="*/ 6 h 9"/>
                <a:gd name="T42" fmla="*/ 13 w 15"/>
                <a:gd name="T43" fmla="*/ 6 h 9"/>
                <a:gd name="T44" fmla="*/ 14 w 15"/>
                <a:gd name="T45" fmla="*/ 7 h 9"/>
                <a:gd name="T46" fmla="*/ 14 w 15"/>
                <a:gd name="T4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9">
                  <a:moveTo>
                    <a:pt x="14" y="8"/>
                  </a:moveTo>
                  <a:cubicBezTo>
                    <a:pt x="14" y="8"/>
                    <a:pt x="13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5" y="7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9" name="Freeform 332">
              <a:extLst>
                <a:ext uri="{FF2B5EF4-FFF2-40B4-BE49-F238E27FC236}">
                  <a16:creationId xmlns:a16="http://schemas.microsoft.com/office/drawing/2014/main" id="{4277DE77-ABBD-4995-9289-C90D8CF43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4244975"/>
              <a:ext cx="49213" cy="20638"/>
            </a:xfrm>
            <a:custGeom>
              <a:avLst/>
              <a:gdLst>
                <a:gd name="T0" fmla="*/ 18 w 18"/>
                <a:gd name="T1" fmla="*/ 5 h 7"/>
                <a:gd name="T2" fmla="*/ 15 w 18"/>
                <a:gd name="T3" fmla="*/ 6 h 7"/>
                <a:gd name="T4" fmla="*/ 13 w 18"/>
                <a:gd name="T5" fmla="*/ 6 h 7"/>
                <a:gd name="T6" fmla="*/ 12 w 18"/>
                <a:gd name="T7" fmla="*/ 7 h 7"/>
                <a:gd name="T8" fmla="*/ 8 w 18"/>
                <a:gd name="T9" fmla="*/ 7 h 7"/>
                <a:gd name="T10" fmla="*/ 6 w 18"/>
                <a:gd name="T11" fmla="*/ 6 h 7"/>
                <a:gd name="T12" fmla="*/ 5 w 18"/>
                <a:gd name="T13" fmla="*/ 5 h 7"/>
                <a:gd name="T14" fmla="*/ 3 w 18"/>
                <a:gd name="T15" fmla="*/ 4 h 7"/>
                <a:gd name="T16" fmla="*/ 2 w 18"/>
                <a:gd name="T17" fmla="*/ 3 h 7"/>
                <a:gd name="T18" fmla="*/ 0 w 18"/>
                <a:gd name="T19" fmla="*/ 1 h 7"/>
                <a:gd name="T20" fmla="*/ 0 w 18"/>
                <a:gd name="T21" fmla="*/ 0 h 7"/>
                <a:gd name="T22" fmla="*/ 1 w 18"/>
                <a:gd name="T23" fmla="*/ 0 h 7"/>
                <a:gd name="T24" fmla="*/ 1 w 18"/>
                <a:gd name="T25" fmla="*/ 0 h 7"/>
                <a:gd name="T26" fmla="*/ 4 w 18"/>
                <a:gd name="T27" fmla="*/ 1 h 7"/>
                <a:gd name="T28" fmla="*/ 5 w 18"/>
                <a:gd name="T29" fmla="*/ 1 h 7"/>
                <a:gd name="T30" fmla="*/ 6 w 18"/>
                <a:gd name="T31" fmla="*/ 2 h 7"/>
                <a:gd name="T32" fmla="*/ 7 w 18"/>
                <a:gd name="T33" fmla="*/ 2 h 7"/>
                <a:gd name="T34" fmla="*/ 9 w 18"/>
                <a:gd name="T35" fmla="*/ 3 h 7"/>
                <a:gd name="T36" fmla="*/ 10 w 18"/>
                <a:gd name="T37" fmla="*/ 3 h 7"/>
                <a:gd name="T38" fmla="*/ 12 w 18"/>
                <a:gd name="T39" fmla="*/ 3 h 7"/>
                <a:gd name="T40" fmla="*/ 13 w 18"/>
                <a:gd name="T41" fmla="*/ 3 h 7"/>
                <a:gd name="T42" fmla="*/ 14 w 18"/>
                <a:gd name="T43" fmla="*/ 3 h 7"/>
                <a:gd name="T44" fmla="*/ 16 w 18"/>
                <a:gd name="T45" fmla="*/ 3 h 7"/>
                <a:gd name="T46" fmla="*/ 17 w 18"/>
                <a:gd name="T47" fmla="*/ 3 h 7"/>
                <a:gd name="T48" fmla="*/ 18 w 18"/>
                <a:gd name="T49" fmla="*/ 3 h 7"/>
                <a:gd name="T50" fmla="*/ 18 w 18"/>
                <a:gd name="T5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7">
                  <a:moveTo>
                    <a:pt x="18" y="5"/>
                  </a:move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7"/>
                    <a:pt x="9" y="7"/>
                    <a:pt x="8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0" name="Freeform 333">
              <a:extLst>
                <a:ext uri="{FF2B5EF4-FFF2-40B4-BE49-F238E27FC236}">
                  <a16:creationId xmlns:a16="http://schemas.microsoft.com/office/drawing/2014/main" id="{CACBA977-2A2A-40A6-A324-88E3D51C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4178300"/>
              <a:ext cx="125413" cy="95250"/>
            </a:xfrm>
            <a:custGeom>
              <a:avLst/>
              <a:gdLst>
                <a:gd name="T0" fmla="*/ 44 w 45"/>
                <a:gd name="T1" fmla="*/ 15 h 34"/>
                <a:gd name="T2" fmla="*/ 42 w 45"/>
                <a:gd name="T3" fmla="*/ 13 h 34"/>
                <a:gd name="T4" fmla="*/ 36 w 45"/>
                <a:gd name="T5" fmla="*/ 8 h 34"/>
                <a:gd name="T6" fmla="*/ 32 w 45"/>
                <a:gd name="T7" fmla="*/ 6 h 34"/>
                <a:gd name="T8" fmla="*/ 29 w 45"/>
                <a:gd name="T9" fmla="*/ 5 h 34"/>
                <a:gd name="T10" fmla="*/ 27 w 45"/>
                <a:gd name="T11" fmla="*/ 4 h 34"/>
                <a:gd name="T12" fmla="*/ 21 w 45"/>
                <a:gd name="T13" fmla="*/ 5 h 34"/>
                <a:gd name="T14" fmla="*/ 18 w 45"/>
                <a:gd name="T15" fmla="*/ 5 h 34"/>
                <a:gd name="T16" fmla="*/ 15 w 45"/>
                <a:gd name="T17" fmla="*/ 6 h 34"/>
                <a:gd name="T18" fmla="*/ 11 w 45"/>
                <a:gd name="T19" fmla="*/ 10 h 34"/>
                <a:gd name="T20" fmla="*/ 7 w 45"/>
                <a:gd name="T21" fmla="*/ 14 h 34"/>
                <a:gd name="T22" fmla="*/ 3 w 45"/>
                <a:gd name="T23" fmla="*/ 23 h 34"/>
                <a:gd name="T24" fmla="*/ 2 w 45"/>
                <a:gd name="T25" fmla="*/ 31 h 34"/>
                <a:gd name="T26" fmla="*/ 2 w 45"/>
                <a:gd name="T27" fmla="*/ 34 h 34"/>
                <a:gd name="T28" fmla="*/ 1 w 45"/>
                <a:gd name="T29" fmla="*/ 34 h 34"/>
                <a:gd name="T30" fmla="*/ 1 w 45"/>
                <a:gd name="T31" fmla="*/ 34 h 34"/>
                <a:gd name="T32" fmla="*/ 0 w 45"/>
                <a:gd name="T33" fmla="*/ 31 h 34"/>
                <a:gd name="T34" fmla="*/ 0 w 45"/>
                <a:gd name="T35" fmla="*/ 23 h 34"/>
                <a:gd name="T36" fmla="*/ 1 w 45"/>
                <a:gd name="T37" fmla="*/ 18 h 34"/>
                <a:gd name="T38" fmla="*/ 4 w 45"/>
                <a:gd name="T39" fmla="*/ 12 h 34"/>
                <a:gd name="T40" fmla="*/ 8 w 45"/>
                <a:gd name="T41" fmla="*/ 7 h 34"/>
                <a:gd name="T42" fmla="*/ 14 w 45"/>
                <a:gd name="T43" fmla="*/ 3 h 34"/>
                <a:gd name="T44" fmla="*/ 17 w 45"/>
                <a:gd name="T45" fmla="*/ 1 h 34"/>
                <a:gd name="T46" fmla="*/ 20 w 45"/>
                <a:gd name="T47" fmla="*/ 1 h 34"/>
                <a:gd name="T48" fmla="*/ 27 w 45"/>
                <a:gd name="T49" fmla="*/ 1 h 34"/>
                <a:gd name="T50" fmla="*/ 33 w 45"/>
                <a:gd name="T51" fmla="*/ 3 h 34"/>
                <a:gd name="T52" fmla="*/ 38 w 45"/>
                <a:gd name="T53" fmla="*/ 6 h 34"/>
                <a:gd name="T54" fmla="*/ 43 w 45"/>
                <a:gd name="T55" fmla="*/ 12 h 34"/>
                <a:gd name="T56" fmla="*/ 45 w 45"/>
                <a:gd name="T57" fmla="*/ 15 h 34"/>
                <a:gd name="T58" fmla="*/ 44 w 45"/>
                <a:gd name="T59" fmla="*/ 16 h 34"/>
                <a:gd name="T60" fmla="*/ 44 w 45"/>
                <a:gd name="T6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4">
                  <a:moveTo>
                    <a:pt x="44" y="15"/>
                  </a:moveTo>
                  <a:cubicBezTo>
                    <a:pt x="44" y="15"/>
                    <a:pt x="43" y="14"/>
                    <a:pt x="42" y="13"/>
                  </a:cubicBezTo>
                  <a:cubicBezTo>
                    <a:pt x="41" y="12"/>
                    <a:pt x="39" y="10"/>
                    <a:pt x="36" y="8"/>
                  </a:cubicBezTo>
                  <a:cubicBezTo>
                    <a:pt x="35" y="7"/>
                    <a:pt x="33" y="6"/>
                    <a:pt x="32" y="6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5" y="4"/>
                    <a:pt x="23" y="4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6" y="6"/>
                    <a:pt x="15" y="6"/>
                  </a:cubicBezTo>
                  <a:cubicBezTo>
                    <a:pt x="14" y="7"/>
                    <a:pt x="12" y="8"/>
                    <a:pt x="11" y="10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5" y="17"/>
                    <a:pt x="3" y="20"/>
                    <a:pt x="3" y="23"/>
                  </a:cubicBezTo>
                  <a:cubicBezTo>
                    <a:pt x="2" y="27"/>
                    <a:pt x="2" y="29"/>
                    <a:pt x="2" y="31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29"/>
                    <a:pt x="0" y="26"/>
                    <a:pt x="0" y="23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3" y="14"/>
                    <a:pt x="4" y="12"/>
                  </a:cubicBezTo>
                  <a:cubicBezTo>
                    <a:pt x="5" y="10"/>
                    <a:pt x="6" y="8"/>
                    <a:pt x="8" y="7"/>
                  </a:cubicBezTo>
                  <a:cubicBezTo>
                    <a:pt x="10" y="5"/>
                    <a:pt x="12" y="4"/>
                    <a:pt x="14" y="3"/>
                  </a:cubicBezTo>
                  <a:cubicBezTo>
                    <a:pt x="15" y="2"/>
                    <a:pt x="16" y="2"/>
                    <a:pt x="17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9" y="1"/>
                    <a:pt x="32" y="2"/>
                    <a:pt x="33" y="3"/>
                  </a:cubicBezTo>
                  <a:cubicBezTo>
                    <a:pt x="35" y="4"/>
                    <a:pt x="37" y="5"/>
                    <a:pt x="38" y="6"/>
                  </a:cubicBezTo>
                  <a:cubicBezTo>
                    <a:pt x="41" y="8"/>
                    <a:pt x="42" y="10"/>
                    <a:pt x="43" y="12"/>
                  </a:cubicBezTo>
                  <a:cubicBezTo>
                    <a:pt x="44" y="14"/>
                    <a:pt x="45" y="15"/>
                    <a:pt x="45" y="15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44" y="15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1" name="Freeform 334">
              <a:extLst>
                <a:ext uri="{FF2B5EF4-FFF2-40B4-BE49-F238E27FC236}">
                  <a16:creationId xmlns:a16="http://schemas.microsoft.com/office/drawing/2014/main" id="{39266594-1875-4DFE-AFCA-3C8566BFC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1" y="4208463"/>
              <a:ext cx="88900" cy="101600"/>
            </a:xfrm>
            <a:custGeom>
              <a:avLst/>
              <a:gdLst>
                <a:gd name="T0" fmla="*/ 31 w 32"/>
                <a:gd name="T1" fmla="*/ 16 h 36"/>
                <a:gd name="T2" fmla="*/ 14 w 32"/>
                <a:gd name="T3" fmla="*/ 0 h 36"/>
                <a:gd name="T4" fmla="*/ 1 w 32"/>
                <a:gd name="T5" fmla="*/ 19 h 36"/>
                <a:gd name="T6" fmla="*/ 18 w 32"/>
                <a:gd name="T7" fmla="*/ 35 h 36"/>
                <a:gd name="T8" fmla="*/ 31 w 32"/>
                <a:gd name="T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31" y="16"/>
                  </a:moveTo>
                  <a:cubicBezTo>
                    <a:pt x="30" y="7"/>
                    <a:pt x="23" y="0"/>
                    <a:pt x="14" y="0"/>
                  </a:cubicBezTo>
                  <a:cubicBezTo>
                    <a:pt x="6" y="1"/>
                    <a:pt x="0" y="10"/>
                    <a:pt x="1" y="19"/>
                  </a:cubicBezTo>
                  <a:cubicBezTo>
                    <a:pt x="2" y="29"/>
                    <a:pt x="9" y="36"/>
                    <a:pt x="18" y="35"/>
                  </a:cubicBezTo>
                  <a:cubicBezTo>
                    <a:pt x="26" y="34"/>
                    <a:pt x="32" y="26"/>
                    <a:pt x="31" y="16"/>
                  </a:cubicBezTo>
                </a:path>
              </a:pathLst>
            </a:custGeom>
            <a:solidFill>
              <a:srgbClr val="21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2" name="Freeform 335">
              <a:extLst>
                <a:ext uri="{FF2B5EF4-FFF2-40B4-BE49-F238E27FC236}">
                  <a16:creationId xmlns:a16="http://schemas.microsoft.com/office/drawing/2014/main" id="{6CD8F3AF-99BC-483F-9BE3-CECB68AA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6" y="4211638"/>
              <a:ext cx="30163" cy="30163"/>
            </a:xfrm>
            <a:custGeom>
              <a:avLst/>
              <a:gdLst>
                <a:gd name="T0" fmla="*/ 0 w 11"/>
                <a:gd name="T1" fmla="*/ 6 h 11"/>
                <a:gd name="T2" fmla="*/ 6 w 11"/>
                <a:gd name="T3" fmla="*/ 10 h 11"/>
                <a:gd name="T4" fmla="*/ 10 w 11"/>
                <a:gd name="T5" fmla="*/ 5 h 11"/>
                <a:gd name="T6" fmla="*/ 5 w 11"/>
                <a:gd name="T7" fmla="*/ 0 h 11"/>
                <a:gd name="T8" fmla="*/ 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9"/>
                    <a:pt x="3" y="11"/>
                    <a:pt x="6" y="10"/>
                  </a:cubicBezTo>
                  <a:cubicBezTo>
                    <a:pt x="9" y="10"/>
                    <a:pt x="11" y="8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3" name="Freeform 336">
              <a:extLst>
                <a:ext uri="{FF2B5EF4-FFF2-40B4-BE49-F238E27FC236}">
                  <a16:creationId xmlns:a16="http://schemas.microsoft.com/office/drawing/2014/main" id="{58CA54DB-DAC5-4049-B5C8-080425466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6" y="4252913"/>
              <a:ext cx="60325" cy="42863"/>
            </a:xfrm>
            <a:custGeom>
              <a:avLst/>
              <a:gdLst>
                <a:gd name="T0" fmla="*/ 17 w 21"/>
                <a:gd name="T1" fmla="*/ 0 h 15"/>
                <a:gd name="T2" fmla="*/ 16 w 21"/>
                <a:gd name="T3" fmla="*/ 0 h 15"/>
                <a:gd name="T4" fmla="*/ 11 w 21"/>
                <a:gd name="T5" fmla="*/ 6 h 15"/>
                <a:gd name="T6" fmla="*/ 9 w 21"/>
                <a:gd name="T7" fmla="*/ 7 h 15"/>
                <a:gd name="T8" fmla="*/ 4 w 21"/>
                <a:gd name="T9" fmla="*/ 4 h 15"/>
                <a:gd name="T10" fmla="*/ 3 w 21"/>
                <a:gd name="T11" fmla="*/ 3 h 15"/>
                <a:gd name="T12" fmla="*/ 0 w 21"/>
                <a:gd name="T13" fmla="*/ 6 h 15"/>
                <a:gd name="T14" fmla="*/ 3 w 21"/>
                <a:gd name="T15" fmla="*/ 13 h 15"/>
                <a:gd name="T16" fmla="*/ 10 w 21"/>
                <a:gd name="T17" fmla="*/ 15 h 15"/>
                <a:gd name="T18" fmla="*/ 10 w 21"/>
                <a:gd name="T19" fmla="*/ 15 h 15"/>
                <a:gd name="T20" fmla="*/ 21 w 21"/>
                <a:gd name="T21" fmla="*/ 6 h 15"/>
                <a:gd name="T22" fmla="*/ 17 w 2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5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2" y="2"/>
                    <a:pt x="13" y="5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7" y="7"/>
                    <a:pt x="5" y="6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9"/>
                    <a:pt x="1" y="11"/>
                    <a:pt x="3" y="13"/>
                  </a:cubicBezTo>
                  <a:cubicBezTo>
                    <a:pt x="5" y="14"/>
                    <a:pt x="8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6" y="15"/>
                    <a:pt x="19" y="11"/>
                    <a:pt x="21" y="6"/>
                  </a:cubicBezTo>
                  <a:cubicBezTo>
                    <a:pt x="21" y="4"/>
                    <a:pt x="20" y="0"/>
                    <a:pt x="17" y="0"/>
                  </a:cubicBezTo>
                </a:path>
              </a:pathLst>
            </a:custGeom>
            <a:solidFill>
              <a:srgbClr val="5A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4" name="Freeform 337">
              <a:extLst>
                <a:ext uri="{FF2B5EF4-FFF2-40B4-BE49-F238E27FC236}">
                  <a16:creationId xmlns:a16="http://schemas.microsoft.com/office/drawing/2014/main" id="{CA43AB23-69A6-4ADD-94BE-B3EBD655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4119563"/>
              <a:ext cx="139700" cy="153988"/>
            </a:xfrm>
            <a:custGeom>
              <a:avLst/>
              <a:gdLst>
                <a:gd name="T0" fmla="*/ 2 w 50"/>
                <a:gd name="T1" fmla="*/ 31 h 55"/>
                <a:gd name="T2" fmla="*/ 21 w 50"/>
                <a:gd name="T3" fmla="*/ 2 h 55"/>
                <a:gd name="T4" fmla="*/ 48 w 50"/>
                <a:gd name="T5" fmla="*/ 23 h 55"/>
                <a:gd name="T6" fmla="*/ 29 w 50"/>
                <a:gd name="T7" fmla="*/ 52 h 55"/>
                <a:gd name="T8" fmla="*/ 2 w 50"/>
                <a:gd name="T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2" y="31"/>
                  </a:moveTo>
                  <a:cubicBezTo>
                    <a:pt x="0" y="17"/>
                    <a:pt x="8" y="4"/>
                    <a:pt x="21" y="2"/>
                  </a:cubicBezTo>
                  <a:cubicBezTo>
                    <a:pt x="33" y="0"/>
                    <a:pt x="45" y="10"/>
                    <a:pt x="48" y="23"/>
                  </a:cubicBezTo>
                  <a:cubicBezTo>
                    <a:pt x="50" y="37"/>
                    <a:pt x="42" y="50"/>
                    <a:pt x="29" y="52"/>
                  </a:cubicBezTo>
                  <a:cubicBezTo>
                    <a:pt x="17" y="55"/>
                    <a:pt x="5" y="45"/>
                    <a:pt x="2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5" name="Freeform 338">
              <a:extLst>
                <a:ext uri="{FF2B5EF4-FFF2-40B4-BE49-F238E27FC236}">
                  <a16:creationId xmlns:a16="http://schemas.microsoft.com/office/drawing/2014/main" id="{E0C03631-2BAF-422A-B6E5-6643CC0F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6" y="4124325"/>
              <a:ext cx="46038" cy="31750"/>
            </a:xfrm>
            <a:custGeom>
              <a:avLst/>
              <a:gdLst>
                <a:gd name="T0" fmla="*/ 1 w 16"/>
                <a:gd name="T1" fmla="*/ 9 h 11"/>
                <a:gd name="T2" fmla="*/ 3 w 16"/>
                <a:gd name="T3" fmla="*/ 8 h 11"/>
                <a:gd name="T4" fmla="*/ 4 w 16"/>
                <a:gd name="T5" fmla="*/ 8 h 11"/>
                <a:gd name="T6" fmla="*/ 6 w 16"/>
                <a:gd name="T7" fmla="*/ 7 h 11"/>
                <a:gd name="T8" fmla="*/ 7 w 16"/>
                <a:gd name="T9" fmla="*/ 7 h 11"/>
                <a:gd name="T10" fmla="*/ 8 w 16"/>
                <a:gd name="T11" fmla="*/ 6 h 11"/>
                <a:gd name="T12" fmla="*/ 9 w 16"/>
                <a:gd name="T13" fmla="*/ 5 h 11"/>
                <a:gd name="T14" fmla="*/ 10 w 16"/>
                <a:gd name="T15" fmla="*/ 4 h 11"/>
                <a:gd name="T16" fmla="*/ 11 w 16"/>
                <a:gd name="T17" fmla="*/ 3 h 11"/>
                <a:gd name="T18" fmla="*/ 12 w 16"/>
                <a:gd name="T19" fmla="*/ 2 h 11"/>
                <a:gd name="T20" fmla="*/ 14 w 16"/>
                <a:gd name="T21" fmla="*/ 1 h 11"/>
                <a:gd name="T22" fmla="*/ 14 w 16"/>
                <a:gd name="T23" fmla="*/ 0 h 11"/>
                <a:gd name="T24" fmla="*/ 16 w 16"/>
                <a:gd name="T25" fmla="*/ 0 h 11"/>
                <a:gd name="T26" fmla="*/ 16 w 16"/>
                <a:gd name="T27" fmla="*/ 1 h 11"/>
                <a:gd name="T28" fmla="*/ 15 w 16"/>
                <a:gd name="T29" fmla="*/ 4 h 11"/>
                <a:gd name="T30" fmla="*/ 14 w 16"/>
                <a:gd name="T31" fmla="*/ 6 h 11"/>
                <a:gd name="T32" fmla="*/ 13 w 16"/>
                <a:gd name="T33" fmla="*/ 7 h 11"/>
                <a:gd name="T34" fmla="*/ 12 w 16"/>
                <a:gd name="T35" fmla="*/ 8 h 11"/>
                <a:gd name="T36" fmla="*/ 10 w 16"/>
                <a:gd name="T37" fmla="*/ 9 h 11"/>
                <a:gd name="T38" fmla="*/ 7 w 16"/>
                <a:gd name="T39" fmla="*/ 11 h 11"/>
                <a:gd name="T40" fmla="*/ 5 w 16"/>
                <a:gd name="T41" fmla="*/ 11 h 11"/>
                <a:gd name="T42" fmla="*/ 4 w 16"/>
                <a:gd name="T43" fmla="*/ 11 h 11"/>
                <a:gd name="T44" fmla="*/ 1 w 16"/>
                <a:gd name="T45" fmla="*/ 11 h 11"/>
                <a:gd name="T46" fmla="*/ 0 w 16"/>
                <a:gd name="T47" fmla="*/ 10 h 11"/>
                <a:gd name="T48" fmla="*/ 1 w 16"/>
                <a:gd name="T4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1">
                  <a:moveTo>
                    <a:pt x="1" y="9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3"/>
                    <a:pt x="15" y="4"/>
                  </a:cubicBezTo>
                  <a:cubicBezTo>
                    <a:pt x="15" y="5"/>
                    <a:pt x="15" y="5"/>
                    <a:pt x="14" y="6"/>
                  </a:cubicBezTo>
                  <a:cubicBezTo>
                    <a:pt x="14" y="6"/>
                    <a:pt x="14" y="6"/>
                    <a:pt x="13" y="7"/>
                  </a:cubicBezTo>
                  <a:cubicBezTo>
                    <a:pt x="13" y="7"/>
                    <a:pt x="12" y="8"/>
                    <a:pt x="12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8" y="10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6" name="Freeform 339">
              <a:extLst>
                <a:ext uri="{FF2B5EF4-FFF2-40B4-BE49-F238E27FC236}">
                  <a16:creationId xmlns:a16="http://schemas.microsoft.com/office/drawing/2014/main" id="{0F4BADE7-6E26-4594-9B35-C768A5E9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1" y="4108450"/>
              <a:ext cx="36513" cy="30163"/>
            </a:xfrm>
            <a:custGeom>
              <a:avLst/>
              <a:gdLst>
                <a:gd name="T0" fmla="*/ 1 w 13"/>
                <a:gd name="T1" fmla="*/ 9 h 11"/>
                <a:gd name="T2" fmla="*/ 3 w 13"/>
                <a:gd name="T3" fmla="*/ 8 h 11"/>
                <a:gd name="T4" fmla="*/ 4 w 13"/>
                <a:gd name="T5" fmla="*/ 7 h 11"/>
                <a:gd name="T6" fmla="*/ 5 w 13"/>
                <a:gd name="T7" fmla="*/ 7 h 11"/>
                <a:gd name="T8" fmla="*/ 6 w 13"/>
                <a:gd name="T9" fmla="*/ 6 h 11"/>
                <a:gd name="T10" fmla="*/ 7 w 13"/>
                <a:gd name="T11" fmla="*/ 5 h 11"/>
                <a:gd name="T12" fmla="*/ 8 w 13"/>
                <a:gd name="T13" fmla="*/ 5 h 11"/>
                <a:gd name="T14" fmla="*/ 8 w 13"/>
                <a:gd name="T15" fmla="*/ 4 h 11"/>
                <a:gd name="T16" fmla="*/ 9 w 13"/>
                <a:gd name="T17" fmla="*/ 2 h 11"/>
                <a:gd name="T18" fmla="*/ 11 w 13"/>
                <a:gd name="T19" fmla="*/ 0 h 11"/>
                <a:gd name="T20" fmla="*/ 11 w 13"/>
                <a:gd name="T21" fmla="*/ 0 h 11"/>
                <a:gd name="T22" fmla="*/ 12 w 13"/>
                <a:gd name="T23" fmla="*/ 0 h 11"/>
                <a:gd name="T24" fmla="*/ 13 w 13"/>
                <a:gd name="T25" fmla="*/ 1 h 11"/>
                <a:gd name="T26" fmla="*/ 12 w 13"/>
                <a:gd name="T27" fmla="*/ 4 h 11"/>
                <a:gd name="T28" fmla="*/ 11 w 13"/>
                <a:gd name="T29" fmla="*/ 6 h 11"/>
                <a:gd name="T30" fmla="*/ 10 w 13"/>
                <a:gd name="T31" fmla="*/ 7 h 11"/>
                <a:gd name="T32" fmla="*/ 9 w 13"/>
                <a:gd name="T33" fmla="*/ 8 h 11"/>
                <a:gd name="T34" fmla="*/ 8 w 13"/>
                <a:gd name="T35" fmla="*/ 9 h 11"/>
                <a:gd name="T36" fmla="*/ 7 w 13"/>
                <a:gd name="T37" fmla="*/ 10 h 11"/>
                <a:gd name="T38" fmla="*/ 5 w 13"/>
                <a:gd name="T39" fmla="*/ 11 h 11"/>
                <a:gd name="T40" fmla="*/ 4 w 13"/>
                <a:gd name="T41" fmla="*/ 11 h 11"/>
                <a:gd name="T42" fmla="*/ 1 w 13"/>
                <a:gd name="T43" fmla="*/ 11 h 11"/>
                <a:gd name="T44" fmla="*/ 0 w 13"/>
                <a:gd name="T45" fmla="*/ 10 h 11"/>
                <a:gd name="T46" fmla="*/ 1 w 13"/>
                <a:gd name="T4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1">
                  <a:moveTo>
                    <a:pt x="1" y="9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2" y="4"/>
                  </a:cubicBezTo>
                  <a:cubicBezTo>
                    <a:pt x="12" y="4"/>
                    <a:pt x="12" y="5"/>
                    <a:pt x="11" y="6"/>
                  </a:cubicBezTo>
                  <a:cubicBezTo>
                    <a:pt x="11" y="6"/>
                    <a:pt x="11" y="7"/>
                    <a:pt x="10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7" name="Freeform 340">
              <a:extLst>
                <a:ext uri="{FF2B5EF4-FFF2-40B4-BE49-F238E27FC236}">
                  <a16:creationId xmlns:a16="http://schemas.microsoft.com/office/drawing/2014/main" id="{240C5283-1416-455E-BEDD-607E8B2C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6" y="4152900"/>
              <a:ext cx="47625" cy="28575"/>
            </a:xfrm>
            <a:custGeom>
              <a:avLst/>
              <a:gdLst>
                <a:gd name="T0" fmla="*/ 1 w 17"/>
                <a:gd name="T1" fmla="*/ 7 h 10"/>
                <a:gd name="T2" fmla="*/ 4 w 17"/>
                <a:gd name="T3" fmla="*/ 7 h 10"/>
                <a:gd name="T4" fmla="*/ 5 w 17"/>
                <a:gd name="T5" fmla="*/ 7 h 10"/>
                <a:gd name="T6" fmla="*/ 6 w 17"/>
                <a:gd name="T7" fmla="*/ 6 h 10"/>
                <a:gd name="T8" fmla="*/ 7 w 17"/>
                <a:gd name="T9" fmla="*/ 6 h 10"/>
                <a:gd name="T10" fmla="*/ 9 w 17"/>
                <a:gd name="T11" fmla="*/ 5 h 10"/>
                <a:gd name="T12" fmla="*/ 10 w 17"/>
                <a:gd name="T13" fmla="*/ 4 h 10"/>
                <a:gd name="T14" fmla="*/ 11 w 17"/>
                <a:gd name="T15" fmla="*/ 4 h 10"/>
                <a:gd name="T16" fmla="*/ 12 w 17"/>
                <a:gd name="T17" fmla="*/ 3 h 10"/>
                <a:gd name="T18" fmla="*/ 13 w 17"/>
                <a:gd name="T19" fmla="*/ 2 h 10"/>
                <a:gd name="T20" fmla="*/ 15 w 17"/>
                <a:gd name="T21" fmla="*/ 0 h 10"/>
                <a:gd name="T22" fmla="*/ 15 w 17"/>
                <a:gd name="T23" fmla="*/ 0 h 10"/>
                <a:gd name="T24" fmla="*/ 17 w 17"/>
                <a:gd name="T25" fmla="*/ 0 h 10"/>
                <a:gd name="T26" fmla="*/ 17 w 17"/>
                <a:gd name="T27" fmla="*/ 1 h 10"/>
                <a:gd name="T28" fmla="*/ 16 w 17"/>
                <a:gd name="T29" fmla="*/ 4 h 10"/>
                <a:gd name="T30" fmla="*/ 15 w 17"/>
                <a:gd name="T31" fmla="*/ 5 h 10"/>
                <a:gd name="T32" fmla="*/ 14 w 17"/>
                <a:gd name="T33" fmla="*/ 6 h 10"/>
                <a:gd name="T34" fmla="*/ 12 w 17"/>
                <a:gd name="T35" fmla="*/ 8 h 10"/>
                <a:gd name="T36" fmla="*/ 11 w 17"/>
                <a:gd name="T37" fmla="*/ 9 h 10"/>
                <a:gd name="T38" fmla="*/ 7 w 17"/>
                <a:gd name="T39" fmla="*/ 10 h 10"/>
                <a:gd name="T40" fmla="*/ 5 w 17"/>
                <a:gd name="T41" fmla="*/ 10 h 10"/>
                <a:gd name="T42" fmla="*/ 4 w 17"/>
                <a:gd name="T43" fmla="*/ 10 h 10"/>
                <a:gd name="T44" fmla="*/ 1 w 17"/>
                <a:gd name="T45" fmla="*/ 9 h 10"/>
                <a:gd name="T46" fmla="*/ 0 w 17"/>
                <a:gd name="T47" fmla="*/ 8 h 10"/>
                <a:gd name="T48" fmla="*/ 1 w 17"/>
                <a:gd name="T4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0">
                  <a:moveTo>
                    <a:pt x="1" y="7"/>
                  </a:moveTo>
                  <a:cubicBezTo>
                    <a:pt x="1" y="7"/>
                    <a:pt x="2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2"/>
                    <a:pt x="16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7"/>
                    <a:pt x="13" y="7"/>
                    <a:pt x="12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8" name="Freeform 341">
              <a:extLst>
                <a:ext uri="{FF2B5EF4-FFF2-40B4-BE49-F238E27FC236}">
                  <a16:creationId xmlns:a16="http://schemas.microsoft.com/office/drawing/2014/main" id="{58F86556-A43E-43E0-AF3C-3F6B0FC12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801" y="4119563"/>
              <a:ext cx="134938" cy="74613"/>
            </a:xfrm>
            <a:custGeom>
              <a:avLst/>
              <a:gdLst>
                <a:gd name="T0" fmla="*/ 0 w 48"/>
                <a:gd name="T1" fmla="*/ 20 h 27"/>
                <a:gd name="T2" fmla="*/ 1 w 48"/>
                <a:gd name="T3" fmla="*/ 17 h 27"/>
                <a:gd name="T4" fmla="*/ 5 w 48"/>
                <a:gd name="T5" fmla="*/ 10 h 27"/>
                <a:gd name="T6" fmla="*/ 8 w 48"/>
                <a:gd name="T7" fmla="*/ 5 h 27"/>
                <a:gd name="T8" fmla="*/ 14 w 48"/>
                <a:gd name="T9" fmla="*/ 2 h 27"/>
                <a:gd name="T10" fmla="*/ 20 w 48"/>
                <a:gd name="T11" fmla="*/ 0 h 27"/>
                <a:gd name="T12" fmla="*/ 24 w 48"/>
                <a:gd name="T13" fmla="*/ 0 h 27"/>
                <a:gd name="T14" fmla="*/ 27 w 48"/>
                <a:gd name="T15" fmla="*/ 0 h 27"/>
                <a:gd name="T16" fmla="*/ 34 w 48"/>
                <a:gd name="T17" fmla="*/ 2 h 27"/>
                <a:gd name="T18" fmla="*/ 39 w 48"/>
                <a:gd name="T19" fmla="*/ 6 h 27"/>
                <a:gd name="T20" fmla="*/ 43 w 48"/>
                <a:gd name="T21" fmla="*/ 11 h 27"/>
                <a:gd name="T22" fmla="*/ 46 w 48"/>
                <a:gd name="T23" fmla="*/ 16 h 27"/>
                <a:gd name="T24" fmla="*/ 48 w 48"/>
                <a:gd name="T25" fmla="*/ 24 h 27"/>
                <a:gd name="T26" fmla="*/ 48 w 48"/>
                <a:gd name="T27" fmla="*/ 27 h 27"/>
                <a:gd name="T28" fmla="*/ 48 w 48"/>
                <a:gd name="T29" fmla="*/ 27 h 27"/>
                <a:gd name="T30" fmla="*/ 47 w 48"/>
                <a:gd name="T31" fmla="*/ 27 h 27"/>
                <a:gd name="T32" fmla="*/ 47 w 48"/>
                <a:gd name="T33" fmla="*/ 24 h 27"/>
                <a:gd name="T34" fmla="*/ 43 w 48"/>
                <a:gd name="T35" fmla="*/ 17 h 27"/>
                <a:gd name="T36" fmla="*/ 37 w 48"/>
                <a:gd name="T37" fmla="*/ 9 h 27"/>
                <a:gd name="T38" fmla="*/ 32 w 48"/>
                <a:gd name="T39" fmla="*/ 6 h 27"/>
                <a:gd name="T40" fmla="*/ 27 w 48"/>
                <a:gd name="T41" fmla="*/ 4 h 27"/>
                <a:gd name="T42" fmla="*/ 24 w 48"/>
                <a:gd name="T43" fmla="*/ 4 h 27"/>
                <a:gd name="T44" fmla="*/ 21 w 48"/>
                <a:gd name="T45" fmla="*/ 4 h 27"/>
                <a:gd name="T46" fmla="*/ 15 w 48"/>
                <a:gd name="T47" fmla="*/ 5 h 27"/>
                <a:gd name="T48" fmla="*/ 13 w 48"/>
                <a:gd name="T49" fmla="*/ 6 h 27"/>
                <a:gd name="T50" fmla="*/ 11 w 48"/>
                <a:gd name="T51" fmla="*/ 8 h 27"/>
                <a:gd name="T52" fmla="*/ 7 w 48"/>
                <a:gd name="T53" fmla="*/ 11 h 27"/>
                <a:gd name="T54" fmla="*/ 3 w 48"/>
                <a:gd name="T55" fmla="*/ 18 h 27"/>
                <a:gd name="T56" fmla="*/ 2 w 48"/>
                <a:gd name="T57" fmla="*/ 20 h 27"/>
                <a:gd name="T58" fmla="*/ 1 w 48"/>
                <a:gd name="T59" fmla="*/ 21 h 27"/>
                <a:gd name="T60" fmla="*/ 0 w 48"/>
                <a:gd name="T6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27">
                  <a:moveTo>
                    <a:pt x="0" y="20"/>
                  </a:moveTo>
                  <a:cubicBezTo>
                    <a:pt x="0" y="20"/>
                    <a:pt x="1" y="19"/>
                    <a:pt x="1" y="17"/>
                  </a:cubicBezTo>
                  <a:cubicBezTo>
                    <a:pt x="2" y="15"/>
                    <a:pt x="3" y="12"/>
                    <a:pt x="5" y="10"/>
                  </a:cubicBezTo>
                  <a:cubicBezTo>
                    <a:pt x="6" y="8"/>
                    <a:pt x="7" y="7"/>
                    <a:pt x="8" y="5"/>
                  </a:cubicBezTo>
                  <a:cubicBezTo>
                    <a:pt x="10" y="4"/>
                    <a:pt x="12" y="3"/>
                    <a:pt x="14" y="2"/>
                  </a:cubicBezTo>
                  <a:cubicBezTo>
                    <a:pt x="16" y="1"/>
                    <a:pt x="18" y="0"/>
                    <a:pt x="20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1"/>
                    <a:pt x="32" y="1"/>
                    <a:pt x="34" y="2"/>
                  </a:cubicBezTo>
                  <a:cubicBezTo>
                    <a:pt x="36" y="3"/>
                    <a:pt x="38" y="5"/>
                    <a:pt x="39" y="6"/>
                  </a:cubicBezTo>
                  <a:cubicBezTo>
                    <a:pt x="41" y="8"/>
                    <a:pt x="42" y="9"/>
                    <a:pt x="43" y="11"/>
                  </a:cubicBezTo>
                  <a:cubicBezTo>
                    <a:pt x="44" y="13"/>
                    <a:pt x="45" y="14"/>
                    <a:pt x="46" y="16"/>
                  </a:cubicBezTo>
                  <a:cubicBezTo>
                    <a:pt x="47" y="19"/>
                    <a:pt x="48" y="22"/>
                    <a:pt x="48" y="24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6"/>
                    <a:pt x="47" y="24"/>
                  </a:cubicBezTo>
                  <a:cubicBezTo>
                    <a:pt x="46" y="22"/>
                    <a:pt x="45" y="20"/>
                    <a:pt x="43" y="17"/>
                  </a:cubicBezTo>
                  <a:cubicBezTo>
                    <a:pt x="42" y="14"/>
                    <a:pt x="40" y="11"/>
                    <a:pt x="37" y="9"/>
                  </a:cubicBezTo>
                  <a:cubicBezTo>
                    <a:pt x="36" y="8"/>
                    <a:pt x="34" y="6"/>
                    <a:pt x="32" y="6"/>
                  </a:cubicBezTo>
                  <a:cubicBezTo>
                    <a:pt x="30" y="5"/>
                    <a:pt x="29" y="4"/>
                    <a:pt x="27" y="4"/>
                  </a:cubicBezTo>
                  <a:cubicBezTo>
                    <a:pt x="26" y="4"/>
                    <a:pt x="24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19" y="4"/>
                    <a:pt x="17" y="4"/>
                    <a:pt x="15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5" y="14"/>
                    <a:pt x="4" y="16"/>
                    <a:pt x="3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9" name="Freeform 342">
              <a:extLst>
                <a:ext uri="{FF2B5EF4-FFF2-40B4-BE49-F238E27FC236}">
                  <a16:creationId xmlns:a16="http://schemas.microsoft.com/office/drawing/2014/main" id="{AC0BE188-3102-4067-8E07-C97835CE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1" y="4146550"/>
              <a:ext cx="95250" cy="104775"/>
            </a:xfrm>
            <a:custGeom>
              <a:avLst/>
              <a:gdLst>
                <a:gd name="T0" fmla="*/ 32 w 34"/>
                <a:gd name="T1" fmla="*/ 15 h 37"/>
                <a:gd name="T2" fmla="*/ 14 w 34"/>
                <a:gd name="T3" fmla="*/ 1 h 37"/>
                <a:gd name="T4" fmla="*/ 2 w 34"/>
                <a:gd name="T5" fmla="*/ 21 h 37"/>
                <a:gd name="T6" fmla="*/ 21 w 34"/>
                <a:gd name="T7" fmla="*/ 36 h 37"/>
                <a:gd name="T8" fmla="*/ 32 w 34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32" y="15"/>
                  </a:moveTo>
                  <a:cubicBezTo>
                    <a:pt x="31" y="6"/>
                    <a:pt x="22" y="0"/>
                    <a:pt x="14" y="1"/>
                  </a:cubicBezTo>
                  <a:cubicBezTo>
                    <a:pt x="6" y="3"/>
                    <a:pt x="0" y="12"/>
                    <a:pt x="2" y="21"/>
                  </a:cubicBezTo>
                  <a:cubicBezTo>
                    <a:pt x="4" y="31"/>
                    <a:pt x="12" y="37"/>
                    <a:pt x="21" y="36"/>
                  </a:cubicBezTo>
                  <a:cubicBezTo>
                    <a:pt x="29" y="34"/>
                    <a:pt x="34" y="25"/>
                    <a:pt x="32" y="15"/>
                  </a:cubicBezTo>
                </a:path>
              </a:pathLst>
            </a:custGeom>
            <a:solidFill>
              <a:srgbClr val="21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0" name="Freeform 343">
              <a:extLst>
                <a:ext uri="{FF2B5EF4-FFF2-40B4-BE49-F238E27FC236}">
                  <a16:creationId xmlns:a16="http://schemas.microsoft.com/office/drawing/2014/main" id="{FD2F9CF8-009A-4ACE-9D6B-F27EE7C70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6" y="4149725"/>
              <a:ext cx="30163" cy="31750"/>
            </a:xfrm>
            <a:custGeom>
              <a:avLst/>
              <a:gdLst>
                <a:gd name="T0" fmla="*/ 1 w 11"/>
                <a:gd name="T1" fmla="*/ 6 h 11"/>
                <a:gd name="T2" fmla="*/ 6 w 11"/>
                <a:gd name="T3" fmla="*/ 10 h 11"/>
                <a:gd name="T4" fmla="*/ 11 w 11"/>
                <a:gd name="T5" fmla="*/ 4 h 11"/>
                <a:gd name="T6" fmla="*/ 5 w 11"/>
                <a:gd name="T7" fmla="*/ 0 h 11"/>
                <a:gd name="T8" fmla="*/ 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1" y="9"/>
                    <a:pt x="4" y="11"/>
                    <a:pt x="6" y="10"/>
                  </a:cubicBezTo>
                  <a:cubicBezTo>
                    <a:pt x="9" y="10"/>
                    <a:pt x="11" y="7"/>
                    <a:pt x="11" y="4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1" name="Freeform 344">
              <a:extLst>
                <a:ext uri="{FF2B5EF4-FFF2-40B4-BE49-F238E27FC236}">
                  <a16:creationId xmlns:a16="http://schemas.microsoft.com/office/drawing/2014/main" id="{D840AA36-D843-4BBA-A00F-B4D4913A3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4189413"/>
              <a:ext cx="58738" cy="47625"/>
            </a:xfrm>
            <a:custGeom>
              <a:avLst/>
              <a:gdLst>
                <a:gd name="T0" fmla="*/ 16 w 21"/>
                <a:gd name="T1" fmla="*/ 0 h 17"/>
                <a:gd name="T2" fmla="*/ 15 w 21"/>
                <a:gd name="T3" fmla="*/ 1 h 17"/>
                <a:gd name="T4" fmla="*/ 11 w 21"/>
                <a:gd name="T5" fmla="*/ 7 h 17"/>
                <a:gd name="T6" fmla="*/ 8 w 21"/>
                <a:gd name="T7" fmla="*/ 8 h 17"/>
                <a:gd name="T8" fmla="*/ 4 w 21"/>
                <a:gd name="T9" fmla="*/ 6 h 17"/>
                <a:gd name="T10" fmla="*/ 2 w 21"/>
                <a:gd name="T11" fmla="*/ 5 h 17"/>
                <a:gd name="T12" fmla="*/ 0 w 21"/>
                <a:gd name="T13" fmla="*/ 8 h 17"/>
                <a:gd name="T14" fmla="*/ 4 w 21"/>
                <a:gd name="T15" fmla="*/ 15 h 17"/>
                <a:gd name="T16" fmla="*/ 10 w 21"/>
                <a:gd name="T17" fmla="*/ 17 h 17"/>
                <a:gd name="T18" fmla="*/ 11 w 21"/>
                <a:gd name="T19" fmla="*/ 17 h 17"/>
                <a:gd name="T20" fmla="*/ 20 w 21"/>
                <a:gd name="T21" fmla="*/ 7 h 17"/>
                <a:gd name="T22" fmla="*/ 16 w 21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16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2" y="3"/>
                    <a:pt x="12" y="6"/>
                    <a:pt x="11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11"/>
                    <a:pt x="1" y="13"/>
                    <a:pt x="4" y="15"/>
                  </a:cubicBezTo>
                  <a:cubicBezTo>
                    <a:pt x="5" y="16"/>
                    <a:pt x="8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6" y="16"/>
                    <a:pt x="20" y="12"/>
                    <a:pt x="20" y="7"/>
                  </a:cubicBezTo>
                  <a:cubicBezTo>
                    <a:pt x="21" y="5"/>
                    <a:pt x="19" y="0"/>
                    <a:pt x="16" y="0"/>
                  </a:cubicBezTo>
                </a:path>
              </a:pathLst>
            </a:custGeom>
            <a:solidFill>
              <a:srgbClr val="5A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2" name="Freeform 345">
              <a:extLst>
                <a:ext uri="{FF2B5EF4-FFF2-40B4-BE49-F238E27FC236}">
                  <a16:creationId xmlns:a16="http://schemas.microsoft.com/office/drawing/2014/main" id="{E34EE382-5817-4E4C-8DEC-51AEA330D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3498850"/>
              <a:ext cx="182563" cy="141288"/>
            </a:xfrm>
            <a:custGeom>
              <a:avLst/>
              <a:gdLst>
                <a:gd name="T0" fmla="*/ 14 w 65"/>
                <a:gd name="T1" fmla="*/ 0 h 50"/>
                <a:gd name="T2" fmla="*/ 12 w 65"/>
                <a:gd name="T3" fmla="*/ 0 h 50"/>
                <a:gd name="T4" fmla="*/ 7 w 65"/>
                <a:gd name="T5" fmla="*/ 18 h 50"/>
                <a:gd name="T6" fmla="*/ 39 w 65"/>
                <a:gd name="T7" fmla="*/ 46 h 50"/>
                <a:gd name="T8" fmla="*/ 47 w 65"/>
                <a:gd name="T9" fmla="*/ 50 h 50"/>
                <a:gd name="T10" fmla="*/ 57 w 65"/>
                <a:gd name="T11" fmla="*/ 28 h 50"/>
                <a:gd name="T12" fmla="*/ 14 w 6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14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2" y="1"/>
                    <a:pt x="0" y="12"/>
                    <a:pt x="7" y="18"/>
                  </a:cubicBezTo>
                  <a:cubicBezTo>
                    <a:pt x="19" y="26"/>
                    <a:pt x="28" y="36"/>
                    <a:pt x="39" y="46"/>
                  </a:cubicBezTo>
                  <a:cubicBezTo>
                    <a:pt x="41" y="49"/>
                    <a:pt x="44" y="50"/>
                    <a:pt x="47" y="50"/>
                  </a:cubicBezTo>
                  <a:cubicBezTo>
                    <a:pt x="57" y="50"/>
                    <a:pt x="65" y="37"/>
                    <a:pt x="57" y="28"/>
                  </a:cubicBezTo>
                  <a:cubicBezTo>
                    <a:pt x="46" y="18"/>
                    <a:pt x="30" y="0"/>
                    <a:pt x="14" y="0"/>
                  </a:cubicBezTo>
                </a:path>
              </a:pathLst>
            </a:custGeom>
            <a:solidFill>
              <a:srgbClr val="F9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3" name="Freeform 346">
              <a:extLst>
                <a:ext uri="{FF2B5EF4-FFF2-40B4-BE49-F238E27FC236}">
                  <a16:creationId xmlns:a16="http://schemas.microsoft.com/office/drawing/2014/main" id="{DDB72274-A1C6-479B-9485-E5053A51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3665538"/>
              <a:ext cx="76200" cy="77788"/>
            </a:xfrm>
            <a:custGeom>
              <a:avLst/>
              <a:gdLst>
                <a:gd name="T0" fmla="*/ 7 w 27"/>
                <a:gd name="T1" fmla="*/ 0 h 28"/>
                <a:gd name="T2" fmla="*/ 1 w 27"/>
                <a:gd name="T3" fmla="*/ 6 h 28"/>
                <a:gd name="T4" fmla="*/ 4 w 27"/>
                <a:gd name="T5" fmla="*/ 14 h 28"/>
                <a:gd name="T6" fmla="*/ 7 w 27"/>
                <a:gd name="T7" fmla="*/ 24 h 28"/>
                <a:gd name="T8" fmla="*/ 16 w 27"/>
                <a:gd name="T9" fmla="*/ 28 h 28"/>
                <a:gd name="T10" fmla="*/ 18 w 27"/>
                <a:gd name="T11" fmla="*/ 28 h 28"/>
                <a:gd name="T12" fmla="*/ 25 w 27"/>
                <a:gd name="T13" fmla="*/ 16 h 28"/>
                <a:gd name="T14" fmla="*/ 8 w 27"/>
                <a:gd name="T15" fmla="*/ 0 h 28"/>
                <a:gd name="T16" fmla="*/ 7 w 2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8">
                  <a:moveTo>
                    <a:pt x="7" y="0"/>
                  </a:moveTo>
                  <a:cubicBezTo>
                    <a:pt x="3" y="0"/>
                    <a:pt x="0" y="3"/>
                    <a:pt x="1" y="6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5" y="17"/>
                    <a:pt x="5" y="21"/>
                    <a:pt x="7" y="24"/>
                  </a:cubicBezTo>
                  <a:cubicBezTo>
                    <a:pt x="9" y="27"/>
                    <a:pt x="12" y="28"/>
                    <a:pt x="16" y="28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23" y="27"/>
                    <a:pt x="27" y="21"/>
                    <a:pt x="25" y="16"/>
                  </a:cubicBezTo>
                  <a:cubicBezTo>
                    <a:pt x="22" y="9"/>
                    <a:pt x="15" y="3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F9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4" name="Freeform 347">
              <a:extLst>
                <a:ext uri="{FF2B5EF4-FFF2-40B4-BE49-F238E27FC236}">
                  <a16:creationId xmlns:a16="http://schemas.microsoft.com/office/drawing/2014/main" id="{A477DEC0-305F-463B-BFAF-F895F27E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1" y="3709988"/>
              <a:ext cx="195263" cy="182563"/>
            </a:xfrm>
            <a:custGeom>
              <a:avLst/>
              <a:gdLst>
                <a:gd name="T0" fmla="*/ 7 w 70"/>
                <a:gd name="T1" fmla="*/ 0 h 65"/>
                <a:gd name="T2" fmla="*/ 2 w 70"/>
                <a:gd name="T3" fmla="*/ 9 h 65"/>
                <a:gd name="T4" fmla="*/ 25 w 70"/>
                <a:gd name="T5" fmla="*/ 36 h 65"/>
                <a:gd name="T6" fmla="*/ 46 w 70"/>
                <a:gd name="T7" fmla="*/ 64 h 65"/>
                <a:gd name="T8" fmla="*/ 51 w 70"/>
                <a:gd name="T9" fmla="*/ 65 h 65"/>
                <a:gd name="T10" fmla="*/ 56 w 70"/>
                <a:gd name="T11" fmla="*/ 62 h 65"/>
                <a:gd name="T12" fmla="*/ 10 w 70"/>
                <a:gd name="T13" fmla="*/ 1 h 65"/>
                <a:gd name="T14" fmla="*/ 7 w 70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5">
                  <a:moveTo>
                    <a:pt x="7" y="0"/>
                  </a:moveTo>
                  <a:cubicBezTo>
                    <a:pt x="3" y="0"/>
                    <a:pt x="0" y="4"/>
                    <a:pt x="2" y="9"/>
                  </a:cubicBezTo>
                  <a:cubicBezTo>
                    <a:pt x="6" y="20"/>
                    <a:pt x="17" y="27"/>
                    <a:pt x="25" y="36"/>
                  </a:cubicBezTo>
                  <a:cubicBezTo>
                    <a:pt x="33" y="44"/>
                    <a:pt x="38" y="56"/>
                    <a:pt x="46" y="64"/>
                  </a:cubicBezTo>
                  <a:cubicBezTo>
                    <a:pt x="48" y="65"/>
                    <a:pt x="49" y="65"/>
                    <a:pt x="51" y="65"/>
                  </a:cubicBezTo>
                  <a:cubicBezTo>
                    <a:pt x="53" y="65"/>
                    <a:pt x="55" y="64"/>
                    <a:pt x="56" y="62"/>
                  </a:cubicBezTo>
                  <a:cubicBezTo>
                    <a:pt x="70" y="37"/>
                    <a:pt x="28" y="10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F9C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5" name="Freeform 348">
              <a:extLst>
                <a:ext uri="{FF2B5EF4-FFF2-40B4-BE49-F238E27FC236}">
                  <a16:creationId xmlns:a16="http://schemas.microsoft.com/office/drawing/2014/main" id="{FDB841CF-1E9C-463D-8602-4E2D758EF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63" y="4713288"/>
              <a:ext cx="165100" cy="139700"/>
            </a:xfrm>
            <a:custGeom>
              <a:avLst/>
              <a:gdLst>
                <a:gd name="T0" fmla="*/ 50 w 59"/>
                <a:gd name="T1" fmla="*/ 2 h 50"/>
                <a:gd name="T2" fmla="*/ 48 w 59"/>
                <a:gd name="T3" fmla="*/ 2 h 50"/>
                <a:gd name="T4" fmla="*/ 4 w 59"/>
                <a:gd name="T5" fmla="*/ 40 h 50"/>
                <a:gd name="T6" fmla="*/ 5 w 59"/>
                <a:gd name="T7" fmla="*/ 48 h 50"/>
                <a:gd name="T8" fmla="*/ 50 w 59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0">
                  <a:moveTo>
                    <a:pt x="50" y="2"/>
                  </a:moveTo>
                  <a:cubicBezTo>
                    <a:pt x="50" y="0"/>
                    <a:pt x="48" y="1"/>
                    <a:pt x="48" y="2"/>
                  </a:cubicBezTo>
                  <a:cubicBezTo>
                    <a:pt x="50" y="28"/>
                    <a:pt x="25" y="36"/>
                    <a:pt x="4" y="40"/>
                  </a:cubicBezTo>
                  <a:cubicBezTo>
                    <a:pt x="0" y="41"/>
                    <a:pt x="1" y="47"/>
                    <a:pt x="5" y="48"/>
                  </a:cubicBezTo>
                  <a:cubicBezTo>
                    <a:pt x="30" y="50"/>
                    <a:pt x="59" y="29"/>
                    <a:pt x="50" y="2"/>
                  </a:cubicBezTo>
                  <a:close/>
                </a:path>
              </a:pathLst>
            </a:custGeom>
            <a:solidFill>
              <a:srgbClr val="A7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6" name="Freeform 349">
              <a:extLst>
                <a:ext uri="{FF2B5EF4-FFF2-40B4-BE49-F238E27FC236}">
                  <a16:creationId xmlns:a16="http://schemas.microsoft.com/office/drawing/2014/main" id="{798E0950-3100-4B27-BA18-2E48E14E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6" y="4175125"/>
              <a:ext cx="61913" cy="157163"/>
            </a:xfrm>
            <a:custGeom>
              <a:avLst/>
              <a:gdLst>
                <a:gd name="T0" fmla="*/ 20 w 22"/>
                <a:gd name="T1" fmla="*/ 51 h 56"/>
                <a:gd name="T2" fmla="*/ 5 w 22"/>
                <a:gd name="T3" fmla="*/ 2 h 56"/>
                <a:gd name="T4" fmla="*/ 3 w 22"/>
                <a:gd name="T5" fmla="*/ 2 h 56"/>
                <a:gd name="T6" fmla="*/ 14 w 22"/>
                <a:gd name="T7" fmla="*/ 54 h 56"/>
                <a:gd name="T8" fmla="*/ 20 w 22"/>
                <a:gd name="T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0" y="51"/>
                  </a:moveTo>
                  <a:cubicBezTo>
                    <a:pt x="14" y="35"/>
                    <a:pt x="6" y="20"/>
                    <a:pt x="5" y="2"/>
                  </a:cubicBezTo>
                  <a:cubicBezTo>
                    <a:pt x="5" y="0"/>
                    <a:pt x="3" y="0"/>
                    <a:pt x="3" y="2"/>
                  </a:cubicBezTo>
                  <a:cubicBezTo>
                    <a:pt x="0" y="20"/>
                    <a:pt x="4" y="39"/>
                    <a:pt x="14" y="54"/>
                  </a:cubicBezTo>
                  <a:cubicBezTo>
                    <a:pt x="16" y="56"/>
                    <a:pt x="22" y="55"/>
                    <a:pt x="20" y="51"/>
                  </a:cubicBezTo>
                  <a:close/>
                </a:path>
              </a:pathLst>
            </a:custGeom>
            <a:solidFill>
              <a:srgbClr val="A7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7" name="Freeform 350">
              <a:extLst>
                <a:ext uri="{FF2B5EF4-FFF2-40B4-BE49-F238E27FC236}">
                  <a16:creationId xmlns:a16="http://schemas.microsoft.com/office/drawing/2014/main" id="{E3811090-D6BF-4AB0-890A-5C8CAF24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4110038"/>
              <a:ext cx="30163" cy="109538"/>
            </a:xfrm>
            <a:custGeom>
              <a:avLst/>
              <a:gdLst>
                <a:gd name="T0" fmla="*/ 5 w 11"/>
                <a:gd name="T1" fmla="*/ 2 h 39"/>
                <a:gd name="T2" fmla="*/ 1 w 11"/>
                <a:gd name="T3" fmla="*/ 4 h 39"/>
                <a:gd name="T4" fmla="*/ 6 w 11"/>
                <a:gd name="T5" fmla="*/ 36 h 39"/>
                <a:gd name="T6" fmla="*/ 10 w 11"/>
                <a:gd name="T7" fmla="*/ 36 h 39"/>
                <a:gd name="T8" fmla="*/ 5 w 11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9">
                  <a:moveTo>
                    <a:pt x="5" y="2"/>
                  </a:moveTo>
                  <a:cubicBezTo>
                    <a:pt x="4" y="0"/>
                    <a:pt x="0" y="1"/>
                    <a:pt x="1" y="4"/>
                  </a:cubicBezTo>
                  <a:cubicBezTo>
                    <a:pt x="4" y="14"/>
                    <a:pt x="5" y="25"/>
                    <a:pt x="6" y="36"/>
                  </a:cubicBezTo>
                  <a:cubicBezTo>
                    <a:pt x="6" y="39"/>
                    <a:pt x="10" y="39"/>
                    <a:pt x="10" y="36"/>
                  </a:cubicBezTo>
                  <a:cubicBezTo>
                    <a:pt x="11" y="25"/>
                    <a:pt x="9" y="13"/>
                    <a:pt x="5" y="2"/>
                  </a:cubicBezTo>
                  <a:close/>
                </a:path>
              </a:pathLst>
            </a:custGeom>
            <a:solidFill>
              <a:srgbClr val="A7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8" name="Freeform 351">
              <a:extLst>
                <a:ext uri="{FF2B5EF4-FFF2-40B4-BE49-F238E27FC236}">
                  <a16:creationId xmlns:a16="http://schemas.microsoft.com/office/drawing/2014/main" id="{210A8E4F-C100-47C2-AC9A-4C2DE9F2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563" y="4559300"/>
              <a:ext cx="58738" cy="120650"/>
            </a:xfrm>
            <a:custGeom>
              <a:avLst/>
              <a:gdLst>
                <a:gd name="T0" fmla="*/ 15 w 21"/>
                <a:gd name="T1" fmla="*/ 3 h 43"/>
                <a:gd name="T2" fmla="*/ 10 w 21"/>
                <a:gd name="T3" fmla="*/ 4 h 43"/>
                <a:gd name="T4" fmla="*/ 8 w 21"/>
                <a:gd name="T5" fmla="*/ 20 h 43"/>
                <a:gd name="T6" fmla="*/ 1 w 21"/>
                <a:gd name="T7" fmla="*/ 36 h 43"/>
                <a:gd name="T8" fmla="*/ 8 w 21"/>
                <a:gd name="T9" fmla="*/ 40 h 43"/>
                <a:gd name="T10" fmla="*/ 15 w 21"/>
                <a:gd name="T1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3">
                  <a:moveTo>
                    <a:pt x="15" y="3"/>
                  </a:moveTo>
                  <a:cubicBezTo>
                    <a:pt x="14" y="0"/>
                    <a:pt x="10" y="1"/>
                    <a:pt x="10" y="4"/>
                  </a:cubicBezTo>
                  <a:cubicBezTo>
                    <a:pt x="10" y="10"/>
                    <a:pt x="10" y="15"/>
                    <a:pt x="8" y="20"/>
                  </a:cubicBezTo>
                  <a:cubicBezTo>
                    <a:pt x="6" y="26"/>
                    <a:pt x="3" y="30"/>
                    <a:pt x="1" y="36"/>
                  </a:cubicBezTo>
                  <a:cubicBezTo>
                    <a:pt x="0" y="40"/>
                    <a:pt x="5" y="43"/>
                    <a:pt x="8" y="40"/>
                  </a:cubicBezTo>
                  <a:cubicBezTo>
                    <a:pt x="17" y="31"/>
                    <a:pt x="21" y="14"/>
                    <a:pt x="15" y="3"/>
                  </a:cubicBezTo>
                  <a:close/>
                </a:path>
              </a:pathLst>
            </a:custGeom>
            <a:solidFill>
              <a:srgbClr val="A7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9" name="Freeform 352">
              <a:extLst>
                <a:ext uri="{FF2B5EF4-FFF2-40B4-BE49-F238E27FC236}">
                  <a16:creationId xmlns:a16="http://schemas.microsoft.com/office/drawing/2014/main" id="{69AB3540-2B31-49F8-8EA8-6435A3CB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1" y="4589463"/>
              <a:ext cx="33338" cy="65088"/>
            </a:xfrm>
            <a:custGeom>
              <a:avLst/>
              <a:gdLst>
                <a:gd name="T0" fmla="*/ 7 w 12"/>
                <a:gd name="T1" fmla="*/ 2 h 23"/>
                <a:gd name="T2" fmla="*/ 0 w 12"/>
                <a:gd name="T3" fmla="*/ 18 h 23"/>
                <a:gd name="T4" fmla="*/ 7 w 12"/>
                <a:gd name="T5" fmla="*/ 20 h 23"/>
                <a:gd name="T6" fmla="*/ 11 w 12"/>
                <a:gd name="T7" fmla="*/ 4 h 23"/>
                <a:gd name="T8" fmla="*/ 7 w 12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7" y="2"/>
                  </a:moveTo>
                  <a:cubicBezTo>
                    <a:pt x="4" y="7"/>
                    <a:pt x="1" y="12"/>
                    <a:pt x="0" y="18"/>
                  </a:cubicBezTo>
                  <a:cubicBezTo>
                    <a:pt x="0" y="21"/>
                    <a:pt x="6" y="23"/>
                    <a:pt x="7" y="20"/>
                  </a:cubicBezTo>
                  <a:cubicBezTo>
                    <a:pt x="9" y="15"/>
                    <a:pt x="10" y="9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A7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0" name="Freeform 353">
              <a:extLst>
                <a:ext uri="{FF2B5EF4-FFF2-40B4-BE49-F238E27FC236}">
                  <a16:creationId xmlns:a16="http://schemas.microsoft.com/office/drawing/2014/main" id="{71B36448-D8C8-47BE-AE73-235BC473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4318000"/>
              <a:ext cx="84138" cy="80963"/>
            </a:xfrm>
            <a:custGeom>
              <a:avLst/>
              <a:gdLst>
                <a:gd name="T0" fmla="*/ 20 w 30"/>
                <a:gd name="T1" fmla="*/ 2 h 29"/>
                <a:gd name="T2" fmla="*/ 1 w 30"/>
                <a:gd name="T3" fmla="*/ 23 h 29"/>
                <a:gd name="T4" fmla="*/ 7 w 30"/>
                <a:gd name="T5" fmla="*/ 27 h 29"/>
                <a:gd name="T6" fmla="*/ 16 w 30"/>
                <a:gd name="T7" fmla="*/ 21 h 29"/>
                <a:gd name="T8" fmla="*/ 26 w 30"/>
                <a:gd name="T9" fmla="*/ 12 h 29"/>
                <a:gd name="T10" fmla="*/ 20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20" y="2"/>
                  </a:moveTo>
                  <a:cubicBezTo>
                    <a:pt x="12" y="4"/>
                    <a:pt x="4" y="15"/>
                    <a:pt x="1" y="23"/>
                  </a:cubicBezTo>
                  <a:cubicBezTo>
                    <a:pt x="0" y="26"/>
                    <a:pt x="4" y="29"/>
                    <a:pt x="7" y="27"/>
                  </a:cubicBezTo>
                  <a:cubicBezTo>
                    <a:pt x="10" y="25"/>
                    <a:pt x="13" y="23"/>
                    <a:pt x="16" y="21"/>
                  </a:cubicBezTo>
                  <a:cubicBezTo>
                    <a:pt x="19" y="18"/>
                    <a:pt x="23" y="15"/>
                    <a:pt x="26" y="12"/>
                  </a:cubicBezTo>
                  <a:cubicBezTo>
                    <a:pt x="30" y="8"/>
                    <a:pt x="27" y="0"/>
                    <a:pt x="20" y="2"/>
                  </a:cubicBezTo>
                  <a:close/>
                </a:path>
              </a:pathLst>
            </a:custGeom>
            <a:solidFill>
              <a:srgbClr val="E9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1" name="Freeform 354">
              <a:extLst>
                <a:ext uri="{FF2B5EF4-FFF2-40B4-BE49-F238E27FC236}">
                  <a16:creationId xmlns:a16="http://schemas.microsoft.com/office/drawing/2014/main" id="{110B6BB8-8AA4-47A5-BE79-469B65BAE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4354513"/>
              <a:ext cx="65088" cy="66675"/>
            </a:xfrm>
            <a:custGeom>
              <a:avLst/>
              <a:gdLst>
                <a:gd name="T0" fmla="*/ 20 w 23"/>
                <a:gd name="T1" fmla="*/ 2 h 24"/>
                <a:gd name="T2" fmla="*/ 11 w 23"/>
                <a:gd name="T3" fmla="*/ 2 h 24"/>
                <a:gd name="T4" fmla="*/ 2 w 23"/>
                <a:gd name="T5" fmla="*/ 15 h 24"/>
                <a:gd name="T6" fmla="*/ 9 w 23"/>
                <a:gd name="T7" fmla="*/ 20 h 24"/>
                <a:gd name="T8" fmla="*/ 21 w 23"/>
                <a:gd name="T9" fmla="*/ 10 h 24"/>
                <a:gd name="T10" fmla="*/ 20 w 23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20" y="2"/>
                  </a:moveTo>
                  <a:cubicBezTo>
                    <a:pt x="18" y="0"/>
                    <a:pt x="13" y="0"/>
                    <a:pt x="11" y="2"/>
                  </a:cubicBezTo>
                  <a:cubicBezTo>
                    <a:pt x="8" y="6"/>
                    <a:pt x="4" y="10"/>
                    <a:pt x="2" y="15"/>
                  </a:cubicBezTo>
                  <a:cubicBezTo>
                    <a:pt x="0" y="20"/>
                    <a:pt x="5" y="24"/>
                    <a:pt x="9" y="20"/>
                  </a:cubicBezTo>
                  <a:cubicBezTo>
                    <a:pt x="13" y="17"/>
                    <a:pt x="18" y="14"/>
                    <a:pt x="21" y="10"/>
                  </a:cubicBezTo>
                  <a:cubicBezTo>
                    <a:pt x="23" y="8"/>
                    <a:pt x="22" y="4"/>
                    <a:pt x="20" y="2"/>
                  </a:cubicBezTo>
                  <a:close/>
                </a:path>
              </a:pathLst>
            </a:custGeom>
            <a:solidFill>
              <a:srgbClr val="E9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2" name="Freeform 355">
              <a:extLst>
                <a:ext uri="{FF2B5EF4-FFF2-40B4-BE49-F238E27FC236}">
                  <a16:creationId xmlns:a16="http://schemas.microsoft.com/office/drawing/2014/main" id="{A88811AC-4CBB-4DE0-B53A-CCE2974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6" y="4371975"/>
              <a:ext cx="41275" cy="44450"/>
            </a:xfrm>
            <a:custGeom>
              <a:avLst/>
              <a:gdLst>
                <a:gd name="T0" fmla="*/ 13 w 15"/>
                <a:gd name="T1" fmla="*/ 2 h 16"/>
                <a:gd name="T2" fmla="*/ 6 w 15"/>
                <a:gd name="T3" fmla="*/ 2 h 16"/>
                <a:gd name="T4" fmla="*/ 1 w 15"/>
                <a:gd name="T5" fmla="*/ 10 h 16"/>
                <a:gd name="T6" fmla="*/ 6 w 15"/>
                <a:gd name="T7" fmla="*/ 15 h 16"/>
                <a:gd name="T8" fmla="*/ 9 w 15"/>
                <a:gd name="T9" fmla="*/ 12 h 16"/>
                <a:gd name="T10" fmla="*/ 13 w 15"/>
                <a:gd name="T11" fmla="*/ 9 h 16"/>
                <a:gd name="T12" fmla="*/ 13 w 15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cubicBezTo>
                    <a:pt x="11" y="0"/>
                    <a:pt x="8" y="0"/>
                    <a:pt x="6" y="2"/>
                  </a:cubicBezTo>
                  <a:cubicBezTo>
                    <a:pt x="4" y="4"/>
                    <a:pt x="3" y="8"/>
                    <a:pt x="1" y="10"/>
                  </a:cubicBezTo>
                  <a:cubicBezTo>
                    <a:pt x="0" y="13"/>
                    <a:pt x="3" y="16"/>
                    <a:pt x="6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5" y="7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E9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3" name="Freeform 356">
              <a:extLst>
                <a:ext uri="{FF2B5EF4-FFF2-40B4-BE49-F238E27FC236}">
                  <a16:creationId xmlns:a16="http://schemas.microsoft.com/office/drawing/2014/main" id="{46124BF8-7A39-4FFE-AA3F-6A54DED8D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278313"/>
              <a:ext cx="36513" cy="50800"/>
            </a:xfrm>
            <a:custGeom>
              <a:avLst/>
              <a:gdLst>
                <a:gd name="T0" fmla="*/ 13 w 13"/>
                <a:gd name="T1" fmla="*/ 5 h 18"/>
                <a:gd name="T2" fmla="*/ 5 w 13"/>
                <a:gd name="T3" fmla="*/ 2 h 18"/>
                <a:gd name="T4" fmla="*/ 0 w 13"/>
                <a:gd name="T5" fmla="*/ 12 h 18"/>
                <a:gd name="T6" fmla="*/ 2 w 13"/>
                <a:gd name="T7" fmla="*/ 17 h 18"/>
                <a:gd name="T8" fmla="*/ 9 w 13"/>
                <a:gd name="T9" fmla="*/ 17 h 18"/>
                <a:gd name="T10" fmla="*/ 11 w 13"/>
                <a:gd name="T11" fmla="*/ 12 h 18"/>
                <a:gd name="T12" fmla="*/ 13 w 13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5"/>
                  </a:moveTo>
                  <a:cubicBezTo>
                    <a:pt x="12" y="2"/>
                    <a:pt x="8" y="0"/>
                    <a:pt x="5" y="2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0" y="14"/>
                    <a:pt x="0" y="16"/>
                    <a:pt x="2" y="17"/>
                  </a:cubicBezTo>
                  <a:cubicBezTo>
                    <a:pt x="4" y="18"/>
                    <a:pt x="7" y="18"/>
                    <a:pt x="9" y="17"/>
                  </a:cubicBezTo>
                  <a:cubicBezTo>
                    <a:pt x="10" y="15"/>
                    <a:pt x="11" y="14"/>
                    <a:pt x="11" y="12"/>
                  </a:cubicBezTo>
                  <a:cubicBezTo>
                    <a:pt x="13" y="10"/>
                    <a:pt x="13" y="8"/>
                    <a:pt x="13" y="5"/>
                  </a:cubicBezTo>
                  <a:close/>
                </a:path>
              </a:pathLst>
            </a:custGeom>
            <a:solidFill>
              <a:srgbClr val="E9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4" name="Freeform 357">
              <a:extLst>
                <a:ext uri="{FF2B5EF4-FFF2-40B4-BE49-F238E27FC236}">
                  <a16:creationId xmlns:a16="http://schemas.microsoft.com/office/drawing/2014/main" id="{CAE021E9-FB12-4DB6-9E8F-487736574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6" y="4262438"/>
              <a:ext cx="44450" cy="74613"/>
            </a:xfrm>
            <a:custGeom>
              <a:avLst/>
              <a:gdLst>
                <a:gd name="T0" fmla="*/ 14 w 16"/>
                <a:gd name="T1" fmla="*/ 3 h 27"/>
                <a:gd name="T2" fmla="*/ 9 w 16"/>
                <a:gd name="T3" fmla="*/ 1 h 27"/>
                <a:gd name="T4" fmla="*/ 3 w 16"/>
                <a:gd name="T5" fmla="*/ 9 h 27"/>
                <a:gd name="T6" fmla="*/ 1 w 16"/>
                <a:gd name="T7" fmla="*/ 20 h 27"/>
                <a:gd name="T8" fmla="*/ 9 w 16"/>
                <a:gd name="T9" fmla="*/ 23 h 27"/>
                <a:gd name="T10" fmla="*/ 12 w 16"/>
                <a:gd name="T11" fmla="*/ 14 h 27"/>
                <a:gd name="T12" fmla="*/ 14 w 16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4" y="3"/>
                  </a:moveTo>
                  <a:cubicBezTo>
                    <a:pt x="13" y="1"/>
                    <a:pt x="11" y="0"/>
                    <a:pt x="9" y="1"/>
                  </a:cubicBezTo>
                  <a:cubicBezTo>
                    <a:pt x="5" y="2"/>
                    <a:pt x="4" y="5"/>
                    <a:pt x="3" y="9"/>
                  </a:cubicBezTo>
                  <a:cubicBezTo>
                    <a:pt x="3" y="13"/>
                    <a:pt x="2" y="16"/>
                    <a:pt x="1" y="20"/>
                  </a:cubicBezTo>
                  <a:cubicBezTo>
                    <a:pt x="0" y="24"/>
                    <a:pt x="6" y="27"/>
                    <a:pt x="9" y="23"/>
                  </a:cubicBezTo>
                  <a:cubicBezTo>
                    <a:pt x="10" y="20"/>
                    <a:pt x="11" y="17"/>
                    <a:pt x="12" y="14"/>
                  </a:cubicBezTo>
                  <a:cubicBezTo>
                    <a:pt x="14" y="10"/>
                    <a:pt x="16" y="7"/>
                    <a:pt x="14" y="3"/>
                  </a:cubicBezTo>
                  <a:close/>
                </a:path>
              </a:pathLst>
            </a:custGeom>
            <a:solidFill>
              <a:srgbClr val="E9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5" name="Freeform 358">
              <a:extLst>
                <a:ext uri="{FF2B5EF4-FFF2-40B4-BE49-F238E27FC236}">
                  <a16:creationId xmlns:a16="http://schemas.microsoft.com/office/drawing/2014/main" id="{FCCD34E6-B2E9-44D2-90D1-A29333EB0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4265613"/>
              <a:ext cx="44450" cy="55563"/>
            </a:xfrm>
            <a:custGeom>
              <a:avLst/>
              <a:gdLst>
                <a:gd name="T0" fmla="*/ 14 w 16"/>
                <a:gd name="T1" fmla="*/ 1 h 20"/>
                <a:gd name="T2" fmla="*/ 9 w 16"/>
                <a:gd name="T3" fmla="*/ 1 h 20"/>
                <a:gd name="T4" fmla="*/ 6 w 16"/>
                <a:gd name="T5" fmla="*/ 7 h 20"/>
                <a:gd name="T6" fmla="*/ 4 w 16"/>
                <a:gd name="T7" fmla="*/ 10 h 20"/>
                <a:gd name="T8" fmla="*/ 10 w 16"/>
                <a:gd name="T9" fmla="*/ 16 h 20"/>
                <a:gd name="T10" fmla="*/ 14 w 16"/>
                <a:gd name="T11" fmla="*/ 11 h 20"/>
                <a:gd name="T12" fmla="*/ 14 w 16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0">
                  <a:moveTo>
                    <a:pt x="14" y="1"/>
                  </a:moveTo>
                  <a:cubicBezTo>
                    <a:pt x="12" y="0"/>
                    <a:pt x="11" y="0"/>
                    <a:pt x="9" y="1"/>
                  </a:cubicBezTo>
                  <a:cubicBezTo>
                    <a:pt x="7" y="2"/>
                    <a:pt x="7" y="4"/>
                    <a:pt x="6" y="7"/>
                  </a:cubicBezTo>
                  <a:cubicBezTo>
                    <a:pt x="6" y="8"/>
                    <a:pt x="5" y="9"/>
                    <a:pt x="4" y="10"/>
                  </a:cubicBezTo>
                  <a:cubicBezTo>
                    <a:pt x="0" y="14"/>
                    <a:pt x="6" y="20"/>
                    <a:pt x="10" y="16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5" y="8"/>
                    <a:pt x="16" y="4"/>
                    <a:pt x="14" y="1"/>
                  </a:cubicBezTo>
                  <a:close/>
                </a:path>
              </a:pathLst>
            </a:custGeom>
            <a:solidFill>
              <a:srgbClr val="E9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86" name="组合 1585">
            <a:extLst>
              <a:ext uri="{FF2B5EF4-FFF2-40B4-BE49-F238E27FC236}">
                <a16:creationId xmlns:a16="http://schemas.microsoft.com/office/drawing/2014/main" id="{AB58397E-7F96-4E35-B6EA-8AC995C65881}"/>
              </a:ext>
            </a:extLst>
          </p:cNvPr>
          <p:cNvGrpSpPr/>
          <p:nvPr/>
        </p:nvGrpSpPr>
        <p:grpSpPr>
          <a:xfrm flipH="1">
            <a:off x="1077433" y="3928189"/>
            <a:ext cx="1816720" cy="2929811"/>
            <a:chOff x="3648075" y="1466850"/>
            <a:chExt cx="3176589" cy="5122863"/>
          </a:xfrm>
        </p:grpSpPr>
        <p:sp>
          <p:nvSpPr>
            <p:cNvPr id="1587" name="Freeform 359">
              <a:extLst>
                <a:ext uri="{FF2B5EF4-FFF2-40B4-BE49-F238E27FC236}">
                  <a16:creationId xmlns:a16="http://schemas.microsoft.com/office/drawing/2014/main" id="{FCFD26AE-CBEE-4DA6-A28F-232EF2A7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1482725"/>
              <a:ext cx="550863" cy="957263"/>
            </a:xfrm>
            <a:custGeom>
              <a:avLst/>
              <a:gdLst>
                <a:gd name="T0" fmla="*/ 74 w 197"/>
                <a:gd name="T1" fmla="*/ 0 h 341"/>
                <a:gd name="T2" fmla="*/ 193 w 197"/>
                <a:gd name="T3" fmla="*/ 337 h 341"/>
                <a:gd name="T4" fmla="*/ 0 w 197"/>
                <a:gd name="T5" fmla="*/ 309 h 341"/>
                <a:gd name="T6" fmla="*/ 74 w 197"/>
                <a:gd name="T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341">
                  <a:moveTo>
                    <a:pt x="74" y="0"/>
                  </a:moveTo>
                  <a:cubicBezTo>
                    <a:pt x="135" y="146"/>
                    <a:pt x="197" y="331"/>
                    <a:pt x="193" y="337"/>
                  </a:cubicBezTo>
                  <a:cubicBezTo>
                    <a:pt x="135" y="341"/>
                    <a:pt x="65" y="327"/>
                    <a:pt x="0" y="309"/>
                  </a:cubicBezTo>
                  <a:cubicBezTo>
                    <a:pt x="44" y="157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4CA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8" name="Freeform 360">
              <a:extLst>
                <a:ext uri="{FF2B5EF4-FFF2-40B4-BE49-F238E27FC236}">
                  <a16:creationId xmlns:a16="http://schemas.microsoft.com/office/drawing/2014/main" id="{07425CE4-458C-4C50-99F8-11B24F37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2349500"/>
              <a:ext cx="817563" cy="684213"/>
            </a:xfrm>
            <a:custGeom>
              <a:avLst/>
              <a:gdLst>
                <a:gd name="T0" fmla="*/ 278 w 292"/>
                <a:gd name="T1" fmla="*/ 47 h 244"/>
                <a:gd name="T2" fmla="*/ 224 w 292"/>
                <a:gd name="T3" fmla="*/ 100 h 244"/>
                <a:gd name="T4" fmla="*/ 204 w 292"/>
                <a:gd name="T5" fmla="*/ 116 h 244"/>
                <a:gd name="T6" fmla="*/ 153 w 292"/>
                <a:gd name="T7" fmla="*/ 153 h 244"/>
                <a:gd name="T8" fmla="*/ 112 w 292"/>
                <a:gd name="T9" fmla="*/ 180 h 244"/>
                <a:gd name="T10" fmla="*/ 0 w 292"/>
                <a:gd name="T11" fmla="*/ 244 h 244"/>
                <a:gd name="T12" fmla="*/ 99 w 292"/>
                <a:gd name="T13" fmla="*/ 0 h 244"/>
                <a:gd name="T14" fmla="*/ 292 w 292"/>
                <a:gd name="T15" fmla="*/ 28 h 244"/>
                <a:gd name="T16" fmla="*/ 290 w 292"/>
                <a:gd name="T17" fmla="*/ 31 h 244"/>
                <a:gd name="T18" fmla="*/ 285 w 292"/>
                <a:gd name="T19" fmla="*/ 38 h 244"/>
                <a:gd name="T20" fmla="*/ 278 w 292"/>
                <a:gd name="T21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244">
                  <a:moveTo>
                    <a:pt x="278" y="47"/>
                  </a:moveTo>
                  <a:cubicBezTo>
                    <a:pt x="263" y="65"/>
                    <a:pt x="245" y="82"/>
                    <a:pt x="224" y="100"/>
                  </a:cubicBezTo>
                  <a:cubicBezTo>
                    <a:pt x="218" y="105"/>
                    <a:pt x="211" y="111"/>
                    <a:pt x="204" y="116"/>
                  </a:cubicBezTo>
                  <a:cubicBezTo>
                    <a:pt x="188" y="129"/>
                    <a:pt x="170" y="141"/>
                    <a:pt x="153" y="153"/>
                  </a:cubicBezTo>
                  <a:cubicBezTo>
                    <a:pt x="139" y="163"/>
                    <a:pt x="125" y="172"/>
                    <a:pt x="112" y="180"/>
                  </a:cubicBezTo>
                  <a:cubicBezTo>
                    <a:pt x="52" y="218"/>
                    <a:pt x="2" y="243"/>
                    <a:pt x="0" y="244"/>
                  </a:cubicBezTo>
                  <a:cubicBezTo>
                    <a:pt x="35" y="196"/>
                    <a:pt x="70" y="99"/>
                    <a:pt x="99" y="0"/>
                  </a:cubicBezTo>
                  <a:cubicBezTo>
                    <a:pt x="164" y="18"/>
                    <a:pt x="234" y="32"/>
                    <a:pt x="292" y="28"/>
                  </a:cubicBezTo>
                  <a:cubicBezTo>
                    <a:pt x="291" y="29"/>
                    <a:pt x="290" y="30"/>
                    <a:pt x="290" y="31"/>
                  </a:cubicBezTo>
                  <a:cubicBezTo>
                    <a:pt x="288" y="33"/>
                    <a:pt x="287" y="36"/>
                    <a:pt x="285" y="38"/>
                  </a:cubicBezTo>
                  <a:cubicBezTo>
                    <a:pt x="283" y="41"/>
                    <a:pt x="280" y="44"/>
                    <a:pt x="278" y="47"/>
                  </a:cubicBezTo>
                  <a:close/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9" name="Freeform 361">
              <a:extLst>
                <a:ext uri="{FF2B5EF4-FFF2-40B4-BE49-F238E27FC236}">
                  <a16:creationId xmlns:a16="http://schemas.microsoft.com/office/drawing/2014/main" id="{B11210DB-A4A0-4F83-BC78-1FFF1B02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2436813"/>
              <a:ext cx="414338" cy="420688"/>
            </a:xfrm>
            <a:custGeom>
              <a:avLst/>
              <a:gdLst>
                <a:gd name="T0" fmla="*/ 137 w 148"/>
                <a:gd name="T1" fmla="*/ 0 h 150"/>
                <a:gd name="T2" fmla="*/ 97 w 148"/>
                <a:gd name="T3" fmla="*/ 134 h 150"/>
                <a:gd name="T4" fmla="*/ 2 w 148"/>
                <a:gd name="T5" fmla="*/ 121 h 150"/>
                <a:gd name="T6" fmla="*/ 0 w 148"/>
                <a:gd name="T7" fmla="*/ 122 h 150"/>
                <a:gd name="T8" fmla="*/ 0 w 148"/>
                <a:gd name="T9" fmla="*/ 122 h 150"/>
                <a:gd name="T10" fmla="*/ 51 w 148"/>
                <a:gd name="T11" fmla="*/ 85 h 150"/>
                <a:gd name="T12" fmla="*/ 51 w 148"/>
                <a:gd name="T13" fmla="*/ 85 h 150"/>
                <a:gd name="T14" fmla="*/ 101 w 148"/>
                <a:gd name="T15" fmla="*/ 87 h 150"/>
                <a:gd name="T16" fmla="*/ 132 w 148"/>
                <a:gd name="T17" fmla="*/ 7 h 150"/>
                <a:gd name="T18" fmla="*/ 132 w 148"/>
                <a:gd name="T19" fmla="*/ 7 h 150"/>
                <a:gd name="T20" fmla="*/ 137 w 148"/>
                <a:gd name="T2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50">
                  <a:moveTo>
                    <a:pt x="137" y="0"/>
                  </a:moveTo>
                  <a:cubicBezTo>
                    <a:pt x="137" y="0"/>
                    <a:pt x="148" y="118"/>
                    <a:pt x="97" y="134"/>
                  </a:cubicBezTo>
                  <a:cubicBezTo>
                    <a:pt x="46" y="150"/>
                    <a:pt x="23" y="110"/>
                    <a:pt x="2" y="121"/>
                  </a:cubicBezTo>
                  <a:cubicBezTo>
                    <a:pt x="1" y="122"/>
                    <a:pt x="1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7" y="110"/>
                    <a:pt x="35" y="98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66" y="78"/>
                    <a:pt x="75" y="97"/>
                    <a:pt x="101" y="87"/>
                  </a:cubicBezTo>
                  <a:cubicBezTo>
                    <a:pt x="134" y="76"/>
                    <a:pt x="132" y="7"/>
                    <a:pt x="132" y="7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4" y="5"/>
                    <a:pt x="135" y="2"/>
                    <a:pt x="137" y="0"/>
                  </a:cubicBezTo>
                  <a:close/>
                </a:path>
              </a:pathLst>
            </a:custGeom>
            <a:solidFill>
              <a:srgbClr val="E44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0" name="Freeform 362">
              <a:extLst>
                <a:ext uri="{FF2B5EF4-FFF2-40B4-BE49-F238E27FC236}">
                  <a16:creationId xmlns:a16="http://schemas.microsoft.com/office/drawing/2014/main" id="{32646104-1630-49C5-8E6C-8483F883F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1" y="2455863"/>
              <a:ext cx="231775" cy="252413"/>
            </a:xfrm>
            <a:custGeom>
              <a:avLst/>
              <a:gdLst>
                <a:gd name="T0" fmla="*/ 81 w 83"/>
                <a:gd name="T1" fmla="*/ 0 h 90"/>
                <a:gd name="T2" fmla="*/ 50 w 83"/>
                <a:gd name="T3" fmla="*/ 80 h 90"/>
                <a:gd name="T4" fmla="*/ 0 w 83"/>
                <a:gd name="T5" fmla="*/ 78 h 90"/>
                <a:gd name="T6" fmla="*/ 0 w 83"/>
                <a:gd name="T7" fmla="*/ 78 h 90"/>
                <a:gd name="T8" fmla="*/ 20 w 83"/>
                <a:gd name="T9" fmla="*/ 62 h 90"/>
                <a:gd name="T10" fmla="*/ 21 w 83"/>
                <a:gd name="T11" fmla="*/ 62 h 90"/>
                <a:gd name="T12" fmla="*/ 55 w 83"/>
                <a:gd name="T13" fmla="*/ 58 h 90"/>
                <a:gd name="T14" fmla="*/ 74 w 83"/>
                <a:gd name="T15" fmla="*/ 9 h 90"/>
                <a:gd name="T16" fmla="*/ 81 w 83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90">
                  <a:moveTo>
                    <a:pt x="81" y="0"/>
                  </a:moveTo>
                  <a:cubicBezTo>
                    <a:pt x="81" y="0"/>
                    <a:pt x="83" y="69"/>
                    <a:pt x="50" y="80"/>
                  </a:cubicBezTo>
                  <a:cubicBezTo>
                    <a:pt x="24" y="90"/>
                    <a:pt x="15" y="7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73"/>
                    <a:pt x="14" y="67"/>
                    <a:pt x="20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34" y="71"/>
                    <a:pt x="55" y="58"/>
                  </a:cubicBezTo>
                  <a:cubicBezTo>
                    <a:pt x="74" y="47"/>
                    <a:pt x="74" y="13"/>
                    <a:pt x="74" y="9"/>
                  </a:cubicBezTo>
                  <a:cubicBezTo>
                    <a:pt x="76" y="6"/>
                    <a:pt x="79" y="3"/>
                    <a:pt x="81" y="0"/>
                  </a:cubicBezTo>
                  <a:close/>
                </a:path>
              </a:pathLst>
            </a:custGeom>
            <a:solidFill>
              <a:srgbClr val="C6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1" name="Freeform 363">
              <a:extLst>
                <a:ext uri="{FF2B5EF4-FFF2-40B4-BE49-F238E27FC236}">
                  <a16:creationId xmlns:a16="http://schemas.microsoft.com/office/drawing/2014/main" id="{F7809450-5A7C-49DF-B3D9-48D08308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1466850"/>
              <a:ext cx="809625" cy="882650"/>
            </a:xfrm>
            <a:custGeom>
              <a:avLst/>
              <a:gdLst>
                <a:gd name="T0" fmla="*/ 136 w 289"/>
                <a:gd name="T1" fmla="*/ 136 h 315"/>
                <a:gd name="T2" fmla="*/ 289 w 289"/>
                <a:gd name="T3" fmla="*/ 6 h 315"/>
                <a:gd name="T4" fmla="*/ 215 w 289"/>
                <a:gd name="T5" fmla="*/ 315 h 315"/>
                <a:gd name="T6" fmla="*/ 0 w 289"/>
                <a:gd name="T7" fmla="*/ 234 h 315"/>
                <a:gd name="T8" fmla="*/ 136 w 289"/>
                <a:gd name="T9" fmla="*/ 13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315">
                  <a:moveTo>
                    <a:pt x="136" y="136"/>
                  </a:moveTo>
                  <a:cubicBezTo>
                    <a:pt x="190" y="94"/>
                    <a:pt x="286" y="0"/>
                    <a:pt x="289" y="6"/>
                  </a:cubicBezTo>
                  <a:cubicBezTo>
                    <a:pt x="289" y="6"/>
                    <a:pt x="259" y="163"/>
                    <a:pt x="215" y="315"/>
                  </a:cubicBezTo>
                  <a:cubicBezTo>
                    <a:pt x="101" y="282"/>
                    <a:pt x="0" y="234"/>
                    <a:pt x="0" y="234"/>
                  </a:cubicBezTo>
                  <a:cubicBezTo>
                    <a:pt x="1" y="230"/>
                    <a:pt x="41" y="211"/>
                    <a:pt x="136" y="136"/>
                  </a:cubicBezTo>
                  <a:close/>
                </a:path>
              </a:pathLst>
            </a:custGeom>
            <a:solidFill>
              <a:srgbClr val="009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2" name="Freeform 364">
              <a:extLst>
                <a:ext uri="{FF2B5EF4-FFF2-40B4-BE49-F238E27FC236}">
                  <a16:creationId xmlns:a16="http://schemas.microsoft.com/office/drawing/2014/main" id="{6B001059-5DCD-4F04-9453-065C639C4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2778125"/>
              <a:ext cx="128588" cy="193675"/>
            </a:xfrm>
            <a:custGeom>
              <a:avLst/>
              <a:gdLst>
                <a:gd name="T0" fmla="*/ 46 w 46"/>
                <a:gd name="T1" fmla="*/ 0 h 69"/>
                <a:gd name="T2" fmla="*/ 46 w 46"/>
                <a:gd name="T3" fmla="*/ 0 h 69"/>
                <a:gd name="T4" fmla="*/ 43 w 46"/>
                <a:gd name="T5" fmla="*/ 64 h 69"/>
                <a:gd name="T6" fmla="*/ 10 w 46"/>
                <a:gd name="T7" fmla="*/ 68 h 69"/>
                <a:gd name="T8" fmla="*/ 5 w 46"/>
                <a:gd name="T9" fmla="*/ 27 h 69"/>
                <a:gd name="T10" fmla="*/ 5 w 46"/>
                <a:gd name="T11" fmla="*/ 27 h 69"/>
                <a:gd name="T12" fmla="*/ 46 w 4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9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7" y="14"/>
                    <a:pt x="43" y="64"/>
                    <a:pt x="43" y="64"/>
                  </a:cubicBezTo>
                  <a:cubicBezTo>
                    <a:pt x="43" y="64"/>
                    <a:pt x="13" y="69"/>
                    <a:pt x="10" y="68"/>
                  </a:cubicBezTo>
                  <a:cubicBezTo>
                    <a:pt x="7" y="67"/>
                    <a:pt x="0" y="41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18" y="19"/>
                    <a:pt x="32" y="10"/>
                    <a:pt x="46" y="0"/>
                  </a:cubicBezTo>
                  <a:close/>
                </a:path>
              </a:pathLst>
            </a:custGeom>
            <a:solidFill>
              <a:srgbClr val="E44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3" name="Freeform 365">
              <a:extLst>
                <a:ext uri="{FF2B5EF4-FFF2-40B4-BE49-F238E27FC236}">
                  <a16:creationId xmlns:a16="http://schemas.microsoft.com/office/drawing/2014/main" id="{54C7F9F7-AF82-4EC3-B48C-14D9CAAA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3000375"/>
              <a:ext cx="122238" cy="160338"/>
            </a:xfrm>
            <a:custGeom>
              <a:avLst/>
              <a:gdLst>
                <a:gd name="T0" fmla="*/ 38 w 44"/>
                <a:gd name="T1" fmla="*/ 4 h 57"/>
                <a:gd name="T2" fmla="*/ 28 w 44"/>
                <a:gd name="T3" fmla="*/ 52 h 57"/>
                <a:gd name="T4" fmla="*/ 0 w 44"/>
                <a:gd name="T5" fmla="*/ 23 h 57"/>
                <a:gd name="T6" fmla="*/ 38 w 44"/>
                <a:gd name="T7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7">
                  <a:moveTo>
                    <a:pt x="38" y="4"/>
                  </a:moveTo>
                  <a:cubicBezTo>
                    <a:pt x="44" y="7"/>
                    <a:pt x="41" y="36"/>
                    <a:pt x="28" y="52"/>
                  </a:cubicBezTo>
                  <a:cubicBezTo>
                    <a:pt x="24" y="57"/>
                    <a:pt x="0" y="23"/>
                    <a:pt x="0" y="23"/>
                  </a:cubicBezTo>
                  <a:cubicBezTo>
                    <a:pt x="0" y="23"/>
                    <a:pt x="33" y="0"/>
                    <a:pt x="38" y="4"/>
                  </a:cubicBezTo>
                  <a:close/>
                </a:path>
              </a:pathLst>
            </a:custGeom>
            <a:solidFill>
              <a:srgbClr val="C6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4" name="Freeform 366">
              <a:extLst>
                <a:ext uri="{FF2B5EF4-FFF2-40B4-BE49-F238E27FC236}">
                  <a16:creationId xmlns:a16="http://schemas.microsoft.com/office/drawing/2014/main" id="{B2D7E947-D643-4225-BDA1-BE18C921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2122488"/>
              <a:ext cx="603250" cy="911225"/>
            </a:xfrm>
            <a:custGeom>
              <a:avLst/>
              <a:gdLst>
                <a:gd name="T0" fmla="*/ 0 w 215"/>
                <a:gd name="T1" fmla="*/ 0 h 325"/>
                <a:gd name="T2" fmla="*/ 215 w 215"/>
                <a:gd name="T3" fmla="*/ 81 h 325"/>
                <a:gd name="T4" fmla="*/ 116 w 215"/>
                <a:gd name="T5" fmla="*/ 325 h 325"/>
                <a:gd name="T6" fmla="*/ 116 w 215"/>
                <a:gd name="T7" fmla="*/ 325 h 325"/>
                <a:gd name="T8" fmla="*/ 7 w 215"/>
                <a:gd name="T9" fmla="*/ 20 h 325"/>
                <a:gd name="T10" fmla="*/ 3 w 215"/>
                <a:gd name="T11" fmla="*/ 8 h 325"/>
                <a:gd name="T12" fmla="*/ 1 w 215"/>
                <a:gd name="T13" fmla="*/ 3 h 325"/>
                <a:gd name="T14" fmla="*/ 0 w 215"/>
                <a:gd name="T1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25">
                  <a:moveTo>
                    <a:pt x="0" y="0"/>
                  </a:moveTo>
                  <a:cubicBezTo>
                    <a:pt x="0" y="0"/>
                    <a:pt x="101" y="48"/>
                    <a:pt x="215" y="81"/>
                  </a:cubicBezTo>
                  <a:cubicBezTo>
                    <a:pt x="186" y="180"/>
                    <a:pt x="151" y="277"/>
                    <a:pt x="116" y="325"/>
                  </a:cubicBezTo>
                  <a:cubicBezTo>
                    <a:pt x="116" y="325"/>
                    <a:pt x="116" y="325"/>
                    <a:pt x="116" y="325"/>
                  </a:cubicBezTo>
                  <a:cubicBezTo>
                    <a:pt x="112" y="271"/>
                    <a:pt x="31" y="82"/>
                    <a:pt x="7" y="20"/>
                  </a:cubicBezTo>
                  <a:cubicBezTo>
                    <a:pt x="5" y="15"/>
                    <a:pt x="4" y="12"/>
                    <a:pt x="3" y="8"/>
                  </a:cubicBezTo>
                  <a:cubicBezTo>
                    <a:pt x="2" y="6"/>
                    <a:pt x="1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6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5" name="Freeform 367">
              <a:extLst>
                <a:ext uri="{FF2B5EF4-FFF2-40B4-BE49-F238E27FC236}">
                  <a16:creationId xmlns:a16="http://schemas.microsoft.com/office/drawing/2014/main" id="{3CCA9A11-3670-4E77-BA8D-2EA8C7D5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1" y="3187700"/>
              <a:ext cx="123825" cy="160338"/>
            </a:xfrm>
            <a:custGeom>
              <a:avLst/>
              <a:gdLst>
                <a:gd name="T0" fmla="*/ 39 w 44"/>
                <a:gd name="T1" fmla="*/ 4 h 57"/>
                <a:gd name="T2" fmla="*/ 28 w 44"/>
                <a:gd name="T3" fmla="*/ 52 h 57"/>
                <a:gd name="T4" fmla="*/ 0 w 44"/>
                <a:gd name="T5" fmla="*/ 23 h 57"/>
                <a:gd name="T6" fmla="*/ 39 w 44"/>
                <a:gd name="T7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7">
                  <a:moveTo>
                    <a:pt x="39" y="4"/>
                  </a:moveTo>
                  <a:cubicBezTo>
                    <a:pt x="44" y="7"/>
                    <a:pt x="42" y="36"/>
                    <a:pt x="28" y="52"/>
                  </a:cubicBezTo>
                  <a:cubicBezTo>
                    <a:pt x="24" y="57"/>
                    <a:pt x="0" y="23"/>
                    <a:pt x="0" y="23"/>
                  </a:cubicBezTo>
                  <a:cubicBezTo>
                    <a:pt x="0" y="23"/>
                    <a:pt x="34" y="0"/>
                    <a:pt x="39" y="4"/>
                  </a:cubicBezTo>
                  <a:close/>
                </a:path>
              </a:pathLst>
            </a:custGeom>
            <a:solidFill>
              <a:srgbClr val="E76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6" name="Freeform 368">
              <a:extLst>
                <a:ext uri="{FF2B5EF4-FFF2-40B4-BE49-F238E27FC236}">
                  <a16:creationId xmlns:a16="http://schemas.microsoft.com/office/drawing/2014/main" id="{C4BC1F9D-62DF-4397-899A-D062F555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3651250"/>
              <a:ext cx="157163" cy="136525"/>
            </a:xfrm>
            <a:custGeom>
              <a:avLst/>
              <a:gdLst>
                <a:gd name="T0" fmla="*/ 46 w 56"/>
                <a:gd name="T1" fmla="*/ 0 h 49"/>
                <a:gd name="T2" fmla="*/ 55 w 56"/>
                <a:gd name="T3" fmla="*/ 18 h 49"/>
                <a:gd name="T4" fmla="*/ 30 w 56"/>
                <a:gd name="T5" fmla="*/ 45 h 49"/>
                <a:gd name="T6" fmla="*/ 10 w 56"/>
                <a:gd name="T7" fmla="*/ 46 h 49"/>
                <a:gd name="T8" fmla="*/ 5 w 56"/>
                <a:gd name="T9" fmla="*/ 28 h 49"/>
                <a:gd name="T10" fmla="*/ 5 w 56"/>
                <a:gd name="T11" fmla="*/ 27 h 49"/>
                <a:gd name="T12" fmla="*/ 6 w 56"/>
                <a:gd name="T13" fmla="*/ 27 h 49"/>
                <a:gd name="T14" fmla="*/ 46 w 56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9">
                  <a:moveTo>
                    <a:pt x="46" y="0"/>
                  </a:moveTo>
                  <a:cubicBezTo>
                    <a:pt x="47" y="0"/>
                    <a:pt x="56" y="0"/>
                    <a:pt x="55" y="18"/>
                  </a:cubicBezTo>
                  <a:cubicBezTo>
                    <a:pt x="55" y="29"/>
                    <a:pt x="43" y="40"/>
                    <a:pt x="30" y="45"/>
                  </a:cubicBezTo>
                  <a:cubicBezTo>
                    <a:pt x="23" y="48"/>
                    <a:pt x="15" y="49"/>
                    <a:pt x="10" y="46"/>
                  </a:cubicBezTo>
                  <a:cubicBezTo>
                    <a:pt x="0" y="41"/>
                    <a:pt x="5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2" y="31"/>
                    <a:pt x="40" y="14"/>
                    <a:pt x="46" y="0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7" name="Freeform 369">
              <a:extLst>
                <a:ext uri="{FF2B5EF4-FFF2-40B4-BE49-F238E27FC236}">
                  <a16:creationId xmlns:a16="http://schemas.microsoft.com/office/drawing/2014/main" id="{7552A866-CE41-435E-B5A9-F79B2669D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3362325"/>
              <a:ext cx="122238" cy="158750"/>
            </a:xfrm>
            <a:custGeom>
              <a:avLst/>
              <a:gdLst>
                <a:gd name="T0" fmla="*/ 39 w 44"/>
                <a:gd name="T1" fmla="*/ 4 h 57"/>
                <a:gd name="T2" fmla="*/ 29 w 44"/>
                <a:gd name="T3" fmla="*/ 52 h 57"/>
                <a:gd name="T4" fmla="*/ 0 w 44"/>
                <a:gd name="T5" fmla="*/ 23 h 57"/>
                <a:gd name="T6" fmla="*/ 39 w 44"/>
                <a:gd name="T7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7">
                  <a:moveTo>
                    <a:pt x="39" y="4"/>
                  </a:moveTo>
                  <a:cubicBezTo>
                    <a:pt x="44" y="7"/>
                    <a:pt x="42" y="36"/>
                    <a:pt x="29" y="52"/>
                  </a:cubicBezTo>
                  <a:cubicBezTo>
                    <a:pt x="24" y="57"/>
                    <a:pt x="0" y="23"/>
                    <a:pt x="0" y="23"/>
                  </a:cubicBezTo>
                  <a:cubicBezTo>
                    <a:pt x="0" y="23"/>
                    <a:pt x="34" y="0"/>
                    <a:pt x="39" y="4"/>
                  </a:cubicBezTo>
                  <a:close/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8" name="Freeform 370">
              <a:extLst>
                <a:ext uri="{FF2B5EF4-FFF2-40B4-BE49-F238E27FC236}">
                  <a16:creationId xmlns:a16="http://schemas.microsoft.com/office/drawing/2014/main" id="{40A9BF85-9C11-4AEE-86D7-AA970CEEC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3581400"/>
              <a:ext cx="157163" cy="155575"/>
            </a:xfrm>
            <a:custGeom>
              <a:avLst/>
              <a:gdLst>
                <a:gd name="T0" fmla="*/ 53 w 56"/>
                <a:gd name="T1" fmla="*/ 25 h 56"/>
                <a:gd name="T2" fmla="*/ 13 w 56"/>
                <a:gd name="T3" fmla="*/ 52 h 56"/>
                <a:gd name="T4" fmla="*/ 12 w 56"/>
                <a:gd name="T5" fmla="*/ 52 h 56"/>
                <a:gd name="T6" fmla="*/ 1 w 56"/>
                <a:gd name="T7" fmla="*/ 37 h 56"/>
                <a:gd name="T8" fmla="*/ 37 w 56"/>
                <a:gd name="T9" fmla="*/ 4 h 56"/>
                <a:gd name="T10" fmla="*/ 38 w 56"/>
                <a:gd name="T11" fmla="*/ 4 h 56"/>
                <a:gd name="T12" fmla="*/ 54 w 56"/>
                <a:gd name="T13" fmla="*/ 13 h 56"/>
                <a:gd name="T14" fmla="*/ 53 w 56"/>
                <a:gd name="T15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6">
                  <a:moveTo>
                    <a:pt x="53" y="25"/>
                  </a:moveTo>
                  <a:cubicBezTo>
                    <a:pt x="47" y="39"/>
                    <a:pt x="29" y="56"/>
                    <a:pt x="1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49"/>
                    <a:pt x="1" y="38"/>
                    <a:pt x="1" y="37"/>
                  </a:cubicBezTo>
                  <a:cubicBezTo>
                    <a:pt x="18" y="41"/>
                    <a:pt x="36" y="21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47" y="0"/>
                    <a:pt x="54" y="13"/>
                  </a:cubicBezTo>
                  <a:cubicBezTo>
                    <a:pt x="56" y="16"/>
                    <a:pt x="55" y="20"/>
                    <a:pt x="53" y="25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9" name="Freeform 371">
              <a:extLst>
                <a:ext uri="{FF2B5EF4-FFF2-40B4-BE49-F238E27FC236}">
                  <a16:creationId xmlns:a16="http://schemas.microsoft.com/office/drawing/2014/main" id="{3083B80A-024A-4526-A0A4-C348D918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5514975"/>
              <a:ext cx="106363" cy="106363"/>
            </a:xfrm>
            <a:custGeom>
              <a:avLst/>
              <a:gdLst>
                <a:gd name="T0" fmla="*/ 25 w 38"/>
                <a:gd name="T1" fmla="*/ 0 h 38"/>
                <a:gd name="T2" fmla="*/ 35 w 38"/>
                <a:gd name="T3" fmla="*/ 29 h 38"/>
                <a:gd name="T4" fmla="*/ 0 w 38"/>
                <a:gd name="T5" fmla="*/ 34 h 38"/>
                <a:gd name="T6" fmla="*/ 1 w 38"/>
                <a:gd name="T7" fmla="*/ 34 h 38"/>
                <a:gd name="T8" fmla="*/ 25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5" y="0"/>
                  </a:moveTo>
                  <a:cubicBezTo>
                    <a:pt x="34" y="12"/>
                    <a:pt x="38" y="22"/>
                    <a:pt x="35" y="29"/>
                  </a:cubicBezTo>
                  <a:cubicBezTo>
                    <a:pt x="32" y="38"/>
                    <a:pt x="15" y="37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" y="8"/>
                    <a:pt x="25" y="0"/>
                  </a:cubicBezTo>
                  <a:close/>
                </a:path>
              </a:pathLst>
            </a:custGeom>
            <a:solidFill>
              <a:srgbClr val="C3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0" name="Freeform 372">
              <a:extLst>
                <a:ext uri="{FF2B5EF4-FFF2-40B4-BE49-F238E27FC236}">
                  <a16:creationId xmlns:a16="http://schemas.microsoft.com/office/drawing/2014/main" id="{7E037A68-E8BD-477C-93CE-E7DC838D6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3527425"/>
              <a:ext cx="293688" cy="350838"/>
            </a:xfrm>
            <a:custGeom>
              <a:avLst/>
              <a:gdLst>
                <a:gd name="T0" fmla="*/ 57 w 105"/>
                <a:gd name="T1" fmla="*/ 46 h 125"/>
                <a:gd name="T2" fmla="*/ 56 w 105"/>
                <a:gd name="T3" fmla="*/ 47 h 125"/>
                <a:gd name="T4" fmla="*/ 68 w 105"/>
                <a:gd name="T5" fmla="*/ 56 h 125"/>
                <a:gd name="T6" fmla="*/ 79 w 105"/>
                <a:gd name="T7" fmla="*/ 71 h 125"/>
                <a:gd name="T8" fmla="*/ 79 w 105"/>
                <a:gd name="T9" fmla="*/ 72 h 125"/>
                <a:gd name="T10" fmla="*/ 84 w 105"/>
                <a:gd name="T11" fmla="*/ 90 h 125"/>
                <a:gd name="T12" fmla="*/ 104 w 105"/>
                <a:gd name="T13" fmla="*/ 89 h 125"/>
                <a:gd name="T14" fmla="*/ 105 w 105"/>
                <a:gd name="T15" fmla="*/ 90 h 125"/>
                <a:gd name="T16" fmla="*/ 74 w 105"/>
                <a:gd name="T17" fmla="*/ 125 h 125"/>
                <a:gd name="T18" fmla="*/ 2 w 105"/>
                <a:gd name="T19" fmla="*/ 64 h 125"/>
                <a:gd name="T20" fmla="*/ 33 w 105"/>
                <a:gd name="T21" fmla="*/ 4 h 125"/>
                <a:gd name="T22" fmla="*/ 64 w 105"/>
                <a:gd name="T23" fmla="*/ 8 h 125"/>
                <a:gd name="T24" fmla="*/ 71 w 105"/>
                <a:gd name="T25" fmla="*/ 41 h 125"/>
                <a:gd name="T26" fmla="*/ 57 w 105"/>
                <a:gd name="T27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25">
                  <a:moveTo>
                    <a:pt x="57" y="46"/>
                  </a:moveTo>
                  <a:cubicBezTo>
                    <a:pt x="56" y="47"/>
                    <a:pt x="56" y="47"/>
                    <a:pt x="56" y="47"/>
                  </a:cubicBezTo>
                  <a:cubicBezTo>
                    <a:pt x="60" y="52"/>
                    <a:pt x="64" y="54"/>
                    <a:pt x="68" y="56"/>
                  </a:cubicBezTo>
                  <a:cubicBezTo>
                    <a:pt x="68" y="57"/>
                    <a:pt x="67" y="68"/>
                    <a:pt x="79" y="71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4" y="85"/>
                    <a:pt x="84" y="90"/>
                  </a:cubicBezTo>
                  <a:cubicBezTo>
                    <a:pt x="89" y="93"/>
                    <a:pt x="97" y="92"/>
                    <a:pt x="104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0"/>
                    <a:pt x="97" y="118"/>
                    <a:pt x="74" y="125"/>
                  </a:cubicBezTo>
                  <a:cubicBezTo>
                    <a:pt x="18" y="109"/>
                    <a:pt x="2" y="64"/>
                    <a:pt x="2" y="64"/>
                  </a:cubicBezTo>
                  <a:cubicBezTo>
                    <a:pt x="2" y="64"/>
                    <a:pt x="0" y="16"/>
                    <a:pt x="33" y="4"/>
                  </a:cubicBezTo>
                  <a:cubicBezTo>
                    <a:pt x="46" y="0"/>
                    <a:pt x="57" y="2"/>
                    <a:pt x="64" y="8"/>
                  </a:cubicBezTo>
                  <a:cubicBezTo>
                    <a:pt x="75" y="17"/>
                    <a:pt x="77" y="32"/>
                    <a:pt x="71" y="41"/>
                  </a:cubicBezTo>
                  <a:cubicBezTo>
                    <a:pt x="67" y="47"/>
                    <a:pt x="61" y="48"/>
                    <a:pt x="57" y="46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1" name="Freeform 373">
              <a:extLst>
                <a:ext uri="{FF2B5EF4-FFF2-40B4-BE49-F238E27FC236}">
                  <a16:creationId xmlns:a16="http://schemas.microsoft.com/office/drawing/2014/main" id="{B4BCD934-D22E-4302-B1E3-A6E911002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976" y="3505200"/>
              <a:ext cx="134938" cy="190500"/>
            </a:xfrm>
            <a:custGeom>
              <a:avLst/>
              <a:gdLst>
                <a:gd name="T0" fmla="*/ 12 w 48"/>
                <a:gd name="T1" fmla="*/ 64 h 68"/>
                <a:gd name="T2" fmla="*/ 0 w 48"/>
                <a:gd name="T3" fmla="*/ 55 h 68"/>
                <a:gd name="T4" fmla="*/ 1 w 48"/>
                <a:gd name="T5" fmla="*/ 54 h 68"/>
                <a:gd name="T6" fmla="*/ 15 w 48"/>
                <a:gd name="T7" fmla="*/ 49 h 68"/>
                <a:gd name="T8" fmla="*/ 8 w 48"/>
                <a:gd name="T9" fmla="*/ 16 h 68"/>
                <a:gd name="T10" fmla="*/ 9 w 48"/>
                <a:gd name="T11" fmla="*/ 16 h 68"/>
                <a:gd name="T12" fmla="*/ 46 w 48"/>
                <a:gd name="T13" fmla="*/ 21 h 68"/>
                <a:gd name="T14" fmla="*/ 48 w 48"/>
                <a:gd name="T15" fmla="*/ 31 h 68"/>
                <a:gd name="T16" fmla="*/ 12 w 48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8">
                  <a:moveTo>
                    <a:pt x="12" y="64"/>
                  </a:moveTo>
                  <a:cubicBezTo>
                    <a:pt x="8" y="62"/>
                    <a:pt x="4" y="60"/>
                    <a:pt x="0" y="55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5" y="56"/>
                    <a:pt x="11" y="55"/>
                    <a:pt x="15" y="49"/>
                  </a:cubicBezTo>
                  <a:cubicBezTo>
                    <a:pt x="21" y="40"/>
                    <a:pt x="19" y="25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36" y="0"/>
                    <a:pt x="46" y="21"/>
                  </a:cubicBezTo>
                  <a:cubicBezTo>
                    <a:pt x="47" y="24"/>
                    <a:pt x="48" y="28"/>
                    <a:pt x="48" y="31"/>
                  </a:cubicBezTo>
                  <a:cubicBezTo>
                    <a:pt x="47" y="48"/>
                    <a:pt x="29" y="68"/>
                    <a:pt x="12" y="64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2" name="Freeform 374">
              <a:extLst>
                <a:ext uri="{FF2B5EF4-FFF2-40B4-BE49-F238E27FC236}">
                  <a16:creationId xmlns:a16="http://schemas.microsoft.com/office/drawing/2014/main" id="{F491E18B-929C-42A6-92CB-CB6A169A5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967038"/>
              <a:ext cx="120650" cy="153988"/>
            </a:xfrm>
            <a:custGeom>
              <a:avLst/>
              <a:gdLst>
                <a:gd name="T0" fmla="*/ 16 w 43"/>
                <a:gd name="T1" fmla="*/ 1 h 55"/>
                <a:gd name="T2" fmla="*/ 43 w 43"/>
                <a:gd name="T3" fmla="*/ 35 h 55"/>
                <a:gd name="T4" fmla="*/ 5 w 43"/>
                <a:gd name="T5" fmla="*/ 49 h 55"/>
                <a:gd name="T6" fmla="*/ 16 w 43"/>
                <a:gd name="T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5">
                  <a:moveTo>
                    <a:pt x="16" y="1"/>
                  </a:moveTo>
                  <a:cubicBezTo>
                    <a:pt x="22" y="0"/>
                    <a:pt x="43" y="35"/>
                    <a:pt x="43" y="35"/>
                  </a:cubicBezTo>
                  <a:cubicBezTo>
                    <a:pt x="43" y="35"/>
                    <a:pt x="6" y="55"/>
                    <a:pt x="5" y="49"/>
                  </a:cubicBezTo>
                  <a:cubicBezTo>
                    <a:pt x="0" y="29"/>
                    <a:pt x="10" y="2"/>
                    <a:pt x="16" y="1"/>
                  </a:cubicBezTo>
                  <a:close/>
                </a:path>
              </a:pathLst>
            </a:custGeom>
            <a:solidFill>
              <a:srgbClr val="C6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3" name="Freeform 375">
              <a:extLst>
                <a:ext uri="{FF2B5EF4-FFF2-40B4-BE49-F238E27FC236}">
                  <a16:creationId xmlns:a16="http://schemas.microsoft.com/office/drawing/2014/main" id="{B6D9CF8D-3B14-4B18-B9BD-304A4082A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8" y="5294313"/>
              <a:ext cx="301625" cy="315913"/>
            </a:xfrm>
            <a:custGeom>
              <a:avLst/>
              <a:gdLst>
                <a:gd name="T0" fmla="*/ 108 w 108"/>
                <a:gd name="T1" fmla="*/ 79 h 113"/>
                <a:gd name="T2" fmla="*/ 84 w 108"/>
                <a:gd name="T3" fmla="*/ 113 h 113"/>
                <a:gd name="T4" fmla="*/ 83 w 108"/>
                <a:gd name="T5" fmla="*/ 113 h 113"/>
                <a:gd name="T6" fmla="*/ 57 w 108"/>
                <a:gd name="T7" fmla="*/ 106 h 113"/>
                <a:gd name="T8" fmla="*/ 1 w 108"/>
                <a:gd name="T9" fmla="*/ 38 h 113"/>
                <a:gd name="T10" fmla="*/ 0 w 108"/>
                <a:gd name="T11" fmla="*/ 38 h 113"/>
                <a:gd name="T12" fmla="*/ 8 w 108"/>
                <a:gd name="T13" fmla="*/ 23 h 113"/>
                <a:gd name="T14" fmla="*/ 108 w 108"/>
                <a:gd name="T15" fmla="*/ 7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13">
                  <a:moveTo>
                    <a:pt x="108" y="79"/>
                  </a:moveTo>
                  <a:cubicBezTo>
                    <a:pt x="86" y="87"/>
                    <a:pt x="84" y="113"/>
                    <a:pt x="84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70" y="111"/>
                    <a:pt x="57" y="106"/>
                    <a:pt x="57" y="106"/>
                  </a:cubicBezTo>
                  <a:cubicBezTo>
                    <a:pt x="51" y="61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3"/>
                    <a:pt x="6" y="28"/>
                    <a:pt x="8" y="23"/>
                  </a:cubicBezTo>
                  <a:cubicBezTo>
                    <a:pt x="18" y="0"/>
                    <a:pt x="83" y="43"/>
                    <a:pt x="108" y="79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4" name="Freeform 376">
              <a:extLst>
                <a:ext uri="{FF2B5EF4-FFF2-40B4-BE49-F238E27FC236}">
                  <a16:creationId xmlns:a16="http://schemas.microsoft.com/office/drawing/2014/main" id="{14408FC4-9247-4BD5-BD24-3B882B94C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154363"/>
              <a:ext cx="120650" cy="153988"/>
            </a:xfrm>
            <a:custGeom>
              <a:avLst/>
              <a:gdLst>
                <a:gd name="T0" fmla="*/ 17 w 43"/>
                <a:gd name="T1" fmla="*/ 1 h 55"/>
                <a:gd name="T2" fmla="*/ 43 w 43"/>
                <a:gd name="T3" fmla="*/ 35 h 55"/>
                <a:gd name="T4" fmla="*/ 5 w 43"/>
                <a:gd name="T5" fmla="*/ 49 h 55"/>
                <a:gd name="T6" fmla="*/ 17 w 43"/>
                <a:gd name="T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5">
                  <a:moveTo>
                    <a:pt x="17" y="1"/>
                  </a:moveTo>
                  <a:cubicBezTo>
                    <a:pt x="23" y="0"/>
                    <a:pt x="43" y="35"/>
                    <a:pt x="43" y="35"/>
                  </a:cubicBezTo>
                  <a:cubicBezTo>
                    <a:pt x="43" y="35"/>
                    <a:pt x="7" y="55"/>
                    <a:pt x="5" y="49"/>
                  </a:cubicBezTo>
                  <a:cubicBezTo>
                    <a:pt x="0" y="28"/>
                    <a:pt x="10" y="2"/>
                    <a:pt x="17" y="1"/>
                  </a:cubicBezTo>
                  <a:close/>
                </a:path>
              </a:pathLst>
            </a:custGeom>
            <a:solidFill>
              <a:srgbClr val="E76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5" name="Freeform 377">
              <a:extLst>
                <a:ext uri="{FF2B5EF4-FFF2-40B4-BE49-F238E27FC236}">
                  <a16:creationId xmlns:a16="http://schemas.microsoft.com/office/drawing/2014/main" id="{F6BE3C0D-793B-480C-83A3-7548377AF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6" y="3328988"/>
              <a:ext cx="123825" cy="153988"/>
            </a:xfrm>
            <a:custGeom>
              <a:avLst/>
              <a:gdLst>
                <a:gd name="T0" fmla="*/ 17 w 44"/>
                <a:gd name="T1" fmla="*/ 1 h 55"/>
                <a:gd name="T2" fmla="*/ 44 w 44"/>
                <a:gd name="T3" fmla="*/ 35 h 55"/>
                <a:gd name="T4" fmla="*/ 6 w 44"/>
                <a:gd name="T5" fmla="*/ 49 h 55"/>
                <a:gd name="T6" fmla="*/ 17 w 44"/>
                <a:gd name="T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5">
                  <a:moveTo>
                    <a:pt x="17" y="1"/>
                  </a:moveTo>
                  <a:cubicBezTo>
                    <a:pt x="23" y="0"/>
                    <a:pt x="44" y="35"/>
                    <a:pt x="44" y="35"/>
                  </a:cubicBezTo>
                  <a:cubicBezTo>
                    <a:pt x="44" y="35"/>
                    <a:pt x="7" y="55"/>
                    <a:pt x="6" y="49"/>
                  </a:cubicBezTo>
                  <a:cubicBezTo>
                    <a:pt x="0" y="29"/>
                    <a:pt x="11" y="2"/>
                    <a:pt x="17" y="1"/>
                  </a:cubicBezTo>
                  <a:close/>
                </a:path>
              </a:pathLst>
            </a:custGeom>
            <a:solidFill>
              <a:srgbClr val="F6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6" name="Freeform 378">
              <a:extLst>
                <a:ext uri="{FF2B5EF4-FFF2-40B4-BE49-F238E27FC236}">
                  <a16:creationId xmlns:a16="http://schemas.microsoft.com/office/drawing/2014/main" id="{F6F23566-5C51-450E-8F85-DED09CDCD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5400675"/>
              <a:ext cx="1357313" cy="1054100"/>
            </a:xfrm>
            <a:custGeom>
              <a:avLst/>
              <a:gdLst>
                <a:gd name="T0" fmla="*/ 382 w 485"/>
                <a:gd name="T1" fmla="*/ 54 h 376"/>
                <a:gd name="T2" fmla="*/ 382 w 485"/>
                <a:gd name="T3" fmla="*/ 54 h 376"/>
                <a:gd name="T4" fmla="*/ 428 w 485"/>
                <a:gd name="T5" fmla="*/ 0 h 376"/>
                <a:gd name="T6" fmla="*/ 429 w 485"/>
                <a:gd name="T7" fmla="*/ 0 h 376"/>
                <a:gd name="T8" fmla="*/ 485 w 485"/>
                <a:gd name="T9" fmla="*/ 68 h 376"/>
                <a:gd name="T10" fmla="*/ 241 w 485"/>
                <a:gd name="T11" fmla="*/ 101 h 376"/>
                <a:gd name="T12" fmla="*/ 171 w 485"/>
                <a:gd name="T13" fmla="*/ 113 h 376"/>
                <a:gd name="T14" fmla="*/ 90 w 485"/>
                <a:gd name="T15" fmla="*/ 374 h 376"/>
                <a:gd name="T16" fmla="*/ 90 w 485"/>
                <a:gd name="T17" fmla="*/ 376 h 376"/>
                <a:gd name="T18" fmla="*/ 89 w 485"/>
                <a:gd name="T19" fmla="*/ 376 h 376"/>
                <a:gd name="T20" fmla="*/ 49 w 485"/>
                <a:gd name="T21" fmla="*/ 339 h 376"/>
                <a:gd name="T22" fmla="*/ 0 w 485"/>
                <a:gd name="T23" fmla="*/ 316 h 376"/>
                <a:gd name="T24" fmla="*/ 30 w 485"/>
                <a:gd name="T25" fmla="*/ 78 h 376"/>
                <a:gd name="T26" fmla="*/ 30 w 485"/>
                <a:gd name="T27" fmla="*/ 77 h 376"/>
                <a:gd name="T28" fmla="*/ 368 w 485"/>
                <a:gd name="T29" fmla="*/ 14 h 376"/>
                <a:gd name="T30" fmla="*/ 382 w 485"/>
                <a:gd name="T31" fmla="*/ 5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376">
                  <a:moveTo>
                    <a:pt x="382" y="54"/>
                  </a:moveTo>
                  <a:cubicBezTo>
                    <a:pt x="382" y="54"/>
                    <a:pt x="382" y="54"/>
                    <a:pt x="382" y="54"/>
                  </a:cubicBezTo>
                  <a:cubicBezTo>
                    <a:pt x="382" y="54"/>
                    <a:pt x="411" y="27"/>
                    <a:pt x="428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0"/>
                    <a:pt x="479" y="23"/>
                    <a:pt x="485" y="68"/>
                  </a:cubicBezTo>
                  <a:cubicBezTo>
                    <a:pt x="408" y="268"/>
                    <a:pt x="241" y="101"/>
                    <a:pt x="241" y="101"/>
                  </a:cubicBezTo>
                  <a:cubicBezTo>
                    <a:pt x="218" y="112"/>
                    <a:pt x="192" y="113"/>
                    <a:pt x="171" y="113"/>
                  </a:cubicBezTo>
                  <a:cubicBezTo>
                    <a:pt x="162" y="142"/>
                    <a:pt x="100" y="334"/>
                    <a:pt x="90" y="374"/>
                  </a:cubicBezTo>
                  <a:cubicBezTo>
                    <a:pt x="90" y="374"/>
                    <a:pt x="90" y="375"/>
                    <a:pt x="90" y="376"/>
                  </a:cubicBezTo>
                  <a:cubicBezTo>
                    <a:pt x="89" y="376"/>
                    <a:pt x="89" y="376"/>
                    <a:pt x="89" y="376"/>
                  </a:cubicBezTo>
                  <a:cubicBezTo>
                    <a:pt x="89" y="376"/>
                    <a:pt x="79" y="357"/>
                    <a:pt x="49" y="339"/>
                  </a:cubicBezTo>
                  <a:cubicBezTo>
                    <a:pt x="41" y="334"/>
                    <a:pt x="22" y="323"/>
                    <a:pt x="0" y="316"/>
                  </a:cubicBezTo>
                  <a:cubicBezTo>
                    <a:pt x="1" y="279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86" y="82"/>
                    <a:pt x="256" y="88"/>
                    <a:pt x="368" y="14"/>
                  </a:cubicBezTo>
                  <a:cubicBezTo>
                    <a:pt x="368" y="18"/>
                    <a:pt x="369" y="37"/>
                    <a:pt x="382" y="54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7" name="Freeform 379">
              <a:extLst>
                <a:ext uri="{FF2B5EF4-FFF2-40B4-BE49-F238E27FC236}">
                  <a16:creationId xmlns:a16="http://schemas.microsoft.com/office/drawing/2014/main" id="{861AE6AE-28EE-471E-A0D8-BDB7E7ABB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7388" y="5619750"/>
              <a:ext cx="3175" cy="19050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  <a:gd name="T4" fmla="*/ 1 w 1"/>
                <a:gd name="T5" fmla="*/ 0 h 7"/>
                <a:gd name="T6" fmla="*/ 1 w 1"/>
                <a:gd name="T7" fmla="*/ 0 h 7"/>
                <a:gd name="T8" fmla="*/ 1 w 1"/>
                <a:gd name="T9" fmla="*/ 0 h 7"/>
                <a:gd name="T10" fmla="*/ 1 w 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0" y="2"/>
                    <a:pt x="0" y="7"/>
                  </a:cubicBezTo>
                  <a:cubicBezTo>
                    <a:pt x="0" y="2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8" name="Freeform 380">
              <a:extLst>
                <a:ext uri="{FF2B5EF4-FFF2-40B4-BE49-F238E27FC236}">
                  <a16:creationId xmlns:a16="http://schemas.microsoft.com/office/drawing/2014/main" id="{2395DFC5-2C56-43E1-BF55-6C4A3847F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5513388"/>
              <a:ext cx="809625" cy="139700"/>
            </a:xfrm>
            <a:custGeom>
              <a:avLst/>
              <a:gdLst>
                <a:gd name="T0" fmla="*/ 289 w 289"/>
                <a:gd name="T1" fmla="*/ 0 h 50"/>
                <a:gd name="T2" fmla="*/ 65 w 289"/>
                <a:gd name="T3" fmla="*/ 40 h 50"/>
                <a:gd name="T4" fmla="*/ 65 w 289"/>
                <a:gd name="T5" fmla="*/ 40 h 50"/>
                <a:gd name="T6" fmla="*/ 65 w 289"/>
                <a:gd name="T7" fmla="*/ 40 h 50"/>
                <a:gd name="T8" fmla="*/ 65 w 289"/>
                <a:gd name="T9" fmla="*/ 40 h 50"/>
                <a:gd name="T10" fmla="*/ 65 w 289"/>
                <a:gd name="T11" fmla="*/ 40 h 50"/>
                <a:gd name="T12" fmla="*/ 1 w 289"/>
                <a:gd name="T13" fmla="*/ 37 h 50"/>
                <a:gd name="T14" fmla="*/ 1 w 289"/>
                <a:gd name="T15" fmla="*/ 37 h 50"/>
                <a:gd name="T16" fmla="*/ 1 w 289"/>
                <a:gd name="T17" fmla="*/ 38 h 50"/>
                <a:gd name="T18" fmla="*/ 1 w 289"/>
                <a:gd name="T19" fmla="*/ 38 h 50"/>
                <a:gd name="T20" fmla="*/ 1 w 289"/>
                <a:gd name="T21" fmla="*/ 38 h 50"/>
                <a:gd name="T22" fmla="*/ 1 w 289"/>
                <a:gd name="T23" fmla="*/ 38 h 50"/>
                <a:gd name="T24" fmla="*/ 1 w 289"/>
                <a:gd name="T25" fmla="*/ 38 h 50"/>
                <a:gd name="T26" fmla="*/ 0 w 289"/>
                <a:gd name="T27" fmla="*/ 45 h 50"/>
                <a:gd name="T28" fmla="*/ 0 w 289"/>
                <a:gd name="T29" fmla="*/ 45 h 50"/>
                <a:gd name="T30" fmla="*/ 72 w 289"/>
                <a:gd name="T31" fmla="*/ 50 h 50"/>
                <a:gd name="T32" fmla="*/ 289 w 28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50">
                  <a:moveTo>
                    <a:pt x="289" y="0"/>
                  </a:moveTo>
                  <a:cubicBezTo>
                    <a:pt x="214" y="32"/>
                    <a:pt x="128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38" y="40"/>
                    <a:pt x="16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4" y="48"/>
                    <a:pt x="48" y="50"/>
                    <a:pt x="72" y="50"/>
                  </a:cubicBezTo>
                  <a:cubicBezTo>
                    <a:pt x="147" y="50"/>
                    <a:pt x="222" y="35"/>
                    <a:pt x="289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9" name="Freeform 381">
              <a:extLst>
                <a:ext uri="{FF2B5EF4-FFF2-40B4-BE49-F238E27FC236}">
                  <a16:creationId xmlns:a16="http://schemas.microsoft.com/office/drawing/2014/main" id="{9B0A21D2-7CBE-4B03-B856-14FA41D8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5400675"/>
              <a:ext cx="1357313" cy="1054100"/>
            </a:xfrm>
            <a:custGeom>
              <a:avLst/>
              <a:gdLst>
                <a:gd name="T0" fmla="*/ 429 w 485"/>
                <a:gd name="T1" fmla="*/ 0 h 376"/>
                <a:gd name="T2" fmla="*/ 428 w 485"/>
                <a:gd name="T3" fmla="*/ 0 h 376"/>
                <a:gd name="T4" fmla="*/ 382 w 485"/>
                <a:gd name="T5" fmla="*/ 54 h 376"/>
                <a:gd name="T6" fmla="*/ 382 w 485"/>
                <a:gd name="T7" fmla="*/ 54 h 376"/>
                <a:gd name="T8" fmla="*/ 368 w 485"/>
                <a:gd name="T9" fmla="*/ 14 h 376"/>
                <a:gd name="T10" fmla="*/ 318 w 485"/>
                <a:gd name="T11" fmla="*/ 40 h 376"/>
                <a:gd name="T12" fmla="*/ 29 w 485"/>
                <a:gd name="T13" fmla="*/ 85 h 376"/>
                <a:gd name="T14" fmla="*/ 0 w 485"/>
                <a:gd name="T15" fmla="*/ 316 h 376"/>
                <a:gd name="T16" fmla="*/ 49 w 485"/>
                <a:gd name="T17" fmla="*/ 339 h 376"/>
                <a:gd name="T18" fmla="*/ 89 w 485"/>
                <a:gd name="T19" fmla="*/ 376 h 376"/>
                <a:gd name="T20" fmla="*/ 90 w 485"/>
                <a:gd name="T21" fmla="*/ 376 h 376"/>
                <a:gd name="T22" fmla="*/ 90 w 485"/>
                <a:gd name="T23" fmla="*/ 374 h 376"/>
                <a:gd name="T24" fmla="*/ 171 w 485"/>
                <a:gd name="T25" fmla="*/ 113 h 376"/>
                <a:gd name="T26" fmla="*/ 241 w 485"/>
                <a:gd name="T27" fmla="*/ 101 h 376"/>
                <a:gd name="T28" fmla="*/ 485 w 485"/>
                <a:gd name="T29" fmla="*/ 68 h 376"/>
                <a:gd name="T30" fmla="*/ 429 w 485"/>
                <a:gd name="T3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376">
                  <a:moveTo>
                    <a:pt x="429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1" y="27"/>
                    <a:pt x="382" y="54"/>
                    <a:pt x="382" y="54"/>
                  </a:cubicBezTo>
                  <a:cubicBezTo>
                    <a:pt x="382" y="54"/>
                    <a:pt x="382" y="54"/>
                    <a:pt x="382" y="54"/>
                  </a:cubicBezTo>
                  <a:cubicBezTo>
                    <a:pt x="369" y="37"/>
                    <a:pt x="368" y="18"/>
                    <a:pt x="368" y="14"/>
                  </a:cubicBezTo>
                  <a:cubicBezTo>
                    <a:pt x="352" y="24"/>
                    <a:pt x="336" y="33"/>
                    <a:pt x="318" y="40"/>
                  </a:cubicBezTo>
                  <a:cubicBezTo>
                    <a:pt x="230" y="86"/>
                    <a:pt x="127" y="97"/>
                    <a:pt x="29" y="85"/>
                  </a:cubicBezTo>
                  <a:cubicBezTo>
                    <a:pt x="23" y="122"/>
                    <a:pt x="1" y="283"/>
                    <a:pt x="0" y="316"/>
                  </a:cubicBezTo>
                  <a:cubicBezTo>
                    <a:pt x="22" y="323"/>
                    <a:pt x="41" y="334"/>
                    <a:pt x="49" y="339"/>
                  </a:cubicBezTo>
                  <a:cubicBezTo>
                    <a:pt x="79" y="357"/>
                    <a:pt x="89" y="376"/>
                    <a:pt x="89" y="376"/>
                  </a:cubicBezTo>
                  <a:cubicBezTo>
                    <a:pt x="90" y="376"/>
                    <a:pt x="90" y="376"/>
                    <a:pt x="90" y="376"/>
                  </a:cubicBezTo>
                  <a:cubicBezTo>
                    <a:pt x="90" y="375"/>
                    <a:pt x="90" y="374"/>
                    <a:pt x="90" y="374"/>
                  </a:cubicBezTo>
                  <a:cubicBezTo>
                    <a:pt x="100" y="334"/>
                    <a:pt x="162" y="142"/>
                    <a:pt x="171" y="113"/>
                  </a:cubicBezTo>
                  <a:cubicBezTo>
                    <a:pt x="192" y="113"/>
                    <a:pt x="218" y="112"/>
                    <a:pt x="241" y="101"/>
                  </a:cubicBezTo>
                  <a:cubicBezTo>
                    <a:pt x="241" y="101"/>
                    <a:pt x="408" y="268"/>
                    <a:pt x="485" y="68"/>
                  </a:cubicBezTo>
                  <a:cubicBezTo>
                    <a:pt x="479" y="23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0" name="Freeform 382">
              <a:extLst>
                <a:ext uri="{FF2B5EF4-FFF2-40B4-BE49-F238E27FC236}">
                  <a16:creationId xmlns:a16="http://schemas.microsoft.com/office/drawing/2014/main" id="{B471343C-4A73-4FBE-8A45-714EAED16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1" y="3706813"/>
              <a:ext cx="1806575" cy="1939925"/>
            </a:xfrm>
            <a:custGeom>
              <a:avLst/>
              <a:gdLst>
                <a:gd name="T0" fmla="*/ 157 w 645"/>
                <a:gd name="T1" fmla="*/ 426 h 692"/>
                <a:gd name="T2" fmla="*/ 157 w 645"/>
                <a:gd name="T3" fmla="*/ 427 h 692"/>
                <a:gd name="T4" fmla="*/ 220 w 645"/>
                <a:gd name="T5" fmla="*/ 494 h 692"/>
                <a:gd name="T6" fmla="*/ 247 w 645"/>
                <a:gd name="T7" fmla="*/ 467 h 692"/>
                <a:gd name="T8" fmla="*/ 249 w 645"/>
                <a:gd name="T9" fmla="*/ 427 h 692"/>
                <a:gd name="T10" fmla="*/ 254 w 645"/>
                <a:gd name="T11" fmla="*/ 401 h 692"/>
                <a:gd name="T12" fmla="*/ 232 w 645"/>
                <a:gd name="T13" fmla="*/ 403 h 692"/>
                <a:gd name="T14" fmla="*/ 230 w 645"/>
                <a:gd name="T15" fmla="*/ 379 h 692"/>
                <a:gd name="T16" fmla="*/ 199 w 645"/>
                <a:gd name="T17" fmla="*/ 394 h 692"/>
                <a:gd name="T18" fmla="*/ 187 w 645"/>
                <a:gd name="T19" fmla="*/ 386 h 692"/>
                <a:gd name="T20" fmla="*/ 159 w 645"/>
                <a:gd name="T21" fmla="*/ 425 h 692"/>
                <a:gd name="T22" fmla="*/ 157 w 645"/>
                <a:gd name="T23" fmla="*/ 426 h 692"/>
                <a:gd name="T24" fmla="*/ 418 w 645"/>
                <a:gd name="T25" fmla="*/ 330 h 692"/>
                <a:gd name="T26" fmla="*/ 542 w 645"/>
                <a:gd name="T27" fmla="*/ 594 h 692"/>
                <a:gd name="T28" fmla="*/ 512 w 645"/>
                <a:gd name="T29" fmla="*/ 618 h 692"/>
                <a:gd name="T30" fmla="*/ 174 w 645"/>
                <a:gd name="T31" fmla="*/ 681 h 692"/>
                <a:gd name="T32" fmla="*/ 155 w 645"/>
                <a:gd name="T33" fmla="*/ 679 h 692"/>
                <a:gd name="T34" fmla="*/ 148 w 645"/>
                <a:gd name="T35" fmla="*/ 536 h 692"/>
                <a:gd name="T36" fmla="*/ 74 w 645"/>
                <a:gd name="T37" fmla="*/ 538 h 692"/>
                <a:gd name="T38" fmla="*/ 49 w 645"/>
                <a:gd name="T39" fmla="*/ 402 h 692"/>
                <a:gd name="T40" fmla="*/ 123 w 645"/>
                <a:gd name="T41" fmla="*/ 299 h 692"/>
                <a:gd name="T42" fmla="*/ 138 w 645"/>
                <a:gd name="T43" fmla="*/ 300 h 692"/>
                <a:gd name="T44" fmla="*/ 160 w 645"/>
                <a:gd name="T45" fmla="*/ 299 h 692"/>
                <a:gd name="T46" fmla="*/ 192 w 645"/>
                <a:gd name="T47" fmla="*/ 301 h 692"/>
                <a:gd name="T48" fmla="*/ 212 w 645"/>
                <a:gd name="T49" fmla="*/ 300 h 692"/>
                <a:gd name="T50" fmla="*/ 275 w 645"/>
                <a:gd name="T51" fmla="*/ 311 h 692"/>
                <a:gd name="T52" fmla="*/ 298 w 645"/>
                <a:gd name="T53" fmla="*/ 266 h 692"/>
                <a:gd name="T54" fmla="*/ 356 w 645"/>
                <a:gd name="T55" fmla="*/ 208 h 692"/>
                <a:gd name="T56" fmla="*/ 573 w 645"/>
                <a:gd name="T57" fmla="*/ 0 h 692"/>
                <a:gd name="T58" fmla="*/ 645 w 645"/>
                <a:gd name="T59" fmla="*/ 61 h 692"/>
                <a:gd name="T60" fmla="*/ 418 w 645"/>
                <a:gd name="T61" fmla="*/ 33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5" h="692">
                  <a:moveTo>
                    <a:pt x="157" y="426"/>
                  </a:moveTo>
                  <a:cubicBezTo>
                    <a:pt x="157" y="427"/>
                    <a:pt x="157" y="427"/>
                    <a:pt x="157" y="427"/>
                  </a:cubicBezTo>
                  <a:cubicBezTo>
                    <a:pt x="157" y="427"/>
                    <a:pt x="176" y="478"/>
                    <a:pt x="220" y="494"/>
                  </a:cubicBezTo>
                  <a:cubicBezTo>
                    <a:pt x="232" y="483"/>
                    <a:pt x="242" y="474"/>
                    <a:pt x="247" y="467"/>
                  </a:cubicBezTo>
                  <a:cubicBezTo>
                    <a:pt x="265" y="444"/>
                    <a:pt x="263" y="422"/>
                    <a:pt x="249" y="427"/>
                  </a:cubicBezTo>
                  <a:cubicBezTo>
                    <a:pt x="249" y="427"/>
                    <a:pt x="263" y="411"/>
                    <a:pt x="254" y="401"/>
                  </a:cubicBezTo>
                  <a:cubicBezTo>
                    <a:pt x="246" y="391"/>
                    <a:pt x="232" y="403"/>
                    <a:pt x="232" y="403"/>
                  </a:cubicBezTo>
                  <a:cubicBezTo>
                    <a:pt x="232" y="403"/>
                    <a:pt x="239" y="386"/>
                    <a:pt x="230" y="379"/>
                  </a:cubicBezTo>
                  <a:cubicBezTo>
                    <a:pt x="221" y="373"/>
                    <a:pt x="199" y="394"/>
                    <a:pt x="199" y="394"/>
                  </a:cubicBezTo>
                  <a:cubicBezTo>
                    <a:pt x="199" y="394"/>
                    <a:pt x="197" y="386"/>
                    <a:pt x="187" y="386"/>
                  </a:cubicBezTo>
                  <a:cubicBezTo>
                    <a:pt x="174" y="386"/>
                    <a:pt x="159" y="425"/>
                    <a:pt x="159" y="425"/>
                  </a:cubicBezTo>
                  <a:cubicBezTo>
                    <a:pt x="159" y="425"/>
                    <a:pt x="158" y="425"/>
                    <a:pt x="157" y="426"/>
                  </a:cubicBezTo>
                  <a:moveTo>
                    <a:pt x="418" y="330"/>
                  </a:moveTo>
                  <a:cubicBezTo>
                    <a:pt x="458" y="450"/>
                    <a:pt x="542" y="594"/>
                    <a:pt x="542" y="594"/>
                  </a:cubicBezTo>
                  <a:cubicBezTo>
                    <a:pt x="533" y="603"/>
                    <a:pt x="523" y="611"/>
                    <a:pt x="512" y="618"/>
                  </a:cubicBezTo>
                  <a:cubicBezTo>
                    <a:pt x="400" y="692"/>
                    <a:pt x="230" y="686"/>
                    <a:pt x="174" y="681"/>
                  </a:cubicBezTo>
                  <a:cubicBezTo>
                    <a:pt x="162" y="680"/>
                    <a:pt x="155" y="679"/>
                    <a:pt x="155" y="679"/>
                  </a:cubicBezTo>
                  <a:cubicBezTo>
                    <a:pt x="150" y="635"/>
                    <a:pt x="148" y="584"/>
                    <a:pt x="148" y="536"/>
                  </a:cubicBezTo>
                  <a:cubicBezTo>
                    <a:pt x="124" y="544"/>
                    <a:pt x="99" y="547"/>
                    <a:pt x="74" y="538"/>
                  </a:cubicBezTo>
                  <a:cubicBezTo>
                    <a:pt x="0" y="511"/>
                    <a:pt x="27" y="448"/>
                    <a:pt x="49" y="402"/>
                  </a:cubicBezTo>
                  <a:cubicBezTo>
                    <a:pt x="71" y="355"/>
                    <a:pt x="101" y="301"/>
                    <a:pt x="123" y="299"/>
                  </a:cubicBezTo>
                  <a:cubicBezTo>
                    <a:pt x="128" y="299"/>
                    <a:pt x="133" y="299"/>
                    <a:pt x="138" y="300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74" y="303"/>
                    <a:pt x="181" y="302"/>
                    <a:pt x="192" y="301"/>
                  </a:cubicBezTo>
                  <a:cubicBezTo>
                    <a:pt x="197" y="301"/>
                    <a:pt x="203" y="300"/>
                    <a:pt x="212" y="300"/>
                  </a:cubicBezTo>
                  <a:cubicBezTo>
                    <a:pt x="215" y="303"/>
                    <a:pt x="240" y="327"/>
                    <a:pt x="275" y="311"/>
                  </a:cubicBezTo>
                  <a:cubicBezTo>
                    <a:pt x="304" y="298"/>
                    <a:pt x="299" y="271"/>
                    <a:pt x="298" y="266"/>
                  </a:cubicBezTo>
                  <a:cubicBezTo>
                    <a:pt x="326" y="248"/>
                    <a:pt x="345" y="228"/>
                    <a:pt x="356" y="208"/>
                  </a:cubicBezTo>
                  <a:cubicBezTo>
                    <a:pt x="379" y="195"/>
                    <a:pt x="502" y="125"/>
                    <a:pt x="573" y="0"/>
                  </a:cubicBezTo>
                  <a:cubicBezTo>
                    <a:pt x="573" y="0"/>
                    <a:pt x="589" y="45"/>
                    <a:pt x="645" y="61"/>
                  </a:cubicBezTo>
                  <a:cubicBezTo>
                    <a:pt x="645" y="61"/>
                    <a:pt x="550" y="247"/>
                    <a:pt x="418" y="330"/>
                  </a:cubicBezTo>
                </a:path>
              </a:pathLst>
            </a:custGeom>
            <a:solidFill>
              <a:srgbClr val="46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1" name="Freeform 383">
              <a:extLst>
                <a:ext uri="{FF2B5EF4-FFF2-40B4-BE49-F238E27FC236}">
                  <a16:creationId xmlns:a16="http://schemas.microsoft.com/office/drawing/2014/main" id="{8FDB7DD6-CAB3-4AA6-AAE2-3F28AC78D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713288"/>
              <a:ext cx="209550" cy="288925"/>
            </a:xfrm>
            <a:custGeom>
              <a:avLst/>
              <a:gdLst>
                <a:gd name="T0" fmla="*/ 75 w 75"/>
                <a:gd name="T1" fmla="*/ 0 h 103"/>
                <a:gd name="T2" fmla="*/ 73 w 75"/>
                <a:gd name="T3" fmla="*/ 9 h 103"/>
                <a:gd name="T4" fmla="*/ 0 w 75"/>
                <a:gd name="T5" fmla="*/ 103 h 103"/>
                <a:gd name="T6" fmla="*/ 2 w 75"/>
                <a:gd name="T7" fmla="*/ 103 h 103"/>
                <a:gd name="T8" fmla="*/ 72 w 75"/>
                <a:gd name="T9" fmla="*/ 72 h 103"/>
                <a:gd name="T10" fmla="*/ 72 w 75"/>
                <a:gd name="T11" fmla="*/ 72 h 103"/>
                <a:gd name="T12" fmla="*/ 72 w 75"/>
                <a:gd name="T13" fmla="*/ 72 h 103"/>
                <a:gd name="T14" fmla="*/ 72 w 75"/>
                <a:gd name="T15" fmla="*/ 72 h 103"/>
                <a:gd name="T16" fmla="*/ 72 w 75"/>
                <a:gd name="T17" fmla="*/ 72 h 103"/>
                <a:gd name="T18" fmla="*/ 72 w 75"/>
                <a:gd name="T19" fmla="*/ 72 h 103"/>
                <a:gd name="T20" fmla="*/ 72 w 75"/>
                <a:gd name="T21" fmla="*/ 72 h 103"/>
                <a:gd name="T22" fmla="*/ 72 w 75"/>
                <a:gd name="T23" fmla="*/ 72 h 103"/>
                <a:gd name="T24" fmla="*/ 75 w 75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03">
                  <a:moveTo>
                    <a:pt x="75" y="0"/>
                  </a:moveTo>
                  <a:cubicBezTo>
                    <a:pt x="75" y="3"/>
                    <a:pt x="74" y="6"/>
                    <a:pt x="73" y="9"/>
                  </a:cubicBezTo>
                  <a:cubicBezTo>
                    <a:pt x="63" y="48"/>
                    <a:pt x="37" y="78"/>
                    <a:pt x="0" y="103"/>
                  </a:cubicBezTo>
                  <a:cubicBezTo>
                    <a:pt x="0" y="103"/>
                    <a:pt x="1" y="103"/>
                    <a:pt x="2" y="103"/>
                  </a:cubicBezTo>
                  <a:cubicBezTo>
                    <a:pt x="29" y="102"/>
                    <a:pt x="52" y="89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5" y="47"/>
                    <a:pt x="75" y="25"/>
                    <a:pt x="75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2" name="Freeform 384">
              <a:extLst>
                <a:ext uri="{FF2B5EF4-FFF2-40B4-BE49-F238E27FC236}">
                  <a16:creationId xmlns:a16="http://schemas.microsoft.com/office/drawing/2014/main" id="{C90D8FD4-587A-4C99-B3DB-26373D42B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1" y="3706813"/>
              <a:ext cx="1806575" cy="1939925"/>
            </a:xfrm>
            <a:custGeom>
              <a:avLst/>
              <a:gdLst>
                <a:gd name="T0" fmla="*/ 645 w 645"/>
                <a:gd name="T1" fmla="*/ 61 h 692"/>
                <a:gd name="T2" fmla="*/ 573 w 645"/>
                <a:gd name="T3" fmla="*/ 0 h 692"/>
                <a:gd name="T4" fmla="*/ 356 w 645"/>
                <a:gd name="T5" fmla="*/ 208 h 692"/>
                <a:gd name="T6" fmla="*/ 298 w 645"/>
                <a:gd name="T7" fmla="*/ 266 h 692"/>
                <a:gd name="T8" fmla="*/ 275 w 645"/>
                <a:gd name="T9" fmla="*/ 311 h 692"/>
                <a:gd name="T10" fmla="*/ 212 w 645"/>
                <a:gd name="T11" fmla="*/ 300 h 692"/>
                <a:gd name="T12" fmla="*/ 192 w 645"/>
                <a:gd name="T13" fmla="*/ 301 h 692"/>
                <a:gd name="T14" fmla="*/ 160 w 645"/>
                <a:gd name="T15" fmla="*/ 299 h 692"/>
                <a:gd name="T16" fmla="*/ 138 w 645"/>
                <a:gd name="T17" fmla="*/ 300 h 692"/>
                <a:gd name="T18" fmla="*/ 123 w 645"/>
                <a:gd name="T19" fmla="*/ 299 h 692"/>
                <a:gd name="T20" fmla="*/ 49 w 645"/>
                <a:gd name="T21" fmla="*/ 402 h 692"/>
                <a:gd name="T22" fmla="*/ 74 w 645"/>
                <a:gd name="T23" fmla="*/ 538 h 692"/>
                <a:gd name="T24" fmla="*/ 148 w 645"/>
                <a:gd name="T25" fmla="*/ 536 h 692"/>
                <a:gd name="T26" fmla="*/ 155 w 645"/>
                <a:gd name="T27" fmla="*/ 679 h 692"/>
                <a:gd name="T28" fmla="*/ 174 w 645"/>
                <a:gd name="T29" fmla="*/ 681 h 692"/>
                <a:gd name="T30" fmla="*/ 512 w 645"/>
                <a:gd name="T31" fmla="*/ 618 h 692"/>
                <a:gd name="T32" fmla="*/ 542 w 645"/>
                <a:gd name="T33" fmla="*/ 594 h 692"/>
                <a:gd name="T34" fmla="*/ 418 w 645"/>
                <a:gd name="T35" fmla="*/ 330 h 692"/>
                <a:gd name="T36" fmla="*/ 645 w 645"/>
                <a:gd name="T37" fmla="*/ 61 h 692"/>
                <a:gd name="T38" fmla="*/ 247 w 645"/>
                <a:gd name="T39" fmla="*/ 467 h 692"/>
                <a:gd name="T40" fmla="*/ 220 w 645"/>
                <a:gd name="T41" fmla="*/ 494 h 692"/>
                <a:gd name="T42" fmla="*/ 158 w 645"/>
                <a:gd name="T43" fmla="*/ 428 h 692"/>
                <a:gd name="T44" fmla="*/ 153 w 645"/>
                <a:gd name="T45" fmla="*/ 431 h 692"/>
                <a:gd name="T46" fmla="*/ 152 w 645"/>
                <a:gd name="T47" fmla="*/ 439 h 692"/>
                <a:gd name="T48" fmla="*/ 153 w 645"/>
                <a:gd name="T49" fmla="*/ 431 h 692"/>
                <a:gd name="T50" fmla="*/ 78 w 645"/>
                <a:gd name="T51" fmla="*/ 461 h 692"/>
                <a:gd name="T52" fmla="*/ 156 w 645"/>
                <a:gd name="T53" fmla="*/ 359 h 692"/>
                <a:gd name="T54" fmla="*/ 153 w 645"/>
                <a:gd name="T55" fmla="*/ 431 h 692"/>
                <a:gd name="T56" fmla="*/ 158 w 645"/>
                <a:gd name="T57" fmla="*/ 428 h 692"/>
                <a:gd name="T58" fmla="*/ 157 w 645"/>
                <a:gd name="T59" fmla="*/ 427 h 692"/>
                <a:gd name="T60" fmla="*/ 157 w 645"/>
                <a:gd name="T61" fmla="*/ 426 h 692"/>
                <a:gd name="T62" fmla="*/ 159 w 645"/>
                <a:gd name="T63" fmla="*/ 425 h 692"/>
                <a:gd name="T64" fmla="*/ 187 w 645"/>
                <a:gd name="T65" fmla="*/ 386 h 692"/>
                <a:gd name="T66" fmla="*/ 199 w 645"/>
                <a:gd name="T67" fmla="*/ 394 h 692"/>
                <a:gd name="T68" fmla="*/ 230 w 645"/>
                <a:gd name="T69" fmla="*/ 379 h 692"/>
                <a:gd name="T70" fmla="*/ 232 w 645"/>
                <a:gd name="T71" fmla="*/ 403 h 692"/>
                <a:gd name="T72" fmla="*/ 254 w 645"/>
                <a:gd name="T73" fmla="*/ 401 h 692"/>
                <a:gd name="T74" fmla="*/ 249 w 645"/>
                <a:gd name="T75" fmla="*/ 427 h 692"/>
                <a:gd name="T76" fmla="*/ 247 w 645"/>
                <a:gd name="T77" fmla="*/ 467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5" h="692">
                  <a:moveTo>
                    <a:pt x="645" y="61"/>
                  </a:moveTo>
                  <a:cubicBezTo>
                    <a:pt x="589" y="45"/>
                    <a:pt x="573" y="0"/>
                    <a:pt x="573" y="0"/>
                  </a:cubicBezTo>
                  <a:cubicBezTo>
                    <a:pt x="502" y="125"/>
                    <a:pt x="379" y="195"/>
                    <a:pt x="356" y="208"/>
                  </a:cubicBezTo>
                  <a:cubicBezTo>
                    <a:pt x="345" y="228"/>
                    <a:pt x="326" y="248"/>
                    <a:pt x="298" y="266"/>
                  </a:cubicBezTo>
                  <a:cubicBezTo>
                    <a:pt x="299" y="271"/>
                    <a:pt x="304" y="298"/>
                    <a:pt x="275" y="311"/>
                  </a:cubicBezTo>
                  <a:cubicBezTo>
                    <a:pt x="240" y="327"/>
                    <a:pt x="215" y="303"/>
                    <a:pt x="212" y="300"/>
                  </a:cubicBezTo>
                  <a:cubicBezTo>
                    <a:pt x="203" y="300"/>
                    <a:pt x="197" y="301"/>
                    <a:pt x="192" y="301"/>
                  </a:cubicBezTo>
                  <a:cubicBezTo>
                    <a:pt x="181" y="302"/>
                    <a:pt x="174" y="303"/>
                    <a:pt x="160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3" y="299"/>
                    <a:pt x="128" y="299"/>
                    <a:pt x="123" y="299"/>
                  </a:cubicBezTo>
                  <a:cubicBezTo>
                    <a:pt x="101" y="301"/>
                    <a:pt x="71" y="355"/>
                    <a:pt x="49" y="402"/>
                  </a:cubicBezTo>
                  <a:cubicBezTo>
                    <a:pt x="27" y="448"/>
                    <a:pt x="0" y="511"/>
                    <a:pt x="74" y="538"/>
                  </a:cubicBezTo>
                  <a:cubicBezTo>
                    <a:pt x="99" y="547"/>
                    <a:pt x="124" y="544"/>
                    <a:pt x="148" y="536"/>
                  </a:cubicBezTo>
                  <a:cubicBezTo>
                    <a:pt x="148" y="584"/>
                    <a:pt x="150" y="635"/>
                    <a:pt x="155" y="679"/>
                  </a:cubicBezTo>
                  <a:cubicBezTo>
                    <a:pt x="155" y="679"/>
                    <a:pt x="162" y="680"/>
                    <a:pt x="174" y="681"/>
                  </a:cubicBezTo>
                  <a:cubicBezTo>
                    <a:pt x="230" y="686"/>
                    <a:pt x="400" y="692"/>
                    <a:pt x="512" y="618"/>
                  </a:cubicBezTo>
                  <a:cubicBezTo>
                    <a:pt x="523" y="611"/>
                    <a:pt x="533" y="603"/>
                    <a:pt x="542" y="594"/>
                  </a:cubicBezTo>
                  <a:cubicBezTo>
                    <a:pt x="542" y="594"/>
                    <a:pt x="458" y="450"/>
                    <a:pt x="418" y="330"/>
                  </a:cubicBezTo>
                  <a:cubicBezTo>
                    <a:pt x="550" y="247"/>
                    <a:pt x="645" y="61"/>
                    <a:pt x="645" y="61"/>
                  </a:cubicBezTo>
                  <a:moveTo>
                    <a:pt x="247" y="467"/>
                  </a:moveTo>
                  <a:cubicBezTo>
                    <a:pt x="242" y="474"/>
                    <a:pt x="232" y="483"/>
                    <a:pt x="220" y="494"/>
                  </a:cubicBezTo>
                  <a:cubicBezTo>
                    <a:pt x="179" y="479"/>
                    <a:pt x="160" y="434"/>
                    <a:pt x="158" y="428"/>
                  </a:cubicBezTo>
                  <a:cubicBezTo>
                    <a:pt x="156" y="429"/>
                    <a:pt x="155" y="430"/>
                    <a:pt x="153" y="431"/>
                  </a:cubicBezTo>
                  <a:cubicBezTo>
                    <a:pt x="153" y="434"/>
                    <a:pt x="153" y="436"/>
                    <a:pt x="152" y="439"/>
                  </a:cubicBezTo>
                  <a:cubicBezTo>
                    <a:pt x="153" y="436"/>
                    <a:pt x="153" y="434"/>
                    <a:pt x="153" y="431"/>
                  </a:cubicBezTo>
                  <a:cubicBezTo>
                    <a:pt x="132" y="448"/>
                    <a:pt x="103" y="470"/>
                    <a:pt x="78" y="461"/>
                  </a:cubicBezTo>
                  <a:cubicBezTo>
                    <a:pt x="121" y="433"/>
                    <a:pt x="148" y="403"/>
                    <a:pt x="156" y="359"/>
                  </a:cubicBezTo>
                  <a:cubicBezTo>
                    <a:pt x="156" y="384"/>
                    <a:pt x="156" y="406"/>
                    <a:pt x="153" y="431"/>
                  </a:cubicBezTo>
                  <a:cubicBezTo>
                    <a:pt x="155" y="430"/>
                    <a:pt x="156" y="429"/>
                    <a:pt x="158" y="428"/>
                  </a:cubicBezTo>
                  <a:cubicBezTo>
                    <a:pt x="157" y="427"/>
                    <a:pt x="157" y="427"/>
                    <a:pt x="157" y="427"/>
                  </a:cubicBezTo>
                  <a:cubicBezTo>
                    <a:pt x="157" y="426"/>
                    <a:pt x="157" y="426"/>
                    <a:pt x="157" y="426"/>
                  </a:cubicBezTo>
                  <a:cubicBezTo>
                    <a:pt x="158" y="425"/>
                    <a:pt x="159" y="425"/>
                    <a:pt x="159" y="425"/>
                  </a:cubicBezTo>
                  <a:cubicBezTo>
                    <a:pt x="159" y="425"/>
                    <a:pt x="174" y="386"/>
                    <a:pt x="187" y="386"/>
                  </a:cubicBezTo>
                  <a:cubicBezTo>
                    <a:pt x="197" y="386"/>
                    <a:pt x="199" y="394"/>
                    <a:pt x="199" y="394"/>
                  </a:cubicBezTo>
                  <a:cubicBezTo>
                    <a:pt x="199" y="394"/>
                    <a:pt x="221" y="373"/>
                    <a:pt x="230" y="379"/>
                  </a:cubicBezTo>
                  <a:cubicBezTo>
                    <a:pt x="239" y="386"/>
                    <a:pt x="232" y="403"/>
                    <a:pt x="232" y="403"/>
                  </a:cubicBezTo>
                  <a:cubicBezTo>
                    <a:pt x="232" y="403"/>
                    <a:pt x="246" y="391"/>
                    <a:pt x="254" y="401"/>
                  </a:cubicBezTo>
                  <a:cubicBezTo>
                    <a:pt x="263" y="411"/>
                    <a:pt x="249" y="427"/>
                    <a:pt x="249" y="427"/>
                  </a:cubicBezTo>
                  <a:cubicBezTo>
                    <a:pt x="263" y="422"/>
                    <a:pt x="265" y="444"/>
                    <a:pt x="247" y="467"/>
                  </a:cubicBezTo>
                </a:path>
              </a:pathLst>
            </a:custGeom>
            <a:solidFill>
              <a:srgbClr val="46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3" name="Freeform 385">
              <a:extLst>
                <a:ext uri="{FF2B5EF4-FFF2-40B4-BE49-F238E27FC236}">
                  <a16:creationId xmlns:a16="http://schemas.microsoft.com/office/drawing/2014/main" id="{8BFE23EB-7F25-4E13-88E8-5A0CEFF7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144713"/>
              <a:ext cx="471488" cy="658813"/>
            </a:xfrm>
            <a:custGeom>
              <a:avLst/>
              <a:gdLst>
                <a:gd name="T0" fmla="*/ 137 w 168"/>
                <a:gd name="T1" fmla="*/ 56 h 235"/>
                <a:gd name="T2" fmla="*/ 139 w 168"/>
                <a:gd name="T3" fmla="*/ 50 h 235"/>
                <a:gd name="T4" fmla="*/ 145 w 168"/>
                <a:gd name="T5" fmla="*/ 28 h 235"/>
                <a:gd name="T6" fmla="*/ 164 w 168"/>
                <a:gd name="T7" fmla="*/ 0 h 235"/>
                <a:gd name="T8" fmla="*/ 168 w 168"/>
                <a:gd name="T9" fmla="*/ 12 h 235"/>
                <a:gd name="T10" fmla="*/ 135 w 168"/>
                <a:gd name="T11" fmla="*/ 106 h 235"/>
                <a:gd name="T12" fmla="*/ 60 w 168"/>
                <a:gd name="T13" fmla="*/ 163 h 235"/>
                <a:gd name="T14" fmla="*/ 44 w 168"/>
                <a:gd name="T15" fmla="*/ 233 h 235"/>
                <a:gd name="T16" fmla="*/ 0 w 168"/>
                <a:gd name="T17" fmla="*/ 218 h 235"/>
                <a:gd name="T18" fmla="*/ 90 w 168"/>
                <a:gd name="T19" fmla="*/ 108 h 235"/>
                <a:gd name="T20" fmla="*/ 137 w 168"/>
                <a:gd name="T21" fmla="*/ 5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235">
                  <a:moveTo>
                    <a:pt x="137" y="56"/>
                  </a:moveTo>
                  <a:cubicBezTo>
                    <a:pt x="138" y="54"/>
                    <a:pt x="138" y="52"/>
                    <a:pt x="139" y="50"/>
                  </a:cubicBezTo>
                  <a:cubicBezTo>
                    <a:pt x="140" y="42"/>
                    <a:pt x="142" y="34"/>
                    <a:pt x="145" y="28"/>
                  </a:cubicBezTo>
                  <a:cubicBezTo>
                    <a:pt x="153" y="7"/>
                    <a:pt x="164" y="0"/>
                    <a:pt x="164" y="0"/>
                  </a:cubicBezTo>
                  <a:cubicBezTo>
                    <a:pt x="165" y="4"/>
                    <a:pt x="166" y="7"/>
                    <a:pt x="168" y="12"/>
                  </a:cubicBezTo>
                  <a:cubicBezTo>
                    <a:pt x="150" y="30"/>
                    <a:pt x="160" y="76"/>
                    <a:pt x="135" y="106"/>
                  </a:cubicBezTo>
                  <a:cubicBezTo>
                    <a:pt x="114" y="132"/>
                    <a:pt x="80" y="139"/>
                    <a:pt x="60" y="163"/>
                  </a:cubicBezTo>
                  <a:cubicBezTo>
                    <a:pt x="40" y="187"/>
                    <a:pt x="44" y="233"/>
                    <a:pt x="44" y="233"/>
                  </a:cubicBezTo>
                  <a:cubicBezTo>
                    <a:pt x="20" y="235"/>
                    <a:pt x="0" y="218"/>
                    <a:pt x="0" y="218"/>
                  </a:cubicBezTo>
                  <a:cubicBezTo>
                    <a:pt x="7" y="181"/>
                    <a:pt x="42" y="132"/>
                    <a:pt x="90" y="108"/>
                  </a:cubicBezTo>
                  <a:cubicBezTo>
                    <a:pt x="114" y="96"/>
                    <a:pt x="130" y="85"/>
                    <a:pt x="137" y="56"/>
                  </a:cubicBezTo>
                  <a:close/>
                </a:path>
              </a:pathLst>
            </a:custGeom>
            <a:solidFill>
              <a:srgbClr val="008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4" name="Freeform 386">
              <a:extLst>
                <a:ext uri="{FF2B5EF4-FFF2-40B4-BE49-F238E27FC236}">
                  <a16:creationId xmlns:a16="http://schemas.microsoft.com/office/drawing/2014/main" id="{CF69F007-CEA3-4A98-9AFE-0D0E587AF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2114550"/>
              <a:ext cx="581025" cy="330200"/>
            </a:xfrm>
            <a:custGeom>
              <a:avLst/>
              <a:gdLst>
                <a:gd name="T0" fmla="*/ 176 w 207"/>
                <a:gd name="T1" fmla="*/ 48 h 118"/>
                <a:gd name="T2" fmla="*/ 69 w 207"/>
                <a:gd name="T3" fmla="*/ 45 h 118"/>
                <a:gd name="T4" fmla="*/ 30 w 207"/>
                <a:gd name="T5" fmla="*/ 114 h 118"/>
                <a:gd name="T6" fmla="*/ 0 w 207"/>
                <a:gd name="T7" fmla="*/ 107 h 118"/>
                <a:gd name="T8" fmla="*/ 45 w 207"/>
                <a:gd name="T9" fmla="*/ 21 h 118"/>
                <a:gd name="T10" fmla="*/ 153 w 207"/>
                <a:gd name="T11" fmla="*/ 35 h 118"/>
                <a:gd name="T12" fmla="*/ 204 w 207"/>
                <a:gd name="T13" fmla="*/ 6 h 118"/>
                <a:gd name="T14" fmla="*/ 205 w 207"/>
                <a:gd name="T15" fmla="*/ 6 h 118"/>
                <a:gd name="T16" fmla="*/ 207 w 207"/>
                <a:gd name="T17" fmla="*/ 11 h 118"/>
                <a:gd name="T18" fmla="*/ 188 w 207"/>
                <a:gd name="T19" fmla="*/ 39 h 118"/>
                <a:gd name="T20" fmla="*/ 188 w 207"/>
                <a:gd name="T21" fmla="*/ 39 h 118"/>
                <a:gd name="T22" fmla="*/ 176 w 207"/>
                <a:gd name="T23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18">
                  <a:moveTo>
                    <a:pt x="176" y="48"/>
                  </a:moveTo>
                  <a:cubicBezTo>
                    <a:pt x="144" y="63"/>
                    <a:pt x="98" y="35"/>
                    <a:pt x="69" y="45"/>
                  </a:cubicBezTo>
                  <a:cubicBezTo>
                    <a:pt x="36" y="56"/>
                    <a:pt x="37" y="110"/>
                    <a:pt x="30" y="114"/>
                  </a:cubicBezTo>
                  <a:cubicBezTo>
                    <a:pt x="20" y="118"/>
                    <a:pt x="0" y="107"/>
                    <a:pt x="0" y="107"/>
                  </a:cubicBezTo>
                  <a:cubicBezTo>
                    <a:pt x="23" y="77"/>
                    <a:pt x="4" y="46"/>
                    <a:pt x="45" y="21"/>
                  </a:cubicBezTo>
                  <a:cubicBezTo>
                    <a:pt x="79" y="0"/>
                    <a:pt x="118" y="30"/>
                    <a:pt x="153" y="35"/>
                  </a:cubicBezTo>
                  <a:cubicBezTo>
                    <a:pt x="188" y="39"/>
                    <a:pt x="204" y="6"/>
                    <a:pt x="204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5" y="7"/>
                    <a:pt x="206" y="9"/>
                    <a:pt x="207" y="11"/>
                  </a:cubicBezTo>
                  <a:cubicBezTo>
                    <a:pt x="207" y="11"/>
                    <a:pt x="196" y="18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4" y="43"/>
                    <a:pt x="180" y="46"/>
                    <a:pt x="176" y="48"/>
                  </a:cubicBezTo>
                  <a:close/>
                </a:path>
              </a:pathLst>
            </a:custGeom>
            <a:solidFill>
              <a:srgbClr val="C6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5" name="Freeform 387">
              <a:extLst>
                <a:ext uri="{FF2B5EF4-FFF2-40B4-BE49-F238E27FC236}">
                  <a16:creationId xmlns:a16="http://schemas.microsoft.com/office/drawing/2014/main" id="{61372DB2-4C58-4C11-8997-B5F8D78D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1" y="2224088"/>
              <a:ext cx="531813" cy="527050"/>
            </a:xfrm>
            <a:custGeom>
              <a:avLst/>
              <a:gdLst>
                <a:gd name="T0" fmla="*/ 190 w 190"/>
                <a:gd name="T1" fmla="*/ 0 h 188"/>
                <a:gd name="T2" fmla="*/ 190 w 190"/>
                <a:gd name="T3" fmla="*/ 0 h 188"/>
                <a:gd name="T4" fmla="*/ 184 w 190"/>
                <a:gd name="T5" fmla="*/ 22 h 188"/>
                <a:gd name="T6" fmla="*/ 182 w 190"/>
                <a:gd name="T7" fmla="*/ 28 h 188"/>
                <a:gd name="T8" fmla="*/ 56 w 190"/>
                <a:gd name="T9" fmla="*/ 128 h 188"/>
                <a:gd name="T10" fmla="*/ 34 w 190"/>
                <a:gd name="T11" fmla="*/ 188 h 188"/>
                <a:gd name="T12" fmla="*/ 4 w 190"/>
                <a:gd name="T13" fmla="*/ 179 h 188"/>
                <a:gd name="T14" fmla="*/ 19 w 190"/>
                <a:gd name="T15" fmla="*/ 128 h 188"/>
                <a:gd name="T16" fmla="*/ 133 w 190"/>
                <a:gd name="T17" fmla="*/ 49 h 188"/>
                <a:gd name="T18" fmla="*/ 178 w 190"/>
                <a:gd name="T19" fmla="*/ 9 h 188"/>
                <a:gd name="T20" fmla="*/ 190 w 190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88"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87" y="6"/>
                    <a:pt x="185" y="14"/>
                    <a:pt x="184" y="22"/>
                  </a:cubicBezTo>
                  <a:cubicBezTo>
                    <a:pt x="183" y="24"/>
                    <a:pt x="183" y="26"/>
                    <a:pt x="182" y="28"/>
                  </a:cubicBezTo>
                  <a:cubicBezTo>
                    <a:pt x="155" y="85"/>
                    <a:pt x="92" y="80"/>
                    <a:pt x="56" y="128"/>
                  </a:cubicBezTo>
                  <a:cubicBezTo>
                    <a:pt x="34" y="158"/>
                    <a:pt x="34" y="188"/>
                    <a:pt x="34" y="188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4" y="179"/>
                    <a:pt x="0" y="160"/>
                    <a:pt x="19" y="128"/>
                  </a:cubicBezTo>
                  <a:cubicBezTo>
                    <a:pt x="45" y="84"/>
                    <a:pt x="90" y="62"/>
                    <a:pt x="133" y="49"/>
                  </a:cubicBezTo>
                  <a:cubicBezTo>
                    <a:pt x="174" y="36"/>
                    <a:pt x="178" y="10"/>
                    <a:pt x="178" y="9"/>
                  </a:cubicBezTo>
                  <a:cubicBezTo>
                    <a:pt x="182" y="7"/>
                    <a:pt x="186" y="4"/>
                    <a:pt x="190" y="0"/>
                  </a:cubicBezTo>
                  <a:close/>
                </a:path>
              </a:pathLst>
            </a:custGeom>
            <a:solidFill>
              <a:srgbClr val="E44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6" name="Freeform 388">
              <a:extLst>
                <a:ext uri="{FF2B5EF4-FFF2-40B4-BE49-F238E27FC236}">
                  <a16:creationId xmlns:a16="http://schemas.microsoft.com/office/drawing/2014/main" id="{0F811D7D-2236-4ABA-BA1C-F681A4BAF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3494088"/>
              <a:ext cx="1127125" cy="1068388"/>
            </a:xfrm>
            <a:custGeom>
              <a:avLst/>
              <a:gdLst>
                <a:gd name="T0" fmla="*/ 381 w 402"/>
                <a:gd name="T1" fmla="*/ 284 h 381"/>
                <a:gd name="T2" fmla="*/ 323 w 402"/>
                <a:gd name="T3" fmla="*/ 342 h 381"/>
                <a:gd name="T4" fmla="*/ 272 w 402"/>
                <a:gd name="T5" fmla="*/ 367 h 381"/>
                <a:gd name="T6" fmla="*/ 237 w 402"/>
                <a:gd name="T7" fmla="*/ 376 h 381"/>
                <a:gd name="T8" fmla="*/ 163 w 402"/>
                <a:gd name="T9" fmla="*/ 373 h 381"/>
                <a:gd name="T10" fmla="*/ 72 w 402"/>
                <a:gd name="T11" fmla="*/ 316 h 381"/>
                <a:gd name="T12" fmla="*/ 20 w 402"/>
                <a:gd name="T13" fmla="*/ 323 h 381"/>
                <a:gd name="T14" fmla="*/ 10 w 402"/>
                <a:gd name="T15" fmla="*/ 267 h 381"/>
                <a:gd name="T16" fmla="*/ 20 w 402"/>
                <a:gd name="T17" fmla="*/ 257 h 381"/>
                <a:gd name="T18" fmla="*/ 44 w 402"/>
                <a:gd name="T19" fmla="*/ 254 h 381"/>
                <a:gd name="T20" fmla="*/ 12 w 402"/>
                <a:gd name="T21" fmla="*/ 123 h 381"/>
                <a:gd name="T22" fmla="*/ 141 w 402"/>
                <a:gd name="T23" fmla="*/ 40 h 381"/>
                <a:gd name="T24" fmla="*/ 141 w 402"/>
                <a:gd name="T25" fmla="*/ 40 h 381"/>
                <a:gd name="T26" fmla="*/ 196 w 402"/>
                <a:gd name="T27" fmla="*/ 11 h 381"/>
                <a:gd name="T28" fmla="*/ 254 w 402"/>
                <a:gd name="T29" fmla="*/ 0 h 381"/>
                <a:gd name="T30" fmla="*/ 254 w 402"/>
                <a:gd name="T31" fmla="*/ 1 h 381"/>
                <a:gd name="T32" fmla="*/ 289 w 402"/>
                <a:gd name="T33" fmla="*/ 0 h 381"/>
                <a:gd name="T34" fmla="*/ 289 w 402"/>
                <a:gd name="T35" fmla="*/ 1 h 381"/>
                <a:gd name="T36" fmla="*/ 382 w 402"/>
                <a:gd name="T37" fmla="*/ 180 h 381"/>
                <a:gd name="T38" fmla="*/ 381 w 402"/>
                <a:gd name="T39" fmla="*/ 28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381">
                  <a:moveTo>
                    <a:pt x="381" y="284"/>
                  </a:moveTo>
                  <a:cubicBezTo>
                    <a:pt x="370" y="304"/>
                    <a:pt x="351" y="324"/>
                    <a:pt x="323" y="342"/>
                  </a:cubicBezTo>
                  <a:cubicBezTo>
                    <a:pt x="308" y="351"/>
                    <a:pt x="291" y="359"/>
                    <a:pt x="272" y="367"/>
                  </a:cubicBezTo>
                  <a:cubicBezTo>
                    <a:pt x="260" y="371"/>
                    <a:pt x="248" y="374"/>
                    <a:pt x="237" y="376"/>
                  </a:cubicBezTo>
                  <a:cubicBezTo>
                    <a:pt x="210" y="381"/>
                    <a:pt x="185" y="379"/>
                    <a:pt x="163" y="373"/>
                  </a:cubicBezTo>
                  <a:cubicBezTo>
                    <a:pt x="106" y="357"/>
                    <a:pt x="72" y="316"/>
                    <a:pt x="72" y="316"/>
                  </a:cubicBezTo>
                  <a:cubicBezTo>
                    <a:pt x="72" y="316"/>
                    <a:pt x="48" y="343"/>
                    <a:pt x="20" y="323"/>
                  </a:cubicBezTo>
                  <a:cubicBezTo>
                    <a:pt x="0" y="309"/>
                    <a:pt x="0" y="283"/>
                    <a:pt x="10" y="267"/>
                  </a:cubicBezTo>
                  <a:cubicBezTo>
                    <a:pt x="13" y="263"/>
                    <a:pt x="16" y="259"/>
                    <a:pt x="20" y="257"/>
                  </a:cubicBezTo>
                  <a:cubicBezTo>
                    <a:pt x="29" y="251"/>
                    <a:pt x="38" y="252"/>
                    <a:pt x="44" y="254"/>
                  </a:cubicBezTo>
                  <a:cubicBezTo>
                    <a:pt x="49" y="175"/>
                    <a:pt x="14" y="126"/>
                    <a:pt x="12" y="123"/>
                  </a:cubicBezTo>
                  <a:cubicBezTo>
                    <a:pt x="44" y="115"/>
                    <a:pt x="106" y="94"/>
                    <a:pt x="141" y="40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68" y="33"/>
                    <a:pt x="185" y="22"/>
                    <a:pt x="196" y="11"/>
                  </a:cubicBezTo>
                  <a:cubicBezTo>
                    <a:pt x="223" y="13"/>
                    <a:pt x="241" y="8"/>
                    <a:pt x="254" y="0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72" y="4"/>
                    <a:pt x="289" y="0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301" y="70"/>
                    <a:pt x="354" y="127"/>
                    <a:pt x="382" y="180"/>
                  </a:cubicBezTo>
                  <a:cubicBezTo>
                    <a:pt x="397" y="208"/>
                    <a:pt x="402" y="247"/>
                    <a:pt x="381" y="284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7" name="Freeform 389">
              <a:extLst>
                <a:ext uri="{FF2B5EF4-FFF2-40B4-BE49-F238E27FC236}">
                  <a16:creationId xmlns:a16="http://schemas.microsoft.com/office/drawing/2014/main" id="{B77051F3-4697-4239-9644-8E14BB021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6" y="4452938"/>
              <a:ext cx="257175" cy="171450"/>
            </a:xfrm>
            <a:custGeom>
              <a:avLst/>
              <a:gdLst>
                <a:gd name="T0" fmla="*/ 86 w 92"/>
                <a:gd name="T1" fmla="*/ 0 h 61"/>
                <a:gd name="T2" fmla="*/ 63 w 92"/>
                <a:gd name="T3" fmla="*/ 45 h 61"/>
                <a:gd name="T4" fmla="*/ 0 w 92"/>
                <a:gd name="T5" fmla="*/ 34 h 61"/>
                <a:gd name="T6" fmla="*/ 35 w 92"/>
                <a:gd name="T7" fmla="*/ 25 h 61"/>
                <a:gd name="T8" fmla="*/ 86 w 9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1">
                  <a:moveTo>
                    <a:pt x="86" y="0"/>
                  </a:moveTo>
                  <a:cubicBezTo>
                    <a:pt x="87" y="5"/>
                    <a:pt x="92" y="32"/>
                    <a:pt x="63" y="45"/>
                  </a:cubicBezTo>
                  <a:cubicBezTo>
                    <a:pt x="28" y="61"/>
                    <a:pt x="3" y="37"/>
                    <a:pt x="0" y="34"/>
                  </a:cubicBezTo>
                  <a:cubicBezTo>
                    <a:pt x="11" y="32"/>
                    <a:pt x="23" y="29"/>
                    <a:pt x="35" y="25"/>
                  </a:cubicBezTo>
                  <a:cubicBezTo>
                    <a:pt x="54" y="17"/>
                    <a:pt x="71" y="9"/>
                    <a:pt x="86" y="0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8" name="Freeform 390">
              <a:extLst>
                <a:ext uri="{FF2B5EF4-FFF2-40B4-BE49-F238E27FC236}">
                  <a16:creationId xmlns:a16="http://schemas.microsoft.com/office/drawing/2014/main" id="{2E5C554E-9941-49A8-8173-3305FF4A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6" y="4284663"/>
              <a:ext cx="7938" cy="476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9" name="Freeform 391">
              <a:extLst>
                <a:ext uri="{FF2B5EF4-FFF2-40B4-BE49-F238E27FC236}">
                  <a16:creationId xmlns:a16="http://schemas.microsoft.com/office/drawing/2014/main" id="{56966E25-5D8B-4B06-8ECB-0215327F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4284663"/>
              <a:ext cx="174625" cy="209550"/>
            </a:xfrm>
            <a:custGeom>
              <a:avLst/>
              <a:gdLst>
                <a:gd name="T0" fmla="*/ 62 w 62"/>
                <a:gd name="T1" fmla="*/ 0 h 75"/>
                <a:gd name="T2" fmla="*/ 59 w 62"/>
                <a:gd name="T3" fmla="*/ 2 h 75"/>
                <a:gd name="T4" fmla="*/ 58 w 62"/>
                <a:gd name="T5" fmla="*/ 2 h 75"/>
                <a:gd name="T6" fmla="*/ 58 w 62"/>
                <a:gd name="T7" fmla="*/ 2 h 75"/>
                <a:gd name="T8" fmla="*/ 0 w 62"/>
                <a:gd name="T9" fmla="*/ 60 h 75"/>
                <a:gd name="T10" fmla="*/ 0 w 62"/>
                <a:gd name="T11" fmla="*/ 60 h 75"/>
                <a:gd name="T12" fmla="*/ 0 w 62"/>
                <a:gd name="T13" fmla="*/ 60 h 75"/>
                <a:gd name="T14" fmla="*/ 0 w 62"/>
                <a:gd name="T15" fmla="*/ 60 h 75"/>
                <a:gd name="T16" fmla="*/ 1 w 62"/>
                <a:gd name="T17" fmla="*/ 69 h 75"/>
                <a:gd name="T18" fmla="*/ 0 w 62"/>
                <a:gd name="T19" fmla="*/ 75 h 75"/>
                <a:gd name="T20" fmla="*/ 62 w 62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cubicBezTo>
                    <a:pt x="61" y="1"/>
                    <a:pt x="60" y="1"/>
                    <a:pt x="59" y="2"/>
                  </a:cubicBezTo>
                  <a:cubicBezTo>
                    <a:pt x="59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7" y="22"/>
                    <a:pt x="28" y="42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1"/>
                    <a:pt x="1" y="73"/>
                    <a:pt x="0" y="75"/>
                  </a:cubicBezTo>
                  <a:cubicBezTo>
                    <a:pt x="26" y="57"/>
                    <a:pt x="47" y="29"/>
                    <a:pt x="62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0" name="Freeform 392">
              <a:extLst>
                <a:ext uri="{FF2B5EF4-FFF2-40B4-BE49-F238E27FC236}">
                  <a16:creationId xmlns:a16="http://schemas.microsoft.com/office/drawing/2014/main" id="{3D5CED34-A506-404B-AC4C-8EFEE3A5B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638" y="4452938"/>
              <a:ext cx="3175" cy="41275"/>
            </a:xfrm>
            <a:custGeom>
              <a:avLst/>
              <a:gdLst>
                <a:gd name="T0" fmla="*/ 0 w 1"/>
                <a:gd name="T1" fmla="*/ 0 h 15"/>
                <a:gd name="T2" fmla="*/ 1 w 1"/>
                <a:gd name="T3" fmla="*/ 9 h 15"/>
                <a:gd name="T4" fmla="*/ 0 w 1"/>
                <a:gd name="T5" fmla="*/ 15 h 15"/>
                <a:gd name="T6" fmla="*/ 0 w 1"/>
                <a:gd name="T7" fmla="*/ 15 h 15"/>
                <a:gd name="T8" fmla="*/ 1 w 1"/>
                <a:gd name="T9" fmla="*/ 9 h 15"/>
                <a:gd name="T10" fmla="*/ 0 w 1"/>
                <a:gd name="T11" fmla="*/ 0 h 15"/>
                <a:gd name="T12" fmla="*/ 0 w 1"/>
                <a:gd name="T13" fmla="*/ 0 h 15"/>
                <a:gd name="T14" fmla="*/ 0 w 1"/>
                <a:gd name="T15" fmla="*/ 0 h 15"/>
                <a:gd name="T16" fmla="*/ 0 w 1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2"/>
                    <a:pt x="1" y="5"/>
                    <a:pt x="1" y="9"/>
                  </a:cubicBezTo>
                  <a:cubicBezTo>
                    <a:pt x="1" y="11"/>
                    <a:pt x="1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3"/>
                    <a:pt x="1" y="11"/>
                    <a:pt x="1" y="9"/>
                  </a:cubicBezTo>
                  <a:cubicBezTo>
                    <a:pt x="1" y="5"/>
                    <a:pt x="0" y="2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1" name="Freeform 393">
              <a:extLst>
                <a:ext uri="{FF2B5EF4-FFF2-40B4-BE49-F238E27FC236}">
                  <a16:creationId xmlns:a16="http://schemas.microsoft.com/office/drawing/2014/main" id="{ADD61DAF-938A-44DF-AB72-86F157522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4929188"/>
              <a:ext cx="26988" cy="76200"/>
            </a:xfrm>
            <a:custGeom>
              <a:avLst/>
              <a:gdLst>
                <a:gd name="T0" fmla="*/ 0 w 10"/>
                <a:gd name="T1" fmla="*/ 27 h 27"/>
                <a:gd name="T2" fmla="*/ 0 w 10"/>
                <a:gd name="T3" fmla="*/ 27 h 27"/>
                <a:gd name="T4" fmla="*/ 0 w 10"/>
                <a:gd name="T5" fmla="*/ 27 h 27"/>
                <a:gd name="T6" fmla="*/ 0 w 10"/>
                <a:gd name="T7" fmla="*/ 27 h 27"/>
                <a:gd name="T8" fmla="*/ 0 w 10"/>
                <a:gd name="T9" fmla="*/ 27 h 27"/>
                <a:gd name="T10" fmla="*/ 0 w 10"/>
                <a:gd name="T11" fmla="*/ 27 h 27"/>
                <a:gd name="T12" fmla="*/ 10 w 10"/>
                <a:gd name="T13" fmla="*/ 0 h 27"/>
                <a:gd name="T14" fmla="*/ 0 w 10"/>
                <a:gd name="T15" fmla="*/ 27 h 27"/>
                <a:gd name="T16" fmla="*/ 10 w 10"/>
                <a:gd name="T17" fmla="*/ 0 h 27"/>
                <a:gd name="T18" fmla="*/ 10 w 1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7"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10" y="0"/>
                  </a:moveTo>
                  <a:cubicBezTo>
                    <a:pt x="10" y="7"/>
                    <a:pt x="7" y="17"/>
                    <a:pt x="0" y="27"/>
                  </a:cubicBezTo>
                  <a:cubicBezTo>
                    <a:pt x="7" y="17"/>
                    <a:pt x="10" y="7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2" name="Freeform 394">
              <a:extLst>
                <a:ext uri="{FF2B5EF4-FFF2-40B4-BE49-F238E27FC236}">
                  <a16:creationId xmlns:a16="http://schemas.microsoft.com/office/drawing/2014/main" id="{8EC33882-663C-46DC-898D-81A2A72F3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4929188"/>
              <a:ext cx="26988" cy="76200"/>
            </a:xfrm>
            <a:custGeom>
              <a:avLst/>
              <a:gdLst>
                <a:gd name="T0" fmla="*/ 10 w 10"/>
                <a:gd name="T1" fmla="*/ 0 h 27"/>
                <a:gd name="T2" fmla="*/ 0 w 10"/>
                <a:gd name="T3" fmla="*/ 27 h 27"/>
                <a:gd name="T4" fmla="*/ 0 w 10"/>
                <a:gd name="T5" fmla="*/ 27 h 27"/>
                <a:gd name="T6" fmla="*/ 0 w 10"/>
                <a:gd name="T7" fmla="*/ 27 h 27"/>
                <a:gd name="T8" fmla="*/ 0 w 10"/>
                <a:gd name="T9" fmla="*/ 27 h 27"/>
                <a:gd name="T10" fmla="*/ 0 w 10"/>
                <a:gd name="T11" fmla="*/ 27 h 27"/>
                <a:gd name="T12" fmla="*/ 0 w 10"/>
                <a:gd name="T13" fmla="*/ 27 h 27"/>
                <a:gd name="T14" fmla="*/ 10 w 10"/>
                <a:gd name="T15" fmla="*/ 0 h 27"/>
                <a:gd name="T16" fmla="*/ 10 w 10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">
                  <a:moveTo>
                    <a:pt x="10" y="0"/>
                  </a:moveTo>
                  <a:cubicBezTo>
                    <a:pt x="10" y="7"/>
                    <a:pt x="7" y="1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" y="17"/>
                    <a:pt x="10" y="7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3" name="Freeform 395">
              <a:extLst>
                <a:ext uri="{FF2B5EF4-FFF2-40B4-BE49-F238E27FC236}">
                  <a16:creationId xmlns:a16="http://schemas.microsoft.com/office/drawing/2014/main" id="{D340EA55-118C-4FDE-83D6-148056D6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5005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4" name="Oval 396">
              <a:extLst>
                <a:ext uri="{FF2B5EF4-FFF2-40B4-BE49-F238E27FC236}">
                  <a16:creationId xmlns:a16="http://schemas.microsoft.com/office/drawing/2014/main" id="{327AB184-5245-4942-8AA3-CE4B74E40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5005388"/>
              <a:ext cx="1588" cy="1588"/>
            </a:xfrm>
            <a:prstGeom prst="ellipse">
              <a:avLst/>
            </a:pr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5" name="Freeform 397">
              <a:extLst>
                <a:ext uri="{FF2B5EF4-FFF2-40B4-BE49-F238E27FC236}">
                  <a16:creationId xmlns:a16="http://schemas.microsoft.com/office/drawing/2014/main" id="{E6F4940D-74CF-4CF8-AB73-460B7EC43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5005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6" name="Freeform 398">
              <a:extLst>
                <a:ext uri="{FF2B5EF4-FFF2-40B4-BE49-F238E27FC236}">
                  <a16:creationId xmlns:a16="http://schemas.microsoft.com/office/drawing/2014/main" id="{D8E90F50-1BBA-4177-B6A2-15A26CD5A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50053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7" name="Freeform 399">
              <a:extLst>
                <a:ext uri="{FF2B5EF4-FFF2-40B4-BE49-F238E27FC236}">
                  <a16:creationId xmlns:a16="http://schemas.microsoft.com/office/drawing/2014/main" id="{E437E537-0201-4417-B480-2F8B1A403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5016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8" name="Oval 400">
              <a:extLst>
                <a:ext uri="{FF2B5EF4-FFF2-40B4-BE49-F238E27FC236}">
                  <a16:creationId xmlns:a16="http://schemas.microsoft.com/office/drawing/2014/main" id="{DB1D4281-4A95-4DD8-AA75-51FB6FE46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763" y="5016500"/>
              <a:ext cx="1588" cy="1588"/>
            </a:xfrm>
            <a:prstGeom prst="ellipse">
              <a:avLst/>
            </a:pr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9" name="Freeform 401">
              <a:extLst>
                <a:ext uri="{FF2B5EF4-FFF2-40B4-BE49-F238E27FC236}">
                  <a16:creationId xmlns:a16="http://schemas.microsoft.com/office/drawing/2014/main" id="{66CD48A5-415F-422B-9C8C-C1C11FB29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5016500"/>
              <a:ext cx="85725" cy="76200"/>
            </a:xfrm>
            <a:custGeom>
              <a:avLst/>
              <a:gdLst>
                <a:gd name="T0" fmla="*/ 31 w 31"/>
                <a:gd name="T1" fmla="*/ 0 h 27"/>
                <a:gd name="T2" fmla="*/ 31 w 31"/>
                <a:gd name="T3" fmla="*/ 0 h 27"/>
                <a:gd name="T4" fmla="*/ 4 w 31"/>
                <a:gd name="T5" fmla="*/ 27 h 27"/>
                <a:gd name="T6" fmla="*/ 0 w 31"/>
                <a:gd name="T7" fmla="*/ 25 h 27"/>
                <a:gd name="T8" fmla="*/ 0 w 31"/>
                <a:gd name="T9" fmla="*/ 25 h 27"/>
                <a:gd name="T10" fmla="*/ 4 w 31"/>
                <a:gd name="T11" fmla="*/ 27 h 27"/>
                <a:gd name="T12" fmla="*/ 4 w 31"/>
                <a:gd name="T13" fmla="*/ 27 h 27"/>
                <a:gd name="T14" fmla="*/ 4 w 31"/>
                <a:gd name="T15" fmla="*/ 27 h 27"/>
                <a:gd name="T16" fmla="*/ 4 w 31"/>
                <a:gd name="T17" fmla="*/ 27 h 27"/>
                <a:gd name="T18" fmla="*/ 4 w 31"/>
                <a:gd name="T19" fmla="*/ 27 h 27"/>
                <a:gd name="T20" fmla="*/ 4 w 31"/>
                <a:gd name="T21" fmla="*/ 27 h 27"/>
                <a:gd name="T22" fmla="*/ 4 w 31"/>
                <a:gd name="T23" fmla="*/ 27 h 27"/>
                <a:gd name="T24" fmla="*/ 4 w 31"/>
                <a:gd name="T25" fmla="*/ 27 h 27"/>
                <a:gd name="T26" fmla="*/ 31 w 31"/>
                <a:gd name="T27" fmla="*/ 0 h 27"/>
                <a:gd name="T28" fmla="*/ 31 w 31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27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6" y="7"/>
                    <a:pt x="16" y="16"/>
                    <a:pt x="4" y="27"/>
                  </a:cubicBezTo>
                  <a:cubicBezTo>
                    <a:pt x="3" y="26"/>
                    <a:pt x="2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6" y="16"/>
                    <a:pt x="26" y="7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0" name="Freeform 402">
              <a:extLst>
                <a:ext uri="{FF2B5EF4-FFF2-40B4-BE49-F238E27FC236}">
                  <a16:creationId xmlns:a16="http://schemas.microsoft.com/office/drawing/2014/main" id="{77891E87-B728-41AF-BC51-49984401D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038" y="5086350"/>
              <a:ext cx="11113" cy="6350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4 w 4"/>
                <a:gd name="T13" fmla="*/ 2 h 2"/>
                <a:gd name="T14" fmla="*/ 4 w 4"/>
                <a:gd name="T15" fmla="*/ 2 h 2"/>
                <a:gd name="T16" fmla="*/ 4 w 4"/>
                <a:gd name="T17" fmla="*/ 2 h 2"/>
                <a:gd name="T18" fmla="*/ 0 w 4"/>
                <a:gd name="T19" fmla="*/ 0 h 2"/>
                <a:gd name="T20" fmla="*/ 0 w 4"/>
                <a:gd name="T21" fmla="*/ 0 h 2"/>
                <a:gd name="T22" fmla="*/ 4 w 4"/>
                <a:gd name="T23" fmla="*/ 2 h 2"/>
                <a:gd name="T24" fmla="*/ 0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1" name="Freeform 403">
              <a:extLst>
                <a:ext uri="{FF2B5EF4-FFF2-40B4-BE49-F238E27FC236}">
                  <a16:creationId xmlns:a16="http://schemas.microsoft.com/office/drawing/2014/main" id="{0457DAD9-0348-4D1D-9203-FF8478BA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4929188"/>
              <a:ext cx="327025" cy="306388"/>
            </a:xfrm>
            <a:custGeom>
              <a:avLst/>
              <a:gdLst>
                <a:gd name="T0" fmla="*/ 112 w 117"/>
                <a:gd name="T1" fmla="*/ 0 h 109"/>
                <a:gd name="T2" fmla="*/ 102 w 117"/>
                <a:gd name="T3" fmla="*/ 27 h 109"/>
                <a:gd name="T4" fmla="*/ 102 w 117"/>
                <a:gd name="T5" fmla="*/ 27 h 109"/>
                <a:gd name="T6" fmla="*/ 102 w 117"/>
                <a:gd name="T7" fmla="*/ 27 h 109"/>
                <a:gd name="T8" fmla="*/ 102 w 117"/>
                <a:gd name="T9" fmla="*/ 27 h 109"/>
                <a:gd name="T10" fmla="*/ 102 w 117"/>
                <a:gd name="T11" fmla="*/ 27 h 109"/>
                <a:gd name="T12" fmla="*/ 102 w 117"/>
                <a:gd name="T13" fmla="*/ 28 h 109"/>
                <a:gd name="T14" fmla="*/ 102 w 117"/>
                <a:gd name="T15" fmla="*/ 28 h 109"/>
                <a:gd name="T16" fmla="*/ 99 w 117"/>
                <a:gd name="T17" fmla="*/ 31 h 109"/>
                <a:gd name="T18" fmla="*/ 99 w 117"/>
                <a:gd name="T19" fmla="*/ 31 h 109"/>
                <a:gd name="T20" fmla="*/ 99 w 117"/>
                <a:gd name="T21" fmla="*/ 31 h 109"/>
                <a:gd name="T22" fmla="*/ 99 w 117"/>
                <a:gd name="T23" fmla="*/ 31 h 109"/>
                <a:gd name="T24" fmla="*/ 99 w 117"/>
                <a:gd name="T25" fmla="*/ 31 h 109"/>
                <a:gd name="T26" fmla="*/ 99 w 117"/>
                <a:gd name="T27" fmla="*/ 31 h 109"/>
                <a:gd name="T28" fmla="*/ 72 w 117"/>
                <a:gd name="T29" fmla="*/ 58 h 109"/>
                <a:gd name="T30" fmla="*/ 72 w 117"/>
                <a:gd name="T31" fmla="*/ 58 h 109"/>
                <a:gd name="T32" fmla="*/ 72 w 117"/>
                <a:gd name="T33" fmla="*/ 58 h 109"/>
                <a:gd name="T34" fmla="*/ 72 w 117"/>
                <a:gd name="T35" fmla="*/ 58 h 109"/>
                <a:gd name="T36" fmla="*/ 72 w 117"/>
                <a:gd name="T37" fmla="*/ 58 h 109"/>
                <a:gd name="T38" fmla="*/ 72 w 117"/>
                <a:gd name="T39" fmla="*/ 58 h 109"/>
                <a:gd name="T40" fmla="*/ 72 w 117"/>
                <a:gd name="T41" fmla="*/ 58 h 109"/>
                <a:gd name="T42" fmla="*/ 72 w 117"/>
                <a:gd name="T43" fmla="*/ 58 h 109"/>
                <a:gd name="T44" fmla="*/ 68 w 117"/>
                <a:gd name="T45" fmla="*/ 56 h 109"/>
                <a:gd name="T46" fmla="*/ 0 w 117"/>
                <a:gd name="T47" fmla="*/ 101 h 109"/>
                <a:gd name="T48" fmla="*/ 0 w 117"/>
                <a:gd name="T49" fmla="*/ 109 h 109"/>
                <a:gd name="T50" fmla="*/ 108 w 117"/>
                <a:gd name="T51" fmla="*/ 31 h 109"/>
                <a:gd name="T52" fmla="*/ 112 w 117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09">
                  <a:moveTo>
                    <a:pt x="112" y="0"/>
                  </a:moveTo>
                  <a:cubicBezTo>
                    <a:pt x="112" y="7"/>
                    <a:pt x="109" y="1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9"/>
                    <a:pt x="100" y="30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4" y="38"/>
                    <a:pt x="84" y="47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1" y="57"/>
                    <a:pt x="69" y="57"/>
                    <a:pt x="68" y="56"/>
                  </a:cubicBezTo>
                  <a:cubicBezTo>
                    <a:pt x="49" y="75"/>
                    <a:pt x="27" y="90"/>
                    <a:pt x="0" y="101"/>
                  </a:cubicBezTo>
                  <a:cubicBezTo>
                    <a:pt x="0" y="104"/>
                    <a:pt x="0" y="106"/>
                    <a:pt x="0" y="109"/>
                  </a:cubicBezTo>
                  <a:cubicBezTo>
                    <a:pt x="47" y="101"/>
                    <a:pt x="94" y="74"/>
                    <a:pt x="108" y="31"/>
                  </a:cubicBezTo>
                  <a:cubicBezTo>
                    <a:pt x="111" y="22"/>
                    <a:pt x="117" y="10"/>
                    <a:pt x="112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2" name="Freeform 404">
              <a:extLst>
                <a:ext uri="{FF2B5EF4-FFF2-40B4-BE49-F238E27FC236}">
                  <a16:creationId xmlns:a16="http://schemas.microsoft.com/office/drawing/2014/main" id="{6FC39C55-2149-42BB-8E45-4E5A0A549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3889375"/>
              <a:ext cx="641350" cy="742950"/>
            </a:xfrm>
            <a:custGeom>
              <a:avLst/>
              <a:gdLst>
                <a:gd name="T0" fmla="*/ 229 w 229"/>
                <a:gd name="T1" fmla="*/ 0 h 265"/>
                <a:gd name="T2" fmla="*/ 2 w 229"/>
                <a:gd name="T3" fmla="*/ 250 h 265"/>
                <a:gd name="T4" fmla="*/ 4 w 229"/>
                <a:gd name="T5" fmla="*/ 265 h 265"/>
                <a:gd name="T6" fmla="*/ 229 w 229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65">
                  <a:moveTo>
                    <a:pt x="229" y="0"/>
                  </a:moveTo>
                  <a:cubicBezTo>
                    <a:pt x="162" y="90"/>
                    <a:pt x="93" y="175"/>
                    <a:pt x="2" y="250"/>
                  </a:cubicBezTo>
                  <a:cubicBezTo>
                    <a:pt x="0" y="250"/>
                    <a:pt x="2" y="257"/>
                    <a:pt x="4" y="265"/>
                  </a:cubicBezTo>
                  <a:cubicBezTo>
                    <a:pt x="125" y="189"/>
                    <a:pt x="215" y="27"/>
                    <a:pt x="229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3" name="Freeform 405">
              <a:extLst>
                <a:ext uri="{FF2B5EF4-FFF2-40B4-BE49-F238E27FC236}">
                  <a16:creationId xmlns:a16="http://schemas.microsoft.com/office/drawing/2014/main" id="{35BB942A-001B-4D23-B8BC-AC15F0871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4452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8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4" name="Freeform 407">
              <a:extLst>
                <a:ext uri="{FF2B5EF4-FFF2-40B4-BE49-F238E27FC236}">
                  <a16:creationId xmlns:a16="http://schemas.microsoft.com/office/drawing/2014/main" id="{EDE8494B-8B53-42B0-A21F-2AD749A50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452938"/>
              <a:ext cx="238125" cy="95250"/>
            </a:xfrm>
            <a:custGeom>
              <a:avLst/>
              <a:gdLst>
                <a:gd name="T0" fmla="*/ 85 w 85"/>
                <a:gd name="T1" fmla="*/ 0 h 34"/>
                <a:gd name="T2" fmla="*/ 34 w 85"/>
                <a:gd name="T3" fmla="*/ 25 h 34"/>
                <a:gd name="T4" fmla="*/ 0 w 85"/>
                <a:gd name="T5" fmla="*/ 34 h 34"/>
                <a:gd name="T6" fmla="*/ 0 w 85"/>
                <a:gd name="T7" fmla="*/ 34 h 34"/>
                <a:gd name="T8" fmla="*/ 34 w 85"/>
                <a:gd name="T9" fmla="*/ 25 h 34"/>
                <a:gd name="T10" fmla="*/ 85 w 85"/>
                <a:gd name="T11" fmla="*/ 0 h 34"/>
                <a:gd name="T12" fmla="*/ 85 w 85"/>
                <a:gd name="T13" fmla="*/ 0 h 34"/>
                <a:gd name="T14" fmla="*/ 85 w 85"/>
                <a:gd name="T15" fmla="*/ 0 h 34"/>
                <a:gd name="T16" fmla="*/ 85 w 85"/>
                <a:gd name="T17" fmla="*/ 0 h 34"/>
                <a:gd name="T18" fmla="*/ 85 w 85"/>
                <a:gd name="T19" fmla="*/ 0 h 34"/>
                <a:gd name="T20" fmla="*/ 85 w 8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4">
                  <a:moveTo>
                    <a:pt x="85" y="0"/>
                  </a:moveTo>
                  <a:cubicBezTo>
                    <a:pt x="70" y="9"/>
                    <a:pt x="53" y="17"/>
                    <a:pt x="34" y="25"/>
                  </a:cubicBezTo>
                  <a:cubicBezTo>
                    <a:pt x="22" y="29"/>
                    <a:pt x="10" y="3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" y="32"/>
                    <a:pt x="22" y="29"/>
                    <a:pt x="34" y="25"/>
                  </a:cubicBezTo>
                  <a:cubicBezTo>
                    <a:pt x="53" y="17"/>
                    <a:pt x="70" y="9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5" name="Freeform 408">
              <a:extLst>
                <a:ext uri="{FF2B5EF4-FFF2-40B4-BE49-F238E27FC236}">
                  <a16:creationId xmlns:a16="http://schemas.microsoft.com/office/drawing/2014/main" id="{7EDE8CB6-FA02-435C-A6BF-693678650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452938"/>
              <a:ext cx="241300" cy="103188"/>
            </a:xfrm>
            <a:custGeom>
              <a:avLst/>
              <a:gdLst>
                <a:gd name="T0" fmla="*/ 85 w 86"/>
                <a:gd name="T1" fmla="*/ 0 h 37"/>
                <a:gd name="T2" fmla="*/ 34 w 86"/>
                <a:gd name="T3" fmla="*/ 25 h 37"/>
                <a:gd name="T4" fmla="*/ 0 w 86"/>
                <a:gd name="T5" fmla="*/ 34 h 37"/>
                <a:gd name="T6" fmla="*/ 23 w 86"/>
                <a:gd name="T7" fmla="*/ 37 h 37"/>
                <a:gd name="T8" fmla="*/ 85 w 86"/>
                <a:gd name="T9" fmla="*/ 15 h 37"/>
                <a:gd name="T10" fmla="*/ 86 w 86"/>
                <a:gd name="T11" fmla="*/ 9 h 37"/>
                <a:gd name="T12" fmla="*/ 85 w 86"/>
                <a:gd name="T13" fmla="*/ 0 h 37"/>
                <a:gd name="T14" fmla="*/ 85 w 86"/>
                <a:gd name="T15" fmla="*/ 0 h 37"/>
                <a:gd name="T16" fmla="*/ 85 w 86"/>
                <a:gd name="T17" fmla="*/ 0 h 37"/>
                <a:gd name="T18" fmla="*/ 85 w 86"/>
                <a:gd name="T19" fmla="*/ 0 h 37"/>
                <a:gd name="T20" fmla="*/ 85 w 86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37">
                  <a:moveTo>
                    <a:pt x="85" y="0"/>
                  </a:moveTo>
                  <a:cubicBezTo>
                    <a:pt x="70" y="9"/>
                    <a:pt x="53" y="17"/>
                    <a:pt x="34" y="25"/>
                  </a:cubicBezTo>
                  <a:cubicBezTo>
                    <a:pt x="22" y="29"/>
                    <a:pt x="10" y="32"/>
                    <a:pt x="0" y="34"/>
                  </a:cubicBezTo>
                  <a:cubicBezTo>
                    <a:pt x="7" y="36"/>
                    <a:pt x="15" y="37"/>
                    <a:pt x="23" y="37"/>
                  </a:cubicBezTo>
                  <a:cubicBezTo>
                    <a:pt x="45" y="37"/>
                    <a:pt x="67" y="29"/>
                    <a:pt x="85" y="15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5"/>
                    <a:pt x="85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6" name="Freeform 409">
              <a:extLst>
                <a:ext uri="{FF2B5EF4-FFF2-40B4-BE49-F238E27FC236}">
                  <a16:creationId xmlns:a16="http://schemas.microsoft.com/office/drawing/2014/main" id="{5F019697-9400-4E89-A9C5-553CCC14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4494213"/>
              <a:ext cx="239712" cy="130175"/>
            </a:xfrm>
            <a:custGeom>
              <a:avLst/>
              <a:gdLst>
                <a:gd name="T0" fmla="*/ 1 w 86"/>
                <a:gd name="T1" fmla="*/ 19 h 46"/>
                <a:gd name="T2" fmla="*/ 0 w 86"/>
                <a:gd name="T3" fmla="*/ 19 h 46"/>
                <a:gd name="T4" fmla="*/ 63 w 86"/>
                <a:gd name="T5" fmla="*/ 30 h 46"/>
                <a:gd name="T6" fmla="*/ 86 w 86"/>
                <a:gd name="T7" fmla="*/ 0 h 46"/>
                <a:gd name="T8" fmla="*/ 1 w 86"/>
                <a:gd name="T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6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" y="22"/>
                    <a:pt x="28" y="46"/>
                    <a:pt x="63" y="30"/>
                  </a:cubicBezTo>
                  <a:cubicBezTo>
                    <a:pt x="80" y="22"/>
                    <a:pt x="85" y="10"/>
                    <a:pt x="86" y="0"/>
                  </a:cubicBezTo>
                  <a:cubicBezTo>
                    <a:pt x="61" y="18"/>
                    <a:pt x="32" y="27"/>
                    <a:pt x="1" y="19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7" name="Freeform 410">
              <a:extLst>
                <a:ext uri="{FF2B5EF4-FFF2-40B4-BE49-F238E27FC236}">
                  <a16:creationId xmlns:a16="http://schemas.microsoft.com/office/drawing/2014/main" id="{10925B7B-0D44-4A8F-A7C2-A433CC1FE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3208338"/>
              <a:ext cx="1084262" cy="1033463"/>
            </a:xfrm>
            <a:custGeom>
              <a:avLst/>
              <a:gdLst>
                <a:gd name="T0" fmla="*/ 311 w 387"/>
                <a:gd name="T1" fmla="*/ 102 h 369"/>
                <a:gd name="T2" fmla="*/ 253 w 387"/>
                <a:gd name="T3" fmla="*/ 113 h 369"/>
                <a:gd name="T4" fmla="*/ 198 w 387"/>
                <a:gd name="T5" fmla="*/ 142 h 369"/>
                <a:gd name="T6" fmla="*/ 198 w 387"/>
                <a:gd name="T7" fmla="*/ 142 h 369"/>
                <a:gd name="T8" fmla="*/ 69 w 387"/>
                <a:gd name="T9" fmla="*/ 225 h 369"/>
                <a:gd name="T10" fmla="*/ 101 w 387"/>
                <a:gd name="T11" fmla="*/ 356 h 369"/>
                <a:gd name="T12" fmla="*/ 77 w 387"/>
                <a:gd name="T13" fmla="*/ 359 h 369"/>
                <a:gd name="T14" fmla="*/ 67 w 387"/>
                <a:gd name="T15" fmla="*/ 369 h 369"/>
                <a:gd name="T16" fmla="*/ 21 w 387"/>
                <a:gd name="T17" fmla="*/ 306 h 369"/>
                <a:gd name="T18" fmla="*/ 31 w 387"/>
                <a:gd name="T19" fmla="*/ 235 h 369"/>
                <a:gd name="T20" fmla="*/ 44 w 387"/>
                <a:gd name="T21" fmla="*/ 140 h 369"/>
                <a:gd name="T22" fmla="*/ 192 w 387"/>
                <a:gd name="T23" fmla="*/ 61 h 369"/>
                <a:gd name="T24" fmla="*/ 214 w 387"/>
                <a:gd name="T25" fmla="*/ 10 h 369"/>
                <a:gd name="T26" fmla="*/ 246 w 387"/>
                <a:gd name="T27" fmla="*/ 45 h 369"/>
                <a:gd name="T28" fmla="*/ 269 w 387"/>
                <a:gd name="T29" fmla="*/ 2 h 369"/>
                <a:gd name="T30" fmla="*/ 292 w 387"/>
                <a:gd name="T31" fmla="*/ 46 h 369"/>
                <a:gd name="T32" fmla="*/ 322 w 387"/>
                <a:gd name="T33" fmla="*/ 6 h 369"/>
                <a:gd name="T34" fmla="*/ 348 w 387"/>
                <a:gd name="T35" fmla="*/ 34 h 369"/>
                <a:gd name="T36" fmla="*/ 363 w 387"/>
                <a:gd name="T37" fmla="*/ 4 h 369"/>
                <a:gd name="T38" fmla="*/ 379 w 387"/>
                <a:gd name="T39" fmla="*/ 77 h 369"/>
                <a:gd name="T40" fmla="*/ 346 w 387"/>
                <a:gd name="T41" fmla="*/ 102 h 369"/>
                <a:gd name="T42" fmla="*/ 311 w 387"/>
                <a:gd name="T43" fmla="*/ 103 h 369"/>
                <a:gd name="T44" fmla="*/ 311 w 387"/>
                <a:gd name="T45" fmla="*/ 10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7" h="369">
                  <a:moveTo>
                    <a:pt x="311" y="102"/>
                  </a:moveTo>
                  <a:cubicBezTo>
                    <a:pt x="298" y="110"/>
                    <a:pt x="280" y="115"/>
                    <a:pt x="253" y="113"/>
                  </a:cubicBezTo>
                  <a:cubicBezTo>
                    <a:pt x="242" y="124"/>
                    <a:pt x="225" y="135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63" y="196"/>
                    <a:pt x="101" y="217"/>
                    <a:pt x="69" y="225"/>
                  </a:cubicBezTo>
                  <a:cubicBezTo>
                    <a:pt x="71" y="228"/>
                    <a:pt x="106" y="277"/>
                    <a:pt x="101" y="356"/>
                  </a:cubicBezTo>
                  <a:cubicBezTo>
                    <a:pt x="95" y="354"/>
                    <a:pt x="86" y="353"/>
                    <a:pt x="77" y="359"/>
                  </a:cubicBezTo>
                  <a:cubicBezTo>
                    <a:pt x="73" y="361"/>
                    <a:pt x="70" y="365"/>
                    <a:pt x="67" y="369"/>
                  </a:cubicBezTo>
                  <a:cubicBezTo>
                    <a:pt x="62" y="366"/>
                    <a:pt x="40" y="352"/>
                    <a:pt x="21" y="306"/>
                  </a:cubicBezTo>
                  <a:cubicBezTo>
                    <a:pt x="0" y="253"/>
                    <a:pt x="31" y="235"/>
                    <a:pt x="31" y="235"/>
                  </a:cubicBezTo>
                  <a:cubicBezTo>
                    <a:pt x="31" y="235"/>
                    <a:pt x="0" y="204"/>
                    <a:pt x="44" y="140"/>
                  </a:cubicBezTo>
                  <a:cubicBezTo>
                    <a:pt x="88" y="76"/>
                    <a:pt x="181" y="69"/>
                    <a:pt x="192" y="61"/>
                  </a:cubicBezTo>
                  <a:cubicBezTo>
                    <a:pt x="203" y="52"/>
                    <a:pt x="192" y="20"/>
                    <a:pt x="214" y="10"/>
                  </a:cubicBezTo>
                  <a:cubicBezTo>
                    <a:pt x="235" y="0"/>
                    <a:pt x="246" y="45"/>
                    <a:pt x="246" y="45"/>
                  </a:cubicBezTo>
                  <a:cubicBezTo>
                    <a:pt x="246" y="45"/>
                    <a:pt x="242" y="1"/>
                    <a:pt x="269" y="2"/>
                  </a:cubicBezTo>
                  <a:cubicBezTo>
                    <a:pt x="296" y="3"/>
                    <a:pt x="292" y="46"/>
                    <a:pt x="292" y="46"/>
                  </a:cubicBezTo>
                  <a:cubicBezTo>
                    <a:pt x="292" y="46"/>
                    <a:pt x="300" y="11"/>
                    <a:pt x="322" y="6"/>
                  </a:cubicBezTo>
                  <a:cubicBezTo>
                    <a:pt x="343" y="1"/>
                    <a:pt x="348" y="34"/>
                    <a:pt x="348" y="34"/>
                  </a:cubicBezTo>
                  <a:cubicBezTo>
                    <a:pt x="348" y="34"/>
                    <a:pt x="349" y="6"/>
                    <a:pt x="363" y="4"/>
                  </a:cubicBezTo>
                  <a:cubicBezTo>
                    <a:pt x="380" y="1"/>
                    <a:pt x="387" y="42"/>
                    <a:pt x="379" y="77"/>
                  </a:cubicBezTo>
                  <a:cubicBezTo>
                    <a:pt x="375" y="93"/>
                    <a:pt x="361" y="100"/>
                    <a:pt x="346" y="102"/>
                  </a:cubicBezTo>
                  <a:cubicBezTo>
                    <a:pt x="329" y="106"/>
                    <a:pt x="311" y="103"/>
                    <a:pt x="311" y="103"/>
                  </a:cubicBezTo>
                  <a:cubicBezTo>
                    <a:pt x="311" y="102"/>
                    <a:pt x="311" y="102"/>
                    <a:pt x="311" y="102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8" name="Freeform 411">
              <a:extLst>
                <a:ext uri="{FF2B5EF4-FFF2-40B4-BE49-F238E27FC236}">
                  <a16:creationId xmlns:a16="http://schemas.microsoft.com/office/drawing/2014/main" id="{31B8C7FF-EE2A-4D28-8D5B-8D5A2C58A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4752975"/>
              <a:ext cx="301625" cy="339725"/>
            </a:xfrm>
            <a:custGeom>
              <a:avLst/>
              <a:gdLst>
                <a:gd name="T0" fmla="*/ 97 w 108"/>
                <a:gd name="T1" fmla="*/ 28 h 121"/>
                <a:gd name="T2" fmla="*/ 92 w 108"/>
                <a:gd name="T3" fmla="*/ 54 h 121"/>
                <a:gd name="T4" fmla="*/ 90 w 108"/>
                <a:gd name="T5" fmla="*/ 94 h 121"/>
                <a:gd name="T6" fmla="*/ 63 w 108"/>
                <a:gd name="T7" fmla="*/ 121 h 121"/>
                <a:gd name="T8" fmla="*/ 0 w 108"/>
                <a:gd name="T9" fmla="*/ 54 h 121"/>
                <a:gd name="T10" fmla="*/ 0 w 108"/>
                <a:gd name="T11" fmla="*/ 53 h 121"/>
                <a:gd name="T12" fmla="*/ 2 w 108"/>
                <a:gd name="T13" fmla="*/ 52 h 121"/>
                <a:gd name="T14" fmla="*/ 30 w 108"/>
                <a:gd name="T15" fmla="*/ 13 h 121"/>
                <a:gd name="T16" fmla="*/ 42 w 108"/>
                <a:gd name="T17" fmla="*/ 21 h 121"/>
                <a:gd name="T18" fmla="*/ 73 w 108"/>
                <a:gd name="T19" fmla="*/ 6 h 121"/>
                <a:gd name="T20" fmla="*/ 75 w 108"/>
                <a:gd name="T21" fmla="*/ 30 h 121"/>
                <a:gd name="T22" fmla="*/ 97 w 108"/>
                <a:gd name="T23" fmla="*/ 2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21">
                  <a:moveTo>
                    <a:pt x="97" y="28"/>
                  </a:moveTo>
                  <a:cubicBezTo>
                    <a:pt x="106" y="38"/>
                    <a:pt x="92" y="54"/>
                    <a:pt x="92" y="54"/>
                  </a:cubicBezTo>
                  <a:cubicBezTo>
                    <a:pt x="106" y="49"/>
                    <a:pt x="108" y="71"/>
                    <a:pt x="90" y="94"/>
                  </a:cubicBezTo>
                  <a:cubicBezTo>
                    <a:pt x="85" y="101"/>
                    <a:pt x="75" y="110"/>
                    <a:pt x="63" y="121"/>
                  </a:cubicBezTo>
                  <a:cubicBezTo>
                    <a:pt x="19" y="105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2" y="52"/>
                    <a:pt x="2" y="52"/>
                  </a:cubicBezTo>
                  <a:cubicBezTo>
                    <a:pt x="2" y="52"/>
                    <a:pt x="17" y="13"/>
                    <a:pt x="30" y="13"/>
                  </a:cubicBezTo>
                  <a:cubicBezTo>
                    <a:pt x="40" y="13"/>
                    <a:pt x="42" y="21"/>
                    <a:pt x="42" y="21"/>
                  </a:cubicBezTo>
                  <a:cubicBezTo>
                    <a:pt x="42" y="21"/>
                    <a:pt x="64" y="0"/>
                    <a:pt x="73" y="6"/>
                  </a:cubicBezTo>
                  <a:cubicBezTo>
                    <a:pt x="82" y="13"/>
                    <a:pt x="75" y="30"/>
                    <a:pt x="75" y="30"/>
                  </a:cubicBezTo>
                  <a:cubicBezTo>
                    <a:pt x="75" y="30"/>
                    <a:pt x="89" y="18"/>
                    <a:pt x="97" y="28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9" name="Freeform 412">
              <a:extLst>
                <a:ext uri="{FF2B5EF4-FFF2-40B4-BE49-F238E27FC236}">
                  <a16:creationId xmlns:a16="http://schemas.microsoft.com/office/drawing/2014/main" id="{FF4B952C-D524-4760-9C5B-57E3E1BD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5" y="6257925"/>
              <a:ext cx="415925" cy="236538"/>
            </a:xfrm>
            <a:custGeom>
              <a:avLst/>
              <a:gdLst>
                <a:gd name="T0" fmla="*/ 59 w 149"/>
                <a:gd name="T1" fmla="*/ 10 h 84"/>
                <a:gd name="T2" fmla="*/ 108 w 149"/>
                <a:gd name="T3" fmla="*/ 33 h 84"/>
                <a:gd name="T4" fmla="*/ 148 w 149"/>
                <a:gd name="T5" fmla="*/ 70 h 84"/>
                <a:gd name="T6" fmla="*/ 149 w 149"/>
                <a:gd name="T7" fmla="*/ 70 h 84"/>
                <a:gd name="T8" fmla="*/ 144 w 149"/>
                <a:gd name="T9" fmla="*/ 84 h 84"/>
                <a:gd name="T10" fmla="*/ 0 w 149"/>
                <a:gd name="T11" fmla="*/ 9 h 84"/>
                <a:gd name="T12" fmla="*/ 0 w 149"/>
                <a:gd name="T13" fmla="*/ 9 h 84"/>
                <a:gd name="T14" fmla="*/ 59 w 149"/>
                <a:gd name="T15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4">
                  <a:moveTo>
                    <a:pt x="59" y="10"/>
                  </a:moveTo>
                  <a:cubicBezTo>
                    <a:pt x="81" y="17"/>
                    <a:pt x="100" y="28"/>
                    <a:pt x="108" y="33"/>
                  </a:cubicBezTo>
                  <a:cubicBezTo>
                    <a:pt x="138" y="51"/>
                    <a:pt x="148" y="70"/>
                    <a:pt x="148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3"/>
                    <a:pt x="147" y="78"/>
                    <a:pt x="144" y="84"/>
                  </a:cubicBezTo>
                  <a:cubicBezTo>
                    <a:pt x="94" y="5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8" y="0"/>
                    <a:pt x="40" y="3"/>
                    <a:pt x="59" y="10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0" name="Freeform 413">
              <a:extLst>
                <a:ext uri="{FF2B5EF4-FFF2-40B4-BE49-F238E27FC236}">
                  <a16:creationId xmlns:a16="http://schemas.microsoft.com/office/drawing/2014/main" id="{675C41E8-7839-4D0C-8E26-2FC494496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6272213"/>
              <a:ext cx="512762" cy="317500"/>
            </a:xfrm>
            <a:custGeom>
              <a:avLst/>
              <a:gdLst>
                <a:gd name="T0" fmla="*/ 183 w 183"/>
                <a:gd name="T1" fmla="*/ 79 h 113"/>
                <a:gd name="T2" fmla="*/ 115 w 183"/>
                <a:gd name="T3" fmla="*/ 104 h 113"/>
                <a:gd name="T4" fmla="*/ 28 w 183"/>
                <a:gd name="T5" fmla="*/ 11 h 113"/>
                <a:gd name="T6" fmla="*/ 39 w 183"/>
                <a:gd name="T7" fmla="*/ 4 h 113"/>
                <a:gd name="T8" fmla="*/ 39 w 183"/>
                <a:gd name="T9" fmla="*/ 4 h 113"/>
                <a:gd name="T10" fmla="*/ 183 w 183"/>
                <a:gd name="T11" fmla="*/ 7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13">
                  <a:moveTo>
                    <a:pt x="183" y="79"/>
                  </a:moveTo>
                  <a:cubicBezTo>
                    <a:pt x="175" y="94"/>
                    <a:pt x="157" y="113"/>
                    <a:pt x="115" y="104"/>
                  </a:cubicBezTo>
                  <a:cubicBezTo>
                    <a:pt x="46" y="88"/>
                    <a:pt x="0" y="36"/>
                    <a:pt x="28" y="11"/>
                  </a:cubicBezTo>
                  <a:cubicBezTo>
                    <a:pt x="31" y="8"/>
                    <a:pt x="35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133" y="0"/>
                    <a:pt x="183" y="79"/>
                  </a:cubicBezTo>
                  <a:close/>
                </a:path>
              </a:pathLst>
            </a:custGeom>
            <a:solidFill>
              <a:srgbClr val="2F2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1" name="Freeform 414">
              <a:extLst>
                <a:ext uri="{FF2B5EF4-FFF2-40B4-BE49-F238E27FC236}">
                  <a16:creationId xmlns:a16="http://schemas.microsoft.com/office/drawing/2014/main" id="{DC5679D0-277A-45FE-9DB7-062C418D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3830638"/>
              <a:ext cx="157162" cy="103188"/>
            </a:xfrm>
            <a:custGeom>
              <a:avLst/>
              <a:gdLst>
                <a:gd name="T0" fmla="*/ 0 w 56"/>
                <a:gd name="T1" fmla="*/ 26 h 37"/>
                <a:gd name="T2" fmla="*/ 54 w 56"/>
                <a:gd name="T3" fmla="*/ 13 h 37"/>
                <a:gd name="T4" fmla="*/ 23 w 56"/>
                <a:gd name="T5" fmla="*/ 29 h 37"/>
                <a:gd name="T6" fmla="*/ 0 w 56"/>
                <a:gd name="T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7">
                  <a:moveTo>
                    <a:pt x="0" y="26"/>
                  </a:moveTo>
                  <a:cubicBezTo>
                    <a:pt x="1" y="0"/>
                    <a:pt x="56" y="9"/>
                    <a:pt x="54" y="13"/>
                  </a:cubicBezTo>
                  <a:cubicBezTo>
                    <a:pt x="53" y="13"/>
                    <a:pt x="35" y="21"/>
                    <a:pt x="23" y="29"/>
                  </a:cubicBezTo>
                  <a:cubicBezTo>
                    <a:pt x="10" y="37"/>
                    <a:pt x="0" y="32"/>
                    <a:pt x="0" y="26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2" name="Freeform 415">
              <a:extLst>
                <a:ext uri="{FF2B5EF4-FFF2-40B4-BE49-F238E27FC236}">
                  <a16:creationId xmlns:a16="http://schemas.microsoft.com/office/drawing/2014/main" id="{90314708-16E7-4AE3-8ED9-7EB71259D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825" y="3681413"/>
              <a:ext cx="119062" cy="160338"/>
            </a:xfrm>
            <a:custGeom>
              <a:avLst/>
              <a:gdLst>
                <a:gd name="T0" fmla="*/ 11 w 43"/>
                <a:gd name="T1" fmla="*/ 12 h 57"/>
                <a:gd name="T2" fmla="*/ 37 w 43"/>
                <a:gd name="T3" fmla="*/ 50 h 57"/>
                <a:gd name="T4" fmla="*/ 11 w 43"/>
                <a:gd name="T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7">
                  <a:moveTo>
                    <a:pt x="11" y="12"/>
                  </a:moveTo>
                  <a:cubicBezTo>
                    <a:pt x="23" y="0"/>
                    <a:pt x="43" y="41"/>
                    <a:pt x="37" y="50"/>
                  </a:cubicBezTo>
                  <a:cubicBezTo>
                    <a:pt x="33" y="57"/>
                    <a:pt x="0" y="23"/>
                    <a:pt x="11" y="12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3" name="Freeform 416">
              <a:extLst>
                <a:ext uri="{FF2B5EF4-FFF2-40B4-BE49-F238E27FC236}">
                  <a16:creationId xmlns:a16="http://schemas.microsoft.com/office/drawing/2014/main" id="{AFA9FCF1-882E-47F4-ACDF-810081EA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3406775"/>
              <a:ext cx="487362" cy="442913"/>
            </a:xfrm>
            <a:custGeom>
              <a:avLst/>
              <a:gdLst>
                <a:gd name="T0" fmla="*/ 1 w 174"/>
                <a:gd name="T1" fmla="*/ 155 h 158"/>
                <a:gd name="T2" fmla="*/ 4 w 174"/>
                <a:gd name="T3" fmla="*/ 155 h 158"/>
                <a:gd name="T4" fmla="*/ 12 w 174"/>
                <a:gd name="T5" fmla="*/ 153 h 158"/>
                <a:gd name="T6" fmla="*/ 24 w 174"/>
                <a:gd name="T7" fmla="*/ 150 h 158"/>
                <a:gd name="T8" fmla="*/ 39 w 174"/>
                <a:gd name="T9" fmla="*/ 145 h 158"/>
                <a:gd name="T10" fmla="*/ 56 w 174"/>
                <a:gd name="T11" fmla="*/ 138 h 158"/>
                <a:gd name="T12" fmla="*/ 75 w 174"/>
                <a:gd name="T13" fmla="*/ 129 h 158"/>
                <a:gd name="T14" fmla="*/ 94 w 174"/>
                <a:gd name="T15" fmla="*/ 118 h 158"/>
                <a:gd name="T16" fmla="*/ 104 w 174"/>
                <a:gd name="T17" fmla="*/ 112 h 158"/>
                <a:gd name="T18" fmla="*/ 108 w 174"/>
                <a:gd name="T19" fmla="*/ 108 h 158"/>
                <a:gd name="T20" fmla="*/ 113 w 174"/>
                <a:gd name="T21" fmla="*/ 105 h 158"/>
                <a:gd name="T22" fmla="*/ 121 w 174"/>
                <a:gd name="T23" fmla="*/ 97 h 158"/>
                <a:gd name="T24" fmla="*/ 130 w 174"/>
                <a:gd name="T25" fmla="*/ 89 h 158"/>
                <a:gd name="T26" fmla="*/ 137 w 174"/>
                <a:gd name="T27" fmla="*/ 81 h 158"/>
                <a:gd name="T28" fmla="*/ 144 w 174"/>
                <a:gd name="T29" fmla="*/ 72 h 158"/>
                <a:gd name="T30" fmla="*/ 147 w 174"/>
                <a:gd name="T31" fmla="*/ 68 h 158"/>
                <a:gd name="T32" fmla="*/ 149 w 174"/>
                <a:gd name="T33" fmla="*/ 64 h 158"/>
                <a:gd name="T34" fmla="*/ 155 w 174"/>
                <a:gd name="T35" fmla="*/ 55 h 158"/>
                <a:gd name="T36" fmla="*/ 159 w 174"/>
                <a:gd name="T37" fmla="*/ 46 h 158"/>
                <a:gd name="T38" fmla="*/ 162 w 174"/>
                <a:gd name="T39" fmla="*/ 38 h 158"/>
                <a:gd name="T40" fmla="*/ 165 w 174"/>
                <a:gd name="T41" fmla="*/ 30 h 158"/>
                <a:gd name="T42" fmla="*/ 167 w 174"/>
                <a:gd name="T43" fmla="*/ 23 h 158"/>
                <a:gd name="T44" fmla="*/ 170 w 174"/>
                <a:gd name="T45" fmla="*/ 11 h 158"/>
                <a:gd name="T46" fmla="*/ 172 w 174"/>
                <a:gd name="T47" fmla="*/ 1 h 158"/>
                <a:gd name="T48" fmla="*/ 172 w 174"/>
                <a:gd name="T49" fmla="*/ 1 h 158"/>
                <a:gd name="T50" fmla="*/ 173 w 174"/>
                <a:gd name="T51" fmla="*/ 0 h 158"/>
                <a:gd name="T52" fmla="*/ 174 w 174"/>
                <a:gd name="T53" fmla="*/ 1 h 158"/>
                <a:gd name="T54" fmla="*/ 174 w 174"/>
                <a:gd name="T55" fmla="*/ 4 h 158"/>
                <a:gd name="T56" fmla="*/ 173 w 174"/>
                <a:gd name="T57" fmla="*/ 12 h 158"/>
                <a:gd name="T58" fmla="*/ 171 w 174"/>
                <a:gd name="T59" fmla="*/ 24 h 158"/>
                <a:gd name="T60" fmla="*/ 170 w 174"/>
                <a:gd name="T61" fmla="*/ 31 h 158"/>
                <a:gd name="T62" fmla="*/ 167 w 174"/>
                <a:gd name="T63" fmla="*/ 40 h 158"/>
                <a:gd name="T64" fmla="*/ 164 w 174"/>
                <a:gd name="T65" fmla="*/ 48 h 158"/>
                <a:gd name="T66" fmla="*/ 160 w 174"/>
                <a:gd name="T67" fmla="*/ 58 h 158"/>
                <a:gd name="T68" fmla="*/ 155 w 174"/>
                <a:gd name="T69" fmla="*/ 67 h 158"/>
                <a:gd name="T70" fmla="*/ 153 w 174"/>
                <a:gd name="T71" fmla="*/ 72 h 158"/>
                <a:gd name="T72" fmla="*/ 149 w 174"/>
                <a:gd name="T73" fmla="*/ 76 h 158"/>
                <a:gd name="T74" fmla="*/ 143 w 174"/>
                <a:gd name="T75" fmla="*/ 86 h 158"/>
                <a:gd name="T76" fmla="*/ 135 w 174"/>
                <a:gd name="T77" fmla="*/ 95 h 158"/>
                <a:gd name="T78" fmla="*/ 127 w 174"/>
                <a:gd name="T79" fmla="*/ 103 h 158"/>
                <a:gd name="T80" fmla="*/ 118 w 174"/>
                <a:gd name="T81" fmla="*/ 111 h 158"/>
                <a:gd name="T82" fmla="*/ 113 w 174"/>
                <a:gd name="T83" fmla="*/ 115 h 158"/>
                <a:gd name="T84" fmla="*/ 108 w 174"/>
                <a:gd name="T85" fmla="*/ 118 h 158"/>
                <a:gd name="T86" fmla="*/ 99 w 174"/>
                <a:gd name="T87" fmla="*/ 125 h 158"/>
                <a:gd name="T88" fmla="*/ 78 w 174"/>
                <a:gd name="T89" fmla="*/ 136 h 158"/>
                <a:gd name="T90" fmla="*/ 68 w 174"/>
                <a:gd name="T91" fmla="*/ 141 h 158"/>
                <a:gd name="T92" fmla="*/ 59 w 174"/>
                <a:gd name="T93" fmla="*/ 144 h 158"/>
                <a:gd name="T94" fmla="*/ 41 w 174"/>
                <a:gd name="T95" fmla="*/ 150 h 158"/>
                <a:gd name="T96" fmla="*/ 25 w 174"/>
                <a:gd name="T97" fmla="*/ 154 h 158"/>
                <a:gd name="T98" fmla="*/ 13 w 174"/>
                <a:gd name="T99" fmla="*/ 157 h 158"/>
                <a:gd name="T100" fmla="*/ 5 w 174"/>
                <a:gd name="T101" fmla="*/ 158 h 158"/>
                <a:gd name="T102" fmla="*/ 2 w 174"/>
                <a:gd name="T103" fmla="*/ 158 h 158"/>
                <a:gd name="T104" fmla="*/ 0 w 174"/>
                <a:gd name="T105" fmla="*/ 157 h 158"/>
                <a:gd name="T106" fmla="*/ 1 w 174"/>
                <a:gd name="T107" fmla="*/ 1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" h="158">
                  <a:moveTo>
                    <a:pt x="1" y="155"/>
                  </a:moveTo>
                  <a:cubicBezTo>
                    <a:pt x="1" y="155"/>
                    <a:pt x="2" y="155"/>
                    <a:pt x="4" y="155"/>
                  </a:cubicBezTo>
                  <a:cubicBezTo>
                    <a:pt x="6" y="154"/>
                    <a:pt x="9" y="154"/>
                    <a:pt x="12" y="153"/>
                  </a:cubicBezTo>
                  <a:cubicBezTo>
                    <a:pt x="15" y="152"/>
                    <a:pt x="19" y="151"/>
                    <a:pt x="24" y="150"/>
                  </a:cubicBezTo>
                  <a:cubicBezTo>
                    <a:pt x="28" y="148"/>
                    <a:pt x="33" y="147"/>
                    <a:pt x="39" y="145"/>
                  </a:cubicBezTo>
                  <a:cubicBezTo>
                    <a:pt x="44" y="143"/>
                    <a:pt x="50" y="141"/>
                    <a:pt x="56" y="138"/>
                  </a:cubicBezTo>
                  <a:cubicBezTo>
                    <a:pt x="62" y="136"/>
                    <a:pt x="69" y="133"/>
                    <a:pt x="75" y="129"/>
                  </a:cubicBezTo>
                  <a:cubicBezTo>
                    <a:pt x="81" y="126"/>
                    <a:pt x="88" y="122"/>
                    <a:pt x="94" y="118"/>
                  </a:cubicBezTo>
                  <a:cubicBezTo>
                    <a:pt x="98" y="116"/>
                    <a:pt x="101" y="114"/>
                    <a:pt x="104" y="112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2"/>
                    <a:pt x="119" y="100"/>
                    <a:pt x="121" y="97"/>
                  </a:cubicBezTo>
                  <a:cubicBezTo>
                    <a:pt x="124" y="95"/>
                    <a:pt x="127" y="92"/>
                    <a:pt x="130" y="89"/>
                  </a:cubicBezTo>
                  <a:cubicBezTo>
                    <a:pt x="132" y="87"/>
                    <a:pt x="135" y="84"/>
                    <a:pt x="137" y="81"/>
                  </a:cubicBezTo>
                  <a:cubicBezTo>
                    <a:pt x="139" y="78"/>
                    <a:pt x="141" y="75"/>
                    <a:pt x="144" y="72"/>
                  </a:cubicBezTo>
                  <a:cubicBezTo>
                    <a:pt x="145" y="71"/>
                    <a:pt x="146" y="69"/>
                    <a:pt x="147" y="68"/>
                  </a:cubicBezTo>
                  <a:cubicBezTo>
                    <a:pt x="148" y="67"/>
                    <a:pt x="149" y="65"/>
                    <a:pt x="149" y="64"/>
                  </a:cubicBezTo>
                  <a:cubicBezTo>
                    <a:pt x="151" y="61"/>
                    <a:pt x="153" y="58"/>
                    <a:pt x="155" y="55"/>
                  </a:cubicBezTo>
                  <a:cubicBezTo>
                    <a:pt x="156" y="52"/>
                    <a:pt x="157" y="49"/>
                    <a:pt x="159" y="46"/>
                  </a:cubicBezTo>
                  <a:cubicBezTo>
                    <a:pt x="160" y="43"/>
                    <a:pt x="161" y="41"/>
                    <a:pt x="162" y="38"/>
                  </a:cubicBezTo>
                  <a:cubicBezTo>
                    <a:pt x="163" y="35"/>
                    <a:pt x="164" y="33"/>
                    <a:pt x="165" y="30"/>
                  </a:cubicBezTo>
                  <a:cubicBezTo>
                    <a:pt x="166" y="28"/>
                    <a:pt x="166" y="25"/>
                    <a:pt x="167" y="23"/>
                  </a:cubicBezTo>
                  <a:cubicBezTo>
                    <a:pt x="169" y="18"/>
                    <a:pt x="169" y="14"/>
                    <a:pt x="170" y="11"/>
                  </a:cubicBezTo>
                  <a:cubicBezTo>
                    <a:pt x="171" y="4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0"/>
                    <a:pt x="173" y="0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ubicBezTo>
                    <a:pt x="174" y="1"/>
                    <a:pt x="174" y="2"/>
                    <a:pt x="174" y="4"/>
                  </a:cubicBezTo>
                  <a:cubicBezTo>
                    <a:pt x="174" y="5"/>
                    <a:pt x="174" y="8"/>
                    <a:pt x="173" y="12"/>
                  </a:cubicBezTo>
                  <a:cubicBezTo>
                    <a:pt x="173" y="15"/>
                    <a:pt x="172" y="19"/>
                    <a:pt x="171" y="24"/>
                  </a:cubicBezTo>
                  <a:cubicBezTo>
                    <a:pt x="171" y="26"/>
                    <a:pt x="170" y="29"/>
                    <a:pt x="170" y="31"/>
                  </a:cubicBezTo>
                  <a:cubicBezTo>
                    <a:pt x="169" y="34"/>
                    <a:pt x="168" y="37"/>
                    <a:pt x="167" y="40"/>
                  </a:cubicBezTo>
                  <a:cubicBezTo>
                    <a:pt x="166" y="42"/>
                    <a:pt x="165" y="45"/>
                    <a:pt x="164" y="48"/>
                  </a:cubicBezTo>
                  <a:cubicBezTo>
                    <a:pt x="163" y="51"/>
                    <a:pt x="162" y="54"/>
                    <a:pt x="160" y="58"/>
                  </a:cubicBezTo>
                  <a:cubicBezTo>
                    <a:pt x="159" y="61"/>
                    <a:pt x="157" y="64"/>
                    <a:pt x="155" y="67"/>
                  </a:cubicBezTo>
                  <a:cubicBezTo>
                    <a:pt x="154" y="69"/>
                    <a:pt x="153" y="70"/>
                    <a:pt x="153" y="72"/>
                  </a:cubicBezTo>
                  <a:cubicBezTo>
                    <a:pt x="152" y="73"/>
                    <a:pt x="151" y="75"/>
                    <a:pt x="149" y="76"/>
                  </a:cubicBezTo>
                  <a:cubicBezTo>
                    <a:pt x="147" y="80"/>
                    <a:pt x="145" y="83"/>
                    <a:pt x="143" y="86"/>
                  </a:cubicBezTo>
                  <a:cubicBezTo>
                    <a:pt x="140" y="89"/>
                    <a:pt x="138" y="92"/>
                    <a:pt x="135" y="95"/>
                  </a:cubicBezTo>
                  <a:cubicBezTo>
                    <a:pt x="133" y="97"/>
                    <a:pt x="130" y="100"/>
                    <a:pt x="127" y="103"/>
                  </a:cubicBezTo>
                  <a:cubicBezTo>
                    <a:pt x="124" y="106"/>
                    <a:pt x="121" y="109"/>
                    <a:pt x="118" y="111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5" y="121"/>
                    <a:pt x="102" y="123"/>
                    <a:pt x="99" y="125"/>
                  </a:cubicBezTo>
                  <a:cubicBezTo>
                    <a:pt x="92" y="129"/>
                    <a:pt x="85" y="133"/>
                    <a:pt x="78" y="136"/>
                  </a:cubicBezTo>
                  <a:cubicBezTo>
                    <a:pt x="75" y="138"/>
                    <a:pt x="72" y="139"/>
                    <a:pt x="68" y="141"/>
                  </a:cubicBezTo>
                  <a:cubicBezTo>
                    <a:pt x="65" y="142"/>
                    <a:pt x="62" y="143"/>
                    <a:pt x="59" y="144"/>
                  </a:cubicBezTo>
                  <a:cubicBezTo>
                    <a:pt x="52" y="147"/>
                    <a:pt x="46" y="149"/>
                    <a:pt x="41" y="150"/>
                  </a:cubicBezTo>
                  <a:cubicBezTo>
                    <a:pt x="35" y="152"/>
                    <a:pt x="30" y="153"/>
                    <a:pt x="25" y="154"/>
                  </a:cubicBezTo>
                  <a:cubicBezTo>
                    <a:pt x="20" y="155"/>
                    <a:pt x="16" y="156"/>
                    <a:pt x="13" y="157"/>
                  </a:cubicBezTo>
                  <a:cubicBezTo>
                    <a:pt x="9" y="157"/>
                    <a:pt x="6" y="158"/>
                    <a:pt x="5" y="158"/>
                  </a:cubicBezTo>
                  <a:cubicBezTo>
                    <a:pt x="3" y="158"/>
                    <a:pt x="2" y="158"/>
                    <a:pt x="2" y="158"/>
                  </a:cubicBezTo>
                  <a:cubicBezTo>
                    <a:pt x="1" y="158"/>
                    <a:pt x="0" y="158"/>
                    <a:pt x="0" y="157"/>
                  </a:cubicBezTo>
                  <a:cubicBezTo>
                    <a:pt x="0" y="156"/>
                    <a:pt x="1" y="155"/>
                    <a:pt x="1" y="155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4" name="Freeform 417">
              <a:extLst>
                <a:ext uri="{FF2B5EF4-FFF2-40B4-BE49-F238E27FC236}">
                  <a16:creationId xmlns:a16="http://schemas.microsoft.com/office/drawing/2014/main" id="{AB8B369B-2292-4334-B957-DE7C9CE7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5" y="3376613"/>
              <a:ext cx="219075" cy="228600"/>
            </a:xfrm>
            <a:custGeom>
              <a:avLst/>
              <a:gdLst>
                <a:gd name="T0" fmla="*/ 76 w 78"/>
                <a:gd name="T1" fmla="*/ 1 h 82"/>
                <a:gd name="T2" fmla="*/ 77 w 78"/>
                <a:gd name="T3" fmla="*/ 2 h 82"/>
                <a:gd name="T4" fmla="*/ 77 w 78"/>
                <a:gd name="T5" fmla="*/ 6 h 82"/>
                <a:gd name="T6" fmla="*/ 77 w 78"/>
                <a:gd name="T7" fmla="*/ 12 h 82"/>
                <a:gd name="T8" fmla="*/ 77 w 78"/>
                <a:gd name="T9" fmla="*/ 20 h 82"/>
                <a:gd name="T10" fmla="*/ 70 w 78"/>
                <a:gd name="T11" fmla="*/ 39 h 82"/>
                <a:gd name="T12" fmla="*/ 64 w 78"/>
                <a:gd name="T13" fmla="*/ 49 h 82"/>
                <a:gd name="T14" fmla="*/ 60 w 78"/>
                <a:gd name="T15" fmla="*/ 53 h 82"/>
                <a:gd name="T16" fmla="*/ 58 w 78"/>
                <a:gd name="T17" fmla="*/ 55 h 82"/>
                <a:gd name="T18" fmla="*/ 56 w 78"/>
                <a:gd name="T19" fmla="*/ 57 h 82"/>
                <a:gd name="T20" fmla="*/ 54 w 78"/>
                <a:gd name="T21" fmla="*/ 59 h 82"/>
                <a:gd name="T22" fmla="*/ 52 w 78"/>
                <a:gd name="T23" fmla="*/ 61 h 82"/>
                <a:gd name="T24" fmla="*/ 47 w 78"/>
                <a:gd name="T25" fmla="*/ 65 h 82"/>
                <a:gd name="T26" fmla="*/ 43 w 78"/>
                <a:gd name="T27" fmla="*/ 68 h 82"/>
                <a:gd name="T28" fmla="*/ 38 w 78"/>
                <a:gd name="T29" fmla="*/ 70 h 82"/>
                <a:gd name="T30" fmla="*/ 28 w 78"/>
                <a:gd name="T31" fmla="*/ 75 h 82"/>
                <a:gd name="T32" fmla="*/ 20 w 78"/>
                <a:gd name="T33" fmla="*/ 78 h 82"/>
                <a:gd name="T34" fmla="*/ 12 w 78"/>
                <a:gd name="T35" fmla="*/ 80 h 82"/>
                <a:gd name="T36" fmla="*/ 6 w 78"/>
                <a:gd name="T37" fmla="*/ 81 h 82"/>
                <a:gd name="T38" fmla="*/ 1 w 78"/>
                <a:gd name="T39" fmla="*/ 82 h 82"/>
                <a:gd name="T40" fmla="*/ 0 w 78"/>
                <a:gd name="T41" fmla="*/ 81 h 82"/>
                <a:gd name="T42" fmla="*/ 1 w 78"/>
                <a:gd name="T43" fmla="*/ 80 h 82"/>
                <a:gd name="T44" fmla="*/ 1 w 78"/>
                <a:gd name="T45" fmla="*/ 80 h 82"/>
                <a:gd name="T46" fmla="*/ 5 w 78"/>
                <a:gd name="T47" fmla="*/ 78 h 82"/>
                <a:gd name="T48" fmla="*/ 11 w 78"/>
                <a:gd name="T49" fmla="*/ 76 h 82"/>
                <a:gd name="T50" fmla="*/ 18 w 78"/>
                <a:gd name="T51" fmla="*/ 73 h 82"/>
                <a:gd name="T52" fmla="*/ 26 w 78"/>
                <a:gd name="T53" fmla="*/ 69 h 82"/>
                <a:gd name="T54" fmla="*/ 34 w 78"/>
                <a:gd name="T55" fmla="*/ 64 h 82"/>
                <a:gd name="T56" fmla="*/ 39 w 78"/>
                <a:gd name="T57" fmla="*/ 61 h 82"/>
                <a:gd name="T58" fmla="*/ 43 w 78"/>
                <a:gd name="T59" fmla="*/ 58 h 82"/>
                <a:gd name="T60" fmla="*/ 47 w 78"/>
                <a:gd name="T61" fmla="*/ 55 h 82"/>
                <a:gd name="T62" fmla="*/ 49 w 78"/>
                <a:gd name="T63" fmla="*/ 53 h 82"/>
                <a:gd name="T64" fmla="*/ 51 w 78"/>
                <a:gd name="T65" fmla="*/ 51 h 82"/>
                <a:gd name="T66" fmla="*/ 53 w 78"/>
                <a:gd name="T67" fmla="*/ 50 h 82"/>
                <a:gd name="T68" fmla="*/ 55 w 78"/>
                <a:gd name="T69" fmla="*/ 48 h 82"/>
                <a:gd name="T70" fmla="*/ 58 w 78"/>
                <a:gd name="T71" fmla="*/ 44 h 82"/>
                <a:gd name="T72" fmla="*/ 64 w 78"/>
                <a:gd name="T73" fmla="*/ 35 h 82"/>
                <a:gd name="T74" fmla="*/ 68 w 78"/>
                <a:gd name="T75" fmla="*/ 27 h 82"/>
                <a:gd name="T76" fmla="*/ 71 w 78"/>
                <a:gd name="T77" fmla="*/ 19 h 82"/>
                <a:gd name="T78" fmla="*/ 73 w 78"/>
                <a:gd name="T79" fmla="*/ 12 h 82"/>
                <a:gd name="T80" fmla="*/ 73 w 78"/>
                <a:gd name="T81" fmla="*/ 6 h 82"/>
                <a:gd name="T82" fmla="*/ 74 w 78"/>
                <a:gd name="T83" fmla="*/ 1 h 82"/>
                <a:gd name="T84" fmla="*/ 74 w 78"/>
                <a:gd name="T85" fmla="*/ 1 h 82"/>
                <a:gd name="T86" fmla="*/ 75 w 78"/>
                <a:gd name="T87" fmla="*/ 0 h 82"/>
                <a:gd name="T88" fmla="*/ 76 w 78"/>
                <a:gd name="T8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82">
                  <a:moveTo>
                    <a:pt x="76" y="1"/>
                  </a:moveTo>
                  <a:cubicBezTo>
                    <a:pt x="76" y="1"/>
                    <a:pt x="76" y="1"/>
                    <a:pt x="77" y="2"/>
                  </a:cubicBezTo>
                  <a:cubicBezTo>
                    <a:pt x="77" y="3"/>
                    <a:pt x="77" y="4"/>
                    <a:pt x="77" y="6"/>
                  </a:cubicBezTo>
                  <a:cubicBezTo>
                    <a:pt x="77" y="8"/>
                    <a:pt x="78" y="10"/>
                    <a:pt x="77" y="12"/>
                  </a:cubicBezTo>
                  <a:cubicBezTo>
                    <a:pt x="77" y="14"/>
                    <a:pt x="77" y="17"/>
                    <a:pt x="77" y="20"/>
                  </a:cubicBezTo>
                  <a:cubicBezTo>
                    <a:pt x="76" y="26"/>
                    <a:pt x="74" y="32"/>
                    <a:pt x="70" y="39"/>
                  </a:cubicBezTo>
                  <a:cubicBezTo>
                    <a:pt x="69" y="42"/>
                    <a:pt x="67" y="46"/>
                    <a:pt x="64" y="49"/>
                  </a:cubicBezTo>
                  <a:cubicBezTo>
                    <a:pt x="63" y="50"/>
                    <a:pt x="62" y="52"/>
                    <a:pt x="60" y="53"/>
                  </a:cubicBezTo>
                  <a:cubicBezTo>
                    <a:pt x="60" y="54"/>
                    <a:pt x="59" y="54"/>
                    <a:pt x="58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2"/>
                    <a:pt x="49" y="64"/>
                    <a:pt x="47" y="65"/>
                  </a:cubicBezTo>
                  <a:cubicBezTo>
                    <a:pt x="46" y="66"/>
                    <a:pt x="44" y="67"/>
                    <a:pt x="43" y="68"/>
                  </a:cubicBezTo>
                  <a:cubicBezTo>
                    <a:pt x="41" y="69"/>
                    <a:pt x="39" y="70"/>
                    <a:pt x="38" y="70"/>
                  </a:cubicBezTo>
                  <a:cubicBezTo>
                    <a:pt x="35" y="72"/>
                    <a:pt x="31" y="73"/>
                    <a:pt x="28" y="75"/>
                  </a:cubicBezTo>
                  <a:cubicBezTo>
                    <a:pt x="25" y="76"/>
                    <a:pt x="22" y="77"/>
                    <a:pt x="20" y="78"/>
                  </a:cubicBezTo>
                  <a:cubicBezTo>
                    <a:pt x="17" y="79"/>
                    <a:pt x="14" y="79"/>
                    <a:pt x="12" y="80"/>
                  </a:cubicBezTo>
                  <a:cubicBezTo>
                    <a:pt x="10" y="81"/>
                    <a:pt x="8" y="81"/>
                    <a:pt x="6" y="81"/>
                  </a:cubicBezTo>
                  <a:cubicBezTo>
                    <a:pt x="3" y="82"/>
                    <a:pt x="1" y="82"/>
                    <a:pt x="1" y="82"/>
                  </a:cubicBezTo>
                  <a:cubicBezTo>
                    <a:pt x="1" y="82"/>
                    <a:pt x="0" y="82"/>
                    <a:pt x="0" y="81"/>
                  </a:cubicBezTo>
                  <a:cubicBezTo>
                    <a:pt x="0" y="81"/>
                    <a:pt x="0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2" y="79"/>
                    <a:pt x="5" y="78"/>
                  </a:cubicBezTo>
                  <a:cubicBezTo>
                    <a:pt x="7" y="78"/>
                    <a:pt x="9" y="77"/>
                    <a:pt x="11" y="76"/>
                  </a:cubicBezTo>
                  <a:cubicBezTo>
                    <a:pt x="13" y="75"/>
                    <a:pt x="15" y="74"/>
                    <a:pt x="18" y="73"/>
                  </a:cubicBezTo>
                  <a:cubicBezTo>
                    <a:pt x="20" y="72"/>
                    <a:pt x="23" y="70"/>
                    <a:pt x="26" y="69"/>
                  </a:cubicBezTo>
                  <a:cubicBezTo>
                    <a:pt x="28" y="68"/>
                    <a:pt x="31" y="66"/>
                    <a:pt x="34" y="64"/>
                  </a:cubicBezTo>
                  <a:cubicBezTo>
                    <a:pt x="36" y="63"/>
                    <a:pt x="37" y="62"/>
                    <a:pt x="39" y="61"/>
                  </a:cubicBezTo>
                  <a:cubicBezTo>
                    <a:pt x="40" y="60"/>
                    <a:pt x="41" y="59"/>
                    <a:pt x="43" y="58"/>
                  </a:cubicBezTo>
                  <a:cubicBezTo>
                    <a:pt x="44" y="57"/>
                    <a:pt x="45" y="56"/>
                    <a:pt x="47" y="55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9"/>
                    <a:pt x="54" y="48"/>
                    <a:pt x="55" y="48"/>
                  </a:cubicBezTo>
                  <a:cubicBezTo>
                    <a:pt x="56" y="46"/>
                    <a:pt x="57" y="45"/>
                    <a:pt x="58" y="44"/>
                  </a:cubicBezTo>
                  <a:cubicBezTo>
                    <a:pt x="60" y="41"/>
                    <a:pt x="62" y="38"/>
                    <a:pt x="64" y="35"/>
                  </a:cubicBezTo>
                  <a:cubicBezTo>
                    <a:pt x="65" y="32"/>
                    <a:pt x="67" y="30"/>
                    <a:pt x="68" y="27"/>
                  </a:cubicBezTo>
                  <a:cubicBezTo>
                    <a:pt x="69" y="24"/>
                    <a:pt x="70" y="21"/>
                    <a:pt x="71" y="19"/>
                  </a:cubicBezTo>
                  <a:cubicBezTo>
                    <a:pt x="72" y="16"/>
                    <a:pt x="72" y="14"/>
                    <a:pt x="73" y="12"/>
                  </a:cubicBezTo>
                  <a:cubicBezTo>
                    <a:pt x="73" y="9"/>
                    <a:pt x="73" y="8"/>
                    <a:pt x="73" y="6"/>
                  </a:cubicBezTo>
                  <a:cubicBezTo>
                    <a:pt x="74" y="3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0"/>
                    <a:pt x="74" y="0"/>
                    <a:pt x="75" y="0"/>
                  </a:cubicBezTo>
                  <a:cubicBezTo>
                    <a:pt x="76" y="0"/>
                    <a:pt x="76" y="0"/>
                    <a:pt x="76" y="1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" name="Freeform 418">
              <a:extLst>
                <a:ext uri="{FF2B5EF4-FFF2-40B4-BE49-F238E27FC236}">
                  <a16:creationId xmlns:a16="http://schemas.microsoft.com/office/drawing/2014/main" id="{56EF7DBA-0922-43C7-BF4F-A16AF605D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3348038"/>
              <a:ext cx="249237" cy="182563"/>
            </a:xfrm>
            <a:custGeom>
              <a:avLst/>
              <a:gdLst>
                <a:gd name="T0" fmla="*/ 89 w 89"/>
                <a:gd name="T1" fmla="*/ 1 h 65"/>
                <a:gd name="T2" fmla="*/ 89 w 89"/>
                <a:gd name="T3" fmla="*/ 6 h 65"/>
                <a:gd name="T4" fmla="*/ 89 w 89"/>
                <a:gd name="T5" fmla="*/ 12 h 65"/>
                <a:gd name="T6" fmla="*/ 87 w 89"/>
                <a:gd name="T7" fmla="*/ 20 h 65"/>
                <a:gd name="T8" fmla="*/ 86 w 89"/>
                <a:gd name="T9" fmla="*/ 25 h 65"/>
                <a:gd name="T10" fmla="*/ 84 w 89"/>
                <a:gd name="T11" fmla="*/ 29 h 65"/>
                <a:gd name="T12" fmla="*/ 79 w 89"/>
                <a:gd name="T13" fmla="*/ 39 h 65"/>
                <a:gd name="T14" fmla="*/ 71 w 89"/>
                <a:gd name="T15" fmla="*/ 48 h 65"/>
                <a:gd name="T16" fmla="*/ 62 w 89"/>
                <a:gd name="T17" fmla="*/ 55 h 65"/>
                <a:gd name="T18" fmla="*/ 57 w 89"/>
                <a:gd name="T19" fmla="*/ 58 h 65"/>
                <a:gd name="T20" fmla="*/ 51 w 89"/>
                <a:gd name="T21" fmla="*/ 60 h 65"/>
                <a:gd name="T22" fmla="*/ 46 w 89"/>
                <a:gd name="T23" fmla="*/ 62 h 65"/>
                <a:gd name="T24" fmla="*/ 40 w 89"/>
                <a:gd name="T25" fmla="*/ 63 h 65"/>
                <a:gd name="T26" fmla="*/ 35 w 89"/>
                <a:gd name="T27" fmla="*/ 64 h 65"/>
                <a:gd name="T28" fmla="*/ 30 w 89"/>
                <a:gd name="T29" fmla="*/ 65 h 65"/>
                <a:gd name="T30" fmla="*/ 20 w 89"/>
                <a:gd name="T31" fmla="*/ 65 h 65"/>
                <a:gd name="T32" fmla="*/ 12 w 89"/>
                <a:gd name="T33" fmla="*/ 65 h 65"/>
                <a:gd name="T34" fmla="*/ 6 w 89"/>
                <a:gd name="T35" fmla="*/ 64 h 65"/>
                <a:gd name="T36" fmla="*/ 1 w 89"/>
                <a:gd name="T37" fmla="*/ 63 h 65"/>
                <a:gd name="T38" fmla="*/ 1 w 89"/>
                <a:gd name="T39" fmla="*/ 63 h 65"/>
                <a:gd name="T40" fmla="*/ 0 w 89"/>
                <a:gd name="T41" fmla="*/ 62 h 65"/>
                <a:gd name="T42" fmla="*/ 1 w 89"/>
                <a:gd name="T43" fmla="*/ 61 h 65"/>
                <a:gd name="T44" fmla="*/ 6 w 89"/>
                <a:gd name="T45" fmla="*/ 61 h 65"/>
                <a:gd name="T46" fmla="*/ 12 w 89"/>
                <a:gd name="T47" fmla="*/ 60 h 65"/>
                <a:gd name="T48" fmla="*/ 20 w 89"/>
                <a:gd name="T49" fmla="*/ 60 h 65"/>
                <a:gd name="T50" fmla="*/ 29 w 89"/>
                <a:gd name="T51" fmla="*/ 59 h 65"/>
                <a:gd name="T52" fmla="*/ 38 w 89"/>
                <a:gd name="T53" fmla="*/ 56 h 65"/>
                <a:gd name="T54" fmla="*/ 43 w 89"/>
                <a:gd name="T55" fmla="*/ 55 h 65"/>
                <a:gd name="T56" fmla="*/ 48 w 89"/>
                <a:gd name="T57" fmla="*/ 53 h 65"/>
                <a:gd name="T58" fmla="*/ 53 w 89"/>
                <a:gd name="T59" fmla="*/ 51 h 65"/>
                <a:gd name="T60" fmla="*/ 58 w 89"/>
                <a:gd name="T61" fmla="*/ 48 h 65"/>
                <a:gd name="T62" fmla="*/ 62 w 89"/>
                <a:gd name="T63" fmla="*/ 45 h 65"/>
                <a:gd name="T64" fmla="*/ 66 w 89"/>
                <a:gd name="T65" fmla="*/ 42 h 65"/>
                <a:gd name="T66" fmla="*/ 73 w 89"/>
                <a:gd name="T67" fmla="*/ 34 h 65"/>
                <a:gd name="T68" fmla="*/ 78 w 89"/>
                <a:gd name="T69" fmla="*/ 26 h 65"/>
                <a:gd name="T70" fmla="*/ 82 w 89"/>
                <a:gd name="T71" fmla="*/ 18 h 65"/>
                <a:gd name="T72" fmla="*/ 84 w 89"/>
                <a:gd name="T73" fmla="*/ 11 h 65"/>
                <a:gd name="T74" fmla="*/ 85 w 89"/>
                <a:gd name="T75" fmla="*/ 6 h 65"/>
                <a:gd name="T76" fmla="*/ 86 w 89"/>
                <a:gd name="T77" fmla="*/ 1 h 65"/>
                <a:gd name="T78" fmla="*/ 88 w 89"/>
                <a:gd name="T79" fmla="*/ 0 h 65"/>
                <a:gd name="T80" fmla="*/ 89 w 89"/>
                <a:gd name="T81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65">
                  <a:moveTo>
                    <a:pt x="89" y="1"/>
                  </a:moveTo>
                  <a:cubicBezTo>
                    <a:pt x="89" y="1"/>
                    <a:pt x="89" y="3"/>
                    <a:pt x="89" y="6"/>
                  </a:cubicBezTo>
                  <a:cubicBezTo>
                    <a:pt x="89" y="8"/>
                    <a:pt x="89" y="10"/>
                    <a:pt x="89" y="12"/>
                  </a:cubicBezTo>
                  <a:cubicBezTo>
                    <a:pt x="88" y="15"/>
                    <a:pt x="88" y="17"/>
                    <a:pt x="87" y="20"/>
                  </a:cubicBezTo>
                  <a:cubicBezTo>
                    <a:pt x="87" y="22"/>
                    <a:pt x="86" y="23"/>
                    <a:pt x="86" y="25"/>
                  </a:cubicBezTo>
                  <a:cubicBezTo>
                    <a:pt x="85" y="26"/>
                    <a:pt x="85" y="28"/>
                    <a:pt x="84" y="29"/>
                  </a:cubicBezTo>
                  <a:cubicBezTo>
                    <a:pt x="83" y="32"/>
                    <a:pt x="81" y="36"/>
                    <a:pt x="79" y="39"/>
                  </a:cubicBezTo>
                  <a:cubicBezTo>
                    <a:pt x="77" y="42"/>
                    <a:pt x="74" y="45"/>
                    <a:pt x="71" y="48"/>
                  </a:cubicBezTo>
                  <a:cubicBezTo>
                    <a:pt x="68" y="50"/>
                    <a:pt x="65" y="53"/>
                    <a:pt x="62" y="55"/>
                  </a:cubicBezTo>
                  <a:cubicBezTo>
                    <a:pt x="60" y="56"/>
                    <a:pt x="58" y="57"/>
                    <a:pt x="57" y="58"/>
                  </a:cubicBezTo>
                  <a:cubicBezTo>
                    <a:pt x="55" y="59"/>
                    <a:pt x="53" y="59"/>
                    <a:pt x="51" y="60"/>
                  </a:cubicBezTo>
                  <a:cubicBezTo>
                    <a:pt x="49" y="61"/>
                    <a:pt x="47" y="61"/>
                    <a:pt x="46" y="62"/>
                  </a:cubicBezTo>
                  <a:cubicBezTo>
                    <a:pt x="44" y="63"/>
                    <a:pt x="42" y="63"/>
                    <a:pt x="40" y="63"/>
                  </a:cubicBezTo>
                  <a:cubicBezTo>
                    <a:pt x="38" y="64"/>
                    <a:pt x="36" y="64"/>
                    <a:pt x="35" y="64"/>
                  </a:cubicBezTo>
                  <a:cubicBezTo>
                    <a:pt x="33" y="64"/>
                    <a:pt x="31" y="65"/>
                    <a:pt x="30" y="65"/>
                  </a:cubicBezTo>
                  <a:cubicBezTo>
                    <a:pt x="26" y="65"/>
                    <a:pt x="23" y="65"/>
                    <a:pt x="20" y="65"/>
                  </a:cubicBezTo>
                  <a:cubicBezTo>
                    <a:pt x="17" y="65"/>
                    <a:pt x="15" y="65"/>
                    <a:pt x="12" y="65"/>
                  </a:cubicBezTo>
                  <a:cubicBezTo>
                    <a:pt x="10" y="64"/>
                    <a:pt x="8" y="64"/>
                    <a:pt x="6" y="64"/>
                  </a:cubicBezTo>
                  <a:cubicBezTo>
                    <a:pt x="3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0" y="62"/>
                    <a:pt x="0" y="62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1" y="61"/>
                    <a:pt x="3" y="61"/>
                    <a:pt x="6" y="61"/>
                  </a:cubicBezTo>
                  <a:cubicBezTo>
                    <a:pt x="8" y="61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23" y="60"/>
                    <a:pt x="26" y="59"/>
                    <a:pt x="29" y="59"/>
                  </a:cubicBezTo>
                  <a:cubicBezTo>
                    <a:pt x="32" y="58"/>
                    <a:pt x="35" y="57"/>
                    <a:pt x="38" y="56"/>
                  </a:cubicBezTo>
                  <a:cubicBezTo>
                    <a:pt x="40" y="56"/>
                    <a:pt x="42" y="56"/>
                    <a:pt x="43" y="55"/>
                  </a:cubicBezTo>
                  <a:cubicBezTo>
                    <a:pt x="45" y="54"/>
                    <a:pt x="47" y="54"/>
                    <a:pt x="48" y="53"/>
                  </a:cubicBezTo>
                  <a:cubicBezTo>
                    <a:pt x="50" y="52"/>
                    <a:pt x="51" y="52"/>
                    <a:pt x="53" y="51"/>
                  </a:cubicBezTo>
                  <a:cubicBezTo>
                    <a:pt x="54" y="50"/>
                    <a:pt x="56" y="49"/>
                    <a:pt x="58" y="48"/>
                  </a:cubicBezTo>
                  <a:cubicBezTo>
                    <a:pt x="59" y="47"/>
                    <a:pt x="60" y="46"/>
                    <a:pt x="62" y="45"/>
                  </a:cubicBezTo>
                  <a:cubicBezTo>
                    <a:pt x="63" y="44"/>
                    <a:pt x="64" y="43"/>
                    <a:pt x="66" y="42"/>
                  </a:cubicBezTo>
                  <a:cubicBezTo>
                    <a:pt x="68" y="39"/>
                    <a:pt x="71" y="37"/>
                    <a:pt x="73" y="34"/>
                  </a:cubicBezTo>
                  <a:cubicBezTo>
                    <a:pt x="75" y="32"/>
                    <a:pt x="76" y="29"/>
                    <a:pt x="78" y="26"/>
                  </a:cubicBezTo>
                  <a:cubicBezTo>
                    <a:pt x="79" y="24"/>
                    <a:pt x="81" y="21"/>
                    <a:pt x="82" y="18"/>
                  </a:cubicBezTo>
                  <a:cubicBezTo>
                    <a:pt x="83" y="16"/>
                    <a:pt x="83" y="14"/>
                    <a:pt x="84" y="11"/>
                  </a:cubicBezTo>
                  <a:cubicBezTo>
                    <a:pt x="85" y="9"/>
                    <a:pt x="85" y="7"/>
                    <a:pt x="85" y="6"/>
                  </a:cubicBezTo>
                  <a:cubicBezTo>
                    <a:pt x="86" y="3"/>
                    <a:pt x="86" y="1"/>
                    <a:pt x="86" y="1"/>
                  </a:cubicBezTo>
                  <a:cubicBezTo>
                    <a:pt x="86" y="0"/>
                    <a:pt x="87" y="0"/>
                    <a:pt x="88" y="0"/>
                  </a:cubicBezTo>
                  <a:cubicBezTo>
                    <a:pt x="88" y="0"/>
                    <a:pt x="89" y="0"/>
                    <a:pt x="89" y="1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" name="Freeform 419">
              <a:extLst>
                <a:ext uri="{FF2B5EF4-FFF2-40B4-BE49-F238E27FC236}">
                  <a16:creationId xmlns:a16="http://schemas.microsoft.com/office/drawing/2014/main" id="{3C381424-4522-430D-A092-769B0959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3830638"/>
              <a:ext cx="103187" cy="381000"/>
            </a:xfrm>
            <a:custGeom>
              <a:avLst/>
              <a:gdLst>
                <a:gd name="T0" fmla="*/ 3 w 37"/>
                <a:gd name="T1" fmla="*/ 1 h 136"/>
                <a:gd name="T2" fmla="*/ 3 w 37"/>
                <a:gd name="T3" fmla="*/ 1 h 136"/>
                <a:gd name="T4" fmla="*/ 3 w 37"/>
                <a:gd name="T5" fmla="*/ 1 h 136"/>
                <a:gd name="T6" fmla="*/ 13 w 37"/>
                <a:gd name="T7" fmla="*/ 16 h 136"/>
                <a:gd name="T8" fmla="*/ 21 w 37"/>
                <a:gd name="T9" fmla="*/ 31 h 136"/>
                <a:gd name="T10" fmla="*/ 24 w 37"/>
                <a:gd name="T11" fmla="*/ 40 h 136"/>
                <a:gd name="T12" fmla="*/ 27 w 37"/>
                <a:gd name="T13" fmla="*/ 48 h 136"/>
                <a:gd name="T14" fmla="*/ 30 w 37"/>
                <a:gd name="T15" fmla="*/ 56 h 136"/>
                <a:gd name="T16" fmla="*/ 32 w 37"/>
                <a:gd name="T17" fmla="*/ 65 h 136"/>
                <a:gd name="T18" fmla="*/ 34 w 37"/>
                <a:gd name="T19" fmla="*/ 74 h 136"/>
                <a:gd name="T20" fmla="*/ 35 w 37"/>
                <a:gd name="T21" fmla="*/ 82 h 136"/>
                <a:gd name="T22" fmla="*/ 36 w 37"/>
                <a:gd name="T23" fmla="*/ 91 h 136"/>
                <a:gd name="T24" fmla="*/ 37 w 37"/>
                <a:gd name="T25" fmla="*/ 100 h 136"/>
                <a:gd name="T26" fmla="*/ 37 w 37"/>
                <a:gd name="T27" fmla="*/ 109 h 136"/>
                <a:gd name="T28" fmla="*/ 36 w 37"/>
                <a:gd name="T29" fmla="*/ 117 h 136"/>
                <a:gd name="T30" fmla="*/ 36 w 37"/>
                <a:gd name="T31" fmla="*/ 126 h 136"/>
                <a:gd name="T32" fmla="*/ 35 w 37"/>
                <a:gd name="T33" fmla="*/ 135 h 136"/>
                <a:gd name="T34" fmla="*/ 33 w 37"/>
                <a:gd name="T35" fmla="*/ 136 h 136"/>
                <a:gd name="T36" fmla="*/ 33 w 37"/>
                <a:gd name="T37" fmla="*/ 135 h 136"/>
                <a:gd name="T38" fmla="*/ 33 w 37"/>
                <a:gd name="T39" fmla="*/ 135 h 136"/>
                <a:gd name="T40" fmla="*/ 32 w 37"/>
                <a:gd name="T41" fmla="*/ 126 h 136"/>
                <a:gd name="T42" fmla="*/ 32 w 37"/>
                <a:gd name="T43" fmla="*/ 117 h 136"/>
                <a:gd name="T44" fmla="*/ 30 w 37"/>
                <a:gd name="T45" fmla="*/ 100 h 136"/>
                <a:gd name="T46" fmla="*/ 29 w 37"/>
                <a:gd name="T47" fmla="*/ 92 h 136"/>
                <a:gd name="T48" fmla="*/ 28 w 37"/>
                <a:gd name="T49" fmla="*/ 83 h 136"/>
                <a:gd name="T50" fmla="*/ 26 w 37"/>
                <a:gd name="T51" fmla="*/ 75 h 136"/>
                <a:gd name="T52" fmla="*/ 24 w 37"/>
                <a:gd name="T53" fmla="*/ 67 h 136"/>
                <a:gd name="T54" fmla="*/ 22 w 37"/>
                <a:gd name="T55" fmla="*/ 58 h 136"/>
                <a:gd name="T56" fmla="*/ 20 w 37"/>
                <a:gd name="T57" fmla="*/ 50 h 136"/>
                <a:gd name="T58" fmla="*/ 17 w 37"/>
                <a:gd name="T59" fmla="*/ 42 h 136"/>
                <a:gd name="T60" fmla="*/ 15 w 37"/>
                <a:gd name="T61" fmla="*/ 34 h 136"/>
                <a:gd name="T62" fmla="*/ 1 w 37"/>
                <a:gd name="T63" fmla="*/ 3 h 136"/>
                <a:gd name="T64" fmla="*/ 1 w 37"/>
                <a:gd name="T65" fmla="*/ 3 h 136"/>
                <a:gd name="T66" fmla="*/ 1 w 37"/>
                <a:gd name="T67" fmla="*/ 3 h 136"/>
                <a:gd name="T68" fmla="*/ 1 w 37"/>
                <a:gd name="T69" fmla="*/ 3 h 136"/>
                <a:gd name="T70" fmla="*/ 1 w 37"/>
                <a:gd name="T71" fmla="*/ 1 h 136"/>
                <a:gd name="T72" fmla="*/ 3 w 37"/>
                <a:gd name="T73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136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6"/>
                    <a:pt x="10" y="11"/>
                    <a:pt x="13" y="16"/>
                  </a:cubicBezTo>
                  <a:cubicBezTo>
                    <a:pt x="16" y="21"/>
                    <a:pt x="19" y="26"/>
                    <a:pt x="21" y="31"/>
                  </a:cubicBezTo>
                  <a:cubicBezTo>
                    <a:pt x="22" y="34"/>
                    <a:pt x="23" y="37"/>
                    <a:pt x="24" y="40"/>
                  </a:cubicBezTo>
                  <a:cubicBezTo>
                    <a:pt x="25" y="42"/>
                    <a:pt x="27" y="45"/>
                    <a:pt x="27" y="48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9"/>
                    <a:pt x="31" y="62"/>
                    <a:pt x="32" y="65"/>
                  </a:cubicBezTo>
                  <a:cubicBezTo>
                    <a:pt x="33" y="68"/>
                    <a:pt x="33" y="71"/>
                    <a:pt x="34" y="74"/>
                  </a:cubicBezTo>
                  <a:cubicBezTo>
                    <a:pt x="34" y="76"/>
                    <a:pt x="35" y="79"/>
                    <a:pt x="35" y="82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4"/>
                    <a:pt x="36" y="97"/>
                    <a:pt x="37" y="100"/>
                  </a:cubicBezTo>
                  <a:cubicBezTo>
                    <a:pt x="37" y="103"/>
                    <a:pt x="37" y="106"/>
                    <a:pt x="37" y="109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6" y="120"/>
                    <a:pt x="36" y="123"/>
                    <a:pt x="36" y="126"/>
                  </a:cubicBezTo>
                  <a:cubicBezTo>
                    <a:pt x="35" y="129"/>
                    <a:pt x="35" y="132"/>
                    <a:pt x="35" y="135"/>
                  </a:cubicBezTo>
                  <a:cubicBezTo>
                    <a:pt x="35" y="135"/>
                    <a:pt x="34" y="136"/>
                    <a:pt x="33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3"/>
                    <a:pt x="32" y="120"/>
                    <a:pt x="32" y="117"/>
                  </a:cubicBezTo>
                  <a:cubicBezTo>
                    <a:pt x="31" y="112"/>
                    <a:pt x="31" y="106"/>
                    <a:pt x="30" y="100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1"/>
                    <a:pt x="27" y="78"/>
                    <a:pt x="26" y="75"/>
                  </a:cubicBezTo>
                  <a:cubicBezTo>
                    <a:pt x="26" y="72"/>
                    <a:pt x="25" y="69"/>
                    <a:pt x="24" y="6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47"/>
                    <a:pt x="18" y="45"/>
                    <a:pt x="17" y="42"/>
                  </a:cubicBezTo>
                  <a:cubicBezTo>
                    <a:pt x="17" y="39"/>
                    <a:pt x="16" y="37"/>
                    <a:pt x="15" y="34"/>
                  </a:cubicBezTo>
                  <a:cubicBezTo>
                    <a:pt x="11" y="23"/>
                    <a:pt x="6" y="1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" name="Freeform 420">
              <a:extLst>
                <a:ext uri="{FF2B5EF4-FFF2-40B4-BE49-F238E27FC236}">
                  <a16:creationId xmlns:a16="http://schemas.microsoft.com/office/drawing/2014/main" id="{C5A2895E-A050-464C-A6A2-A17EA09D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895850"/>
              <a:ext cx="217487" cy="106363"/>
            </a:xfrm>
            <a:custGeom>
              <a:avLst/>
              <a:gdLst>
                <a:gd name="T0" fmla="*/ 78 w 78"/>
                <a:gd name="T1" fmla="*/ 1 h 38"/>
                <a:gd name="T2" fmla="*/ 77 w 78"/>
                <a:gd name="T3" fmla="*/ 1 h 38"/>
                <a:gd name="T4" fmla="*/ 75 w 78"/>
                <a:gd name="T5" fmla="*/ 3 h 38"/>
                <a:gd name="T6" fmla="*/ 68 w 78"/>
                <a:gd name="T7" fmla="*/ 10 h 38"/>
                <a:gd name="T8" fmla="*/ 62 w 78"/>
                <a:gd name="T9" fmla="*/ 14 h 38"/>
                <a:gd name="T10" fmla="*/ 56 w 78"/>
                <a:gd name="T11" fmla="*/ 18 h 38"/>
                <a:gd name="T12" fmla="*/ 50 w 78"/>
                <a:gd name="T13" fmla="*/ 23 h 38"/>
                <a:gd name="T14" fmla="*/ 42 w 78"/>
                <a:gd name="T15" fmla="*/ 26 h 38"/>
                <a:gd name="T16" fmla="*/ 35 w 78"/>
                <a:gd name="T17" fmla="*/ 30 h 38"/>
                <a:gd name="T18" fmla="*/ 28 w 78"/>
                <a:gd name="T19" fmla="*/ 33 h 38"/>
                <a:gd name="T20" fmla="*/ 20 w 78"/>
                <a:gd name="T21" fmla="*/ 35 h 38"/>
                <a:gd name="T22" fmla="*/ 14 w 78"/>
                <a:gd name="T23" fmla="*/ 36 h 38"/>
                <a:gd name="T24" fmla="*/ 8 w 78"/>
                <a:gd name="T25" fmla="*/ 37 h 38"/>
                <a:gd name="T26" fmla="*/ 4 w 78"/>
                <a:gd name="T27" fmla="*/ 38 h 38"/>
                <a:gd name="T28" fmla="*/ 0 w 78"/>
                <a:gd name="T29" fmla="*/ 38 h 38"/>
                <a:gd name="T30" fmla="*/ 0 w 78"/>
                <a:gd name="T31" fmla="*/ 37 h 38"/>
                <a:gd name="T32" fmla="*/ 0 w 78"/>
                <a:gd name="T33" fmla="*/ 37 h 38"/>
                <a:gd name="T34" fmla="*/ 0 w 78"/>
                <a:gd name="T35" fmla="*/ 37 h 38"/>
                <a:gd name="T36" fmla="*/ 4 w 78"/>
                <a:gd name="T37" fmla="*/ 36 h 38"/>
                <a:gd name="T38" fmla="*/ 13 w 78"/>
                <a:gd name="T39" fmla="*/ 34 h 38"/>
                <a:gd name="T40" fmla="*/ 19 w 78"/>
                <a:gd name="T41" fmla="*/ 32 h 38"/>
                <a:gd name="T42" fmla="*/ 26 w 78"/>
                <a:gd name="T43" fmla="*/ 29 h 38"/>
                <a:gd name="T44" fmla="*/ 33 w 78"/>
                <a:gd name="T45" fmla="*/ 26 h 38"/>
                <a:gd name="T46" fmla="*/ 41 w 78"/>
                <a:gd name="T47" fmla="*/ 23 h 38"/>
                <a:gd name="T48" fmla="*/ 48 w 78"/>
                <a:gd name="T49" fmla="*/ 19 h 38"/>
                <a:gd name="T50" fmla="*/ 54 w 78"/>
                <a:gd name="T51" fmla="*/ 15 h 38"/>
                <a:gd name="T52" fmla="*/ 61 w 78"/>
                <a:gd name="T53" fmla="*/ 11 h 38"/>
                <a:gd name="T54" fmla="*/ 66 w 78"/>
                <a:gd name="T55" fmla="*/ 8 h 38"/>
                <a:gd name="T56" fmla="*/ 70 w 78"/>
                <a:gd name="T57" fmla="*/ 4 h 38"/>
                <a:gd name="T58" fmla="*/ 74 w 78"/>
                <a:gd name="T59" fmla="*/ 2 h 38"/>
                <a:gd name="T60" fmla="*/ 76 w 78"/>
                <a:gd name="T61" fmla="*/ 0 h 38"/>
                <a:gd name="T62" fmla="*/ 77 w 78"/>
                <a:gd name="T63" fmla="*/ 0 h 38"/>
                <a:gd name="T64" fmla="*/ 78 w 78"/>
                <a:gd name="T65" fmla="*/ 0 h 38"/>
                <a:gd name="T66" fmla="*/ 78 w 78"/>
                <a:gd name="T6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38">
                  <a:moveTo>
                    <a:pt x="78" y="1"/>
                  </a:moveTo>
                  <a:cubicBezTo>
                    <a:pt x="78" y="1"/>
                    <a:pt x="78" y="1"/>
                    <a:pt x="77" y="1"/>
                  </a:cubicBezTo>
                  <a:cubicBezTo>
                    <a:pt x="77" y="2"/>
                    <a:pt x="76" y="3"/>
                    <a:pt x="75" y="3"/>
                  </a:cubicBezTo>
                  <a:cubicBezTo>
                    <a:pt x="73" y="5"/>
                    <a:pt x="71" y="7"/>
                    <a:pt x="68" y="10"/>
                  </a:cubicBezTo>
                  <a:cubicBezTo>
                    <a:pt x="66" y="11"/>
                    <a:pt x="64" y="13"/>
                    <a:pt x="62" y="14"/>
                  </a:cubicBezTo>
                  <a:cubicBezTo>
                    <a:pt x="61" y="15"/>
                    <a:pt x="59" y="17"/>
                    <a:pt x="56" y="18"/>
                  </a:cubicBezTo>
                  <a:cubicBezTo>
                    <a:pt x="54" y="20"/>
                    <a:pt x="52" y="21"/>
                    <a:pt x="50" y="23"/>
                  </a:cubicBezTo>
                  <a:cubicBezTo>
                    <a:pt x="47" y="24"/>
                    <a:pt x="45" y="25"/>
                    <a:pt x="42" y="26"/>
                  </a:cubicBezTo>
                  <a:cubicBezTo>
                    <a:pt x="40" y="28"/>
                    <a:pt x="37" y="29"/>
                    <a:pt x="35" y="30"/>
                  </a:cubicBezTo>
                  <a:cubicBezTo>
                    <a:pt x="33" y="31"/>
                    <a:pt x="30" y="32"/>
                    <a:pt x="28" y="33"/>
                  </a:cubicBezTo>
                  <a:cubicBezTo>
                    <a:pt x="25" y="34"/>
                    <a:pt x="23" y="34"/>
                    <a:pt x="20" y="35"/>
                  </a:cubicBezTo>
                  <a:cubicBezTo>
                    <a:pt x="18" y="35"/>
                    <a:pt x="16" y="36"/>
                    <a:pt x="14" y="36"/>
                  </a:cubicBezTo>
                  <a:cubicBezTo>
                    <a:pt x="12" y="37"/>
                    <a:pt x="10" y="37"/>
                    <a:pt x="8" y="37"/>
                  </a:cubicBezTo>
                  <a:cubicBezTo>
                    <a:pt x="7" y="37"/>
                    <a:pt x="5" y="37"/>
                    <a:pt x="4" y="38"/>
                  </a:cubicBezTo>
                  <a:cubicBezTo>
                    <a:pt x="2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6"/>
                    <a:pt x="4" y="36"/>
                  </a:cubicBezTo>
                  <a:cubicBezTo>
                    <a:pt x="6" y="35"/>
                    <a:pt x="9" y="35"/>
                    <a:pt x="13" y="34"/>
                  </a:cubicBezTo>
                  <a:cubicBezTo>
                    <a:pt x="15" y="33"/>
                    <a:pt x="17" y="33"/>
                    <a:pt x="19" y="32"/>
                  </a:cubicBezTo>
                  <a:cubicBezTo>
                    <a:pt x="22" y="31"/>
                    <a:pt x="24" y="30"/>
                    <a:pt x="26" y="29"/>
                  </a:cubicBezTo>
                  <a:cubicBezTo>
                    <a:pt x="29" y="28"/>
                    <a:pt x="31" y="28"/>
                    <a:pt x="33" y="26"/>
                  </a:cubicBezTo>
                  <a:cubicBezTo>
                    <a:pt x="36" y="25"/>
                    <a:pt x="38" y="24"/>
                    <a:pt x="41" y="23"/>
                  </a:cubicBezTo>
                  <a:cubicBezTo>
                    <a:pt x="43" y="22"/>
                    <a:pt x="45" y="20"/>
                    <a:pt x="48" y="19"/>
                  </a:cubicBezTo>
                  <a:cubicBezTo>
                    <a:pt x="50" y="18"/>
                    <a:pt x="52" y="16"/>
                    <a:pt x="54" y="15"/>
                  </a:cubicBezTo>
                  <a:cubicBezTo>
                    <a:pt x="57" y="14"/>
                    <a:pt x="59" y="13"/>
                    <a:pt x="61" y="11"/>
                  </a:cubicBezTo>
                  <a:cubicBezTo>
                    <a:pt x="62" y="10"/>
                    <a:pt x="64" y="9"/>
                    <a:pt x="66" y="8"/>
                  </a:cubicBezTo>
                  <a:cubicBezTo>
                    <a:pt x="68" y="6"/>
                    <a:pt x="69" y="5"/>
                    <a:pt x="70" y="4"/>
                  </a:cubicBezTo>
                  <a:cubicBezTo>
                    <a:pt x="72" y="3"/>
                    <a:pt x="73" y="3"/>
                    <a:pt x="74" y="2"/>
                  </a:cubicBezTo>
                  <a:cubicBezTo>
                    <a:pt x="75" y="1"/>
                    <a:pt x="76" y="1"/>
                    <a:pt x="7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297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8" name="Freeform 421">
              <a:extLst>
                <a:ext uri="{FF2B5EF4-FFF2-40B4-BE49-F238E27FC236}">
                  <a16:creationId xmlns:a16="http://schemas.microsoft.com/office/drawing/2014/main" id="{21736FF6-4296-41AE-8DC3-CC301B8C2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5089525"/>
              <a:ext cx="412750" cy="142875"/>
            </a:xfrm>
            <a:custGeom>
              <a:avLst/>
              <a:gdLst>
                <a:gd name="T0" fmla="*/ 1 w 147"/>
                <a:gd name="T1" fmla="*/ 43 h 51"/>
                <a:gd name="T2" fmla="*/ 7 w 147"/>
                <a:gd name="T3" fmla="*/ 45 h 51"/>
                <a:gd name="T4" fmla="*/ 15 w 147"/>
                <a:gd name="T5" fmla="*/ 47 h 51"/>
                <a:gd name="T6" fmla="*/ 20 w 147"/>
                <a:gd name="T7" fmla="*/ 47 h 51"/>
                <a:gd name="T8" fmla="*/ 25 w 147"/>
                <a:gd name="T9" fmla="*/ 48 h 51"/>
                <a:gd name="T10" fmla="*/ 37 w 147"/>
                <a:gd name="T11" fmla="*/ 48 h 51"/>
                <a:gd name="T12" fmla="*/ 43 w 147"/>
                <a:gd name="T13" fmla="*/ 47 h 51"/>
                <a:gd name="T14" fmla="*/ 50 w 147"/>
                <a:gd name="T15" fmla="*/ 47 h 51"/>
                <a:gd name="T16" fmla="*/ 57 w 147"/>
                <a:gd name="T17" fmla="*/ 45 h 51"/>
                <a:gd name="T18" fmla="*/ 64 w 147"/>
                <a:gd name="T19" fmla="*/ 44 h 51"/>
                <a:gd name="T20" fmla="*/ 71 w 147"/>
                <a:gd name="T21" fmla="*/ 42 h 51"/>
                <a:gd name="T22" fmla="*/ 75 w 147"/>
                <a:gd name="T23" fmla="*/ 41 h 51"/>
                <a:gd name="T24" fmla="*/ 78 w 147"/>
                <a:gd name="T25" fmla="*/ 39 h 51"/>
                <a:gd name="T26" fmla="*/ 85 w 147"/>
                <a:gd name="T27" fmla="*/ 37 h 51"/>
                <a:gd name="T28" fmla="*/ 92 w 147"/>
                <a:gd name="T29" fmla="*/ 34 h 51"/>
                <a:gd name="T30" fmla="*/ 105 w 147"/>
                <a:gd name="T31" fmla="*/ 27 h 51"/>
                <a:gd name="T32" fmla="*/ 116 w 147"/>
                <a:gd name="T33" fmla="*/ 21 h 51"/>
                <a:gd name="T34" fmla="*/ 126 w 147"/>
                <a:gd name="T35" fmla="*/ 14 h 51"/>
                <a:gd name="T36" fmla="*/ 141 w 147"/>
                <a:gd name="T37" fmla="*/ 4 h 51"/>
                <a:gd name="T38" fmla="*/ 147 w 147"/>
                <a:gd name="T39" fmla="*/ 0 h 51"/>
                <a:gd name="T40" fmla="*/ 147 w 147"/>
                <a:gd name="T41" fmla="*/ 0 h 51"/>
                <a:gd name="T42" fmla="*/ 147 w 147"/>
                <a:gd name="T43" fmla="*/ 0 h 51"/>
                <a:gd name="T44" fmla="*/ 142 w 147"/>
                <a:gd name="T45" fmla="*/ 5 h 51"/>
                <a:gd name="T46" fmla="*/ 136 w 147"/>
                <a:gd name="T47" fmla="*/ 10 h 51"/>
                <a:gd name="T48" fmla="*/ 128 w 147"/>
                <a:gd name="T49" fmla="*/ 16 h 51"/>
                <a:gd name="T50" fmla="*/ 118 w 147"/>
                <a:gd name="T51" fmla="*/ 23 h 51"/>
                <a:gd name="T52" fmla="*/ 106 w 147"/>
                <a:gd name="T53" fmla="*/ 30 h 51"/>
                <a:gd name="T54" fmla="*/ 93 w 147"/>
                <a:gd name="T55" fmla="*/ 37 h 51"/>
                <a:gd name="T56" fmla="*/ 86 w 147"/>
                <a:gd name="T57" fmla="*/ 40 h 51"/>
                <a:gd name="T58" fmla="*/ 79 w 147"/>
                <a:gd name="T59" fmla="*/ 43 h 51"/>
                <a:gd name="T60" fmla="*/ 76 w 147"/>
                <a:gd name="T61" fmla="*/ 44 h 51"/>
                <a:gd name="T62" fmla="*/ 72 w 147"/>
                <a:gd name="T63" fmla="*/ 45 h 51"/>
                <a:gd name="T64" fmla="*/ 65 w 147"/>
                <a:gd name="T65" fmla="*/ 47 h 51"/>
                <a:gd name="T66" fmla="*/ 58 w 147"/>
                <a:gd name="T67" fmla="*/ 49 h 51"/>
                <a:gd name="T68" fmla="*/ 51 w 147"/>
                <a:gd name="T69" fmla="*/ 50 h 51"/>
                <a:gd name="T70" fmla="*/ 44 w 147"/>
                <a:gd name="T71" fmla="*/ 51 h 51"/>
                <a:gd name="T72" fmla="*/ 37 w 147"/>
                <a:gd name="T73" fmla="*/ 51 h 51"/>
                <a:gd name="T74" fmla="*/ 25 w 147"/>
                <a:gd name="T75" fmla="*/ 51 h 51"/>
                <a:gd name="T76" fmla="*/ 19 w 147"/>
                <a:gd name="T77" fmla="*/ 50 h 51"/>
                <a:gd name="T78" fmla="*/ 14 w 147"/>
                <a:gd name="T79" fmla="*/ 49 h 51"/>
                <a:gd name="T80" fmla="*/ 7 w 147"/>
                <a:gd name="T81" fmla="*/ 47 h 51"/>
                <a:gd name="T82" fmla="*/ 0 w 147"/>
                <a:gd name="T83" fmla="*/ 45 h 51"/>
                <a:gd name="T84" fmla="*/ 0 w 147"/>
                <a:gd name="T85" fmla="*/ 44 h 51"/>
                <a:gd name="T86" fmla="*/ 1 w 147"/>
                <a:gd name="T87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51">
                  <a:moveTo>
                    <a:pt x="1" y="43"/>
                  </a:moveTo>
                  <a:cubicBezTo>
                    <a:pt x="1" y="43"/>
                    <a:pt x="3" y="44"/>
                    <a:pt x="7" y="45"/>
                  </a:cubicBezTo>
                  <a:cubicBezTo>
                    <a:pt x="9" y="46"/>
                    <a:pt x="12" y="46"/>
                    <a:pt x="15" y="47"/>
                  </a:cubicBezTo>
                  <a:cubicBezTo>
                    <a:pt x="16" y="47"/>
                    <a:pt x="18" y="47"/>
                    <a:pt x="20" y="47"/>
                  </a:cubicBezTo>
                  <a:cubicBezTo>
                    <a:pt x="21" y="48"/>
                    <a:pt x="23" y="48"/>
                    <a:pt x="25" y="48"/>
                  </a:cubicBezTo>
                  <a:cubicBezTo>
                    <a:pt x="29" y="48"/>
                    <a:pt x="33" y="48"/>
                    <a:pt x="37" y="48"/>
                  </a:cubicBezTo>
                  <a:cubicBezTo>
                    <a:pt x="39" y="48"/>
                    <a:pt x="41" y="48"/>
                    <a:pt x="43" y="47"/>
                  </a:cubicBezTo>
                  <a:cubicBezTo>
                    <a:pt x="46" y="47"/>
                    <a:pt x="48" y="47"/>
                    <a:pt x="50" y="47"/>
                  </a:cubicBezTo>
                  <a:cubicBezTo>
                    <a:pt x="52" y="46"/>
                    <a:pt x="55" y="46"/>
                    <a:pt x="57" y="45"/>
                  </a:cubicBezTo>
                  <a:cubicBezTo>
                    <a:pt x="59" y="45"/>
                    <a:pt x="62" y="44"/>
                    <a:pt x="64" y="44"/>
                  </a:cubicBezTo>
                  <a:cubicBezTo>
                    <a:pt x="66" y="43"/>
                    <a:pt x="69" y="42"/>
                    <a:pt x="71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7" y="36"/>
                    <a:pt x="90" y="35"/>
                    <a:pt x="92" y="34"/>
                  </a:cubicBezTo>
                  <a:cubicBezTo>
                    <a:pt x="96" y="32"/>
                    <a:pt x="100" y="29"/>
                    <a:pt x="105" y="27"/>
                  </a:cubicBezTo>
                  <a:cubicBezTo>
                    <a:pt x="109" y="25"/>
                    <a:pt x="113" y="23"/>
                    <a:pt x="116" y="21"/>
                  </a:cubicBezTo>
                  <a:cubicBezTo>
                    <a:pt x="120" y="18"/>
                    <a:pt x="123" y="16"/>
                    <a:pt x="126" y="14"/>
                  </a:cubicBezTo>
                  <a:cubicBezTo>
                    <a:pt x="133" y="10"/>
                    <a:pt x="138" y="6"/>
                    <a:pt x="141" y="4"/>
                  </a:cubicBezTo>
                  <a:cubicBezTo>
                    <a:pt x="145" y="1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5" y="2"/>
                    <a:pt x="142" y="5"/>
                  </a:cubicBezTo>
                  <a:cubicBezTo>
                    <a:pt x="140" y="6"/>
                    <a:pt x="138" y="8"/>
                    <a:pt x="136" y="10"/>
                  </a:cubicBezTo>
                  <a:cubicBezTo>
                    <a:pt x="134" y="12"/>
                    <a:pt x="131" y="14"/>
                    <a:pt x="128" y="16"/>
                  </a:cubicBezTo>
                  <a:cubicBezTo>
                    <a:pt x="125" y="19"/>
                    <a:pt x="121" y="21"/>
                    <a:pt x="118" y="23"/>
                  </a:cubicBezTo>
                  <a:cubicBezTo>
                    <a:pt x="114" y="26"/>
                    <a:pt x="110" y="28"/>
                    <a:pt x="106" y="30"/>
                  </a:cubicBezTo>
                  <a:cubicBezTo>
                    <a:pt x="102" y="33"/>
                    <a:pt x="98" y="35"/>
                    <a:pt x="93" y="37"/>
                  </a:cubicBezTo>
                  <a:cubicBezTo>
                    <a:pt x="91" y="38"/>
                    <a:pt x="89" y="39"/>
                    <a:pt x="86" y="40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46"/>
                    <a:pt x="67" y="47"/>
                    <a:pt x="65" y="47"/>
                  </a:cubicBezTo>
                  <a:cubicBezTo>
                    <a:pt x="63" y="48"/>
                    <a:pt x="60" y="49"/>
                    <a:pt x="58" y="49"/>
                  </a:cubicBezTo>
                  <a:cubicBezTo>
                    <a:pt x="55" y="50"/>
                    <a:pt x="53" y="50"/>
                    <a:pt x="51" y="50"/>
                  </a:cubicBezTo>
                  <a:cubicBezTo>
                    <a:pt x="48" y="51"/>
                    <a:pt x="46" y="51"/>
                    <a:pt x="44" y="51"/>
                  </a:cubicBezTo>
                  <a:cubicBezTo>
                    <a:pt x="41" y="51"/>
                    <a:pt x="39" y="51"/>
                    <a:pt x="37" y="51"/>
                  </a:cubicBezTo>
                  <a:cubicBezTo>
                    <a:pt x="33" y="51"/>
                    <a:pt x="28" y="51"/>
                    <a:pt x="25" y="51"/>
                  </a:cubicBezTo>
                  <a:cubicBezTo>
                    <a:pt x="23" y="51"/>
                    <a:pt x="21" y="50"/>
                    <a:pt x="19" y="50"/>
                  </a:cubicBezTo>
                  <a:cubicBezTo>
                    <a:pt x="18" y="50"/>
                    <a:pt x="16" y="49"/>
                    <a:pt x="14" y="49"/>
                  </a:cubicBezTo>
                  <a:cubicBezTo>
                    <a:pt x="11" y="48"/>
                    <a:pt x="9" y="48"/>
                    <a:pt x="7" y="47"/>
                  </a:cubicBezTo>
                  <a:cubicBezTo>
                    <a:pt x="3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1" y="43"/>
                  </a:lnTo>
                  <a:close/>
                </a:path>
              </a:pathLst>
            </a:custGeom>
            <a:solidFill>
              <a:srgbClr val="297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9" name="Freeform 422">
              <a:extLst>
                <a:ext uri="{FF2B5EF4-FFF2-40B4-BE49-F238E27FC236}">
                  <a16:creationId xmlns:a16="http://schemas.microsoft.com/office/drawing/2014/main" id="{EBE8273C-24C8-4482-B9CA-1856D7042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4540250"/>
              <a:ext cx="311150" cy="293688"/>
            </a:xfrm>
            <a:custGeom>
              <a:avLst/>
              <a:gdLst>
                <a:gd name="T0" fmla="*/ 110 w 111"/>
                <a:gd name="T1" fmla="*/ 15 h 105"/>
                <a:gd name="T2" fmla="*/ 109 w 111"/>
                <a:gd name="T3" fmla="*/ 14 h 105"/>
                <a:gd name="T4" fmla="*/ 104 w 111"/>
                <a:gd name="T5" fmla="*/ 11 h 105"/>
                <a:gd name="T6" fmla="*/ 97 w 111"/>
                <a:gd name="T7" fmla="*/ 7 h 105"/>
                <a:gd name="T8" fmla="*/ 87 w 111"/>
                <a:gd name="T9" fmla="*/ 4 h 105"/>
                <a:gd name="T10" fmla="*/ 81 w 111"/>
                <a:gd name="T11" fmla="*/ 3 h 105"/>
                <a:gd name="T12" fmla="*/ 75 w 111"/>
                <a:gd name="T13" fmla="*/ 3 h 105"/>
                <a:gd name="T14" fmla="*/ 69 w 111"/>
                <a:gd name="T15" fmla="*/ 5 h 105"/>
                <a:gd name="T16" fmla="*/ 63 w 111"/>
                <a:gd name="T17" fmla="*/ 9 h 105"/>
                <a:gd name="T18" fmla="*/ 43 w 111"/>
                <a:gd name="T19" fmla="*/ 31 h 105"/>
                <a:gd name="T20" fmla="*/ 26 w 111"/>
                <a:gd name="T21" fmla="*/ 57 h 105"/>
                <a:gd name="T22" fmla="*/ 13 w 111"/>
                <a:gd name="T23" fmla="*/ 81 h 105"/>
                <a:gd name="T24" fmla="*/ 5 w 111"/>
                <a:gd name="T25" fmla="*/ 98 h 105"/>
                <a:gd name="T26" fmla="*/ 1 w 111"/>
                <a:gd name="T27" fmla="*/ 104 h 105"/>
                <a:gd name="T28" fmla="*/ 1 w 111"/>
                <a:gd name="T29" fmla="*/ 105 h 105"/>
                <a:gd name="T30" fmla="*/ 0 w 111"/>
                <a:gd name="T31" fmla="*/ 104 h 105"/>
                <a:gd name="T32" fmla="*/ 3 w 111"/>
                <a:gd name="T33" fmla="*/ 97 h 105"/>
                <a:gd name="T34" fmla="*/ 11 w 111"/>
                <a:gd name="T35" fmla="*/ 80 h 105"/>
                <a:gd name="T36" fmla="*/ 23 w 111"/>
                <a:gd name="T37" fmla="*/ 56 h 105"/>
                <a:gd name="T38" fmla="*/ 40 w 111"/>
                <a:gd name="T39" fmla="*/ 29 h 105"/>
                <a:gd name="T40" fmla="*/ 50 w 111"/>
                <a:gd name="T41" fmla="*/ 17 h 105"/>
                <a:gd name="T42" fmla="*/ 61 w 111"/>
                <a:gd name="T43" fmla="*/ 6 h 105"/>
                <a:gd name="T44" fmla="*/ 67 w 111"/>
                <a:gd name="T45" fmla="*/ 2 h 105"/>
                <a:gd name="T46" fmla="*/ 74 w 111"/>
                <a:gd name="T47" fmla="*/ 0 h 105"/>
                <a:gd name="T48" fmla="*/ 82 w 111"/>
                <a:gd name="T49" fmla="*/ 0 h 105"/>
                <a:gd name="T50" fmla="*/ 88 w 111"/>
                <a:gd name="T51" fmla="*/ 1 h 105"/>
                <a:gd name="T52" fmla="*/ 98 w 111"/>
                <a:gd name="T53" fmla="*/ 5 h 105"/>
                <a:gd name="T54" fmla="*/ 105 w 111"/>
                <a:gd name="T55" fmla="*/ 9 h 105"/>
                <a:gd name="T56" fmla="*/ 110 w 111"/>
                <a:gd name="T57" fmla="*/ 13 h 105"/>
                <a:gd name="T58" fmla="*/ 111 w 111"/>
                <a:gd name="T59" fmla="*/ 14 h 105"/>
                <a:gd name="T60" fmla="*/ 111 w 111"/>
                <a:gd name="T61" fmla="*/ 15 h 105"/>
                <a:gd name="T62" fmla="*/ 110 w 111"/>
                <a:gd name="T6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05">
                  <a:moveTo>
                    <a:pt x="110" y="15"/>
                  </a:moveTo>
                  <a:cubicBezTo>
                    <a:pt x="110" y="15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1"/>
                  </a:cubicBezTo>
                  <a:cubicBezTo>
                    <a:pt x="102" y="9"/>
                    <a:pt x="100" y="8"/>
                    <a:pt x="97" y="7"/>
                  </a:cubicBezTo>
                  <a:cubicBezTo>
                    <a:pt x="94" y="6"/>
                    <a:pt x="91" y="4"/>
                    <a:pt x="87" y="4"/>
                  </a:cubicBezTo>
                  <a:cubicBezTo>
                    <a:pt x="85" y="4"/>
                    <a:pt x="83" y="3"/>
                    <a:pt x="81" y="3"/>
                  </a:cubicBezTo>
                  <a:cubicBezTo>
                    <a:pt x="79" y="3"/>
                    <a:pt x="77" y="3"/>
                    <a:pt x="75" y="3"/>
                  </a:cubicBezTo>
                  <a:cubicBezTo>
                    <a:pt x="73" y="3"/>
                    <a:pt x="71" y="4"/>
                    <a:pt x="69" y="5"/>
                  </a:cubicBezTo>
                  <a:cubicBezTo>
                    <a:pt x="67" y="6"/>
                    <a:pt x="65" y="7"/>
                    <a:pt x="63" y="9"/>
                  </a:cubicBezTo>
                  <a:cubicBezTo>
                    <a:pt x="56" y="15"/>
                    <a:pt x="49" y="23"/>
                    <a:pt x="43" y="31"/>
                  </a:cubicBezTo>
                  <a:cubicBezTo>
                    <a:pt x="37" y="40"/>
                    <a:pt x="31" y="49"/>
                    <a:pt x="26" y="57"/>
                  </a:cubicBezTo>
                  <a:cubicBezTo>
                    <a:pt x="22" y="66"/>
                    <a:pt x="17" y="74"/>
                    <a:pt x="13" y="81"/>
                  </a:cubicBezTo>
                  <a:cubicBezTo>
                    <a:pt x="10" y="88"/>
                    <a:pt x="7" y="94"/>
                    <a:pt x="5" y="98"/>
                  </a:cubicBezTo>
                  <a:cubicBezTo>
                    <a:pt x="2" y="102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1"/>
                    <a:pt x="3" y="97"/>
                  </a:cubicBezTo>
                  <a:cubicBezTo>
                    <a:pt x="5" y="93"/>
                    <a:pt x="8" y="87"/>
                    <a:pt x="11" y="80"/>
                  </a:cubicBezTo>
                  <a:cubicBezTo>
                    <a:pt x="15" y="73"/>
                    <a:pt x="19" y="64"/>
                    <a:pt x="23" y="56"/>
                  </a:cubicBezTo>
                  <a:cubicBezTo>
                    <a:pt x="28" y="47"/>
                    <a:pt x="34" y="38"/>
                    <a:pt x="40" y="29"/>
                  </a:cubicBezTo>
                  <a:cubicBezTo>
                    <a:pt x="43" y="25"/>
                    <a:pt x="46" y="21"/>
                    <a:pt x="50" y="17"/>
                  </a:cubicBezTo>
                  <a:cubicBezTo>
                    <a:pt x="53" y="13"/>
                    <a:pt x="57" y="9"/>
                    <a:pt x="61" y="6"/>
                  </a:cubicBezTo>
                  <a:cubicBezTo>
                    <a:pt x="63" y="4"/>
                    <a:pt x="65" y="3"/>
                    <a:pt x="67" y="2"/>
                  </a:cubicBezTo>
                  <a:cubicBezTo>
                    <a:pt x="69" y="1"/>
                    <a:pt x="72" y="0"/>
                    <a:pt x="74" y="0"/>
                  </a:cubicBezTo>
                  <a:cubicBezTo>
                    <a:pt x="77" y="0"/>
                    <a:pt x="79" y="0"/>
                    <a:pt x="82" y="0"/>
                  </a:cubicBezTo>
                  <a:cubicBezTo>
                    <a:pt x="84" y="0"/>
                    <a:pt x="86" y="1"/>
                    <a:pt x="88" y="1"/>
                  </a:cubicBezTo>
                  <a:cubicBezTo>
                    <a:pt x="92" y="2"/>
                    <a:pt x="95" y="3"/>
                    <a:pt x="98" y="5"/>
                  </a:cubicBezTo>
                  <a:cubicBezTo>
                    <a:pt x="101" y="6"/>
                    <a:pt x="103" y="8"/>
                    <a:pt x="105" y="9"/>
                  </a:cubicBezTo>
                  <a:cubicBezTo>
                    <a:pt x="107" y="10"/>
                    <a:pt x="109" y="12"/>
                    <a:pt x="110" y="13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lnTo>
                    <a:pt x="110" y="15"/>
                  </a:lnTo>
                  <a:close/>
                </a:path>
              </a:pathLst>
            </a:custGeom>
            <a:solidFill>
              <a:srgbClr val="297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0" name="Freeform 423">
              <a:extLst>
                <a:ext uri="{FF2B5EF4-FFF2-40B4-BE49-F238E27FC236}">
                  <a16:creationId xmlns:a16="http://schemas.microsoft.com/office/drawing/2014/main" id="{939C8A75-07D6-432A-85ED-C77E792F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5" y="4705350"/>
              <a:ext cx="17462" cy="212725"/>
            </a:xfrm>
            <a:custGeom>
              <a:avLst/>
              <a:gdLst>
                <a:gd name="T0" fmla="*/ 6 w 6"/>
                <a:gd name="T1" fmla="*/ 1 h 76"/>
                <a:gd name="T2" fmla="*/ 6 w 6"/>
                <a:gd name="T3" fmla="*/ 13 h 76"/>
                <a:gd name="T4" fmla="*/ 5 w 6"/>
                <a:gd name="T5" fmla="*/ 38 h 76"/>
                <a:gd name="T6" fmla="*/ 4 w 6"/>
                <a:gd name="T7" fmla="*/ 52 h 76"/>
                <a:gd name="T8" fmla="*/ 3 w 6"/>
                <a:gd name="T9" fmla="*/ 64 h 76"/>
                <a:gd name="T10" fmla="*/ 1 w 6"/>
                <a:gd name="T11" fmla="*/ 72 h 76"/>
                <a:gd name="T12" fmla="*/ 1 w 6"/>
                <a:gd name="T13" fmla="*/ 75 h 76"/>
                <a:gd name="T14" fmla="*/ 0 w 6"/>
                <a:gd name="T15" fmla="*/ 76 h 76"/>
                <a:gd name="T16" fmla="*/ 0 w 6"/>
                <a:gd name="T17" fmla="*/ 75 h 76"/>
                <a:gd name="T18" fmla="*/ 0 w 6"/>
                <a:gd name="T19" fmla="*/ 75 h 76"/>
                <a:gd name="T20" fmla="*/ 0 w 6"/>
                <a:gd name="T21" fmla="*/ 72 h 76"/>
                <a:gd name="T22" fmla="*/ 0 w 6"/>
                <a:gd name="T23" fmla="*/ 63 h 76"/>
                <a:gd name="T24" fmla="*/ 0 w 6"/>
                <a:gd name="T25" fmla="*/ 52 h 76"/>
                <a:gd name="T26" fmla="*/ 1 w 6"/>
                <a:gd name="T27" fmla="*/ 38 h 76"/>
                <a:gd name="T28" fmla="*/ 3 w 6"/>
                <a:gd name="T29" fmla="*/ 13 h 76"/>
                <a:gd name="T30" fmla="*/ 5 w 6"/>
                <a:gd name="T31" fmla="*/ 1 h 76"/>
                <a:gd name="T32" fmla="*/ 6 w 6"/>
                <a:gd name="T33" fmla="*/ 0 h 76"/>
                <a:gd name="T34" fmla="*/ 6 w 6"/>
                <a:gd name="T35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6">
                  <a:moveTo>
                    <a:pt x="6" y="1"/>
                  </a:moveTo>
                  <a:cubicBezTo>
                    <a:pt x="6" y="1"/>
                    <a:pt x="6" y="6"/>
                    <a:pt x="6" y="13"/>
                  </a:cubicBezTo>
                  <a:cubicBezTo>
                    <a:pt x="6" y="20"/>
                    <a:pt x="6" y="29"/>
                    <a:pt x="5" y="38"/>
                  </a:cubicBezTo>
                  <a:cubicBezTo>
                    <a:pt x="5" y="43"/>
                    <a:pt x="4" y="47"/>
                    <a:pt x="4" y="52"/>
                  </a:cubicBezTo>
                  <a:cubicBezTo>
                    <a:pt x="3" y="56"/>
                    <a:pt x="3" y="60"/>
                    <a:pt x="3" y="64"/>
                  </a:cubicBezTo>
                  <a:cubicBezTo>
                    <a:pt x="2" y="67"/>
                    <a:pt x="2" y="70"/>
                    <a:pt x="1" y="72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4"/>
                    <a:pt x="0" y="72"/>
                  </a:cubicBezTo>
                  <a:cubicBezTo>
                    <a:pt x="0" y="70"/>
                    <a:pt x="0" y="67"/>
                    <a:pt x="0" y="63"/>
                  </a:cubicBezTo>
                  <a:cubicBezTo>
                    <a:pt x="0" y="60"/>
                    <a:pt x="0" y="56"/>
                    <a:pt x="0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2" y="29"/>
                    <a:pt x="3" y="19"/>
                    <a:pt x="3" y="13"/>
                  </a:cubicBezTo>
                  <a:cubicBezTo>
                    <a:pt x="4" y="6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297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1" name="Freeform 424">
              <a:extLst>
                <a:ext uri="{FF2B5EF4-FFF2-40B4-BE49-F238E27FC236}">
                  <a16:creationId xmlns:a16="http://schemas.microsoft.com/office/drawing/2014/main" id="{6ADC68DB-A4C7-4755-9D51-A13E37F5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30838"/>
              <a:ext cx="95250" cy="166688"/>
            </a:xfrm>
            <a:custGeom>
              <a:avLst/>
              <a:gdLst>
                <a:gd name="T0" fmla="*/ 2 w 34"/>
                <a:gd name="T1" fmla="*/ 1 h 59"/>
                <a:gd name="T2" fmla="*/ 2 w 34"/>
                <a:gd name="T3" fmla="*/ 2 h 59"/>
                <a:gd name="T4" fmla="*/ 2 w 34"/>
                <a:gd name="T5" fmla="*/ 4 h 59"/>
                <a:gd name="T6" fmla="*/ 2 w 34"/>
                <a:gd name="T7" fmla="*/ 7 h 59"/>
                <a:gd name="T8" fmla="*/ 3 w 34"/>
                <a:gd name="T9" fmla="*/ 12 h 59"/>
                <a:gd name="T10" fmla="*/ 4 w 34"/>
                <a:gd name="T11" fmla="*/ 17 h 59"/>
                <a:gd name="T12" fmla="*/ 6 w 34"/>
                <a:gd name="T13" fmla="*/ 22 h 59"/>
                <a:gd name="T14" fmla="*/ 8 w 34"/>
                <a:gd name="T15" fmla="*/ 28 h 59"/>
                <a:gd name="T16" fmla="*/ 11 w 34"/>
                <a:gd name="T17" fmla="*/ 33 h 59"/>
                <a:gd name="T18" fmla="*/ 15 w 34"/>
                <a:gd name="T19" fmla="*/ 39 h 59"/>
                <a:gd name="T20" fmla="*/ 16 w 34"/>
                <a:gd name="T21" fmla="*/ 41 h 59"/>
                <a:gd name="T22" fmla="*/ 18 w 34"/>
                <a:gd name="T23" fmla="*/ 44 h 59"/>
                <a:gd name="T24" fmla="*/ 20 w 34"/>
                <a:gd name="T25" fmla="*/ 46 h 59"/>
                <a:gd name="T26" fmla="*/ 22 w 34"/>
                <a:gd name="T27" fmla="*/ 48 h 59"/>
                <a:gd name="T28" fmla="*/ 26 w 34"/>
                <a:gd name="T29" fmla="*/ 51 h 59"/>
                <a:gd name="T30" fmla="*/ 29 w 34"/>
                <a:gd name="T31" fmla="*/ 54 h 59"/>
                <a:gd name="T32" fmla="*/ 32 w 34"/>
                <a:gd name="T33" fmla="*/ 56 h 59"/>
                <a:gd name="T34" fmla="*/ 34 w 34"/>
                <a:gd name="T35" fmla="*/ 58 h 59"/>
                <a:gd name="T36" fmla="*/ 34 w 34"/>
                <a:gd name="T37" fmla="*/ 58 h 59"/>
                <a:gd name="T38" fmla="*/ 34 w 34"/>
                <a:gd name="T39" fmla="*/ 59 h 59"/>
                <a:gd name="T40" fmla="*/ 34 w 34"/>
                <a:gd name="T41" fmla="*/ 59 h 59"/>
                <a:gd name="T42" fmla="*/ 31 w 34"/>
                <a:gd name="T43" fmla="*/ 58 h 59"/>
                <a:gd name="T44" fmla="*/ 24 w 34"/>
                <a:gd name="T45" fmla="*/ 53 h 59"/>
                <a:gd name="T46" fmla="*/ 20 w 34"/>
                <a:gd name="T47" fmla="*/ 50 h 59"/>
                <a:gd name="T48" fmla="*/ 16 w 34"/>
                <a:gd name="T49" fmla="*/ 46 h 59"/>
                <a:gd name="T50" fmla="*/ 13 w 34"/>
                <a:gd name="T51" fmla="*/ 43 h 59"/>
                <a:gd name="T52" fmla="*/ 12 w 34"/>
                <a:gd name="T53" fmla="*/ 41 h 59"/>
                <a:gd name="T54" fmla="*/ 8 w 34"/>
                <a:gd name="T55" fmla="*/ 35 h 59"/>
                <a:gd name="T56" fmla="*/ 5 w 34"/>
                <a:gd name="T57" fmla="*/ 29 h 59"/>
                <a:gd name="T58" fmla="*/ 3 w 34"/>
                <a:gd name="T59" fmla="*/ 23 h 59"/>
                <a:gd name="T60" fmla="*/ 1 w 34"/>
                <a:gd name="T61" fmla="*/ 17 h 59"/>
                <a:gd name="T62" fmla="*/ 0 w 34"/>
                <a:gd name="T63" fmla="*/ 12 h 59"/>
                <a:gd name="T64" fmla="*/ 0 w 34"/>
                <a:gd name="T65" fmla="*/ 4 h 59"/>
                <a:gd name="T66" fmla="*/ 0 w 34"/>
                <a:gd name="T67" fmla="*/ 2 h 59"/>
                <a:gd name="T68" fmla="*/ 0 w 34"/>
                <a:gd name="T69" fmla="*/ 1 h 59"/>
                <a:gd name="T70" fmla="*/ 1 w 34"/>
                <a:gd name="T71" fmla="*/ 0 h 59"/>
                <a:gd name="T72" fmla="*/ 2 w 34"/>
                <a:gd name="T7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59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4" y="13"/>
                    <a:pt x="4" y="15"/>
                    <a:pt x="4" y="17"/>
                  </a:cubicBezTo>
                  <a:cubicBezTo>
                    <a:pt x="5" y="18"/>
                    <a:pt x="6" y="20"/>
                    <a:pt x="6" y="22"/>
                  </a:cubicBezTo>
                  <a:cubicBezTo>
                    <a:pt x="7" y="24"/>
                    <a:pt x="8" y="26"/>
                    <a:pt x="8" y="28"/>
                  </a:cubicBezTo>
                  <a:cubicBezTo>
                    <a:pt x="9" y="30"/>
                    <a:pt x="10" y="31"/>
                    <a:pt x="11" y="33"/>
                  </a:cubicBezTo>
                  <a:cubicBezTo>
                    <a:pt x="12" y="35"/>
                    <a:pt x="14" y="37"/>
                    <a:pt x="15" y="39"/>
                  </a:cubicBezTo>
                  <a:cubicBezTo>
                    <a:pt x="15" y="39"/>
                    <a:pt x="16" y="40"/>
                    <a:pt x="16" y="41"/>
                  </a:cubicBezTo>
                  <a:cubicBezTo>
                    <a:pt x="17" y="42"/>
                    <a:pt x="18" y="43"/>
                    <a:pt x="18" y="44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1" y="47"/>
                    <a:pt x="21" y="47"/>
                    <a:pt x="22" y="48"/>
                  </a:cubicBezTo>
                  <a:cubicBezTo>
                    <a:pt x="23" y="49"/>
                    <a:pt x="24" y="50"/>
                    <a:pt x="26" y="51"/>
                  </a:cubicBezTo>
                  <a:cubicBezTo>
                    <a:pt x="27" y="52"/>
                    <a:pt x="28" y="53"/>
                    <a:pt x="29" y="54"/>
                  </a:cubicBezTo>
                  <a:cubicBezTo>
                    <a:pt x="30" y="55"/>
                    <a:pt x="31" y="56"/>
                    <a:pt x="32" y="56"/>
                  </a:cubicBezTo>
                  <a:cubicBezTo>
                    <a:pt x="33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3" y="59"/>
                    <a:pt x="31" y="58"/>
                  </a:cubicBezTo>
                  <a:cubicBezTo>
                    <a:pt x="29" y="57"/>
                    <a:pt x="27" y="55"/>
                    <a:pt x="24" y="53"/>
                  </a:cubicBezTo>
                  <a:cubicBezTo>
                    <a:pt x="23" y="53"/>
                    <a:pt x="21" y="51"/>
                    <a:pt x="20" y="50"/>
                  </a:cubicBezTo>
                  <a:cubicBezTo>
                    <a:pt x="18" y="49"/>
                    <a:pt x="17" y="47"/>
                    <a:pt x="16" y="46"/>
                  </a:cubicBezTo>
                  <a:cubicBezTo>
                    <a:pt x="15" y="45"/>
                    <a:pt x="14" y="44"/>
                    <a:pt x="13" y="43"/>
                  </a:cubicBezTo>
                  <a:cubicBezTo>
                    <a:pt x="13" y="43"/>
                    <a:pt x="12" y="42"/>
                    <a:pt x="12" y="41"/>
                  </a:cubicBezTo>
                  <a:cubicBezTo>
                    <a:pt x="10" y="39"/>
                    <a:pt x="9" y="37"/>
                    <a:pt x="8" y="35"/>
                  </a:cubicBezTo>
                  <a:cubicBezTo>
                    <a:pt x="7" y="33"/>
                    <a:pt x="6" y="31"/>
                    <a:pt x="5" y="29"/>
                  </a:cubicBezTo>
                  <a:cubicBezTo>
                    <a:pt x="4" y="27"/>
                    <a:pt x="3" y="25"/>
                    <a:pt x="3" y="23"/>
                  </a:cubicBezTo>
                  <a:cubicBezTo>
                    <a:pt x="2" y="21"/>
                    <a:pt x="2" y="19"/>
                    <a:pt x="1" y="17"/>
                  </a:cubicBezTo>
                  <a:cubicBezTo>
                    <a:pt x="1" y="15"/>
                    <a:pt x="1" y="14"/>
                    <a:pt x="0" y="12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51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2" name="Freeform 425">
              <a:extLst>
                <a:ext uri="{FF2B5EF4-FFF2-40B4-BE49-F238E27FC236}">
                  <a16:creationId xmlns:a16="http://schemas.microsoft.com/office/drawing/2014/main" id="{8DB29923-52AD-44C1-BDCC-320FD2B2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5681663"/>
              <a:ext cx="317500" cy="38100"/>
            </a:xfrm>
            <a:custGeom>
              <a:avLst/>
              <a:gdLst>
                <a:gd name="T0" fmla="*/ 112 w 113"/>
                <a:gd name="T1" fmla="*/ 1 h 14"/>
                <a:gd name="T2" fmla="*/ 108 w 113"/>
                <a:gd name="T3" fmla="*/ 3 h 14"/>
                <a:gd name="T4" fmla="*/ 103 w 113"/>
                <a:gd name="T5" fmla="*/ 5 h 14"/>
                <a:gd name="T6" fmla="*/ 96 w 113"/>
                <a:gd name="T7" fmla="*/ 8 h 14"/>
                <a:gd name="T8" fmla="*/ 88 w 113"/>
                <a:gd name="T9" fmla="*/ 10 h 14"/>
                <a:gd name="T10" fmla="*/ 78 w 113"/>
                <a:gd name="T11" fmla="*/ 12 h 14"/>
                <a:gd name="T12" fmla="*/ 68 w 113"/>
                <a:gd name="T13" fmla="*/ 13 h 14"/>
                <a:gd name="T14" fmla="*/ 57 w 113"/>
                <a:gd name="T15" fmla="*/ 14 h 14"/>
                <a:gd name="T16" fmla="*/ 47 w 113"/>
                <a:gd name="T17" fmla="*/ 14 h 14"/>
                <a:gd name="T18" fmla="*/ 41 w 113"/>
                <a:gd name="T19" fmla="*/ 14 h 14"/>
                <a:gd name="T20" fmla="*/ 36 w 113"/>
                <a:gd name="T21" fmla="*/ 13 h 14"/>
                <a:gd name="T22" fmla="*/ 27 w 113"/>
                <a:gd name="T23" fmla="*/ 12 h 14"/>
                <a:gd name="T24" fmla="*/ 18 w 113"/>
                <a:gd name="T25" fmla="*/ 11 h 14"/>
                <a:gd name="T26" fmla="*/ 11 w 113"/>
                <a:gd name="T27" fmla="*/ 10 h 14"/>
                <a:gd name="T28" fmla="*/ 6 w 113"/>
                <a:gd name="T29" fmla="*/ 8 h 14"/>
                <a:gd name="T30" fmla="*/ 2 w 113"/>
                <a:gd name="T31" fmla="*/ 8 h 14"/>
                <a:gd name="T32" fmla="*/ 1 w 113"/>
                <a:gd name="T33" fmla="*/ 7 h 14"/>
                <a:gd name="T34" fmla="*/ 0 w 113"/>
                <a:gd name="T35" fmla="*/ 7 h 14"/>
                <a:gd name="T36" fmla="*/ 1 w 113"/>
                <a:gd name="T37" fmla="*/ 6 h 14"/>
                <a:gd name="T38" fmla="*/ 6 w 113"/>
                <a:gd name="T39" fmla="*/ 7 h 14"/>
                <a:gd name="T40" fmla="*/ 11 w 113"/>
                <a:gd name="T41" fmla="*/ 8 h 14"/>
                <a:gd name="T42" fmla="*/ 19 w 113"/>
                <a:gd name="T43" fmla="*/ 8 h 14"/>
                <a:gd name="T44" fmla="*/ 27 w 113"/>
                <a:gd name="T45" fmla="*/ 9 h 14"/>
                <a:gd name="T46" fmla="*/ 37 w 113"/>
                <a:gd name="T47" fmla="*/ 10 h 14"/>
                <a:gd name="T48" fmla="*/ 42 w 113"/>
                <a:gd name="T49" fmla="*/ 10 h 14"/>
                <a:gd name="T50" fmla="*/ 47 w 113"/>
                <a:gd name="T51" fmla="*/ 10 h 14"/>
                <a:gd name="T52" fmla="*/ 57 w 113"/>
                <a:gd name="T53" fmla="*/ 10 h 14"/>
                <a:gd name="T54" fmla="*/ 67 w 113"/>
                <a:gd name="T55" fmla="*/ 9 h 14"/>
                <a:gd name="T56" fmla="*/ 78 w 113"/>
                <a:gd name="T57" fmla="*/ 8 h 14"/>
                <a:gd name="T58" fmla="*/ 87 w 113"/>
                <a:gd name="T59" fmla="*/ 7 h 14"/>
                <a:gd name="T60" fmla="*/ 95 w 113"/>
                <a:gd name="T61" fmla="*/ 5 h 14"/>
                <a:gd name="T62" fmla="*/ 102 w 113"/>
                <a:gd name="T63" fmla="*/ 3 h 14"/>
                <a:gd name="T64" fmla="*/ 107 w 113"/>
                <a:gd name="T65" fmla="*/ 1 h 14"/>
                <a:gd name="T66" fmla="*/ 112 w 113"/>
                <a:gd name="T67" fmla="*/ 0 h 14"/>
                <a:gd name="T68" fmla="*/ 113 w 113"/>
                <a:gd name="T69" fmla="*/ 0 h 14"/>
                <a:gd name="T70" fmla="*/ 112 w 113"/>
                <a:gd name="T7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" h="14">
                  <a:moveTo>
                    <a:pt x="112" y="1"/>
                  </a:moveTo>
                  <a:cubicBezTo>
                    <a:pt x="112" y="1"/>
                    <a:pt x="111" y="2"/>
                    <a:pt x="108" y="3"/>
                  </a:cubicBezTo>
                  <a:cubicBezTo>
                    <a:pt x="107" y="4"/>
                    <a:pt x="105" y="5"/>
                    <a:pt x="103" y="5"/>
                  </a:cubicBezTo>
                  <a:cubicBezTo>
                    <a:pt x="101" y="6"/>
                    <a:pt x="98" y="7"/>
                    <a:pt x="96" y="8"/>
                  </a:cubicBezTo>
                  <a:cubicBezTo>
                    <a:pt x="93" y="9"/>
                    <a:pt x="90" y="9"/>
                    <a:pt x="88" y="10"/>
                  </a:cubicBezTo>
                  <a:cubicBezTo>
                    <a:pt x="85" y="11"/>
                    <a:pt x="81" y="11"/>
                    <a:pt x="78" y="12"/>
                  </a:cubicBezTo>
                  <a:cubicBezTo>
                    <a:pt x="75" y="13"/>
                    <a:pt x="71" y="13"/>
                    <a:pt x="68" y="13"/>
                  </a:cubicBezTo>
                  <a:cubicBezTo>
                    <a:pt x="64" y="14"/>
                    <a:pt x="61" y="14"/>
                    <a:pt x="57" y="14"/>
                  </a:cubicBezTo>
                  <a:cubicBezTo>
                    <a:pt x="54" y="14"/>
                    <a:pt x="50" y="14"/>
                    <a:pt x="47" y="14"/>
                  </a:cubicBezTo>
                  <a:cubicBezTo>
                    <a:pt x="45" y="14"/>
                    <a:pt x="43" y="14"/>
                    <a:pt x="41" y="14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33" y="13"/>
                    <a:pt x="30" y="13"/>
                    <a:pt x="27" y="12"/>
                  </a:cubicBezTo>
                  <a:cubicBezTo>
                    <a:pt x="24" y="12"/>
                    <a:pt x="21" y="11"/>
                    <a:pt x="18" y="11"/>
                  </a:cubicBezTo>
                  <a:cubicBezTo>
                    <a:pt x="16" y="11"/>
                    <a:pt x="13" y="10"/>
                    <a:pt x="11" y="10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7"/>
                    <a:pt x="6" y="7"/>
                  </a:cubicBezTo>
                  <a:cubicBezTo>
                    <a:pt x="7" y="7"/>
                    <a:pt x="9" y="7"/>
                    <a:pt x="11" y="8"/>
                  </a:cubicBezTo>
                  <a:cubicBezTo>
                    <a:pt x="13" y="8"/>
                    <a:pt x="16" y="8"/>
                    <a:pt x="19" y="8"/>
                  </a:cubicBezTo>
                  <a:cubicBezTo>
                    <a:pt x="21" y="9"/>
                    <a:pt x="24" y="9"/>
                    <a:pt x="27" y="9"/>
                  </a:cubicBezTo>
                  <a:cubicBezTo>
                    <a:pt x="30" y="9"/>
                    <a:pt x="33" y="10"/>
                    <a:pt x="37" y="10"/>
                  </a:cubicBezTo>
                  <a:cubicBezTo>
                    <a:pt x="38" y="10"/>
                    <a:pt x="40" y="10"/>
                    <a:pt x="42" y="10"/>
                  </a:cubicBezTo>
                  <a:cubicBezTo>
                    <a:pt x="43" y="10"/>
                    <a:pt x="45" y="10"/>
                    <a:pt x="47" y="10"/>
                  </a:cubicBezTo>
                  <a:cubicBezTo>
                    <a:pt x="50" y="10"/>
                    <a:pt x="54" y="10"/>
                    <a:pt x="57" y="10"/>
                  </a:cubicBezTo>
                  <a:cubicBezTo>
                    <a:pt x="61" y="10"/>
                    <a:pt x="64" y="10"/>
                    <a:pt x="67" y="9"/>
                  </a:cubicBezTo>
                  <a:cubicBezTo>
                    <a:pt x="71" y="9"/>
                    <a:pt x="74" y="9"/>
                    <a:pt x="78" y="8"/>
                  </a:cubicBezTo>
                  <a:cubicBezTo>
                    <a:pt x="81" y="8"/>
                    <a:pt x="84" y="7"/>
                    <a:pt x="87" y="7"/>
                  </a:cubicBezTo>
                  <a:cubicBezTo>
                    <a:pt x="90" y="6"/>
                    <a:pt x="93" y="6"/>
                    <a:pt x="95" y="5"/>
                  </a:cubicBezTo>
                  <a:cubicBezTo>
                    <a:pt x="98" y="4"/>
                    <a:pt x="100" y="4"/>
                    <a:pt x="102" y="3"/>
                  </a:cubicBezTo>
                  <a:cubicBezTo>
                    <a:pt x="104" y="3"/>
                    <a:pt x="106" y="2"/>
                    <a:pt x="107" y="1"/>
                  </a:cubicBezTo>
                  <a:cubicBezTo>
                    <a:pt x="110" y="0"/>
                    <a:pt x="112" y="0"/>
                    <a:pt x="112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51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3" name="Freeform 426">
              <a:extLst>
                <a:ext uri="{FF2B5EF4-FFF2-40B4-BE49-F238E27FC236}">
                  <a16:creationId xmlns:a16="http://schemas.microsoft.com/office/drawing/2014/main" id="{C9905D4D-F69B-44ED-815E-C7D0B38EB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256088"/>
              <a:ext cx="106362" cy="47625"/>
            </a:xfrm>
            <a:custGeom>
              <a:avLst/>
              <a:gdLst>
                <a:gd name="T0" fmla="*/ 36 w 38"/>
                <a:gd name="T1" fmla="*/ 10 h 17"/>
                <a:gd name="T2" fmla="*/ 35 w 38"/>
                <a:gd name="T3" fmla="*/ 9 h 17"/>
                <a:gd name="T4" fmla="*/ 31 w 38"/>
                <a:gd name="T5" fmla="*/ 6 h 17"/>
                <a:gd name="T6" fmla="*/ 28 w 38"/>
                <a:gd name="T7" fmla="*/ 5 h 17"/>
                <a:gd name="T8" fmla="*/ 25 w 38"/>
                <a:gd name="T9" fmla="*/ 4 h 17"/>
                <a:gd name="T10" fmla="*/ 21 w 38"/>
                <a:gd name="T11" fmla="*/ 4 h 17"/>
                <a:gd name="T12" fmla="*/ 18 w 38"/>
                <a:gd name="T13" fmla="*/ 4 h 17"/>
                <a:gd name="T14" fmla="*/ 15 w 38"/>
                <a:gd name="T15" fmla="*/ 6 h 17"/>
                <a:gd name="T16" fmla="*/ 11 w 38"/>
                <a:gd name="T17" fmla="*/ 7 h 17"/>
                <a:gd name="T18" fmla="*/ 9 w 38"/>
                <a:gd name="T19" fmla="*/ 9 h 17"/>
                <a:gd name="T20" fmla="*/ 7 w 38"/>
                <a:gd name="T21" fmla="*/ 12 h 17"/>
                <a:gd name="T22" fmla="*/ 3 w 38"/>
                <a:gd name="T23" fmla="*/ 15 h 17"/>
                <a:gd name="T24" fmla="*/ 2 w 38"/>
                <a:gd name="T25" fmla="*/ 16 h 17"/>
                <a:gd name="T26" fmla="*/ 2 w 38"/>
                <a:gd name="T27" fmla="*/ 17 h 17"/>
                <a:gd name="T28" fmla="*/ 1 w 38"/>
                <a:gd name="T29" fmla="*/ 17 h 17"/>
                <a:gd name="T30" fmla="*/ 0 w 38"/>
                <a:gd name="T31" fmla="*/ 15 h 17"/>
                <a:gd name="T32" fmla="*/ 1 w 38"/>
                <a:gd name="T33" fmla="*/ 14 h 17"/>
                <a:gd name="T34" fmla="*/ 4 w 38"/>
                <a:gd name="T35" fmla="*/ 10 h 17"/>
                <a:gd name="T36" fmla="*/ 6 w 38"/>
                <a:gd name="T37" fmla="*/ 7 h 17"/>
                <a:gd name="T38" fmla="*/ 9 w 38"/>
                <a:gd name="T39" fmla="*/ 4 h 17"/>
                <a:gd name="T40" fmla="*/ 13 w 38"/>
                <a:gd name="T41" fmla="*/ 2 h 17"/>
                <a:gd name="T42" fmla="*/ 17 w 38"/>
                <a:gd name="T43" fmla="*/ 1 h 17"/>
                <a:gd name="T44" fmla="*/ 21 w 38"/>
                <a:gd name="T45" fmla="*/ 0 h 17"/>
                <a:gd name="T46" fmla="*/ 26 w 38"/>
                <a:gd name="T47" fmla="*/ 1 h 17"/>
                <a:gd name="T48" fmla="*/ 29 w 38"/>
                <a:gd name="T49" fmla="*/ 2 h 17"/>
                <a:gd name="T50" fmla="*/ 32 w 38"/>
                <a:gd name="T51" fmla="*/ 4 h 17"/>
                <a:gd name="T52" fmla="*/ 36 w 38"/>
                <a:gd name="T53" fmla="*/ 7 h 17"/>
                <a:gd name="T54" fmla="*/ 38 w 38"/>
                <a:gd name="T55" fmla="*/ 8 h 17"/>
                <a:gd name="T56" fmla="*/ 38 w 38"/>
                <a:gd name="T57" fmla="*/ 8 h 17"/>
                <a:gd name="T58" fmla="*/ 37 w 38"/>
                <a:gd name="T59" fmla="*/ 10 h 17"/>
                <a:gd name="T60" fmla="*/ 36 w 38"/>
                <a:gd name="T6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">
                  <a:moveTo>
                    <a:pt x="36" y="10"/>
                  </a:moveTo>
                  <a:cubicBezTo>
                    <a:pt x="36" y="10"/>
                    <a:pt x="36" y="9"/>
                    <a:pt x="35" y="9"/>
                  </a:cubicBezTo>
                  <a:cubicBezTo>
                    <a:pt x="34" y="8"/>
                    <a:pt x="32" y="7"/>
                    <a:pt x="31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4" y="4"/>
                    <a:pt x="23" y="4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6" y="5"/>
                    <a:pt x="15" y="6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8" y="10"/>
                    <a:pt x="7" y="11"/>
                    <a:pt x="7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2" y="13"/>
                    <a:pt x="3" y="11"/>
                    <a:pt x="4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0" y="4"/>
                    <a:pt x="12" y="3"/>
                    <a:pt x="13" y="2"/>
                  </a:cubicBezTo>
                  <a:cubicBezTo>
                    <a:pt x="14" y="2"/>
                    <a:pt x="16" y="1"/>
                    <a:pt x="17" y="1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3" y="0"/>
                    <a:pt x="24" y="0"/>
                    <a:pt x="26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2"/>
                    <a:pt x="31" y="3"/>
                    <a:pt x="32" y="4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lose/>
                </a:path>
              </a:pathLst>
            </a:custGeom>
            <a:solidFill>
              <a:srgbClr val="A3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4" name="Freeform 427">
              <a:extLst>
                <a:ext uri="{FF2B5EF4-FFF2-40B4-BE49-F238E27FC236}">
                  <a16:creationId xmlns:a16="http://schemas.microsoft.com/office/drawing/2014/main" id="{C6C841C6-A350-420F-9634-7CD75689F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133850"/>
              <a:ext cx="274637" cy="179388"/>
            </a:xfrm>
            <a:custGeom>
              <a:avLst/>
              <a:gdLst>
                <a:gd name="T0" fmla="*/ 98 w 98"/>
                <a:gd name="T1" fmla="*/ 27 h 64"/>
                <a:gd name="T2" fmla="*/ 98 w 98"/>
                <a:gd name="T3" fmla="*/ 27 h 64"/>
                <a:gd name="T4" fmla="*/ 58 w 98"/>
                <a:gd name="T5" fmla="*/ 59 h 64"/>
                <a:gd name="T6" fmla="*/ 0 w 98"/>
                <a:gd name="T7" fmla="*/ 59 h 64"/>
                <a:gd name="T8" fmla="*/ 98 w 98"/>
                <a:gd name="T9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4">
                  <a:moveTo>
                    <a:pt x="98" y="27"/>
                  </a:moveTo>
                  <a:cubicBezTo>
                    <a:pt x="98" y="27"/>
                    <a:pt x="98" y="27"/>
                    <a:pt x="98" y="27"/>
                  </a:cubicBezTo>
                  <a:cubicBezTo>
                    <a:pt x="91" y="41"/>
                    <a:pt x="77" y="53"/>
                    <a:pt x="58" y="59"/>
                  </a:cubicBezTo>
                  <a:cubicBezTo>
                    <a:pt x="40" y="64"/>
                    <a:pt x="19" y="63"/>
                    <a:pt x="0" y="59"/>
                  </a:cubicBezTo>
                  <a:cubicBezTo>
                    <a:pt x="5" y="52"/>
                    <a:pt x="44" y="0"/>
                    <a:pt x="98" y="27"/>
                  </a:cubicBezTo>
                </a:path>
              </a:pathLst>
            </a:custGeom>
            <a:solidFill>
              <a:srgbClr val="DC6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5" name="Rectangle 428">
              <a:extLst>
                <a:ext uri="{FF2B5EF4-FFF2-40B4-BE49-F238E27FC236}">
                  <a16:creationId xmlns:a16="http://schemas.microsoft.com/office/drawing/2014/main" id="{81C26B1B-C3E9-4373-86F2-D4087CD62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325" y="4298950"/>
              <a:ext cx="160337" cy="7938"/>
            </a:xfrm>
            <a:prstGeom prst="rect">
              <a:avLst/>
            </a:pr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6" name="Freeform 429">
              <a:extLst>
                <a:ext uri="{FF2B5EF4-FFF2-40B4-BE49-F238E27FC236}">
                  <a16:creationId xmlns:a16="http://schemas.microsoft.com/office/drawing/2014/main" id="{10124883-DB56-46C3-99BB-A151AC6A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267200"/>
              <a:ext cx="225425" cy="39688"/>
            </a:xfrm>
            <a:custGeom>
              <a:avLst/>
              <a:gdLst>
                <a:gd name="T0" fmla="*/ 80 w 80"/>
                <a:gd name="T1" fmla="*/ 0 h 14"/>
                <a:gd name="T2" fmla="*/ 35 w 80"/>
                <a:gd name="T3" fmla="*/ 8 h 14"/>
                <a:gd name="T4" fmla="*/ 5 w 80"/>
                <a:gd name="T5" fmla="*/ 4 h 14"/>
                <a:gd name="T6" fmla="*/ 0 w 80"/>
                <a:gd name="T7" fmla="*/ 11 h 14"/>
                <a:gd name="T8" fmla="*/ 0 w 80"/>
                <a:gd name="T9" fmla="*/ 11 h 14"/>
                <a:gd name="T10" fmla="*/ 1 w 80"/>
                <a:gd name="T11" fmla="*/ 11 h 14"/>
                <a:gd name="T12" fmla="*/ 1 w 80"/>
                <a:gd name="T13" fmla="*/ 11 h 14"/>
                <a:gd name="T14" fmla="*/ 1 w 80"/>
                <a:gd name="T15" fmla="*/ 11 h 14"/>
                <a:gd name="T16" fmla="*/ 1 w 80"/>
                <a:gd name="T17" fmla="*/ 11 h 14"/>
                <a:gd name="T18" fmla="*/ 30 w 80"/>
                <a:gd name="T19" fmla="*/ 14 h 14"/>
                <a:gd name="T20" fmla="*/ 30 w 80"/>
                <a:gd name="T21" fmla="*/ 14 h 14"/>
                <a:gd name="T22" fmla="*/ 30 w 80"/>
                <a:gd name="T23" fmla="*/ 14 h 14"/>
                <a:gd name="T24" fmla="*/ 58 w 80"/>
                <a:gd name="T25" fmla="*/ 11 h 14"/>
                <a:gd name="T26" fmla="*/ 58 w 80"/>
                <a:gd name="T27" fmla="*/ 11 h 14"/>
                <a:gd name="T28" fmla="*/ 58 w 80"/>
                <a:gd name="T29" fmla="*/ 11 h 14"/>
                <a:gd name="T30" fmla="*/ 58 w 80"/>
                <a:gd name="T31" fmla="*/ 11 h 14"/>
                <a:gd name="T32" fmla="*/ 58 w 80"/>
                <a:gd name="T33" fmla="*/ 11 h 14"/>
                <a:gd name="T34" fmla="*/ 58 w 80"/>
                <a:gd name="T35" fmla="*/ 11 h 14"/>
                <a:gd name="T36" fmla="*/ 80 w 80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4">
                  <a:moveTo>
                    <a:pt x="80" y="0"/>
                  </a:moveTo>
                  <a:cubicBezTo>
                    <a:pt x="66" y="5"/>
                    <a:pt x="51" y="8"/>
                    <a:pt x="35" y="8"/>
                  </a:cubicBezTo>
                  <a:cubicBezTo>
                    <a:pt x="25" y="8"/>
                    <a:pt x="15" y="7"/>
                    <a:pt x="5" y="4"/>
                  </a:cubicBezTo>
                  <a:cubicBezTo>
                    <a:pt x="3" y="7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3"/>
                    <a:pt x="2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9" y="14"/>
                    <a:pt x="49" y="13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8"/>
                    <a:pt x="74" y="4"/>
                    <a:pt x="80" y="0"/>
                  </a:cubicBezTo>
                </a:path>
              </a:pathLst>
            </a:custGeom>
            <a:solidFill>
              <a:srgbClr val="C15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7" name="Freeform 430">
              <a:extLst>
                <a:ext uri="{FF2B5EF4-FFF2-40B4-BE49-F238E27FC236}">
                  <a16:creationId xmlns:a16="http://schemas.microsoft.com/office/drawing/2014/main" id="{E5F3161A-7232-4EDA-8085-FC01D7ACA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4065588"/>
              <a:ext cx="450850" cy="233363"/>
            </a:xfrm>
            <a:custGeom>
              <a:avLst/>
              <a:gdLst>
                <a:gd name="T0" fmla="*/ 156 w 161"/>
                <a:gd name="T1" fmla="*/ 0 h 83"/>
                <a:gd name="T2" fmla="*/ 150 w 161"/>
                <a:gd name="T3" fmla="*/ 51 h 83"/>
                <a:gd name="T4" fmla="*/ 150 w 161"/>
                <a:gd name="T5" fmla="*/ 51 h 83"/>
                <a:gd name="T6" fmla="*/ 52 w 161"/>
                <a:gd name="T7" fmla="*/ 83 h 83"/>
                <a:gd name="T8" fmla="*/ 5 w 161"/>
                <a:gd name="T9" fmla="*/ 43 h 83"/>
                <a:gd name="T10" fmla="*/ 98 w 161"/>
                <a:gd name="T11" fmla="*/ 27 h 83"/>
                <a:gd name="T12" fmla="*/ 156 w 16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83">
                  <a:moveTo>
                    <a:pt x="156" y="0"/>
                  </a:moveTo>
                  <a:cubicBezTo>
                    <a:pt x="161" y="13"/>
                    <a:pt x="160" y="33"/>
                    <a:pt x="150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96" y="24"/>
                    <a:pt x="57" y="76"/>
                    <a:pt x="52" y="83"/>
                  </a:cubicBezTo>
                  <a:cubicBezTo>
                    <a:pt x="23" y="77"/>
                    <a:pt x="0" y="61"/>
                    <a:pt x="5" y="43"/>
                  </a:cubicBezTo>
                  <a:cubicBezTo>
                    <a:pt x="14" y="13"/>
                    <a:pt x="47" y="31"/>
                    <a:pt x="98" y="27"/>
                  </a:cubicBezTo>
                  <a:cubicBezTo>
                    <a:pt x="149" y="23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1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8" name="Freeform 431">
              <a:extLst>
                <a:ext uri="{FF2B5EF4-FFF2-40B4-BE49-F238E27FC236}">
                  <a16:creationId xmlns:a16="http://schemas.microsoft.com/office/drawing/2014/main" id="{D7A22EE5-779D-4C80-B320-62E38D916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821113"/>
              <a:ext cx="134937" cy="141288"/>
            </a:xfrm>
            <a:custGeom>
              <a:avLst/>
              <a:gdLst>
                <a:gd name="T0" fmla="*/ 12 w 48"/>
                <a:gd name="T1" fmla="*/ 50 h 50"/>
                <a:gd name="T2" fmla="*/ 31 w 48"/>
                <a:gd name="T3" fmla="*/ 3 h 50"/>
                <a:gd name="T4" fmla="*/ 12 w 48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12" y="50"/>
                  </a:moveTo>
                  <a:cubicBezTo>
                    <a:pt x="0" y="50"/>
                    <a:pt x="14" y="0"/>
                    <a:pt x="31" y="3"/>
                  </a:cubicBezTo>
                  <a:cubicBezTo>
                    <a:pt x="48" y="6"/>
                    <a:pt x="20" y="50"/>
                    <a:pt x="12" y="50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9" name="Freeform 432">
              <a:extLst>
                <a:ext uri="{FF2B5EF4-FFF2-40B4-BE49-F238E27FC236}">
                  <a16:creationId xmlns:a16="http://schemas.microsoft.com/office/drawing/2014/main" id="{1E0225A2-7F0A-4475-AD53-F062A05F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3640138"/>
              <a:ext cx="138112" cy="92075"/>
            </a:xfrm>
            <a:custGeom>
              <a:avLst/>
              <a:gdLst>
                <a:gd name="T0" fmla="*/ 5 w 49"/>
                <a:gd name="T1" fmla="*/ 14 h 33"/>
                <a:gd name="T2" fmla="*/ 48 w 49"/>
                <a:gd name="T3" fmla="*/ 23 h 33"/>
                <a:gd name="T4" fmla="*/ 5 w 49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3">
                  <a:moveTo>
                    <a:pt x="5" y="14"/>
                  </a:moveTo>
                  <a:cubicBezTo>
                    <a:pt x="10" y="0"/>
                    <a:pt x="49" y="11"/>
                    <a:pt x="48" y="23"/>
                  </a:cubicBezTo>
                  <a:cubicBezTo>
                    <a:pt x="48" y="33"/>
                    <a:pt x="0" y="26"/>
                    <a:pt x="5" y="14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0" name="Freeform 433">
              <a:extLst>
                <a:ext uri="{FF2B5EF4-FFF2-40B4-BE49-F238E27FC236}">
                  <a16:creationId xmlns:a16="http://schemas.microsoft.com/office/drawing/2014/main" id="{8797CF1D-D3C3-40A3-A704-3472022B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6286500"/>
              <a:ext cx="152400" cy="104775"/>
            </a:xfrm>
            <a:custGeom>
              <a:avLst/>
              <a:gdLst>
                <a:gd name="T0" fmla="*/ 4 w 54"/>
                <a:gd name="T1" fmla="*/ 36 h 37"/>
                <a:gd name="T2" fmla="*/ 4 w 54"/>
                <a:gd name="T3" fmla="*/ 35 h 37"/>
                <a:gd name="T4" fmla="*/ 18 w 54"/>
                <a:gd name="T5" fmla="*/ 19 h 37"/>
                <a:gd name="T6" fmla="*/ 52 w 54"/>
                <a:gd name="T7" fmla="*/ 4 h 37"/>
                <a:gd name="T8" fmla="*/ 53 w 54"/>
                <a:gd name="T9" fmla="*/ 2 h 37"/>
                <a:gd name="T10" fmla="*/ 51 w 54"/>
                <a:gd name="T11" fmla="*/ 0 h 37"/>
                <a:gd name="T12" fmla="*/ 13 w 54"/>
                <a:gd name="T13" fmla="*/ 18 h 37"/>
                <a:gd name="T14" fmla="*/ 0 w 54"/>
                <a:gd name="T15" fmla="*/ 34 h 37"/>
                <a:gd name="T16" fmla="*/ 1 w 54"/>
                <a:gd name="T17" fmla="*/ 36 h 37"/>
                <a:gd name="T18" fmla="*/ 4 w 54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7">
                  <a:moveTo>
                    <a:pt x="4" y="36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5" y="34"/>
                    <a:pt x="10" y="27"/>
                    <a:pt x="18" y="19"/>
                  </a:cubicBezTo>
                  <a:cubicBezTo>
                    <a:pt x="26" y="12"/>
                    <a:pt x="37" y="5"/>
                    <a:pt x="52" y="4"/>
                  </a:cubicBezTo>
                  <a:cubicBezTo>
                    <a:pt x="53" y="4"/>
                    <a:pt x="54" y="3"/>
                    <a:pt x="53" y="2"/>
                  </a:cubicBezTo>
                  <a:cubicBezTo>
                    <a:pt x="53" y="1"/>
                    <a:pt x="52" y="0"/>
                    <a:pt x="51" y="0"/>
                  </a:cubicBezTo>
                  <a:cubicBezTo>
                    <a:pt x="35" y="1"/>
                    <a:pt x="22" y="10"/>
                    <a:pt x="13" y="18"/>
                  </a:cubicBezTo>
                  <a:cubicBezTo>
                    <a:pt x="5" y="26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2" y="37"/>
                    <a:pt x="3" y="37"/>
                    <a:pt x="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1" name="Freeform 434">
              <a:extLst>
                <a:ext uri="{FF2B5EF4-FFF2-40B4-BE49-F238E27FC236}">
                  <a16:creationId xmlns:a16="http://schemas.microsoft.com/office/drawing/2014/main" id="{811862A2-04C5-40F4-8ADE-B42234895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6300788"/>
              <a:ext cx="187325" cy="138113"/>
            </a:xfrm>
            <a:custGeom>
              <a:avLst/>
              <a:gdLst>
                <a:gd name="T0" fmla="*/ 4 w 67"/>
                <a:gd name="T1" fmla="*/ 47 h 49"/>
                <a:gd name="T2" fmla="*/ 4 w 67"/>
                <a:gd name="T3" fmla="*/ 47 h 49"/>
                <a:gd name="T4" fmla="*/ 66 w 67"/>
                <a:gd name="T5" fmla="*/ 4 h 49"/>
                <a:gd name="T6" fmla="*/ 67 w 67"/>
                <a:gd name="T7" fmla="*/ 1 h 49"/>
                <a:gd name="T8" fmla="*/ 64 w 67"/>
                <a:gd name="T9" fmla="*/ 0 h 49"/>
                <a:gd name="T10" fmla="*/ 1 w 67"/>
                <a:gd name="T11" fmla="*/ 45 h 49"/>
                <a:gd name="T12" fmla="*/ 1 w 67"/>
                <a:gd name="T13" fmla="*/ 48 h 49"/>
                <a:gd name="T14" fmla="*/ 4 w 67"/>
                <a:gd name="T1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9">
                  <a:moveTo>
                    <a:pt x="4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7" y="44"/>
                    <a:pt x="30" y="15"/>
                    <a:pt x="66" y="4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0"/>
                    <a:pt x="66" y="0"/>
                    <a:pt x="64" y="0"/>
                  </a:cubicBezTo>
                  <a:cubicBezTo>
                    <a:pt x="25" y="13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2" y="49"/>
                    <a:pt x="3" y="48"/>
                    <a:pt x="4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2" name="Freeform 435">
              <a:extLst>
                <a:ext uri="{FF2B5EF4-FFF2-40B4-BE49-F238E27FC236}">
                  <a16:creationId xmlns:a16="http://schemas.microsoft.com/office/drawing/2014/main" id="{F1B979F3-7477-46A5-B08D-37112BF8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29363"/>
              <a:ext cx="201612" cy="150813"/>
            </a:xfrm>
            <a:custGeom>
              <a:avLst/>
              <a:gdLst>
                <a:gd name="T0" fmla="*/ 3 w 72"/>
                <a:gd name="T1" fmla="*/ 53 h 54"/>
                <a:gd name="T2" fmla="*/ 5 w 72"/>
                <a:gd name="T3" fmla="*/ 52 h 54"/>
                <a:gd name="T4" fmla="*/ 71 w 72"/>
                <a:gd name="T5" fmla="*/ 4 h 54"/>
                <a:gd name="T6" fmla="*/ 72 w 72"/>
                <a:gd name="T7" fmla="*/ 1 h 54"/>
                <a:gd name="T8" fmla="*/ 69 w 72"/>
                <a:gd name="T9" fmla="*/ 0 h 54"/>
                <a:gd name="T10" fmla="*/ 0 w 72"/>
                <a:gd name="T11" fmla="*/ 50 h 54"/>
                <a:gd name="T12" fmla="*/ 0 w 72"/>
                <a:gd name="T13" fmla="*/ 53 h 54"/>
                <a:gd name="T14" fmla="*/ 3 w 72"/>
                <a:gd name="T15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54">
                  <a:moveTo>
                    <a:pt x="3" y="53"/>
                  </a:moveTo>
                  <a:cubicBezTo>
                    <a:pt x="3" y="53"/>
                    <a:pt x="4" y="53"/>
                    <a:pt x="5" y="52"/>
                  </a:cubicBezTo>
                  <a:cubicBezTo>
                    <a:pt x="11" y="45"/>
                    <a:pt x="39" y="18"/>
                    <a:pt x="71" y="4"/>
                  </a:cubicBezTo>
                  <a:cubicBezTo>
                    <a:pt x="72" y="4"/>
                    <a:pt x="72" y="2"/>
                    <a:pt x="72" y="1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32" y="17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1" y="54"/>
                    <a:pt x="3" y="54"/>
                    <a:pt x="3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3" name="Freeform 436">
              <a:extLst>
                <a:ext uri="{FF2B5EF4-FFF2-40B4-BE49-F238E27FC236}">
                  <a16:creationId xmlns:a16="http://schemas.microsoft.com/office/drawing/2014/main" id="{D0631D25-554C-431F-8DA6-1A4C603C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6362700"/>
              <a:ext cx="198437" cy="161925"/>
            </a:xfrm>
            <a:custGeom>
              <a:avLst/>
              <a:gdLst>
                <a:gd name="T0" fmla="*/ 4 w 71"/>
                <a:gd name="T1" fmla="*/ 58 h 58"/>
                <a:gd name="T2" fmla="*/ 5 w 71"/>
                <a:gd name="T3" fmla="*/ 56 h 58"/>
                <a:gd name="T4" fmla="*/ 69 w 71"/>
                <a:gd name="T5" fmla="*/ 4 h 58"/>
                <a:gd name="T6" fmla="*/ 70 w 71"/>
                <a:gd name="T7" fmla="*/ 2 h 58"/>
                <a:gd name="T8" fmla="*/ 67 w 71"/>
                <a:gd name="T9" fmla="*/ 1 h 58"/>
                <a:gd name="T10" fmla="*/ 1 w 71"/>
                <a:gd name="T11" fmla="*/ 55 h 58"/>
                <a:gd name="T12" fmla="*/ 1 w 71"/>
                <a:gd name="T13" fmla="*/ 58 h 58"/>
                <a:gd name="T14" fmla="*/ 4 w 71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8">
                  <a:moveTo>
                    <a:pt x="4" y="58"/>
                  </a:moveTo>
                  <a:cubicBezTo>
                    <a:pt x="4" y="58"/>
                    <a:pt x="4" y="57"/>
                    <a:pt x="5" y="56"/>
                  </a:cubicBezTo>
                  <a:cubicBezTo>
                    <a:pt x="12" y="50"/>
                    <a:pt x="39" y="24"/>
                    <a:pt x="69" y="4"/>
                  </a:cubicBezTo>
                  <a:cubicBezTo>
                    <a:pt x="70" y="4"/>
                    <a:pt x="71" y="2"/>
                    <a:pt x="70" y="2"/>
                  </a:cubicBezTo>
                  <a:cubicBezTo>
                    <a:pt x="70" y="1"/>
                    <a:pt x="68" y="0"/>
                    <a:pt x="67" y="1"/>
                  </a:cubicBezTo>
                  <a:cubicBezTo>
                    <a:pt x="32" y="23"/>
                    <a:pt x="1" y="55"/>
                    <a:pt x="1" y="55"/>
                  </a:cubicBezTo>
                  <a:cubicBezTo>
                    <a:pt x="0" y="56"/>
                    <a:pt x="0" y="57"/>
                    <a:pt x="1" y="58"/>
                  </a:cubicBezTo>
                  <a:cubicBezTo>
                    <a:pt x="2" y="58"/>
                    <a:pt x="3" y="58"/>
                    <a:pt x="4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4" name="Freeform 437">
              <a:extLst>
                <a:ext uri="{FF2B5EF4-FFF2-40B4-BE49-F238E27FC236}">
                  <a16:creationId xmlns:a16="http://schemas.microsoft.com/office/drawing/2014/main" id="{B85D4663-1943-423A-878C-CF8956C8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5" y="6407150"/>
              <a:ext cx="173037" cy="149225"/>
            </a:xfrm>
            <a:custGeom>
              <a:avLst/>
              <a:gdLst>
                <a:gd name="T0" fmla="*/ 4 w 62"/>
                <a:gd name="T1" fmla="*/ 52 h 53"/>
                <a:gd name="T2" fmla="*/ 9 w 62"/>
                <a:gd name="T3" fmla="*/ 48 h 53"/>
                <a:gd name="T4" fmla="*/ 61 w 62"/>
                <a:gd name="T5" fmla="*/ 4 h 53"/>
                <a:gd name="T6" fmla="*/ 62 w 62"/>
                <a:gd name="T7" fmla="*/ 1 h 53"/>
                <a:gd name="T8" fmla="*/ 59 w 62"/>
                <a:gd name="T9" fmla="*/ 1 h 53"/>
                <a:gd name="T10" fmla="*/ 1 w 62"/>
                <a:gd name="T11" fmla="*/ 49 h 53"/>
                <a:gd name="T12" fmla="*/ 1 w 62"/>
                <a:gd name="T13" fmla="*/ 52 h 53"/>
                <a:gd name="T14" fmla="*/ 4 w 62"/>
                <a:gd name="T15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3">
                  <a:moveTo>
                    <a:pt x="4" y="52"/>
                  </a:moveTo>
                  <a:cubicBezTo>
                    <a:pt x="4" y="52"/>
                    <a:pt x="5" y="50"/>
                    <a:pt x="9" y="48"/>
                  </a:cubicBezTo>
                  <a:cubicBezTo>
                    <a:pt x="18" y="39"/>
                    <a:pt x="40" y="20"/>
                    <a:pt x="61" y="4"/>
                  </a:cubicBezTo>
                  <a:cubicBezTo>
                    <a:pt x="62" y="3"/>
                    <a:pt x="62" y="2"/>
                    <a:pt x="62" y="1"/>
                  </a:cubicBezTo>
                  <a:cubicBezTo>
                    <a:pt x="61" y="0"/>
                    <a:pt x="60" y="0"/>
                    <a:pt x="59" y="1"/>
                  </a:cubicBezTo>
                  <a:cubicBezTo>
                    <a:pt x="31" y="23"/>
                    <a:pt x="1" y="49"/>
                    <a:pt x="1" y="49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2" y="53"/>
                    <a:pt x="3" y="53"/>
                    <a:pt x="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5" name="Freeform 438">
              <a:extLst>
                <a:ext uri="{FF2B5EF4-FFF2-40B4-BE49-F238E27FC236}">
                  <a16:creationId xmlns:a16="http://schemas.microsoft.com/office/drawing/2014/main" id="{3333D6E1-1CFC-4D91-AB18-FE5433936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0" y="6443663"/>
              <a:ext cx="152400" cy="127000"/>
            </a:xfrm>
            <a:custGeom>
              <a:avLst/>
              <a:gdLst>
                <a:gd name="T0" fmla="*/ 3 w 54"/>
                <a:gd name="T1" fmla="*/ 44 h 45"/>
                <a:gd name="T2" fmla="*/ 9 w 54"/>
                <a:gd name="T3" fmla="*/ 40 h 45"/>
                <a:gd name="T4" fmla="*/ 53 w 54"/>
                <a:gd name="T5" fmla="*/ 4 h 45"/>
                <a:gd name="T6" fmla="*/ 53 w 54"/>
                <a:gd name="T7" fmla="*/ 1 h 45"/>
                <a:gd name="T8" fmla="*/ 50 w 54"/>
                <a:gd name="T9" fmla="*/ 1 h 45"/>
                <a:gd name="T10" fmla="*/ 1 w 54"/>
                <a:gd name="T11" fmla="*/ 41 h 45"/>
                <a:gd name="T12" fmla="*/ 0 w 54"/>
                <a:gd name="T13" fmla="*/ 44 h 45"/>
                <a:gd name="T14" fmla="*/ 3 w 54"/>
                <a:gd name="T1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5">
                  <a:moveTo>
                    <a:pt x="3" y="44"/>
                  </a:moveTo>
                  <a:cubicBezTo>
                    <a:pt x="3" y="44"/>
                    <a:pt x="5" y="42"/>
                    <a:pt x="9" y="40"/>
                  </a:cubicBezTo>
                  <a:cubicBezTo>
                    <a:pt x="19" y="31"/>
                    <a:pt x="40" y="13"/>
                    <a:pt x="53" y="4"/>
                  </a:cubicBezTo>
                  <a:cubicBezTo>
                    <a:pt x="53" y="3"/>
                    <a:pt x="54" y="2"/>
                    <a:pt x="53" y="1"/>
                  </a:cubicBezTo>
                  <a:cubicBezTo>
                    <a:pt x="52" y="0"/>
                    <a:pt x="51" y="0"/>
                    <a:pt x="50" y="1"/>
                  </a:cubicBezTo>
                  <a:cubicBezTo>
                    <a:pt x="34" y="14"/>
                    <a:pt x="1" y="41"/>
                    <a:pt x="1" y="41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1" y="45"/>
                    <a:pt x="2" y="45"/>
                    <a:pt x="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6" name="Freeform 439">
              <a:extLst>
                <a:ext uri="{FF2B5EF4-FFF2-40B4-BE49-F238E27FC236}">
                  <a16:creationId xmlns:a16="http://schemas.microsoft.com/office/drawing/2014/main" id="{EE06E037-32CD-4BA2-9F6B-6D592E841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3641725"/>
              <a:ext cx="1022350" cy="1312863"/>
            </a:xfrm>
            <a:custGeom>
              <a:avLst/>
              <a:gdLst>
                <a:gd name="T0" fmla="*/ 365 w 365"/>
                <a:gd name="T1" fmla="*/ 3 h 468"/>
                <a:gd name="T2" fmla="*/ 355 w 365"/>
                <a:gd name="T3" fmla="*/ 27 h 468"/>
                <a:gd name="T4" fmla="*/ 327 w 365"/>
                <a:gd name="T5" fmla="*/ 91 h 468"/>
                <a:gd name="T6" fmla="*/ 307 w 365"/>
                <a:gd name="T7" fmla="*/ 133 h 468"/>
                <a:gd name="T8" fmla="*/ 284 w 365"/>
                <a:gd name="T9" fmla="*/ 179 h 468"/>
                <a:gd name="T10" fmla="*/ 257 w 365"/>
                <a:gd name="T11" fmla="*/ 227 h 468"/>
                <a:gd name="T12" fmla="*/ 243 w 365"/>
                <a:gd name="T13" fmla="*/ 252 h 468"/>
                <a:gd name="T14" fmla="*/ 228 w 365"/>
                <a:gd name="T15" fmla="*/ 276 h 468"/>
                <a:gd name="T16" fmla="*/ 195 w 365"/>
                <a:gd name="T17" fmla="*/ 324 h 468"/>
                <a:gd name="T18" fmla="*/ 161 w 365"/>
                <a:gd name="T19" fmla="*/ 367 h 468"/>
                <a:gd name="T20" fmla="*/ 125 w 365"/>
                <a:gd name="T21" fmla="*/ 405 h 468"/>
                <a:gd name="T22" fmla="*/ 116 w 365"/>
                <a:gd name="T23" fmla="*/ 413 h 468"/>
                <a:gd name="T24" fmla="*/ 107 w 365"/>
                <a:gd name="T25" fmla="*/ 421 h 468"/>
                <a:gd name="T26" fmla="*/ 89 w 365"/>
                <a:gd name="T27" fmla="*/ 435 h 468"/>
                <a:gd name="T28" fmla="*/ 55 w 365"/>
                <a:gd name="T29" fmla="*/ 455 h 468"/>
                <a:gd name="T30" fmla="*/ 40 w 365"/>
                <a:gd name="T31" fmla="*/ 461 h 468"/>
                <a:gd name="T32" fmla="*/ 26 w 365"/>
                <a:gd name="T33" fmla="*/ 465 h 468"/>
                <a:gd name="T34" fmla="*/ 15 w 365"/>
                <a:gd name="T35" fmla="*/ 467 h 468"/>
                <a:gd name="T36" fmla="*/ 7 w 365"/>
                <a:gd name="T37" fmla="*/ 468 h 468"/>
                <a:gd name="T38" fmla="*/ 0 w 365"/>
                <a:gd name="T39" fmla="*/ 468 h 468"/>
                <a:gd name="T40" fmla="*/ 7 w 365"/>
                <a:gd name="T41" fmla="*/ 467 h 468"/>
                <a:gd name="T42" fmla="*/ 15 w 365"/>
                <a:gd name="T43" fmla="*/ 465 h 468"/>
                <a:gd name="T44" fmla="*/ 25 w 365"/>
                <a:gd name="T45" fmla="*/ 462 h 468"/>
                <a:gd name="T46" fmla="*/ 38 w 365"/>
                <a:gd name="T47" fmla="*/ 457 h 468"/>
                <a:gd name="T48" fmla="*/ 53 w 365"/>
                <a:gd name="T49" fmla="*/ 450 h 468"/>
                <a:gd name="T50" fmla="*/ 60 w 365"/>
                <a:gd name="T51" fmla="*/ 446 h 468"/>
                <a:gd name="T52" fmla="*/ 69 w 365"/>
                <a:gd name="T53" fmla="*/ 441 h 468"/>
                <a:gd name="T54" fmla="*/ 85 w 365"/>
                <a:gd name="T55" fmla="*/ 429 h 468"/>
                <a:gd name="T56" fmla="*/ 120 w 365"/>
                <a:gd name="T57" fmla="*/ 400 h 468"/>
                <a:gd name="T58" fmla="*/ 156 w 365"/>
                <a:gd name="T59" fmla="*/ 363 h 468"/>
                <a:gd name="T60" fmla="*/ 189 w 365"/>
                <a:gd name="T61" fmla="*/ 319 h 468"/>
                <a:gd name="T62" fmla="*/ 221 w 365"/>
                <a:gd name="T63" fmla="*/ 272 h 468"/>
                <a:gd name="T64" fmla="*/ 251 w 365"/>
                <a:gd name="T65" fmla="*/ 224 h 468"/>
                <a:gd name="T66" fmla="*/ 278 w 365"/>
                <a:gd name="T67" fmla="*/ 176 h 468"/>
                <a:gd name="T68" fmla="*/ 301 w 365"/>
                <a:gd name="T69" fmla="*/ 130 h 468"/>
                <a:gd name="T70" fmla="*/ 321 w 365"/>
                <a:gd name="T71" fmla="*/ 88 h 468"/>
                <a:gd name="T72" fmla="*/ 350 w 365"/>
                <a:gd name="T73" fmla="*/ 25 h 468"/>
                <a:gd name="T74" fmla="*/ 361 w 365"/>
                <a:gd name="T75" fmla="*/ 1 h 468"/>
                <a:gd name="T76" fmla="*/ 364 w 365"/>
                <a:gd name="T77" fmla="*/ 0 h 468"/>
                <a:gd name="T78" fmla="*/ 365 w 365"/>
                <a:gd name="T79" fmla="*/ 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5" h="468">
                  <a:moveTo>
                    <a:pt x="365" y="3"/>
                  </a:moveTo>
                  <a:cubicBezTo>
                    <a:pt x="365" y="3"/>
                    <a:pt x="361" y="12"/>
                    <a:pt x="355" y="27"/>
                  </a:cubicBezTo>
                  <a:cubicBezTo>
                    <a:pt x="348" y="43"/>
                    <a:pt x="339" y="65"/>
                    <a:pt x="327" y="91"/>
                  </a:cubicBezTo>
                  <a:cubicBezTo>
                    <a:pt x="321" y="104"/>
                    <a:pt x="314" y="118"/>
                    <a:pt x="307" y="133"/>
                  </a:cubicBezTo>
                  <a:cubicBezTo>
                    <a:pt x="300" y="147"/>
                    <a:pt x="292" y="163"/>
                    <a:pt x="284" y="179"/>
                  </a:cubicBezTo>
                  <a:cubicBezTo>
                    <a:pt x="275" y="195"/>
                    <a:pt x="267" y="211"/>
                    <a:pt x="257" y="227"/>
                  </a:cubicBezTo>
                  <a:cubicBezTo>
                    <a:pt x="253" y="236"/>
                    <a:pt x="248" y="244"/>
                    <a:pt x="243" y="252"/>
                  </a:cubicBezTo>
                  <a:cubicBezTo>
                    <a:pt x="238" y="260"/>
                    <a:pt x="233" y="268"/>
                    <a:pt x="228" y="276"/>
                  </a:cubicBezTo>
                  <a:cubicBezTo>
                    <a:pt x="217" y="293"/>
                    <a:pt x="206" y="308"/>
                    <a:pt x="195" y="324"/>
                  </a:cubicBezTo>
                  <a:cubicBezTo>
                    <a:pt x="184" y="339"/>
                    <a:pt x="173" y="354"/>
                    <a:pt x="161" y="367"/>
                  </a:cubicBezTo>
                  <a:cubicBezTo>
                    <a:pt x="149" y="381"/>
                    <a:pt x="137" y="394"/>
                    <a:pt x="125" y="405"/>
                  </a:cubicBezTo>
                  <a:cubicBezTo>
                    <a:pt x="122" y="408"/>
                    <a:pt x="119" y="411"/>
                    <a:pt x="116" y="413"/>
                  </a:cubicBezTo>
                  <a:cubicBezTo>
                    <a:pt x="113" y="416"/>
                    <a:pt x="110" y="419"/>
                    <a:pt x="107" y="421"/>
                  </a:cubicBezTo>
                  <a:cubicBezTo>
                    <a:pt x="101" y="426"/>
                    <a:pt x="95" y="431"/>
                    <a:pt x="89" y="435"/>
                  </a:cubicBezTo>
                  <a:cubicBezTo>
                    <a:pt x="77" y="443"/>
                    <a:pt x="66" y="450"/>
                    <a:pt x="55" y="455"/>
                  </a:cubicBezTo>
                  <a:cubicBezTo>
                    <a:pt x="50" y="457"/>
                    <a:pt x="44" y="459"/>
                    <a:pt x="40" y="461"/>
                  </a:cubicBezTo>
                  <a:cubicBezTo>
                    <a:pt x="35" y="462"/>
                    <a:pt x="30" y="464"/>
                    <a:pt x="26" y="465"/>
                  </a:cubicBezTo>
                  <a:cubicBezTo>
                    <a:pt x="22" y="465"/>
                    <a:pt x="18" y="466"/>
                    <a:pt x="15" y="467"/>
                  </a:cubicBezTo>
                  <a:cubicBezTo>
                    <a:pt x="12" y="467"/>
                    <a:pt x="9" y="467"/>
                    <a:pt x="7" y="468"/>
                  </a:cubicBezTo>
                  <a:cubicBezTo>
                    <a:pt x="2" y="468"/>
                    <a:pt x="0" y="468"/>
                    <a:pt x="0" y="468"/>
                  </a:cubicBezTo>
                  <a:cubicBezTo>
                    <a:pt x="0" y="468"/>
                    <a:pt x="2" y="468"/>
                    <a:pt x="7" y="467"/>
                  </a:cubicBezTo>
                  <a:cubicBezTo>
                    <a:pt x="9" y="466"/>
                    <a:pt x="12" y="466"/>
                    <a:pt x="15" y="465"/>
                  </a:cubicBezTo>
                  <a:cubicBezTo>
                    <a:pt x="18" y="464"/>
                    <a:pt x="21" y="463"/>
                    <a:pt x="25" y="462"/>
                  </a:cubicBezTo>
                  <a:cubicBezTo>
                    <a:pt x="29" y="460"/>
                    <a:pt x="34" y="459"/>
                    <a:pt x="38" y="457"/>
                  </a:cubicBezTo>
                  <a:cubicBezTo>
                    <a:pt x="43" y="455"/>
                    <a:pt x="48" y="452"/>
                    <a:pt x="53" y="450"/>
                  </a:cubicBezTo>
                  <a:cubicBezTo>
                    <a:pt x="55" y="449"/>
                    <a:pt x="58" y="447"/>
                    <a:pt x="60" y="446"/>
                  </a:cubicBezTo>
                  <a:cubicBezTo>
                    <a:pt x="63" y="444"/>
                    <a:pt x="66" y="443"/>
                    <a:pt x="69" y="441"/>
                  </a:cubicBezTo>
                  <a:cubicBezTo>
                    <a:pt x="74" y="437"/>
                    <a:pt x="80" y="434"/>
                    <a:pt x="85" y="429"/>
                  </a:cubicBezTo>
                  <a:cubicBezTo>
                    <a:pt x="97" y="421"/>
                    <a:pt x="109" y="411"/>
                    <a:pt x="120" y="400"/>
                  </a:cubicBezTo>
                  <a:cubicBezTo>
                    <a:pt x="132" y="389"/>
                    <a:pt x="144" y="376"/>
                    <a:pt x="156" y="363"/>
                  </a:cubicBezTo>
                  <a:cubicBezTo>
                    <a:pt x="167" y="349"/>
                    <a:pt x="178" y="334"/>
                    <a:pt x="189" y="319"/>
                  </a:cubicBezTo>
                  <a:cubicBezTo>
                    <a:pt x="200" y="304"/>
                    <a:pt x="211" y="288"/>
                    <a:pt x="221" y="272"/>
                  </a:cubicBezTo>
                  <a:cubicBezTo>
                    <a:pt x="231" y="256"/>
                    <a:pt x="241" y="240"/>
                    <a:pt x="251" y="224"/>
                  </a:cubicBezTo>
                  <a:cubicBezTo>
                    <a:pt x="260" y="207"/>
                    <a:pt x="269" y="191"/>
                    <a:pt x="278" y="176"/>
                  </a:cubicBezTo>
                  <a:cubicBezTo>
                    <a:pt x="286" y="160"/>
                    <a:pt x="294" y="144"/>
                    <a:pt x="301" y="130"/>
                  </a:cubicBezTo>
                  <a:cubicBezTo>
                    <a:pt x="308" y="115"/>
                    <a:pt x="315" y="101"/>
                    <a:pt x="321" y="88"/>
                  </a:cubicBezTo>
                  <a:cubicBezTo>
                    <a:pt x="334" y="62"/>
                    <a:pt x="344" y="41"/>
                    <a:pt x="350" y="25"/>
                  </a:cubicBezTo>
                  <a:cubicBezTo>
                    <a:pt x="357" y="10"/>
                    <a:pt x="361" y="1"/>
                    <a:pt x="361" y="1"/>
                  </a:cubicBezTo>
                  <a:cubicBezTo>
                    <a:pt x="361" y="0"/>
                    <a:pt x="363" y="0"/>
                    <a:pt x="364" y="0"/>
                  </a:cubicBezTo>
                  <a:cubicBezTo>
                    <a:pt x="365" y="0"/>
                    <a:pt x="365" y="2"/>
                    <a:pt x="36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7" name="Freeform 440">
              <a:extLst>
                <a:ext uri="{FF2B5EF4-FFF2-40B4-BE49-F238E27FC236}">
                  <a16:creationId xmlns:a16="http://schemas.microsoft.com/office/drawing/2014/main" id="{46F1C426-721A-4DF7-AD45-55CC10A56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2989263"/>
              <a:ext cx="219075" cy="563563"/>
            </a:xfrm>
            <a:custGeom>
              <a:avLst/>
              <a:gdLst>
                <a:gd name="T0" fmla="*/ 77 w 78"/>
                <a:gd name="T1" fmla="*/ 3 h 201"/>
                <a:gd name="T2" fmla="*/ 67 w 78"/>
                <a:gd name="T3" fmla="*/ 34 h 201"/>
                <a:gd name="T4" fmla="*/ 62 w 78"/>
                <a:gd name="T5" fmla="*/ 49 h 201"/>
                <a:gd name="T6" fmla="*/ 56 w 78"/>
                <a:gd name="T7" fmla="*/ 66 h 201"/>
                <a:gd name="T8" fmla="*/ 42 w 78"/>
                <a:gd name="T9" fmla="*/ 102 h 201"/>
                <a:gd name="T10" fmla="*/ 28 w 78"/>
                <a:gd name="T11" fmla="*/ 138 h 201"/>
                <a:gd name="T12" fmla="*/ 16 w 78"/>
                <a:gd name="T13" fmla="*/ 170 h 201"/>
                <a:gd name="T14" fmla="*/ 7 w 78"/>
                <a:gd name="T15" fmla="*/ 192 h 201"/>
                <a:gd name="T16" fmla="*/ 3 w 78"/>
                <a:gd name="T17" fmla="*/ 200 h 201"/>
                <a:gd name="T18" fmla="*/ 1 w 78"/>
                <a:gd name="T19" fmla="*/ 201 h 201"/>
                <a:gd name="T20" fmla="*/ 0 w 78"/>
                <a:gd name="T21" fmla="*/ 199 h 201"/>
                <a:gd name="T22" fmla="*/ 0 w 78"/>
                <a:gd name="T23" fmla="*/ 199 h 201"/>
                <a:gd name="T24" fmla="*/ 3 w 78"/>
                <a:gd name="T25" fmla="*/ 190 h 201"/>
                <a:gd name="T26" fmla="*/ 11 w 78"/>
                <a:gd name="T27" fmla="*/ 168 h 201"/>
                <a:gd name="T28" fmla="*/ 22 w 78"/>
                <a:gd name="T29" fmla="*/ 136 h 201"/>
                <a:gd name="T30" fmla="*/ 36 w 78"/>
                <a:gd name="T31" fmla="*/ 100 h 201"/>
                <a:gd name="T32" fmla="*/ 50 w 78"/>
                <a:gd name="T33" fmla="*/ 64 h 201"/>
                <a:gd name="T34" fmla="*/ 56 w 78"/>
                <a:gd name="T35" fmla="*/ 47 h 201"/>
                <a:gd name="T36" fmla="*/ 62 w 78"/>
                <a:gd name="T37" fmla="*/ 32 h 201"/>
                <a:gd name="T38" fmla="*/ 73 w 78"/>
                <a:gd name="T39" fmla="*/ 1 h 201"/>
                <a:gd name="T40" fmla="*/ 76 w 78"/>
                <a:gd name="T41" fmla="*/ 0 h 201"/>
                <a:gd name="T42" fmla="*/ 77 w 78"/>
                <a:gd name="T43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201">
                  <a:moveTo>
                    <a:pt x="77" y="3"/>
                  </a:moveTo>
                  <a:cubicBezTo>
                    <a:pt x="77" y="3"/>
                    <a:pt x="73" y="15"/>
                    <a:pt x="67" y="34"/>
                  </a:cubicBezTo>
                  <a:cubicBezTo>
                    <a:pt x="65" y="39"/>
                    <a:pt x="64" y="44"/>
                    <a:pt x="62" y="49"/>
                  </a:cubicBezTo>
                  <a:cubicBezTo>
                    <a:pt x="60" y="54"/>
                    <a:pt x="58" y="60"/>
                    <a:pt x="56" y="66"/>
                  </a:cubicBezTo>
                  <a:cubicBezTo>
                    <a:pt x="52" y="77"/>
                    <a:pt x="47" y="90"/>
                    <a:pt x="42" y="102"/>
                  </a:cubicBezTo>
                  <a:cubicBezTo>
                    <a:pt x="37" y="114"/>
                    <a:pt x="33" y="127"/>
                    <a:pt x="28" y="138"/>
                  </a:cubicBezTo>
                  <a:cubicBezTo>
                    <a:pt x="24" y="150"/>
                    <a:pt x="20" y="161"/>
                    <a:pt x="16" y="170"/>
                  </a:cubicBezTo>
                  <a:cubicBezTo>
                    <a:pt x="12" y="179"/>
                    <a:pt x="9" y="186"/>
                    <a:pt x="7" y="192"/>
                  </a:cubicBezTo>
                  <a:cubicBezTo>
                    <a:pt x="4" y="197"/>
                    <a:pt x="3" y="200"/>
                    <a:pt x="3" y="200"/>
                  </a:cubicBezTo>
                  <a:cubicBezTo>
                    <a:pt x="3" y="201"/>
                    <a:pt x="2" y="201"/>
                    <a:pt x="1" y="201"/>
                  </a:cubicBezTo>
                  <a:cubicBezTo>
                    <a:pt x="0" y="200"/>
                    <a:pt x="0" y="200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99"/>
                    <a:pt x="1" y="196"/>
                    <a:pt x="3" y="190"/>
                  </a:cubicBezTo>
                  <a:cubicBezTo>
                    <a:pt x="5" y="185"/>
                    <a:pt x="7" y="177"/>
                    <a:pt x="11" y="168"/>
                  </a:cubicBezTo>
                  <a:cubicBezTo>
                    <a:pt x="14" y="158"/>
                    <a:pt x="18" y="148"/>
                    <a:pt x="22" y="136"/>
                  </a:cubicBezTo>
                  <a:cubicBezTo>
                    <a:pt x="27" y="124"/>
                    <a:pt x="31" y="112"/>
                    <a:pt x="36" y="100"/>
                  </a:cubicBezTo>
                  <a:cubicBezTo>
                    <a:pt x="41" y="88"/>
                    <a:pt x="46" y="75"/>
                    <a:pt x="50" y="64"/>
                  </a:cubicBezTo>
                  <a:cubicBezTo>
                    <a:pt x="52" y="58"/>
                    <a:pt x="54" y="52"/>
                    <a:pt x="56" y="47"/>
                  </a:cubicBezTo>
                  <a:cubicBezTo>
                    <a:pt x="58" y="42"/>
                    <a:pt x="60" y="37"/>
                    <a:pt x="62" y="32"/>
                  </a:cubicBezTo>
                  <a:cubicBezTo>
                    <a:pt x="69" y="14"/>
                    <a:pt x="73" y="1"/>
                    <a:pt x="73" y="1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1"/>
                    <a:pt x="78" y="2"/>
                    <a:pt x="7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8" name="Freeform 441">
              <a:extLst>
                <a:ext uri="{FF2B5EF4-FFF2-40B4-BE49-F238E27FC236}">
                  <a16:creationId xmlns:a16="http://schemas.microsoft.com/office/drawing/2014/main" id="{FDD2EB60-93CF-495B-8EA5-69E316102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5114925"/>
              <a:ext cx="868362" cy="963613"/>
            </a:xfrm>
            <a:custGeom>
              <a:avLst/>
              <a:gdLst>
                <a:gd name="T0" fmla="*/ 306 w 310"/>
                <a:gd name="T1" fmla="*/ 1 h 344"/>
                <a:gd name="T2" fmla="*/ 305 w 310"/>
                <a:gd name="T3" fmla="*/ 4 h 344"/>
                <a:gd name="T4" fmla="*/ 228 w 310"/>
                <a:gd name="T5" fmla="*/ 160 h 344"/>
                <a:gd name="T6" fmla="*/ 1 w 310"/>
                <a:gd name="T7" fmla="*/ 340 h 344"/>
                <a:gd name="T8" fmla="*/ 0 w 310"/>
                <a:gd name="T9" fmla="*/ 342 h 344"/>
                <a:gd name="T10" fmla="*/ 2 w 310"/>
                <a:gd name="T11" fmla="*/ 343 h 344"/>
                <a:gd name="T12" fmla="*/ 241 w 310"/>
                <a:gd name="T13" fmla="*/ 148 h 344"/>
                <a:gd name="T14" fmla="*/ 309 w 310"/>
                <a:gd name="T15" fmla="*/ 2 h 344"/>
                <a:gd name="T16" fmla="*/ 308 w 310"/>
                <a:gd name="T17" fmla="*/ 0 h 344"/>
                <a:gd name="T18" fmla="*/ 306 w 310"/>
                <a:gd name="T19" fmla="*/ 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44">
                  <a:moveTo>
                    <a:pt x="306" y="1"/>
                  </a:moveTo>
                  <a:cubicBezTo>
                    <a:pt x="306" y="1"/>
                    <a:pt x="305" y="2"/>
                    <a:pt x="305" y="4"/>
                  </a:cubicBezTo>
                  <a:cubicBezTo>
                    <a:pt x="300" y="19"/>
                    <a:pt x="277" y="88"/>
                    <a:pt x="228" y="160"/>
                  </a:cubicBezTo>
                  <a:cubicBezTo>
                    <a:pt x="180" y="232"/>
                    <a:pt x="106" y="309"/>
                    <a:pt x="1" y="340"/>
                  </a:cubicBezTo>
                  <a:cubicBezTo>
                    <a:pt x="0" y="340"/>
                    <a:pt x="0" y="341"/>
                    <a:pt x="0" y="342"/>
                  </a:cubicBezTo>
                  <a:cubicBezTo>
                    <a:pt x="0" y="343"/>
                    <a:pt x="1" y="344"/>
                    <a:pt x="2" y="343"/>
                  </a:cubicBezTo>
                  <a:cubicBezTo>
                    <a:pt x="116" y="310"/>
                    <a:pt x="193" y="225"/>
                    <a:pt x="241" y="148"/>
                  </a:cubicBezTo>
                  <a:cubicBezTo>
                    <a:pt x="289" y="71"/>
                    <a:pt x="309" y="2"/>
                    <a:pt x="309" y="2"/>
                  </a:cubicBezTo>
                  <a:cubicBezTo>
                    <a:pt x="310" y="1"/>
                    <a:pt x="309" y="0"/>
                    <a:pt x="308" y="0"/>
                  </a:cubicBezTo>
                  <a:cubicBezTo>
                    <a:pt x="307" y="0"/>
                    <a:pt x="306" y="0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9" name="Freeform 442">
              <a:extLst>
                <a:ext uri="{FF2B5EF4-FFF2-40B4-BE49-F238E27FC236}">
                  <a16:creationId xmlns:a16="http://schemas.microsoft.com/office/drawing/2014/main" id="{C1436C3E-3738-4038-A1C2-19456D47A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3984625"/>
              <a:ext cx="131762" cy="112713"/>
            </a:xfrm>
            <a:custGeom>
              <a:avLst/>
              <a:gdLst>
                <a:gd name="T0" fmla="*/ 22 w 47"/>
                <a:gd name="T1" fmla="*/ 0 h 40"/>
                <a:gd name="T2" fmla="*/ 15 w 47"/>
                <a:gd name="T3" fmla="*/ 7 h 40"/>
                <a:gd name="T4" fmla="*/ 13 w 47"/>
                <a:gd name="T5" fmla="*/ 21 h 40"/>
                <a:gd name="T6" fmla="*/ 10 w 47"/>
                <a:gd name="T7" fmla="*/ 10 h 40"/>
                <a:gd name="T8" fmla="*/ 5 w 47"/>
                <a:gd name="T9" fmla="*/ 5 h 40"/>
                <a:gd name="T10" fmla="*/ 1 w 47"/>
                <a:gd name="T11" fmla="*/ 10 h 40"/>
                <a:gd name="T12" fmla="*/ 12 w 47"/>
                <a:gd name="T13" fmla="*/ 38 h 40"/>
                <a:gd name="T14" fmla="*/ 16 w 47"/>
                <a:gd name="T15" fmla="*/ 40 h 40"/>
                <a:gd name="T16" fmla="*/ 21 w 47"/>
                <a:gd name="T17" fmla="*/ 37 h 40"/>
                <a:gd name="T18" fmla="*/ 26 w 47"/>
                <a:gd name="T19" fmla="*/ 23 h 40"/>
                <a:gd name="T20" fmla="*/ 35 w 47"/>
                <a:gd name="T21" fmla="*/ 31 h 40"/>
                <a:gd name="T22" fmla="*/ 39 w 47"/>
                <a:gd name="T23" fmla="*/ 32 h 40"/>
                <a:gd name="T24" fmla="*/ 45 w 47"/>
                <a:gd name="T25" fmla="*/ 27 h 40"/>
                <a:gd name="T26" fmla="*/ 43 w 47"/>
                <a:gd name="T27" fmla="*/ 14 h 40"/>
                <a:gd name="T28" fmla="*/ 40 w 47"/>
                <a:gd name="T29" fmla="*/ 12 h 40"/>
                <a:gd name="T30" fmla="*/ 37 w 47"/>
                <a:gd name="T31" fmla="*/ 14 h 40"/>
                <a:gd name="T32" fmla="*/ 36 w 47"/>
                <a:gd name="T33" fmla="*/ 15 h 40"/>
                <a:gd name="T34" fmla="*/ 26 w 47"/>
                <a:gd name="T35" fmla="*/ 2 h 40"/>
                <a:gd name="T36" fmla="*/ 22 w 47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0">
                  <a:moveTo>
                    <a:pt x="22" y="0"/>
                  </a:moveTo>
                  <a:cubicBezTo>
                    <a:pt x="19" y="0"/>
                    <a:pt x="15" y="4"/>
                    <a:pt x="15" y="7"/>
                  </a:cubicBezTo>
                  <a:cubicBezTo>
                    <a:pt x="14" y="12"/>
                    <a:pt x="14" y="17"/>
                    <a:pt x="13" y="21"/>
                  </a:cubicBezTo>
                  <a:cubicBezTo>
                    <a:pt x="11" y="18"/>
                    <a:pt x="10" y="14"/>
                    <a:pt x="10" y="10"/>
                  </a:cubicBezTo>
                  <a:cubicBezTo>
                    <a:pt x="9" y="7"/>
                    <a:pt x="7" y="5"/>
                    <a:pt x="5" y="5"/>
                  </a:cubicBezTo>
                  <a:cubicBezTo>
                    <a:pt x="3" y="5"/>
                    <a:pt x="1" y="7"/>
                    <a:pt x="1" y="10"/>
                  </a:cubicBezTo>
                  <a:cubicBezTo>
                    <a:pt x="0" y="21"/>
                    <a:pt x="3" y="31"/>
                    <a:pt x="12" y="38"/>
                  </a:cubicBezTo>
                  <a:cubicBezTo>
                    <a:pt x="13" y="39"/>
                    <a:pt x="15" y="40"/>
                    <a:pt x="16" y="40"/>
                  </a:cubicBezTo>
                  <a:cubicBezTo>
                    <a:pt x="18" y="40"/>
                    <a:pt x="20" y="39"/>
                    <a:pt x="21" y="37"/>
                  </a:cubicBezTo>
                  <a:cubicBezTo>
                    <a:pt x="23" y="32"/>
                    <a:pt x="25" y="28"/>
                    <a:pt x="26" y="23"/>
                  </a:cubicBezTo>
                  <a:cubicBezTo>
                    <a:pt x="28" y="26"/>
                    <a:pt x="32" y="29"/>
                    <a:pt x="35" y="31"/>
                  </a:cubicBezTo>
                  <a:cubicBezTo>
                    <a:pt x="36" y="32"/>
                    <a:pt x="37" y="32"/>
                    <a:pt x="39" y="32"/>
                  </a:cubicBezTo>
                  <a:cubicBezTo>
                    <a:pt x="41" y="32"/>
                    <a:pt x="44" y="30"/>
                    <a:pt x="45" y="27"/>
                  </a:cubicBezTo>
                  <a:cubicBezTo>
                    <a:pt x="47" y="23"/>
                    <a:pt x="46" y="19"/>
                    <a:pt x="43" y="14"/>
                  </a:cubicBezTo>
                  <a:cubicBezTo>
                    <a:pt x="43" y="13"/>
                    <a:pt x="41" y="12"/>
                    <a:pt x="40" y="12"/>
                  </a:cubicBezTo>
                  <a:cubicBezTo>
                    <a:pt x="39" y="12"/>
                    <a:pt x="37" y="13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3" y="11"/>
                    <a:pt x="29" y="7"/>
                    <a:pt x="26" y="2"/>
                  </a:cubicBezTo>
                  <a:cubicBezTo>
                    <a:pt x="25" y="1"/>
                    <a:pt x="23" y="0"/>
                    <a:pt x="22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0" name="Freeform 443">
              <a:extLst>
                <a:ext uri="{FF2B5EF4-FFF2-40B4-BE49-F238E27FC236}">
                  <a16:creationId xmlns:a16="http://schemas.microsoft.com/office/drawing/2014/main" id="{86174ED2-4AB5-47C1-B2B5-BEFD771C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3260725"/>
              <a:ext cx="60325" cy="98425"/>
            </a:xfrm>
            <a:custGeom>
              <a:avLst/>
              <a:gdLst>
                <a:gd name="T0" fmla="*/ 6 w 22"/>
                <a:gd name="T1" fmla="*/ 0 h 35"/>
                <a:gd name="T2" fmla="*/ 0 w 22"/>
                <a:gd name="T3" fmla="*/ 6 h 35"/>
                <a:gd name="T4" fmla="*/ 4 w 22"/>
                <a:gd name="T5" fmla="*/ 17 h 35"/>
                <a:gd name="T6" fmla="*/ 8 w 22"/>
                <a:gd name="T7" fmla="*/ 30 h 35"/>
                <a:gd name="T8" fmla="*/ 15 w 22"/>
                <a:gd name="T9" fmla="*/ 35 h 35"/>
                <a:gd name="T10" fmla="*/ 21 w 22"/>
                <a:gd name="T11" fmla="*/ 29 h 35"/>
                <a:gd name="T12" fmla="*/ 9 w 22"/>
                <a:gd name="T13" fmla="*/ 1 h 35"/>
                <a:gd name="T14" fmla="*/ 6 w 22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1" y="10"/>
                    <a:pt x="3" y="14"/>
                    <a:pt x="4" y="17"/>
                  </a:cubicBezTo>
                  <a:cubicBezTo>
                    <a:pt x="5" y="22"/>
                    <a:pt x="6" y="26"/>
                    <a:pt x="8" y="30"/>
                  </a:cubicBezTo>
                  <a:cubicBezTo>
                    <a:pt x="9" y="34"/>
                    <a:pt x="12" y="35"/>
                    <a:pt x="15" y="35"/>
                  </a:cubicBezTo>
                  <a:cubicBezTo>
                    <a:pt x="18" y="35"/>
                    <a:pt x="22" y="33"/>
                    <a:pt x="21" y="29"/>
                  </a:cubicBezTo>
                  <a:cubicBezTo>
                    <a:pt x="20" y="19"/>
                    <a:pt x="15" y="9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1" name="Freeform 444">
              <a:extLst>
                <a:ext uri="{FF2B5EF4-FFF2-40B4-BE49-F238E27FC236}">
                  <a16:creationId xmlns:a16="http://schemas.microsoft.com/office/drawing/2014/main" id="{6583E450-A283-4735-A05D-64D7A1BF1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0" y="3249613"/>
              <a:ext cx="57150" cy="79375"/>
            </a:xfrm>
            <a:custGeom>
              <a:avLst/>
              <a:gdLst>
                <a:gd name="T0" fmla="*/ 5 w 20"/>
                <a:gd name="T1" fmla="*/ 0 h 28"/>
                <a:gd name="T2" fmla="*/ 1 w 20"/>
                <a:gd name="T3" fmla="*/ 5 h 28"/>
                <a:gd name="T4" fmla="*/ 4 w 20"/>
                <a:gd name="T5" fmla="*/ 15 h 28"/>
                <a:gd name="T6" fmla="*/ 6 w 20"/>
                <a:gd name="T7" fmla="*/ 27 h 28"/>
                <a:gd name="T8" fmla="*/ 9 w 20"/>
                <a:gd name="T9" fmla="*/ 28 h 28"/>
                <a:gd name="T10" fmla="*/ 12 w 20"/>
                <a:gd name="T11" fmla="*/ 28 h 28"/>
                <a:gd name="T12" fmla="*/ 9 w 20"/>
                <a:gd name="T13" fmla="*/ 1 h 28"/>
                <a:gd name="T14" fmla="*/ 5 w 20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8">
                  <a:moveTo>
                    <a:pt x="5" y="0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2" y="8"/>
                    <a:pt x="3" y="12"/>
                    <a:pt x="4" y="15"/>
                  </a:cubicBezTo>
                  <a:cubicBezTo>
                    <a:pt x="4" y="20"/>
                    <a:pt x="3" y="23"/>
                    <a:pt x="6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20" y="22"/>
                    <a:pt x="13" y="8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2" name="Freeform 445">
              <a:extLst>
                <a:ext uri="{FF2B5EF4-FFF2-40B4-BE49-F238E27FC236}">
                  <a16:creationId xmlns:a16="http://schemas.microsoft.com/office/drawing/2014/main" id="{FAB32E0A-87C3-4A26-A242-0BEC9909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3260725"/>
              <a:ext cx="44450" cy="76200"/>
            </a:xfrm>
            <a:custGeom>
              <a:avLst/>
              <a:gdLst>
                <a:gd name="T0" fmla="*/ 8 w 16"/>
                <a:gd name="T1" fmla="*/ 0 h 27"/>
                <a:gd name="T2" fmla="*/ 3 w 16"/>
                <a:gd name="T3" fmla="*/ 5 h 27"/>
                <a:gd name="T4" fmla="*/ 3 w 16"/>
                <a:gd name="T5" fmla="*/ 24 h 27"/>
                <a:gd name="T6" fmla="*/ 8 w 16"/>
                <a:gd name="T7" fmla="*/ 27 h 27"/>
                <a:gd name="T8" fmla="*/ 13 w 16"/>
                <a:gd name="T9" fmla="*/ 24 h 27"/>
                <a:gd name="T10" fmla="*/ 13 w 16"/>
                <a:gd name="T11" fmla="*/ 5 h 27"/>
                <a:gd name="T12" fmla="*/ 8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6" y="0"/>
                    <a:pt x="4" y="2"/>
                    <a:pt x="3" y="5"/>
                  </a:cubicBezTo>
                  <a:cubicBezTo>
                    <a:pt x="3" y="11"/>
                    <a:pt x="0" y="19"/>
                    <a:pt x="3" y="24"/>
                  </a:cubicBezTo>
                  <a:cubicBezTo>
                    <a:pt x="5" y="26"/>
                    <a:pt x="6" y="27"/>
                    <a:pt x="8" y="27"/>
                  </a:cubicBezTo>
                  <a:cubicBezTo>
                    <a:pt x="10" y="27"/>
                    <a:pt x="12" y="26"/>
                    <a:pt x="13" y="24"/>
                  </a:cubicBezTo>
                  <a:cubicBezTo>
                    <a:pt x="16" y="19"/>
                    <a:pt x="14" y="11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3" name="Freeform 446">
              <a:extLst>
                <a:ext uri="{FF2B5EF4-FFF2-40B4-BE49-F238E27FC236}">
                  <a16:creationId xmlns:a16="http://schemas.microsoft.com/office/drawing/2014/main" id="{92BAD97B-282F-48EA-AF49-FB2642D0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3260725"/>
              <a:ext cx="39687" cy="76200"/>
            </a:xfrm>
            <a:custGeom>
              <a:avLst/>
              <a:gdLst>
                <a:gd name="T0" fmla="*/ 6 w 14"/>
                <a:gd name="T1" fmla="*/ 0 h 27"/>
                <a:gd name="T2" fmla="*/ 1 w 14"/>
                <a:gd name="T3" fmla="*/ 6 h 27"/>
                <a:gd name="T4" fmla="*/ 1 w 14"/>
                <a:gd name="T5" fmla="*/ 15 h 27"/>
                <a:gd name="T6" fmla="*/ 2 w 14"/>
                <a:gd name="T7" fmla="*/ 25 h 27"/>
                <a:gd name="T8" fmla="*/ 5 w 14"/>
                <a:gd name="T9" fmla="*/ 27 h 27"/>
                <a:gd name="T10" fmla="*/ 9 w 14"/>
                <a:gd name="T11" fmla="*/ 25 h 27"/>
                <a:gd name="T12" fmla="*/ 10 w 14"/>
                <a:gd name="T13" fmla="*/ 4 h 27"/>
                <a:gd name="T14" fmla="*/ 6 w 14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cubicBezTo>
                    <a:pt x="3" y="0"/>
                    <a:pt x="0" y="3"/>
                    <a:pt x="1" y="6"/>
                  </a:cubicBezTo>
                  <a:cubicBezTo>
                    <a:pt x="2" y="9"/>
                    <a:pt x="2" y="12"/>
                    <a:pt x="1" y="15"/>
                  </a:cubicBezTo>
                  <a:cubicBezTo>
                    <a:pt x="1" y="19"/>
                    <a:pt x="0" y="21"/>
                    <a:pt x="2" y="25"/>
                  </a:cubicBezTo>
                  <a:cubicBezTo>
                    <a:pt x="2" y="26"/>
                    <a:pt x="4" y="27"/>
                    <a:pt x="5" y="27"/>
                  </a:cubicBezTo>
                  <a:cubicBezTo>
                    <a:pt x="7" y="27"/>
                    <a:pt x="8" y="26"/>
                    <a:pt x="9" y="25"/>
                  </a:cubicBezTo>
                  <a:cubicBezTo>
                    <a:pt x="14" y="21"/>
                    <a:pt x="12" y="10"/>
                    <a:pt x="10" y="4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4" name="Freeform 447">
              <a:extLst>
                <a:ext uri="{FF2B5EF4-FFF2-40B4-BE49-F238E27FC236}">
                  <a16:creationId xmlns:a16="http://schemas.microsoft.com/office/drawing/2014/main" id="{EDAD4DE1-6CC3-4464-B12A-6DFA28554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3524250"/>
              <a:ext cx="212725" cy="182563"/>
            </a:xfrm>
            <a:custGeom>
              <a:avLst/>
              <a:gdLst>
                <a:gd name="T0" fmla="*/ 2 w 76"/>
                <a:gd name="T1" fmla="*/ 44 h 65"/>
                <a:gd name="T2" fmla="*/ 8 w 76"/>
                <a:gd name="T3" fmla="*/ 25 h 65"/>
                <a:gd name="T4" fmla="*/ 13 w 76"/>
                <a:gd name="T5" fmla="*/ 16 h 65"/>
                <a:gd name="T6" fmla="*/ 20 w 76"/>
                <a:gd name="T7" fmla="*/ 9 h 65"/>
                <a:gd name="T8" fmla="*/ 32 w 76"/>
                <a:gd name="T9" fmla="*/ 3 h 65"/>
                <a:gd name="T10" fmla="*/ 39 w 76"/>
                <a:gd name="T11" fmla="*/ 1 h 65"/>
                <a:gd name="T12" fmla="*/ 44 w 76"/>
                <a:gd name="T13" fmla="*/ 0 h 65"/>
                <a:gd name="T14" fmla="*/ 55 w 76"/>
                <a:gd name="T15" fmla="*/ 1 h 65"/>
                <a:gd name="T16" fmla="*/ 64 w 76"/>
                <a:gd name="T17" fmla="*/ 6 h 65"/>
                <a:gd name="T18" fmla="*/ 66 w 76"/>
                <a:gd name="T19" fmla="*/ 8 h 65"/>
                <a:gd name="T20" fmla="*/ 71 w 76"/>
                <a:gd name="T21" fmla="*/ 14 h 65"/>
                <a:gd name="T22" fmla="*/ 75 w 76"/>
                <a:gd name="T23" fmla="*/ 24 h 65"/>
                <a:gd name="T24" fmla="*/ 75 w 76"/>
                <a:gd name="T25" fmla="*/ 34 h 65"/>
                <a:gd name="T26" fmla="*/ 67 w 76"/>
                <a:gd name="T27" fmla="*/ 47 h 65"/>
                <a:gd name="T28" fmla="*/ 56 w 76"/>
                <a:gd name="T29" fmla="*/ 48 h 65"/>
                <a:gd name="T30" fmla="*/ 55 w 76"/>
                <a:gd name="T31" fmla="*/ 47 h 65"/>
                <a:gd name="T32" fmla="*/ 53 w 76"/>
                <a:gd name="T33" fmla="*/ 47 h 65"/>
                <a:gd name="T34" fmla="*/ 49 w 76"/>
                <a:gd name="T35" fmla="*/ 44 h 65"/>
                <a:gd name="T36" fmla="*/ 39 w 76"/>
                <a:gd name="T37" fmla="*/ 35 h 65"/>
                <a:gd name="T38" fmla="*/ 40 w 76"/>
                <a:gd name="T39" fmla="*/ 34 h 65"/>
                <a:gd name="T40" fmla="*/ 48 w 76"/>
                <a:gd name="T41" fmla="*/ 41 h 65"/>
                <a:gd name="T42" fmla="*/ 52 w 76"/>
                <a:gd name="T43" fmla="*/ 43 h 65"/>
                <a:gd name="T44" fmla="*/ 57 w 76"/>
                <a:gd name="T45" fmla="*/ 45 h 65"/>
                <a:gd name="T46" fmla="*/ 58 w 76"/>
                <a:gd name="T47" fmla="*/ 47 h 65"/>
                <a:gd name="T48" fmla="*/ 57 w 76"/>
                <a:gd name="T49" fmla="*/ 45 h 65"/>
                <a:gd name="T50" fmla="*/ 71 w 76"/>
                <a:gd name="T51" fmla="*/ 38 h 65"/>
                <a:gd name="T52" fmla="*/ 72 w 76"/>
                <a:gd name="T53" fmla="*/ 29 h 65"/>
                <a:gd name="T54" fmla="*/ 70 w 76"/>
                <a:gd name="T55" fmla="*/ 20 h 65"/>
                <a:gd name="T56" fmla="*/ 64 w 76"/>
                <a:gd name="T57" fmla="*/ 11 h 65"/>
                <a:gd name="T58" fmla="*/ 62 w 76"/>
                <a:gd name="T59" fmla="*/ 9 h 65"/>
                <a:gd name="T60" fmla="*/ 54 w 76"/>
                <a:gd name="T61" fmla="*/ 5 h 65"/>
                <a:gd name="T62" fmla="*/ 45 w 76"/>
                <a:gd name="T63" fmla="*/ 4 h 65"/>
                <a:gd name="T64" fmla="*/ 40 w 76"/>
                <a:gd name="T65" fmla="*/ 5 h 65"/>
                <a:gd name="T66" fmla="*/ 33 w 76"/>
                <a:gd name="T67" fmla="*/ 6 h 65"/>
                <a:gd name="T68" fmla="*/ 23 w 76"/>
                <a:gd name="T69" fmla="*/ 12 h 65"/>
                <a:gd name="T70" fmla="*/ 16 w 76"/>
                <a:gd name="T71" fmla="*/ 19 h 65"/>
                <a:gd name="T72" fmla="*/ 11 w 76"/>
                <a:gd name="T73" fmla="*/ 27 h 65"/>
                <a:gd name="T74" fmla="*/ 5 w 76"/>
                <a:gd name="T75" fmla="*/ 45 h 65"/>
                <a:gd name="T76" fmla="*/ 3 w 76"/>
                <a:gd name="T77" fmla="*/ 64 h 65"/>
                <a:gd name="T78" fmla="*/ 1 w 76"/>
                <a:gd name="T79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65">
                  <a:moveTo>
                    <a:pt x="1" y="64"/>
                  </a:moveTo>
                  <a:cubicBezTo>
                    <a:pt x="0" y="58"/>
                    <a:pt x="1" y="51"/>
                    <a:pt x="2" y="44"/>
                  </a:cubicBezTo>
                  <a:cubicBezTo>
                    <a:pt x="2" y="41"/>
                    <a:pt x="3" y="38"/>
                    <a:pt x="4" y="34"/>
                  </a:cubicBezTo>
                  <a:cubicBezTo>
                    <a:pt x="5" y="31"/>
                    <a:pt x="6" y="28"/>
                    <a:pt x="8" y="25"/>
                  </a:cubicBezTo>
                  <a:cubicBezTo>
                    <a:pt x="9" y="24"/>
                    <a:pt x="9" y="22"/>
                    <a:pt x="10" y="21"/>
                  </a:cubicBezTo>
                  <a:cubicBezTo>
                    <a:pt x="11" y="19"/>
                    <a:pt x="12" y="18"/>
                    <a:pt x="13" y="16"/>
                  </a:cubicBezTo>
                  <a:cubicBezTo>
                    <a:pt x="14" y="15"/>
                    <a:pt x="15" y="14"/>
                    <a:pt x="17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3" y="7"/>
                    <a:pt x="26" y="5"/>
                    <a:pt x="29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6" y="0"/>
                    <a:pt x="48" y="0"/>
                    <a:pt x="50" y="0"/>
                  </a:cubicBezTo>
                  <a:cubicBezTo>
                    <a:pt x="51" y="0"/>
                    <a:pt x="53" y="1"/>
                    <a:pt x="55" y="1"/>
                  </a:cubicBezTo>
                  <a:cubicBezTo>
                    <a:pt x="57" y="2"/>
                    <a:pt x="58" y="3"/>
                    <a:pt x="60" y="3"/>
                  </a:cubicBezTo>
                  <a:cubicBezTo>
                    <a:pt x="61" y="4"/>
                    <a:pt x="63" y="5"/>
                    <a:pt x="64" y="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0" y="13"/>
                    <a:pt x="71" y="14"/>
                  </a:cubicBezTo>
                  <a:cubicBezTo>
                    <a:pt x="72" y="15"/>
                    <a:pt x="73" y="17"/>
                    <a:pt x="74" y="19"/>
                  </a:cubicBezTo>
                  <a:cubicBezTo>
                    <a:pt x="75" y="20"/>
                    <a:pt x="75" y="22"/>
                    <a:pt x="75" y="24"/>
                  </a:cubicBezTo>
                  <a:cubicBezTo>
                    <a:pt x="76" y="25"/>
                    <a:pt x="76" y="27"/>
                    <a:pt x="76" y="29"/>
                  </a:cubicBezTo>
                  <a:cubicBezTo>
                    <a:pt x="76" y="31"/>
                    <a:pt x="76" y="33"/>
                    <a:pt x="75" y="34"/>
                  </a:cubicBezTo>
                  <a:cubicBezTo>
                    <a:pt x="75" y="36"/>
                    <a:pt x="75" y="38"/>
                    <a:pt x="74" y="39"/>
                  </a:cubicBezTo>
                  <a:cubicBezTo>
                    <a:pt x="72" y="43"/>
                    <a:pt x="70" y="45"/>
                    <a:pt x="67" y="47"/>
                  </a:cubicBezTo>
                  <a:cubicBezTo>
                    <a:pt x="63" y="49"/>
                    <a:pt x="59" y="49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8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2" y="47"/>
                    <a:pt x="52" y="46"/>
                    <a:pt x="51" y="46"/>
                  </a:cubicBezTo>
                  <a:cubicBezTo>
                    <a:pt x="50" y="45"/>
                    <a:pt x="49" y="45"/>
                    <a:pt x="49" y="4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4" y="40"/>
                    <a:pt x="41" y="38"/>
                    <a:pt x="39" y="35"/>
                  </a:cubicBezTo>
                  <a:cubicBezTo>
                    <a:pt x="38" y="35"/>
                    <a:pt x="39" y="34"/>
                    <a:pt x="39" y="34"/>
                  </a:cubicBezTo>
                  <a:cubicBezTo>
                    <a:pt x="39" y="33"/>
                    <a:pt x="40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3" y="36"/>
                    <a:pt x="45" y="39"/>
                    <a:pt x="48" y="4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2" y="43"/>
                    <a:pt x="52" y="43"/>
                  </a:cubicBezTo>
                  <a:cubicBezTo>
                    <a:pt x="53" y="44"/>
                    <a:pt x="54" y="44"/>
                    <a:pt x="54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8" y="46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6"/>
                    <a:pt x="63" y="46"/>
                    <a:pt x="65" y="45"/>
                  </a:cubicBezTo>
                  <a:cubicBezTo>
                    <a:pt x="67" y="43"/>
                    <a:pt x="69" y="41"/>
                    <a:pt x="71" y="38"/>
                  </a:cubicBezTo>
                  <a:cubicBezTo>
                    <a:pt x="71" y="37"/>
                    <a:pt x="71" y="35"/>
                    <a:pt x="72" y="34"/>
                  </a:cubicBezTo>
                  <a:cubicBezTo>
                    <a:pt x="72" y="32"/>
                    <a:pt x="72" y="31"/>
                    <a:pt x="72" y="29"/>
                  </a:cubicBezTo>
                  <a:cubicBezTo>
                    <a:pt x="72" y="28"/>
                    <a:pt x="72" y="26"/>
                    <a:pt x="72" y="24"/>
                  </a:cubicBezTo>
                  <a:cubicBezTo>
                    <a:pt x="71" y="23"/>
                    <a:pt x="71" y="21"/>
                    <a:pt x="70" y="20"/>
                  </a:cubicBezTo>
                  <a:cubicBezTo>
                    <a:pt x="69" y="17"/>
                    <a:pt x="68" y="15"/>
                    <a:pt x="65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8"/>
                    <a:pt x="59" y="8"/>
                    <a:pt x="58" y="7"/>
                  </a:cubicBezTo>
                  <a:cubicBezTo>
                    <a:pt x="57" y="6"/>
                    <a:pt x="55" y="6"/>
                    <a:pt x="54" y="5"/>
                  </a:cubicBezTo>
                  <a:cubicBezTo>
                    <a:pt x="52" y="5"/>
                    <a:pt x="51" y="4"/>
                    <a:pt x="49" y="4"/>
                  </a:cubicBezTo>
                  <a:cubicBezTo>
                    <a:pt x="48" y="4"/>
                    <a:pt x="46" y="4"/>
                    <a:pt x="4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5"/>
                    <a:pt x="37" y="5"/>
                    <a:pt x="35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8"/>
                    <a:pt x="25" y="10"/>
                    <a:pt x="23" y="1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2" y="24"/>
                    <a:pt x="12" y="25"/>
                    <a:pt x="11" y="27"/>
                  </a:cubicBezTo>
                  <a:cubicBezTo>
                    <a:pt x="9" y="29"/>
                    <a:pt x="8" y="32"/>
                    <a:pt x="7" y="35"/>
                  </a:cubicBezTo>
                  <a:cubicBezTo>
                    <a:pt x="6" y="39"/>
                    <a:pt x="5" y="42"/>
                    <a:pt x="5" y="45"/>
                  </a:cubicBezTo>
                  <a:cubicBezTo>
                    <a:pt x="3" y="51"/>
                    <a:pt x="3" y="58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5"/>
                    <a:pt x="2" y="65"/>
                    <a:pt x="2" y="65"/>
                  </a:cubicBezTo>
                  <a:cubicBezTo>
                    <a:pt x="1" y="65"/>
                    <a:pt x="1" y="65"/>
                    <a:pt x="1" y="64"/>
                  </a:cubicBezTo>
                  <a:close/>
                </a:path>
              </a:pathLst>
            </a:custGeom>
            <a:solidFill>
              <a:srgbClr val="A3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5" name="Freeform 448">
              <a:extLst>
                <a:ext uri="{FF2B5EF4-FFF2-40B4-BE49-F238E27FC236}">
                  <a16:creationId xmlns:a16="http://schemas.microsoft.com/office/drawing/2014/main" id="{77293A7E-7C5F-46FA-BD40-8FA5462F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527425"/>
              <a:ext cx="142875" cy="160338"/>
            </a:xfrm>
            <a:custGeom>
              <a:avLst/>
              <a:gdLst>
                <a:gd name="T0" fmla="*/ 9 w 51"/>
                <a:gd name="T1" fmla="*/ 6 h 57"/>
                <a:gd name="T2" fmla="*/ 14 w 51"/>
                <a:gd name="T3" fmla="*/ 4 h 57"/>
                <a:gd name="T4" fmla="*/ 19 w 51"/>
                <a:gd name="T5" fmla="*/ 2 h 57"/>
                <a:gd name="T6" fmla="*/ 27 w 51"/>
                <a:gd name="T7" fmla="*/ 0 h 57"/>
                <a:gd name="T8" fmla="*/ 37 w 51"/>
                <a:gd name="T9" fmla="*/ 1 h 57"/>
                <a:gd name="T10" fmla="*/ 46 w 51"/>
                <a:gd name="T11" fmla="*/ 8 h 57"/>
                <a:gd name="T12" fmla="*/ 49 w 51"/>
                <a:gd name="T13" fmla="*/ 13 h 57"/>
                <a:gd name="T14" fmla="*/ 50 w 51"/>
                <a:gd name="T15" fmla="*/ 19 h 57"/>
                <a:gd name="T16" fmla="*/ 49 w 51"/>
                <a:gd name="T17" fmla="*/ 31 h 57"/>
                <a:gd name="T18" fmla="*/ 43 w 51"/>
                <a:gd name="T19" fmla="*/ 41 h 57"/>
                <a:gd name="T20" fmla="*/ 36 w 51"/>
                <a:gd name="T21" fmla="*/ 50 h 57"/>
                <a:gd name="T22" fmla="*/ 27 w 51"/>
                <a:gd name="T23" fmla="*/ 56 h 57"/>
                <a:gd name="T24" fmla="*/ 17 w 51"/>
                <a:gd name="T25" fmla="*/ 57 h 57"/>
                <a:gd name="T26" fmla="*/ 12 w 51"/>
                <a:gd name="T27" fmla="*/ 56 h 57"/>
                <a:gd name="T28" fmla="*/ 9 w 51"/>
                <a:gd name="T29" fmla="*/ 55 h 57"/>
                <a:gd name="T30" fmla="*/ 6 w 51"/>
                <a:gd name="T31" fmla="*/ 53 h 57"/>
                <a:gd name="T32" fmla="*/ 4 w 51"/>
                <a:gd name="T33" fmla="*/ 51 h 57"/>
                <a:gd name="T34" fmla="*/ 1 w 51"/>
                <a:gd name="T35" fmla="*/ 48 h 57"/>
                <a:gd name="T36" fmla="*/ 0 w 51"/>
                <a:gd name="T37" fmla="*/ 47 h 57"/>
                <a:gd name="T38" fmla="*/ 0 w 51"/>
                <a:gd name="T39" fmla="*/ 45 h 57"/>
                <a:gd name="T40" fmla="*/ 2 w 51"/>
                <a:gd name="T41" fmla="*/ 45 h 57"/>
                <a:gd name="T42" fmla="*/ 2 w 51"/>
                <a:gd name="T43" fmla="*/ 45 h 57"/>
                <a:gd name="T44" fmla="*/ 3 w 51"/>
                <a:gd name="T45" fmla="*/ 46 h 57"/>
                <a:gd name="T46" fmla="*/ 6 w 51"/>
                <a:gd name="T47" fmla="*/ 49 h 57"/>
                <a:gd name="T48" fmla="*/ 8 w 51"/>
                <a:gd name="T49" fmla="*/ 51 h 57"/>
                <a:gd name="T50" fmla="*/ 10 w 51"/>
                <a:gd name="T51" fmla="*/ 52 h 57"/>
                <a:gd name="T52" fmla="*/ 14 w 51"/>
                <a:gd name="T53" fmla="*/ 53 h 57"/>
                <a:gd name="T54" fmla="*/ 17 w 51"/>
                <a:gd name="T55" fmla="*/ 54 h 57"/>
                <a:gd name="T56" fmla="*/ 25 w 51"/>
                <a:gd name="T57" fmla="*/ 52 h 57"/>
                <a:gd name="T58" fmla="*/ 33 w 51"/>
                <a:gd name="T59" fmla="*/ 47 h 57"/>
                <a:gd name="T60" fmla="*/ 40 w 51"/>
                <a:gd name="T61" fmla="*/ 39 h 57"/>
                <a:gd name="T62" fmla="*/ 45 w 51"/>
                <a:gd name="T63" fmla="*/ 30 h 57"/>
                <a:gd name="T64" fmla="*/ 46 w 51"/>
                <a:gd name="T65" fmla="*/ 19 h 57"/>
                <a:gd name="T66" fmla="*/ 46 w 51"/>
                <a:gd name="T67" fmla="*/ 17 h 57"/>
                <a:gd name="T68" fmla="*/ 45 w 51"/>
                <a:gd name="T69" fmla="*/ 14 h 57"/>
                <a:gd name="T70" fmla="*/ 43 w 51"/>
                <a:gd name="T71" fmla="*/ 10 h 57"/>
                <a:gd name="T72" fmla="*/ 36 w 51"/>
                <a:gd name="T73" fmla="*/ 4 h 57"/>
                <a:gd name="T74" fmla="*/ 28 w 51"/>
                <a:gd name="T75" fmla="*/ 3 h 57"/>
                <a:gd name="T76" fmla="*/ 20 w 51"/>
                <a:gd name="T77" fmla="*/ 4 h 57"/>
                <a:gd name="T78" fmla="*/ 15 w 51"/>
                <a:gd name="T79" fmla="*/ 6 h 57"/>
                <a:gd name="T80" fmla="*/ 10 w 51"/>
                <a:gd name="T81" fmla="*/ 8 h 57"/>
                <a:gd name="T82" fmla="*/ 8 w 51"/>
                <a:gd name="T83" fmla="*/ 8 h 57"/>
                <a:gd name="T84" fmla="*/ 9 w 51"/>
                <a:gd name="T85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7">
                  <a:moveTo>
                    <a:pt x="9" y="6"/>
                  </a:moveTo>
                  <a:cubicBezTo>
                    <a:pt x="9" y="6"/>
                    <a:pt x="11" y="5"/>
                    <a:pt x="14" y="4"/>
                  </a:cubicBezTo>
                  <a:cubicBezTo>
                    <a:pt x="15" y="3"/>
                    <a:pt x="17" y="2"/>
                    <a:pt x="19" y="2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0" y="0"/>
                    <a:pt x="34" y="0"/>
                    <a:pt x="37" y="1"/>
                  </a:cubicBezTo>
                  <a:cubicBezTo>
                    <a:pt x="40" y="2"/>
                    <a:pt x="44" y="4"/>
                    <a:pt x="46" y="8"/>
                  </a:cubicBezTo>
                  <a:cubicBezTo>
                    <a:pt x="47" y="9"/>
                    <a:pt x="48" y="11"/>
                    <a:pt x="49" y="13"/>
                  </a:cubicBezTo>
                  <a:cubicBezTo>
                    <a:pt x="50" y="14"/>
                    <a:pt x="50" y="17"/>
                    <a:pt x="50" y="19"/>
                  </a:cubicBezTo>
                  <a:cubicBezTo>
                    <a:pt x="51" y="23"/>
                    <a:pt x="50" y="27"/>
                    <a:pt x="49" y="31"/>
                  </a:cubicBezTo>
                  <a:cubicBezTo>
                    <a:pt x="47" y="35"/>
                    <a:pt x="46" y="38"/>
                    <a:pt x="43" y="41"/>
                  </a:cubicBezTo>
                  <a:cubicBezTo>
                    <a:pt x="41" y="45"/>
                    <a:pt x="39" y="48"/>
                    <a:pt x="36" y="50"/>
                  </a:cubicBezTo>
                  <a:cubicBezTo>
                    <a:pt x="33" y="52"/>
                    <a:pt x="30" y="54"/>
                    <a:pt x="27" y="56"/>
                  </a:cubicBezTo>
                  <a:cubicBezTo>
                    <a:pt x="23" y="57"/>
                    <a:pt x="20" y="57"/>
                    <a:pt x="17" y="57"/>
                  </a:cubicBezTo>
                  <a:cubicBezTo>
                    <a:pt x="15" y="57"/>
                    <a:pt x="14" y="57"/>
                    <a:pt x="12" y="56"/>
                  </a:cubicBezTo>
                  <a:cubicBezTo>
                    <a:pt x="11" y="56"/>
                    <a:pt x="10" y="55"/>
                    <a:pt x="9" y="55"/>
                  </a:cubicBezTo>
                  <a:cubicBezTo>
                    <a:pt x="8" y="54"/>
                    <a:pt x="7" y="53"/>
                    <a:pt x="6" y="53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3" y="50"/>
                    <a:pt x="2" y="48"/>
                    <a:pt x="1" y="48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1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6"/>
                    <a:pt x="3" y="46"/>
                  </a:cubicBezTo>
                  <a:cubicBezTo>
                    <a:pt x="4" y="47"/>
                    <a:pt x="4" y="48"/>
                    <a:pt x="6" y="49"/>
                  </a:cubicBezTo>
                  <a:cubicBezTo>
                    <a:pt x="6" y="49"/>
                    <a:pt x="7" y="50"/>
                    <a:pt x="8" y="51"/>
                  </a:cubicBezTo>
                  <a:cubicBezTo>
                    <a:pt x="8" y="51"/>
                    <a:pt x="9" y="51"/>
                    <a:pt x="10" y="52"/>
                  </a:cubicBezTo>
                  <a:cubicBezTo>
                    <a:pt x="11" y="53"/>
                    <a:pt x="12" y="53"/>
                    <a:pt x="14" y="53"/>
                  </a:cubicBezTo>
                  <a:cubicBezTo>
                    <a:pt x="14" y="53"/>
                    <a:pt x="16" y="54"/>
                    <a:pt x="17" y="54"/>
                  </a:cubicBezTo>
                  <a:cubicBezTo>
                    <a:pt x="20" y="54"/>
                    <a:pt x="23" y="53"/>
                    <a:pt x="25" y="52"/>
                  </a:cubicBezTo>
                  <a:cubicBezTo>
                    <a:pt x="28" y="51"/>
                    <a:pt x="31" y="49"/>
                    <a:pt x="33" y="47"/>
                  </a:cubicBezTo>
                  <a:cubicBezTo>
                    <a:pt x="36" y="45"/>
                    <a:pt x="38" y="42"/>
                    <a:pt x="40" y="39"/>
                  </a:cubicBezTo>
                  <a:cubicBezTo>
                    <a:pt x="42" y="36"/>
                    <a:pt x="44" y="33"/>
                    <a:pt x="45" y="30"/>
                  </a:cubicBezTo>
                  <a:cubicBezTo>
                    <a:pt x="46" y="26"/>
                    <a:pt x="47" y="23"/>
                    <a:pt x="46" y="19"/>
                  </a:cubicBezTo>
                  <a:cubicBezTo>
                    <a:pt x="46" y="18"/>
                    <a:pt x="46" y="17"/>
                    <a:pt x="46" y="17"/>
                  </a:cubicBezTo>
                  <a:cubicBezTo>
                    <a:pt x="46" y="16"/>
                    <a:pt x="46" y="15"/>
                    <a:pt x="45" y="14"/>
                  </a:cubicBezTo>
                  <a:cubicBezTo>
                    <a:pt x="45" y="13"/>
                    <a:pt x="44" y="11"/>
                    <a:pt x="43" y="10"/>
                  </a:cubicBezTo>
                  <a:cubicBezTo>
                    <a:pt x="41" y="7"/>
                    <a:pt x="39" y="5"/>
                    <a:pt x="36" y="4"/>
                  </a:cubicBezTo>
                  <a:cubicBezTo>
                    <a:pt x="33" y="3"/>
                    <a:pt x="30" y="3"/>
                    <a:pt x="28" y="3"/>
                  </a:cubicBezTo>
                  <a:cubicBezTo>
                    <a:pt x="25" y="4"/>
                    <a:pt x="22" y="4"/>
                    <a:pt x="20" y="4"/>
                  </a:cubicBezTo>
                  <a:cubicBezTo>
                    <a:pt x="18" y="5"/>
                    <a:pt x="16" y="6"/>
                    <a:pt x="15" y="6"/>
                  </a:cubicBezTo>
                  <a:cubicBezTo>
                    <a:pt x="12" y="7"/>
                    <a:pt x="10" y="8"/>
                    <a:pt x="10" y="8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lose/>
                </a:path>
              </a:pathLst>
            </a:custGeom>
            <a:solidFill>
              <a:srgbClr val="A3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6" name="Freeform 449">
              <a:extLst>
                <a:ext uri="{FF2B5EF4-FFF2-40B4-BE49-F238E27FC236}">
                  <a16:creationId xmlns:a16="http://schemas.microsoft.com/office/drawing/2014/main" id="{F5F7F9D9-F87A-4630-892B-42F81D569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3582988"/>
              <a:ext cx="160337" cy="149225"/>
            </a:xfrm>
            <a:custGeom>
              <a:avLst/>
              <a:gdLst>
                <a:gd name="T0" fmla="*/ 37 w 57"/>
                <a:gd name="T1" fmla="*/ 1 h 53"/>
                <a:gd name="T2" fmla="*/ 43 w 57"/>
                <a:gd name="T3" fmla="*/ 1 h 53"/>
                <a:gd name="T4" fmla="*/ 46 w 57"/>
                <a:gd name="T5" fmla="*/ 1 h 53"/>
                <a:gd name="T6" fmla="*/ 48 w 57"/>
                <a:gd name="T7" fmla="*/ 3 h 53"/>
                <a:gd name="T8" fmla="*/ 51 w 57"/>
                <a:gd name="T9" fmla="*/ 4 h 53"/>
                <a:gd name="T10" fmla="*/ 53 w 57"/>
                <a:gd name="T11" fmla="*/ 6 h 53"/>
                <a:gd name="T12" fmla="*/ 56 w 57"/>
                <a:gd name="T13" fmla="*/ 11 h 53"/>
                <a:gd name="T14" fmla="*/ 57 w 57"/>
                <a:gd name="T15" fmla="*/ 17 h 53"/>
                <a:gd name="T16" fmla="*/ 55 w 57"/>
                <a:gd name="T17" fmla="*/ 23 h 53"/>
                <a:gd name="T18" fmla="*/ 53 w 57"/>
                <a:gd name="T19" fmla="*/ 28 h 53"/>
                <a:gd name="T20" fmla="*/ 50 w 57"/>
                <a:gd name="T21" fmla="*/ 33 h 53"/>
                <a:gd name="T22" fmla="*/ 34 w 57"/>
                <a:gd name="T23" fmla="*/ 48 h 53"/>
                <a:gd name="T24" fmla="*/ 29 w 57"/>
                <a:gd name="T25" fmla="*/ 50 h 53"/>
                <a:gd name="T26" fmla="*/ 23 w 57"/>
                <a:gd name="T27" fmla="*/ 52 h 53"/>
                <a:gd name="T28" fmla="*/ 20 w 57"/>
                <a:gd name="T29" fmla="*/ 53 h 53"/>
                <a:gd name="T30" fmla="*/ 18 w 57"/>
                <a:gd name="T31" fmla="*/ 53 h 53"/>
                <a:gd name="T32" fmla="*/ 12 w 57"/>
                <a:gd name="T33" fmla="*/ 52 h 53"/>
                <a:gd name="T34" fmla="*/ 12 w 57"/>
                <a:gd name="T35" fmla="*/ 52 h 53"/>
                <a:gd name="T36" fmla="*/ 9 w 57"/>
                <a:gd name="T37" fmla="*/ 51 h 53"/>
                <a:gd name="T38" fmla="*/ 7 w 57"/>
                <a:gd name="T39" fmla="*/ 50 h 53"/>
                <a:gd name="T40" fmla="*/ 2 w 57"/>
                <a:gd name="T41" fmla="*/ 46 h 53"/>
                <a:gd name="T42" fmla="*/ 0 w 57"/>
                <a:gd name="T43" fmla="*/ 40 h 53"/>
                <a:gd name="T44" fmla="*/ 0 w 57"/>
                <a:gd name="T45" fmla="*/ 35 h 53"/>
                <a:gd name="T46" fmla="*/ 0 w 57"/>
                <a:gd name="T47" fmla="*/ 35 h 53"/>
                <a:gd name="T48" fmla="*/ 0 w 57"/>
                <a:gd name="T49" fmla="*/ 35 h 53"/>
                <a:gd name="T50" fmla="*/ 1 w 57"/>
                <a:gd name="T51" fmla="*/ 34 h 53"/>
                <a:gd name="T52" fmla="*/ 2 w 57"/>
                <a:gd name="T53" fmla="*/ 35 h 53"/>
                <a:gd name="T54" fmla="*/ 2 w 57"/>
                <a:gd name="T55" fmla="*/ 35 h 53"/>
                <a:gd name="T56" fmla="*/ 2 w 57"/>
                <a:gd name="T57" fmla="*/ 35 h 53"/>
                <a:gd name="T58" fmla="*/ 5 w 57"/>
                <a:gd name="T59" fmla="*/ 44 h 53"/>
                <a:gd name="T60" fmla="*/ 6 w 57"/>
                <a:gd name="T61" fmla="*/ 46 h 53"/>
                <a:gd name="T62" fmla="*/ 8 w 57"/>
                <a:gd name="T63" fmla="*/ 47 h 53"/>
                <a:gd name="T64" fmla="*/ 10 w 57"/>
                <a:gd name="T65" fmla="*/ 48 h 53"/>
                <a:gd name="T66" fmla="*/ 13 w 57"/>
                <a:gd name="T67" fmla="*/ 49 h 53"/>
                <a:gd name="T68" fmla="*/ 13 w 57"/>
                <a:gd name="T69" fmla="*/ 49 h 53"/>
                <a:gd name="T70" fmla="*/ 13 w 57"/>
                <a:gd name="T71" fmla="*/ 49 h 53"/>
                <a:gd name="T72" fmla="*/ 17 w 57"/>
                <a:gd name="T73" fmla="*/ 49 h 53"/>
                <a:gd name="T74" fmla="*/ 20 w 57"/>
                <a:gd name="T75" fmla="*/ 49 h 53"/>
                <a:gd name="T76" fmla="*/ 22 w 57"/>
                <a:gd name="T77" fmla="*/ 49 h 53"/>
                <a:gd name="T78" fmla="*/ 27 w 57"/>
                <a:gd name="T79" fmla="*/ 47 h 53"/>
                <a:gd name="T80" fmla="*/ 32 w 57"/>
                <a:gd name="T81" fmla="*/ 44 h 53"/>
                <a:gd name="T82" fmla="*/ 47 w 57"/>
                <a:gd name="T83" fmla="*/ 31 h 53"/>
                <a:gd name="T84" fmla="*/ 49 w 57"/>
                <a:gd name="T85" fmla="*/ 26 h 53"/>
                <a:gd name="T86" fmla="*/ 52 w 57"/>
                <a:gd name="T87" fmla="*/ 22 h 53"/>
                <a:gd name="T88" fmla="*/ 53 w 57"/>
                <a:gd name="T89" fmla="*/ 17 h 53"/>
                <a:gd name="T90" fmla="*/ 53 w 57"/>
                <a:gd name="T91" fmla="*/ 13 h 53"/>
                <a:gd name="T92" fmla="*/ 50 w 57"/>
                <a:gd name="T93" fmla="*/ 8 h 53"/>
                <a:gd name="T94" fmla="*/ 49 w 57"/>
                <a:gd name="T95" fmla="*/ 7 h 53"/>
                <a:gd name="T96" fmla="*/ 47 w 57"/>
                <a:gd name="T97" fmla="*/ 5 h 53"/>
                <a:gd name="T98" fmla="*/ 45 w 57"/>
                <a:gd name="T99" fmla="*/ 4 h 53"/>
                <a:gd name="T100" fmla="*/ 42 w 57"/>
                <a:gd name="T101" fmla="*/ 3 h 53"/>
                <a:gd name="T102" fmla="*/ 38 w 57"/>
                <a:gd name="T103" fmla="*/ 3 h 53"/>
                <a:gd name="T104" fmla="*/ 38 w 57"/>
                <a:gd name="T105" fmla="*/ 3 h 53"/>
                <a:gd name="T106" fmla="*/ 36 w 57"/>
                <a:gd name="T107" fmla="*/ 3 h 53"/>
                <a:gd name="T108" fmla="*/ 37 w 57"/>
                <a:gd name="T10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53">
                  <a:moveTo>
                    <a:pt x="37" y="1"/>
                  </a:moveTo>
                  <a:cubicBezTo>
                    <a:pt x="39" y="1"/>
                    <a:pt x="41" y="0"/>
                    <a:pt x="43" y="1"/>
                  </a:cubicBezTo>
                  <a:cubicBezTo>
                    <a:pt x="44" y="1"/>
                    <a:pt x="45" y="1"/>
                    <a:pt x="46" y="1"/>
                  </a:cubicBezTo>
                  <a:cubicBezTo>
                    <a:pt x="47" y="2"/>
                    <a:pt x="47" y="2"/>
                    <a:pt x="48" y="3"/>
                  </a:cubicBezTo>
                  <a:cubicBezTo>
                    <a:pt x="49" y="3"/>
                    <a:pt x="50" y="4"/>
                    <a:pt x="51" y="4"/>
                  </a:cubicBezTo>
                  <a:cubicBezTo>
                    <a:pt x="51" y="5"/>
                    <a:pt x="52" y="6"/>
                    <a:pt x="53" y="6"/>
                  </a:cubicBezTo>
                  <a:cubicBezTo>
                    <a:pt x="54" y="8"/>
                    <a:pt x="55" y="9"/>
                    <a:pt x="56" y="11"/>
                  </a:cubicBezTo>
                  <a:cubicBezTo>
                    <a:pt x="57" y="13"/>
                    <a:pt x="57" y="15"/>
                    <a:pt x="57" y="17"/>
                  </a:cubicBezTo>
                  <a:cubicBezTo>
                    <a:pt x="56" y="19"/>
                    <a:pt x="56" y="21"/>
                    <a:pt x="55" y="23"/>
                  </a:cubicBezTo>
                  <a:cubicBezTo>
                    <a:pt x="54" y="25"/>
                    <a:pt x="54" y="26"/>
                    <a:pt x="53" y="28"/>
                  </a:cubicBezTo>
                  <a:cubicBezTo>
                    <a:pt x="52" y="30"/>
                    <a:pt x="51" y="31"/>
                    <a:pt x="50" y="33"/>
                  </a:cubicBezTo>
                  <a:cubicBezTo>
                    <a:pt x="45" y="39"/>
                    <a:pt x="40" y="44"/>
                    <a:pt x="34" y="48"/>
                  </a:cubicBezTo>
                  <a:cubicBezTo>
                    <a:pt x="32" y="49"/>
                    <a:pt x="30" y="50"/>
                    <a:pt x="29" y="50"/>
                  </a:cubicBezTo>
                  <a:cubicBezTo>
                    <a:pt x="27" y="51"/>
                    <a:pt x="25" y="52"/>
                    <a:pt x="23" y="52"/>
                  </a:cubicBezTo>
                  <a:cubicBezTo>
                    <a:pt x="22" y="52"/>
                    <a:pt x="21" y="53"/>
                    <a:pt x="20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6" y="53"/>
                    <a:pt x="14" y="53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0" y="52"/>
                    <a:pt x="9" y="51"/>
                  </a:cubicBezTo>
                  <a:cubicBezTo>
                    <a:pt x="8" y="51"/>
                    <a:pt x="7" y="50"/>
                    <a:pt x="7" y="50"/>
                  </a:cubicBezTo>
                  <a:cubicBezTo>
                    <a:pt x="5" y="49"/>
                    <a:pt x="3" y="47"/>
                    <a:pt x="2" y="46"/>
                  </a:cubicBezTo>
                  <a:cubicBezTo>
                    <a:pt x="1" y="44"/>
                    <a:pt x="1" y="42"/>
                    <a:pt x="0" y="40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8"/>
                    <a:pt x="3" y="42"/>
                    <a:pt x="5" y="44"/>
                  </a:cubicBezTo>
                  <a:cubicBezTo>
                    <a:pt x="5" y="45"/>
                    <a:pt x="6" y="45"/>
                    <a:pt x="6" y="46"/>
                  </a:cubicBezTo>
                  <a:cubicBezTo>
                    <a:pt x="7" y="46"/>
                    <a:pt x="8" y="47"/>
                    <a:pt x="8" y="47"/>
                  </a:cubicBezTo>
                  <a:cubicBezTo>
                    <a:pt x="9" y="48"/>
                    <a:pt x="10" y="48"/>
                    <a:pt x="10" y="48"/>
                  </a:cubicBezTo>
                  <a:cubicBezTo>
                    <a:pt x="11" y="49"/>
                    <a:pt x="12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6" y="49"/>
                    <a:pt x="17" y="49"/>
                  </a:cubicBezTo>
                  <a:cubicBezTo>
                    <a:pt x="18" y="49"/>
                    <a:pt x="19" y="49"/>
                    <a:pt x="20" y="49"/>
                  </a:cubicBezTo>
                  <a:cubicBezTo>
                    <a:pt x="21" y="49"/>
                    <a:pt x="22" y="49"/>
                    <a:pt x="22" y="49"/>
                  </a:cubicBezTo>
                  <a:cubicBezTo>
                    <a:pt x="24" y="48"/>
                    <a:pt x="26" y="48"/>
                    <a:pt x="27" y="47"/>
                  </a:cubicBezTo>
                  <a:cubicBezTo>
                    <a:pt x="29" y="46"/>
                    <a:pt x="30" y="45"/>
                    <a:pt x="32" y="44"/>
                  </a:cubicBezTo>
                  <a:cubicBezTo>
                    <a:pt x="37" y="41"/>
                    <a:pt x="43" y="36"/>
                    <a:pt x="47" y="31"/>
                  </a:cubicBezTo>
                  <a:cubicBezTo>
                    <a:pt x="48" y="29"/>
                    <a:pt x="49" y="28"/>
                    <a:pt x="49" y="26"/>
                  </a:cubicBezTo>
                  <a:cubicBezTo>
                    <a:pt x="50" y="25"/>
                    <a:pt x="51" y="23"/>
                    <a:pt x="52" y="22"/>
                  </a:cubicBezTo>
                  <a:cubicBezTo>
                    <a:pt x="52" y="20"/>
                    <a:pt x="53" y="19"/>
                    <a:pt x="53" y="17"/>
                  </a:cubicBezTo>
                  <a:cubicBezTo>
                    <a:pt x="53" y="15"/>
                    <a:pt x="53" y="14"/>
                    <a:pt x="53" y="13"/>
                  </a:cubicBezTo>
                  <a:cubicBezTo>
                    <a:pt x="52" y="11"/>
                    <a:pt x="51" y="10"/>
                    <a:pt x="50" y="8"/>
                  </a:cubicBezTo>
                  <a:cubicBezTo>
                    <a:pt x="50" y="8"/>
                    <a:pt x="49" y="7"/>
                    <a:pt x="49" y="7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1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2"/>
                    <a:pt x="36" y="1"/>
                    <a:pt x="37" y="1"/>
                  </a:cubicBezTo>
                  <a:close/>
                </a:path>
              </a:pathLst>
            </a:custGeom>
            <a:solidFill>
              <a:srgbClr val="A3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7" name="Freeform 450">
              <a:extLst>
                <a:ext uri="{FF2B5EF4-FFF2-40B4-BE49-F238E27FC236}">
                  <a16:creationId xmlns:a16="http://schemas.microsoft.com/office/drawing/2014/main" id="{7C9663B1-C9A3-4D6D-AD74-26D83682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3644900"/>
              <a:ext cx="153987" cy="142875"/>
            </a:xfrm>
            <a:custGeom>
              <a:avLst/>
              <a:gdLst>
                <a:gd name="T0" fmla="*/ 44 w 55"/>
                <a:gd name="T1" fmla="*/ 0 h 51"/>
                <a:gd name="T2" fmla="*/ 45 w 55"/>
                <a:gd name="T3" fmla="*/ 0 h 51"/>
                <a:gd name="T4" fmla="*/ 47 w 55"/>
                <a:gd name="T5" fmla="*/ 1 h 51"/>
                <a:gd name="T6" fmla="*/ 49 w 55"/>
                <a:gd name="T7" fmla="*/ 2 h 51"/>
                <a:gd name="T8" fmla="*/ 51 w 55"/>
                <a:gd name="T9" fmla="*/ 4 h 51"/>
                <a:gd name="T10" fmla="*/ 52 w 55"/>
                <a:gd name="T11" fmla="*/ 6 h 51"/>
                <a:gd name="T12" fmla="*/ 54 w 55"/>
                <a:gd name="T13" fmla="*/ 9 h 51"/>
                <a:gd name="T14" fmla="*/ 55 w 55"/>
                <a:gd name="T15" fmla="*/ 13 h 51"/>
                <a:gd name="T16" fmla="*/ 55 w 55"/>
                <a:gd name="T17" fmla="*/ 17 h 51"/>
                <a:gd name="T18" fmla="*/ 55 w 55"/>
                <a:gd name="T19" fmla="*/ 19 h 51"/>
                <a:gd name="T20" fmla="*/ 55 w 55"/>
                <a:gd name="T21" fmla="*/ 21 h 51"/>
                <a:gd name="T22" fmla="*/ 52 w 55"/>
                <a:gd name="T23" fmla="*/ 30 h 51"/>
                <a:gd name="T24" fmla="*/ 38 w 55"/>
                <a:gd name="T25" fmla="*/ 44 h 51"/>
                <a:gd name="T26" fmla="*/ 20 w 55"/>
                <a:gd name="T27" fmla="*/ 51 h 51"/>
                <a:gd name="T28" fmla="*/ 10 w 55"/>
                <a:gd name="T29" fmla="*/ 50 h 51"/>
                <a:gd name="T30" fmla="*/ 6 w 55"/>
                <a:gd name="T31" fmla="*/ 48 h 51"/>
                <a:gd name="T32" fmla="*/ 3 w 55"/>
                <a:gd name="T33" fmla="*/ 46 h 51"/>
                <a:gd name="T34" fmla="*/ 0 w 55"/>
                <a:gd name="T35" fmla="*/ 39 h 51"/>
                <a:gd name="T36" fmla="*/ 1 w 55"/>
                <a:gd name="T37" fmla="*/ 33 h 51"/>
                <a:gd name="T38" fmla="*/ 2 w 55"/>
                <a:gd name="T39" fmla="*/ 29 h 51"/>
                <a:gd name="T40" fmla="*/ 3 w 55"/>
                <a:gd name="T41" fmla="*/ 28 h 51"/>
                <a:gd name="T42" fmla="*/ 4 w 55"/>
                <a:gd name="T43" fmla="*/ 30 h 51"/>
                <a:gd name="T44" fmla="*/ 4 w 55"/>
                <a:gd name="T45" fmla="*/ 30 h 51"/>
                <a:gd name="T46" fmla="*/ 4 w 55"/>
                <a:gd name="T47" fmla="*/ 31 h 51"/>
                <a:gd name="T48" fmla="*/ 3 w 55"/>
                <a:gd name="T49" fmla="*/ 34 h 51"/>
                <a:gd name="T50" fmla="*/ 5 w 55"/>
                <a:gd name="T51" fmla="*/ 44 h 51"/>
                <a:gd name="T52" fmla="*/ 8 w 55"/>
                <a:gd name="T53" fmla="*/ 46 h 51"/>
                <a:gd name="T54" fmla="*/ 11 w 55"/>
                <a:gd name="T55" fmla="*/ 47 h 51"/>
                <a:gd name="T56" fmla="*/ 19 w 55"/>
                <a:gd name="T57" fmla="*/ 47 h 51"/>
                <a:gd name="T58" fmla="*/ 36 w 55"/>
                <a:gd name="T59" fmla="*/ 40 h 51"/>
                <a:gd name="T60" fmla="*/ 48 w 55"/>
                <a:gd name="T61" fmla="*/ 28 h 51"/>
                <a:gd name="T62" fmla="*/ 51 w 55"/>
                <a:gd name="T63" fmla="*/ 21 h 51"/>
                <a:gd name="T64" fmla="*/ 52 w 55"/>
                <a:gd name="T65" fmla="*/ 19 h 51"/>
                <a:gd name="T66" fmla="*/ 52 w 55"/>
                <a:gd name="T67" fmla="*/ 17 h 51"/>
                <a:gd name="T68" fmla="*/ 51 w 55"/>
                <a:gd name="T69" fmla="*/ 13 h 51"/>
                <a:gd name="T70" fmla="*/ 50 w 55"/>
                <a:gd name="T71" fmla="*/ 7 h 51"/>
                <a:gd name="T72" fmla="*/ 49 w 55"/>
                <a:gd name="T73" fmla="*/ 5 h 51"/>
                <a:gd name="T74" fmla="*/ 47 w 55"/>
                <a:gd name="T75" fmla="*/ 4 h 51"/>
                <a:gd name="T76" fmla="*/ 46 w 55"/>
                <a:gd name="T77" fmla="*/ 3 h 51"/>
                <a:gd name="T78" fmla="*/ 45 w 55"/>
                <a:gd name="T79" fmla="*/ 3 h 51"/>
                <a:gd name="T80" fmla="*/ 44 w 55"/>
                <a:gd name="T81" fmla="*/ 2 h 51"/>
                <a:gd name="T82" fmla="*/ 43 w 55"/>
                <a:gd name="T83" fmla="*/ 1 h 51"/>
                <a:gd name="T84" fmla="*/ 44 w 55"/>
                <a:gd name="T8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51">
                  <a:moveTo>
                    <a:pt x="44" y="0"/>
                  </a:move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6" y="1"/>
                    <a:pt x="47" y="1"/>
                  </a:cubicBezTo>
                  <a:cubicBezTo>
                    <a:pt x="47" y="1"/>
                    <a:pt x="48" y="1"/>
                    <a:pt x="49" y="2"/>
                  </a:cubicBezTo>
                  <a:cubicBezTo>
                    <a:pt x="49" y="2"/>
                    <a:pt x="50" y="3"/>
                    <a:pt x="51" y="4"/>
                  </a:cubicBezTo>
                  <a:cubicBezTo>
                    <a:pt x="51" y="4"/>
                    <a:pt x="52" y="5"/>
                    <a:pt x="52" y="6"/>
                  </a:cubicBezTo>
                  <a:cubicBezTo>
                    <a:pt x="53" y="7"/>
                    <a:pt x="54" y="8"/>
                    <a:pt x="54" y="9"/>
                  </a:cubicBezTo>
                  <a:cubicBezTo>
                    <a:pt x="54" y="10"/>
                    <a:pt x="54" y="12"/>
                    <a:pt x="55" y="13"/>
                  </a:cubicBezTo>
                  <a:cubicBezTo>
                    <a:pt x="55" y="14"/>
                    <a:pt x="55" y="15"/>
                    <a:pt x="55" y="17"/>
                  </a:cubicBezTo>
                  <a:cubicBezTo>
                    <a:pt x="55" y="17"/>
                    <a:pt x="55" y="18"/>
                    <a:pt x="55" y="19"/>
                  </a:cubicBezTo>
                  <a:cubicBezTo>
                    <a:pt x="55" y="20"/>
                    <a:pt x="55" y="20"/>
                    <a:pt x="55" y="21"/>
                  </a:cubicBezTo>
                  <a:cubicBezTo>
                    <a:pt x="54" y="24"/>
                    <a:pt x="53" y="27"/>
                    <a:pt x="52" y="30"/>
                  </a:cubicBezTo>
                  <a:cubicBezTo>
                    <a:pt x="48" y="35"/>
                    <a:pt x="43" y="40"/>
                    <a:pt x="38" y="44"/>
                  </a:cubicBezTo>
                  <a:cubicBezTo>
                    <a:pt x="32" y="47"/>
                    <a:pt x="26" y="50"/>
                    <a:pt x="20" y="51"/>
                  </a:cubicBezTo>
                  <a:cubicBezTo>
                    <a:pt x="16" y="51"/>
                    <a:pt x="13" y="51"/>
                    <a:pt x="10" y="50"/>
                  </a:cubicBezTo>
                  <a:cubicBezTo>
                    <a:pt x="9" y="50"/>
                    <a:pt x="8" y="49"/>
                    <a:pt x="6" y="48"/>
                  </a:cubicBezTo>
                  <a:cubicBezTo>
                    <a:pt x="5" y="48"/>
                    <a:pt x="4" y="47"/>
                    <a:pt x="3" y="46"/>
                  </a:cubicBezTo>
                  <a:cubicBezTo>
                    <a:pt x="1" y="43"/>
                    <a:pt x="1" y="41"/>
                    <a:pt x="0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1" y="30"/>
                    <a:pt x="2" y="29"/>
                    <a:pt x="2" y="29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4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1"/>
                    <a:pt x="3" y="32"/>
                    <a:pt x="3" y="34"/>
                  </a:cubicBezTo>
                  <a:cubicBezTo>
                    <a:pt x="3" y="36"/>
                    <a:pt x="3" y="40"/>
                    <a:pt x="5" y="44"/>
                  </a:cubicBezTo>
                  <a:cubicBezTo>
                    <a:pt x="6" y="44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4" y="47"/>
                    <a:pt x="16" y="47"/>
                    <a:pt x="19" y="47"/>
                  </a:cubicBezTo>
                  <a:cubicBezTo>
                    <a:pt x="25" y="46"/>
                    <a:pt x="31" y="44"/>
                    <a:pt x="36" y="40"/>
                  </a:cubicBezTo>
                  <a:cubicBezTo>
                    <a:pt x="41" y="37"/>
                    <a:pt x="46" y="33"/>
                    <a:pt x="48" y="28"/>
                  </a:cubicBezTo>
                  <a:cubicBezTo>
                    <a:pt x="50" y="25"/>
                    <a:pt x="51" y="23"/>
                    <a:pt x="51" y="21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2" y="18"/>
                    <a:pt x="52" y="17"/>
                    <a:pt x="52" y="17"/>
                  </a:cubicBezTo>
                  <a:cubicBezTo>
                    <a:pt x="51" y="16"/>
                    <a:pt x="52" y="14"/>
                    <a:pt x="51" y="13"/>
                  </a:cubicBezTo>
                  <a:cubicBezTo>
                    <a:pt x="51" y="11"/>
                    <a:pt x="51" y="9"/>
                    <a:pt x="50" y="7"/>
                  </a:cubicBezTo>
                  <a:cubicBezTo>
                    <a:pt x="50" y="6"/>
                    <a:pt x="49" y="6"/>
                    <a:pt x="49" y="5"/>
                  </a:cubicBezTo>
                  <a:cubicBezTo>
                    <a:pt x="48" y="5"/>
                    <a:pt x="48" y="4"/>
                    <a:pt x="47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2"/>
                    <a:pt x="43" y="1"/>
                  </a:cubicBezTo>
                  <a:cubicBezTo>
                    <a:pt x="43" y="1"/>
                    <a:pt x="43" y="0"/>
                    <a:pt x="44" y="0"/>
                  </a:cubicBezTo>
                  <a:close/>
                </a:path>
              </a:pathLst>
            </a:custGeom>
            <a:solidFill>
              <a:srgbClr val="A3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8" name="Freeform 451">
              <a:extLst>
                <a:ext uri="{FF2B5EF4-FFF2-40B4-BE49-F238E27FC236}">
                  <a16:creationId xmlns:a16="http://schemas.microsoft.com/office/drawing/2014/main" id="{A742AE8C-CB23-43DD-8C9D-81785955B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930650"/>
              <a:ext cx="160337" cy="171450"/>
            </a:xfrm>
            <a:custGeom>
              <a:avLst/>
              <a:gdLst>
                <a:gd name="T0" fmla="*/ 50 w 57"/>
                <a:gd name="T1" fmla="*/ 20 h 61"/>
                <a:gd name="T2" fmla="*/ 16 w 57"/>
                <a:gd name="T3" fmla="*/ 6 h 61"/>
                <a:gd name="T4" fmla="*/ 7 w 57"/>
                <a:gd name="T5" fmla="*/ 41 h 61"/>
                <a:gd name="T6" fmla="*/ 41 w 57"/>
                <a:gd name="T7" fmla="*/ 55 h 61"/>
                <a:gd name="T8" fmla="*/ 50 w 57"/>
                <a:gd name="T9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1">
                  <a:moveTo>
                    <a:pt x="50" y="20"/>
                  </a:moveTo>
                  <a:cubicBezTo>
                    <a:pt x="43" y="6"/>
                    <a:pt x="28" y="0"/>
                    <a:pt x="16" y="6"/>
                  </a:cubicBezTo>
                  <a:cubicBezTo>
                    <a:pt x="4" y="12"/>
                    <a:pt x="0" y="28"/>
                    <a:pt x="7" y="41"/>
                  </a:cubicBezTo>
                  <a:cubicBezTo>
                    <a:pt x="14" y="55"/>
                    <a:pt x="29" y="61"/>
                    <a:pt x="41" y="55"/>
                  </a:cubicBezTo>
                  <a:cubicBezTo>
                    <a:pt x="53" y="49"/>
                    <a:pt x="57" y="33"/>
                    <a:pt x="50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9" name="Freeform 452">
              <a:extLst>
                <a:ext uri="{FF2B5EF4-FFF2-40B4-BE49-F238E27FC236}">
                  <a16:creationId xmlns:a16="http://schemas.microsoft.com/office/drawing/2014/main" id="{ADD778A0-B5E8-4988-94A6-FD3B491D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941763"/>
              <a:ext cx="114300" cy="127000"/>
            </a:xfrm>
            <a:custGeom>
              <a:avLst/>
              <a:gdLst>
                <a:gd name="T0" fmla="*/ 36 w 41"/>
                <a:gd name="T1" fmla="*/ 15 h 45"/>
                <a:gd name="T2" fmla="*/ 11 w 41"/>
                <a:gd name="T3" fmla="*/ 5 h 45"/>
                <a:gd name="T4" fmla="*/ 6 w 41"/>
                <a:gd name="T5" fmla="*/ 30 h 45"/>
                <a:gd name="T6" fmla="*/ 30 w 41"/>
                <a:gd name="T7" fmla="*/ 41 h 45"/>
                <a:gd name="T8" fmla="*/ 36 w 41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5">
                  <a:moveTo>
                    <a:pt x="36" y="15"/>
                  </a:moveTo>
                  <a:cubicBezTo>
                    <a:pt x="31" y="5"/>
                    <a:pt x="20" y="0"/>
                    <a:pt x="11" y="5"/>
                  </a:cubicBezTo>
                  <a:cubicBezTo>
                    <a:pt x="3" y="9"/>
                    <a:pt x="0" y="20"/>
                    <a:pt x="6" y="30"/>
                  </a:cubicBezTo>
                  <a:cubicBezTo>
                    <a:pt x="11" y="40"/>
                    <a:pt x="21" y="45"/>
                    <a:pt x="30" y="41"/>
                  </a:cubicBezTo>
                  <a:cubicBezTo>
                    <a:pt x="38" y="37"/>
                    <a:pt x="41" y="25"/>
                    <a:pt x="36" y="15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0" name="Freeform 453">
              <a:extLst>
                <a:ext uri="{FF2B5EF4-FFF2-40B4-BE49-F238E27FC236}">
                  <a16:creationId xmlns:a16="http://schemas.microsoft.com/office/drawing/2014/main" id="{226DDC83-6C36-4897-9E59-EE7DDF28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948113"/>
              <a:ext cx="36512" cy="36513"/>
            </a:xfrm>
            <a:custGeom>
              <a:avLst/>
              <a:gdLst>
                <a:gd name="T0" fmla="*/ 2 w 13"/>
                <a:gd name="T1" fmla="*/ 9 h 13"/>
                <a:gd name="T2" fmla="*/ 9 w 13"/>
                <a:gd name="T3" fmla="*/ 12 h 13"/>
                <a:gd name="T4" fmla="*/ 11 w 13"/>
                <a:gd name="T5" fmla="*/ 4 h 13"/>
                <a:gd name="T6" fmla="*/ 4 w 13"/>
                <a:gd name="T7" fmla="*/ 1 h 13"/>
                <a:gd name="T8" fmla="*/ 2 w 13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9"/>
                  </a:moveTo>
                  <a:cubicBezTo>
                    <a:pt x="3" y="12"/>
                    <a:pt x="6" y="13"/>
                    <a:pt x="9" y="12"/>
                  </a:cubicBezTo>
                  <a:cubicBezTo>
                    <a:pt x="12" y="11"/>
                    <a:pt x="13" y="7"/>
                    <a:pt x="11" y="4"/>
                  </a:cubicBezTo>
                  <a:cubicBezTo>
                    <a:pt x="10" y="1"/>
                    <a:pt x="6" y="0"/>
                    <a:pt x="4" y="1"/>
                  </a:cubicBezTo>
                  <a:cubicBezTo>
                    <a:pt x="1" y="3"/>
                    <a:pt x="0" y="6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1" name="Freeform 454">
              <a:extLst>
                <a:ext uri="{FF2B5EF4-FFF2-40B4-BE49-F238E27FC236}">
                  <a16:creationId xmlns:a16="http://schemas.microsoft.com/office/drawing/2014/main" id="{75906F0C-33C0-4020-AB70-1EED93A0C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4675" y="4000500"/>
              <a:ext cx="65087" cy="42863"/>
            </a:xfrm>
            <a:custGeom>
              <a:avLst/>
              <a:gdLst>
                <a:gd name="T0" fmla="*/ 11 w 23"/>
                <a:gd name="T1" fmla="*/ 5 h 15"/>
                <a:gd name="T2" fmla="*/ 11 w 23"/>
                <a:gd name="T3" fmla="*/ 5 h 15"/>
                <a:gd name="T4" fmla="*/ 11 w 23"/>
                <a:gd name="T5" fmla="*/ 5 h 15"/>
                <a:gd name="T6" fmla="*/ 11 w 23"/>
                <a:gd name="T7" fmla="*/ 5 h 15"/>
                <a:gd name="T8" fmla="*/ 17 w 23"/>
                <a:gd name="T9" fmla="*/ 0 h 15"/>
                <a:gd name="T10" fmla="*/ 12 w 23"/>
                <a:gd name="T11" fmla="*/ 4 h 15"/>
                <a:gd name="T12" fmla="*/ 11 w 23"/>
                <a:gd name="T13" fmla="*/ 5 h 15"/>
                <a:gd name="T14" fmla="*/ 11 w 23"/>
                <a:gd name="T15" fmla="*/ 5 h 15"/>
                <a:gd name="T16" fmla="*/ 11 w 23"/>
                <a:gd name="T17" fmla="*/ 5 h 15"/>
                <a:gd name="T18" fmla="*/ 11 w 23"/>
                <a:gd name="T19" fmla="*/ 5 h 15"/>
                <a:gd name="T20" fmla="*/ 9 w 23"/>
                <a:gd name="T21" fmla="*/ 5 h 15"/>
                <a:gd name="T22" fmla="*/ 3 w 23"/>
                <a:gd name="T23" fmla="*/ 2 h 15"/>
                <a:gd name="T24" fmla="*/ 2 w 23"/>
                <a:gd name="T25" fmla="*/ 2 h 15"/>
                <a:gd name="T26" fmla="*/ 0 w 23"/>
                <a:gd name="T27" fmla="*/ 4 h 15"/>
                <a:gd name="T28" fmla="*/ 9 w 23"/>
                <a:gd name="T29" fmla="*/ 14 h 15"/>
                <a:gd name="T30" fmla="*/ 12 w 23"/>
                <a:gd name="T31" fmla="*/ 15 h 15"/>
                <a:gd name="T32" fmla="*/ 16 w 23"/>
                <a:gd name="T33" fmla="*/ 15 h 15"/>
                <a:gd name="T34" fmla="*/ 22 w 23"/>
                <a:gd name="T35" fmla="*/ 8 h 15"/>
                <a:gd name="T36" fmla="*/ 18 w 23"/>
                <a:gd name="T37" fmla="*/ 1 h 15"/>
                <a:gd name="T38" fmla="*/ 17 w 23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5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17" y="0"/>
                  </a:moveTo>
                  <a:cubicBezTo>
                    <a:pt x="14" y="0"/>
                    <a:pt x="12" y="2"/>
                    <a:pt x="12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7" y="5"/>
                    <a:pt x="5" y="4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1" y="9"/>
                    <a:pt x="4" y="13"/>
                    <a:pt x="9" y="14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9" y="13"/>
                    <a:pt x="21" y="11"/>
                    <a:pt x="22" y="8"/>
                  </a:cubicBezTo>
                  <a:cubicBezTo>
                    <a:pt x="23" y="5"/>
                    <a:pt x="21" y="2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2" name="Freeform 455">
              <a:extLst>
                <a:ext uri="{FF2B5EF4-FFF2-40B4-BE49-F238E27FC236}">
                  <a16:creationId xmlns:a16="http://schemas.microsoft.com/office/drawing/2014/main" id="{2B7A77C0-05CD-4C39-AE6F-77B714424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71900"/>
              <a:ext cx="157162" cy="173038"/>
            </a:xfrm>
            <a:custGeom>
              <a:avLst/>
              <a:gdLst>
                <a:gd name="T0" fmla="*/ 49 w 56"/>
                <a:gd name="T1" fmla="*/ 20 h 62"/>
                <a:gd name="T2" fmla="*/ 15 w 56"/>
                <a:gd name="T3" fmla="*/ 6 h 62"/>
                <a:gd name="T4" fmla="*/ 7 w 56"/>
                <a:gd name="T5" fmla="*/ 42 h 62"/>
                <a:gd name="T6" fmla="*/ 41 w 56"/>
                <a:gd name="T7" fmla="*/ 56 h 62"/>
                <a:gd name="T8" fmla="*/ 49 w 56"/>
                <a:gd name="T9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49" y="20"/>
                  </a:moveTo>
                  <a:cubicBezTo>
                    <a:pt x="42" y="6"/>
                    <a:pt x="27" y="0"/>
                    <a:pt x="15" y="6"/>
                  </a:cubicBezTo>
                  <a:cubicBezTo>
                    <a:pt x="4" y="12"/>
                    <a:pt x="0" y="28"/>
                    <a:pt x="7" y="42"/>
                  </a:cubicBezTo>
                  <a:cubicBezTo>
                    <a:pt x="13" y="55"/>
                    <a:pt x="29" y="62"/>
                    <a:pt x="41" y="56"/>
                  </a:cubicBezTo>
                  <a:cubicBezTo>
                    <a:pt x="52" y="50"/>
                    <a:pt x="56" y="34"/>
                    <a:pt x="49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3" name="Freeform 456">
              <a:extLst>
                <a:ext uri="{FF2B5EF4-FFF2-40B4-BE49-F238E27FC236}">
                  <a16:creationId xmlns:a16="http://schemas.microsoft.com/office/drawing/2014/main" id="{830D93CE-31E7-4688-883D-4EE40512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3784600"/>
              <a:ext cx="111125" cy="123825"/>
            </a:xfrm>
            <a:custGeom>
              <a:avLst/>
              <a:gdLst>
                <a:gd name="T0" fmla="*/ 35 w 40"/>
                <a:gd name="T1" fmla="*/ 14 h 44"/>
                <a:gd name="T2" fmla="*/ 11 w 40"/>
                <a:gd name="T3" fmla="*/ 4 h 44"/>
                <a:gd name="T4" fmla="*/ 5 w 40"/>
                <a:gd name="T5" fmla="*/ 30 h 44"/>
                <a:gd name="T6" fmla="*/ 29 w 40"/>
                <a:gd name="T7" fmla="*/ 40 h 44"/>
                <a:gd name="T8" fmla="*/ 35 w 4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4">
                  <a:moveTo>
                    <a:pt x="35" y="14"/>
                  </a:moveTo>
                  <a:cubicBezTo>
                    <a:pt x="30" y="4"/>
                    <a:pt x="19" y="0"/>
                    <a:pt x="11" y="4"/>
                  </a:cubicBezTo>
                  <a:cubicBezTo>
                    <a:pt x="2" y="8"/>
                    <a:pt x="0" y="20"/>
                    <a:pt x="5" y="30"/>
                  </a:cubicBezTo>
                  <a:cubicBezTo>
                    <a:pt x="10" y="40"/>
                    <a:pt x="21" y="44"/>
                    <a:pt x="29" y="40"/>
                  </a:cubicBezTo>
                  <a:cubicBezTo>
                    <a:pt x="38" y="36"/>
                    <a:pt x="40" y="24"/>
                    <a:pt x="35" y="14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4" name="Freeform 457">
              <a:extLst>
                <a:ext uri="{FF2B5EF4-FFF2-40B4-BE49-F238E27FC236}">
                  <a16:creationId xmlns:a16="http://schemas.microsoft.com/office/drawing/2014/main" id="{734DA0F1-9FB6-4077-A1AD-75E9DF68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0" y="3787775"/>
              <a:ext cx="36512" cy="39688"/>
            </a:xfrm>
            <a:custGeom>
              <a:avLst/>
              <a:gdLst>
                <a:gd name="T0" fmla="*/ 2 w 13"/>
                <a:gd name="T1" fmla="*/ 9 h 14"/>
                <a:gd name="T2" fmla="*/ 9 w 13"/>
                <a:gd name="T3" fmla="*/ 12 h 14"/>
                <a:gd name="T4" fmla="*/ 12 w 13"/>
                <a:gd name="T5" fmla="*/ 4 h 14"/>
                <a:gd name="T6" fmla="*/ 4 w 13"/>
                <a:gd name="T7" fmla="*/ 2 h 14"/>
                <a:gd name="T8" fmla="*/ 2 w 13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9"/>
                  </a:moveTo>
                  <a:cubicBezTo>
                    <a:pt x="3" y="12"/>
                    <a:pt x="7" y="14"/>
                    <a:pt x="9" y="12"/>
                  </a:cubicBezTo>
                  <a:cubicBezTo>
                    <a:pt x="12" y="11"/>
                    <a:pt x="13" y="7"/>
                    <a:pt x="12" y="4"/>
                  </a:cubicBezTo>
                  <a:cubicBezTo>
                    <a:pt x="10" y="2"/>
                    <a:pt x="7" y="0"/>
                    <a:pt x="4" y="2"/>
                  </a:cubicBezTo>
                  <a:cubicBezTo>
                    <a:pt x="1" y="3"/>
                    <a:pt x="0" y="7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5" name="Freeform 458">
              <a:extLst>
                <a:ext uri="{FF2B5EF4-FFF2-40B4-BE49-F238E27FC236}">
                  <a16:creationId xmlns:a16="http://schemas.microsoft.com/office/drawing/2014/main" id="{5819ED93-E63E-4DE5-9DBC-AC1B38D07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1388" y="3844925"/>
              <a:ext cx="65087" cy="41275"/>
            </a:xfrm>
            <a:custGeom>
              <a:avLst/>
              <a:gdLst>
                <a:gd name="T0" fmla="*/ 11 w 23"/>
                <a:gd name="T1" fmla="*/ 5 h 15"/>
                <a:gd name="T2" fmla="*/ 11 w 23"/>
                <a:gd name="T3" fmla="*/ 5 h 15"/>
                <a:gd name="T4" fmla="*/ 11 w 23"/>
                <a:gd name="T5" fmla="*/ 5 h 15"/>
                <a:gd name="T6" fmla="*/ 11 w 23"/>
                <a:gd name="T7" fmla="*/ 5 h 15"/>
                <a:gd name="T8" fmla="*/ 17 w 23"/>
                <a:gd name="T9" fmla="*/ 0 h 15"/>
                <a:gd name="T10" fmla="*/ 12 w 23"/>
                <a:gd name="T11" fmla="*/ 3 h 15"/>
                <a:gd name="T12" fmla="*/ 11 w 23"/>
                <a:gd name="T13" fmla="*/ 5 h 15"/>
                <a:gd name="T14" fmla="*/ 11 w 23"/>
                <a:gd name="T15" fmla="*/ 5 h 15"/>
                <a:gd name="T16" fmla="*/ 11 w 23"/>
                <a:gd name="T17" fmla="*/ 5 h 15"/>
                <a:gd name="T18" fmla="*/ 11 w 23"/>
                <a:gd name="T19" fmla="*/ 5 h 15"/>
                <a:gd name="T20" fmla="*/ 9 w 23"/>
                <a:gd name="T21" fmla="*/ 4 h 15"/>
                <a:gd name="T22" fmla="*/ 3 w 23"/>
                <a:gd name="T23" fmla="*/ 1 h 15"/>
                <a:gd name="T24" fmla="*/ 2 w 23"/>
                <a:gd name="T25" fmla="*/ 1 h 15"/>
                <a:gd name="T26" fmla="*/ 1 w 23"/>
                <a:gd name="T27" fmla="*/ 3 h 15"/>
                <a:gd name="T28" fmla="*/ 9 w 23"/>
                <a:gd name="T29" fmla="*/ 14 h 15"/>
                <a:gd name="T30" fmla="*/ 13 w 23"/>
                <a:gd name="T31" fmla="*/ 15 h 15"/>
                <a:gd name="T32" fmla="*/ 16 w 23"/>
                <a:gd name="T33" fmla="*/ 14 h 15"/>
                <a:gd name="T34" fmla="*/ 22 w 23"/>
                <a:gd name="T35" fmla="*/ 7 h 15"/>
                <a:gd name="T36" fmla="*/ 19 w 23"/>
                <a:gd name="T37" fmla="*/ 0 h 15"/>
                <a:gd name="T38" fmla="*/ 17 w 23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5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17" y="0"/>
                  </a:moveTo>
                  <a:cubicBezTo>
                    <a:pt x="15" y="0"/>
                    <a:pt x="13" y="1"/>
                    <a:pt x="12" y="3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7" y="4"/>
                    <a:pt x="5" y="3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8"/>
                    <a:pt x="5" y="12"/>
                    <a:pt x="9" y="14"/>
                  </a:cubicBezTo>
                  <a:cubicBezTo>
                    <a:pt x="10" y="14"/>
                    <a:pt x="12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20" y="13"/>
                    <a:pt x="21" y="10"/>
                    <a:pt x="22" y="7"/>
                  </a:cubicBezTo>
                  <a:cubicBezTo>
                    <a:pt x="23" y="5"/>
                    <a:pt x="21" y="1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6" name="Freeform 459">
              <a:extLst>
                <a:ext uri="{FF2B5EF4-FFF2-40B4-BE49-F238E27FC236}">
                  <a16:creationId xmlns:a16="http://schemas.microsoft.com/office/drawing/2014/main" id="{C3A8ECAF-E47F-4C2C-B3A6-86C5A172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4149725"/>
              <a:ext cx="36512" cy="68263"/>
            </a:xfrm>
            <a:custGeom>
              <a:avLst/>
              <a:gdLst>
                <a:gd name="T0" fmla="*/ 8 w 13"/>
                <a:gd name="T1" fmla="*/ 1 h 24"/>
                <a:gd name="T2" fmla="*/ 4 w 13"/>
                <a:gd name="T3" fmla="*/ 1 h 24"/>
                <a:gd name="T4" fmla="*/ 1 w 13"/>
                <a:gd name="T5" fmla="*/ 12 h 24"/>
                <a:gd name="T6" fmla="*/ 3 w 13"/>
                <a:gd name="T7" fmla="*/ 22 h 24"/>
                <a:gd name="T8" fmla="*/ 6 w 13"/>
                <a:gd name="T9" fmla="*/ 23 h 24"/>
                <a:gd name="T10" fmla="*/ 11 w 13"/>
                <a:gd name="T11" fmla="*/ 15 h 24"/>
                <a:gd name="T12" fmla="*/ 8 w 1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8" y="1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8"/>
                    <a:pt x="1" y="12"/>
                  </a:cubicBezTo>
                  <a:cubicBezTo>
                    <a:pt x="1" y="15"/>
                    <a:pt x="0" y="20"/>
                    <a:pt x="3" y="22"/>
                  </a:cubicBezTo>
                  <a:cubicBezTo>
                    <a:pt x="4" y="23"/>
                    <a:pt x="5" y="24"/>
                    <a:pt x="6" y="23"/>
                  </a:cubicBezTo>
                  <a:cubicBezTo>
                    <a:pt x="10" y="22"/>
                    <a:pt x="10" y="18"/>
                    <a:pt x="11" y="15"/>
                  </a:cubicBezTo>
                  <a:cubicBezTo>
                    <a:pt x="12" y="10"/>
                    <a:pt x="13" y="4"/>
                    <a:pt x="8" y="1"/>
                  </a:cubicBezTo>
                  <a:close/>
                </a:path>
              </a:pathLst>
            </a:custGeom>
            <a:solidFill>
              <a:srgbClr val="E0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7" name="Freeform 460">
              <a:extLst>
                <a:ext uri="{FF2B5EF4-FFF2-40B4-BE49-F238E27FC236}">
                  <a16:creationId xmlns:a16="http://schemas.microsoft.com/office/drawing/2014/main" id="{2DD9C865-F6A9-4097-8A8F-E77D60935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4110038"/>
              <a:ext cx="39687" cy="104775"/>
            </a:xfrm>
            <a:custGeom>
              <a:avLst/>
              <a:gdLst>
                <a:gd name="T0" fmla="*/ 3 w 14"/>
                <a:gd name="T1" fmla="*/ 5 h 37"/>
                <a:gd name="T2" fmla="*/ 1 w 14"/>
                <a:gd name="T3" fmla="*/ 20 h 37"/>
                <a:gd name="T4" fmla="*/ 3 w 14"/>
                <a:gd name="T5" fmla="*/ 35 h 37"/>
                <a:gd name="T6" fmla="*/ 6 w 14"/>
                <a:gd name="T7" fmla="*/ 36 h 37"/>
                <a:gd name="T8" fmla="*/ 11 w 14"/>
                <a:gd name="T9" fmla="*/ 23 h 37"/>
                <a:gd name="T10" fmla="*/ 14 w 14"/>
                <a:gd name="T11" fmla="*/ 8 h 37"/>
                <a:gd name="T12" fmla="*/ 3 w 1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7">
                  <a:moveTo>
                    <a:pt x="3" y="5"/>
                  </a:moveTo>
                  <a:cubicBezTo>
                    <a:pt x="0" y="9"/>
                    <a:pt x="0" y="15"/>
                    <a:pt x="1" y="20"/>
                  </a:cubicBezTo>
                  <a:cubicBezTo>
                    <a:pt x="1" y="25"/>
                    <a:pt x="1" y="30"/>
                    <a:pt x="3" y="35"/>
                  </a:cubicBezTo>
                  <a:cubicBezTo>
                    <a:pt x="3" y="36"/>
                    <a:pt x="5" y="37"/>
                    <a:pt x="6" y="36"/>
                  </a:cubicBezTo>
                  <a:cubicBezTo>
                    <a:pt x="10" y="32"/>
                    <a:pt x="10" y="28"/>
                    <a:pt x="11" y="23"/>
                  </a:cubicBezTo>
                  <a:cubicBezTo>
                    <a:pt x="12" y="18"/>
                    <a:pt x="14" y="12"/>
                    <a:pt x="14" y="8"/>
                  </a:cubicBezTo>
                  <a:cubicBezTo>
                    <a:pt x="14" y="1"/>
                    <a:pt x="6" y="0"/>
                    <a:pt x="3" y="5"/>
                  </a:cubicBezTo>
                  <a:close/>
                </a:path>
              </a:pathLst>
            </a:custGeom>
            <a:solidFill>
              <a:srgbClr val="E0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8" name="Freeform 461">
              <a:extLst>
                <a:ext uri="{FF2B5EF4-FFF2-40B4-BE49-F238E27FC236}">
                  <a16:creationId xmlns:a16="http://schemas.microsoft.com/office/drawing/2014/main" id="{8FF8076A-1063-4EB4-8FDD-B4C75A3B0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4124325"/>
              <a:ext cx="50800" cy="84138"/>
            </a:xfrm>
            <a:custGeom>
              <a:avLst/>
              <a:gdLst>
                <a:gd name="T0" fmla="*/ 11 w 18"/>
                <a:gd name="T1" fmla="*/ 1 h 30"/>
                <a:gd name="T2" fmla="*/ 6 w 18"/>
                <a:gd name="T3" fmla="*/ 1 h 30"/>
                <a:gd name="T4" fmla="*/ 2 w 18"/>
                <a:gd name="T5" fmla="*/ 24 h 30"/>
                <a:gd name="T6" fmla="*/ 11 w 18"/>
                <a:gd name="T7" fmla="*/ 26 h 30"/>
                <a:gd name="T8" fmla="*/ 11 w 18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1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0" y="6"/>
                    <a:pt x="2" y="17"/>
                    <a:pt x="2" y="24"/>
                  </a:cubicBezTo>
                  <a:cubicBezTo>
                    <a:pt x="3" y="28"/>
                    <a:pt x="9" y="30"/>
                    <a:pt x="11" y="26"/>
                  </a:cubicBezTo>
                  <a:cubicBezTo>
                    <a:pt x="14" y="19"/>
                    <a:pt x="18" y="7"/>
                    <a:pt x="11" y="1"/>
                  </a:cubicBezTo>
                  <a:close/>
                </a:path>
              </a:pathLst>
            </a:custGeom>
            <a:solidFill>
              <a:srgbClr val="E0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9" name="Freeform 462">
              <a:extLst>
                <a:ext uri="{FF2B5EF4-FFF2-40B4-BE49-F238E27FC236}">
                  <a16:creationId xmlns:a16="http://schemas.microsoft.com/office/drawing/2014/main" id="{141139B5-EC57-4179-A882-F36279D0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3973513"/>
              <a:ext cx="33337" cy="73025"/>
            </a:xfrm>
            <a:custGeom>
              <a:avLst/>
              <a:gdLst>
                <a:gd name="T0" fmla="*/ 8 w 12"/>
                <a:gd name="T1" fmla="*/ 1 h 26"/>
                <a:gd name="T2" fmla="*/ 1 w 12"/>
                <a:gd name="T3" fmla="*/ 7 h 26"/>
                <a:gd name="T4" fmla="*/ 0 w 12"/>
                <a:gd name="T5" fmla="*/ 19 h 26"/>
                <a:gd name="T6" fmla="*/ 9 w 12"/>
                <a:gd name="T7" fmla="*/ 21 h 26"/>
                <a:gd name="T8" fmla="*/ 12 w 12"/>
                <a:gd name="T9" fmla="*/ 10 h 26"/>
                <a:gd name="T10" fmla="*/ 8 w 12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8" y="1"/>
                  </a:moveTo>
                  <a:cubicBezTo>
                    <a:pt x="5" y="0"/>
                    <a:pt x="1" y="4"/>
                    <a:pt x="1" y="7"/>
                  </a:cubicBezTo>
                  <a:cubicBezTo>
                    <a:pt x="0" y="11"/>
                    <a:pt x="0" y="15"/>
                    <a:pt x="0" y="19"/>
                  </a:cubicBezTo>
                  <a:cubicBezTo>
                    <a:pt x="0" y="24"/>
                    <a:pt x="7" y="26"/>
                    <a:pt x="9" y="21"/>
                  </a:cubicBezTo>
                  <a:cubicBezTo>
                    <a:pt x="11" y="18"/>
                    <a:pt x="12" y="14"/>
                    <a:pt x="12" y="10"/>
                  </a:cubicBezTo>
                  <a:cubicBezTo>
                    <a:pt x="12" y="7"/>
                    <a:pt x="12" y="2"/>
                    <a:pt x="8" y="1"/>
                  </a:cubicBezTo>
                  <a:close/>
                </a:path>
              </a:pathLst>
            </a:custGeom>
            <a:solidFill>
              <a:srgbClr val="E0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0" name="Freeform 463">
              <a:extLst>
                <a:ext uri="{FF2B5EF4-FFF2-40B4-BE49-F238E27FC236}">
                  <a16:creationId xmlns:a16="http://schemas.microsoft.com/office/drawing/2014/main" id="{FC974D82-4B61-466D-A6CD-098B1F62C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916363"/>
              <a:ext cx="44450" cy="112713"/>
            </a:xfrm>
            <a:custGeom>
              <a:avLst/>
              <a:gdLst>
                <a:gd name="T0" fmla="*/ 13 w 16"/>
                <a:gd name="T1" fmla="*/ 1 h 40"/>
                <a:gd name="T2" fmla="*/ 7 w 16"/>
                <a:gd name="T3" fmla="*/ 0 h 40"/>
                <a:gd name="T4" fmla="*/ 3 w 16"/>
                <a:gd name="T5" fmla="*/ 5 h 40"/>
                <a:gd name="T6" fmla="*/ 1 w 16"/>
                <a:gd name="T7" fmla="*/ 21 h 40"/>
                <a:gd name="T8" fmla="*/ 2 w 16"/>
                <a:gd name="T9" fmla="*/ 39 h 40"/>
                <a:gd name="T10" fmla="*/ 4 w 16"/>
                <a:gd name="T11" fmla="*/ 40 h 40"/>
                <a:gd name="T12" fmla="*/ 12 w 16"/>
                <a:gd name="T13" fmla="*/ 27 h 40"/>
                <a:gd name="T14" fmla="*/ 16 w 16"/>
                <a:gd name="T15" fmla="*/ 7 h 40"/>
                <a:gd name="T16" fmla="*/ 13 w 16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0">
                  <a:moveTo>
                    <a:pt x="13" y="1"/>
                  </a:moveTo>
                  <a:cubicBezTo>
                    <a:pt x="11" y="0"/>
                    <a:pt x="9" y="0"/>
                    <a:pt x="7" y="0"/>
                  </a:cubicBezTo>
                  <a:cubicBezTo>
                    <a:pt x="5" y="0"/>
                    <a:pt x="3" y="3"/>
                    <a:pt x="3" y="5"/>
                  </a:cubicBezTo>
                  <a:cubicBezTo>
                    <a:pt x="1" y="10"/>
                    <a:pt x="1" y="16"/>
                    <a:pt x="1" y="21"/>
                  </a:cubicBezTo>
                  <a:cubicBezTo>
                    <a:pt x="1" y="28"/>
                    <a:pt x="0" y="33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8" y="37"/>
                    <a:pt x="11" y="32"/>
                    <a:pt x="12" y="27"/>
                  </a:cubicBezTo>
                  <a:cubicBezTo>
                    <a:pt x="14" y="20"/>
                    <a:pt x="16" y="13"/>
                    <a:pt x="16" y="7"/>
                  </a:cubicBezTo>
                  <a:cubicBezTo>
                    <a:pt x="16" y="4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E0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1" name="Freeform 464">
              <a:extLst>
                <a:ext uri="{FF2B5EF4-FFF2-40B4-BE49-F238E27FC236}">
                  <a16:creationId xmlns:a16="http://schemas.microsoft.com/office/drawing/2014/main" id="{0D50A530-86CE-4F26-92E2-6627CA5BC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929063"/>
              <a:ext cx="44450" cy="85725"/>
            </a:xfrm>
            <a:custGeom>
              <a:avLst/>
              <a:gdLst>
                <a:gd name="T0" fmla="*/ 15 w 16"/>
                <a:gd name="T1" fmla="*/ 7 h 31"/>
                <a:gd name="T2" fmla="*/ 3 w 16"/>
                <a:gd name="T3" fmla="*/ 6 h 31"/>
                <a:gd name="T4" fmla="*/ 1 w 16"/>
                <a:gd name="T5" fmla="*/ 16 h 31"/>
                <a:gd name="T6" fmla="*/ 2 w 16"/>
                <a:gd name="T7" fmla="*/ 26 h 31"/>
                <a:gd name="T8" fmla="*/ 11 w 16"/>
                <a:gd name="T9" fmla="*/ 26 h 31"/>
                <a:gd name="T10" fmla="*/ 14 w 16"/>
                <a:gd name="T11" fmla="*/ 19 h 31"/>
                <a:gd name="T12" fmla="*/ 15 w 16"/>
                <a:gd name="T1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5" y="7"/>
                  </a:moveTo>
                  <a:cubicBezTo>
                    <a:pt x="13" y="2"/>
                    <a:pt x="6" y="0"/>
                    <a:pt x="3" y="6"/>
                  </a:cubicBezTo>
                  <a:cubicBezTo>
                    <a:pt x="1" y="9"/>
                    <a:pt x="2" y="13"/>
                    <a:pt x="1" y="16"/>
                  </a:cubicBezTo>
                  <a:cubicBezTo>
                    <a:pt x="1" y="18"/>
                    <a:pt x="0" y="23"/>
                    <a:pt x="2" y="26"/>
                  </a:cubicBezTo>
                  <a:cubicBezTo>
                    <a:pt x="3" y="30"/>
                    <a:pt x="9" y="31"/>
                    <a:pt x="11" y="26"/>
                  </a:cubicBezTo>
                  <a:cubicBezTo>
                    <a:pt x="12" y="24"/>
                    <a:pt x="13" y="21"/>
                    <a:pt x="14" y="19"/>
                  </a:cubicBezTo>
                  <a:cubicBezTo>
                    <a:pt x="14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0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692" name="Picture 465">
              <a:extLst>
                <a:ext uri="{FF2B5EF4-FFF2-40B4-BE49-F238E27FC236}">
                  <a16:creationId xmlns:a16="http://schemas.microsoft.com/office/drawing/2014/main" id="{424262CB-FA6C-4F24-A7FE-7A42A473D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13" y="3948113"/>
              <a:ext cx="134937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3" name="Freeform 466">
              <a:extLst>
                <a:ext uri="{FF2B5EF4-FFF2-40B4-BE49-F238E27FC236}">
                  <a16:creationId xmlns:a16="http://schemas.microsoft.com/office/drawing/2014/main" id="{B0375358-6671-4B6E-BC0D-E7CCD76E4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3813175"/>
              <a:ext cx="136525" cy="230188"/>
            </a:xfrm>
            <a:custGeom>
              <a:avLst/>
              <a:gdLst>
                <a:gd name="T0" fmla="*/ 2 w 49"/>
                <a:gd name="T1" fmla="*/ 1 h 82"/>
                <a:gd name="T2" fmla="*/ 10 w 49"/>
                <a:gd name="T3" fmla="*/ 29 h 82"/>
                <a:gd name="T4" fmla="*/ 15 w 49"/>
                <a:gd name="T5" fmla="*/ 43 h 82"/>
                <a:gd name="T6" fmla="*/ 18 w 49"/>
                <a:gd name="T7" fmla="*/ 50 h 82"/>
                <a:gd name="T8" fmla="*/ 20 w 49"/>
                <a:gd name="T9" fmla="*/ 53 h 82"/>
                <a:gd name="T10" fmla="*/ 22 w 49"/>
                <a:gd name="T11" fmla="*/ 55 h 82"/>
                <a:gd name="T12" fmla="*/ 21 w 49"/>
                <a:gd name="T13" fmla="*/ 55 h 82"/>
                <a:gd name="T14" fmla="*/ 35 w 49"/>
                <a:gd name="T15" fmla="*/ 52 h 82"/>
                <a:gd name="T16" fmla="*/ 42 w 49"/>
                <a:gd name="T17" fmla="*/ 53 h 82"/>
                <a:gd name="T18" fmla="*/ 48 w 49"/>
                <a:gd name="T19" fmla="*/ 58 h 82"/>
                <a:gd name="T20" fmla="*/ 48 w 49"/>
                <a:gd name="T21" fmla="*/ 60 h 82"/>
                <a:gd name="T22" fmla="*/ 49 w 49"/>
                <a:gd name="T23" fmla="*/ 62 h 82"/>
                <a:gd name="T24" fmla="*/ 48 w 49"/>
                <a:gd name="T25" fmla="*/ 66 h 82"/>
                <a:gd name="T26" fmla="*/ 46 w 49"/>
                <a:gd name="T27" fmla="*/ 73 h 82"/>
                <a:gd name="T28" fmla="*/ 35 w 49"/>
                <a:gd name="T29" fmla="*/ 82 h 82"/>
                <a:gd name="T30" fmla="*/ 34 w 49"/>
                <a:gd name="T31" fmla="*/ 82 h 82"/>
                <a:gd name="T32" fmla="*/ 34 w 49"/>
                <a:gd name="T33" fmla="*/ 80 h 82"/>
                <a:gd name="T34" fmla="*/ 34 w 49"/>
                <a:gd name="T35" fmla="*/ 80 h 82"/>
                <a:gd name="T36" fmla="*/ 43 w 49"/>
                <a:gd name="T37" fmla="*/ 71 h 82"/>
                <a:gd name="T38" fmla="*/ 44 w 49"/>
                <a:gd name="T39" fmla="*/ 68 h 82"/>
                <a:gd name="T40" fmla="*/ 45 w 49"/>
                <a:gd name="T41" fmla="*/ 65 h 82"/>
                <a:gd name="T42" fmla="*/ 45 w 49"/>
                <a:gd name="T43" fmla="*/ 62 h 82"/>
                <a:gd name="T44" fmla="*/ 45 w 49"/>
                <a:gd name="T45" fmla="*/ 61 h 82"/>
                <a:gd name="T46" fmla="*/ 45 w 49"/>
                <a:gd name="T47" fmla="*/ 59 h 82"/>
                <a:gd name="T48" fmla="*/ 43 w 49"/>
                <a:gd name="T49" fmla="*/ 58 h 82"/>
                <a:gd name="T50" fmla="*/ 41 w 49"/>
                <a:gd name="T51" fmla="*/ 56 h 82"/>
                <a:gd name="T52" fmla="*/ 35 w 49"/>
                <a:gd name="T53" fmla="*/ 56 h 82"/>
                <a:gd name="T54" fmla="*/ 22 w 49"/>
                <a:gd name="T55" fmla="*/ 58 h 82"/>
                <a:gd name="T56" fmla="*/ 22 w 49"/>
                <a:gd name="T57" fmla="*/ 58 h 82"/>
                <a:gd name="T58" fmla="*/ 21 w 49"/>
                <a:gd name="T59" fmla="*/ 58 h 82"/>
                <a:gd name="T60" fmla="*/ 17 w 49"/>
                <a:gd name="T61" fmla="*/ 55 h 82"/>
                <a:gd name="T62" fmla="*/ 15 w 49"/>
                <a:gd name="T63" fmla="*/ 52 h 82"/>
                <a:gd name="T64" fmla="*/ 12 w 49"/>
                <a:gd name="T65" fmla="*/ 45 h 82"/>
                <a:gd name="T66" fmla="*/ 7 w 49"/>
                <a:gd name="T67" fmla="*/ 31 h 82"/>
                <a:gd name="T68" fmla="*/ 0 w 49"/>
                <a:gd name="T69" fmla="*/ 1 h 82"/>
                <a:gd name="T70" fmla="*/ 1 w 49"/>
                <a:gd name="T71" fmla="*/ 0 h 82"/>
                <a:gd name="T72" fmla="*/ 2 w 49"/>
                <a:gd name="T7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82">
                  <a:moveTo>
                    <a:pt x="2" y="1"/>
                  </a:moveTo>
                  <a:cubicBezTo>
                    <a:pt x="4" y="10"/>
                    <a:pt x="7" y="20"/>
                    <a:pt x="10" y="29"/>
                  </a:cubicBezTo>
                  <a:cubicBezTo>
                    <a:pt x="12" y="34"/>
                    <a:pt x="13" y="39"/>
                    <a:pt x="15" y="43"/>
                  </a:cubicBezTo>
                  <a:cubicBezTo>
                    <a:pt x="16" y="46"/>
                    <a:pt x="17" y="48"/>
                    <a:pt x="18" y="50"/>
                  </a:cubicBezTo>
                  <a:cubicBezTo>
                    <a:pt x="19" y="51"/>
                    <a:pt x="20" y="52"/>
                    <a:pt x="20" y="53"/>
                  </a:cubicBezTo>
                  <a:cubicBezTo>
                    <a:pt x="21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5" y="53"/>
                    <a:pt x="30" y="52"/>
                    <a:pt x="35" y="52"/>
                  </a:cubicBezTo>
                  <a:cubicBezTo>
                    <a:pt x="37" y="52"/>
                    <a:pt x="40" y="52"/>
                    <a:pt x="42" y="53"/>
                  </a:cubicBezTo>
                  <a:cubicBezTo>
                    <a:pt x="44" y="54"/>
                    <a:pt x="47" y="55"/>
                    <a:pt x="48" y="58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5"/>
                    <a:pt x="48" y="66"/>
                  </a:cubicBezTo>
                  <a:cubicBezTo>
                    <a:pt x="48" y="68"/>
                    <a:pt x="47" y="71"/>
                    <a:pt x="46" y="73"/>
                  </a:cubicBezTo>
                  <a:cubicBezTo>
                    <a:pt x="43" y="77"/>
                    <a:pt x="39" y="80"/>
                    <a:pt x="35" y="82"/>
                  </a:cubicBezTo>
                  <a:cubicBezTo>
                    <a:pt x="35" y="82"/>
                    <a:pt x="34" y="82"/>
                    <a:pt x="34" y="82"/>
                  </a:cubicBezTo>
                  <a:cubicBezTo>
                    <a:pt x="34" y="81"/>
                    <a:pt x="34" y="81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8" y="78"/>
                    <a:pt x="41" y="75"/>
                    <a:pt x="43" y="71"/>
                  </a:cubicBezTo>
                  <a:cubicBezTo>
                    <a:pt x="43" y="70"/>
                    <a:pt x="44" y="69"/>
                    <a:pt x="44" y="68"/>
                  </a:cubicBezTo>
                  <a:cubicBezTo>
                    <a:pt x="45" y="67"/>
                    <a:pt x="45" y="66"/>
                    <a:pt x="45" y="65"/>
                  </a:cubicBezTo>
                  <a:cubicBezTo>
                    <a:pt x="45" y="64"/>
                    <a:pt x="45" y="63"/>
                    <a:pt x="45" y="6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8"/>
                    <a:pt x="43" y="58"/>
                  </a:cubicBezTo>
                  <a:cubicBezTo>
                    <a:pt x="43" y="57"/>
                    <a:pt x="42" y="57"/>
                    <a:pt x="41" y="56"/>
                  </a:cubicBezTo>
                  <a:cubicBezTo>
                    <a:pt x="39" y="56"/>
                    <a:pt x="37" y="56"/>
                    <a:pt x="35" y="56"/>
                  </a:cubicBezTo>
                  <a:cubicBezTo>
                    <a:pt x="31" y="56"/>
                    <a:pt x="26" y="57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19" y="58"/>
                    <a:pt x="18" y="56"/>
                    <a:pt x="17" y="55"/>
                  </a:cubicBezTo>
                  <a:cubicBezTo>
                    <a:pt x="16" y="54"/>
                    <a:pt x="16" y="53"/>
                    <a:pt x="15" y="52"/>
                  </a:cubicBezTo>
                  <a:cubicBezTo>
                    <a:pt x="14" y="50"/>
                    <a:pt x="13" y="47"/>
                    <a:pt x="12" y="45"/>
                  </a:cubicBezTo>
                  <a:cubicBezTo>
                    <a:pt x="10" y="40"/>
                    <a:pt x="8" y="35"/>
                    <a:pt x="7" y="31"/>
                  </a:cubicBezTo>
                  <a:cubicBezTo>
                    <a:pt x="4" y="21"/>
                    <a:pt x="2" y="1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94" name="组合 1693">
            <a:extLst>
              <a:ext uri="{FF2B5EF4-FFF2-40B4-BE49-F238E27FC236}">
                <a16:creationId xmlns:a16="http://schemas.microsoft.com/office/drawing/2014/main" id="{CBFAECAA-158C-4279-9977-259EEC49394C}"/>
              </a:ext>
            </a:extLst>
          </p:cNvPr>
          <p:cNvGrpSpPr/>
          <p:nvPr/>
        </p:nvGrpSpPr>
        <p:grpSpPr>
          <a:xfrm flipH="1">
            <a:off x="0" y="3609236"/>
            <a:ext cx="1330325" cy="3248763"/>
            <a:chOff x="8188325" y="1273175"/>
            <a:chExt cx="2165350" cy="5287963"/>
          </a:xfrm>
        </p:grpSpPr>
        <p:sp>
          <p:nvSpPr>
            <p:cNvPr id="1695" name="Freeform 467">
              <a:extLst>
                <a:ext uri="{FF2B5EF4-FFF2-40B4-BE49-F238E27FC236}">
                  <a16:creationId xmlns:a16="http://schemas.microsoft.com/office/drawing/2014/main" id="{65E8AC65-ECD3-4DB1-B1D7-B661896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2433638"/>
              <a:ext cx="134937" cy="98425"/>
            </a:xfrm>
            <a:custGeom>
              <a:avLst/>
              <a:gdLst>
                <a:gd name="T0" fmla="*/ 47 w 48"/>
                <a:gd name="T1" fmla="*/ 27 h 35"/>
                <a:gd name="T2" fmla="*/ 48 w 48"/>
                <a:gd name="T3" fmla="*/ 27 h 35"/>
                <a:gd name="T4" fmla="*/ 43 w 48"/>
                <a:gd name="T5" fmla="*/ 31 h 35"/>
                <a:gd name="T6" fmla="*/ 11 w 48"/>
                <a:gd name="T7" fmla="*/ 0 h 35"/>
                <a:gd name="T8" fmla="*/ 47 w 48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7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7" y="29"/>
                    <a:pt x="45" y="30"/>
                    <a:pt x="43" y="31"/>
                  </a:cubicBezTo>
                  <a:cubicBezTo>
                    <a:pt x="29" y="35"/>
                    <a:pt x="0" y="9"/>
                    <a:pt x="11" y="0"/>
                  </a:cubicBezTo>
                  <a:cubicBezTo>
                    <a:pt x="11" y="0"/>
                    <a:pt x="42" y="7"/>
                    <a:pt x="47" y="27"/>
                  </a:cubicBezTo>
                  <a:close/>
                </a:path>
              </a:pathLst>
            </a:custGeom>
            <a:solidFill>
              <a:srgbClr val="902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6" name="Freeform 468">
              <a:extLst>
                <a:ext uri="{FF2B5EF4-FFF2-40B4-BE49-F238E27FC236}">
                  <a16:creationId xmlns:a16="http://schemas.microsoft.com/office/drawing/2014/main" id="{C2EC45E2-D938-4AF3-AE63-2D32B4404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2366963"/>
              <a:ext cx="123825" cy="142875"/>
            </a:xfrm>
            <a:custGeom>
              <a:avLst/>
              <a:gdLst>
                <a:gd name="T0" fmla="*/ 37 w 44"/>
                <a:gd name="T1" fmla="*/ 2 h 51"/>
                <a:gd name="T2" fmla="*/ 37 w 44"/>
                <a:gd name="T3" fmla="*/ 51 h 51"/>
                <a:gd name="T4" fmla="*/ 36 w 44"/>
                <a:gd name="T5" fmla="*/ 51 h 51"/>
                <a:gd name="T6" fmla="*/ 0 w 44"/>
                <a:gd name="T7" fmla="*/ 24 h 51"/>
                <a:gd name="T8" fmla="*/ 27 w 44"/>
                <a:gd name="T9" fmla="*/ 0 h 51"/>
                <a:gd name="T10" fmla="*/ 27 w 44"/>
                <a:gd name="T11" fmla="*/ 0 h 51"/>
                <a:gd name="T12" fmla="*/ 37 w 4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1">
                  <a:moveTo>
                    <a:pt x="37" y="2"/>
                  </a:moveTo>
                  <a:cubicBezTo>
                    <a:pt x="38" y="8"/>
                    <a:pt x="44" y="40"/>
                    <a:pt x="37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1" y="31"/>
                    <a:pt x="0" y="24"/>
                    <a:pt x="0" y="24"/>
                  </a:cubicBezTo>
                  <a:cubicBezTo>
                    <a:pt x="11" y="15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1"/>
                    <a:pt x="33" y="2"/>
                    <a:pt x="37" y="2"/>
                  </a:cubicBezTo>
                  <a:close/>
                </a:path>
              </a:pathLst>
            </a:custGeom>
            <a:solidFill>
              <a:srgbClr val="CE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7" name="Freeform 469">
              <a:extLst>
                <a:ext uri="{FF2B5EF4-FFF2-40B4-BE49-F238E27FC236}">
                  <a16:creationId xmlns:a16="http://schemas.microsoft.com/office/drawing/2014/main" id="{5FD3EA56-3EBF-4C5B-B9A6-468ACAD8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1273175"/>
              <a:ext cx="1081087" cy="1166813"/>
            </a:xfrm>
            <a:custGeom>
              <a:avLst/>
              <a:gdLst>
                <a:gd name="T0" fmla="*/ 158 w 386"/>
                <a:gd name="T1" fmla="*/ 392 h 416"/>
                <a:gd name="T2" fmla="*/ 148 w 386"/>
                <a:gd name="T3" fmla="*/ 390 h 416"/>
                <a:gd name="T4" fmla="*/ 89 w 386"/>
                <a:gd name="T5" fmla="*/ 341 h 416"/>
                <a:gd name="T6" fmla="*/ 153 w 386"/>
                <a:gd name="T7" fmla="*/ 53 h 416"/>
                <a:gd name="T8" fmla="*/ 383 w 386"/>
                <a:gd name="T9" fmla="*/ 200 h 416"/>
                <a:gd name="T10" fmla="*/ 158 w 386"/>
                <a:gd name="T11" fmla="*/ 39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416">
                  <a:moveTo>
                    <a:pt x="158" y="392"/>
                  </a:moveTo>
                  <a:cubicBezTo>
                    <a:pt x="154" y="392"/>
                    <a:pt x="151" y="391"/>
                    <a:pt x="148" y="390"/>
                  </a:cubicBezTo>
                  <a:cubicBezTo>
                    <a:pt x="125" y="382"/>
                    <a:pt x="104" y="366"/>
                    <a:pt x="89" y="341"/>
                  </a:cubicBezTo>
                  <a:cubicBezTo>
                    <a:pt x="0" y="201"/>
                    <a:pt x="101" y="80"/>
                    <a:pt x="153" y="53"/>
                  </a:cubicBezTo>
                  <a:cubicBezTo>
                    <a:pt x="255" y="0"/>
                    <a:pt x="378" y="59"/>
                    <a:pt x="383" y="200"/>
                  </a:cubicBezTo>
                  <a:cubicBezTo>
                    <a:pt x="386" y="311"/>
                    <a:pt x="255" y="416"/>
                    <a:pt x="158" y="392"/>
                  </a:cubicBezTo>
                  <a:close/>
                </a:path>
              </a:pathLst>
            </a:custGeom>
            <a:solidFill>
              <a:srgbClr val="CE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8" name="Freeform 470">
              <a:extLst>
                <a:ext uri="{FF2B5EF4-FFF2-40B4-BE49-F238E27FC236}">
                  <a16:creationId xmlns:a16="http://schemas.microsoft.com/office/drawing/2014/main" id="{A129E6B3-87D9-46A7-9A22-4216D141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8938" y="6399213"/>
              <a:ext cx="355600" cy="161925"/>
            </a:xfrm>
            <a:custGeom>
              <a:avLst/>
              <a:gdLst>
                <a:gd name="T0" fmla="*/ 126 w 127"/>
                <a:gd name="T1" fmla="*/ 4 h 58"/>
                <a:gd name="T2" fmla="*/ 127 w 127"/>
                <a:gd name="T3" fmla="*/ 19 h 58"/>
                <a:gd name="T4" fmla="*/ 5 w 127"/>
                <a:gd name="T5" fmla="*/ 40 h 58"/>
                <a:gd name="T6" fmla="*/ 46 w 127"/>
                <a:gd name="T7" fmla="*/ 0 h 58"/>
                <a:gd name="T8" fmla="*/ 126 w 127"/>
                <a:gd name="T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58">
                  <a:moveTo>
                    <a:pt x="126" y="4"/>
                  </a:moveTo>
                  <a:cubicBezTo>
                    <a:pt x="127" y="10"/>
                    <a:pt x="127" y="15"/>
                    <a:pt x="127" y="19"/>
                  </a:cubicBezTo>
                  <a:cubicBezTo>
                    <a:pt x="126" y="45"/>
                    <a:pt x="11" y="58"/>
                    <a:pt x="5" y="40"/>
                  </a:cubicBezTo>
                  <a:cubicBezTo>
                    <a:pt x="0" y="23"/>
                    <a:pt x="46" y="0"/>
                    <a:pt x="46" y="0"/>
                  </a:cubicBezTo>
                  <a:cubicBezTo>
                    <a:pt x="46" y="0"/>
                    <a:pt x="89" y="16"/>
                    <a:pt x="126" y="4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9" name="Freeform 471">
              <a:extLst>
                <a:ext uri="{FF2B5EF4-FFF2-40B4-BE49-F238E27FC236}">
                  <a16:creationId xmlns:a16="http://schemas.microsoft.com/office/drawing/2014/main" id="{B39E7070-7BA8-415A-8FB5-490EA0EA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6323013"/>
              <a:ext cx="358775" cy="152400"/>
            </a:xfrm>
            <a:custGeom>
              <a:avLst/>
              <a:gdLst>
                <a:gd name="T0" fmla="*/ 128 w 128"/>
                <a:gd name="T1" fmla="*/ 12 h 54"/>
                <a:gd name="T2" fmla="*/ 128 w 128"/>
                <a:gd name="T3" fmla="*/ 12 h 54"/>
                <a:gd name="T4" fmla="*/ 127 w 128"/>
                <a:gd name="T5" fmla="*/ 27 h 54"/>
                <a:gd name="T6" fmla="*/ 4 w 128"/>
                <a:gd name="T7" fmla="*/ 36 h 54"/>
                <a:gd name="T8" fmla="*/ 49 w 128"/>
                <a:gd name="T9" fmla="*/ 0 h 54"/>
                <a:gd name="T10" fmla="*/ 128 w 128"/>
                <a:gd name="T1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54">
                  <a:moveTo>
                    <a:pt x="128" y="12"/>
                  </a:moveTo>
                  <a:cubicBezTo>
                    <a:pt x="128" y="12"/>
                    <a:pt x="128" y="12"/>
                    <a:pt x="128" y="12"/>
                  </a:cubicBezTo>
                  <a:cubicBezTo>
                    <a:pt x="128" y="17"/>
                    <a:pt x="128" y="22"/>
                    <a:pt x="127" y="27"/>
                  </a:cubicBezTo>
                  <a:cubicBezTo>
                    <a:pt x="124" y="52"/>
                    <a:pt x="8" y="54"/>
                    <a:pt x="4" y="36"/>
                  </a:cubicBezTo>
                  <a:cubicBezTo>
                    <a:pt x="0" y="17"/>
                    <a:pt x="49" y="0"/>
                    <a:pt x="49" y="0"/>
                  </a:cubicBezTo>
                  <a:cubicBezTo>
                    <a:pt x="49" y="0"/>
                    <a:pt x="90" y="20"/>
                    <a:pt x="128" y="12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0" name="Freeform 472">
              <a:extLst>
                <a:ext uri="{FF2B5EF4-FFF2-40B4-BE49-F238E27FC236}">
                  <a16:creationId xmlns:a16="http://schemas.microsoft.com/office/drawing/2014/main" id="{64857AA6-8FFD-48A3-8936-FE66A8B62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2175" y="3235325"/>
              <a:ext cx="571500" cy="1246188"/>
            </a:xfrm>
            <a:custGeom>
              <a:avLst/>
              <a:gdLst>
                <a:gd name="T0" fmla="*/ 69 w 204"/>
                <a:gd name="T1" fmla="*/ 402 h 444"/>
                <a:gd name="T2" fmla="*/ 69 w 204"/>
                <a:gd name="T3" fmla="*/ 402 h 444"/>
                <a:gd name="T4" fmla="*/ 69 w 204"/>
                <a:gd name="T5" fmla="*/ 402 h 444"/>
                <a:gd name="T6" fmla="*/ 70 w 204"/>
                <a:gd name="T7" fmla="*/ 405 h 444"/>
                <a:gd name="T8" fmla="*/ 74 w 204"/>
                <a:gd name="T9" fmla="*/ 436 h 444"/>
                <a:gd name="T10" fmla="*/ 40 w 204"/>
                <a:gd name="T11" fmla="*/ 402 h 444"/>
                <a:gd name="T12" fmla="*/ 34 w 204"/>
                <a:gd name="T13" fmla="*/ 434 h 444"/>
                <a:gd name="T14" fmla="*/ 1 w 204"/>
                <a:gd name="T15" fmla="*/ 367 h 444"/>
                <a:gd name="T16" fmla="*/ 32 w 204"/>
                <a:gd name="T17" fmla="*/ 297 h 444"/>
                <a:gd name="T18" fmla="*/ 22 w 204"/>
                <a:gd name="T19" fmla="*/ 285 h 444"/>
                <a:gd name="T20" fmla="*/ 22 w 204"/>
                <a:gd name="T21" fmla="*/ 285 h 444"/>
                <a:gd name="T22" fmla="*/ 56 w 204"/>
                <a:gd name="T23" fmla="*/ 162 h 444"/>
                <a:gd name="T24" fmla="*/ 8 w 204"/>
                <a:gd name="T25" fmla="*/ 78 h 444"/>
                <a:gd name="T26" fmla="*/ 90 w 204"/>
                <a:gd name="T27" fmla="*/ 6 h 444"/>
                <a:gd name="T28" fmla="*/ 152 w 204"/>
                <a:gd name="T29" fmla="*/ 182 h 444"/>
                <a:gd name="T30" fmla="*/ 94 w 204"/>
                <a:gd name="T31" fmla="*/ 345 h 444"/>
                <a:gd name="T32" fmla="*/ 102 w 204"/>
                <a:gd name="T33" fmla="*/ 441 h 444"/>
                <a:gd name="T34" fmla="*/ 70 w 204"/>
                <a:gd name="T35" fmla="*/ 40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444">
                  <a:moveTo>
                    <a:pt x="69" y="402"/>
                  </a:moveTo>
                  <a:cubicBezTo>
                    <a:pt x="69" y="402"/>
                    <a:pt x="69" y="402"/>
                    <a:pt x="69" y="402"/>
                  </a:cubicBezTo>
                  <a:cubicBezTo>
                    <a:pt x="69" y="402"/>
                    <a:pt x="69" y="402"/>
                    <a:pt x="69" y="402"/>
                  </a:cubicBezTo>
                  <a:moveTo>
                    <a:pt x="70" y="405"/>
                  </a:moveTo>
                  <a:cubicBezTo>
                    <a:pt x="73" y="413"/>
                    <a:pt x="80" y="434"/>
                    <a:pt x="74" y="436"/>
                  </a:cubicBezTo>
                  <a:cubicBezTo>
                    <a:pt x="57" y="440"/>
                    <a:pt x="41" y="404"/>
                    <a:pt x="40" y="402"/>
                  </a:cubicBezTo>
                  <a:cubicBezTo>
                    <a:pt x="41" y="404"/>
                    <a:pt x="48" y="431"/>
                    <a:pt x="34" y="434"/>
                  </a:cubicBezTo>
                  <a:cubicBezTo>
                    <a:pt x="20" y="437"/>
                    <a:pt x="0" y="401"/>
                    <a:pt x="1" y="367"/>
                  </a:cubicBezTo>
                  <a:cubicBezTo>
                    <a:pt x="31" y="362"/>
                    <a:pt x="46" y="325"/>
                    <a:pt x="32" y="297"/>
                  </a:cubicBezTo>
                  <a:cubicBezTo>
                    <a:pt x="30" y="292"/>
                    <a:pt x="26" y="288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57" y="235"/>
                    <a:pt x="56" y="162"/>
                  </a:cubicBezTo>
                  <a:cubicBezTo>
                    <a:pt x="56" y="114"/>
                    <a:pt x="8" y="78"/>
                    <a:pt x="8" y="78"/>
                  </a:cubicBezTo>
                  <a:cubicBezTo>
                    <a:pt x="8" y="78"/>
                    <a:pt x="41" y="12"/>
                    <a:pt x="90" y="6"/>
                  </a:cubicBezTo>
                  <a:cubicBezTo>
                    <a:pt x="140" y="0"/>
                    <a:pt x="204" y="75"/>
                    <a:pt x="152" y="182"/>
                  </a:cubicBezTo>
                  <a:cubicBezTo>
                    <a:pt x="100" y="289"/>
                    <a:pt x="89" y="297"/>
                    <a:pt x="94" y="345"/>
                  </a:cubicBezTo>
                  <a:cubicBezTo>
                    <a:pt x="98" y="393"/>
                    <a:pt x="120" y="436"/>
                    <a:pt x="102" y="441"/>
                  </a:cubicBezTo>
                  <a:cubicBezTo>
                    <a:pt x="87" y="444"/>
                    <a:pt x="74" y="415"/>
                    <a:pt x="70" y="405"/>
                  </a:cubicBezTo>
                </a:path>
              </a:pathLst>
            </a:custGeom>
            <a:solidFill>
              <a:srgbClr val="472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1" name="Freeform 473">
              <a:extLst>
                <a:ext uri="{FF2B5EF4-FFF2-40B4-BE49-F238E27FC236}">
                  <a16:creationId xmlns:a16="http://schemas.microsoft.com/office/drawing/2014/main" id="{96464371-4481-4252-AD9F-4C9AED0BF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5200" y="4032250"/>
              <a:ext cx="9525" cy="7938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1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1 h 3"/>
                <a:gd name="T12" fmla="*/ 3 w 3"/>
                <a:gd name="T13" fmla="*/ 3 h 3"/>
                <a:gd name="T14" fmla="*/ 3 w 3"/>
                <a:gd name="T15" fmla="*/ 3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3E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2" name="Freeform 474">
              <a:extLst>
                <a:ext uri="{FF2B5EF4-FFF2-40B4-BE49-F238E27FC236}">
                  <a16:creationId xmlns:a16="http://schemas.microsoft.com/office/drawing/2014/main" id="{B2CCE552-EF7F-4ACA-A801-A2777754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446463"/>
              <a:ext cx="171450" cy="593725"/>
            </a:xfrm>
            <a:custGeom>
              <a:avLst/>
              <a:gdLst>
                <a:gd name="T0" fmla="*/ 0 w 61"/>
                <a:gd name="T1" fmla="*/ 0 h 212"/>
                <a:gd name="T2" fmla="*/ 1 w 61"/>
                <a:gd name="T3" fmla="*/ 3 h 212"/>
                <a:gd name="T4" fmla="*/ 49 w 61"/>
                <a:gd name="T5" fmla="*/ 87 h 212"/>
                <a:gd name="T6" fmla="*/ 15 w 61"/>
                <a:gd name="T7" fmla="*/ 209 h 212"/>
                <a:gd name="T8" fmla="*/ 18 w 61"/>
                <a:gd name="T9" fmla="*/ 212 h 212"/>
                <a:gd name="T10" fmla="*/ 18 w 61"/>
                <a:gd name="T11" fmla="*/ 212 h 212"/>
                <a:gd name="T12" fmla="*/ 18 w 61"/>
                <a:gd name="T13" fmla="*/ 212 h 212"/>
                <a:gd name="T14" fmla="*/ 18 w 61"/>
                <a:gd name="T15" fmla="*/ 212 h 212"/>
                <a:gd name="T16" fmla="*/ 18 w 61"/>
                <a:gd name="T17" fmla="*/ 212 h 212"/>
                <a:gd name="T18" fmla="*/ 49 w 61"/>
                <a:gd name="T19" fmla="*/ 159 h 212"/>
                <a:gd name="T20" fmla="*/ 61 w 61"/>
                <a:gd name="T21" fmla="*/ 97 h 212"/>
                <a:gd name="T22" fmla="*/ 0 w 61"/>
                <a:gd name="T2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212">
                  <a:moveTo>
                    <a:pt x="0" y="0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49" y="39"/>
                    <a:pt x="49" y="87"/>
                  </a:cubicBezTo>
                  <a:cubicBezTo>
                    <a:pt x="49" y="156"/>
                    <a:pt x="19" y="204"/>
                    <a:pt x="15" y="209"/>
                  </a:cubicBezTo>
                  <a:cubicBezTo>
                    <a:pt x="16" y="210"/>
                    <a:pt x="17" y="211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29" y="194"/>
                    <a:pt x="42" y="178"/>
                    <a:pt x="49" y="159"/>
                  </a:cubicBezTo>
                  <a:cubicBezTo>
                    <a:pt x="56" y="142"/>
                    <a:pt x="61" y="119"/>
                    <a:pt x="61" y="97"/>
                  </a:cubicBezTo>
                  <a:cubicBezTo>
                    <a:pt x="61" y="53"/>
                    <a:pt x="44" y="8"/>
                    <a:pt x="0" y="0"/>
                  </a:cubicBezTo>
                </a:path>
              </a:pathLst>
            </a:custGeom>
            <a:solidFill>
              <a:srgbClr val="3E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3" name="Freeform 475">
              <a:extLst>
                <a:ext uri="{FF2B5EF4-FFF2-40B4-BE49-F238E27FC236}">
                  <a16:creationId xmlns:a16="http://schemas.microsoft.com/office/drawing/2014/main" id="{4AF2DBD7-D5FF-407B-885E-FB979AB91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2175" y="4040188"/>
              <a:ext cx="141287" cy="300038"/>
            </a:xfrm>
            <a:custGeom>
              <a:avLst/>
              <a:gdLst>
                <a:gd name="T0" fmla="*/ 37 w 50"/>
                <a:gd name="T1" fmla="*/ 11 h 107"/>
                <a:gd name="T2" fmla="*/ 5 w 50"/>
                <a:gd name="T3" fmla="*/ 80 h 107"/>
                <a:gd name="T4" fmla="*/ 1 w 50"/>
                <a:gd name="T5" fmla="*/ 81 h 107"/>
                <a:gd name="T6" fmla="*/ 4 w 50"/>
                <a:gd name="T7" fmla="*/ 107 h 107"/>
                <a:gd name="T8" fmla="*/ 4 w 50"/>
                <a:gd name="T9" fmla="*/ 107 h 107"/>
                <a:gd name="T10" fmla="*/ 4 w 50"/>
                <a:gd name="T11" fmla="*/ 107 h 107"/>
                <a:gd name="T12" fmla="*/ 45 w 50"/>
                <a:gd name="T13" fmla="*/ 41 h 107"/>
                <a:gd name="T14" fmla="*/ 37 w 50"/>
                <a:gd name="T15" fmla="*/ 11 h 107"/>
                <a:gd name="T16" fmla="*/ 29 w 50"/>
                <a:gd name="T17" fmla="*/ 0 h 107"/>
                <a:gd name="T18" fmla="*/ 29 w 50"/>
                <a:gd name="T19" fmla="*/ 0 h 107"/>
                <a:gd name="T20" fmla="*/ 29 w 50"/>
                <a:gd name="T21" fmla="*/ 0 h 107"/>
                <a:gd name="T22" fmla="*/ 29 w 50"/>
                <a:gd name="T23" fmla="*/ 0 h 107"/>
                <a:gd name="T24" fmla="*/ 29 w 50"/>
                <a:gd name="T25" fmla="*/ 0 h 107"/>
                <a:gd name="T26" fmla="*/ 29 w 50"/>
                <a:gd name="T27" fmla="*/ 0 h 107"/>
                <a:gd name="T28" fmla="*/ 31 w 50"/>
                <a:gd name="T29" fmla="*/ 2 h 107"/>
                <a:gd name="T30" fmla="*/ 29 w 50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07">
                  <a:moveTo>
                    <a:pt x="37" y="11"/>
                  </a:moveTo>
                  <a:cubicBezTo>
                    <a:pt x="50" y="39"/>
                    <a:pt x="35" y="75"/>
                    <a:pt x="5" y="80"/>
                  </a:cubicBezTo>
                  <a:cubicBezTo>
                    <a:pt x="3" y="80"/>
                    <a:pt x="2" y="81"/>
                    <a:pt x="1" y="81"/>
                  </a:cubicBezTo>
                  <a:cubicBezTo>
                    <a:pt x="0" y="90"/>
                    <a:pt x="2" y="99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9" y="94"/>
                    <a:pt x="45" y="67"/>
                    <a:pt x="45" y="41"/>
                  </a:cubicBezTo>
                  <a:cubicBezTo>
                    <a:pt x="45" y="31"/>
                    <a:pt x="42" y="20"/>
                    <a:pt x="37" y="11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30" y="2"/>
                    <a:pt x="31" y="2"/>
                  </a:cubicBezTo>
                  <a:cubicBezTo>
                    <a:pt x="30" y="1"/>
                    <a:pt x="30" y="1"/>
                    <a:pt x="29" y="0"/>
                  </a:cubicBezTo>
                </a:path>
              </a:pathLst>
            </a:custGeom>
            <a:solidFill>
              <a:srgbClr val="3E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4" name="Freeform 476">
              <a:extLst>
                <a:ext uri="{FF2B5EF4-FFF2-40B4-BE49-F238E27FC236}">
                  <a16:creationId xmlns:a16="http://schemas.microsoft.com/office/drawing/2014/main" id="{DB411B05-6C36-4EAB-92E0-E740B6C4A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4875" y="3235325"/>
              <a:ext cx="558800" cy="1246188"/>
            </a:xfrm>
            <a:custGeom>
              <a:avLst/>
              <a:gdLst>
                <a:gd name="T0" fmla="*/ 86 w 200"/>
                <a:gd name="T1" fmla="*/ 6 h 444"/>
                <a:gd name="T2" fmla="*/ 6 w 200"/>
                <a:gd name="T3" fmla="*/ 75 h 444"/>
                <a:gd name="T4" fmla="*/ 56 w 200"/>
                <a:gd name="T5" fmla="*/ 234 h 444"/>
                <a:gd name="T6" fmla="*/ 25 w 200"/>
                <a:gd name="T7" fmla="*/ 287 h 444"/>
                <a:gd name="T8" fmla="*/ 0 w 200"/>
                <a:gd name="T9" fmla="*/ 394 h 444"/>
                <a:gd name="T10" fmla="*/ 30 w 200"/>
                <a:gd name="T11" fmla="*/ 434 h 444"/>
                <a:gd name="T12" fmla="*/ 36 w 200"/>
                <a:gd name="T13" fmla="*/ 402 h 444"/>
                <a:gd name="T14" fmla="*/ 70 w 200"/>
                <a:gd name="T15" fmla="*/ 436 h 444"/>
                <a:gd name="T16" fmla="*/ 66 w 200"/>
                <a:gd name="T17" fmla="*/ 405 h 444"/>
                <a:gd name="T18" fmla="*/ 98 w 200"/>
                <a:gd name="T19" fmla="*/ 441 h 444"/>
                <a:gd name="T20" fmla="*/ 90 w 200"/>
                <a:gd name="T21" fmla="*/ 345 h 444"/>
                <a:gd name="T22" fmla="*/ 148 w 200"/>
                <a:gd name="T23" fmla="*/ 182 h 444"/>
                <a:gd name="T24" fmla="*/ 86 w 200"/>
                <a:gd name="T25" fmla="*/ 6 h 444"/>
                <a:gd name="T26" fmla="*/ 65 w 200"/>
                <a:gd name="T27" fmla="*/ 402 h 444"/>
                <a:gd name="T28" fmla="*/ 65 w 200"/>
                <a:gd name="T29" fmla="*/ 402 h 444"/>
                <a:gd name="T30" fmla="*/ 65 w 200"/>
                <a:gd name="T31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444">
                  <a:moveTo>
                    <a:pt x="86" y="6"/>
                  </a:moveTo>
                  <a:cubicBezTo>
                    <a:pt x="43" y="11"/>
                    <a:pt x="12" y="63"/>
                    <a:pt x="6" y="75"/>
                  </a:cubicBezTo>
                  <a:cubicBezTo>
                    <a:pt x="73" y="86"/>
                    <a:pt x="78" y="182"/>
                    <a:pt x="56" y="234"/>
                  </a:cubicBezTo>
                  <a:cubicBezTo>
                    <a:pt x="49" y="253"/>
                    <a:pt x="36" y="269"/>
                    <a:pt x="25" y="287"/>
                  </a:cubicBezTo>
                  <a:cubicBezTo>
                    <a:pt x="55" y="321"/>
                    <a:pt x="38" y="374"/>
                    <a:pt x="0" y="394"/>
                  </a:cubicBezTo>
                  <a:cubicBezTo>
                    <a:pt x="6" y="417"/>
                    <a:pt x="20" y="436"/>
                    <a:pt x="30" y="434"/>
                  </a:cubicBezTo>
                  <a:cubicBezTo>
                    <a:pt x="44" y="431"/>
                    <a:pt x="37" y="404"/>
                    <a:pt x="36" y="402"/>
                  </a:cubicBezTo>
                  <a:cubicBezTo>
                    <a:pt x="37" y="404"/>
                    <a:pt x="53" y="440"/>
                    <a:pt x="70" y="436"/>
                  </a:cubicBezTo>
                  <a:cubicBezTo>
                    <a:pt x="76" y="434"/>
                    <a:pt x="69" y="413"/>
                    <a:pt x="66" y="405"/>
                  </a:cubicBezTo>
                  <a:cubicBezTo>
                    <a:pt x="70" y="415"/>
                    <a:pt x="83" y="444"/>
                    <a:pt x="98" y="441"/>
                  </a:cubicBezTo>
                  <a:cubicBezTo>
                    <a:pt x="116" y="436"/>
                    <a:pt x="94" y="393"/>
                    <a:pt x="90" y="345"/>
                  </a:cubicBezTo>
                  <a:cubicBezTo>
                    <a:pt x="85" y="297"/>
                    <a:pt x="96" y="289"/>
                    <a:pt x="148" y="182"/>
                  </a:cubicBezTo>
                  <a:cubicBezTo>
                    <a:pt x="200" y="75"/>
                    <a:pt x="136" y="0"/>
                    <a:pt x="86" y="6"/>
                  </a:cubicBezTo>
                  <a:moveTo>
                    <a:pt x="65" y="402"/>
                  </a:moveTo>
                  <a:cubicBezTo>
                    <a:pt x="65" y="402"/>
                    <a:pt x="65" y="402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</a:path>
              </a:pathLst>
            </a:custGeom>
            <a:solidFill>
              <a:srgbClr val="472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5" name="Freeform 477">
              <a:extLst>
                <a:ext uri="{FF2B5EF4-FFF2-40B4-BE49-F238E27FC236}">
                  <a16:creationId xmlns:a16="http://schemas.microsoft.com/office/drawing/2014/main" id="{C82EF21E-D665-4BDE-92C4-51FD95F85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7950" y="3221038"/>
              <a:ext cx="955675" cy="814388"/>
            </a:xfrm>
            <a:custGeom>
              <a:avLst/>
              <a:gdLst>
                <a:gd name="T0" fmla="*/ 83 w 341"/>
                <a:gd name="T1" fmla="*/ 110 h 290"/>
                <a:gd name="T2" fmla="*/ 50 w 341"/>
                <a:gd name="T3" fmla="*/ 164 h 290"/>
                <a:gd name="T4" fmla="*/ 9 w 341"/>
                <a:gd name="T5" fmla="*/ 152 h 290"/>
                <a:gd name="T6" fmla="*/ 3 w 341"/>
                <a:gd name="T7" fmla="*/ 148 h 290"/>
                <a:gd name="T8" fmla="*/ 29 w 341"/>
                <a:gd name="T9" fmla="*/ 63 h 290"/>
                <a:gd name="T10" fmla="*/ 186 w 341"/>
                <a:gd name="T11" fmla="*/ 13 h 290"/>
                <a:gd name="T12" fmla="*/ 292 w 341"/>
                <a:gd name="T13" fmla="*/ 83 h 290"/>
                <a:gd name="T14" fmla="*/ 340 w 341"/>
                <a:gd name="T15" fmla="*/ 167 h 290"/>
                <a:gd name="T16" fmla="*/ 306 w 341"/>
                <a:gd name="T17" fmla="*/ 290 h 290"/>
                <a:gd name="T18" fmla="*/ 306 w 341"/>
                <a:gd name="T19" fmla="*/ 290 h 290"/>
                <a:gd name="T20" fmla="*/ 288 w 341"/>
                <a:gd name="T21" fmla="*/ 287 h 290"/>
                <a:gd name="T22" fmla="*/ 287 w 341"/>
                <a:gd name="T23" fmla="*/ 286 h 290"/>
                <a:gd name="T24" fmla="*/ 260 w 341"/>
                <a:gd name="T25" fmla="*/ 205 h 290"/>
                <a:gd name="T26" fmla="*/ 259 w 341"/>
                <a:gd name="T27" fmla="*/ 204 h 290"/>
                <a:gd name="T28" fmla="*/ 243 w 341"/>
                <a:gd name="T29" fmla="*/ 238 h 290"/>
                <a:gd name="T30" fmla="*/ 173 w 341"/>
                <a:gd name="T31" fmla="*/ 209 h 290"/>
                <a:gd name="T32" fmla="*/ 182 w 341"/>
                <a:gd name="T33" fmla="*/ 130 h 290"/>
                <a:gd name="T34" fmla="*/ 182 w 341"/>
                <a:gd name="T35" fmla="*/ 129 h 290"/>
                <a:gd name="T36" fmla="*/ 136 w 341"/>
                <a:gd name="T37" fmla="*/ 195 h 290"/>
                <a:gd name="T38" fmla="*/ 72 w 341"/>
                <a:gd name="T39" fmla="*/ 170 h 290"/>
                <a:gd name="T40" fmla="*/ 83 w 341"/>
                <a:gd name="T41" fmla="*/ 11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1" h="290">
                  <a:moveTo>
                    <a:pt x="83" y="110"/>
                  </a:moveTo>
                  <a:cubicBezTo>
                    <a:pt x="77" y="120"/>
                    <a:pt x="56" y="158"/>
                    <a:pt x="50" y="164"/>
                  </a:cubicBezTo>
                  <a:cubicBezTo>
                    <a:pt x="44" y="169"/>
                    <a:pt x="20" y="159"/>
                    <a:pt x="9" y="152"/>
                  </a:cubicBezTo>
                  <a:cubicBezTo>
                    <a:pt x="6" y="150"/>
                    <a:pt x="4" y="149"/>
                    <a:pt x="3" y="148"/>
                  </a:cubicBezTo>
                  <a:cubicBezTo>
                    <a:pt x="0" y="143"/>
                    <a:pt x="4" y="100"/>
                    <a:pt x="29" y="63"/>
                  </a:cubicBezTo>
                  <a:cubicBezTo>
                    <a:pt x="54" y="26"/>
                    <a:pt x="109" y="0"/>
                    <a:pt x="186" y="13"/>
                  </a:cubicBezTo>
                  <a:cubicBezTo>
                    <a:pt x="262" y="25"/>
                    <a:pt x="292" y="83"/>
                    <a:pt x="292" y="83"/>
                  </a:cubicBezTo>
                  <a:cubicBezTo>
                    <a:pt x="292" y="83"/>
                    <a:pt x="340" y="119"/>
                    <a:pt x="340" y="167"/>
                  </a:cubicBezTo>
                  <a:cubicBezTo>
                    <a:pt x="341" y="24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0" y="287"/>
                    <a:pt x="294" y="286"/>
                    <a:pt x="288" y="287"/>
                  </a:cubicBezTo>
                  <a:cubicBezTo>
                    <a:pt x="287" y="286"/>
                    <a:pt x="287" y="286"/>
                    <a:pt x="287" y="286"/>
                  </a:cubicBezTo>
                  <a:cubicBezTo>
                    <a:pt x="265" y="263"/>
                    <a:pt x="260" y="205"/>
                    <a:pt x="260" y="205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55" y="218"/>
                    <a:pt x="249" y="232"/>
                    <a:pt x="243" y="238"/>
                  </a:cubicBezTo>
                  <a:cubicBezTo>
                    <a:pt x="235" y="245"/>
                    <a:pt x="178" y="219"/>
                    <a:pt x="173" y="209"/>
                  </a:cubicBezTo>
                  <a:cubicBezTo>
                    <a:pt x="168" y="199"/>
                    <a:pt x="182" y="130"/>
                    <a:pt x="182" y="130"/>
                  </a:cubicBezTo>
                  <a:cubicBezTo>
                    <a:pt x="182" y="129"/>
                    <a:pt x="182" y="129"/>
                    <a:pt x="182" y="129"/>
                  </a:cubicBezTo>
                  <a:cubicBezTo>
                    <a:pt x="170" y="146"/>
                    <a:pt x="142" y="191"/>
                    <a:pt x="136" y="195"/>
                  </a:cubicBezTo>
                  <a:cubicBezTo>
                    <a:pt x="129" y="200"/>
                    <a:pt x="77" y="183"/>
                    <a:pt x="72" y="170"/>
                  </a:cubicBezTo>
                  <a:cubicBezTo>
                    <a:pt x="68" y="160"/>
                    <a:pt x="78" y="126"/>
                    <a:pt x="83" y="110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6" name="Freeform 478">
              <a:extLst>
                <a:ext uri="{FF2B5EF4-FFF2-40B4-BE49-F238E27FC236}">
                  <a16:creationId xmlns:a16="http://schemas.microsoft.com/office/drawing/2014/main" id="{7563351A-C9EF-449F-BA5E-AF4C7092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138" y="3530600"/>
              <a:ext cx="1076325" cy="885825"/>
            </a:xfrm>
            <a:custGeom>
              <a:avLst/>
              <a:gdLst>
                <a:gd name="T0" fmla="*/ 43 w 384"/>
                <a:gd name="T1" fmla="*/ 251 h 316"/>
                <a:gd name="T2" fmla="*/ 9 w 384"/>
                <a:gd name="T3" fmla="*/ 151 h 316"/>
                <a:gd name="T4" fmla="*/ 43 w 384"/>
                <a:gd name="T5" fmla="*/ 119 h 316"/>
                <a:gd name="T6" fmla="*/ 63 w 384"/>
                <a:gd name="T7" fmla="*/ 42 h 316"/>
                <a:gd name="T8" fmla="*/ 104 w 384"/>
                <a:gd name="T9" fmla="*/ 54 h 316"/>
                <a:gd name="T10" fmla="*/ 137 w 384"/>
                <a:gd name="T11" fmla="*/ 0 h 316"/>
                <a:gd name="T12" fmla="*/ 126 w 384"/>
                <a:gd name="T13" fmla="*/ 60 h 316"/>
                <a:gd name="T14" fmla="*/ 190 w 384"/>
                <a:gd name="T15" fmla="*/ 85 h 316"/>
                <a:gd name="T16" fmla="*/ 236 w 384"/>
                <a:gd name="T17" fmla="*/ 19 h 316"/>
                <a:gd name="T18" fmla="*/ 236 w 384"/>
                <a:gd name="T19" fmla="*/ 20 h 316"/>
                <a:gd name="T20" fmla="*/ 227 w 384"/>
                <a:gd name="T21" fmla="*/ 99 h 316"/>
                <a:gd name="T22" fmla="*/ 297 w 384"/>
                <a:gd name="T23" fmla="*/ 128 h 316"/>
                <a:gd name="T24" fmla="*/ 313 w 384"/>
                <a:gd name="T25" fmla="*/ 94 h 316"/>
                <a:gd name="T26" fmla="*/ 314 w 384"/>
                <a:gd name="T27" fmla="*/ 95 h 316"/>
                <a:gd name="T28" fmla="*/ 341 w 384"/>
                <a:gd name="T29" fmla="*/ 176 h 316"/>
                <a:gd name="T30" fmla="*/ 342 w 384"/>
                <a:gd name="T31" fmla="*/ 177 h 316"/>
                <a:gd name="T32" fmla="*/ 360 w 384"/>
                <a:gd name="T33" fmla="*/ 180 h 316"/>
                <a:gd name="T34" fmla="*/ 370 w 384"/>
                <a:gd name="T35" fmla="*/ 192 h 316"/>
                <a:gd name="T36" fmla="*/ 339 w 384"/>
                <a:gd name="T37" fmla="*/ 262 h 316"/>
                <a:gd name="T38" fmla="*/ 334 w 384"/>
                <a:gd name="T39" fmla="*/ 263 h 316"/>
                <a:gd name="T40" fmla="*/ 313 w 384"/>
                <a:gd name="T41" fmla="*/ 258 h 316"/>
                <a:gd name="T42" fmla="*/ 313 w 384"/>
                <a:gd name="T43" fmla="*/ 259 h 316"/>
                <a:gd name="T44" fmla="*/ 219 w 384"/>
                <a:gd name="T45" fmla="*/ 315 h 316"/>
                <a:gd name="T46" fmla="*/ 204 w 384"/>
                <a:gd name="T47" fmla="*/ 316 h 316"/>
                <a:gd name="T48" fmla="*/ 173 w 384"/>
                <a:gd name="T49" fmla="*/ 315 h 316"/>
                <a:gd name="T50" fmla="*/ 107 w 384"/>
                <a:gd name="T51" fmla="*/ 297 h 316"/>
                <a:gd name="T52" fmla="*/ 102 w 384"/>
                <a:gd name="T53" fmla="*/ 294 h 316"/>
                <a:gd name="T54" fmla="*/ 65 w 384"/>
                <a:gd name="T55" fmla="*/ 271 h 316"/>
                <a:gd name="T56" fmla="*/ 43 w 384"/>
                <a:gd name="T57" fmla="*/ 25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" h="316">
                  <a:moveTo>
                    <a:pt x="43" y="251"/>
                  </a:moveTo>
                  <a:cubicBezTo>
                    <a:pt x="14" y="220"/>
                    <a:pt x="0" y="182"/>
                    <a:pt x="9" y="151"/>
                  </a:cubicBezTo>
                  <a:cubicBezTo>
                    <a:pt x="16" y="128"/>
                    <a:pt x="43" y="119"/>
                    <a:pt x="43" y="119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74" y="49"/>
                    <a:pt x="98" y="59"/>
                    <a:pt x="104" y="54"/>
                  </a:cubicBezTo>
                  <a:cubicBezTo>
                    <a:pt x="110" y="48"/>
                    <a:pt x="131" y="10"/>
                    <a:pt x="137" y="0"/>
                  </a:cubicBezTo>
                  <a:cubicBezTo>
                    <a:pt x="132" y="16"/>
                    <a:pt x="122" y="50"/>
                    <a:pt x="126" y="60"/>
                  </a:cubicBezTo>
                  <a:cubicBezTo>
                    <a:pt x="131" y="73"/>
                    <a:pt x="183" y="90"/>
                    <a:pt x="190" y="85"/>
                  </a:cubicBezTo>
                  <a:cubicBezTo>
                    <a:pt x="196" y="81"/>
                    <a:pt x="224" y="36"/>
                    <a:pt x="236" y="19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6" y="20"/>
                    <a:pt x="222" y="89"/>
                    <a:pt x="227" y="99"/>
                  </a:cubicBezTo>
                  <a:cubicBezTo>
                    <a:pt x="232" y="109"/>
                    <a:pt x="289" y="135"/>
                    <a:pt x="297" y="128"/>
                  </a:cubicBezTo>
                  <a:cubicBezTo>
                    <a:pt x="303" y="122"/>
                    <a:pt x="309" y="108"/>
                    <a:pt x="313" y="94"/>
                  </a:cubicBezTo>
                  <a:cubicBezTo>
                    <a:pt x="314" y="95"/>
                    <a:pt x="314" y="95"/>
                    <a:pt x="314" y="95"/>
                  </a:cubicBezTo>
                  <a:cubicBezTo>
                    <a:pt x="314" y="95"/>
                    <a:pt x="319" y="153"/>
                    <a:pt x="341" y="176"/>
                  </a:cubicBezTo>
                  <a:cubicBezTo>
                    <a:pt x="342" y="177"/>
                    <a:pt x="342" y="177"/>
                    <a:pt x="342" y="177"/>
                  </a:cubicBezTo>
                  <a:cubicBezTo>
                    <a:pt x="348" y="176"/>
                    <a:pt x="354" y="177"/>
                    <a:pt x="360" y="180"/>
                  </a:cubicBezTo>
                  <a:cubicBezTo>
                    <a:pt x="364" y="183"/>
                    <a:pt x="368" y="187"/>
                    <a:pt x="370" y="192"/>
                  </a:cubicBezTo>
                  <a:cubicBezTo>
                    <a:pt x="384" y="220"/>
                    <a:pt x="369" y="257"/>
                    <a:pt x="339" y="262"/>
                  </a:cubicBezTo>
                  <a:cubicBezTo>
                    <a:pt x="337" y="262"/>
                    <a:pt x="335" y="263"/>
                    <a:pt x="334" y="263"/>
                  </a:cubicBezTo>
                  <a:cubicBezTo>
                    <a:pt x="325" y="263"/>
                    <a:pt x="318" y="261"/>
                    <a:pt x="313" y="258"/>
                  </a:cubicBezTo>
                  <a:cubicBezTo>
                    <a:pt x="313" y="259"/>
                    <a:pt x="313" y="259"/>
                    <a:pt x="313" y="259"/>
                  </a:cubicBezTo>
                  <a:cubicBezTo>
                    <a:pt x="313" y="259"/>
                    <a:pt x="290" y="306"/>
                    <a:pt x="219" y="315"/>
                  </a:cubicBezTo>
                  <a:cubicBezTo>
                    <a:pt x="214" y="315"/>
                    <a:pt x="209" y="316"/>
                    <a:pt x="204" y="316"/>
                  </a:cubicBezTo>
                  <a:cubicBezTo>
                    <a:pt x="194" y="316"/>
                    <a:pt x="184" y="316"/>
                    <a:pt x="173" y="315"/>
                  </a:cubicBezTo>
                  <a:cubicBezTo>
                    <a:pt x="149" y="313"/>
                    <a:pt x="127" y="306"/>
                    <a:pt x="107" y="297"/>
                  </a:cubicBezTo>
                  <a:cubicBezTo>
                    <a:pt x="105" y="296"/>
                    <a:pt x="103" y="295"/>
                    <a:pt x="102" y="294"/>
                  </a:cubicBezTo>
                  <a:cubicBezTo>
                    <a:pt x="88" y="288"/>
                    <a:pt x="76" y="280"/>
                    <a:pt x="65" y="271"/>
                  </a:cubicBezTo>
                  <a:cubicBezTo>
                    <a:pt x="57" y="265"/>
                    <a:pt x="49" y="258"/>
                    <a:pt x="43" y="25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7" name="Freeform 479">
              <a:extLst>
                <a:ext uri="{FF2B5EF4-FFF2-40B4-BE49-F238E27FC236}">
                  <a16:creationId xmlns:a16="http://schemas.microsoft.com/office/drawing/2014/main" id="{C98B25AB-BBEF-4265-A2DA-F137B9264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463" y="4464050"/>
              <a:ext cx="276225" cy="449263"/>
            </a:xfrm>
            <a:custGeom>
              <a:avLst/>
              <a:gdLst>
                <a:gd name="T0" fmla="*/ 8 w 99"/>
                <a:gd name="T1" fmla="*/ 141 h 160"/>
                <a:gd name="T2" fmla="*/ 0 w 99"/>
                <a:gd name="T3" fmla="*/ 135 h 160"/>
                <a:gd name="T4" fmla="*/ 2 w 99"/>
                <a:gd name="T5" fmla="*/ 120 h 160"/>
                <a:gd name="T6" fmla="*/ 2 w 99"/>
                <a:gd name="T7" fmla="*/ 120 h 160"/>
                <a:gd name="T8" fmla="*/ 2 w 99"/>
                <a:gd name="T9" fmla="*/ 118 h 160"/>
                <a:gd name="T10" fmla="*/ 28 w 99"/>
                <a:gd name="T11" fmla="*/ 0 h 160"/>
                <a:gd name="T12" fmla="*/ 71 w 99"/>
                <a:gd name="T13" fmla="*/ 48 h 160"/>
                <a:gd name="T14" fmla="*/ 98 w 99"/>
                <a:gd name="T15" fmla="*/ 156 h 160"/>
                <a:gd name="T16" fmla="*/ 90 w 99"/>
                <a:gd name="T17" fmla="*/ 158 h 160"/>
                <a:gd name="T18" fmla="*/ 8 w 99"/>
                <a:gd name="T19" fmla="*/ 14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60">
                  <a:moveTo>
                    <a:pt x="8" y="141"/>
                  </a:moveTo>
                  <a:cubicBezTo>
                    <a:pt x="3" y="138"/>
                    <a:pt x="0" y="136"/>
                    <a:pt x="0" y="135"/>
                  </a:cubicBezTo>
                  <a:cubicBezTo>
                    <a:pt x="0" y="129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19"/>
                    <a:pt x="2" y="119"/>
                    <a:pt x="2" y="118"/>
                  </a:cubicBezTo>
                  <a:cubicBezTo>
                    <a:pt x="3" y="100"/>
                    <a:pt x="14" y="26"/>
                    <a:pt x="28" y="0"/>
                  </a:cubicBezTo>
                  <a:cubicBezTo>
                    <a:pt x="45" y="10"/>
                    <a:pt x="61" y="25"/>
                    <a:pt x="71" y="48"/>
                  </a:cubicBezTo>
                  <a:cubicBezTo>
                    <a:pt x="86" y="80"/>
                    <a:pt x="99" y="119"/>
                    <a:pt x="98" y="156"/>
                  </a:cubicBezTo>
                  <a:cubicBezTo>
                    <a:pt x="95" y="157"/>
                    <a:pt x="93" y="157"/>
                    <a:pt x="90" y="158"/>
                  </a:cubicBezTo>
                  <a:cubicBezTo>
                    <a:pt x="57" y="160"/>
                    <a:pt x="23" y="149"/>
                    <a:pt x="8" y="141"/>
                  </a:cubicBezTo>
                </a:path>
              </a:pathLst>
            </a:custGeom>
            <a:solidFill>
              <a:srgbClr val="FBC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8" name="Freeform 480">
              <a:extLst>
                <a:ext uri="{FF2B5EF4-FFF2-40B4-BE49-F238E27FC236}">
                  <a16:creationId xmlns:a16="http://schemas.microsoft.com/office/drawing/2014/main" id="{972F31CA-3134-43A2-8185-A50A7968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4735513"/>
              <a:ext cx="782637" cy="525463"/>
            </a:xfrm>
            <a:custGeom>
              <a:avLst/>
              <a:gdLst>
                <a:gd name="T0" fmla="*/ 52 w 279"/>
                <a:gd name="T1" fmla="*/ 43 h 187"/>
                <a:gd name="T2" fmla="*/ 54 w 279"/>
                <a:gd name="T3" fmla="*/ 1 h 187"/>
                <a:gd name="T4" fmla="*/ 82 w 279"/>
                <a:gd name="T5" fmla="*/ 40 h 187"/>
                <a:gd name="T6" fmla="*/ 93 w 279"/>
                <a:gd name="T7" fmla="*/ 19 h 187"/>
                <a:gd name="T8" fmla="*/ 103 w 279"/>
                <a:gd name="T9" fmla="*/ 60 h 187"/>
                <a:gd name="T10" fmla="*/ 157 w 279"/>
                <a:gd name="T11" fmla="*/ 80 h 187"/>
                <a:gd name="T12" fmla="*/ 197 w 279"/>
                <a:gd name="T13" fmla="*/ 44 h 187"/>
                <a:gd name="T14" fmla="*/ 279 w 279"/>
                <a:gd name="T15" fmla="*/ 61 h 187"/>
                <a:gd name="T16" fmla="*/ 279 w 279"/>
                <a:gd name="T17" fmla="*/ 61 h 187"/>
                <a:gd name="T18" fmla="*/ 211 w 279"/>
                <a:gd name="T19" fmla="*/ 152 h 187"/>
                <a:gd name="T20" fmla="*/ 37 w 279"/>
                <a:gd name="T21" fmla="*/ 103 h 187"/>
                <a:gd name="T22" fmla="*/ 8 w 279"/>
                <a:gd name="T23" fmla="*/ 40 h 187"/>
                <a:gd name="T24" fmla="*/ 33 w 279"/>
                <a:gd name="T25" fmla="*/ 55 h 187"/>
                <a:gd name="T26" fmla="*/ 26 w 279"/>
                <a:gd name="T27" fmla="*/ 12 h 187"/>
                <a:gd name="T28" fmla="*/ 52 w 279"/>
                <a:gd name="T29" fmla="*/ 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187">
                  <a:moveTo>
                    <a:pt x="52" y="43"/>
                  </a:moveTo>
                  <a:cubicBezTo>
                    <a:pt x="52" y="41"/>
                    <a:pt x="41" y="2"/>
                    <a:pt x="54" y="1"/>
                  </a:cubicBezTo>
                  <a:cubicBezTo>
                    <a:pt x="67" y="0"/>
                    <a:pt x="72" y="32"/>
                    <a:pt x="82" y="40"/>
                  </a:cubicBezTo>
                  <a:cubicBezTo>
                    <a:pt x="82" y="40"/>
                    <a:pt x="83" y="19"/>
                    <a:pt x="93" y="19"/>
                  </a:cubicBezTo>
                  <a:cubicBezTo>
                    <a:pt x="106" y="20"/>
                    <a:pt x="103" y="60"/>
                    <a:pt x="103" y="60"/>
                  </a:cubicBezTo>
                  <a:cubicBezTo>
                    <a:pt x="103" y="60"/>
                    <a:pt x="118" y="84"/>
                    <a:pt x="157" y="80"/>
                  </a:cubicBezTo>
                  <a:cubicBezTo>
                    <a:pt x="194" y="77"/>
                    <a:pt x="196" y="48"/>
                    <a:pt x="197" y="44"/>
                  </a:cubicBezTo>
                  <a:cubicBezTo>
                    <a:pt x="212" y="52"/>
                    <a:pt x="246" y="63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7" y="92"/>
                    <a:pt x="249" y="137"/>
                    <a:pt x="211" y="152"/>
                  </a:cubicBezTo>
                  <a:cubicBezTo>
                    <a:pt x="125" y="187"/>
                    <a:pt x="59" y="136"/>
                    <a:pt x="37" y="103"/>
                  </a:cubicBezTo>
                  <a:cubicBezTo>
                    <a:pt x="16" y="70"/>
                    <a:pt x="0" y="47"/>
                    <a:pt x="8" y="40"/>
                  </a:cubicBezTo>
                  <a:cubicBezTo>
                    <a:pt x="15" y="34"/>
                    <a:pt x="31" y="53"/>
                    <a:pt x="33" y="55"/>
                  </a:cubicBezTo>
                  <a:cubicBezTo>
                    <a:pt x="31" y="52"/>
                    <a:pt x="12" y="19"/>
                    <a:pt x="26" y="12"/>
                  </a:cubicBezTo>
                  <a:cubicBezTo>
                    <a:pt x="38" y="7"/>
                    <a:pt x="51" y="41"/>
                    <a:pt x="52" y="43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9" name="Freeform 481">
              <a:extLst>
                <a:ext uri="{FF2B5EF4-FFF2-40B4-BE49-F238E27FC236}">
                  <a16:creationId xmlns:a16="http://schemas.microsoft.com/office/drawing/2014/main" id="{134CC9EC-E5E6-49A0-B7DF-7218EE25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4735513"/>
              <a:ext cx="746125" cy="485775"/>
            </a:xfrm>
            <a:custGeom>
              <a:avLst/>
              <a:gdLst>
                <a:gd name="T0" fmla="*/ 266 w 266"/>
                <a:gd name="T1" fmla="*/ 78 h 173"/>
                <a:gd name="T2" fmla="*/ 196 w 266"/>
                <a:gd name="T3" fmla="*/ 47 h 173"/>
                <a:gd name="T4" fmla="*/ 157 w 266"/>
                <a:gd name="T5" fmla="*/ 80 h 173"/>
                <a:gd name="T6" fmla="*/ 103 w 266"/>
                <a:gd name="T7" fmla="*/ 60 h 173"/>
                <a:gd name="T8" fmla="*/ 93 w 266"/>
                <a:gd name="T9" fmla="*/ 19 h 173"/>
                <a:gd name="T10" fmla="*/ 82 w 266"/>
                <a:gd name="T11" fmla="*/ 40 h 173"/>
                <a:gd name="T12" fmla="*/ 54 w 266"/>
                <a:gd name="T13" fmla="*/ 1 h 173"/>
                <a:gd name="T14" fmla="*/ 52 w 266"/>
                <a:gd name="T15" fmla="*/ 43 h 173"/>
                <a:gd name="T16" fmla="*/ 26 w 266"/>
                <a:gd name="T17" fmla="*/ 12 h 173"/>
                <a:gd name="T18" fmla="*/ 33 w 266"/>
                <a:gd name="T19" fmla="*/ 55 h 173"/>
                <a:gd name="T20" fmla="*/ 8 w 266"/>
                <a:gd name="T21" fmla="*/ 40 h 173"/>
                <a:gd name="T22" fmla="*/ 37 w 266"/>
                <a:gd name="T23" fmla="*/ 103 h 173"/>
                <a:gd name="T24" fmla="*/ 79 w 266"/>
                <a:gd name="T25" fmla="*/ 143 h 173"/>
                <a:gd name="T26" fmla="*/ 95 w 266"/>
                <a:gd name="T27" fmla="*/ 147 h 173"/>
                <a:gd name="T28" fmla="*/ 266 w 266"/>
                <a:gd name="T29" fmla="*/ 7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" h="173">
                  <a:moveTo>
                    <a:pt x="266" y="78"/>
                  </a:moveTo>
                  <a:cubicBezTo>
                    <a:pt x="240" y="73"/>
                    <a:pt x="217" y="64"/>
                    <a:pt x="196" y="47"/>
                  </a:cubicBezTo>
                  <a:cubicBezTo>
                    <a:pt x="195" y="56"/>
                    <a:pt x="189" y="78"/>
                    <a:pt x="157" y="80"/>
                  </a:cubicBezTo>
                  <a:cubicBezTo>
                    <a:pt x="118" y="84"/>
                    <a:pt x="103" y="60"/>
                    <a:pt x="103" y="60"/>
                  </a:cubicBezTo>
                  <a:cubicBezTo>
                    <a:pt x="103" y="60"/>
                    <a:pt x="106" y="20"/>
                    <a:pt x="93" y="19"/>
                  </a:cubicBezTo>
                  <a:cubicBezTo>
                    <a:pt x="83" y="19"/>
                    <a:pt x="82" y="40"/>
                    <a:pt x="82" y="40"/>
                  </a:cubicBezTo>
                  <a:cubicBezTo>
                    <a:pt x="72" y="32"/>
                    <a:pt x="67" y="0"/>
                    <a:pt x="54" y="1"/>
                  </a:cubicBezTo>
                  <a:cubicBezTo>
                    <a:pt x="41" y="2"/>
                    <a:pt x="52" y="41"/>
                    <a:pt x="52" y="43"/>
                  </a:cubicBezTo>
                  <a:cubicBezTo>
                    <a:pt x="51" y="41"/>
                    <a:pt x="38" y="7"/>
                    <a:pt x="26" y="12"/>
                  </a:cubicBezTo>
                  <a:cubicBezTo>
                    <a:pt x="12" y="19"/>
                    <a:pt x="31" y="52"/>
                    <a:pt x="33" y="55"/>
                  </a:cubicBezTo>
                  <a:cubicBezTo>
                    <a:pt x="31" y="53"/>
                    <a:pt x="15" y="34"/>
                    <a:pt x="8" y="40"/>
                  </a:cubicBezTo>
                  <a:cubicBezTo>
                    <a:pt x="0" y="47"/>
                    <a:pt x="16" y="70"/>
                    <a:pt x="37" y="103"/>
                  </a:cubicBezTo>
                  <a:cubicBezTo>
                    <a:pt x="46" y="115"/>
                    <a:pt x="60" y="131"/>
                    <a:pt x="79" y="143"/>
                  </a:cubicBezTo>
                  <a:cubicBezTo>
                    <a:pt x="85" y="144"/>
                    <a:pt x="90" y="145"/>
                    <a:pt x="95" y="147"/>
                  </a:cubicBezTo>
                  <a:cubicBezTo>
                    <a:pt x="161" y="173"/>
                    <a:pt x="240" y="145"/>
                    <a:pt x="266" y="78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0" name="Freeform 482">
              <a:extLst>
                <a:ext uri="{FF2B5EF4-FFF2-40B4-BE49-F238E27FC236}">
                  <a16:creationId xmlns:a16="http://schemas.microsoft.com/office/drawing/2014/main" id="{2E4C365C-B4CD-4A03-A427-BA7A3A302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2613" y="4859338"/>
              <a:ext cx="322262" cy="336550"/>
            </a:xfrm>
            <a:custGeom>
              <a:avLst/>
              <a:gdLst>
                <a:gd name="T0" fmla="*/ 46 w 115"/>
                <a:gd name="T1" fmla="*/ 108 h 120"/>
                <a:gd name="T2" fmla="*/ 47 w 115"/>
                <a:gd name="T3" fmla="*/ 108 h 120"/>
                <a:gd name="T4" fmla="*/ 47 w 115"/>
                <a:gd name="T5" fmla="*/ 108 h 120"/>
                <a:gd name="T6" fmla="*/ 48 w 115"/>
                <a:gd name="T7" fmla="*/ 108 h 120"/>
                <a:gd name="T8" fmla="*/ 48 w 115"/>
                <a:gd name="T9" fmla="*/ 108 h 120"/>
                <a:gd name="T10" fmla="*/ 48 w 115"/>
                <a:gd name="T11" fmla="*/ 108 h 120"/>
                <a:gd name="T12" fmla="*/ 48 w 115"/>
                <a:gd name="T13" fmla="*/ 108 h 120"/>
                <a:gd name="T14" fmla="*/ 48 w 115"/>
                <a:gd name="T15" fmla="*/ 108 h 120"/>
                <a:gd name="T16" fmla="*/ 49 w 115"/>
                <a:gd name="T17" fmla="*/ 108 h 120"/>
                <a:gd name="T18" fmla="*/ 49 w 115"/>
                <a:gd name="T19" fmla="*/ 107 h 120"/>
                <a:gd name="T20" fmla="*/ 49 w 115"/>
                <a:gd name="T21" fmla="*/ 107 h 120"/>
                <a:gd name="T22" fmla="*/ 49 w 115"/>
                <a:gd name="T23" fmla="*/ 107 h 120"/>
                <a:gd name="T24" fmla="*/ 50 w 115"/>
                <a:gd name="T25" fmla="*/ 107 h 120"/>
                <a:gd name="T26" fmla="*/ 50 w 115"/>
                <a:gd name="T27" fmla="*/ 107 h 120"/>
                <a:gd name="T28" fmla="*/ 50 w 115"/>
                <a:gd name="T29" fmla="*/ 107 h 120"/>
                <a:gd name="T30" fmla="*/ 51 w 115"/>
                <a:gd name="T31" fmla="*/ 107 h 120"/>
                <a:gd name="T32" fmla="*/ 51 w 115"/>
                <a:gd name="T33" fmla="*/ 107 h 120"/>
                <a:gd name="T34" fmla="*/ 51 w 115"/>
                <a:gd name="T35" fmla="*/ 106 h 120"/>
                <a:gd name="T36" fmla="*/ 51 w 115"/>
                <a:gd name="T37" fmla="*/ 106 h 120"/>
                <a:gd name="T38" fmla="*/ 51 w 115"/>
                <a:gd name="T39" fmla="*/ 106 h 120"/>
                <a:gd name="T40" fmla="*/ 52 w 115"/>
                <a:gd name="T41" fmla="*/ 106 h 120"/>
                <a:gd name="T42" fmla="*/ 52 w 115"/>
                <a:gd name="T43" fmla="*/ 106 h 120"/>
                <a:gd name="T44" fmla="*/ 52 w 115"/>
                <a:gd name="T45" fmla="*/ 106 h 120"/>
                <a:gd name="T46" fmla="*/ 53 w 115"/>
                <a:gd name="T47" fmla="*/ 106 h 120"/>
                <a:gd name="T48" fmla="*/ 53 w 115"/>
                <a:gd name="T49" fmla="*/ 105 h 120"/>
                <a:gd name="T50" fmla="*/ 53 w 115"/>
                <a:gd name="T51" fmla="*/ 105 h 120"/>
                <a:gd name="T52" fmla="*/ 53 w 115"/>
                <a:gd name="T53" fmla="*/ 105 h 120"/>
                <a:gd name="T54" fmla="*/ 54 w 115"/>
                <a:gd name="T55" fmla="*/ 105 h 120"/>
                <a:gd name="T56" fmla="*/ 54 w 115"/>
                <a:gd name="T57" fmla="*/ 105 h 120"/>
                <a:gd name="T58" fmla="*/ 54 w 115"/>
                <a:gd name="T59" fmla="*/ 105 h 120"/>
                <a:gd name="T60" fmla="*/ 54 w 115"/>
                <a:gd name="T61" fmla="*/ 105 h 120"/>
                <a:gd name="T62" fmla="*/ 54 w 115"/>
                <a:gd name="T63" fmla="*/ 105 h 120"/>
                <a:gd name="T64" fmla="*/ 55 w 115"/>
                <a:gd name="T65" fmla="*/ 105 h 120"/>
                <a:gd name="T66" fmla="*/ 55 w 115"/>
                <a:gd name="T67" fmla="*/ 105 h 120"/>
                <a:gd name="T68" fmla="*/ 55 w 115"/>
                <a:gd name="T69" fmla="*/ 104 h 120"/>
                <a:gd name="T70" fmla="*/ 55 w 115"/>
                <a:gd name="T71" fmla="*/ 104 h 120"/>
                <a:gd name="T72" fmla="*/ 56 w 115"/>
                <a:gd name="T73" fmla="*/ 104 h 120"/>
                <a:gd name="T74" fmla="*/ 56 w 115"/>
                <a:gd name="T75" fmla="*/ 104 h 120"/>
                <a:gd name="T76" fmla="*/ 56 w 115"/>
                <a:gd name="T77" fmla="*/ 104 h 120"/>
                <a:gd name="T78" fmla="*/ 56 w 115"/>
                <a:gd name="T79" fmla="*/ 104 h 120"/>
                <a:gd name="T80" fmla="*/ 56 w 115"/>
                <a:gd name="T81" fmla="*/ 104 h 120"/>
                <a:gd name="T82" fmla="*/ 57 w 115"/>
                <a:gd name="T83" fmla="*/ 104 h 120"/>
                <a:gd name="T84" fmla="*/ 57 w 115"/>
                <a:gd name="T85" fmla="*/ 103 h 120"/>
                <a:gd name="T86" fmla="*/ 57 w 115"/>
                <a:gd name="T87" fmla="*/ 103 h 120"/>
                <a:gd name="T88" fmla="*/ 57 w 115"/>
                <a:gd name="T89" fmla="*/ 103 h 120"/>
                <a:gd name="T90" fmla="*/ 58 w 115"/>
                <a:gd name="T91" fmla="*/ 103 h 120"/>
                <a:gd name="T92" fmla="*/ 58 w 115"/>
                <a:gd name="T93" fmla="*/ 103 h 120"/>
                <a:gd name="T94" fmla="*/ 58 w 115"/>
                <a:gd name="T95" fmla="*/ 103 h 120"/>
                <a:gd name="T96" fmla="*/ 115 w 115"/>
                <a:gd name="T97" fmla="*/ 18 h 120"/>
                <a:gd name="T98" fmla="*/ 115 w 115"/>
                <a:gd name="T99" fmla="*/ 17 h 120"/>
                <a:gd name="T100" fmla="*/ 104 w 115"/>
                <a:gd name="T101" fmla="*/ 17 h 120"/>
                <a:gd name="T102" fmla="*/ 104 w 115"/>
                <a:gd name="T103" fmla="*/ 17 h 120"/>
                <a:gd name="T104" fmla="*/ 32 w 115"/>
                <a:gd name="T105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20">
                  <a:moveTo>
                    <a:pt x="46" y="108"/>
                  </a:moveTo>
                  <a:cubicBezTo>
                    <a:pt x="30" y="115"/>
                    <a:pt x="15" y="118"/>
                    <a:pt x="0" y="120"/>
                  </a:cubicBezTo>
                  <a:cubicBezTo>
                    <a:pt x="15" y="118"/>
                    <a:pt x="30" y="115"/>
                    <a:pt x="46" y="108"/>
                  </a:cubicBezTo>
                  <a:moveTo>
                    <a:pt x="47" y="108"/>
                  </a:moveTo>
                  <a:cubicBezTo>
                    <a:pt x="47" y="108"/>
                    <a:pt x="47" y="108"/>
                    <a:pt x="47" y="108"/>
                  </a:cubicBezTo>
                  <a:cubicBezTo>
                    <a:pt x="47" y="108"/>
                    <a:pt x="47" y="108"/>
                    <a:pt x="47" y="108"/>
                  </a:cubicBezTo>
                  <a:moveTo>
                    <a:pt x="47" y="108"/>
                  </a:moveTo>
                  <a:cubicBezTo>
                    <a:pt x="47" y="108"/>
                    <a:pt x="47" y="108"/>
                    <a:pt x="47" y="108"/>
                  </a:cubicBezTo>
                  <a:cubicBezTo>
                    <a:pt x="47" y="108"/>
                    <a:pt x="47" y="108"/>
                    <a:pt x="47" y="108"/>
                  </a:cubicBezTo>
                  <a:moveTo>
                    <a:pt x="48" y="108"/>
                  </a:moveTo>
                  <a:cubicBezTo>
                    <a:pt x="47" y="108"/>
                    <a:pt x="47" y="108"/>
                    <a:pt x="47" y="108"/>
                  </a:cubicBezTo>
                  <a:cubicBezTo>
                    <a:pt x="47" y="108"/>
                    <a:pt x="47" y="108"/>
                    <a:pt x="48" y="108"/>
                  </a:cubicBezTo>
                  <a:moveTo>
                    <a:pt x="48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moveTo>
                    <a:pt x="48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moveTo>
                    <a:pt x="48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moveTo>
                    <a:pt x="48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8" y="108"/>
                  </a:cubicBezTo>
                  <a:cubicBezTo>
                    <a:pt x="48" y="108"/>
                    <a:pt x="49" y="108"/>
                    <a:pt x="49" y="108"/>
                  </a:cubicBezTo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moveTo>
                    <a:pt x="50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moveTo>
                    <a:pt x="50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moveTo>
                    <a:pt x="50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moveTo>
                    <a:pt x="51" y="107"/>
                  </a:moveTo>
                  <a:cubicBezTo>
                    <a:pt x="51" y="107"/>
                    <a:pt x="50" y="107"/>
                    <a:pt x="50" y="107"/>
                  </a:cubicBezTo>
                  <a:cubicBezTo>
                    <a:pt x="50" y="107"/>
                    <a:pt x="51" y="107"/>
                    <a:pt x="51" y="107"/>
                  </a:cubicBezTo>
                  <a:moveTo>
                    <a:pt x="51" y="107"/>
                  </a:move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moveTo>
                    <a:pt x="51" y="106"/>
                  </a:moveTo>
                  <a:cubicBezTo>
                    <a:pt x="51" y="106"/>
                    <a:pt x="51" y="106"/>
                    <a:pt x="51" y="107"/>
                  </a:cubicBezTo>
                  <a:cubicBezTo>
                    <a:pt x="51" y="106"/>
                    <a:pt x="51" y="106"/>
                    <a:pt x="51" y="106"/>
                  </a:cubicBezTo>
                  <a:moveTo>
                    <a:pt x="51" y="106"/>
                  </a:move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moveTo>
                    <a:pt x="51" y="106"/>
                  </a:move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moveTo>
                    <a:pt x="52" y="106"/>
                  </a:moveTo>
                  <a:cubicBezTo>
                    <a:pt x="52" y="106"/>
                    <a:pt x="52" y="106"/>
                    <a:pt x="51" y="106"/>
                  </a:cubicBezTo>
                  <a:cubicBezTo>
                    <a:pt x="52" y="106"/>
                    <a:pt x="52" y="106"/>
                    <a:pt x="52" y="106"/>
                  </a:cubicBezTo>
                  <a:moveTo>
                    <a:pt x="52" y="106"/>
                  </a:move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moveTo>
                    <a:pt x="52" y="106"/>
                  </a:move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moveTo>
                    <a:pt x="53" y="106"/>
                  </a:moveTo>
                  <a:cubicBezTo>
                    <a:pt x="53" y="106"/>
                    <a:pt x="52" y="106"/>
                    <a:pt x="52" y="106"/>
                  </a:cubicBezTo>
                  <a:cubicBezTo>
                    <a:pt x="52" y="106"/>
                    <a:pt x="53" y="106"/>
                    <a:pt x="53" y="106"/>
                  </a:cubicBezTo>
                  <a:moveTo>
                    <a:pt x="53" y="105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53" y="106"/>
                    <a:pt x="53" y="106"/>
                    <a:pt x="53" y="105"/>
                  </a:cubicBezTo>
                  <a:moveTo>
                    <a:pt x="53" y="105"/>
                  </a:move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moveTo>
                    <a:pt x="53" y="105"/>
                  </a:move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moveTo>
                    <a:pt x="54" y="105"/>
                  </a:moveTo>
                  <a:cubicBezTo>
                    <a:pt x="54" y="105"/>
                    <a:pt x="53" y="105"/>
                    <a:pt x="53" y="105"/>
                  </a:cubicBezTo>
                  <a:cubicBezTo>
                    <a:pt x="53" y="105"/>
                    <a:pt x="54" y="105"/>
                    <a:pt x="54" y="105"/>
                  </a:cubicBezTo>
                  <a:moveTo>
                    <a:pt x="54" y="105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moveTo>
                    <a:pt x="54" y="105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moveTo>
                    <a:pt x="54" y="105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moveTo>
                    <a:pt x="54" y="105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moveTo>
                    <a:pt x="55" y="105"/>
                  </a:moveTo>
                  <a:cubicBezTo>
                    <a:pt x="55" y="105"/>
                    <a:pt x="55" y="105"/>
                    <a:pt x="54" y="105"/>
                  </a:cubicBezTo>
                  <a:cubicBezTo>
                    <a:pt x="55" y="105"/>
                    <a:pt x="55" y="105"/>
                    <a:pt x="55" y="105"/>
                  </a:cubicBezTo>
                  <a:moveTo>
                    <a:pt x="55" y="105"/>
                  </a:moveTo>
                  <a:cubicBezTo>
                    <a:pt x="55" y="105"/>
                    <a:pt x="55" y="105"/>
                    <a:pt x="55" y="105"/>
                  </a:cubicBezTo>
                  <a:cubicBezTo>
                    <a:pt x="55" y="105"/>
                    <a:pt x="55" y="105"/>
                    <a:pt x="55" y="105"/>
                  </a:cubicBezTo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moveTo>
                    <a:pt x="56" y="104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6" y="104"/>
                  </a:cubicBezTo>
                  <a:moveTo>
                    <a:pt x="56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104"/>
                    <a:pt x="56" y="104"/>
                    <a:pt x="56" y="104"/>
                  </a:cubicBezTo>
                  <a:moveTo>
                    <a:pt x="56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104"/>
                    <a:pt x="56" y="104"/>
                    <a:pt x="56" y="104"/>
                  </a:cubicBezTo>
                  <a:moveTo>
                    <a:pt x="56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104"/>
                    <a:pt x="56" y="104"/>
                    <a:pt x="56" y="104"/>
                  </a:cubicBezTo>
                  <a:moveTo>
                    <a:pt x="56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104"/>
                    <a:pt x="56" y="104"/>
                    <a:pt x="56" y="104"/>
                  </a:cubicBezTo>
                  <a:moveTo>
                    <a:pt x="57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57" y="104"/>
                    <a:pt x="57" y="104"/>
                    <a:pt x="57" y="104"/>
                  </a:cubicBezTo>
                  <a:moveTo>
                    <a:pt x="57" y="103"/>
                  </a:moveTo>
                  <a:cubicBezTo>
                    <a:pt x="57" y="103"/>
                    <a:pt x="57" y="104"/>
                    <a:pt x="57" y="104"/>
                  </a:cubicBezTo>
                  <a:cubicBezTo>
                    <a:pt x="57" y="104"/>
                    <a:pt x="57" y="103"/>
                    <a:pt x="57" y="103"/>
                  </a:cubicBezTo>
                  <a:moveTo>
                    <a:pt x="57" y="103"/>
                  </a:move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moveTo>
                    <a:pt x="57" y="103"/>
                  </a:move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moveTo>
                    <a:pt x="58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moveTo>
                    <a:pt x="58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moveTo>
                    <a:pt x="58" y="103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moveTo>
                    <a:pt x="115" y="17"/>
                  </a:moveTo>
                  <a:cubicBezTo>
                    <a:pt x="111" y="17"/>
                    <a:pt x="108" y="17"/>
                    <a:pt x="104" y="17"/>
                  </a:cubicBezTo>
                  <a:cubicBezTo>
                    <a:pt x="108" y="17"/>
                    <a:pt x="111" y="17"/>
                    <a:pt x="115" y="17"/>
                  </a:cubicBezTo>
                  <a:moveTo>
                    <a:pt x="33" y="0"/>
                  </a:moveTo>
                  <a:cubicBezTo>
                    <a:pt x="33" y="1"/>
                    <a:pt x="33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1"/>
                    <a:pt x="3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1" name="Freeform 483">
              <a:extLst>
                <a:ext uri="{FF2B5EF4-FFF2-40B4-BE49-F238E27FC236}">
                  <a16:creationId xmlns:a16="http://schemas.microsoft.com/office/drawing/2014/main" id="{A89B42B6-DE9E-495C-A55A-4B764698F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4688" y="4859338"/>
              <a:ext cx="230187" cy="47625"/>
            </a:xfrm>
            <a:custGeom>
              <a:avLst/>
              <a:gdLst>
                <a:gd name="T0" fmla="*/ 1 w 82"/>
                <a:gd name="T1" fmla="*/ 1 h 17"/>
                <a:gd name="T2" fmla="*/ 71 w 82"/>
                <a:gd name="T3" fmla="*/ 17 h 17"/>
                <a:gd name="T4" fmla="*/ 71 w 82"/>
                <a:gd name="T5" fmla="*/ 17 h 17"/>
                <a:gd name="T6" fmla="*/ 71 w 82"/>
                <a:gd name="T7" fmla="*/ 17 h 17"/>
                <a:gd name="T8" fmla="*/ 82 w 82"/>
                <a:gd name="T9" fmla="*/ 17 h 17"/>
                <a:gd name="T10" fmla="*/ 82 w 82"/>
                <a:gd name="T11" fmla="*/ 17 h 17"/>
                <a:gd name="T12" fmla="*/ 82 w 82"/>
                <a:gd name="T13" fmla="*/ 17 h 17"/>
                <a:gd name="T14" fmla="*/ 74 w 82"/>
                <a:gd name="T15" fmla="*/ 17 h 17"/>
                <a:gd name="T16" fmla="*/ 71 w 82"/>
                <a:gd name="T17" fmla="*/ 17 h 17"/>
                <a:gd name="T18" fmla="*/ 1 w 82"/>
                <a:gd name="T19" fmla="*/ 1 h 17"/>
                <a:gd name="T20" fmla="*/ 0 w 82"/>
                <a:gd name="T21" fmla="*/ 0 h 17"/>
                <a:gd name="T22" fmla="*/ 0 w 82"/>
                <a:gd name="T23" fmla="*/ 0 h 17"/>
                <a:gd name="T24" fmla="*/ 0 w 82"/>
                <a:gd name="T25" fmla="*/ 0 h 17"/>
                <a:gd name="T26" fmla="*/ 0 w 82"/>
                <a:gd name="T27" fmla="*/ 0 h 17"/>
                <a:gd name="T28" fmla="*/ 0 w 82"/>
                <a:gd name="T29" fmla="*/ 0 h 17"/>
                <a:gd name="T30" fmla="*/ 0 w 82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7">
                  <a:moveTo>
                    <a:pt x="1" y="1"/>
                  </a:moveTo>
                  <a:cubicBezTo>
                    <a:pt x="15" y="8"/>
                    <a:pt x="43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5" y="17"/>
                    <a:pt x="78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79" y="17"/>
                    <a:pt x="76" y="17"/>
                    <a:pt x="74" y="17"/>
                  </a:cubicBezTo>
                  <a:cubicBezTo>
                    <a:pt x="73" y="17"/>
                    <a:pt x="72" y="17"/>
                    <a:pt x="71" y="17"/>
                  </a:cubicBezTo>
                  <a:cubicBezTo>
                    <a:pt x="43" y="17"/>
                    <a:pt x="15" y="8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B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2" name="Freeform 484">
              <a:extLst>
                <a:ext uri="{FF2B5EF4-FFF2-40B4-BE49-F238E27FC236}">
                  <a16:creationId xmlns:a16="http://schemas.microsoft.com/office/drawing/2014/main" id="{41B81C71-F3A6-4207-84D6-5597B9EE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4859338"/>
              <a:ext cx="560387" cy="336550"/>
            </a:xfrm>
            <a:custGeom>
              <a:avLst/>
              <a:gdLst>
                <a:gd name="T0" fmla="*/ 118 w 200"/>
                <a:gd name="T1" fmla="*/ 0 h 120"/>
                <a:gd name="T2" fmla="*/ 187 w 200"/>
                <a:gd name="T3" fmla="*/ 34 h 120"/>
                <a:gd name="T4" fmla="*/ 66 w 200"/>
                <a:gd name="T5" fmla="*/ 112 h 120"/>
                <a:gd name="T6" fmla="*/ 66 w 200"/>
                <a:gd name="T7" fmla="*/ 112 h 120"/>
                <a:gd name="T8" fmla="*/ 16 w 200"/>
                <a:gd name="T9" fmla="*/ 103 h 120"/>
                <a:gd name="T10" fmla="*/ 85 w 200"/>
                <a:gd name="T11" fmla="*/ 120 h 120"/>
                <a:gd name="T12" fmla="*/ 132 w 200"/>
                <a:gd name="T13" fmla="*/ 108 h 120"/>
                <a:gd name="T14" fmla="*/ 132 w 200"/>
                <a:gd name="T15" fmla="*/ 108 h 120"/>
                <a:gd name="T16" fmla="*/ 133 w 200"/>
                <a:gd name="T17" fmla="*/ 108 h 120"/>
                <a:gd name="T18" fmla="*/ 133 w 200"/>
                <a:gd name="T19" fmla="*/ 108 h 120"/>
                <a:gd name="T20" fmla="*/ 133 w 200"/>
                <a:gd name="T21" fmla="*/ 108 h 120"/>
                <a:gd name="T22" fmla="*/ 134 w 200"/>
                <a:gd name="T23" fmla="*/ 108 h 120"/>
                <a:gd name="T24" fmla="*/ 134 w 200"/>
                <a:gd name="T25" fmla="*/ 107 h 120"/>
                <a:gd name="T26" fmla="*/ 134 w 200"/>
                <a:gd name="T27" fmla="*/ 107 h 120"/>
                <a:gd name="T28" fmla="*/ 135 w 200"/>
                <a:gd name="T29" fmla="*/ 107 h 120"/>
                <a:gd name="T30" fmla="*/ 135 w 200"/>
                <a:gd name="T31" fmla="*/ 107 h 120"/>
                <a:gd name="T32" fmla="*/ 136 w 200"/>
                <a:gd name="T33" fmla="*/ 107 h 120"/>
                <a:gd name="T34" fmla="*/ 136 w 200"/>
                <a:gd name="T35" fmla="*/ 106 h 120"/>
                <a:gd name="T36" fmla="*/ 136 w 200"/>
                <a:gd name="T37" fmla="*/ 106 h 120"/>
                <a:gd name="T38" fmla="*/ 137 w 200"/>
                <a:gd name="T39" fmla="*/ 106 h 120"/>
                <a:gd name="T40" fmla="*/ 137 w 200"/>
                <a:gd name="T41" fmla="*/ 106 h 120"/>
                <a:gd name="T42" fmla="*/ 138 w 200"/>
                <a:gd name="T43" fmla="*/ 106 h 120"/>
                <a:gd name="T44" fmla="*/ 138 w 200"/>
                <a:gd name="T45" fmla="*/ 105 h 120"/>
                <a:gd name="T46" fmla="*/ 138 w 200"/>
                <a:gd name="T47" fmla="*/ 105 h 120"/>
                <a:gd name="T48" fmla="*/ 139 w 200"/>
                <a:gd name="T49" fmla="*/ 105 h 120"/>
                <a:gd name="T50" fmla="*/ 139 w 200"/>
                <a:gd name="T51" fmla="*/ 105 h 120"/>
                <a:gd name="T52" fmla="*/ 139 w 200"/>
                <a:gd name="T53" fmla="*/ 105 h 120"/>
                <a:gd name="T54" fmla="*/ 140 w 200"/>
                <a:gd name="T55" fmla="*/ 105 h 120"/>
                <a:gd name="T56" fmla="*/ 140 w 200"/>
                <a:gd name="T57" fmla="*/ 104 h 120"/>
                <a:gd name="T58" fmla="*/ 140 w 200"/>
                <a:gd name="T59" fmla="*/ 104 h 120"/>
                <a:gd name="T60" fmla="*/ 141 w 200"/>
                <a:gd name="T61" fmla="*/ 104 h 120"/>
                <a:gd name="T62" fmla="*/ 141 w 200"/>
                <a:gd name="T63" fmla="*/ 104 h 120"/>
                <a:gd name="T64" fmla="*/ 141 w 200"/>
                <a:gd name="T65" fmla="*/ 104 h 120"/>
                <a:gd name="T66" fmla="*/ 142 w 200"/>
                <a:gd name="T67" fmla="*/ 104 h 120"/>
                <a:gd name="T68" fmla="*/ 142 w 200"/>
                <a:gd name="T69" fmla="*/ 103 h 120"/>
                <a:gd name="T70" fmla="*/ 142 w 200"/>
                <a:gd name="T71" fmla="*/ 103 h 120"/>
                <a:gd name="T72" fmla="*/ 143 w 200"/>
                <a:gd name="T73" fmla="*/ 103 h 120"/>
                <a:gd name="T74" fmla="*/ 143 w 200"/>
                <a:gd name="T75" fmla="*/ 103 h 120"/>
                <a:gd name="T76" fmla="*/ 200 w 200"/>
                <a:gd name="T77" fmla="*/ 18 h 120"/>
                <a:gd name="T78" fmla="*/ 200 w 200"/>
                <a:gd name="T79" fmla="*/ 17 h 120"/>
                <a:gd name="T80" fmla="*/ 189 w 200"/>
                <a:gd name="T81" fmla="*/ 17 h 120"/>
                <a:gd name="T82" fmla="*/ 189 w 200"/>
                <a:gd name="T83" fmla="*/ 17 h 120"/>
                <a:gd name="T84" fmla="*/ 118 w 200"/>
                <a:gd name="T8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20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1"/>
                    <a:pt x="118" y="2"/>
                    <a:pt x="117" y="3"/>
                  </a:cubicBezTo>
                  <a:cubicBezTo>
                    <a:pt x="138" y="20"/>
                    <a:pt x="161" y="29"/>
                    <a:pt x="187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68" y="84"/>
                    <a:pt x="118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49" y="112"/>
                    <a:pt x="32" y="109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1" y="101"/>
                    <a:pt x="6" y="100"/>
                    <a:pt x="0" y="99"/>
                  </a:cubicBezTo>
                  <a:cubicBezTo>
                    <a:pt x="20" y="111"/>
                    <a:pt x="45" y="120"/>
                    <a:pt x="74" y="120"/>
                  </a:cubicBezTo>
                  <a:cubicBezTo>
                    <a:pt x="78" y="120"/>
                    <a:pt x="81" y="120"/>
                    <a:pt x="85" y="120"/>
                  </a:cubicBezTo>
                  <a:cubicBezTo>
                    <a:pt x="100" y="118"/>
                    <a:pt x="115" y="115"/>
                    <a:pt x="131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8"/>
                    <a:pt x="132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4" y="108"/>
                    <a:pt x="134" y="108"/>
                    <a:pt x="134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6" y="107"/>
                    <a:pt x="136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7" y="106"/>
                    <a:pt x="138" y="106"/>
                    <a:pt x="138" y="106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6"/>
                    <a:pt x="138" y="106"/>
                    <a:pt x="138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3"/>
                    <a:pt x="142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2" y="103"/>
                    <a:pt x="142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68" y="88"/>
                    <a:pt x="188" y="60"/>
                    <a:pt x="196" y="36"/>
                  </a:cubicBezTo>
                  <a:cubicBezTo>
                    <a:pt x="198" y="29"/>
                    <a:pt x="199" y="23"/>
                    <a:pt x="200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196" y="17"/>
                    <a:pt x="193" y="17"/>
                    <a:pt x="189" y="17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61" y="17"/>
                    <a:pt x="133" y="8"/>
                    <a:pt x="119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3" name="Freeform 485">
              <a:extLst>
                <a:ext uri="{FF2B5EF4-FFF2-40B4-BE49-F238E27FC236}">
                  <a16:creationId xmlns:a16="http://schemas.microsoft.com/office/drawing/2014/main" id="{CF17A0CF-5F50-4DB7-A1EE-E5F9D6A5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4488" y="4954588"/>
              <a:ext cx="523875" cy="219075"/>
            </a:xfrm>
            <a:custGeom>
              <a:avLst/>
              <a:gdLst>
                <a:gd name="T0" fmla="*/ 66 w 187"/>
                <a:gd name="T1" fmla="*/ 78 h 78"/>
                <a:gd name="T2" fmla="*/ 66 w 187"/>
                <a:gd name="T3" fmla="*/ 78 h 78"/>
                <a:gd name="T4" fmla="*/ 66 w 187"/>
                <a:gd name="T5" fmla="*/ 78 h 78"/>
                <a:gd name="T6" fmla="*/ 66 w 187"/>
                <a:gd name="T7" fmla="*/ 78 h 78"/>
                <a:gd name="T8" fmla="*/ 0 w 187"/>
                <a:gd name="T9" fmla="*/ 65 h 78"/>
                <a:gd name="T10" fmla="*/ 0 w 187"/>
                <a:gd name="T11" fmla="*/ 65 h 78"/>
                <a:gd name="T12" fmla="*/ 16 w 187"/>
                <a:gd name="T13" fmla="*/ 69 h 78"/>
                <a:gd name="T14" fmla="*/ 16 w 187"/>
                <a:gd name="T15" fmla="*/ 69 h 78"/>
                <a:gd name="T16" fmla="*/ 16 w 187"/>
                <a:gd name="T17" fmla="*/ 69 h 78"/>
                <a:gd name="T18" fmla="*/ 0 w 187"/>
                <a:gd name="T19" fmla="*/ 65 h 78"/>
                <a:gd name="T20" fmla="*/ 187 w 187"/>
                <a:gd name="T21" fmla="*/ 0 h 78"/>
                <a:gd name="T22" fmla="*/ 66 w 187"/>
                <a:gd name="T23" fmla="*/ 78 h 78"/>
                <a:gd name="T24" fmla="*/ 187 w 187"/>
                <a:gd name="T25" fmla="*/ 0 h 78"/>
                <a:gd name="T26" fmla="*/ 187 w 187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78">
                  <a:moveTo>
                    <a:pt x="66" y="78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6" y="66"/>
                    <a:pt x="11" y="67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1" y="67"/>
                    <a:pt x="6" y="66"/>
                    <a:pt x="0" y="65"/>
                  </a:cubicBezTo>
                  <a:moveTo>
                    <a:pt x="187" y="0"/>
                  </a:moveTo>
                  <a:cubicBezTo>
                    <a:pt x="168" y="50"/>
                    <a:pt x="118" y="78"/>
                    <a:pt x="66" y="78"/>
                  </a:cubicBezTo>
                  <a:cubicBezTo>
                    <a:pt x="118" y="78"/>
                    <a:pt x="168" y="5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4" name="Freeform 486">
              <a:extLst>
                <a:ext uri="{FF2B5EF4-FFF2-40B4-BE49-F238E27FC236}">
                  <a16:creationId xmlns:a16="http://schemas.microsoft.com/office/drawing/2014/main" id="{258D2DA8-C1D3-4738-8BF8-C6FB0E47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0" y="5145088"/>
              <a:ext cx="1103312" cy="690563"/>
            </a:xfrm>
            <a:custGeom>
              <a:avLst/>
              <a:gdLst>
                <a:gd name="T0" fmla="*/ 159 w 394"/>
                <a:gd name="T1" fmla="*/ 175 h 246"/>
                <a:gd name="T2" fmla="*/ 155 w 394"/>
                <a:gd name="T3" fmla="*/ 235 h 246"/>
                <a:gd name="T4" fmla="*/ 155 w 394"/>
                <a:gd name="T5" fmla="*/ 237 h 246"/>
                <a:gd name="T6" fmla="*/ 68 w 394"/>
                <a:gd name="T7" fmla="*/ 223 h 246"/>
                <a:gd name="T8" fmla="*/ 0 w 394"/>
                <a:gd name="T9" fmla="*/ 193 h 246"/>
                <a:gd name="T10" fmla="*/ 13 w 394"/>
                <a:gd name="T11" fmla="*/ 75 h 246"/>
                <a:gd name="T12" fmla="*/ 76 w 394"/>
                <a:gd name="T13" fmla="*/ 1 h 246"/>
                <a:gd name="T14" fmla="*/ 76 w 394"/>
                <a:gd name="T15" fmla="*/ 0 h 246"/>
                <a:gd name="T16" fmla="*/ 268 w 394"/>
                <a:gd name="T17" fmla="*/ 47 h 246"/>
                <a:gd name="T18" fmla="*/ 268 w 394"/>
                <a:gd name="T19" fmla="*/ 47 h 246"/>
                <a:gd name="T20" fmla="*/ 369 w 394"/>
                <a:gd name="T21" fmla="*/ 136 h 246"/>
                <a:gd name="T22" fmla="*/ 369 w 394"/>
                <a:gd name="T23" fmla="*/ 136 h 246"/>
                <a:gd name="T24" fmla="*/ 394 w 394"/>
                <a:gd name="T25" fmla="*/ 235 h 246"/>
                <a:gd name="T26" fmla="*/ 302 w 394"/>
                <a:gd name="T27" fmla="*/ 246 h 246"/>
                <a:gd name="T28" fmla="*/ 239 w 394"/>
                <a:gd name="T29" fmla="*/ 239 h 246"/>
                <a:gd name="T30" fmla="*/ 240 w 394"/>
                <a:gd name="T31" fmla="*/ 237 h 246"/>
                <a:gd name="T32" fmla="*/ 238 w 394"/>
                <a:gd name="T33" fmla="*/ 181 h 246"/>
                <a:gd name="T34" fmla="*/ 159 w 394"/>
                <a:gd name="T35" fmla="*/ 17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246">
                  <a:moveTo>
                    <a:pt x="159" y="175"/>
                  </a:moveTo>
                  <a:cubicBezTo>
                    <a:pt x="154" y="204"/>
                    <a:pt x="155" y="235"/>
                    <a:pt x="155" y="235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35" y="237"/>
                    <a:pt x="102" y="235"/>
                    <a:pt x="68" y="223"/>
                  </a:cubicBezTo>
                  <a:cubicBezTo>
                    <a:pt x="34" y="212"/>
                    <a:pt x="12" y="199"/>
                    <a:pt x="0" y="193"/>
                  </a:cubicBezTo>
                  <a:cubicBezTo>
                    <a:pt x="3" y="150"/>
                    <a:pt x="8" y="111"/>
                    <a:pt x="13" y="75"/>
                  </a:cubicBezTo>
                  <a:cubicBezTo>
                    <a:pt x="18" y="74"/>
                    <a:pt x="71" y="62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7" y="21"/>
                    <a:pt x="185" y="48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8" y="47"/>
                    <a:pt x="270" y="135"/>
                    <a:pt x="369" y="136"/>
                  </a:cubicBezTo>
                  <a:cubicBezTo>
                    <a:pt x="369" y="136"/>
                    <a:pt x="369" y="136"/>
                    <a:pt x="369" y="136"/>
                  </a:cubicBezTo>
                  <a:cubicBezTo>
                    <a:pt x="375" y="176"/>
                    <a:pt x="383" y="216"/>
                    <a:pt x="394" y="235"/>
                  </a:cubicBezTo>
                  <a:cubicBezTo>
                    <a:pt x="378" y="239"/>
                    <a:pt x="341" y="245"/>
                    <a:pt x="302" y="246"/>
                  </a:cubicBezTo>
                  <a:cubicBezTo>
                    <a:pt x="272" y="246"/>
                    <a:pt x="252" y="242"/>
                    <a:pt x="239" y="239"/>
                  </a:cubicBezTo>
                  <a:cubicBezTo>
                    <a:pt x="240" y="237"/>
                    <a:pt x="240" y="237"/>
                    <a:pt x="240" y="237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09" y="185"/>
                    <a:pt x="181" y="181"/>
                    <a:pt x="159" y="175"/>
                  </a:cubicBezTo>
                  <a:close/>
                </a:path>
              </a:pathLst>
            </a:custGeom>
            <a:solidFill>
              <a:srgbClr val="77A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5" name="Freeform 487">
              <a:extLst>
                <a:ext uri="{FF2B5EF4-FFF2-40B4-BE49-F238E27FC236}">
                  <a16:creationId xmlns:a16="http://schemas.microsoft.com/office/drawing/2014/main" id="{AF701E1E-3E02-4860-945A-0D5A5C0F5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5243513"/>
              <a:ext cx="282575" cy="282575"/>
            </a:xfrm>
            <a:custGeom>
              <a:avLst/>
              <a:gdLst>
                <a:gd name="T0" fmla="*/ 101 w 101"/>
                <a:gd name="T1" fmla="*/ 101 h 101"/>
                <a:gd name="T2" fmla="*/ 101 w 101"/>
                <a:gd name="T3" fmla="*/ 101 h 101"/>
                <a:gd name="T4" fmla="*/ 0 w 101"/>
                <a:gd name="T5" fmla="*/ 12 h 101"/>
                <a:gd name="T6" fmla="*/ 0 w 101"/>
                <a:gd name="T7" fmla="*/ 12 h 101"/>
                <a:gd name="T8" fmla="*/ 91 w 101"/>
                <a:gd name="T9" fmla="*/ 0 h 101"/>
                <a:gd name="T10" fmla="*/ 92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2" y="100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8" y="12"/>
                    <a:pt x="59" y="8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25"/>
                    <a:pt x="97" y="63"/>
                    <a:pt x="101" y="101"/>
                  </a:cubicBezTo>
                  <a:close/>
                </a:path>
              </a:pathLst>
            </a:custGeom>
            <a:solidFill>
              <a:srgbClr val="66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6" name="Freeform 488">
              <a:extLst>
                <a:ext uri="{FF2B5EF4-FFF2-40B4-BE49-F238E27FC236}">
                  <a16:creationId xmlns:a16="http://schemas.microsoft.com/office/drawing/2014/main" id="{A0CAAA05-AC39-4AAE-A8BD-E755363E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6365875"/>
              <a:ext cx="231775" cy="77788"/>
            </a:xfrm>
            <a:custGeom>
              <a:avLst/>
              <a:gdLst>
                <a:gd name="T0" fmla="*/ 83 w 83"/>
                <a:gd name="T1" fmla="*/ 16 h 28"/>
                <a:gd name="T2" fmla="*/ 83 w 83"/>
                <a:gd name="T3" fmla="*/ 16 h 28"/>
                <a:gd name="T4" fmla="*/ 3 w 83"/>
                <a:gd name="T5" fmla="*/ 12 h 28"/>
                <a:gd name="T6" fmla="*/ 0 w 83"/>
                <a:gd name="T7" fmla="*/ 1 h 28"/>
                <a:gd name="T8" fmla="*/ 1 w 83"/>
                <a:gd name="T9" fmla="*/ 0 h 28"/>
                <a:gd name="T10" fmla="*/ 82 w 83"/>
                <a:gd name="T11" fmla="*/ 6 h 28"/>
                <a:gd name="T12" fmla="*/ 83 w 83"/>
                <a:gd name="T1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8">
                  <a:moveTo>
                    <a:pt x="83" y="16"/>
                  </a:moveTo>
                  <a:cubicBezTo>
                    <a:pt x="83" y="16"/>
                    <a:pt x="83" y="16"/>
                    <a:pt x="83" y="16"/>
                  </a:cubicBezTo>
                  <a:cubicBezTo>
                    <a:pt x="46" y="28"/>
                    <a:pt x="3" y="12"/>
                    <a:pt x="3" y="12"/>
                  </a:cubicBezTo>
                  <a:cubicBezTo>
                    <a:pt x="2" y="9"/>
                    <a:pt x="1" y="5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6" y="21"/>
                    <a:pt x="82" y="6"/>
                  </a:cubicBezTo>
                  <a:cubicBezTo>
                    <a:pt x="83" y="9"/>
                    <a:pt x="83" y="13"/>
                    <a:pt x="8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7" name="Freeform 489">
              <a:extLst>
                <a:ext uri="{FF2B5EF4-FFF2-40B4-BE49-F238E27FC236}">
                  <a16:creationId xmlns:a16="http://schemas.microsoft.com/office/drawing/2014/main" id="{935DA2AE-3189-4B85-8E41-425E7D24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4595813"/>
              <a:ext cx="917575" cy="684213"/>
            </a:xfrm>
            <a:custGeom>
              <a:avLst/>
              <a:gdLst>
                <a:gd name="T0" fmla="*/ 328 w 328"/>
                <a:gd name="T1" fmla="*/ 231 h 244"/>
                <a:gd name="T2" fmla="*/ 327 w 328"/>
                <a:gd name="T3" fmla="*/ 231 h 244"/>
                <a:gd name="T4" fmla="*/ 236 w 328"/>
                <a:gd name="T5" fmla="*/ 243 h 244"/>
                <a:gd name="T6" fmla="*/ 44 w 328"/>
                <a:gd name="T7" fmla="*/ 196 h 244"/>
                <a:gd name="T8" fmla="*/ 1 w 328"/>
                <a:gd name="T9" fmla="*/ 169 h 244"/>
                <a:gd name="T10" fmla="*/ 0 w 328"/>
                <a:gd name="T11" fmla="*/ 169 h 244"/>
                <a:gd name="T12" fmla="*/ 53 w 328"/>
                <a:gd name="T13" fmla="*/ 1 h 244"/>
                <a:gd name="T14" fmla="*/ 53 w 328"/>
                <a:gd name="T15" fmla="*/ 2 h 244"/>
                <a:gd name="T16" fmla="*/ 105 w 328"/>
                <a:gd name="T17" fmla="*/ 31 h 244"/>
                <a:gd name="T18" fmla="*/ 123 w 328"/>
                <a:gd name="T19" fmla="*/ 0 h 244"/>
                <a:gd name="T20" fmla="*/ 124 w 328"/>
                <a:gd name="T21" fmla="*/ 1 h 244"/>
                <a:gd name="T22" fmla="*/ 244 w 328"/>
                <a:gd name="T23" fmla="*/ 40 h 244"/>
                <a:gd name="T24" fmla="*/ 243 w 328"/>
                <a:gd name="T25" fmla="*/ 60 h 244"/>
                <a:gd name="T26" fmla="*/ 307 w 328"/>
                <a:gd name="T27" fmla="*/ 73 h 244"/>
                <a:gd name="T28" fmla="*/ 307 w 328"/>
                <a:gd name="T29" fmla="*/ 73 h 244"/>
                <a:gd name="T30" fmla="*/ 305 w 328"/>
                <a:gd name="T31" fmla="*/ 88 h 244"/>
                <a:gd name="T32" fmla="*/ 313 w 328"/>
                <a:gd name="T33" fmla="*/ 94 h 244"/>
                <a:gd name="T34" fmla="*/ 273 w 328"/>
                <a:gd name="T35" fmla="*/ 130 h 244"/>
                <a:gd name="T36" fmla="*/ 219 w 328"/>
                <a:gd name="T37" fmla="*/ 110 h 244"/>
                <a:gd name="T38" fmla="*/ 209 w 328"/>
                <a:gd name="T39" fmla="*/ 69 h 244"/>
                <a:gd name="T40" fmla="*/ 198 w 328"/>
                <a:gd name="T41" fmla="*/ 90 h 244"/>
                <a:gd name="T42" fmla="*/ 170 w 328"/>
                <a:gd name="T43" fmla="*/ 51 h 244"/>
                <a:gd name="T44" fmla="*/ 168 w 328"/>
                <a:gd name="T45" fmla="*/ 93 h 244"/>
                <a:gd name="T46" fmla="*/ 142 w 328"/>
                <a:gd name="T47" fmla="*/ 62 h 244"/>
                <a:gd name="T48" fmla="*/ 149 w 328"/>
                <a:gd name="T49" fmla="*/ 105 h 244"/>
                <a:gd name="T50" fmla="*/ 124 w 328"/>
                <a:gd name="T51" fmla="*/ 90 h 244"/>
                <a:gd name="T52" fmla="*/ 153 w 328"/>
                <a:gd name="T53" fmla="*/ 153 h 244"/>
                <a:gd name="T54" fmla="*/ 327 w 328"/>
                <a:gd name="T55" fmla="*/ 202 h 244"/>
                <a:gd name="T56" fmla="*/ 328 w 328"/>
                <a:gd name="T57" fmla="*/ 23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244">
                  <a:moveTo>
                    <a:pt x="328" y="231"/>
                  </a:moveTo>
                  <a:cubicBezTo>
                    <a:pt x="327" y="231"/>
                    <a:pt x="327" y="231"/>
                    <a:pt x="327" y="231"/>
                  </a:cubicBezTo>
                  <a:cubicBezTo>
                    <a:pt x="295" y="239"/>
                    <a:pt x="264" y="243"/>
                    <a:pt x="236" y="243"/>
                  </a:cubicBezTo>
                  <a:cubicBezTo>
                    <a:pt x="153" y="244"/>
                    <a:pt x="85" y="217"/>
                    <a:pt x="44" y="196"/>
                  </a:cubicBezTo>
                  <a:cubicBezTo>
                    <a:pt x="17" y="182"/>
                    <a:pt x="1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6" y="97"/>
                    <a:pt x="35" y="42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0" y="18"/>
                    <a:pt x="94" y="33"/>
                    <a:pt x="105" y="31"/>
                  </a:cubicBezTo>
                  <a:cubicBezTo>
                    <a:pt x="114" y="30"/>
                    <a:pt x="117" y="18"/>
                    <a:pt x="123" y="0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73" y="56"/>
                    <a:pt x="244" y="40"/>
                  </a:cubicBezTo>
                  <a:cubicBezTo>
                    <a:pt x="243" y="49"/>
                    <a:pt x="242" y="56"/>
                    <a:pt x="243" y="60"/>
                  </a:cubicBezTo>
                  <a:cubicBezTo>
                    <a:pt x="245" y="79"/>
                    <a:pt x="301" y="82"/>
                    <a:pt x="307" y="73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307" y="73"/>
                    <a:pt x="305" y="82"/>
                    <a:pt x="305" y="88"/>
                  </a:cubicBezTo>
                  <a:cubicBezTo>
                    <a:pt x="305" y="89"/>
                    <a:pt x="308" y="91"/>
                    <a:pt x="313" y="94"/>
                  </a:cubicBezTo>
                  <a:cubicBezTo>
                    <a:pt x="312" y="98"/>
                    <a:pt x="310" y="127"/>
                    <a:pt x="273" y="130"/>
                  </a:cubicBezTo>
                  <a:cubicBezTo>
                    <a:pt x="234" y="134"/>
                    <a:pt x="219" y="110"/>
                    <a:pt x="219" y="110"/>
                  </a:cubicBezTo>
                  <a:cubicBezTo>
                    <a:pt x="219" y="110"/>
                    <a:pt x="222" y="70"/>
                    <a:pt x="209" y="69"/>
                  </a:cubicBezTo>
                  <a:cubicBezTo>
                    <a:pt x="199" y="69"/>
                    <a:pt x="198" y="90"/>
                    <a:pt x="198" y="90"/>
                  </a:cubicBezTo>
                  <a:cubicBezTo>
                    <a:pt x="188" y="82"/>
                    <a:pt x="183" y="50"/>
                    <a:pt x="170" y="51"/>
                  </a:cubicBezTo>
                  <a:cubicBezTo>
                    <a:pt x="157" y="52"/>
                    <a:pt x="168" y="91"/>
                    <a:pt x="168" y="93"/>
                  </a:cubicBezTo>
                  <a:cubicBezTo>
                    <a:pt x="167" y="91"/>
                    <a:pt x="154" y="57"/>
                    <a:pt x="142" y="62"/>
                  </a:cubicBezTo>
                  <a:cubicBezTo>
                    <a:pt x="128" y="69"/>
                    <a:pt x="147" y="102"/>
                    <a:pt x="149" y="105"/>
                  </a:cubicBezTo>
                  <a:cubicBezTo>
                    <a:pt x="147" y="103"/>
                    <a:pt x="131" y="84"/>
                    <a:pt x="124" y="90"/>
                  </a:cubicBezTo>
                  <a:cubicBezTo>
                    <a:pt x="116" y="97"/>
                    <a:pt x="132" y="120"/>
                    <a:pt x="153" y="153"/>
                  </a:cubicBezTo>
                  <a:cubicBezTo>
                    <a:pt x="175" y="186"/>
                    <a:pt x="241" y="237"/>
                    <a:pt x="327" y="202"/>
                  </a:cubicBezTo>
                  <a:cubicBezTo>
                    <a:pt x="327" y="202"/>
                    <a:pt x="327" y="213"/>
                    <a:pt x="328" y="231"/>
                  </a:cubicBezTo>
                  <a:close/>
                </a:path>
              </a:pathLst>
            </a:custGeom>
            <a:solidFill>
              <a:srgbClr val="77A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8" name="Freeform 490">
              <a:extLst>
                <a:ext uri="{FF2B5EF4-FFF2-40B4-BE49-F238E27FC236}">
                  <a16:creationId xmlns:a16="http://schemas.microsoft.com/office/drawing/2014/main" id="{DF445A5F-18C9-4240-8E8D-A8A6E07E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75" y="5964238"/>
              <a:ext cx="290512" cy="460375"/>
            </a:xfrm>
            <a:custGeom>
              <a:avLst/>
              <a:gdLst>
                <a:gd name="T0" fmla="*/ 89 w 104"/>
                <a:gd name="T1" fmla="*/ 0 h 164"/>
                <a:gd name="T2" fmla="*/ 104 w 104"/>
                <a:gd name="T3" fmla="*/ 149 h 164"/>
                <a:gd name="T4" fmla="*/ 23 w 104"/>
                <a:gd name="T5" fmla="*/ 143 h 164"/>
                <a:gd name="T6" fmla="*/ 22 w 104"/>
                <a:gd name="T7" fmla="*/ 144 h 164"/>
                <a:gd name="T8" fmla="*/ 0 w 104"/>
                <a:gd name="T9" fmla="*/ 1 h 164"/>
                <a:gd name="T10" fmla="*/ 65 w 104"/>
                <a:gd name="T11" fmla="*/ 3 h 164"/>
                <a:gd name="T12" fmla="*/ 89 w 104"/>
                <a:gd name="T13" fmla="*/ 0 h 164"/>
                <a:gd name="T14" fmla="*/ 89 w 104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64">
                  <a:moveTo>
                    <a:pt x="89" y="0"/>
                  </a:moveTo>
                  <a:cubicBezTo>
                    <a:pt x="95" y="72"/>
                    <a:pt x="102" y="119"/>
                    <a:pt x="104" y="149"/>
                  </a:cubicBezTo>
                  <a:cubicBezTo>
                    <a:pt x="68" y="164"/>
                    <a:pt x="23" y="143"/>
                    <a:pt x="23" y="143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2" y="101"/>
                    <a:pt x="1" y="8"/>
                    <a:pt x="0" y="1"/>
                  </a:cubicBezTo>
                  <a:cubicBezTo>
                    <a:pt x="17" y="3"/>
                    <a:pt x="40" y="5"/>
                    <a:pt x="65" y="3"/>
                  </a:cubicBezTo>
                  <a:cubicBezTo>
                    <a:pt x="74" y="2"/>
                    <a:pt x="82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9" name="Freeform 491">
              <a:extLst>
                <a:ext uri="{FF2B5EF4-FFF2-40B4-BE49-F238E27FC236}">
                  <a16:creationId xmlns:a16="http://schemas.microsoft.com/office/drawing/2014/main" id="{1E7A0E24-B405-493B-8AAF-0C33BC37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4416425"/>
              <a:ext cx="254000" cy="409575"/>
            </a:xfrm>
            <a:custGeom>
              <a:avLst/>
              <a:gdLst>
                <a:gd name="T0" fmla="*/ 2 w 91"/>
                <a:gd name="T1" fmla="*/ 104 h 146"/>
                <a:gd name="T2" fmla="*/ 45 w 91"/>
                <a:gd name="T3" fmla="*/ 1 h 146"/>
                <a:gd name="T4" fmla="*/ 45 w 91"/>
                <a:gd name="T5" fmla="*/ 0 h 146"/>
                <a:gd name="T6" fmla="*/ 91 w 91"/>
                <a:gd name="T7" fmla="*/ 17 h 146"/>
                <a:gd name="T8" fmla="*/ 65 w 91"/>
                <a:gd name="T9" fmla="*/ 135 h 146"/>
                <a:gd name="T10" fmla="*/ 65 w 91"/>
                <a:gd name="T11" fmla="*/ 137 h 146"/>
                <a:gd name="T12" fmla="*/ 1 w 91"/>
                <a:gd name="T13" fmla="*/ 124 h 146"/>
                <a:gd name="T14" fmla="*/ 2 w 91"/>
                <a:gd name="T15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46">
                  <a:moveTo>
                    <a:pt x="2" y="104"/>
                  </a:moveTo>
                  <a:cubicBezTo>
                    <a:pt x="8" y="72"/>
                    <a:pt x="26" y="17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6" y="2"/>
                    <a:pt x="74" y="6"/>
                    <a:pt x="91" y="17"/>
                  </a:cubicBezTo>
                  <a:cubicBezTo>
                    <a:pt x="77" y="43"/>
                    <a:pt x="66" y="117"/>
                    <a:pt x="65" y="135"/>
                  </a:cubicBezTo>
                  <a:cubicBezTo>
                    <a:pt x="65" y="136"/>
                    <a:pt x="65" y="136"/>
                    <a:pt x="65" y="137"/>
                  </a:cubicBezTo>
                  <a:cubicBezTo>
                    <a:pt x="59" y="146"/>
                    <a:pt x="3" y="143"/>
                    <a:pt x="1" y="124"/>
                  </a:cubicBezTo>
                  <a:cubicBezTo>
                    <a:pt x="0" y="120"/>
                    <a:pt x="1" y="113"/>
                    <a:pt x="2" y="104"/>
                  </a:cubicBezTo>
                  <a:close/>
                </a:path>
              </a:pathLst>
            </a:custGeom>
            <a:solidFill>
              <a:srgbClr val="77A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0" name="Freeform 492">
              <a:extLst>
                <a:ext uri="{FF2B5EF4-FFF2-40B4-BE49-F238E27FC236}">
                  <a16:creationId xmlns:a16="http://schemas.microsoft.com/office/drawing/2014/main" id="{BED317C7-E0C3-4F3D-8454-1208846E5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5" y="4354513"/>
              <a:ext cx="458787" cy="398463"/>
            </a:xfrm>
            <a:custGeom>
              <a:avLst/>
              <a:gdLst>
                <a:gd name="T0" fmla="*/ 164 w 164"/>
                <a:gd name="T1" fmla="*/ 22 h 142"/>
                <a:gd name="T2" fmla="*/ 164 w 164"/>
                <a:gd name="T3" fmla="*/ 23 h 142"/>
                <a:gd name="T4" fmla="*/ 121 w 164"/>
                <a:gd name="T5" fmla="*/ 126 h 142"/>
                <a:gd name="T6" fmla="*/ 1 w 164"/>
                <a:gd name="T7" fmla="*/ 87 h 142"/>
                <a:gd name="T8" fmla="*/ 0 w 164"/>
                <a:gd name="T9" fmla="*/ 86 h 142"/>
                <a:gd name="T10" fmla="*/ 9 w 164"/>
                <a:gd name="T11" fmla="*/ 59 h 142"/>
                <a:gd name="T12" fmla="*/ 36 w 164"/>
                <a:gd name="T13" fmla="*/ 0 h 142"/>
                <a:gd name="T14" fmla="*/ 41 w 164"/>
                <a:gd name="T15" fmla="*/ 3 h 142"/>
                <a:gd name="T16" fmla="*/ 74 w 164"/>
                <a:gd name="T17" fmla="*/ 61 h 142"/>
                <a:gd name="T18" fmla="*/ 138 w 164"/>
                <a:gd name="T19" fmla="*/ 22 h 142"/>
                <a:gd name="T20" fmla="*/ 138 w 164"/>
                <a:gd name="T21" fmla="*/ 22 h 142"/>
                <a:gd name="T22" fmla="*/ 153 w 164"/>
                <a:gd name="T23" fmla="*/ 21 h 142"/>
                <a:gd name="T24" fmla="*/ 153 w 164"/>
                <a:gd name="T25" fmla="*/ 21 h 142"/>
                <a:gd name="T26" fmla="*/ 164 w 164"/>
                <a:gd name="T27" fmla="*/ 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42">
                  <a:moveTo>
                    <a:pt x="164" y="22"/>
                  </a:moveTo>
                  <a:cubicBezTo>
                    <a:pt x="164" y="23"/>
                    <a:pt x="164" y="23"/>
                    <a:pt x="164" y="23"/>
                  </a:cubicBezTo>
                  <a:cubicBezTo>
                    <a:pt x="145" y="39"/>
                    <a:pt x="127" y="94"/>
                    <a:pt x="121" y="126"/>
                  </a:cubicBezTo>
                  <a:cubicBezTo>
                    <a:pt x="50" y="142"/>
                    <a:pt x="1" y="87"/>
                    <a:pt x="1" y="8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78"/>
                    <a:pt x="5" y="69"/>
                    <a:pt x="9" y="59"/>
                  </a:cubicBezTo>
                  <a:cubicBezTo>
                    <a:pt x="22" y="23"/>
                    <a:pt x="36" y="0"/>
                    <a:pt x="36" y="0"/>
                  </a:cubicBezTo>
                  <a:cubicBezTo>
                    <a:pt x="37" y="1"/>
                    <a:pt x="39" y="2"/>
                    <a:pt x="41" y="3"/>
                  </a:cubicBezTo>
                  <a:cubicBezTo>
                    <a:pt x="41" y="3"/>
                    <a:pt x="33" y="51"/>
                    <a:pt x="74" y="61"/>
                  </a:cubicBezTo>
                  <a:cubicBezTo>
                    <a:pt x="115" y="71"/>
                    <a:pt x="138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43" y="22"/>
                    <a:pt x="148" y="21"/>
                    <a:pt x="153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7" y="21"/>
                    <a:pt x="164" y="22"/>
                  </a:cubicBezTo>
                </a:path>
              </a:pathLst>
            </a:custGeom>
            <a:solidFill>
              <a:srgbClr val="FBC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1" name="Freeform 493">
              <a:extLst>
                <a:ext uri="{FF2B5EF4-FFF2-40B4-BE49-F238E27FC236}">
                  <a16:creationId xmlns:a16="http://schemas.microsoft.com/office/drawing/2014/main" id="{EC59D965-074E-44D6-A706-3A70E7E2B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4950" y="4362450"/>
              <a:ext cx="293687" cy="190500"/>
            </a:xfrm>
            <a:custGeom>
              <a:avLst/>
              <a:gdLst>
                <a:gd name="T0" fmla="*/ 105 w 105"/>
                <a:gd name="T1" fmla="*/ 19 h 68"/>
                <a:gd name="T2" fmla="*/ 105 w 105"/>
                <a:gd name="T3" fmla="*/ 19 h 68"/>
                <a:gd name="T4" fmla="*/ 41 w 105"/>
                <a:gd name="T5" fmla="*/ 58 h 68"/>
                <a:gd name="T6" fmla="*/ 8 w 105"/>
                <a:gd name="T7" fmla="*/ 0 h 68"/>
                <a:gd name="T8" fmla="*/ 74 w 105"/>
                <a:gd name="T9" fmla="*/ 18 h 68"/>
                <a:gd name="T10" fmla="*/ 105 w 105"/>
                <a:gd name="T11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8">
                  <a:moveTo>
                    <a:pt x="105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82" y="68"/>
                    <a:pt x="41" y="58"/>
                  </a:cubicBezTo>
                  <a:cubicBezTo>
                    <a:pt x="0" y="48"/>
                    <a:pt x="8" y="0"/>
                    <a:pt x="8" y="0"/>
                  </a:cubicBezTo>
                  <a:cubicBezTo>
                    <a:pt x="28" y="9"/>
                    <a:pt x="50" y="16"/>
                    <a:pt x="74" y="18"/>
                  </a:cubicBezTo>
                  <a:cubicBezTo>
                    <a:pt x="85" y="19"/>
                    <a:pt x="95" y="19"/>
                    <a:pt x="105" y="19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2" name="Freeform 494">
              <a:extLst>
                <a:ext uri="{FF2B5EF4-FFF2-40B4-BE49-F238E27FC236}">
                  <a16:creationId xmlns:a16="http://schemas.microsoft.com/office/drawing/2014/main" id="{ED5587B5-9EC2-4726-A7FB-A1F1A108B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350" y="4419600"/>
              <a:ext cx="265112" cy="131763"/>
            </a:xfrm>
            <a:custGeom>
              <a:avLst/>
              <a:gdLst>
                <a:gd name="T0" fmla="*/ 0 w 95"/>
                <a:gd name="T1" fmla="*/ 5 h 47"/>
                <a:gd name="T2" fmla="*/ 32 w 95"/>
                <a:gd name="T3" fmla="*/ 38 h 47"/>
                <a:gd name="T4" fmla="*/ 95 w 95"/>
                <a:gd name="T5" fmla="*/ 0 h 47"/>
                <a:gd name="T6" fmla="*/ 0 w 95"/>
                <a:gd name="T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7">
                  <a:moveTo>
                    <a:pt x="0" y="5"/>
                  </a:moveTo>
                  <a:cubicBezTo>
                    <a:pt x="3" y="18"/>
                    <a:pt x="11" y="33"/>
                    <a:pt x="32" y="38"/>
                  </a:cubicBezTo>
                  <a:cubicBezTo>
                    <a:pt x="70" y="47"/>
                    <a:pt x="92" y="6"/>
                    <a:pt x="95" y="0"/>
                  </a:cubicBezTo>
                  <a:cubicBezTo>
                    <a:pt x="66" y="10"/>
                    <a:pt x="31" y="12"/>
                    <a:pt x="0" y="5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3" name="Freeform 495">
              <a:extLst>
                <a:ext uri="{FF2B5EF4-FFF2-40B4-BE49-F238E27FC236}">
                  <a16:creationId xmlns:a16="http://schemas.microsoft.com/office/drawing/2014/main" id="{BC28D020-1639-4A42-9415-88734BFEF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413" y="4416425"/>
              <a:ext cx="19050" cy="0"/>
            </a:xfrm>
            <a:custGeom>
              <a:avLst/>
              <a:gdLst>
                <a:gd name="T0" fmla="*/ 7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4" name="Freeform 496">
              <a:extLst>
                <a:ext uri="{FF2B5EF4-FFF2-40B4-BE49-F238E27FC236}">
                  <a16:creationId xmlns:a16="http://schemas.microsoft.com/office/drawing/2014/main" id="{60D08A33-6F97-4E6E-98E3-8B2181AE0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362450"/>
              <a:ext cx="271462" cy="53975"/>
            </a:xfrm>
            <a:custGeom>
              <a:avLst/>
              <a:gdLst>
                <a:gd name="T0" fmla="*/ 171 w 171"/>
                <a:gd name="T1" fmla="*/ 34 h 34"/>
                <a:gd name="T2" fmla="*/ 171 w 171"/>
                <a:gd name="T3" fmla="*/ 34 h 34"/>
                <a:gd name="T4" fmla="*/ 171 w 171"/>
                <a:gd name="T5" fmla="*/ 34 h 34"/>
                <a:gd name="T6" fmla="*/ 171 w 171"/>
                <a:gd name="T7" fmla="*/ 34 h 34"/>
                <a:gd name="T8" fmla="*/ 171 w 171"/>
                <a:gd name="T9" fmla="*/ 34 h 34"/>
                <a:gd name="T10" fmla="*/ 0 w 171"/>
                <a:gd name="T11" fmla="*/ 0 h 34"/>
                <a:gd name="T12" fmla="*/ 0 w 171"/>
                <a:gd name="T13" fmla="*/ 0 h 34"/>
                <a:gd name="T14" fmla="*/ 0 w 171"/>
                <a:gd name="T15" fmla="*/ 0 h 34"/>
                <a:gd name="T16" fmla="*/ 0 w 17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34">
                  <a:moveTo>
                    <a:pt x="171" y="34"/>
                  </a:moveTo>
                  <a:lnTo>
                    <a:pt x="171" y="34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71" y="3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5" name="Freeform 497">
              <a:extLst>
                <a:ext uri="{FF2B5EF4-FFF2-40B4-BE49-F238E27FC236}">
                  <a16:creationId xmlns:a16="http://schemas.microsoft.com/office/drawing/2014/main" id="{9B9F87C7-CEF5-4BEB-8DF1-5C5E84B85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362450"/>
              <a:ext cx="271462" cy="53975"/>
            </a:xfrm>
            <a:custGeom>
              <a:avLst/>
              <a:gdLst>
                <a:gd name="T0" fmla="*/ 171 w 171"/>
                <a:gd name="T1" fmla="*/ 34 h 34"/>
                <a:gd name="T2" fmla="*/ 171 w 171"/>
                <a:gd name="T3" fmla="*/ 34 h 34"/>
                <a:gd name="T4" fmla="*/ 171 w 171"/>
                <a:gd name="T5" fmla="*/ 34 h 34"/>
                <a:gd name="T6" fmla="*/ 171 w 171"/>
                <a:gd name="T7" fmla="*/ 34 h 34"/>
                <a:gd name="T8" fmla="*/ 171 w 171"/>
                <a:gd name="T9" fmla="*/ 34 h 34"/>
                <a:gd name="T10" fmla="*/ 0 w 171"/>
                <a:gd name="T11" fmla="*/ 0 h 34"/>
                <a:gd name="T12" fmla="*/ 0 w 171"/>
                <a:gd name="T13" fmla="*/ 0 h 34"/>
                <a:gd name="T14" fmla="*/ 0 w 171"/>
                <a:gd name="T15" fmla="*/ 0 h 34"/>
                <a:gd name="T16" fmla="*/ 0 w 17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34">
                  <a:moveTo>
                    <a:pt x="171" y="34"/>
                  </a:moveTo>
                  <a:lnTo>
                    <a:pt x="171" y="34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71" y="3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6" name="Freeform 498">
              <a:extLst>
                <a:ext uri="{FF2B5EF4-FFF2-40B4-BE49-F238E27FC236}">
                  <a16:creationId xmlns:a16="http://schemas.microsoft.com/office/drawing/2014/main" id="{139915A5-3D98-4A37-A716-53E62413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62450"/>
              <a:ext cx="277812" cy="82550"/>
            </a:xfrm>
            <a:custGeom>
              <a:avLst/>
              <a:gdLst>
                <a:gd name="T0" fmla="*/ 2 w 99"/>
                <a:gd name="T1" fmla="*/ 0 h 29"/>
                <a:gd name="T2" fmla="*/ 2 w 99"/>
                <a:gd name="T3" fmla="*/ 0 h 29"/>
                <a:gd name="T4" fmla="*/ 2 w 99"/>
                <a:gd name="T5" fmla="*/ 0 h 29"/>
                <a:gd name="T6" fmla="*/ 3 w 99"/>
                <a:gd name="T7" fmla="*/ 25 h 29"/>
                <a:gd name="T8" fmla="*/ 41 w 99"/>
                <a:gd name="T9" fmla="*/ 29 h 29"/>
                <a:gd name="T10" fmla="*/ 41 w 99"/>
                <a:gd name="T11" fmla="*/ 29 h 29"/>
                <a:gd name="T12" fmla="*/ 41 w 99"/>
                <a:gd name="T13" fmla="*/ 29 h 29"/>
                <a:gd name="T14" fmla="*/ 98 w 99"/>
                <a:gd name="T15" fmla="*/ 20 h 29"/>
                <a:gd name="T16" fmla="*/ 98 w 99"/>
                <a:gd name="T17" fmla="*/ 20 h 29"/>
                <a:gd name="T18" fmla="*/ 98 w 99"/>
                <a:gd name="T19" fmla="*/ 20 h 29"/>
                <a:gd name="T20" fmla="*/ 98 w 99"/>
                <a:gd name="T21" fmla="*/ 20 h 29"/>
                <a:gd name="T22" fmla="*/ 99 w 99"/>
                <a:gd name="T23" fmla="*/ 19 h 29"/>
                <a:gd name="T24" fmla="*/ 99 w 99"/>
                <a:gd name="T25" fmla="*/ 19 h 29"/>
                <a:gd name="T26" fmla="*/ 99 w 99"/>
                <a:gd name="T27" fmla="*/ 19 h 29"/>
                <a:gd name="T28" fmla="*/ 98 w 99"/>
                <a:gd name="T29" fmla="*/ 19 h 29"/>
                <a:gd name="T30" fmla="*/ 98 w 99"/>
                <a:gd name="T31" fmla="*/ 19 h 29"/>
                <a:gd name="T32" fmla="*/ 91 w 99"/>
                <a:gd name="T33" fmla="*/ 19 h 29"/>
                <a:gd name="T34" fmla="*/ 91 w 99"/>
                <a:gd name="T35" fmla="*/ 19 h 29"/>
                <a:gd name="T36" fmla="*/ 91 w 99"/>
                <a:gd name="T37" fmla="*/ 19 h 29"/>
                <a:gd name="T38" fmla="*/ 91 w 99"/>
                <a:gd name="T39" fmla="*/ 19 h 29"/>
                <a:gd name="T40" fmla="*/ 91 w 99"/>
                <a:gd name="T41" fmla="*/ 19 h 29"/>
                <a:gd name="T42" fmla="*/ 91 w 99"/>
                <a:gd name="T43" fmla="*/ 19 h 29"/>
                <a:gd name="T44" fmla="*/ 91 w 99"/>
                <a:gd name="T45" fmla="*/ 19 h 29"/>
                <a:gd name="T46" fmla="*/ 91 w 99"/>
                <a:gd name="T47" fmla="*/ 19 h 29"/>
                <a:gd name="T48" fmla="*/ 68 w 99"/>
                <a:gd name="T49" fmla="*/ 18 h 29"/>
                <a:gd name="T50" fmla="*/ 68 w 99"/>
                <a:gd name="T51" fmla="*/ 18 h 29"/>
                <a:gd name="T52" fmla="*/ 2 w 99"/>
                <a:gd name="T5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2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2"/>
                    <a:pt x="3" y="25"/>
                  </a:cubicBezTo>
                  <a:cubicBezTo>
                    <a:pt x="15" y="28"/>
                    <a:pt x="28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61" y="29"/>
                    <a:pt x="80" y="26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0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3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4" y="19"/>
                    <a:pt x="76" y="19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44" y="16"/>
                    <a:pt x="22" y="9"/>
                    <a:pt x="2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7" name="Freeform 499">
              <a:extLst>
                <a:ext uri="{FF2B5EF4-FFF2-40B4-BE49-F238E27FC236}">
                  <a16:creationId xmlns:a16="http://schemas.microsoft.com/office/drawing/2014/main" id="{A8097E19-5870-4555-AC1F-07425C6F0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6713" y="4419600"/>
              <a:ext cx="158750" cy="25400"/>
            </a:xfrm>
            <a:custGeom>
              <a:avLst/>
              <a:gdLst>
                <a:gd name="T0" fmla="*/ 0 w 57"/>
                <a:gd name="T1" fmla="*/ 9 h 9"/>
                <a:gd name="T2" fmla="*/ 0 w 57"/>
                <a:gd name="T3" fmla="*/ 9 h 9"/>
                <a:gd name="T4" fmla="*/ 0 w 57"/>
                <a:gd name="T5" fmla="*/ 9 h 9"/>
                <a:gd name="T6" fmla="*/ 0 w 57"/>
                <a:gd name="T7" fmla="*/ 9 h 9"/>
                <a:gd name="T8" fmla="*/ 57 w 57"/>
                <a:gd name="T9" fmla="*/ 0 h 9"/>
                <a:gd name="T10" fmla="*/ 0 w 57"/>
                <a:gd name="T11" fmla="*/ 9 h 9"/>
                <a:gd name="T12" fmla="*/ 57 w 57"/>
                <a:gd name="T13" fmla="*/ 0 h 9"/>
                <a:gd name="T14" fmla="*/ 57 w 57"/>
                <a:gd name="T15" fmla="*/ 0 h 9"/>
                <a:gd name="T16" fmla="*/ 57 w 57"/>
                <a:gd name="T17" fmla="*/ 0 h 9"/>
                <a:gd name="T18" fmla="*/ 57 w 5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57" y="0"/>
                  </a:moveTo>
                  <a:cubicBezTo>
                    <a:pt x="39" y="6"/>
                    <a:pt x="20" y="9"/>
                    <a:pt x="0" y="9"/>
                  </a:cubicBezTo>
                  <a:cubicBezTo>
                    <a:pt x="20" y="9"/>
                    <a:pt x="39" y="6"/>
                    <a:pt x="57" y="0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8" name="Freeform 500">
              <a:extLst>
                <a:ext uri="{FF2B5EF4-FFF2-40B4-BE49-F238E27FC236}">
                  <a16:creationId xmlns:a16="http://schemas.microsoft.com/office/drawing/2014/main" id="{99415F3D-8663-425F-BC9B-E7BFE39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289425"/>
              <a:ext cx="304800" cy="398463"/>
            </a:xfrm>
            <a:custGeom>
              <a:avLst/>
              <a:gdLst>
                <a:gd name="T0" fmla="*/ 109 w 109"/>
                <a:gd name="T1" fmla="*/ 23 h 142"/>
                <a:gd name="T2" fmla="*/ 82 w 109"/>
                <a:gd name="T3" fmla="*/ 82 h 142"/>
                <a:gd name="T4" fmla="*/ 73 w 109"/>
                <a:gd name="T5" fmla="*/ 109 h 142"/>
                <a:gd name="T6" fmla="*/ 55 w 109"/>
                <a:gd name="T7" fmla="*/ 140 h 142"/>
                <a:gd name="T8" fmla="*/ 3 w 109"/>
                <a:gd name="T9" fmla="*/ 111 h 142"/>
                <a:gd name="T10" fmla="*/ 3 w 109"/>
                <a:gd name="T11" fmla="*/ 110 h 142"/>
                <a:gd name="T12" fmla="*/ 12 w 109"/>
                <a:gd name="T13" fmla="*/ 91 h 142"/>
                <a:gd name="T14" fmla="*/ 71 w 109"/>
                <a:gd name="T15" fmla="*/ 1 h 142"/>
                <a:gd name="T16" fmla="*/ 72 w 109"/>
                <a:gd name="T17" fmla="*/ 0 h 142"/>
                <a:gd name="T18" fmla="*/ 109 w 109"/>
                <a:gd name="T19" fmla="*/ 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42">
                  <a:moveTo>
                    <a:pt x="109" y="23"/>
                  </a:moveTo>
                  <a:cubicBezTo>
                    <a:pt x="109" y="23"/>
                    <a:pt x="95" y="46"/>
                    <a:pt x="82" y="82"/>
                  </a:cubicBezTo>
                  <a:cubicBezTo>
                    <a:pt x="78" y="92"/>
                    <a:pt x="75" y="101"/>
                    <a:pt x="73" y="109"/>
                  </a:cubicBezTo>
                  <a:cubicBezTo>
                    <a:pt x="67" y="127"/>
                    <a:pt x="64" y="139"/>
                    <a:pt x="55" y="140"/>
                  </a:cubicBezTo>
                  <a:cubicBezTo>
                    <a:pt x="44" y="142"/>
                    <a:pt x="0" y="127"/>
                    <a:pt x="3" y="111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6" y="104"/>
                    <a:pt x="9" y="97"/>
                    <a:pt x="12" y="91"/>
                  </a:cubicBezTo>
                  <a:cubicBezTo>
                    <a:pt x="39" y="34"/>
                    <a:pt x="63" y="9"/>
                    <a:pt x="71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3" y="9"/>
                    <a:pt x="95" y="17"/>
                    <a:pt x="109" y="23"/>
                  </a:cubicBezTo>
                </a:path>
              </a:pathLst>
            </a:custGeom>
            <a:solidFill>
              <a:srgbClr val="77A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9" name="Freeform 501">
              <a:extLst>
                <a:ext uri="{FF2B5EF4-FFF2-40B4-BE49-F238E27FC236}">
                  <a16:creationId xmlns:a16="http://schemas.microsoft.com/office/drawing/2014/main" id="{5FD4C57A-550F-429A-94D9-B1C0B876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75" y="4113213"/>
              <a:ext cx="377825" cy="431800"/>
            </a:xfrm>
            <a:custGeom>
              <a:avLst/>
              <a:gdLst>
                <a:gd name="T0" fmla="*/ 135 w 135"/>
                <a:gd name="T1" fmla="*/ 63 h 154"/>
                <a:gd name="T2" fmla="*/ 134 w 135"/>
                <a:gd name="T3" fmla="*/ 64 h 154"/>
                <a:gd name="T4" fmla="*/ 75 w 135"/>
                <a:gd name="T5" fmla="*/ 154 h 154"/>
                <a:gd name="T6" fmla="*/ 73 w 135"/>
                <a:gd name="T7" fmla="*/ 153 h 154"/>
                <a:gd name="T8" fmla="*/ 0 w 135"/>
                <a:gd name="T9" fmla="*/ 87 h 154"/>
                <a:gd name="T10" fmla="*/ 0 w 135"/>
                <a:gd name="T11" fmla="*/ 87 h 154"/>
                <a:gd name="T12" fmla="*/ 62 w 135"/>
                <a:gd name="T13" fmla="*/ 0 h 154"/>
                <a:gd name="T14" fmla="*/ 113 w 135"/>
                <a:gd name="T15" fmla="*/ 43 h 154"/>
                <a:gd name="T16" fmla="*/ 135 w 135"/>
                <a:gd name="T17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54">
                  <a:moveTo>
                    <a:pt x="135" y="63"/>
                  </a:moveTo>
                  <a:cubicBezTo>
                    <a:pt x="134" y="64"/>
                    <a:pt x="134" y="64"/>
                    <a:pt x="134" y="64"/>
                  </a:cubicBezTo>
                  <a:cubicBezTo>
                    <a:pt x="126" y="72"/>
                    <a:pt x="102" y="97"/>
                    <a:pt x="75" y="154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45" y="144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5"/>
                    <a:pt x="55" y="4"/>
                    <a:pt x="62" y="0"/>
                  </a:cubicBezTo>
                  <a:cubicBezTo>
                    <a:pt x="84" y="21"/>
                    <a:pt x="104" y="36"/>
                    <a:pt x="113" y="43"/>
                  </a:cubicBezTo>
                  <a:cubicBezTo>
                    <a:pt x="119" y="50"/>
                    <a:pt x="127" y="57"/>
                    <a:pt x="135" y="63"/>
                  </a:cubicBezTo>
                </a:path>
              </a:pathLst>
            </a:custGeom>
            <a:solidFill>
              <a:srgbClr val="FBC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0" name="Freeform 502">
              <a:extLst>
                <a:ext uri="{FF2B5EF4-FFF2-40B4-BE49-F238E27FC236}">
                  <a16:creationId xmlns:a16="http://schemas.microsoft.com/office/drawing/2014/main" id="{77BFF519-A8E8-438B-9F73-A9D74A46F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6289675"/>
              <a:ext cx="227012" cy="88900"/>
            </a:xfrm>
            <a:custGeom>
              <a:avLst/>
              <a:gdLst>
                <a:gd name="T0" fmla="*/ 81 w 81"/>
                <a:gd name="T1" fmla="*/ 14 h 32"/>
                <a:gd name="T2" fmla="*/ 81 w 81"/>
                <a:gd name="T3" fmla="*/ 24 h 32"/>
                <a:gd name="T4" fmla="*/ 81 w 81"/>
                <a:gd name="T5" fmla="*/ 24 h 32"/>
                <a:gd name="T6" fmla="*/ 2 w 81"/>
                <a:gd name="T7" fmla="*/ 12 h 32"/>
                <a:gd name="T8" fmla="*/ 0 w 81"/>
                <a:gd name="T9" fmla="*/ 0 h 32"/>
                <a:gd name="T10" fmla="*/ 1 w 81"/>
                <a:gd name="T11" fmla="*/ 0 h 32"/>
                <a:gd name="T12" fmla="*/ 81 w 81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2">
                  <a:moveTo>
                    <a:pt x="81" y="14"/>
                  </a:moveTo>
                  <a:cubicBezTo>
                    <a:pt x="81" y="17"/>
                    <a:pt x="81" y="21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43" y="32"/>
                    <a:pt x="2" y="12"/>
                    <a:pt x="2" y="12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3" y="24"/>
                    <a:pt x="8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1" name="Freeform 503">
              <a:extLst>
                <a:ext uri="{FF2B5EF4-FFF2-40B4-BE49-F238E27FC236}">
                  <a16:creationId xmlns:a16="http://schemas.microsoft.com/office/drawing/2014/main" id="{7AFE8D16-ADBD-480A-A555-816229836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5886450"/>
              <a:ext cx="249237" cy="469900"/>
            </a:xfrm>
            <a:custGeom>
              <a:avLst/>
              <a:gdLst>
                <a:gd name="T0" fmla="*/ 87 w 89"/>
                <a:gd name="T1" fmla="*/ 22 h 168"/>
                <a:gd name="T2" fmla="*/ 87 w 89"/>
                <a:gd name="T3" fmla="*/ 23 h 168"/>
                <a:gd name="T4" fmla="*/ 89 w 89"/>
                <a:gd name="T5" fmla="*/ 158 h 168"/>
                <a:gd name="T6" fmla="*/ 9 w 89"/>
                <a:gd name="T7" fmla="*/ 144 h 168"/>
                <a:gd name="T8" fmla="*/ 8 w 89"/>
                <a:gd name="T9" fmla="*/ 144 h 168"/>
                <a:gd name="T10" fmla="*/ 0 w 89"/>
                <a:gd name="T11" fmla="*/ 0 h 168"/>
                <a:gd name="T12" fmla="*/ 52 w 89"/>
                <a:gd name="T13" fmla="*/ 18 h 168"/>
                <a:gd name="T14" fmla="*/ 87 w 89"/>
                <a:gd name="T15" fmla="*/ 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68">
                  <a:moveTo>
                    <a:pt x="87" y="22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6" y="92"/>
                    <a:pt x="89" y="131"/>
                    <a:pt x="89" y="158"/>
                  </a:cubicBezTo>
                  <a:cubicBezTo>
                    <a:pt x="51" y="168"/>
                    <a:pt x="9" y="144"/>
                    <a:pt x="9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02"/>
                    <a:pt x="1" y="12"/>
                    <a:pt x="0" y="0"/>
                  </a:cubicBezTo>
                  <a:cubicBezTo>
                    <a:pt x="16" y="8"/>
                    <a:pt x="33" y="14"/>
                    <a:pt x="52" y="18"/>
                  </a:cubicBezTo>
                  <a:cubicBezTo>
                    <a:pt x="66" y="20"/>
                    <a:pt x="77" y="22"/>
                    <a:pt x="87" y="22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2" name="Freeform 504">
              <a:extLst>
                <a:ext uri="{FF2B5EF4-FFF2-40B4-BE49-F238E27FC236}">
                  <a16:creationId xmlns:a16="http://schemas.microsoft.com/office/drawing/2014/main" id="{A56263B7-B413-4F7A-896D-8FA0811D8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7675" y="5964238"/>
              <a:ext cx="249237" cy="19050"/>
            </a:xfrm>
            <a:custGeom>
              <a:avLst/>
              <a:gdLst>
                <a:gd name="T0" fmla="*/ 40 w 89"/>
                <a:gd name="T1" fmla="*/ 4 h 7"/>
                <a:gd name="T2" fmla="*/ 40 w 89"/>
                <a:gd name="T3" fmla="*/ 4 h 7"/>
                <a:gd name="T4" fmla="*/ 40 w 89"/>
                <a:gd name="T5" fmla="*/ 4 h 7"/>
                <a:gd name="T6" fmla="*/ 40 w 89"/>
                <a:gd name="T7" fmla="*/ 4 h 7"/>
                <a:gd name="T8" fmla="*/ 63 w 89"/>
                <a:gd name="T9" fmla="*/ 3 h 7"/>
                <a:gd name="T10" fmla="*/ 40 w 89"/>
                <a:gd name="T11" fmla="*/ 4 h 7"/>
                <a:gd name="T12" fmla="*/ 63 w 89"/>
                <a:gd name="T13" fmla="*/ 3 h 7"/>
                <a:gd name="T14" fmla="*/ 63 w 89"/>
                <a:gd name="T15" fmla="*/ 3 h 7"/>
                <a:gd name="T16" fmla="*/ 63 w 89"/>
                <a:gd name="T17" fmla="*/ 3 h 7"/>
                <a:gd name="T18" fmla="*/ 63 w 89"/>
                <a:gd name="T19" fmla="*/ 3 h 7"/>
                <a:gd name="T20" fmla="*/ 0 w 89"/>
                <a:gd name="T21" fmla="*/ 1 h 7"/>
                <a:gd name="T22" fmla="*/ 1 w 89"/>
                <a:gd name="T23" fmla="*/ 1 h 7"/>
                <a:gd name="T24" fmla="*/ 0 w 89"/>
                <a:gd name="T25" fmla="*/ 1 h 7"/>
                <a:gd name="T26" fmla="*/ 0 w 89"/>
                <a:gd name="T27" fmla="*/ 1 h 7"/>
                <a:gd name="T28" fmla="*/ 0 w 89"/>
                <a:gd name="T29" fmla="*/ 1 h 7"/>
                <a:gd name="T30" fmla="*/ 0 w 89"/>
                <a:gd name="T31" fmla="*/ 1 h 7"/>
                <a:gd name="T32" fmla="*/ 0 w 89"/>
                <a:gd name="T33" fmla="*/ 1 h 7"/>
                <a:gd name="T34" fmla="*/ 0 w 89"/>
                <a:gd name="T35" fmla="*/ 1 h 7"/>
                <a:gd name="T36" fmla="*/ 0 w 89"/>
                <a:gd name="T37" fmla="*/ 1 h 7"/>
                <a:gd name="T38" fmla="*/ 0 w 89"/>
                <a:gd name="T39" fmla="*/ 1 h 7"/>
                <a:gd name="T40" fmla="*/ 89 w 89"/>
                <a:gd name="T41" fmla="*/ 1 h 7"/>
                <a:gd name="T42" fmla="*/ 89 w 89"/>
                <a:gd name="T43" fmla="*/ 7 h 7"/>
                <a:gd name="T44" fmla="*/ 89 w 89"/>
                <a:gd name="T45" fmla="*/ 7 h 7"/>
                <a:gd name="T46" fmla="*/ 89 w 89"/>
                <a:gd name="T47" fmla="*/ 1 h 7"/>
                <a:gd name="T48" fmla="*/ 89 w 89"/>
                <a:gd name="T49" fmla="*/ 0 h 7"/>
                <a:gd name="T50" fmla="*/ 65 w 89"/>
                <a:gd name="T51" fmla="*/ 3 h 7"/>
                <a:gd name="T52" fmla="*/ 63 w 89"/>
                <a:gd name="T53" fmla="*/ 3 h 7"/>
                <a:gd name="T54" fmla="*/ 65 w 89"/>
                <a:gd name="T55" fmla="*/ 3 h 7"/>
                <a:gd name="T56" fmla="*/ 89 w 89"/>
                <a:gd name="T57" fmla="*/ 0 h 7"/>
                <a:gd name="T58" fmla="*/ 89 w 89"/>
                <a:gd name="T59" fmla="*/ 0 h 7"/>
                <a:gd name="T60" fmla="*/ 89 w 89"/>
                <a:gd name="T61" fmla="*/ 0 h 7"/>
                <a:gd name="T62" fmla="*/ 89 w 89"/>
                <a:gd name="T63" fmla="*/ 0 h 7"/>
                <a:gd name="T64" fmla="*/ 89 w 89"/>
                <a:gd name="T6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7"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moveTo>
                    <a:pt x="63" y="3"/>
                  </a:moveTo>
                  <a:cubicBezTo>
                    <a:pt x="55" y="3"/>
                    <a:pt x="48" y="4"/>
                    <a:pt x="40" y="4"/>
                  </a:cubicBezTo>
                  <a:cubicBezTo>
                    <a:pt x="48" y="4"/>
                    <a:pt x="55" y="3"/>
                    <a:pt x="63" y="3"/>
                  </a:cubicBezTo>
                  <a:moveTo>
                    <a:pt x="63" y="3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89" y="1"/>
                  </a:moveTo>
                  <a:cubicBezTo>
                    <a:pt x="89" y="3"/>
                    <a:pt x="89" y="5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5"/>
                    <a:pt x="89" y="3"/>
                    <a:pt x="89" y="1"/>
                  </a:cubicBezTo>
                  <a:moveTo>
                    <a:pt x="89" y="0"/>
                  </a:moveTo>
                  <a:cubicBezTo>
                    <a:pt x="82" y="1"/>
                    <a:pt x="74" y="2"/>
                    <a:pt x="65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4" y="3"/>
                    <a:pt x="64" y="3"/>
                    <a:pt x="65" y="3"/>
                  </a:cubicBezTo>
                  <a:cubicBezTo>
                    <a:pt x="74" y="2"/>
                    <a:pt x="82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3" name="Freeform 505">
              <a:extLst>
                <a:ext uri="{FF2B5EF4-FFF2-40B4-BE49-F238E27FC236}">
                  <a16:creationId xmlns:a16="http://schemas.microsoft.com/office/drawing/2014/main" id="{A725B606-B856-41D0-A15E-290466AE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75" y="5964238"/>
              <a:ext cx="249237" cy="50800"/>
            </a:xfrm>
            <a:custGeom>
              <a:avLst/>
              <a:gdLst>
                <a:gd name="T0" fmla="*/ 89 w 89"/>
                <a:gd name="T1" fmla="*/ 0 h 18"/>
                <a:gd name="T2" fmla="*/ 65 w 89"/>
                <a:gd name="T3" fmla="*/ 3 h 18"/>
                <a:gd name="T4" fmla="*/ 63 w 89"/>
                <a:gd name="T5" fmla="*/ 3 h 18"/>
                <a:gd name="T6" fmla="*/ 63 w 89"/>
                <a:gd name="T7" fmla="*/ 3 h 18"/>
                <a:gd name="T8" fmla="*/ 63 w 89"/>
                <a:gd name="T9" fmla="*/ 3 h 18"/>
                <a:gd name="T10" fmla="*/ 63 w 89"/>
                <a:gd name="T11" fmla="*/ 3 h 18"/>
                <a:gd name="T12" fmla="*/ 40 w 89"/>
                <a:gd name="T13" fmla="*/ 4 h 18"/>
                <a:gd name="T14" fmla="*/ 40 w 89"/>
                <a:gd name="T15" fmla="*/ 4 h 18"/>
                <a:gd name="T16" fmla="*/ 40 w 89"/>
                <a:gd name="T17" fmla="*/ 4 h 18"/>
                <a:gd name="T18" fmla="*/ 40 w 89"/>
                <a:gd name="T19" fmla="*/ 4 h 18"/>
                <a:gd name="T20" fmla="*/ 40 w 89"/>
                <a:gd name="T21" fmla="*/ 4 h 18"/>
                <a:gd name="T22" fmla="*/ 1 w 89"/>
                <a:gd name="T23" fmla="*/ 1 h 18"/>
                <a:gd name="T24" fmla="*/ 0 w 89"/>
                <a:gd name="T25" fmla="*/ 1 h 18"/>
                <a:gd name="T26" fmla="*/ 0 w 89"/>
                <a:gd name="T27" fmla="*/ 1 h 18"/>
                <a:gd name="T28" fmla="*/ 0 w 89"/>
                <a:gd name="T29" fmla="*/ 1 h 18"/>
                <a:gd name="T30" fmla="*/ 0 w 89"/>
                <a:gd name="T31" fmla="*/ 1 h 18"/>
                <a:gd name="T32" fmla="*/ 0 w 89"/>
                <a:gd name="T33" fmla="*/ 1 h 18"/>
                <a:gd name="T34" fmla="*/ 2 w 89"/>
                <a:gd name="T35" fmla="*/ 18 h 18"/>
                <a:gd name="T36" fmla="*/ 19 w 89"/>
                <a:gd name="T37" fmla="*/ 18 h 18"/>
                <a:gd name="T38" fmla="*/ 89 w 89"/>
                <a:gd name="T39" fmla="*/ 7 h 18"/>
                <a:gd name="T40" fmla="*/ 89 w 89"/>
                <a:gd name="T41" fmla="*/ 1 h 18"/>
                <a:gd name="T42" fmla="*/ 89 w 89"/>
                <a:gd name="T43" fmla="*/ 0 h 18"/>
                <a:gd name="T44" fmla="*/ 89 w 89"/>
                <a:gd name="T45" fmla="*/ 0 h 18"/>
                <a:gd name="T46" fmla="*/ 89 w 89"/>
                <a:gd name="T4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18">
                  <a:moveTo>
                    <a:pt x="89" y="0"/>
                  </a:moveTo>
                  <a:cubicBezTo>
                    <a:pt x="82" y="1"/>
                    <a:pt x="74" y="2"/>
                    <a:pt x="65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5" y="3"/>
                    <a:pt x="48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6" y="4"/>
                    <a:pt x="12" y="3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9"/>
                    <a:pt x="2" y="18"/>
                  </a:cubicBezTo>
                  <a:cubicBezTo>
                    <a:pt x="8" y="18"/>
                    <a:pt x="13" y="18"/>
                    <a:pt x="19" y="18"/>
                  </a:cubicBezTo>
                  <a:cubicBezTo>
                    <a:pt x="43" y="18"/>
                    <a:pt x="68" y="15"/>
                    <a:pt x="89" y="7"/>
                  </a:cubicBezTo>
                  <a:cubicBezTo>
                    <a:pt x="89" y="5"/>
                    <a:pt x="89" y="3"/>
                    <a:pt x="89" y="1"/>
                  </a:cubicBezTo>
                  <a:cubicBezTo>
                    <a:pt x="89" y="1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4" name="Freeform 506">
              <a:extLst>
                <a:ext uri="{FF2B5EF4-FFF2-40B4-BE49-F238E27FC236}">
                  <a16:creationId xmlns:a16="http://schemas.microsoft.com/office/drawing/2014/main" id="{4FE1CD5E-12BB-4176-8084-81A18D4DE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8" y="5983288"/>
              <a:ext cx="285750" cy="441325"/>
            </a:xfrm>
            <a:custGeom>
              <a:avLst/>
              <a:gdLst>
                <a:gd name="T0" fmla="*/ 0 w 102"/>
                <a:gd name="T1" fmla="*/ 11 h 157"/>
                <a:gd name="T2" fmla="*/ 20 w 102"/>
                <a:gd name="T3" fmla="*/ 137 h 157"/>
                <a:gd name="T4" fmla="*/ 21 w 102"/>
                <a:gd name="T5" fmla="*/ 136 h 157"/>
                <a:gd name="T6" fmla="*/ 102 w 102"/>
                <a:gd name="T7" fmla="*/ 142 h 157"/>
                <a:gd name="T8" fmla="*/ 87 w 102"/>
                <a:gd name="T9" fmla="*/ 0 h 157"/>
                <a:gd name="T10" fmla="*/ 0 w 102"/>
                <a:gd name="T11" fmla="*/ 1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57">
                  <a:moveTo>
                    <a:pt x="0" y="11"/>
                  </a:moveTo>
                  <a:cubicBezTo>
                    <a:pt x="4" y="41"/>
                    <a:pt x="13" y="104"/>
                    <a:pt x="20" y="137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1" y="136"/>
                    <a:pt x="66" y="157"/>
                    <a:pt x="102" y="142"/>
                  </a:cubicBezTo>
                  <a:cubicBezTo>
                    <a:pt x="100" y="113"/>
                    <a:pt x="93" y="67"/>
                    <a:pt x="87" y="0"/>
                  </a:cubicBezTo>
                  <a:cubicBezTo>
                    <a:pt x="61" y="10"/>
                    <a:pt x="29" y="12"/>
                    <a:pt x="0" y="11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5" name="Freeform 507">
              <a:extLst>
                <a:ext uri="{FF2B5EF4-FFF2-40B4-BE49-F238E27FC236}">
                  <a16:creationId xmlns:a16="http://schemas.microsoft.com/office/drawing/2014/main" id="{72DA681B-9CDB-4642-95E3-092550486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5886450"/>
              <a:ext cx="249237" cy="469900"/>
            </a:xfrm>
            <a:custGeom>
              <a:avLst/>
              <a:gdLst>
                <a:gd name="T0" fmla="*/ 1 w 89"/>
                <a:gd name="T1" fmla="*/ 1 h 168"/>
                <a:gd name="T2" fmla="*/ 0 w 89"/>
                <a:gd name="T3" fmla="*/ 0 h 168"/>
                <a:gd name="T4" fmla="*/ 8 w 89"/>
                <a:gd name="T5" fmla="*/ 144 h 168"/>
                <a:gd name="T6" fmla="*/ 9 w 89"/>
                <a:gd name="T7" fmla="*/ 144 h 168"/>
                <a:gd name="T8" fmla="*/ 89 w 89"/>
                <a:gd name="T9" fmla="*/ 158 h 168"/>
                <a:gd name="T10" fmla="*/ 87 w 89"/>
                <a:gd name="T11" fmla="*/ 37 h 168"/>
                <a:gd name="T12" fmla="*/ 1 w 89"/>
                <a:gd name="T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6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2"/>
                    <a:pt x="3" y="102"/>
                    <a:pt x="8" y="14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44"/>
                    <a:pt x="51" y="168"/>
                    <a:pt x="89" y="158"/>
                  </a:cubicBezTo>
                  <a:cubicBezTo>
                    <a:pt x="89" y="133"/>
                    <a:pt x="87" y="98"/>
                    <a:pt x="87" y="37"/>
                  </a:cubicBezTo>
                  <a:cubicBezTo>
                    <a:pt x="53" y="36"/>
                    <a:pt x="17" y="30"/>
                    <a:pt x="1" y="1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6" name="Freeform 508">
              <a:extLst>
                <a:ext uri="{FF2B5EF4-FFF2-40B4-BE49-F238E27FC236}">
                  <a16:creationId xmlns:a16="http://schemas.microsoft.com/office/drawing/2014/main" id="{1B982D2B-CDC6-47C2-9659-9DC6500BA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9975" y="5888038"/>
              <a:ext cx="241300" cy="101600"/>
            </a:xfrm>
            <a:custGeom>
              <a:avLst/>
              <a:gdLst>
                <a:gd name="T0" fmla="*/ 86 w 86"/>
                <a:gd name="T1" fmla="*/ 22 h 36"/>
                <a:gd name="T2" fmla="*/ 86 w 86"/>
                <a:gd name="T3" fmla="*/ 36 h 36"/>
                <a:gd name="T4" fmla="*/ 86 w 86"/>
                <a:gd name="T5" fmla="*/ 36 h 36"/>
                <a:gd name="T6" fmla="*/ 86 w 86"/>
                <a:gd name="T7" fmla="*/ 22 h 36"/>
                <a:gd name="T8" fmla="*/ 33 w 86"/>
                <a:gd name="T9" fmla="*/ 12 h 36"/>
                <a:gd name="T10" fmla="*/ 33 w 86"/>
                <a:gd name="T11" fmla="*/ 12 h 36"/>
                <a:gd name="T12" fmla="*/ 33 w 86"/>
                <a:gd name="T13" fmla="*/ 12 h 36"/>
                <a:gd name="T14" fmla="*/ 33 w 86"/>
                <a:gd name="T15" fmla="*/ 12 h 36"/>
                <a:gd name="T16" fmla="*/ 33 w 86"/>
                <a:gd name="T17" fmla="*/ 12 h 36"/>
                <a:gd name="T18" fmla="*/ 33 w 86"/>
                <a:gd name="T19" fmla="*/ 12 h 36"/>
                <a:gd name="T20" fmla="*/ 0 w 86"/>
                <a:gd name="T21" fmla="*/ 0 h 36"/>
                <a:gd name="T22" fmla="*/ 0 w 86"/>
                <a:gd name="T23" fmla="*/ 0 h 36"/>
                <a:gd name="T24" fmla="*/ 33 w 86"/>
                <a:gd name="T25" fmla="*/ 12 h 36"/>
                <a:gd name="T26" fmla="*/ 0 w 8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36">
                  <a:moveTo>
                    <a:pt x="86" y="22"/>
                  </a:moveTo>
                  <a:cubicBezTo>
                    <a:pt x="86" y="27"/>
                    <a:pt x="86" y="31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1"/>
                    <a:pt x="86" y="27"/>
                    <a:pt x="86" y="22"/>
                  </a:cubicBezTo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4"/>
                    <a:pt x="21" y="9"/>
                    <a:pt x="33" y="12"/>
                  </a:cubicBezTo>
                  <a:cubicBezTo>
                    <a:pt x="21" y="9"/>
                    <a:pt x="10" y="4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7" name="Freeform 509">
              <a:extLst>
                <a:ext uri="{FF2B5EF4-FFF2-40B4-BE49-F238E27FC236}">
                  <a16:creationId xmlns:a16="http://schemas.microsoft.com/office/drawing/2014/main" id="{45A5B71F-9999-4714-9013-F859B063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975" y="5888038"/>
              <a:ext cx="241300" cy="101600"/>
            </a:xfrm>
            <a:custGeom>
              <a:avLst/>
              <a:gdLst>
                <a:gd name="T0" fmla="*/ 0 w 86"/>
                <a:gd name="T1" fmla="*/ 0 h 36"/>
                <a:gd name="T2" fmla="*/ 86 w 86"/>
                <a:gd name="T3" fmla="*/ 36 h 36"/>
                <a:gd name="T4" fmla="*/ 86 w 86"/>
                <a:gd name="T5" fmla="*/ 22 h 36"/>
                <a:gd name="T6" fmla="*/ 86 w 86"/>
                <a:gd name="T7" fmla="*/ 22 h 36"/>
                <a:gd name="T8" fmla="*/ 86 w 86"/>
                <a:gd name="T9" fmla="*/ 21 h 36"/>
                <a:gd name="T10" fmla="*/ 51 w 86"/>
                <a:gd name="T11" fmla="*/ 17 h 36"/>
                <a:gd name="T12" fmla="*/ 51 w 86"/>
                <a:gd name="T13" fmla="*/ 17 h 36"/>
                <a:gd name="T14" fmla="*/ 33 w 86"/>
                <a:gd name="T15" fmla="*/ 12 h 36"/>
                <a:gd name="T16" fmla="*/ 33 w 86"/>
                <a:gd name="T17" fmla="*/ 12 h 36"/>
                <a:gd name="T18" fmla="*/ 33 w 86"/>
                <a:gd name="T19" fmla="*/ 12 h 36"/>
                <a:gd name="T20" fmla="*/ 33 w 86"/>
                <a:gd name="T21" fmla="*/ 12 h 36"/>
                <a:gd name="T22" fmla="*/ 33 w 86"/>
                <a:gd name="T23" fmla="*/ 12 h 36"/>
                <a:gd name="T24" fmla="*/ 0 w 86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36">
                  <a:moveTo>
                    <a:pt x="0" y="0"/>
                  </a:moveTo>
                  <a:cubicBezTo>
                    <a:pt x="16" y="29"/>
                    <a:pt x="52" y="35"/>
                    <a:pt x="86" y="36"/>
                  </a:cubicBezTo>
                  <a:cubicBezTo>
                    <a:pt x="86" y="31"/>
                    <a:pt x="86" y="27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6" y="21"/>
                    <a:pt x="65" y="19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5" y="15"/>
                    <a:pt x="39" y="14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1" y="9"/>
                    <a:pt x="10" y="4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8" name="Freeform 510">
              <a:extLst>
                <a:ext uri="{FF2B5EF4-FFF2-40B4-BE49-F238E27FC236}">
                  <a16:creationId xmlns:a16="http://schemas.microsoft.com/office/drawing/2014/main" id="{0B70CA53-6D18-4BDF-BF09-F68A9E1B9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413" y="5070475"/>
              <a:ext cx="176212" cy="285750"/>
            </a:xfrm>
            <a:custGeom>
              <a:avLst/>
              <a:gdLst>
                <a:gd name="T0" fmla="*/ 63 w 63"/>
                <a:gd name="T1" fmla="*/ 27 h 102"/>
                <a:gd name="T2" fmla="*/ 63 w 63"/>
                <a:gd name="T3" fmla="*/ 28 h 102"/>
                <a:gd name="T4" fmla="*/ 0 w 63"/>
                <a:gd name="T5" fmla="*/ 102 h 102"/>
                <a:gd name="T6" fmla="*/ 19 w 63"/>
                <a:gd name="T7" fmla="*/ 0 h 102"/>
                <a:gd name="T8" fmla="*/ 20 w 63"/>
                <a:gd name="T9" fmla="*/ 0 h 102"/>
                <a:gd name="T10" fmla="*/ 63 w 63"/>
                <a:gd name="T11" fmla="*/ 2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2">
                  <a:moveTo>
                    <a:pt x="63" y="27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58" y="89"/>
                    <a:pt x="5" y="101"/>
                    <a:pt x="0" y="102"/>
                  </a:cubicBezTo>
                  <a:cubicBezTo>
                    <a:pt x="6" y="65"/>
                    <a:pt x="12" y="31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6" y="13"/>
                    <a:pt x="63" y="27"/>
                  </a:cubicBezTo>
                  <a:close/>
                </a:path>
              </a:pathLst>
            </a:custGeom>
            <a:solidFill>
              <a:srgbClr val="66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9" name="Freeform 511">
              <a:extLst>
                <a:ext uri="{FF2B5EF4-FFF2-40B4-BE49-F238E27FC236}">
                  <a16:creationId xmlns:a16="http://schemas.microsoft.com/office/drawing/2014/main" id="{60566270-9BE8-40F3-AC84-50E5225B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3395663"/>
              <a:ext cx="585787" cy="962025"/>
            </a:xfrm>
            <a:custGeom>
              <a:avLst/>
              <a:gdLst>
                <a:gd name="T0" fmla="*/ 81 w 209"/>
                <a:gd name="T1" fmla="*/ 33 h 343"/>
                <a:gd name="T2" fmla="*/ 114 w 209"/>
                <a:gd name="T3" fmla="*/ 61 h 343"/>
                <a:gd name="T4" fmla="*/ 94 w 209"/>
                <a:gd name="T5" fmla="*/ 106 h 343"/>
                <a:gd name="T6" fmla="*/ 209 w 209"/>
                <a:gd name="T7" fmla="*/ 256 h 343"/>
                <a:gd name="T8" fmla="*/ 147 w 209"/>
                <a:gd name="T9" fmla="*/ 343 h 343"/>
                <a:gd name="T10" fmla="*/ 147 w 209"/>
                <a:gd name="T11" fmla="*/ 343 h 343"/>
                <a:gd name="T12" fmla="*/ 133 w 209"/>
                <a:gd name="T13" fmla="*/ 326 h 343"/>
                <a:gd name="T14" fmla="*/ 7 w 209"/>
                <a:gd name="T15" fmla="*/ 90 h 343"/>
                <a:gd name="T16" fmla="*/ 17 w 209"/>
                <a:gd name="T17" fmla="*/ 47 h 343"/>
                <a:gd name="T18" fmla="*/ 38 w 209"/>
                <a:gd name="T19" fmla="*/ 24 h 343"/>
                <a:gd name="T20" fmla="*/ 81 w 209"/>
                <a:gd name="T21" fmla="*/ 32 h 343"/>
                <a:gd name="T22" fmla="*/ 81 w 209"/>
                <a:gd name="T23" fmla="*/ 3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343">
                  <a:moveTo>
                    <a:pt x="81" y="33"/>
                  </a:moveTo>
                  <a:cubicBezTo>
                    <a:pt x="94" y="32"/>
                    <a:pt x="111" y="45"/>
                    <a:pt x="114" y="61"/>
                  </a:cubicBezTo>
                  <a:cubicBezTo>
                    <a:pt x="119" y="86"/>
                    <a:pt x="94" y="106"/>
                    <a:pt x="94" y="106"/>
                  </a:cubicBezTo>
                  <a:cubicBezTo>
                    <a:pt x="121" y="167"/>
                    <a:pt x="170" y="220"/>
                    <a:pt x="209" y="256"/>
                  </a:cubicBezTo>
                  <a:cubicBezTo>
                    <a:pt x="202" y="260"/>
                    <a:pt x="147" y="291"/>
                    <a:pt x="147" y="343"/>
                  </a:cubicBezTo>
                  <a:cubicBezTo>
                    <a:pt x="147" y="343"/>
                    <a:pt x="147" y="343"/>
                    <a:pt x="147" y="343"/>
                  </a:cubicBezTo>
                  <a:cubicBezTo>
                    <a:pt x="142" y="338"/>
                    <a:pt x="138" y="332"/>
                    <a:pt x="133" y="326"/>
                  </a:cubicBezTo>
                  <a:cubicBezTo>
                    <a:pt x="81" y="256"/>
                    <a:pt x="14" y="117"/>
                    <a:pt x="7" y="90"/>
                  </a:cubicBezTo>
                  <a:cubicBezTo>
                    <a:pt x="0" y="62"/>
                    <a:pt x="17" y="47"/>
                    <a:pt x="17" y="47"/>
                  </a:cubicBezTo>
                  <a:cubicBezTo>
                    <a:pt x="19" y="32"/>
                    <a:pt x="38" y="24"/>
                    <a:pt x="38" y="24"/>
                  </a:cubicBezTo>
                  <a:cubicBezTo>
                    <a:pt x="60" y="0"/>
                    <a:pt x="81" y="32"/>
                    <a:pt x="81" y="32"/>
                  </a:cubicBezTo>
                  <a:cubicBezTo>
                    <a:pt x="81" y="33"/>
                    <a:pt x="81" y="33"/>
                    <a:pt x="81" y="33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0" name="Freeform 512">
              <a:extLst>
                <a:ext uri="{FF2B5EF4-FFF2-40B4-BE49-F238E27FC236}">
                  <a16:creationId xmlns:a16="http://schemas.microsoft.com/office/drawing/2014/main" id="{25B95BE3-6ECA-4F59-BBCA-B90C24B4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113213"/>
              <a:ext cx="358775" cy="354013"/>
            </a:xfrm>
            <a:custGeom>
              <a:avLst/>
              <a:gdLst>
                <a:gd name="T0" fmla="*/ 128 w 128"/>
                <a:gd name="T1" fmla="*/ 63 h 126"/>
                <a:gd name="T2" fmla="*/ 106 w 128"/>
                <a:gd name="T3" fmla="*/ 43 h 126"/>
                <a:gd name="T4" fmla="*/ 55 w 128"/>
                <a:gd name="T5" fmla="*/ 0 h 126"/>
                <a:gd name="T6" fmla="*/ 0 w 128"/>
                <a:gd name="T7" fmla="*/ 57 h 126"/>
                <a:gd name="T8" fmla="*/ 82 w 128"/>
                <a:gd name="T9" fmla="*/ 126 h 126"/>
                <a:gd name="T10" fmla="*/ 127 w 128"/>
                <a:gd name="T11" fmla="*/ 64 h 126"/>
                <a:gd name="T12" fmla="*/ 128 w 128"/>
                <a:gd name="T13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6">
                  <a:moveTo>
                    <a:pt x="128" y="63"/>
                  </a:moveTo>
                  <a:cubicBezTo>
                    <a:pt x="120" y="57"/>
                    <a:pt x="112" y="50"/>
                    <a:pt x="106" y="43"/>
                  </a:cubicBezTo>
                  <a:cubicBezTo>
                    <a:pt x="97" y="36"/>
                    <a:pt x="77" y="21"/>
                    <a:pt x="55" y="0"/>
                  </a:cubicBezTo>
                  <a:cubicBezTo>
                    <a:pt x="49" y="3"/>
                    <a:pt x="14" y="23"/>
                    <a:pt x="0" y="57"/>
                  </a:cubicBezTo>
                  <a:cubicBezTo>
                    <a:pt x="24" y="83"/>
                    <a:pt x="51" y="107"/>
                    <a:pt x="82" y="126"/>
                  </a:cubicBezTo>
                  <a:cubicBezTo>
                    <a:pt x="103" y="89"/>
                    <a:pt x="121" y="70"/>
                    <a:pt x="127" y="64"/>
                  </a:cubicBezTo>
                  <a:cubicBezTo>
                    <a:pt x="128" y="63"/>
                    <a:pt x="128" y="63"/>
                    <a:pt x="128" y="63"/>
                  </a:cubicBezTo>
                </a:path>
              </a:pathLst>
            </a:custGeom>
            <a:solidFill>
              <a:srgbClr val="FBC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1" name="Freeform 513">
              <a:extLst>
                <a:ext uri="{FF2B5EF4-FFF2-40B4-BE49-F238E27FC236}">
                  <a16:creationId xmlns:a16="http://schemas.microsoft.com/office/drawing/2014/main" id="{D05FAE6D-EA50-4DB4-9ABD-0668834E3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588" y="4152900"/>
              <a:ext cx="98425" cy="150813"/>
            </a:xfrm>
            <a:custGeom>
              <a:avLst/>
              <a:gdLst>
                <a:gd name="T0" fmla="*/ 0 w 35"/>
                <a:gd name="T1" fmla="*/ 1 h 54"/>
                <a:gd name="T2" fmla="*/ 35 w 35"/>
                <a:gd name="T3" fmla="*/ 54 h 54"/>
                <a:gd name="T4" fmla="*/ 0 w 35"/>
                <a:gd name="T5" fmla="*/ 1 h 54"/>
                <a:gd name="T6" fmla="*/ 0 w 35"/>
                <a:gd name="T7" fmla="*/ 1 h 54"/>
                <a:gd name="T8" fmla="*/ 0 w 35"/>
                <a:gd name="T9" fmla="*/ 1 h 54"/>
                <a:gd name="T10" fmla="*/ 0 w 35"/>
                <a:gd name="T11" fmla="*/ 1 h 54"/>
                <a:gd name="T12" fmla="*/ 0 w 35"/>
                <a:gd name="T13" fmla="*/ 0 h 54"/>
                <a:gd name="T14" fmla="*/ 0 w 35"/>
                <a:gd name="T15" fmla="*/ 0 h 54"/>
                <a:gd name="T16" fmla="*/ 0 w 35"/>
                <a:gd name="T17" fmla="*/ 0 h 54"/>
                <a:gd name="T18" fmla="*/ 0 w 35"/>
                <a:gd name="T19" fmla="*/ 0 h 54"/>
                <a:gd name="T20" fmla="*/ 0 w 35"/>
                <a:gd name="T21" fmla="*/ 0 h 54"/>
                <a:gd name="T22" fmla="*/ 0 w 35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4">
                  <a:moveTo>
                    <a:pt x="0" y="1"/>
                  </a:moveTo>
                  <a:cubicBezTo>
                    <a:pt x="12" y="20"/>
                    <a:pt x="24" y="38"/>
                    <a:pt x="35" y="54"/>
                  </a:cubicBezTo>
                  <a:cubicBezTo>
                    <a:pt x="24" y="39"/>
                    <a:pt x="12" y="20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2" name="Freeform 514">
              <a:extLst>
                <a:ext uri="{FF2B5EF4-FFF2-40B4-BE49-F238E27FC236}">
                  <a16:creationId xmlns:a16="http://schemas.microsoft.com/office/drawing/2014/main" id="{D276FD5E-98D5-4DE0-8725-184250FF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4467225"/>
              <a:ext cx="39687" cy="77788"/>
            </a:xfrm>
            <a:custGeom>
              <a:avLst/>
              <a:gdLst>
                <a:gd name="T0" fmla="*/ 14 w 14"/>
                <a:gd name="T1" fmla="*/ 0 h 28"/>
                <a:gd name="T2" fmla="*/ 0 w 14"/>
                <a:gd name="T3" fmla="*/ 28 h 28"/>
                <a:gd name="T4" fmla="*/ 14 w 14"/>
                <a:gd name="T5" fmla="*/ 0 h 28"/>
                <a:gd name="T6" fmla="*/ 14 w 1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8">
                  <a:moveTo>
                    <a:pt x="14" y="0"/>
                  </a:moveTo>
                  <a:cubicBezTo>
                    <a:pt x="9" y="9"/>
                    <a:pt x="5" y="18"/>
                    <a:pt x="0" y="28"/>
                  </a:cubicBezTo>
                  <a:cubicBezTo>
                    <a:pt x="5" y="18"/>
                    <a:pt x="9" y="9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09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3" name="Freeform 515">
              <a:extLst>
                <a:ext uri="{FF2B5EF4-FFF2-40B4-BE49-F238E27FC236}">
                  <a16:creationId xmlns:a16="http://schemas.microsoft.com/office/drawing/2014/main" id="{60AC8349-DA59-4985-95AB-EAD5DE40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75" y="4273550"/>
              <a:ext cx="249237" cy="271463"/>
            </a:xfrm>
            <a:custGeom>
              <a:avLst/>
              <a:gdLst>
                <a:gd name="T0" fmla="*/ 7 w 89"/>
                <a:gd name="T1" fmla="*/ 0 h 97"/>
                <a:gd name="T2" fmla="*/ 0 w 89"/>
                <a:gd name="T3" fmla="*/ 30 h 97"/>
                <a:gd name="T4" fmla="*/ 0 w 89"/>
                <a:gd name="T5" fmla="*/ 30 h 97"/>
                <a:gd name="T6" fmla="*/ 73 w 89"/>
                <a:gd name="T7" fmla="*/ 96 h 97"/>
                <a:gd name="T8" fmla="*/ 75 w 89"/>
                <a:gd name="T9" fmla="*/ 97 h 97"/>
                <a:gd name="T10" fmla="*/ 75 w 89"/>
                <a:gd name="T11" fmla="*/ 97 h 97"/>
                <a:gd name="T12" fmla="*/ 89 w 89"/>
                <a:gd name="T13" fmla="*/ 69 h 97"/>
                <a:gd name="T14" fmla="*/ 7 w 89"/>
                <a:gd name="T15" fmla="*/ 0 h 97"/>
                <a:gd name="T16" fmla="*/ 7 w 89"/>
                <a:gd name="T17" fmla="*/ 0 h 97"/>
                <a:gd name="T18" fmla="*/ 7 w 89"/>
                <a:gd name="T19" fmla="*/ 0 h 97"/>
                <a:gd name="T20" fmla="*/ 7 w 8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7">
                  <a:moveTo>
                    <a:pt x="7" y="0"/>
                  </a:moveTo>
                  <a:cubicBezTo>
                    <a:pt x="3" y="9"/>
                    <a:pt x="0" y="1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5" y="87"/>
                    <a:pt x="73" y="96"/>
                    <a:pt x="73" y="96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0" y="87"/>
                    <a:pt x="84" y="78"/>
                    <a:pt x="89" y="69"/>
                  </a:cubicBezTo>
                  <a:cubicBezTo>
                    <a:pt x="58" y="50"/>
                    <a:pt x="31" y="26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CB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4" name="Freeform 516">
              <a:extLst>
                <a:ext uri="{FF2B5EF4-FFF2-40B4-BE49-F238E27FC236}">
                  <a16:creationId xmlns:a16="http://schemas.microsoft.com/office/drawing/2014/main" id="{DE019D48-6863-4F37-8A7A-D0727276F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9013" y="4303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0 w 1"/>
                <a:gd name="T25" fmla="*/ 1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0 h 2"/>
                <a:gd name="T32" fmla="*/ 0 w 1"/>
                <a:gd name="T33" fmla="*/ 1 h 2"/>
                <a:gd name="T34" fmla="*/ 0 w 1"/>
                <a:gd name="T35" fmla="*/ 0 h 2"/>
                <a:gd name="T36" fmla="*/ 0 w 1"/>
                <a:gd name="T37" fmla="*/ 0 h 2"/>
                <a:gd name="T38" fmla="*/ 0 w 1"/>
                <a:gd name="T39" fmla="*/ 0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5" name="Freeform 517">
              <a:extLst>
                <a:ext uri="{FF2B5EF4-FFF2-40B4-BE49-F238E27FC236}">
                  <a16:creationId xmlns:a16="http://schemas.microsoft.com/office/drawing/2014/main" id="{74120E86-C8CA-4F10-82C4-E0962A89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779838"/>
              <a:ext cx="355600" cy="577850"/>
            </a:xfrm>
            <a:custGeom>
              <a:avLst/>
              <a:gdLst>
                <a:gd name="T0" fmla="*/ 0 w 127"/>
                <a:gd name="T1" fmla="*/ 0 h 206"/>
                <a:gd name="T2" fmla="*/ 0 w 127"/>
                <a:gd name="T3" fmla="*/ 1 h 206"/>
                <a:gd name="T4" fmla="*/ 70 w 127"/>
                <a:gd name="T5" fmla="*/ 133 h 206"/>
                <a:gd name="T6" fmla="*/ 70 w 127"/>
                <a:gd name="T7" fmla="*/ 133 h 206"/>
                <a:gd name="T8" fmla="*/ 70 w 127"/>
                <a:gd name="T9" fmla="*/ 133 h 206"/>
                <a:gd name="T10" fmla="*/ 70 w 127"/>
                <a:gd name="T11" fmla="*/ 133 h 206"/>
                <a:gd name="T12" fmla="*/ 70 w 127"/>
                <a:gd name="T13" fmla="*/ 134 h 206"/>
                <a:gd name="T14" fmla="*/ 70 w 127"/>
                <a:gd name="T15" fmla="*/ 134 h 206"/>
                <a:gd name="T16" fmla="*/ 70 w 127"/>
                <a:gd name="T17" fmla="*/ 134 h 206"/>
                <a:gd name="T18" fmla="*/ 105 w 127"/>
                <a:gd name="T19" fmla="*/ 187 h 206"/>
                <a:gd name="T20" fmla="*/ 105 w 127"/>
                <a:gd name="T21" fmla="*/ 187 h 206"/>
                <a:gd name="T22" fmla="*/ 105 w 127"/>
                <a:gd name="T23" fmla="*/ 187 h 206"/>
                <a:gd name="T24" fmla="*/ 105 w 127"/>
                <a:gd name="T25" fmla="*/ 187 h 206"/>
                <a:gd name="T26" fmla="*/ 105 w 127"/>
                <a:gd name="T27" fmla="*/ 188 h 206"/>
                <a:gd name="T28" fmla="*/ 105 w 127"/>
                <a:gd name="T29" fmla="*/ 188 h 206"/>
                <a:gd name="T30" fmla="*/ 105 w 127"/>
                <a:gd name="T31" fmla="*/ 188 h 206"/>
                <a:gd name="T32" fmla="*/ 106 w 127"/>
                <a:gd name="T33" fmla="*/ 188 h 206"/>
                <a:gd name="T34" fmla="*/ 106 w 127"/>
                <a:gd name="T35" fmla="*/ 188 h 206"/>
                <a:gd name="T36" fmla="*/ 106 w 127"/>
                <a:gd name="T37" fmla="*/ 188 h 206"/>
                <a:gd name="T38" fmla="*/ 106 w 127"/>
                <a:gd name="T39" fmla="*/ 188 h 206"/>
                <a:gd name="T40" fmla="*/ 106 w 127"/>
                <a:gd name="T41" fmla="*/ 189 h 206"/>
                <a:gd name="T42" fmla="*/ 106 w 127"/>
                <a:gd name="T43" fmla="*/ 189 h 206"/>
                <a:gd name="T44" fmla="*/ 106 w 127"/>
                <a:gd name="T45" fmla="*/ 189 h 206"/>
                <a:gd name="T46" fmla="*/ 106 w 127"/>
                <a:gd name="T47" fmla="*/ 189 h 206"/>
                <a:gd name="T48" fmla="*/ 106 w 127"/>
                <a:gd name="T49" fmla="*/ 189 h 206"/>
                <a:gd name="T50" fmla="*/ 120 w 127"/>
                <a:gd name="T51" fmla="*/ 206 h 206"/>
                <a:gd name="T52" fmla="*/ 120 w 127"/>
                <a:gd name="T53" fmla="*/ 206 h 206"/>
                <a:gd name="T54" fmla="*/ 120 w 127"/>
                <a:gd name="T55" fmla="*/ 206 h 206"/>
                <a:gd name="T56" fmla="*/ 127 w 127"/>
                <a:gd name="T57" fmla="*/ 176 h 206"/>
                <a:gd name="T58" fmla="*/ 0 w 127"/>
                <a:gd name="T5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0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7" y="38"/>
                    <a:pt x="43" y="89"/>
                    <a:pt x="70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3"/>
                    <a:pt x="70" y="133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82" y="153"/>
                    <a:pt x="94" y="172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6" y="188"/>
                    <a:pt x="106" y="189"/>
                    <a:pt x="106" y="189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11" y="195"/>
                    <a:pt x="115" y="201"/>
                    <a:pt x="120" y="206"/>
                  </a:cubicBezTo>
                  <a:cubicBezTo>
                    <a:pt x="120" y="206"/>
                    <a:pt x="120" y="206"/>
                    <a:pt x="120" y="206"/>
                  </a:cubicBezTo>
                  <a:cubicBezTo>
                    <a:pt x="120" y="206"/>
                    <a:pt x="120" y="206"/>
                    <a:pt x="120" y="206"/>
                  </a:cubicBezTo>
                  <a:cubicBezTo>
                    <a:pt x="120" y="195"/>
                    <a:pt x="123" y="185"/>
                    <a:pt x="127" y="176"/>
                  </a:cubicBezTo>
                  <a:cubicBezTo>
                    <a:pt x="78" y="123"/>
                    <a:pt x="39" y="58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6" name="Freeform 518">
              <a:extLst>
                <a:ext uri="{FF2B5EF4-FFF2-40B4-BE49-F238E27FC236}">
                  <a16:creationId xmlns:a16="http://schemas.microsoft.com/office/drawing/2014/main" id="{9546EDCE-161D-4DDE-9577-CB3A2986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73550"/>
              <a:ext cx="230187" cy="193675"/>
            </a:xfrm>
            <a:custGeom>
              <a:avLst/>
              <a:gdLst>
                <a:gd name="T0" fmla="*/ 0 w 82"/>
                <a:gd name="T1" fmla="*/ 0 h 69"/>
                <a:gd name="T2" fmla="*/ 0 w 82"/>
                <a:gd name="T3" fmla="*/ 0 h 69"/>
                <a:gd name="T4" fmla="*/ 82 w 82"/>
                <a:gd name="T5" fmla="*/ 69 h 69"/>
                <a:gd name="T6" fmla="*/ 82 w 82"/>
                <a:gd name="T7" fmla="*/ 69 h 69"/>
                <a:gd name="T8" fmla="*/ 82 w 82"/>
                <a:gd name="T9" fmla="*/ 69 h 69"/>
                <a:gd name="T10" fmla="*/ 82 w 82"/>
                <a:gd name="T11" fmla="*/ 69 h 69"/>
                <a:gd name="T12" fmla="*/ 0 w 8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26"/>
                    <a:pt x="51" y="50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51" y="50"/>
                    <a:pt x="24" y="26"/>
                    <a:pt x="0" y="0"/>
                  </a:cubicBezTo>
                </a:path>
              </a:pathLst>
            </a:custGeom>
            <a:solidFill>
              <a:srgbClr val="ECB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7" name="Freeform 519">
              <a:extLst>
                <a:ext uri="{FF2B5EF4-FFF2-40B4-BE49-F238E27FC236}">
                  <a16:creationId xmlns:a16="http://schemas.microsoft.com/office/drawing/2014/main" id="{B77A9549-E480-4483-8E80-1546FFAB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5" y="3395663"/>
              <a:ext cx="585787" cy="877888"/>
            </a:xfrm>
            <a:custGeom>
              <a:avLst/>
              <a:gdLst>
                <a:gd name="T0" fmla="*/ 209 w 209"/>
                <a:gd name="T1" fmla="*/ 256 h 313"/>
                <a:gd name="T2" fmla="*/ 94 w 209"/>
                <a:gd name="T3" fmla="*/ 106 h 313"/>
                <a:gd name="T4" fmla="*/ 114 w 209"/>
                <a:gd name="T5" fmla="*/ 61 h 313"/>
                <a:gd name="T6" fmla="*/ 81 w 209"/>
                <a:gd name="T7" fmla="*/ 33 h 313"/>
                <a:gd name="T8" fmla="*/ 81 w 209"/>
                <a:gd name="T9" fmla="*/ 32 h 313"/>
                <a:gd name="T10" fmla="*/ 38 w 209"/>
                <a:gd name="T11" fmla="*/ 24 h 313"/>
                <a:gd name="T12" fmla="*/ 17 w 209"/>
                <a:gd name="T13" fmla="*/ 47 h 313"/>
                <a:gd name="T14" fmla="*/ 7 w 209"/>
                <a:gd name="T15" fmla="*/ 90 h 313"/>
                <a:gd name="T16" fmla="*/ 27 w 209"/>
                <a:gd name="T17" fmla="*/ 138 h 313"/>
                <a:gd name="T18" fmla="*/ 27 w 209"/>
                <a:gd name="T19" fmla="*/ 137 h 313"/>
                <a:gd name="T20" fmla="*/ 154 w 209"/>
                <a:gd name="T21" fmla="*/ 313 h 313"/>
                <a:gd name="T22" fmla="*/ 209 w 209"/>
                <a:gd name="T23" fmla="*/ 2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313">
                  <a:moveTo>
                    <a:pt x="209" y="256"/>
                  </a:moveTo>
                  <a:cubicBezTo>
                    <a:pt x="170" y="220"/>
                    <a:pt x="121" y="167"/>
                    <a:pt x="94" y="106"/>
                  </a:cubicBezTo>
                  <a:cubicBezTo>
                    <a:pt x="94" y="106"/>
                    <a:pt x="119" y="86"/>
                    <a:pt x="114" y="61"/>
                  </a:cubicBezTo>
                  <a:cubicBezTo>
                    <a:pt x="111" y="45"/>
                    <a:pt x="94" y="32"/>
                    <a:pt x="81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60" y="0"/>
                    <a:pt x="38" y="24"/>
                  </a:cubicBezTo>
                  <a:cubicBezTo>
                    <a:pt x="38" y="24"/>
                    <a:pt x="19" y="32"/>
                    <a:pt x="17" y="47"/>
                  </a:cubicBezTo>
                  <a:cubicBezTo>
                    <a:pt x="17" y="47"/>
                    <a:pt x="0" y="62"/>
                    <a:pt x="7" y="90"/>
                  </a:cubicBezTo>
                  <a:cubicBezTo>
                    <a:pt x="9" y="98"/>
                    <a:pt x="16" y="115"/>
                    <a:pt x="27" y="138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66" y="195"/>
                    <a:pt x="105" y="260"/>
                    <a:pt x="154" y="313"/>
                  </a:cubicBezTo>
                  <a:cubicBezTo>
                    <a:pt x="168" y="279"/>
                    <a:pt x="203" y="259"/>
                    <a:pt x="209" y="25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8" name="Freeform 520">
              <a:extLst>
                <a:ext uri="{FF2B5EF4-FFF2-40B4-BE49-F238E27FC236}">
                  <a16:creationId xmlns:a16="http://schemas.microsoft.com/office/drawing/2014/main" id="{07A4662E-D73C-44E3-A6BF-718D6F40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5781675"/>
              <a:ext cx="541337" cy="196850"/>
            </a:xfrm>
            <a:custGeom>
              <a:avLst/>
              <a:gdLst>
                <a:gd name="T0" fmla="*/ 47 w 193"/>
                <a:gd name="T1" fmla="*/ 66 h 70"/>
                <a:gd name="T2" fmla="*/ 11 w 193"/>
                <a:gd name="T3" fmla="*/ 55 h 70"/>
                <a:gd name="T4" fmla="*/ 5 w 193"/>
                <a:gd name="T5" fmla="*/ 6 h 70"/>
                <a:gd name="T6" fmla="*/ 22 w 193"/>
                <a:gd name="T7" fmla="*/ 8 h 70"/>
                <a:gd name="T8" fmla="*/ 85 w 193"/>
                <a:gd name="T9" fmla="*/ 16 h 70"/>
                <a:gd name="T10" fmla="*/ 177 w 193"/>
                <a:gd name="T11" fmla="*/ 4 h 70"/>
                <a:gd name="T12" fmla="*/ 184 w 193"/>
                <a:gd name="T13" fmla="*/ 2 h 70"/>
                <a:gd name="T14" fmla="*/ 192 w 193"/>
                <a:gd name="T15" fmla="*/ 43 h 70"/>
                <a:gd name="T16" fmla="*/ 136 w 193"/>
                <a:gd name="T17" fmla="*/ 65 h 70"/>
                <a:gd name="T18" fmla="*/ 112 w 193"/>
                <a:gd name="T19" fmla="*/ 68 h 70"/>
                <a:gd name="T20" fmla="*/ 47 w 193"/>
                <a:gd name="T21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70">
                  <a:moveTo>
                    <a:pt x="47" y="66"/>
                  </a:moveTo>
                  <a:cubicBezTo>
                    <a:pt x="27" y="63"/>
                    <a:pt x="14" y="58"/>
                    <a:pt x="11" y="55"/>
                  </a:cubicBezTo>
                  <a:cubicBezTo>
                    <a:pt x="6" y="49"/>
                    <a:pt x="0" y="14"/>
                    <a:pt x="5" y="6"/>
                  </a:cubicBezTo>
                  <a:cubicBezTo>
                    <a:pt x="7" y="4"/>
                    <a:pt x="12" y="6"/>
                    <a:pt x="22" y="8"/>
                  </a:cubicBezTo>
                  <a:cubicBezTo>
                    <a:pt x="35" y="12"/>
                    <a:pt x="55" y="16"/>
                    <a:pt x="85" y="16"/>
                  </a:cubicBezTo>
                  <a:cubicBezTo>
                    <a:pt x="124" y="15"/>
                    <a:pt x="161" y="8"/>
                    <a:pt x="177" y="4"/>
                  </a:cubicBezTo>
                  <a:cubicBezTo>
                    <a:pt x="181" y="4"/>
                    <a:pt x="184" y="3"/>
                    <a:pt x="184" y="2"/>
                  </a:cubicBezTo>
                  <a:cubicBezTo>
                    <a:pt x="189" y="0"/>
                    <a:pt x="193" y="34"/>
                    <a:pt x="192" y="43"/>
                  </a:cubicBezTo>
                  <a:cubicBezTo>
                    <a:pt x="191" y="51"/>
                    <a:pt x="173" y="59"/>
                    <a:pt x="136" y="65"/>
                  </a:cubicBezTo>
                  <a:cubicBezTo>
                    <a:pt x="129" y="66"/>
                    <a:pt x="121" y="67"/>
                    <a:pt x="112" y="68"/>
                  </a:cubicBezTo>
                  <a:cubicBezTo>
                    <a:pt x="87" y="70"/>
                    <a:pt x="64" y="68"/>
                    <a:pt x="47" y="66"/>
                  </a:cubicBezTo>
                  <a:close/>
                </a:path>
              </a:pathLst>
            </a:custGeom>
            <a:solidFill>
              <a:srgbClr val="66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9" name="Freeform 521">
              <a:extLst>
                <a:ext uri="{FF2B5EF4-FFF2-40B4-BE49-F238E27FC236}">
                  <a16:creationId xmlns:a16="http://schemas.microsoft.com/office/drawing/2014/main" id="{AD8C5213-CC6B-476A-A292-4E574D96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75" y="5672138"/>
              <a:ext cx="574675" cy="280988"/>
            </a:xfrm>
            <a:custGeom>
              <a:avLst/>
              <a:gdLst>
                <a:gd name="T0" fmla="*/ 58 w 205"/>
                <a:gd name="T1" fmla="*/ 76 h 100"/>
                <a:gd name="T2" fmla="*/ 4 w 205"/>
                <a:gd name="T3" fmla="*/ 39 h 100"/>
                <a:gd name="T4" fmla="*/ 15 w 205"/>
                <a:gd name="T5" fmla="*/ 1 h 100"/>
                <a:gd name="T6" fmla="*/ 26 w 205"/>
                <a:gd name="T7" fmla="*/ 4 h 100"/>
                <a:gd name="T8" fmla="*/ 94 w 205"/>
                <a:gd name="T9" fmla="*/ 35 h 100"/>
                <a:gd name="T10" fmla="*/ 181 w 205"/>
                <a:gd name="T11" fmla="*/ 49 h 100"/>
                <a:gd name="T12" fmla="*/ 200 w 205"/>
                <a:gd name="T13" fmla="*/ 48 h 100"/>
                <a:gd name="T14" fmla="*/ 196 w 205"/>
                <a:gd name="T15" fmla="*/ 88 h 100"/>
                <a:gd name="T16" fmla="*/ 145 w 205"/>
                <a:gd name="T17" fmla="*/ 98 h 100"/>
                <a:gd name="T18" fmla="*/ 110 w 205"/>
                <a:gd name="T19" fmla="*/ 94 h 100"/>
                <a:gd name="T20" fmla="*/ 58 w 205"/>
                <a:gd name="T21" fmla="*/ 7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100">
                  <a:moveTo>
                    <a:pt x="58" y="76"/>
                  </a:moveTo>
                  <a:cubicBezTo>
                    <a:pt x="28" y="61"/>
                    <a:pt x="6" y="43"/>
                    <a:pt x="4" y="39"/>
                  </a:cubicBezTo>
                  <a:cubicBezTo>
                    <a:pt x="0" y="32"/>
                    <a:pt x="7" y="7"/>
                    <a:pt x="15" y="1"/>
                  </a:cubicBezTo>
                  <a:cubicBezTo>
                    <a:pt x="17" y="0"/>
                    <a:pt x="20" y="1"/>
                    <a:pt x="26" y="4"/>
                  </a:cubicBezTo>
                  <a:cubicBezTo>
                    <a:pt x="38" y="10"/>
                    <a:pt x="60" y="23"/>
                    <a:pt x="94" y="35"/>
                  </a:cubicBezTo>
                  <a:cubicBezTo>
                    <a:pt x="128" y="46"/>
                    <a:pt x="161" y="49"/>
                    <a:pt x="181" y="49"/>
                  </a:cubicBezTo>
                  <a:cubicBezTo>
                    <a:pt x="191" y="49"/>
                    <a:pt x="198" y="48"/>
                    <a:pt x="200" y="48"/>
                  </a:cubicBezTo>
                  <a:cubicBezTo>
                    <a:pt x="205" y="48"/>
                    <a:pt x="199" y="80"/>
                    <a:pt x="196" y="88"/>
                  </a:cubicBezTo>
                  <a:cubicBezTo>
                    <a:pt x="193" y="94"/>
                    <a:pt x="177" y="100"/>
                    <a:pt x="145" y="98"/>
                  </a:cubicBezTo>
                  <a:cubicBezTo>
                    <a:pt x="135" y="98"/>
                    <a:pt x="124" y="96"/>
                    <a:pt x="110" y="94"/>
                  </a:cubicBezTo>
                  <a:cubicBezTo>
                    <a:pt x="91" y="90"/>
                    <a:pt x="74" y="84"/>
                    <a:pt x="58" y="76"/>
                  </a:cubicBezTo>
                  <a:close/>
                </a:path>
              </a:pathLst>
            </a:custGeom>
            <a:solidFill>
              <a:srgbClr val="66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0" name="Freeform 522">
              <a:extLst>
                <a:ext uri="{FF2B5EF4-FFF2-40B4-BE49-F238E27FC236}">
                  <a16:creationId xmlns:a16="http://schemas.microsoft.com/office/drawing/2014/main" id="{2AD33436-F6B0-4316-A757-19AA1A5BA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4351338"/>
              <a:ext cx="304800" cy="339725"/>
            </a:xfrm>
            <a:custGeom>
              <a:avLst/>
              <a:gdLst>
                <a:gd name="T0" fmla="*/ 109 w 109"/>
                <a:gd name="T1" fmla="*/ 2 h 121"/>
                <a:gd name="T2" fmla="*/ 108 w 109"/>
                <a:gd name="T3" fmla="*/ 4 h 121"/>
                <a:gd name="T4" fmla="*/ 105 w 109"/>
                <a:gd name="T5" fmla="*/ 10 h 121"/>
                <a:gd name="T6" fmla="*/ 101 w 109"/>
                <a:gd name="T7" fmla="*/ 18 h 121"/>
                <a:gd name="T8" fmla="*/ 96 w 109"/>
                <a:gd name="T9" fmla="*/ 29 h 121"/>
                <a:gd name="T10" fmla="*/ 93 w 109"/>
                <a:gd name="T11" fmla="*/ 36 h 121"/>
                <a:gd name="T12" fmla="*/ 90 w 109"/>
                <a:gd name="T13" fmla="*/ 43 h 121"/>
                <a:gd name="T14" fmla="*/ 84 w 109"/>
                <a:gd name="T15" fmla="*/ 58 h 121"/>
                <a:gd name="T16" fmla="*/ 79 w 109"/>
                <a:gd name="T17" fmla="*/ 75 h 121"/>
                <a:gd name="T18" fmla="*/ 73 w 109"/>
                <a:gd name="T19" fmla="*/ 92 h 121"/>
                <a:gd name="T20" fmla="*/ 67 w 109"/>
                <a:gd name="T21" fmla="*/ 109 h 121"/>
                <a:gd name="T22" fmla="*/ 61 w 109"/>
                <a:gd name="T23" fmla="*/ 118 h 121"/>
                <a:gd name="T24" fmla="*/ 56 w 109"/>
                <a:gd name="T25" fmla="*/ 120 h 121"/>
                <a:gd name="T26" fmla="*/ 51 w 109"/>
                <a:gd name="T27" fmla="*/ 121 h 121"/>
                <a:gd name="T28" fmla="*/ 35 w 109"/>
                <a:gd name="T29" fmla="*/ 117 h 121"/>
                <a:gd name="T30" fmla="*/ 21 w 109"/>
                <a:gd name="T31" fmla="*/ 112 h 121"/>
                <a:gd name="T32" fmla="*/ 3 w 109"/>
                <a:gd name="T33" fmla="*/ 97 h 121"/>
                <a:gd name="T34" fmla="*/ 1 w 109"/>
                <a:gd name="T35" fmla="*/ 91 h 121"/>
                <a:gd name="T36" fmla="*/ 1 w 109"/>
                <a:gd name="T37" fmla="*/ 88 h 121"/>
                <a:gd name="T38" fmla="*/ 1 w 109"/>
                <a:gd name="T39" fmla="*/ 89 h 121"/>
                <a:gd name="T40" fmla="*/ 1 w 109"/>
                <a:gd name="T41" fmla="*/ 89 h 121"/>
                <a:gd name="T42" fmla="*/ 4 w 109"/>
                <a:gd name="T43" fmla="*/ 89 h 121"/>
                <a:gd name="T44" fmla="*/ 4 w 109"/>
                <a:gd name="T45" fmla="*/ 91 h 121"/>
                <a:gd name="T46" fmla="*/ 6 w 109"/>
                <a:gd name="T47" fmla="*/ 96 h 121"/>
                <a:gd name="T48" fmla="*/ 23 w 109"/>
                <a:gd name="T49" fmla="*/ 108 h 121"/>
                <a:gd name="T50" fmla="*/ 36 w 109"/>
                <a:gd name="T51" fmla="*/ 113 h 121"/>
                <a:gd name="T52" fmla="*/ 52 w 109"/>
                <a:gd name="T53" fmla="*/ 116 h 121"/>
                <a:gd name="T54" fmla="*/ 58 w 109"/>
                <a:gd name="T55" fmla="*/ 114 h 121"/>
                <a:gd name="T56" fmla="*/ 62 w 109"/>
                <a:gd name="T57" fmla="*/ 107 h 121"/>
                <a:gd name="T58" fmla="*/ 68 w 109"/>
                <a:gd name="T59" fmla="*/ 90 h 121"/>
                <a:gd name="T60" fmla="*/ 73 w 109"/>
                <a:gd name="T61" fmla="*/ 73 h 121"/>
                <a:gd name="T62" fmla="*/ 79 w 109"/>
                <a:gd name="T63" fmla="*/ 56 h 121"/>
                <a:gd name="T64" fmla="*/ 86 w 109"/>
                <a:gd name="T65" fmla="*/ 41 h 121"/>
                <a:gd name="T66" fmla="*/ 89 w 109"/>
                <a:gd name="T67" fmla="*/ 34 h 121"/>
                <a:gd name="T68" fmla="*/ 92 w 109"/>
                <a:gd name="T69" fmla="*/ 28 h 121"/>
                <a:gd name="T70" fmla="*/ 97 w 109"/>
                <a:gd name="T71" fmla="*/ 16 h 121"/>
                <a:gd name="T72" fmla="*/ 102 w 109"/>
                <a:gd name="T73" fmla="*/ 8 h 121"/>
                <a:gd name="T74" fmla="*/ 105 w 109"/>
                <a:gd name="T75" fmla="*/ 3 h 121"/>
                <a:gd name="T76" fmla="*/ 106 w 109"/>
                <a:gd name="T77" fmla="*/ 1 h 121"/>
                <a:gd name="T78" fmla="*/ 108 w 109"/>
                <a:gd name="T79" fmla="*/ 0 h 121"/>
                <a:gd name="T80" fmla="*/ 109 w 109"/>
                <a:gd name="T81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21">
                  <a:moveTo>
                    <a:pt x="109" y="2"/>
                  </a:moveTo>
                  <a:cubicBezTo>
                    <a:pt x="109" y="2"/>
                    <a:pt x="109" y="3"/>
                    <a:pt x="108" y="4"/>
                  </a:cubicBezTo>
                  <a:cubicBezTo>
                    <a:pt x="107" y="5"/>
                    <a:pt x="106" y="7"/>
                    <a:pt x="105" y="10"/>
                  </a:cubicBezTo>
                  <a:cubicBezTo>
                    <a:pt x="104" y="12"/>
                    <a:pt x="102" y="15"/>
                    <a:pt x="101" y="18"/>
                  </a:cubicBezTo>
                  <a:cubicBezTo>
                    <a:pt x="99" y="21"/>
                    <a:pt x="98" y="25"/>
                    <a:pt x="96" y="29"/>
                  </a:cubicBezTo>
                  <a:cubicBezTo>
                    <a:pt x="95" y="31"/>
                    <a:pt x="94" y="34"/>
                    <a:pt x="93" y="36"/>
                  </a:cubicBezTo>
                  <a:cubicBezTo>
                    <a:pt x="92" y="38"/>
                    <a:pt x="91" y="40"/>
                    <a:pt x="90" y="43"/>
                  </a:cubicBezTo>
                  <a:cubicBezTo>
                    <a:pt x="88" y="48"/>
                    <a:pt x="86" y="53"/>
                    <a:pt x="84" y="58"/>
                  </a:cubicBezTo>
                  <a:cubicBezTo>
                    <a:pt x="82" y="63"/>
                    <a:pt x="80" y="69"/>
                    <a:pt x="79" y="75"/>
                  </a:cubicBezTo>
                  <a:cubicBezTo>
                    <a:pt x="77" y="80"/>
                    <a:pt x="75" y="86"/>
                    <a:pt x="73" y="92"/>
                  </a:cubicBezTo>
                  <a:cubicBezTo>
                    <a:pt x="71" y="98"/>
                    <a:pt x="70" y="104"/>
                    <a:pt x="67" y="109"/>
                  </a:cubicBezTo>
                  <a:cubicBezTo>
                    <a:pt x="65" y="112"/>
                    <a:pt x="64" y="115"/>
                    <a:pt x="61" y="118"/>
                  </a:cubicBezTo>
                  <a:cubicBezTo>
                    <a:pt x="60" y="119"/>
                    <a:pt x="58" y="120"/>
                    <a:pt x="56" y="120"/>
                  </a:cubicBezTo>
                  <a:cubicBezTo>
                    <a:pt x="55" y="121"/>
                    <a:pt x="53" y="121"/>
                    <a:pt x="51" y="121"/>
                  </a:cubicBezTo>
                  <a:cubicBezTo>
                    <a:pt x="45" y="121"/>
                    <a:pt x="40" y="119"/>
                    <a:pt x="35" y="117"/>
                  </a:cubicBezTo>
                  <a:cubicBezTo>
                    <a:pt x="30" y="116"/>
                    <a:pt x="25" y="114"/>
                    <a:pt x="21" y="112"/>
                  </a:cubicBezTo>
                  <a:cubicBezTo>
                    <a:pt x="12" y="107"/>
                    <a:pt x="6" y="102"/>
                    <a:pt x="3" y="97"/>
                  </a:cubicBezTo>
                  <a:cubicBezTo>
                    <a:pt x="1" y="95"/>
                    <a:pt x="1" y="93"/>
                    <a:pt x="1" y="91"/>
                  </a:cubicBezTo>
                  <a:cubicBezTo>
                    <a:pt x="0" y="89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3" y="90"/>
                    <a:pt x="4" y="91"/>
                  </a:cubicBezTo>
                  <a:cubicBezTo>
                    <a:pt x="4" y="92"/>
                    <a:pt x="4" y="94"/>
                    <a:pt x="6" y="96"/>
                  </a:cubicBezTo>
                  <a:cubicBezTo>
                    <a:pt x="8" y="100"/>
                    <a:pt x="15" y="104"/>
                    <a:pt x="23" y="108"/>
                  </a:cubicBezTo>
                  <a:cubicBezTo>
                    <a:pt x="27" y="110"/>
                    <a:pt x="31" y="111"/>
                    <a:pt x="36" y="113"/>
                  </a:cubicBezTo>
                  <a:cubicBezTo>
                    <a:pt x="41" y="114"/>
                    <a:pt x="46" y="115"/>
                    <a:pt x="52" y="116"/>
                  </a:cubicBezTo>
                  <a:cubicBezTo>
                    <a:pt x="54" y="116"/>
                    <a:pt x="56" y="115"/>
                    <a:pt x="58" y="114"/>
                  </a:cubicBezTo>
                  <a:cubicBezTo>
                    <a:pt x="59" y="112"/>
                    <a:pt x="61" y="110"/>
                    <a:pt x="62" y="107"/>
                  </a:cubicBezTo>
                  <a:cubicBezTo>
                    <a:pt x="64" y="102"/>
                    <a:pt x="66" y="96"/>
                    <a:pt x="68" y="90"/>
                  </a:cubicBezTo>
                  <a:cubicBezTo>
                    <a:pt x="70" y="84"/>
                    <a:pt x="72" y="79"/>
                    <a:pt x="73" y="73"/>
                  </a:cubicBezTo>
                  <a:cubicBezTo>
                    <a:pt x="75" y="67"/>
                    <a:pt x="77" y="62"/>
                    <a:pt x="79" y="56"/>
                  </a:cubicBezTo>
                  <a:cubicBezTo>
                    <a:pt x="81" y="51"/>
                    <a:pt x="84" y="46"/>
                    <a:pt x="86" y="41"/>
                  </a:cubicBezTo>
                  <a:cubicBezTo>
                    <a:pt x="87" y="39"/>
                    <a:pt x="88" y="36"/>
                    <a:pt x="89" y="34"/>
                  </a:cubicBezTo>
                  <a:cubicBezTo>
                    <a:pt x="90" y="32"/>
                    <a:pt x="91" y="30"/>
                    <a:pt x="92" y="28"/>
                  </a:cubicBezTo>
                  <a:cubicBezTo>
                    <a:pt x="94" y="23"/>
                    <a:pt x="96" y="20"/>
                    <a:pt x="97" y="16"/>
                  </a:cubicBezTo>
                  <a:cubicBezTo>
                    <a:pt x="99" y="13"/>
                    <a:pt x="101" y="10"/>
                    <a:pt x="102" y="8"/>
                  </a:cubicBezTo>
                  <a:cubicBezTo>
                    <a:pt x="103" y="6"/>
                    <a:pt x="105" y="4"/>
                    <a:pt x="105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0"/>
                    <a:pt x="108" y="0"/>
                  </a:cubicBezTo>
                  <a:cubicBezTo>
                    <a:pt x="109" y="1"/>
                    <a:pt x="109" y="2"/>
                    <a:pt x="109" y="2"/>
                  </a:cubicBezTo>
                  <a:close/>
                </a:path>
              </a:pathLst>
            </a:custGeom>
            <a:solidFill>
              <a:srgbClr val="51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1" name="Freeform 523">
              <a:extLst>
                <a:ext uri="{FF2B5EF4-FFF2-40B4-BE49-F238E27FC236}">
                  <a16:creationId xmlns:a16="http://schemas.microsoft.com/office/drawing/2014/main" id="{18FBFD71-DC9C-40E2-B4DF-30017F99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900" y="4413250"/>
              <a:ext cx="193675" cy="406400"/>
            </a:xfrm>
            <a:custGeom>
              <a:avLst/>
              <a:gdLst>
                <a:gd name="T0" fmla="*/ 48 w 69"/>
                <a:gd name="T1" fmla="*/ 3 h 145"/>
                <a:gd name="T2" fmla="*/ 46 w 69"/>
                <a:gd name="T3" fmla="*/ 4 h 145"/>
                <a:gd name="T4" fmla="*/ 44 w 69"/>
                <a:gd name="T5" fmla="*/ 6 h 145"/>
                <a:gd name="T6" fmla="*/ 42 w 69"/>
                <a:gd name="T7" fmla="*/ 9 h 145"/>
                <a:gd name="T8" fmla="*/ 40 w 69"/>
                <a:gd name="T9" fmla="*/ 13 h 145"/>
                <a:gd name="T10" fmla="*/ 37 w 69"/>
                <a:gd name="T11" fmla="*/ 18 h 145"/>
                <a:gd name="T12" fmla="*/ 31 w 69"/>
                <a:gd name="T13" fmla="*/ 29 h 145"/>
                <a:gd name="T14" fmla="*/ 25 w 69"/>
                <a:gd name="T15" fmla="*/ 44 h 145"/>
                <a:gd name="T16" fmla="*/ 19 w 69"/>
                <a:gd name="T17" fmla="*/ 60 h 145"/>
                <a:gd name="T18" fmla="*/ 9 w 69"/>
                <a:gd name="T19" fmla="*/ 96 h 145"/>
                <a:gd name="T20" fmla="*/ 6 w 69"/>
                <a:gd name="T21" fmla="*/ 115 h 145"/>
                <a:gd name="T22" fmla="*/ 5 w 69"/>
                <a:gd name="T23" fmla="*/ 119 h 145"/>
                <a:gd name="T24" fmla="*/ 5 w 69"/>
                <a:gd name="T25" fmla="*/ 124 h 145"/>
                <a:gd name="T26" fmla="*/ 5 w 69"/>
                <a:gd name="T27" fmla="*/ 125 h 145"/>
                <a:gd name="T28" fmla="*/ 6 w 69"/>
                <a:gd name="T29" fmla="*/ 126 h 145"/>
                <a:gd name="T30" fmla="*/ 6 w 69"/>
                <a:gd name="T31" fmla="*/ 127 h 145"/>
                <a:gd name="T32" fmla="*/ 6 w 69"/>
                <a:gd name="T33" fmla="*/ 127 h 145"/>
                <a:gd name="T34" fmla="*/ 8 w 69"/>
                <a:gd name="T35" fmla="*/ 130 h 145"/>
                <a:gd name="T36" fmla="*/ 23 w 69"/>
                <a:gd name="T37" fmla="*/ 137 h 145"/>
                <a:gd name="T38" fmla="*/ 38 w 69"/>
                <a:gd name="T39" fmla="*/ 140 h 145"/>
                <a:gd name="T40" fmla="*/ 60 w 69"/>
                <a:gd name="T41" fmla="*/ 140 h 145"/>
                <a:gd name="T42" fmla="*/ 65 w 69"/>
                <a:gd name="T43" fmla="*/ 137 h 145"/>
                <a:gd name="T44" fmla="*/ 66 w 69"/>
                <a:gd name="T45" fmla="*/ 137 h 145"/>
                <a:gd name="T46" fmla="*/ 66 w 69"/>
                <a:gd name="T47" fmla="*/ 137 h 145"/>
                <a:gd name="T48" fmla="*/ 66 w 69"/>
                <a:gd name="T49" fmla="*/ 137 h 145"/>
                <a:gd name="T50" fmla="*/ 66 w 69"/>
                <a:gd name="T51" fmla="*/ 137 h 145"/>
                <a:gd name="T52" fmla="*/ 66 w 69"/>
                <a:gd name="T53" fmla="*/ 136 h 145"/>
                <a:gd name="T54" fmla="*/ 66 w 69"/>
                <a:gd name="T55" fmla="*/ 136 h 145"/>
                <a:gd name="T56" fmla="*/ 67 w 69"/>
                <a:gd name="T57" fmla="*/ 135 h 145"/>
                <a:gd name="T58" fmla="*/ 69 w 69"/>
                <a:gd name="T59" fmla="*/ 135 h 145"/>
                <a:gd name="T60" fmla="*/ 69 w 69"/>
                <a:gd name="T61" fmla="*/ 136 h 145"/>
                <a:gd name="T62" fmla="*/ 69 w 69"/>
                <a:gd name="T63" fmla="*/ 137 h 145"/>
                <a:gd name="T64" fmla="*/ 69 w 69"/>
                <a:gd name="T65" fmla="*/ 138 h 145"/>
                <a:gd name="T66" fmla="*/ 68 w 69"/>
                <a:gd name="T67" fmla="*/ 138 h 145"/>
                <a:gd name="T68" fmla="*/ 68 w 69"/>
                <a:gd name="T69" fmla="*/ 138 h 145"/>
                <a:gd name="T70" fmla="*/ 68 w 69"/>
                <a:gd name="T71" fmla="*/ 139 h 145"/>
                <a:gd name="T72" fmla="*/ 68 w 69"/>
                <a:gd name="T73" fmla="*/ 139 h 145"/>
                <a:gd name="T74" fmla="*/ 61 w 69"/>
                <a:gd name="T75" fmla="*/ 143 h 145"/>
                <a:gd name="T76" fmla="*/ 37 w 69"/>
                <a:gd name="T77" fmla="*/ 145 h 145"/>
                <a:gd name="T78" fmla="*/ 22 w 69"/>
                <a:gd name="T79" fmla="*/ 142 h 145"/>
                <a:gd name="T80" fmla="*/ 5 w 69"/>
                <a:gd name="T81" fmla="*/ 134 h 145"/>
                <a:gd name="T82" fmla="*/ 2 w 69"/>
                <a:gd name="T83" fmla="*/ 130 h 145"/>
                <a:gd name="T84" fmla="*/ 0 w 69"/>
                <a:gd name="T85" fmla="*/ 127 h 145"/>
                <a:gd name="T86" fmla="*/ 0 w 69"/>
                <a:gd name="T87" fmla="*/ 126 h 145"/>
                <a:gd name="T88" fmla="*/ 0 w 69"/>
                <a:gd name="T89" fmla="*/ 124 h 145"/>
                <a:gd name="T90" fmla="*/ 0 w 69"/>
                <a:gd name="T91" fmla="*/ 119 h 145"/>
                <a:gd name="T92" fmla="*/ 0 w 69"/>
                <a:gd name="T93" fmla="*/ 114 h 145"/>
                <a:gd name="T94" fmla="*/ 3 w 69"/>
                <a:gd name="T95" fmla="*/ 95 h 145"/>
                <a:gd name="T96" fmla="*/ 14 w 69"/>
                <a:gd name="T97" fmla="*/ 58 h 145"/>
                <a:gd name="T98" fmla="*/ 27 w 69"/>
                <a:gd name="T99" fmla="*/ 27 h 145"/>
                <a:gd name="T100" fmla="*/ 33 w 69"/>
                <a:gd name="T101" fmla="*/ 16 h 145"/>
                <a:gd name="T102" fmla="*/ 37 w 69"/>
                <a:gd name="T103" fmla="*/ 11 h 145"/>
                <a:gd name="T104" fmla="*/ 39 w 69"/>
                <a:gd name="T105" fmla="*/ 7 h 145"/>
                <a:gd name="T106" fmla="*/ 42 w 69"/>
                <a:gd name="T107" fmla="*/ 4 h 145"/>
                <a:gd name="T108" fmla="*/ 44 w 69"/>
                <a:gd name="T109" fmla="*/ 2 h 145"/>
                <a:gd name="T110" fmla="*/ 46 w 69"/>
                <a:gd name="T111" fmla="*/ 1 h 145"/>
                <a:gd name="T112" fmla="*/ 48 w 69"/>
                <a:gd name="T113" fmla="*/ 1 h 145"/>
                <a:gd name="T114" fmla="*/ 48 w 69"/>
                <a:gd name="T11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" h="145">
                  <a:moveTo>
                    <a:pt x="48" y="3"/>
                  </a:moveTo>
                  <a:cubicBezTo>
                    <a:pt x="48" y="3"/>
                    <a:pt x="47" y="3"/>
                    <a:pt x="46" y="4"/>
                  </a:cubicBezTo>
                  <a:cubicBezTo>
                    <a:pt x="46" y="5"/>
                    <a:pt x="45" y="6"/>
                    <a:pt x="44" y="6"/>
                  </a:cubicBezTo>
                  <a:cubicBezTo>
                    <a:pt x="44" y="7"/>
                    <a:pt x="43" y="8"/>
                    <a:pt x="42" y="9"/>
                  </a:cubicBezTo>
                  <a:cubicBezTo>
                    <a:pt x="41" y="10"/>
                    <a:pt x="40" y="12"/>
                    <a:pt x="40" y="13"/>
                  </a:cubicBezTo>
                  <a:cubicBezTo>
                    <a:pt x="39" y="14"/>
                    <a:pt x="38" y="16"/>
                    <a:pt x="37" y="18"/>
                  </a:cubicBezTo>
                  <a:cubicBezTo>
                    <a:pt x="35" y="21"/>
                    <a:pt x="33" y="25"/>
                    <a:pt x="31" y="29"/>
                  </a:cubicBezTo>
                  <a:cubicBezTo>
                    <a:pt x="29" y="34"/>
                    <a:pt x="27" y="38"/>
                    <a:pt x="25" y="44"/>
                  </a:cubicBezTo>
                  <a:cubicBezTo>
                    <a:pt x="23" y="49"/>
                    <a:pt x="21" y="54"/>
                    <a:pt x="19" y="60"/>
                  </a:cubicBezTo>
                  <a:cubicBezTo>
                    <a:pt x="15" y="71"/>
                    <a:pt x="11" y="84"/>
                    <a:pt x="9" y="96"/>
                  </a:cubicBezTo>
                  <a:cubicBezTo>
                    <a:pt x="7" y="102"/>
                    <a:pt x="6" y="109"/>
                    <a:pt x="6" y="115"/>
                  </a:cubicBezTo>
                  <a:cubicBezTo>
                    <a:pt x="5" y="116"/>
                    <a:pt x="5" y="118"/>
                    <a:pt x="5" y="119"/>
                  </a:cubicBezTo>
                  <a:cubicBezTo>
                    <a:pt x="5" y="121"/>
                    <a:pt x="5" y="122"/>
                    <a:pt x="5" y="124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7" y="128"/>
                    <a:pt x="7" y="129"/>
                    <a:pt x="8" y="130"/>
                  </a:cubicBezTo>
                  <a:cubicBezTo>
                    <a:pt x="12" y="134"/>
                    <a:pt x="18" y="136"/>
                    <a:pt x="23" y="137"/>
                  </a:cubicBezTo>
                  <a:cubicBezTo>
                    <a:pt x="28" y="139"/>
                    <a:pt x="33" y="140"/>
                    <a:pt x="38" y="140"/>
                  </a:cubicBezTo>
                  <a:cubicBezTo>
                    <a:pt x="47" y="141"/>
                    <a:pt x="55" y="141"/>
                    <a:pt x="60" y="140"/>
                  </a:cubicBezTo>
                  <a:cubicBezTo>
                    <a:pt x="63" y="139"/>
                    <a:pt x="65" y="138"/>
                    <a:pt x="65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68" y="135"/>
                    <a:pt x="69" y="135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7"/>
                  </a:cubicBezTo>
                  <a:cubicBezTo>
                    <a:pt x="69" y="137"/>
                    <a:pt x="69" y="138"/>
                    <a:pt x="69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9"/>
                    <a:pt x="68" y="138"/>
                    <a:pt x="68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7" y="141"/>
                    <a:pt x="64" y="142"/>
                    <a:pt x="61" y="143"/>
                  </a:cubicBezTo>
                  <a:cubicBezTo>
                    <a:pt x="56" y="144"/>
                    <a:pt x="47" y="145"/>
                    <a:pt x="37" y="145"/>
                  </a:cubicBezTo>
                  <a:cubicBezTo>
                    <a:pt x="32" y="144"/>
                    <a:pt x="27" y="144"/>
                    <a:pt x="22" y="142"/>
                  </a:cubicBezTo>
                  <a:cubicBezTo>
                    <a:pt x="16" y="141"/>
                    <a:pt x="10" y="139"/>
                    <a:pt x="5" y="134"/>
                  </a:cubicBezTo>
                  <a:cubicBezTo>
                    <a:pt x="4" y="133"/>
                    <a:pt x="2" y="131"/>
                    <a:pt x="2" y="130"/>
                  </a:cubicBezTo>
                  <a:cubicBezTo>
                    <a:pt x="1" y="129"/>
                    <a:pt x="1" y="128"/>
                    <a:pt x="0" y="127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123"/>
                    <a:pt x="0" y="121"/>
                    <a:pt x="0" y="119"/>
                  </a:cubicBezTo>
                  <a:cubicBezTo>
                    <a:pt x="0" y="118"/>
                    <a:pt x="0" y="116"/>
                    <a:pt x="0" y="114"/>
                  </a:cubicBezTo>
                  <a:cubicBezTo>
                    <a:pt x="1" y="108"/>
                    <a:pt x="2" y="101"/>
                    <a:pt x="3" y="95"/>
                  </a:cubicBezTo>
                  <a:cubicBezTo>
                    <a:pt x="6" y="82"/>
                    <a:pt x="10" y="70"/>
                    <a:pt x="14" y="58"/>
                  </a:cubicBezTo>
                  <a:cubicBezTo>
                    <a:pt x="18" y="47"/>
                    <a:pt x="22" y="36"/>
                    <a:pt x="27" y="27"/>
                  </a:cubicBezTo>
                  <a:cubicBezTo>
                    <a:pt x="29" y="23"/>
                    <a:pt x="31" y="19"/>
                    <a:pt x="33" y="16"/>
                  </a:cubicBezTo>
                  <a:cubicBezTo>
                    <a:pt x="34" y="14"/>
                    <a:pt x="36" y="12"/>
                    <a:pt x="37" y="11"/>
                  </a:cubicBezTo>
                  <a:cubicBezTo>
                    <a:pt x="38" y="10"/>
                    <a:pt x="38" y="8"/>
                    <a:pt x="39" y="7"/>
                  </a:cubicBezTo>
                  <a:cubicBezTo>
                    <a:pt x="40" y="6"/>
                    <a:pt x="41" y="5"/>
                    <a:pt x="42" y="4"/>
                  </a:cubicBezTo>
                  <a:cubicBezTo>
                    <a:pt x="43" y="3"/>
                    <a:pt x="44" y="3"/>
                    <a:pt x="44" y="2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2"/>
                    <a:pt x="48" y="3"/>
                  </a:cubicBezTo>
                  <a:close/>
                </a:path>
              </a:pathLst>
            </a:custGeom>
            <a:solidFill>
              <a:srgbClr val="51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2" name="Freeform 524">
              <a:extLst>
                <a:ext uri="{FF2B5EF4-FFF2-40B4-BE49-F238E27FC236}">
                  <a16:creationId xmlns:a16="http://schemas.microsoft.com/office/drawing/2014/main" id="{047B543A-E1F0-42E5-BBC4-95AC08020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588" y="5568950"/>
              <a:ext cx="379412" cy="95250"/>
            </a:xfrm>
            <a:custGeom>
              <a:avLst/>
              <a:gdLst>
                <a:gd name="T0" fmla="*/ 2 w 135"/>
                <a:gd name="T1" fmla="*/ 1 h 34"/>
                <a:gd name="T2" fmla="*/ 7 w 135"/>
                <a:gd name="T3" fmla="*/ 3 h 34"/>
                <a:gd name="T4" fmla="*/ 13 w 135"/>
                <a:gd name="T5" fmla="*/ 6 h 34"/>
                <a:gd name="T6" fmla="*/ 21 w 135"/>
                <a:gd name="T7" fmla="*/ 9 h 34"/>
                <a:gd name="T8" fmla="*/ 31 w 135"/>
                <a:gd name="T9" fmla="*/ 13 h 34"/>
                <a:gd name="T10" fmla="*/ 36 w 135"/>
                <a:gd name="T11" fmla="*/ 15 h 34"/>
                <a:gd name="T12" fmla="*/ 42 w 135"/>
                <a:gd name="T13" fmla="*/ 17 h 34"/>
                <a:gd name="T14" fmla="*/ 53 w 135"/>
                <a:gd name="T15" fmla="*/ 20 h 34"/>
                <a:gd name="T16" fmla="*/ 66 w 135"/>
                <a:gd name="T17" fmla="*/ 24 h 34"/>
                <a:gd name="T18" fmla="*/ 78 w 135"/>
                <a:gd name="T19" fmla="*/ 26 h 34"/>
                <a:gd name="T20" fmla="*/ 90 w 135"/>
                <a:gd name="T21" fmla="*/ 28 h 34"/>
                <a:gd name="T22" fmla="*/ 101 w 135"/>
                <a:gd name="T23" fmla="*/ 29 h 34"/>
                <a:gd name="T24" fmla="*/ 112 w 135"/>
                <a:gd name="T25" fmla="*/ 29 h 34"/>
                <a:gd name="T26" fmla="*/ 120 w 135"/>
                <a:gd name="T27" fmla="*/ 29 h 34"/>
                <a:gd name="T28" fmla="*/ 127 w 135"/>
                <a:gd name="T29" fmla="*/ 28 h 34"/>
                <a:gd name="T30" fmla="*/ 133 w 135"/>
                <a:gd name="T31" fmla="*/ 28 h 34"/>
                <a:gd name="T32" fmla="*/ 133 w 135"/>
                <a:gd name="T33" fmla="*/ 28 h 34"/>
                <a:gd name="T34" fmla="*/ 134 w 135"/>
                <a:gd name="T35" fmla="*/ 29 h 34"/>
                <a:gd name="T36" fmla="*/ 133 w 135"/>
                <a:gd name="T37" fmla="*/ 31 h 34"/>
                <a:gd name="T38" fmla="*/ 127 w 135"/>
                <a:gd name="T39" fmla="*/ 32 h 34"/>
                <a:gd name="T40" fmla="*/ 121 w 135"/>
                <a:gd name="T41" fmla="*/ 33 h 34"/>
                <a:gd name="T42" fmla="*/ 112 w 135"/>
                <a:gd name="T43" fmla="*/ 33 h 34"/>
                <a:gd name="T44" fmla="*/ 101 w 135"/>
                <a:gd name="T45" fmla="*/ 34 h 34"/>
                <a:gd name="T46" fmla="*/ 90 w 135"/>
                <a:gd name="T47" fmla="*/ 33 h 34"/>
                <a:gd name="T48" fmla="*/ 77 w 135"/>
                <a:gd name="T49" fmla="*/ 31 h 34"/>
                <a:gd name="T50" fmla="*/ 64 w 135"/>
                <a:gd name="T51" fmla="*/ 29 h 34"/>
                <a:gd name="T52" fmla="*/ 52 w 135"/>
                <a:gd name="T53" fmla="*/ 26 h 34"/>
                <a:gd name="T54" fmla="*/ 40 w 135"/>
                <a:gd name="T55" fmla="*/ 22 h 34"/>
                <a:gd name="T56" fmla="*/ 29 w 135"/>
                <a:gd name="T57" fmla="*/ 18 h 34"/>
                <a:gd name="T58" fmla="*/ 20 w 135"/>
                <a:gd name="T59" fmla="*/ 13 h 34"/>
                <a:gd name="T60" fmla="*/ 15 w 135"/>
                <a:gd name="T61" fmla="*/ 12 h 34"/>
                <a:gd name="T62" fmla="*/ 12 w 135"/>
                <a:gd name="T63" fmla="*/ 10 h 34"/>
                <a:gd name="T64" fmla="*/ 6 w 135"/>
                <a:gd name="T65" fmla="*/ 6 h 34"/>
                <a:gd name="T66" fmla="*/ 2 w 135"/>
                <a:gd name="T67" fmla="*/ 4 h 34"/>
                <a:gd name="T68" fmla="*/ 1 w 135"/>
                <a:gd name="T69" fmla="*/ 3 h 34"/>
                <a:gd name="T70" fmla="*/ 0 w 135"/>
                <a:gd name="T71" fmla="*/ 1 h 34"/>
                <a:gd name="T72" fmla="*/ 2 w 135"/>
                <a:gd name="T7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34">
                  <a:moveTo>
                    <a:pt x="2" y="1"/>
                  </a:moveTo>
                  <a:cubicBezTo>
                    <a:pt x="2" y="1"/>
                    <a:pt x="4" y="2"/>
                    <a:pt x="7" y="3"/>
                  </a:cubicBezTo>
                  <a:cubicBezTo>
                    <a:pt x="9" y="4"/>
                    <a:pt x="11" y="5"/>
                    <a:pt x="13" y="6"/>
                  </a:cubicBezTo>
                  <a:cubicBezTo>
                    <a:pt x="16" y="7"/>
                    <a:pt x="18" y="8"/>
                    <a:pt x="21" y="9"/>
                  </a:cubicBezTo>
                  <a:cubicBezTo>
                    <a:pt x="24" y="11"/>
                    <a:pt x="28" y="12"/>
                    <a:pt x="31" y="13"/>
                  </a:cubicBezTo>
                  <a:cubicBezTo>
                    <a:pt x="33" y="14"/>
                    <a:pt x="34" y="14"/>
                    <a:pt x="36" y="15"/>
                  </a:cubicBezTo>
                  <a:cubicBezTo>
                    <a:pt x="38" y="16"/>
                    <a:pt x="40" y="16"/>
                    <a:pt x="42" y="17"/>
                  </a:cubicBezTo>
                  <a:cubicBezTo>
                    <a:pt x="46" y="18"/>
                    <a:pt x="49" y="19"/>
                    <a:pt x="53" y="20"/>
                  </a:cubicBezTo>
                  <a:cubicBezTo>
                    <a:pt x="57" y="22"/>
                    <a:pt x="62" y="23"/>
                    <a:pt x="66" y="24"/>
                  </a:cubicBezTo>
                  <a:cubicBezTo>
                    <a:pt x="70" y="24"/>
                    <a:pt x="74" y="25"/>
                    <a:pt x="78" y="26"/>
                  </a:cubicBezTo>
                  <a:cubicBezTo>
                    <a:pt x="82" y="27"/>
                    <a:pt x="86" y="27"/>
                    <a:pt x="90" y="28"/>
                  </a:cubicBezTo>
                  <a:cubicBezTo>
                    <a:pt x="94" y="28"/>
                    <a:pt x="98" y="28"/>
                    <a:pt x="101" y="29"/>
                  </a:cubicBezTo>
                  <a:cubicBezTo>
                    <a:pt x="105" y="29"/>
                    <a:pt x="108" y="29"/>
                    <a:pt x="112" y="29"/>
                  </a:cubicBezTo>
                  <a:cubicBezTo>
                    <a:pt x="115" y="29"/>
                    <a:pt x="118" y="29"/>
                    <a:pt x="120" y="29"/>
                  </a:cubicBezTo>
                  <a:cubicBezTo>
                    <a:pt x="123" y="29"/>
                    <a:pt x="125" y="29"/>
                    <a:pt x="127" y="28"/>
                  </a:cubicBezTo>
                  <a:cubicBezTo>
                    <a:pt x="131" y="28"/>
                    <a:pt x="133" y="28"/>
                    <a:pt x="133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4" y="28"/>
                    <a:pt x="134" y="29"/>
                    <a:pt x="134" y="29"/>
                  </a:cubicBezTo>
                  <a:cubicBezTo>
                    <a:pt x="135" y="30"/>
                    <a:pt x="134" y="31"/>
                    <a:pt x="133" y="31"/>
                  </a:cubicBezTo>
                  <a:cubicBezTo>
                    <a:pt x="133" y="31"/>
                    <a:pt x="131" y="31"/>
                    <a:pt x="127" y="32"/>
                  </a:cubicBezTo>
                  <a:cubicBezTo>
                    <a:pt x="125" y="32"/>
                    <a:pt x="123" y="33"/>
                    <a:pt x="121" y="33"/>
                  </a:cubicBezTo>
                  <a:cubicBezTo>
                    <a:pt x="118" y="33"/>
                    <a:pt x="115" y="33"/>
                    <a:pt x="112" y="33"/>
                  </a:cubicBezTo>
                  <a:cubicBezTo>
                    <a:pt x="108" y="33"/>
                    <a:pt x="105" y="33"/>
                    <a:pt x="101" y="34"/>
                  </a:cubicBezTo>
                  <a:cubicBezTo>
                    <a:pt x="98" y="33"/>
                    <a:pt x="94" y="33"/>
                    <a:pt x="90" y="33"/>
                  </a:cubicBezTo>
                  <a:cubicBezTo>
                    <a:pt x="86" y="32"/>
                    <a:pt x="81" y="32"/>
                    <a:pt x="77" y="31"/>
                  </a:cubicBezTo>
                  <a:cubicBezTo>
                    <a:pt x="73" y="31"/>
                    <a:pt x="69" y="30"/>
                    <a:pt x="64" y="29"/>
                  </a:cubicBezTo>
                  <a:cubicBezTo>
                    <a:pt x="60" y="28"/>
                    <a:pt x="56" y="27"/>
                    <a:pt x="52" y="26"/>
                  </a:cubicBezTo>
                  <a:cubicBezTo>
                    <a:pt x="48" y="24"/>
                    <a:pt x="44" y="23"/>
                    <a:pt x="40" y="22"/>
                  </a:cubicBezTo>
                  <a:cubicBezTo>
                    <a:pt x="36" y="20"/>
                    <a:pt x="32" y="19"/>
                    <a:pt x="29" y="18"/>
                  </a:cubicBezTo>
                  <a:cubicBezTo>
                    <a:pt x="26" y="16"/>
                    <a:pt x="23" y="15"/>
                    <a:pt x="20" y="13"/>
                  </a:cubicBezTo>
                  <a:cubicBezTo>
                    <a:pt x="18" y="13"/>
                    <a:pt x="17" y="12"/>
                    <a:pt x="15" y="12"/>
                  </a:cubicBezTo>
                  <a:cubicBezTo>
                    <a:pt x="14" y="11"/>
                    <a:pt x="13" y="10"/>
                    <a:pt x="12" y="10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51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3" name="Freeform 525">
              <a:extLst>
                <a:ext uri="{FF2B5EF4-FFF2-40B4-BE49-F238E27FC236}">
                  <a16:creationId xmlns:a16="http://schemas.microsoft.com/office/drawing/2014/main" id="{953A6D76-4559-49D9-AA7F-64A885EF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5067300"/>
              <a:ext cx="923925" cy="219075"/>
            </a:xfrm>
            <a:custGeom>
              <a:avLst/>
              <a:gdLst>
                <a:gd name="T0" fmla="*/ 3 w 330"/>
                <a:gd name="T1" fmla="*/ 0 h 78"/>
                <a:gd name="T2" fmla="*/ 6 w 330"/>
                <a:gd name="T3" fmla="*/ 2 h 78"/>
                <a:gd name="T4" fmla="*/ 15 w 330"/>
                <a:gd name="T5" fmla="*/ 8 h 78"/>
                <a:gd name="T6" fmla="*/ 29 w 330"/>
                <a:gd name="T7" fmla="*/ 17 h 78"/>
                <a:gd name="T8" fmla="*/ 49 w 330"/>
                <a:gd name="T9" fmla="*/ 27 h 78"/>
                <a:gd name="T10" fmla="*/ 72 w 330"/>
                <a:gd name="T11" fmla="*/ 38 h 78"/>
                <a:gd name="T12" fmla="*/ 99 w 330"/>
                <a:gd name="T13" fmla="*/ 48 h 78"/>
                <a:gd name="T14" fmla="*/ 113 w 330"/>
                <a:gd name="T15" fmla="*/ 53 h 78"/>
                <a:gd name="T16" fmla="*/ 128 w 330"/>
                <a:gd name="T17" fmla="*/ 58 h 78"/>
                <a:gd name="T18" fmla="*/ 143 w 330"/>
                <a:gd name="T19" fmla="*/ 62 h 78"/>
                <a:gd name="T20" fmla="*/ 151 w 330"/>
                <a:gd name="T21" fmla="*/ 63 h 78"/>
                <a:gd name="T22" fmla="*/ 159 w 330"/>
                <a:gd name="T23" fmla="*/ 65 h 78"/>
                <a:gd name="T24" fmla="*/ 175 w 330"/>
                <a:gd name="T25" fmla="*/ 68 h 78"/>
                <a:gd name="T26" fmla="*/ 182 w 330"/>
                <a:gd name="T27" fmla="*/ 69 h 78"/>
                <a:gd name="T28" fmla="*/ 190 w 330"/>
                <a:gd name="T29" fmla="*/ 70 h 78"/>
                <a:gd name="T30" fmla="*/ 206 w 330"/>
                <a:gd name="T31" fmla="*/ 71 h 78"/>
                <a:gd name="T32" fmla="*/ 221 w 330"/>
                <a:gd name="T33" fmla="*/ 72 h 78"/>
                <a:gd name="T34" fmla="*/ 235 w 330"/>
                <a:gd name="T35" fmla="*/ 72 h 78"/>
                <a:gd name="T36" fmla="*/ 250 w 330"/>
                <a:gd name="T37" fmla="*/ 72 h 78"/>
                <a:gd name="T38" fmla="*/ 275 w 330"/>
                <a:gd name="T39" fmla="*/ 70 h 78"/>
                <a:gd name="T40" fmla="*/ 281 w 330"/>
                <a:gd name="T41" fmla="*/ 70 h 78"/>
                <a:gd name="T42" fmla="*/ 287 w 330"/>
                <a:gd name="T43" fmla="*/ 69 h 78"/>
                <a:gd name="T44" fmla="*/ 297 w 330"/>
                <a:gd name="T45" fmla="*/ 68 h 78"/>
                <a:gd name="T46" fmla="*/ 313 w 330"/>
                <a:gd name="T47" fmla="*/ 65 h 78"/>
                <a:gd name="T48" fmla="*/ 328 w 330"/>
                <a:gd name="T49" fmla="*/ 62 h 78"/>
                <a:gd name="T50" fmla="*/ 328 w 330"/>
                <a:gd name="T51" fmla="*/ 62 h 78"/>
                <a:gd name="T52" fmla="*/ 329 w 330"/>
                <a:gd name="T53" fmla="*/ 63 h 78"/>
                <a:gd name="T54" fmla="*/ 328 w 330"/>
                <a:gd name="T55" fmla="*/ 65 h 78"/>
                <a:gd name="T56" fmla="*/ 314 w 330"/>
                <a:gd name="T57" fmla="*/ 68 h 78"/>
                <a:gd name="T58" fmla="*/ 297 w 330"/>
                <a:gd name="T59" fmla="*/ 71 h 78"/>
                <a:gd name="T60" fmla="*/ 287 w 330"/>
                <a:gd name="T61" fmla="*/ 73 h 78"/>
                <a:gd name="T62" fmla="*/ 282 w 330"/>
                <a:gd name="T63" fmla="*/ 74 h 78"/>
                <a:gd name="T64" fmla="*/ 276 w 330"/>
                <a:gd name="T65" fmla="*/ 75 h 78"/>
                <a:gd name="T66" fmla="*/ 250 w 330"/>
                <a:gd name="T67" fmla="*/ 77 h 78"/>
                <a:gd name="T68" fmla="*/ 235 w 330"/>
                <a:gd name="T69" fmla="*/ 78 h 78"/>
                <a:gd name="T70" fmla="*/ 221 w 330"/>
                <a:gd name="T71" fmla="*/ 77 h 78"/>
                <a:gd name="T72" fmla="*/ 205 w 330"/>
                <a:gd name="T73" fmla="*/ 77 h 78"/>
                <a:gd name="T74" fmla="*/ 190 w 330"/>
                <a:gd name="T75" fmla="*/ 75 h 78"/>
                <a:gd name="T76" fmla="*/ 182 w 330"/>
                <a:gd name="T77" fmla="*/ 74 h 78"/>
                <a:gd name="T78" fmla="*/ 174 w 330"/>
                <a:gd name="T79" fmla="*/ 73 h 78"/>
                <a:gd name="T80" fmla="*/ 158 w 330"/>
                <a:gd name="T81" fmla="*/ 70 h 78"/>
                <a:gd name="T82" fmla="*/ 150 w 330"/>
                <a:gd name="T83" fmla="*/ 69 h 78"/>
                <a:gd name="T84" fmla="*/ 142 w 330"/>
                <a:gd name="T85" fmla="*/ 67 h 78"/>
                <a:gd name="T86" fmla="*/ 127 w 330"/>
                <a:gd name="T87" fmla="*/ 63 h 78"/>
                <a:gd name="T88" fmla="*/ 112 w 330"/>
                <a:gd name="T89" fmla="*/ 58 h 78"/>
                <a:gd name="T90" fmla="*/ 97 w 330"/>
                <a:gd name="T91" fmla="*/ 53 h 78"/>
                <a:gd name="T92" fmla="*/ 83 w 330"/>
                <a:gd name="T93" fmla="*/ 48 h 78"/>
                <a:gd name="T94" fmla="*/ 70 w 330"/>
                <a:gd name="T95" fmla="*/ 42 h 78"/>
                <a:gd name="T96" fmla="*/ 47 w 330"/>
                <a:gd name="T97" fmla="*/ 31 h 78"/>
                <a:gd name="T98" fmla="*/ 27 w 330"/>
                <a:gd name="T99" fmla="*/ 20 h 78"/>
                <a:gd name="T100" fmla="*/ 13 w 330"/>
                <a:gd name="T101" fmla="*/ 11 h 78"/>
                <a:gd name="T102" fmla="*/ 4 w 330"/>
                <a:gd name="T103" fmla="*/ 5 h 78"/>
                <a:gd name="T104" fmla="*/ 1 w 330"/>
                <a:gd name="T105" fmla="*/ 3 h 78"/>
                <a:gd name="T106" fmla="*/ 1 w 330"/>
                <a:gd name="T107" fmla="*/ 1 h 78"/>
                <a:gd name="T108" fmla="*/ 3 w 330"/>
                <a:gd name="T10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0" h="78">
                  <a:moveTo>
                    <a:pt x="3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8" y="4"/>
                    <a:pt x="11" y="6"/>
                    <a:pt x="15" y="8"/>
                  </a:cubicBezTo>
                  <a:cubicBezTo>
                    <a:pt x="19" y="11"/>
                    <a:pt x="24" y="14"/>
                    <a:pt x="29" y="17"/>
                  </a:cubicBezTo>
                  <a:cubicBezTo>
                    <a:pt x="35" y="20"/>
                    <a:pt x="42" y="24"/>
                    <a:pt x="49" y="27"/>
                  </a:cubicBezTo>
                  <a:cubicBezTo>
                    <a:pt x="56" y="31"/>
                    <a:pt x="64" y="35"/>
                    <a:pt x="72" y="38"/>
                  </a:cubicBezTo>
                  <a:cubicBezTo>
                    <a:pt x="80" y="42"/>
                    <a:pt x="89" y="45"/>
                    <a:pt x="99" y="48"/>
                  </a:cubicBezTo>
                  <a:cubicBezTo>
                    <a:pt x="103" y="50"/>
                    <a:pt x="108" y="52"/>
                    <a:pt x="113" y="53"/>
                  </a:cubicBezTo>
                  <a:cubicBezTo>
                    <a:pt x="118" y="55"/>
                    <a:pt x="123" y="56"/>
                    <a:pt x="128" y="58"/>
                  </a:cubicBezTo>
                  <a:cubicBezTo>
                    <a:pt x="133" y="59"/>
                    <a:pt x="138" y="60"/>
                    <a:pt x="143" y="62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4" y="66"/>
                    <a:pt x="169" y="67"/>
                    <a:pt x="175" y="68"/>
                  </a:cubicBezTo>
                  <a:cubicBezTo>
                    <a:pt x="177" y="68"/>
                    <a:pt x="180" y="69"/>
                    <a:pt x="182" y="69"/>
                  </a:cubicBezTo>
                  <a:cubicBezTo>
                    <a:pt x="185" y="69"/>
                    <a:pt x="188" y="69"/>
                    <a:pt x="190" y="70"/>
                  </a:cubicBezTo>
                  <a:cubicBezTo>
                    <a:pt x="195" y="70"/>
                    <a:pt x="201" y="71"/>
                    <a:pt x="206" y="71"/>
                  </a:cubicBezTo>
                  <a:cubicBezTo>
                    <a:pt x="211" y="72"/>
                    <a:pt x="216" y="72"/>
                    <a:pt x="221" y="72"/>
                  </a:cubicBezTo>
                  <a:cubicBezTo>
                    <a:pt x="226" y="72"/>
                    <a:pt x="231" y="72"/>
                    <a:pt x="235" y="72"/>
                  </a:cubicBezTo>
                  <a:cubicBezTo>
                    <a:pt x="240" y="72"/>
                    <a:pt x="245" y="72"/>
                    <a:pt x="250" y="72"/>
                  </a:cubicBezTo>
                  <a:cubicBezTo>
                    <a:pt x="259" y="72"/>
                    <a:pt x="267" y="71"/>
                    <a:pt x="275" y="70"/>
                  </a:cubicBezTo>
                  <a:cubicBezTo>
                    <a:pt x="277" y="70"/>
                    <a:pt x="279" y="70"/>
                    <a:pt x="281" y="70"/>
                  </a:cubicBezTo>
                  <a:cubicBezTo>
                    <a:pt x="283" y="70"/>
                    <a:pt x="285" y="69"/>
                    <a:pt x="287" y="69"/>
                  </a:cubicBezTo>
                  <a:cubicBezTo>
                    <a:pt x="290" y="69"/>
                    <a:pt x="294" y="68"/>
                    <a:pt x="297" y="68"/>
                  </a:cubicBezTo>
                  <a:cubicBezTo>
                    <a:pt x="303" y="67"/>
                    <a:pt x="309" y="66"/>
                    <a:pt x="313" y="65"/>
                  </a:cubicBezTo>
                  <a:cubicBezTo>
                    <a:pt x="322" y="63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9" y="62"/>
                    <a:pt x="329" y="62"/>
                    <a:pt x="329" y="63"/>
                  </a:cubicBezTo>
                  <a:cubicBezTo>
                    <a:pt x="330" y="64"/>
                    <a:pt x="329" y="64"/>
                    <a:pt x="328" y="65"/>
                  </a:cubicBezTo>
                  <a:cubicBezTo>
                    <a:pt x="328" y="65"/>
                    <a:pt x="323" y="66"/>
                    <a:pt x="314" y="68"/>
                  </a:cubicBezTo>
                  <a:cubicBezTo>
                    <a:pt x="309" y="69"/>
                    <a:pt x="304" y="71"/>
                    <a:pt x="297" y="71"/>
                  </a:cubicBezTo>
                  <a:cubicBezTo>
                    <a:pt x="294" y="72"/>
                    <a:pt x="291" y="73"/>
                    <a:pt x="287" y="73"/>
                  </a:cubicBezTo>
                  <a:cubicBezTo>
                    <a:pt x="285" y="74"/>
                    <a:pt x="283" y="74"/>
                    <a:pt x="282" y="74"/>
                  </a:cubicBezTo>
                  <a:cubicBezTo>
                    <a:pt x="280" y="74"/>
                    <a:pt x="278" y="75"/>
                    <a:pt x="276" y="75"/>
                  </a:cubicBezTo>
                  <a:cubicBezTo>
                    <a:pt x="268" y="76"/>
                    <a:pt x="259" y="77"/>
                    <a:pt x="250" y="77"/>
                  </a:cubicBezTo>
                  <a:cubicBezTo>
                    <a:pt x="245" y="77"/>
                    <a:pt x="240" y="77"/>
                    <a:pt x="235" y="78"/>
                  </a:cubicBezTo>
                  <a:cubicBezTo>
                    <a:pt x="231" y="77"/>
                    <a:pt x="226" y="77"/>
                    <a:pt x="221" y="77"/>
                  </a:cubicBezTo>
                  <a:cubicBezTo>
                    <a:pt x="216" y="77"/>
                    <a:pt x="210" y="77"/>
                    <a:pt x="205" y="77"/>
                  </a:cubicBezTo>
                  <a:cubicBezTo>
                    <a:pt x="200" y="76"/>
                    <a:pt x="195" y="76"/>
                    <a:pt x="190" y="75"/>
                  </a:cubicBezTo>
                  <a:cubicBezTo>
                    <a:pt x="187" y="75"/>
                    <a:pt x="184" y="74"/>
                    <a:pt x="182" y="74"/>
                  </a:cubicBezTo>
                  <a:cubicBezTo>
                    <a:pt x="179" y="74"/>
                    <a:pt x="176" y="74"/>
                    <a:pt x="174" y="73"/>
                  </a:cubicBezTo>
                  <a:cubicBezTo>
                    <a:pt x="168" y="72"/>
                    <a:pt x="163" y="71"/>
                    <a:pt x="15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37" y="66"/>
                    <a:pt x="132" y="64"/>
                    <a:pt x="127" y="63"/>
                  </a:cubicBezTo>
                  <a:cubicBezTo>
                    <a:pt x="121" y="62"/>
                    <a:pt x="116" y="60"/>
                    <a:pt x="112" y="58"/>
                  </a:cubicBezTo>
                  <a:cubicBezTo>
                    <a:pt x="107" y="57"/>
                    <a:pt x="102" y="55"/>
                    <a:pt x="97" y="53"/>
                  </a:cubicBezTo>
                  <a:cubicBezTo>
                    <a:pt x="92" y="52"/>
                    <a:pt x="88" y="50"/>
                    <a:pt x="83" y="48"/>
                  </a:cubicBezTo>
                  <a:cubicBezTo>
                    <a:pt x="79" y="46"/>
                    <a:pt x="74" y="44"/>
                    <a:pt x="70" y="42"/>
                  </a:cubicBezTo>
                  <a:cubicBezTo>
                    <a:pt x="61" y="39"/>
                    <a:pt x="54" y="35"/>
                    <a:pt x="47" y="31"/>
                  </a:cubicBezTo>
                  <a:cubicBezTo>
                    <a:pt x="39" y="27"/>
                    <a:pt x="33" y="24"/>
                    <a:pt x="27" y="20"/>
                  </a:cubicBezTo>
                  <a:cubicBezTo>
                    <a:pt x="22" y="17"/>
                    <a:pt x="17" y="14"/>
                    <a:pt x="13" y="11"/>
                  </a:cubicBezTo>
                  <a:cubicBezTo>
                    <a:pt x="9" y="9"/>
                    <a:pt x="6" y="6"/>
                    <a:pt x="4" y="5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1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4" name="Freeform 526">
              <a:extLst>
                <a:ext uri="{FF2B5EF4-FFF2-40B4-BE49-F238E27FC236}">
                  <a16:creationId xmlns:a16="http://schemas.microsoft.com/office/drawing/2014/main" id="{FAEB4DE9-43C3-447B-AA20-77237F68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3479800"/>
              <a:ext cx="153987" cy="215900"/>
            </a:xfrm>
            <a:custGeom>
              <a:avLst/>
              <a:gdLst>
                <a:gd name="T0" fmla="*/ 30 w 55"/>
                <a:gd name="T1" fmla="*/ 76 h 77"/>
                <a:gd name="T2" fmla="*/ 35 w 55"/>
                <a:gd name="T3" fmla="*/ 71 h 77"/>
                <a:gd name="T4" fmla="*/ 39 w 55"/>
                <a:gd name="T5" fmla="*/ 65 h 77"/>
                <a:gd name="T6" fmla="*/ 44 w 55"/>
                <a:gd name="T7" fmla="*/ 56 h 77"/>
                <a:gd name="T8" fmla="*/ 48 w 55"/>
                <a:gd name="T9" fmla="*/ 46 h 77"/>
                <a:gd name="T10" fmla="*/ 49 w 55"/>
                <a:gd name="T11" fmla="*/ 34 h 77"/>
                <a:gd name="T12" fmla="*/ 48 w 55"/>
                <a:gd name="T13" fmla="*/ 32 h 77"/>
                <a:gd name="T14" fmla="*/ 48 w 55"/>
                <a:gd name="T15" fmla="*/ 32 h 77"/>
                <a:gd name="T16" fmla="*/ 48 w 55"/>
                <a:gd name="T17" fmla="*/ 32 h 77"/>
                <a:gd name="T18" fmla="*/ 48 w 55"/>
                <a:gd name="T19" fmla="*/ 32 h 77"/>
                <a:gd name="T20" fmla="*/ 48 w 55"/>
                <a:gd name="T21" fmla="*/ 32 h 77"/>
                <a:gd name="T22" fmla="*/ 48 w 55"/>
                <a:gd name="T23" fmla="*/ 31 h 77"/>
                <a:gd name="T24" fmla="*/ 47 w 55"/>
                <a:gd name="T25" fmla="*/ 27 h 77"/>
                <a:gd name="T26" fmla="*/ 44 w 55"/>
                <a:gd name="T27" fmla="*/ 22 h 77"/>
                <a:gd name="T28" fmla="*/ 35 w 55"/>
                <a:gd name="T29" fmla="*/ 12 h 77"/>
                <a:gd name="T30" fmla="*/ 23 w 55"/>
                <a:gd name="T31" fmla="*/ 6 h 77"/>
                <a:gd name="T32" fmla="*/ 17 w 55"/>
                <a:gd name="T33" fmla="*/ 6 h 77"/>
                <a:gd name="T34" fmla="*/ 16 w 55"/>
                <a:gd name="T35" fmla="*/ 6 h 77"/>
                <a:gd name="T36" fmla="*/ 15 w 55"/>
                <a:gd name="T37" fmla="*/ 6 h 77"/>
                <a:gd name="T38" fmla="*/ 14 w 55"/>
                <a:gd name="T39" fmla="*/ 6 h 77"/>
                <a:gd name="T40" fmla="*/ 12 w 55"/>
                <a:gd name="T41" fmla="*/ 7 h 77"/>
                <a:gd name="T42" fmla="*/ 5 w 55"/>
                <a:gd name="T43" fmla="*/ 16 h 77"/>
                <a:gd name="T44" fmla="*/ 8 w 55"/>
                <a:gd name="T45" fmla="*/ 25 h 77"/>
                <a:gd name="T46" fmla="*/ 16 w 55"/>
                <a:gd name="T47" fmla="*/ 31 h 77"/>
                <a:gd name="T48" fmla="*/ 22 w 55"/>
                <a:gd name="T49" fmla="*/ 35 h 77"/>
                <a:gd name="T50" fmla="*/ 26 w 55"/>
                <a:gd name="T51" fmla="*/ 37 h 77"/>
                <a:gd name="T52" fmla="*/ 28 w 55"/>
                <a:gd name="T53" fmla="*/ 38 h 77"/>
                <a:gd name="T54" fmla="*/ 28 w 55"/>
                <a:gd name="T55" fmla="*/ 38 h 77"/>
                <a:gd name="T56" fmla="*/ 28 w 55"/>
                <a:gd name="T57" fmla="*/ 39 h 77"/>
                <a:gd name="T58" fmla="*/ 28 w 55"/>
                <a:gd name="T59" fmla="*/ 39 h 77"/>
                <a:gd name="T60" fmla="*/ 26 w 55"/>
                <a:gd name="T61" fmla="*/ 39 h 77"/>
                <a:gd name="T62" fmla="*/ 21 w 55"/>
                <a:gd name="T63" fmla="*/ 37 h 77"/>
                <a:gd name="T64" fmla="*/ 14 w 55"/>
                <a:gd name="T65" fmla="*/ 34 h 77"/>
                <a:gd name="T66" fmla="*/ 5 w 55"/>
                <a:gd name="T67" fmla="*/ 28 h 77"/>
                <a:gd name="T68" fmla="*/ 2 w 55"/>
                <a:gd name="T69" fmla="*/ 23 h 77"/>
                <a:gd name="T70" fmla="*/ 0 w 55"/>
                <a:gd name="T71" fmla="*/ 15 h 77"/>
                <a:gd name="T72" fmla="*/ 3 w 55"/>
                <a:gd name="T73" fmla="*/ 8 h 77"/>
                <a:gd name="T74" fmla="*/ 9 w 55"/>
                <a:gd name="T75" fmla="*/ 3 h 77"/>
                <a:gd name="T76" fmla="*/ 12 w 55"/>
                <a:gd name="T77" fmla="*/ 1 h 77"/>
                <a:gd name="T78" fmla="*/ 16 w 55"/>
                <a:gd name="T79" fmla="*/ 0 h 77"/>
                <a:gd name="T80" fmla="*/ 24 w 55"/>
                <a:gd name="T81" fmla="*/ 0 h 77"/>
                <a:gd name="T82" fmla="*/ 39 w 55"/>
                <a:gd name="T83" fmla="*/ 7 h 77"/>
                <a:gd name="T84" fmla="*/ 49 w 55"/>
                <a:gd name="T85" fmla="*/ 19 h 77"/>
                <a:gd name="T86" fmla="*/ 53 w 55"/>
                <a:gd name="T87" fmla="*/ 26 h 77"/>
                <a:gd name="T88" fmla="*/ 54 w 55"/>
                <a:gd name="T89" fmla="*/ 29 h 77"/>
                <a:gd name="T90" fmla="*/ 54 w 55"/>
                <a:gd name="T91" fmla="*/ 30 h 77"/>
                <a:gd name="T92" fmla="*/ 54 w 55"/>
                <a:gd name="T93" fmla="*/ 30 h 77"/>
                <a:gd name="T94" fmla="*/ 54 w 55"/>
                <a:gd name="T95" fmla="*/ 31 h 77"/>
                <a:gd name="T96" fmla="*/ 54 w 55"/>
                <a:gd name="T97" fmla="*/ 31 h 77"/>
                <a:gd name="T98" fmla="*/ 54 w 55"/>
                <a:gd name="T99" fmla="*/ 31 h 77"/>
                <a:gd name="T100" fmla="*/ 54 w 55"/>
                <a:gd name="T101" fmla="*/ 33 h 77"/>
                <a:gd name="T102" fmla="*/ 54 w 55"/>
                <a:gd name="T103" fmla="*/ 40 h 77"/>
                <a:gd name="T104" fmla="*/ 53 w 55"/>
                <a:gd name="T105" fmla="*/ 47 h 77"/>
                <a:gd name="T106" fmla="*/ 48 w 55"/>
                <a:gd name="T107" fmla="*/ 59 h 77"/>
                <a:gd name="T108" fmla="*/ 42 w 55"/>
                <a:gd name="T109" fmla="*/ 67 h 77"/>
                <a:gd name="T110" fmla="*/ 37 w 55"/>
                <a:gd name="T111" fmla="*/ 73 h 77"/>
                <a:gd name="T112" fmla="*/ 31 w 55"/>
                <a:gd name="T113" fmla="*/ 77 h 77"/>
                <a:gd name="T114" fmla="*/ 31 w 55"/>
                <a:gd name="T115" fmla="*/ 77 h 77"/>
                <a:gd name="T116" fmla="*/ 30 w 55"/>
                <a:gd name="T117" fmla="*/ 77 h 77"/>
                <a:gd name="T118" fmla="*/ 30 w 55"/>
                <a:gd name="T11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" h="77">
                  <a:moveTo>
                    <a:pt x="30" y="76"/>
                  </a:moveTo>
                  <a:cubicBezTo>
                    <a:pt x="30" y="76"/>
                    <a:pt x="32" y="74"/>
                    <a:pt x="35" y="71"/>
                  </a:cubicBezTo>
                  <a:cubicBezTo>
                    <a:pt x="36" y="69"/>
                    <a:pt x="37" y="67"/>
                    <a:pt x="39" y="65"/>
                  </a:cubicBezTo>
                  <a:cubicBezTo>
                    <a:pt x="41" y="62"/>
                    <a:pt x="43" y="60"/>
                    <a:pt x="44" y="56"/>
                  </a:cubicBezTo>
                  <a:cubicBezTo>
                    <a:pt x="46" y="53"/>
                    <a:pt x="47" y="50"/>
                    <a:pt x="48" y="46"/>
                  </a:cubicBezTo>
                  <a:cubicBezTo>
                    <a:pt x="49" y="42"/>
                    <a:pt x="49" y="38"/>
                    <a:pt x="49" y="34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29"/>
                    <a:pt x="47" y="28"/>
                    <a:pt x="47" y="27"/>
                  </a:cubicBezTo>
                  <a:cubicBezTo>
                    <a:pt x="46" y="26"/>
                    <a:pt x="45" y="24"/>
                    <a:pt x="44" y="22"/>
                  </a:cubicBezTo>
                  <a:cubicBezTo>
                    <a:pt x="42" y="18"/>
                    <a:pt x="39" y="15"/>
                    <a:pt x="35" y="12"/>
                  </a:cubicBezTo>
                  <a:cubicBezTo>
                    <a:pt x="32" y="9"/>
                    <a:pt x="27" y="7"/>
                    <a:pt x="23" y="6"/>
                  </a:cubicBezTo>
                  <a:cubicBezTo>
                    <a:pt x="21" y="6"/>
                    <a:pt x="19" y="5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8" y="9"/>
                    <a:pt x="6" y="13"/>
                    <a:pt x="5" y="16"/>
                  </a:cubicBezTo>
                  <a:cubicBezTo>
                    <a:pt x="4" y="19"/>
                    <a:pt x="6" y="22"/>
                    <a:pt x="8" y="25"/>
                  </a:cubicBezTo>
                  <a:cubicBezTo>
                    <a:pt x="11" y="27"/>
                    <a:pt x="13" y="29"/>
                    <a:pt x="16" y="31"/>
                  </a:cubicBezTo>
                  <a:cubicBezTo>
                    <a:pt x="18" y="33"/>
                    <a:pt x="20" y="34"/>
                    <a:pt x="22" y="35"/>
                  </a:cubicBezTo>
                  <a:cubicBezTo>
                    <a:pt x="24" y="36"/>
                    <a:pt x="25" y="37"/>
                    <a:pt x="26" y="37"/>
                  </a:cubicBezTo>
                  <a:cubicBezTo>
                    <a:pt x="27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7" y="39"/>
                    <a:pt x="26" y="39"/>
                  </a:cubicBezTo>
                  <a:cubicBezTo>
                    <a:pt x="25" y="38"/>
                    <a:pt x="23" y="38"/>
                    <a:pt x="21" y="37"/>
                  </a:cubicBezTo>
                  <a:cubicBezTo>
                    <a:pt x="19" y="36"/>
                    <a:pt x="17" y="35"/>
                    <a:pt x="14" y="34"/>
                  </a:cubicBezTo>
                  <a:cubicBezTo>
                    <a:pt x="11" y="32"/>
                    <a:pt x="8" y="30"/>
                    <a:pt x="5" y="28"/>
                  </a:cubicBezTo>
                  <a:cubicBezTo>
                    <a:pt x="4" y="26"/>
                    <a:pt x="3" y="25"/>
                    <a:pt x="2" y="23"/>
                  </a:cubicBezTo>
                  <a:cubicBezTo>
                    <a:pt x="0" y="21"/>
                    <a:pt x="0" y="18"/>
                    <a:pt x="0" y="15"/>
                  </a:cubicBezTo>
                  <a:cubicBezTo>
                    <a:pt x="1" y="13"/>
                    <a:pt x="2" y="11"/>
                    <a:pt x="3" y="8"/>
                  </a:cubicBezTo>
                  <a:cubicBezTo>
                    <a:pt x="5" y="6"/>
                    <a:pt x="6" y="4"/>
                    <a:pt x="9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9" y="0"/>
                    <a:pt x="22" y="0"/>
                    <a:pt x="24" y="0"/>
                  </a:cubicBezTo>
                  <a:cubicBezTo>
                    <a:pt x="30" y="1"/>
                    <a:pt x="35" y="4"/>
                    <a:pt x="39" y="7"/>
                  </a:cubicBezTo>
                  <a:cubicBezTo>
                    <a:pt x="43" y="10"/>
                    <a:pt x="47" y="14"/>
                    <a:pt x="49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3" y="27"/>
                    <a:pt x="53" y="28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5"/>
                    <a:pt x="54" y="38"/>
                    <a:pt x="54" y="40"/>
                  </a:cubicBezTo>
                  <a:cubicBezTo>
                    <a:pt x="54" y="43"/>
                    <a:pt x="54" y="45"/>
                    <a:pt x="53" y="47"/>
                  </a:cubicBezTo>
                  <a:cubicBezTo>
                    <a:pt x="52" y="51"/>
                    <a:pt x="50" y="55"/>
                    <a:pt x="48" y="59"/>
                  </a:cubicBezTo>
                  <a:cubicBezTo>
                    <a:pt x="46" y="62"/>
                    <a:pt x="44" y="65"/>
                    <a:pt x="42" y="67"/>
                  </a:cubicBezTo>
                  <a:cubicBezTo>
                    <a:pt x="40" y="69"/>
                    <a:pt x="38" y="71"/>
                    <a:pt x="37" y="73"/>
                  </a:cubicBezTo>
                  <a:cubicBezTo>
                    <a:pt x="33" y="76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0" y="77"/>
                    <a:pt x="30" y="77"/>
                  </a:cubicBezTo>
                  <a:cubicBezTo>
                    <a:pt x="30" y="76"/>
                    <a:pt x="30" y="76"/>
                    <a:pt x="30" y="76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5" name="Freeform 527">
              <a:extLst>
                <a:ext uri="{FF2B5EF4-FFF2-40B4-BE49-F238E27FC236}">
                  <a16:creationId xmlns:a16="http://schemas.microsoft.com/office/drawing/2014/main" id="{30CBF02C-78CE-4B7A-A7D6-60719A79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863" y="3544888"/>
              <a:ext cx="87312" cy="125413"/>
            </a:xfrm>
            <a:custGeom>
              <a:avLst/>
              <a:gdLst>
                <a:gd name="T0" fmla="*/ 2 w 31"/>
                <a:gd name="T1" fmla="*/ 26 h 45"/>
                <a:gd name="T2" fmla="*/ 4 w 31"/>
                <a:gd name="T3" fmla="*/ 29 h 45"/>
                <a:gd name="T4" fmla="*/ 11 w 31"/>
                <a:gd name="T5" fmla="*/ 35 h 45"/>
                <a:gd name="T6" fmla="*/ 15 w 31"/>
                <a:gd name="T7" fmla="*/ 38 h 45"/>
                <a:gd name="T8" fmla="*/ 20 w 31"/>
                <a:gd name="T9" fmla="*/ 39 h 45"/>
                <a:gd name="T10" fmla="*/ 22 w 31"/>
                <a:gd name="T11" fmla="*/ 39 h 45"/>
                <a:gd name="T12" fmla="*/ 23 w 31"/>
                <a:gd name="T13" fmla="*/ 39 h 45"/>
                <a:gd name="T14" fmla="*/ 23 w 31"/>
                <a:gd name="T15" fmla="*/ 39 h 45"/>
                <a:gd name="T16" fmla="*/ 23 w 31"/>
                <a:gd name="T17" fmla="*/ 39 h 45"/>
                <a:gd name="T18" fmla="*/ 23 w 31"/>
                <a:gd name="T19" fmla="*/ 39 h 45"/>
                <a:gd name="T20" fmla="*/ 23 w 31"/>
                <a:gd name="T21" fmla="*/ 39 h 45"/>
                <a:gd name="T22" fmla="*/ 23 w 31"/>
                <a:gd name="T23" fmla="*/ 39 h 45"/>
                <a:gd name="T24" fmla="*/ 23 w 31"/>
                <a:gd name="T25" fmla="*/ 39 h 45"/>
                <a:gd name="T26" fmla="*/ 24 w 31"/>
                <a:gd name="T27" fmla="*/ 38 h 45"/>
                <a:gd name="T28" fmla="*/ 24 w 31"/>
                <a:gd name="T29" fmla="*/ 38 h 45"/>
                <a:gd name="T30" fmla="*/ 25 w 31"/>
                <a:gd name="T31" fmla="*/ 32 h 45"/>
                <a:gd name="T32" fmla="*/ 22 w 31"/>
                <a:gd name="T33" fmla="*/ 19 h 45"/>
                <a:gd name="T34" fmla="*/ 15 w 31"/>
                <a:gd name="T35" fmla="*/ 9 h 45"/>
                <a:gd name="T36" fmla="*/ 9 w 31"/>
                <a:gd name="T37" fmla="*/ 3 h 45"/>
                <a:gd name="T38" fmla="*/ 6 w 31"/>
                <a:gd name="T39" fmla="*/ 2 h 45"/>
                <a:gd name="T40" fmla="*/ 6 w 31"/>
                <a:gd name="T41" fmla="*/ 2 h 45"/>
                <a:gd name="T42" fmla="*/ 6 w 31"/>
                <a:gd name="T43" fmla="*/ 1 h 45"/>
                <a:gd name="T44" fmla="*/ 7 w 31"/>
                <a:gd name="T45" fmla="*/ 0 h 45"/>
                <a:gd name="T46" fmla="*/ 8 w 31"/>
                <a:gd name="T47" fmla="*/ 0 h 45"/>
                <a:gd name="T48" fmla="*/ 10 w 31"/>
                <a:gd name="T49" fmla="*/ 1 h 45"/>
                <a:gd name="T50" fmla="*/ 18 w 31"/>
                <a:gd name="T51" fmla="*/ 6 h 45"/>
                <a:gd name="T52" fmla="*/ 27 w 31"/>
                <a:gd name="T53" fmla="*/ 17 h 45"/>
                <a:gd name="T54" fmla="*/ 31 w 31"/>
                <a:gd name="T55" fmla="*/ 32 h 45"/>
                <a:gd name="T56" fmla="*/ 29 w 31"/>
                <a:gd name="T57" fmla="*/ 41 h 45"/>
                <a:gd name="T58" fmla="*/ 27 w 31"/>
                <a:gd name="T59" fmla="*/ 43 h 45"/>
                <a:gd name="T60" fmla="*/ 26 w 31"/>
                <a:gd name="T61" fmla="*/ 44 h 45"/>
                <a:gd name="T62" fmla="*/ 25 w 31"/>
                <a:gd name="T63" fmla="*/ 44 h 45"/>
                <a:gd name="T64" fmla="*/ 25 w 31"/>
                <a:gd name="T65" fmla="*/ 44 h 45"/>
                <a:gd name="T66" fmla="*/ 23 w 31"/>
                <a:gd name="T67" fmla="*/ 45 h 45"/>
                <a:gd name="T68" fmla="*/ 20 w 31"/>
                <a:gd name="T69" fmla="*/ 45 h 45"/>
                <a:gd name="T70" fmla="*/ 13 w 31"/>
                <a:gd name="T71" fmla="*/ 42 h 45"/>
                <a:gd name="T72" fmla="*/ 8 w 31"/>
                <a:gd name="T73" fmla="*/ 38 h 45"/>
                <a:gd name="T74" fmla="*/ 2 w 31"/>
                <a:gd name="T75" fmla="*/ 31 h 45"/>
                <a:gd name="T76" fmla="*/ 0 w 31"/>
                <a:gd name="T77" fmla="*/ 27 h 45"/>
                <a:gd name="T78" fmla="*/ 1 w 31"/>
                <a:gd name="T79" fmla="*/ 26 h 45"/>
                <a:gd name="T80" fmla="*/ 2 w 31"/>
                <a:gd name="T81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45">
                  <a:moveTo>
                    <a:pt x="2" y="26"/>
                  </a:moveTo>
                  <a:cubicBezTo>
                    <a:pt x="2" y="26"/>
                    <a:pt x="3" y="27"/>
                    <a:pt x="4" y="29"/>
                  </a:cubicBezTo>
                  <a:cubicBezTo>
                    <a:pt x="6" y="31"/>
                    <a:pt x="8" y="33"/>
                    <a:pt x="11" y="35"/>
                  </a:cubicBezTo>
                  <a:cubicBezTo>
                    <a:pt x="12" y="36"/>
                    <a:pt x="14" y="37"/>
                    <a:pt x="15" y="38"/>
                  </a:cubicBezTo>
                  <a:cubicBezTo>
                    <a:pt x="17" y="39"/>
                    <a:pt x="19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28"/>
                    <a:pt x="24" y="23"/>
                    <a:pt x="22" y="19"/>
                  </a:cubicBezTo>
                  <a:cubicBezTo>
                    <a:pt x="20" y="15"/>
                    <a:pt x="18" y="12"/>
                    <a:pt x="15" y="9"/>
                  </a:cubicBezTo>
                  <a:cubicBezTo>
                    <a:pt x="13" y="6"/>
                    <a:pt x="11" y="4"/>
                    <a:pt x="9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2" y="2"/>
                    <a:pt x="15" y="3"/>
                    <a:pt x="18" y="6"/>
                  </a:cubicBezTo>
                  <a:cubicBezTo>
                    <a:pt x="21" y="9"/>
                    <a:pt x="24" y="13"/>
                    <a:pt x="27" y="17"/>
                  </a:cubicBezTo>
                  <a:cubicBezTo>
                    <a:pt x="29" y="21"/>
                    <a:pt x="31" y="26"/>
                    <a:pt x="31" y="32"/>
                  </a:cubicBezTo>
                  <a:cubicBezTo>
                    <a:pt x="31" y="35"/>
                    <a:pt x="31" y="38"/>
                    <a:pt x="29" y="41"/>
                  </a:cubicBezTo>
                  <a:cubicBezTo>
                    <a:pt x="29" y="42"/>
                    <a:pt x="28" y="42"/>
                    <a:pt x="27" y="43"/>
                  </a:cubicBezTo>
                  <a:cubicBezTo>
                    <a:pt x="27" y="43"/>
                    <a:pt x="26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3" y="45"/>
                    <a:pt x="23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5" y="44"/>
                    <a:pt x="13" y="42"/>
                  </a:cubicBezTo>
                  <a:cubicBezTo>
                    <a:pt x="11" y="41"/>
                    <a:pt x="9" y="40"/>
                    <a:pt x="8" y="38"/>
                  </a:cubicBezTo>
                  <a:cubicBezTo>
                    <a:pt x="5" y="35"/>
                    <a:pt x="3" y="32"/>
                    <a:pt x="2" y="31"/>
                  </a:cubicBezTo>
                  <a:cubicBezTo>
                    <a:pt x="1" y="29"/>
                    <a:pt x="0" y="27"/>
                    <a:pt x="0" y="27"/>
                  </a:cubicBezTo>
                  <a:cubicBezTo>
                    <a:pt x="0" y="27"/>
                    <a:pt x="0" y="26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6" name="Freeform 528">
              <a:extLst>
                <a:ext uri="{FF2B5EF4-FFF2-40B4-BE49-F238E27FC236}">
                  <a16:creationId xmlns:a16="http://schemas.microsoft.com/office/drawing/2014/main" id="{3458CC1D-D143-4414-9A1C-81321C5B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888" y="3502025"/>
              <a:ext cx="73025" cy="138113"/>
            </a:xfrm>
            <a:custGeom>
              <a:avLst/>
              <a:gdLst>
                <a:gd name="T0" fmla="*/ 3 w 26"/>
                <a:gd name="T1" fmla="*/ 45 h 49"/>
                <a:gd name="T2" fmla="*/ 6 w 26"/>
                <a:gd name="T3" fmla="*/ 45 h 49"/>
                <a:gd name="T4" fmla="*/ 13 w 26"/>
                <a:gd name="T5" fmla="*/ 44 h 49"/>
                <a:gd name="T6" fmla="*/ 16 w 26"/>
                <a:gd name="T7" fmla="*/ 42 h 49"/>
                <a:gd name="T8" fmla="*/ 19 w 26"/>
                <a:gd name="T9" fmla="*/ 38 h 49"/>
                <a:gd name="T10" fmla="*/ 19 w 26"/>
                <a:gd name="T11" fmla="*/ 37 h 49"/>
                <a:gd name="T12" fmla="*/ 19 w 26"/>
                <a:gd name="T13" fmla="*/ 37 h 49"/>
                <a:gd name="T14" fmla="*/ 19 w 26"/>
                <a:gd name="T15" fmla="*/ 37 h 49"/>
                <a:gd name="T16" fmla="*/ 19 w 26"/>
                <a:gd name="T17" fmla="*/ 37 h 49"/>
                <a:gd name="T18" fmla="*/ 19 w 26"/>
                <a:gd name="T19" fmla="*/ 37 h 49"/>
                <a:gd name="T20" fmla="*/ 19 w 26"/>
                <a:gd name="T21" fmla="*/ 37 h 49"/>
                <a:gd name="T22" fmla="*/ 19 w 26"/>
                <a:gd name="T23" fmla="*/ 36 h 49"/>
                <a:gd name="T24" fmla="*/ 19 w 26"/>
                <a:gd name="T25" fmla="*/ 36 h 49"/>
                <a:gd name="T26" fmla="*/ 20 w 26"/>
                <a:gd name="T27" fmla="*/ 34 h 49"/>
                <a:gd name="T28" fmla="*/ 20 w 26"/>
                <a:gd name="T29" fmla="*/ 33 h 49"/>
                <a:gd name="T30" fmla="*/ 19 w 26"/>
                <a:gd name="T31" fmla="*/ 28 h 49"/>
                <a:gd name="T32" fmla="*/ 17 w 26"/>
                <a:gd name="T33" fmla="*/ 22 h 49"/>
                <a:gd name="T34" fmla="*/ 14 w 26"/>
                <a:gd name="T35" fmla="*/ 17 h 49"/>
                <a:gd name="T36" fmla="*/ 11 w 26"/>
                <a:gd name="T37" fmla="*/ 12 h 49"/>
                <a:gd name="T38" fmla="*/ 7 w 26"/>
                <a:gd name="T39" fmla="*/ 8 h 49"/>
                <a:gd name="T40" fmla="*/ 2 w 26"/>
                <a:gd name="T41" fmla="*/ 3 h 49"/>
                <a:gd name="T42" fmla="*/ 0 w 26"/>
                <a:gd name="T43" fmla="*/ 1 h 49"/>
                <a:gd name="T44" fmla="*/ 0 w 26"/>
                <a:gd name="T45" fmla="*/ 1 h 49"/>
                <a:gd name="T46" fmla="*/ 0 w 26"/>
                <a:gd name="T47" fmla="*/ 0 h 49"/>
                <a:gd name="T48" fmla="*/ 1 w 26"/>
                <a:gd name="T49" fmla="*/ 0 h 49"/>
                <a:gd name="T50" fmla="*/ 1 w 26"/>
                <a:gd name="T51" fmla="*/ 0 h 49"/>
                <a:gd name="T52" fmla="*/ 4 w 26"/>
                <a:gd name="T53" fmla="*/ 1 h 49"/>
                <a:gd name="T54" fmla="*/ 10 w 26"/>
                <a:gd name="T55" fmla="*/ 6 h 49"/>
                <a:gd name="T56" fmla="*/ 14 w 26"/>
                <a:gd name="T57" fmla="*/ 9 h 49"/>
                <a:gd name="T58" fmla="*/ 18 w 26"/>
                <a:gd name="T59" fmla="*/ 14 h 49"/>
                <a:gd name="T60" fmla="*/ 22 w 26"/>
                <a:gd name="T61" fmla="*/ 19 h 49"/>
                <a:gd name="T62" fmla="*/ 24 w 26"/>
                <a:gd name="T63" fmla="*/ 26 h 49"/>
                <a:gd name="T64" fmla="*/ 26 w 26"/>
                <a:gd name="T65" fmla="*/ 33 h 49"/>
                <a:gd name="T66" fmla="*/ 26 w 26"/>
                <a:gd name="T67" fmla="*/ 35 h 49"/>
                <a:gd name="T68" fmla="*/ 25 w 26"/>
                <a:gd name="T69" fmla="*/ 37 h 49"/>
                <a:gd name="T70" fmla="*/ 25 w 26"/>
                <a:gd name="T71" fmla="*/ 38 h 49"/>
                <a:gd name="T72" fmla="*/ 25 w 26"/>
                <a:gd name="T73" fmla="*/ 38 h 49"/>
                <a:gd name="T74" fmla="*/ 25 w 26"/>
                <a:gd name="T75" fmla="*/ 38 h 49"/>
                <a:gd name="T76" fmla="*/ 25 w 26"/>
                <a:gd name="T77" fmla="*/ 38 h 49"/>
                <a:gd name="T78" fmla="*/ 25 w 26"/>
                <a:gd name="T79" fmla="*/ 39 h 49"/>
                <a:gd name="T80" fmla="*/ 24 w 26"/>
                <a:gd name="T81" fmla="*/ 40 h 49"/>
                <a:gd name="T82" fmla="*/ 20 w 26"/>
                <a:gd name="T83" fmla="*/ 46 h 49"/>
                <a:gd name="T84" fmla="*/ 14 w 26"/>
                <a:gd name="T85" fmla="*/ 48 h 49"/>
                <a:gd name="T86" fmla="*/ 9 w 26"/>
                <a:gd name="T87" fmla="*/ 49 h 49"/>
                <a:gd name="T88" fmla="*/ 6 w 26"/>
                <a:gd name="T89" fmla="*/ 48 h 49"/>
                <a:gd name="T90" fmla="*/ 2 w 26"/>
                <a:gd name="T91" fmla="*/ 47 h 49"/>
                <a:gd name="T92" fmla="*/ 2 w 26"/>
                <a:gd name="T93" fmla="*/ 46 h 49"/>
                <a:gd name="T94" fmla="*/ 3 w 26"/>
                <a:gd name="T9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49">
                  <a:moveTo>
                    <a:pt x="3" y="45"/>
                  </a:moveTo>
                  <a:cubicBezTo>
                    <a:pt x="3" y="45"/>
                    <a:pt x="4" y="45"/>
                    <a:pt x="6" y="45"/>
                  </a:cubicBezTo>
                  <a:cubicBezTo>
                    <a:pt x="8" y="45"/>
                    <a:pt x="10" y="45"/>
                    <a:pt x="13" y="44"/>
                  </a:cubicBezTo>
                  <a:cubicBezTo>
                    <a:pt x="14" y="44"/>
                    <a:pt x="15" y="43"/>
                    <a:pt x="16" y="42"/>
                  </a:cubicBezTo>
                  <a:cubicBezTo>
                    <a:pt x="18" y="41"/>
                    <a:pt x="18" y="40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1"/>
                    <a:pt x="19" y="29"/>
                    <a:pt x="19" y="28"/>
                  </a:cubicBezTo>
                  <a:cubicBezTo>
                    <a:pt x="18" y="26"/>
                    <a:pt x="17" y="24"/>
                    <a:pt x="17" y="22"/>
                  </a:cubicBezTo>
                  <a:cubicBezTo>
                    <a:pt x="16" y="20"/>
                    <a:pt x="15" y="19"/>
                    <a:pt x="14" y="17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9" y="11"/>
                    <a:pt x="8" y="10"/>
                    <a:pt x="7" y="8"/>
                  </a:cubicBezTo>
                  <a:cubicBezTo>
                    <a:pt x="5" y="6"/>
                    <a:pt x="4" y="4"/>
                    <a:pt x="2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8" y="3"/>
                    <a:pt x="10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5" y="11"/>
                    <a:pt x="17" y="12"/>
                    <a:pt x="18" y="14"/>
                  </a:cubicBezTo>
                  <a:cubicBezTo>
                    <a:pt x="19" y="16"/>
                    <a:pt x="21" y="17"/>
                    <a:pt x="22" y="19"/>
                  </a:cubicBezTo>
                  <a:cubicBezTo>
                    <a:pt x="23" y="21"/>
                    <a:pt x="24" y="24"/>
                    <a:pt x="24" y="26"/>
                  </a:cubicBezTo>
                  <a:cubicBezTo>
                    <a:pt x="25" y="28"/>
                    <a:pt x="26" y="30"/>
                    <a:pt x="26" y="33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2"/>
                    <a:pt x="22" y="45"/>
                    <a:pt x="20" y="46"/>
                  </a:cubicBezTo>
                  <a:cubicBezTo>
                    <a:pt x="18" y="47"/>
                    <a:pt x="16" y="48"/>
                    <a:pt x="14" y="48"/>
                  </a:cubicBezTo>
                  <a:cubicBezTo>
                    <a:pt x="12" y="49"/>
                    <a:pt x="11" y="49"/>
                    <a:pt x="9" y="49"/>
                  </a:cubicBezTo>
                  <a:cubicBezTo>
                    <a:pt x="8" y="49"/>
                    <a:pt x="7" y="48"/>
                    <a:pt x="6" y="48"/>
                  </a:cubicBezTo>
                  <a:cubicBezTo>
                    <a:pt x="4" y="48"/>
                    <a:pt x="2" y="47"/>
                    <a:pt x="2" y="47"/>
                  </a:cubicBezTo>
                  <a:cubicBezTo>
                    <a:pt x="2" y="47"/>
                    <a:pt x="2" y="47"/>
                    <a:pt x="2" y="46"/>
                  </a:cubicBezTo>
                  <a:cubicBezTo>
                    <a:pt x="2" y="46"/>
                    <a:pt x="3" y="45"/>
                    <a:pt x="3" y="45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7" name="Freeform 529">
              <a:extLst>
                <a:ext uri="{FF2B5EF4-FFF2-40B4-BE49-F238E27FC236}">
                  <a16:creationId xmlns:a16="http://schemas.microsoft.com/office/drawing/2014/main" id="{B8A0B085-82D2-4DB6-9541-E3BDBB992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3571875"/>
              <a:ext cx="36512" cy="31750"/>
            </a:xfrm>
            <a:custGeom>
              <a:avLst/>
              <a:gdLst>
                <a:gd name="T0" fmla="*/ 1 w 13"/>
                <a:gd name="T1" fmla="*/ 6 h 11"/>
                <a:gd name="T2" fmla="*/ 7 w 13"/>
                <a:gd name="T3" fmla="*/ 4 h 11"/>
                <a:gd name="T4" fmla="*/ 8 w 13"/>
                <a:gd name="T5" fmla="*/ 4 h 11"/>
                <a:gd name="T6" fmla="*/ 9 w 13"/>
                <a:gd name="T7" fmla="*/ 3 h 11"/>
                <a:gd name="T8" fmla="*/ 10 w 13"/>
                <a:gd name="T9" fmla="*/ 2 h 11"/>
                <a:gd name="T10" fmla="*/ 11 w 13"/>
                <a:gd name="T11" fmla="*/ 1 h 11"/>
                <a:gd name="T12" fmla="*/ 11 w 13"/>
                <a:gd name="T13" fmla="*/ 1 h 11"/>
                <a:gd name="T14" fmla="*/ 11 w 13"/>
                <a:gd name="T15" fmla="*/ 1 h 11"/>
                <a:gd name="T16" fmla="*/ 11 w 13"/>
                <a:gd name="T17" fmla="*/ 1 h 11"/>
                <a:gd name="T18" fmla="*/ 12 w 13"/>
                <a:gd name="T19" fmla="*/ 0 h 11"/>
                <a:gd name="T20" fmla="*/ 13 w 13"/>
                <a:gd name="T21" fmla="*/ 1 h 11"/>
                <a:gd name="T22" fmla="*/ 13 w 13"/>
                <a:gd name="T23" fmla="*/ 1 h 11"/>
                <a:gd name="T24" fmla="*/ 13 w 13"/>
                <a:gd name="T25" fmla="*/ 1 h 11"/>
                <a:gd name="T26" fmla="*/ 13 w 13"/>
                <a:gd name="T27" fmla="*/ 3 h 11"/>
                <a:gd name="T28" fmla="*/ 13 w 13"/>
                <a:gd name="T29" fmla="*/ 6 h 11"/>
                <a:gd name="T30" fmla="*/ 12 w 13"/>
                <a:gd name="T31" fmla="*/ 8 h 11"/>
                <a:gd name="T32" fmla="*/ 10 w 13"/>
                <a:gd name="T33" fmla="*/ 10 h 11"/>
                <a:gd name="T34" fmla="*/ 5 w 13"/>
                <a:gd name="T35" fmla="*/ 10 h 11"/>
                <a:gd name="T36" fmla="*/ 1 w 13"/>
                <a:gd name="T37" fmla="*/ 8 h 11"/>
                <a:gd name="T38" fmla="*/ 1 w 13"/>
                <a:gd name="T39" fmla="*/ 7 h 11"/>
                <a:gd name="T40" fmla="*/ 1 w 13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1">
                  <a:moveTo>
                    <a:pt x="1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13" y="7"/>
                    <a:pt x="12" y="7"/>
                    <a:pt x="12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8" y="11"/>
                    <a:pt x="6" y="11"/>
                    <a:pt x="5" y="10"/>
                  </a:cubicBezTo>
                  <a:cubicBezTo>
                    <a:pt x="3" y="10"/>
                    <a:pt x="2" y="10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8" name="Freeform 530">
              <a:extLst>
                <a:ext uri="{FF2B5EF4-FFF2-40B4-BE49-F238E27FC236}">
                  <a16:creationId xmlns:a16="http://schemas.microsoft.com/office/drawing/2014/main" id="{06C22AF0-4679-4AAE-AF74-812EE14A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900" y="4084638"/>
              <a:ext cx="114300" cy="65088"/>
            </a:xfrm>
            <a:custGeom>
              <a:avLst/>
              <a:gdLst>
                <a:gd name="T0" fmla="*/ 0 w 41"/>
                <a:gd name="T1" fmla="*/ 21 h 23"/>
                <a:gd name="T2" fmla="*/ 4 w 41"/>
                <a:gd name="T3" fmla="*/ 14 h 23"/>
                <a:gd name="T4" fmla="*/ 9 w 41"/>
                <a:gd name="T5" fmla="*/ 8 h 23"/>
                <a:gd name="T6" fmla="*/ 13 w 41"/>
                <a:gd name="T7" fmla="*/ 5 h 23"/>
                <a:gd name="T8" fmla="*/ 17 w 41"/>
                <a:gd name="T9" fmla="*/ 2 h 23"/>
                <a:gd name="T10" fmla="*/ 22 w 41"/>
                <a:gd name="T11" fmla="*/ 1 h 23"/>
                <a:gd name="T12" fmla="*/ 27 w 41"/>
                <a:gd name="T13" fmla="*/ 1 h 23"/>
                <a:gd name="T14" fmla="*/ 30 w 41"/>
                <a:gd name="T15" fmla="*/ 1 h 23"/>
                <a:gd name="T16" fmla="*/ 32 w 41"/>
                <a:gd name="T17" fmla="*/ 2 h 23"/>
                <a:gd name="T18" fmla="*/ 34 w 41"/>
                <a:gd name="T19" fmla="*/ 3 h 23"/>
                <a:gd name="T20" fmla="*/ 35 w 41"/>
                <a:gd name="T21" fmla="*/ 5 h 23"/>
                <a:gd name="T22" fmla="*/ 38 w 41"/>
                <a:gd name="T23" fmla="*/ 7 h 23"/>
                <a:gd name="T24" fmla="*/ 39 w 41"/>
                <a:gd name="T25" fmla="*/ 9 h 23"/>
                <a:gd name="T26" fmla="*/ 41 w 41"/>
                <a:gd name="T27" fmla="*/ 11 h 23"/>
                <a:gd name="T28" fmla="*/ 40 w 41"/>
                <a:gd name="T29" fmla="*/ 12 h 23"/>
                <a:gd name="T30" fmla="*/ 40 w 41"/>
                <a:gd name="T31" fmla="*/ 12 h 23"/>
                <a:gd name="T32" fmla="*/ 40 w 41"/>
                <a:gd name="T33" fmla="*/ 12 h 23"/>
                <a:gd name="T34" fmla="*/ 38 w 41"/>
                <a:gd name="T35" fmla="*/ 11 h 23"/>
                <a:gd name="T36" fmla="*/ 36 w 41"/>
                <a:gd name="T37" fmla="*/ 9 h 23"/>
                <a:gd name="T38" fmla="*/ 33 w 41"/>
                <a:gd name="T39" fmla="*/ 8 h 23"/>
                <a:gd name="T40" fmla="*/ 32 w 41"/>
                <a:gd name="T41" fmla="*/ 7 h 23"/>
                <a:gd name="T42" fmla="*/ 30 w 41"/>
                <a:gd name="T43" fmla="*/ 7 h 23"/>
                <a:gd name="T44" fmla="*/ 29 w 41"/>
                <a:gd name="T45" fmla="*/ 6 h 23"/>
                <a:gd name="T46" fmla="*/ 27 w 41"/>
                <a:gd name="T47" fmla="*/ 6 h 23"/>
                <a:gd name="T48" fmla="*/ 23 w 41"/>
                <a:gd name="T49" fmla="*/ 6 h 23"/>
                <a:gd name="T50" fmla="*/ 19 w 41"/>
                <a:gd name="T51" fmla="*/ 7 h 23"/>
                <a:gd name="T52" fmla="*/ 16 w 41"/>
                <a:gd name="T53" fmla="*/ 9 h 23"/>
                <a:gd name="T54" fmla="*/ 13 w 41"/>
                <a:gd name="T55" fmla="*/ 12 h 23"/>
                <a:gd name="T56" fmla="*/ 7 w 41"/>
                <a:gd name="T57" fmla="*/ 17 h 23"/>
                <a:gd name="T58" fmla="*/ 2 w 41"/>
                <a:gd name="T59" fmla="*/ 22 h 23"/>
                <a:gd name="T60" fmla="*/ 0 w 41"/>
                <a:gd name="T61" fmla="*/ 22 h 23"/>
                <a:gd name="T62" fmla="*/ 0 w 41"/>
                <a:gd name="T6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23">
                  <a:moveTo>
                    <a:pt x="0" y="21"/>
                  </a:moveTo>
                  <a:cubicBezTo>
                    <a:pt x="0" y="21"/>
                    <a:pt x="1" y="18"/>
                    <a:pt x="4" y="14"/>
                  </a:cubicBezTo>
                  <a:cubicBezTo>
                    <a:pt x="5" y="12"/>
                    <a:pt x="7" y="10"/>
                    <a:pt x="9" y="8"/>
                  </a:cubicBezTo>
                  <a:cubicBezTo>
                    <a:pt x="10" y="7"/>
                    <a:pt x="11" y="5"/>
                    <a:pt x="13" y="5"/>
                  </a:cubicBezTo>
                  <a:cubicBezTo>
                    <a:pt x="14" y="4"/>
                    <a:pt x="15" y="3"/>
                    <a:pt x="17" y="2"/>
                  </a:cubicBezTo>
                  <a:cubicBezTo>
                    <a:pt x="19" y="1"/>
                    <a:pt x="20" y="1"/>
                    <a:pt x="22" y="1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4" y="4"/>
                    <a:pt x="35" y="4"/>
                    <a:pt x="35" y="5"/>
                  </a:cubicBezTo>
                  <a:cubicBezTo>
                    <a:pt x="36" y="6"/>
                    <a:pt x="37" y="6"/>
                    <a:pt x="38" y="7"/>
                  </a:cubicBezTo>
                  <a:cubicBezTo>
                    <a:pt x="39" y="8"/>
                    <a:pt x="39" y="9"/>
                    <a:pt x="39" y="9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8" y="11"/>
                  </a:cubicBezTo>
                  <a:cubicBezTo>
                    <a:pt x="37" y="10"/>
                    <a:pt x="37" y="10"/>
                    <a:pt x="36" y="9"/>
                  </a:cubicBezTo>
                  <a:cubicBezTo>
                    <a:pt x="35" y="9"/>
                    <a:pt x="34" y="9"/>
                    <a:pt x="33" y="8"/>
                  </a:cubicBezTo>
                  <a:cubicBezTo>
                    <a:pt x="33" y="8"/>
                    <a:pt x="32" y="8"/>
                    <a:pt x="32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6"/>
                    <a:pt x="29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6" y="6"/>
                    <a:pt x="24" y="6"/>
                    <a:pt x="23" y="6"/>
                  </a:cubicBezTo>
                  <a:cubicBezTo>
                    <a:pt x="22" y="7"/>
                    <a:pt x="21" y="7"/>
                    <a:pt x="19" y="7"/>
                  </a:cubicBezTo>
                  <a:cubicBezTo>
                    <a:pt x="18" y="8"/>
                    <a:pt x="17" y="9"/>
                    <a:pt x="16" y="9"/>
                  </a:cubicBezTo>
                  <a:cubicBezTo>
                    <a:pt x="15" y="10"/>
                    <a:pt x="14" y="11"/>
                    <a:pt x="13" y="12"/>
                  </a:cubicBezTo>
                  <a:cubicBezTo>
                    <a:pt x="10" y="13"/>
                    <a:pt x="9" y="15"/>
                    <a:pt x="7" y="17"/>
                  </a:cubicBezTo>
                  <a:cubicBezTo>
                    <a:pt x="4" y="20"/>
                    <a:pt x="2" y="22"/>
                    <a:pt x="2" y="22"/>
                  </a:cubicBezTo>
                  <a:cubicBezTo>
                    <a:pt x="1" y="23"/>
                    <a:pt x="1" y="23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9" name="Freeform 531">
              <a:extLst>
                <a:ext uri="{FF2B5EF4-FFF2-40B4-BE49-F238E27FC236}">
                  <a16:creationId xmlns:a16="http://schemas.microsoft.com/office/drawing/2014/main" id="{A9E7A2A0-96D9-48C8-8FAB-5ACD6282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3962400"/>
              <a:ext cx="319087" cy="114300"/>
            </a:xfrm>
            <a:custGeom>
              <a:avLst/>
              <a:gdLst>
                <a:gd name="T0" fmla="*/ 4 w 114"/>
                <a:gd name="T1" fmla="*/ 1 h 41"/>
                <a:gd name="T2" fmla="*/ 5 w 114"/>
                <a:gd name="T3" fmla="*/ 2 h 41"/>
                <a:gd name="T4" fmla="*/ 7 w 114"/>
                <a:gd name="T5" fmla="*/ 6 h 41"/>
                <a:gd name="T6" fmla="*/ 10 w 114"/>
                <a:gd name="T7" fmla="*/ 10 h 41"/>
                <a:gd name="T8" fmla="*/ 15 w 114"/>
                <a:gd name="T9" fmla="*/ 16 h 41"/>
                <a:gd name="T10" fmla="*/ 19 w 114"/>
                <a:gd name="T11" fmla="*/ 19 h 41"/>
                <a:gd name="T12" fmla="*/ 22 w 114"/>
                <a:gd name="T13" fmla="*/ 22 h 41"/>
                <a:gd name="T14" fmla="*/ 27 w 114"/>
                <a:gd name="T15" fmla="*/ 24 h 41"/>
                <a:gd name="T16" fmla="*/ 31 w 114"/>
                <a:gd name="T17" fmla="*/ 27 h 41"/>
                <a:gd name="T18" fmla="*/ 36 w 114"/>
                <a:gd name="T19" fmla="*/ 29 h 41"/>
                <a:gd name="T20" fmla="*/ 41 w 114"/>
                <a:gd name="T21" fmla="*/ 30 h 41"/>
                <a:gd name="T22" fmla="*/ 52 w 114"/>
                <a:gd name="T23" fmla="*/ 32 h 41"/>
                <a:gd name="T24" fmla="*/ 55 w 114"/>
                <a:gd name="T25" fmla="*/ 33 h 41"/>
                <a:gd name="T26" fmla="*/ 56 w 114"/>
                <a:gd name="T27" fmla="*/ 33 h 41"/>
                <a:gd name="T28" fmla="*/ 56 w 114"/>
                <a:gd name="T29" fmla="*/ 33 h 41"/>
                <a:gd name="T30" fmla="*/ 56 w 114"/>
                <a:gd name="T31" fmla="*/ 33 h 41"/>
                <a:gd name="T32" fmla="*/ 58 w 114"/>
                <a:gd name="T33" fmla="*/ 33 h 41"/>
                <a:gd name="T34" fmla="*/ 64 w 114"/>
                <a:gd name="T35" fmla="*/ 33 h 41"/>
                <a:gd name="T36" fmla="*/ 69 w 114"/>
                <a:gd name="T37" fmla="*/ 33 h 41"/>
                <a:gd name="T38" fmla="*/ 75 w 114"/>
                <a:gd name="T39" fmla="*/ 33 h 41"/>
                <a:gd name="T40" fmla="*/ 85 w 114"/>
                <a:gd name="T41" fmla="*/ 32 h 41"/>
                <a:gd name="T42" fmla="*/ 94 w 114"/>
                <a:gd name="T43" fmla="*/ 30 h 41"/>
                <a:gd name="T44" fmla="*/ 101 w 114"/>
                <a:gd name="T45" fmla="*/ 27 h 41"/>
                <a:gd name="T46" fmla="*/ 104 w 114"/>
                <a:gd name="T47" fmla="*/ 26 h 41"/>
                <a:gd name="T48" fmla="*/ 106 w 114"/>
                <a:gd name="T49" fmla="*/ 24 h 41"/>
                <a:gd name="T50" fmla="*/ 109 w 114"/>
                <a:gd name="T51" fmla="*/ 22 h 41"/>
                <a:gd name="T52" fmla="*/ 110 w 114"/>
                <a:gd name="T53" fmla="*/ 21 h 41"/>
                <a:gd name="T54" fmla="*/ 113 w 114"/>
                <a:gd name="T55" fmla="*/ 21 h 41"/>
                <a:gd name="T56" fmla="*/ 113 w 114"/>
                <a:gd name="T57" fmla="*/ 24 h 41"/>
                <a:gd name="T58" fmla="*/ 112 w 114"/>
                <a:gd name="T59" fmla="*/ 25 h 41"/>
                <a:gd name="T60" fmla="*/ 109 w 114"/>
                <a:gd name="T61" fmla="*/ 28 h 41"/>
                <a:gd name="T62" fmla="*/ 107 w 114"/>
                <a:gd name="T63" fmla="*/ 30 h 41"/>
                <a:gd name="T64" fmla="*/ 104 w 114"/>
                <a:gd name="T65" fmla="*/ 32 h 41"/>
                <a:gd name="T66" fmla="*/ 96 w 114"/>
                <a:gd name="T67" fmla="*/ 36 h 41"/>
                <a:gd name="T68" fmla="*/ 86 w 114"/>
                <a:gd name="T69" fmla="*/ 39 h 41"/>
                <a:gd name="T70" fmla="*/ 75 w 114"/>
                <a:gd name="T71" fmla="*/ 40 h 41"/>
                <a:gd name="T72" fmla="*/ 69 w 114"/>
                <a:gd name="T73" fmla="*/ 41 h 41"/>
                <a:gd name="T74" fmla="*/ 64 w 114"/>
                <a:gd name="T75" fmla="*/ 41 h 41"/>
                <a:gd name="T76" fmla="*/ 58 w 114"/>
                <a:gd name="T77" fmla="*/ 41 h 41"/>
                <a:gd name="T78" fmla="*/ 56 w 114"/>
                <a:gd name="T79" fmla="*/ 41 h 41"/>
                <a:gd name="T80" fmla="*/ 56 w 114"/>
                <a:gd name="T81" fmla="*/ 41 h 41"/>
                <a:gd name="T82" fmla="*/ 55 w 114"/>
                <a:gd name="T83" fmla="*/ 41 h 41"/>
                <a:gd name="T84" fmla="*/ 54 w 114"/>
                <a:gd name="T85" fmla="*/ 41 h 41"/>
                <a:gd name="T86" fmla="*/ 51 w 114"/>
                <a:gd name="T87" fmla="*/ 40 h 41"/>
                <a:gd name="T88" fmla="*/ 39 w 114"/>
                <a:gd name="T89" fmla="*/ 38 h 41"/>
                <a:gd name="T90" fmla="*/ 33 w 114"/>
                <a:gd name="T91" fmla="*/ 36 h 41"/>
                <a:gd name="T92" fmla="*/ 28 w 114"/>
                <a:gd name="T93" fmla="*/ 33 h 41"/>
                <a:gd name="T94" fmla="*/ 23 w 114"/>
                <a:gd name="T95" fmla="*/ 31 h 41"/>
                <a:gd name="T96" fmla="*/ 18 w 114"/>
                <a:gd name="T97" fmla="*/ 27 h 41"/>
                <a:gd name="T98" fmla="*/ 14 w 114"/>
                <a:gd name="T99" fmla="*/ 24 h 41"/>
                <a:gd name="T100" fmla="*/ 11 w 114"/>
                <a:gd name="T101" fmla="*/ 20 h 41"/>
                <a:gd name="T102" fmla="*/ 8 w 114"/>
                <a:gd name="T103" fmla="*/ 17 h 41"/>
                <a:gd name="T104" fmla="*/ 6 w 114"/>
                <a:gd name="T105" fmla="*/ 14 h 41"/>
                <a:gd name="T106" fmla="*/ 2 w 114"/>
                <a:gd name="T107" fmla="*/ 8 h 41"/>
                <a:gd name="T108" fmla="*/ 1 w 114"/>
                <a:gd name="T109" fmla="*/ 4 h 41"/>
                <a:gd name="T110" fmla="*/ 0 w 114"/>
                <a:gd name="T111" fmla="*/ 3 h 41"/>
                <a:gd name="T112" fmla="*/ 2 w 114"/>
                <a:gd name="T113" fmla="*/ 0 h 41"/>
                <a:gd name="T114" fmla="*/ 4 w 114"/>
                <a:gd name="T11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" h="41">
                  <a:moveTo>
                    <a:pt x="4" y="1"/>
                  </a:move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4"/>
                    <a:pt x="7" y="6"/>
                  </a:cubicBezTo>
                  <a:cubicBezTo>
                    <a:pt x="8" y="7"/>
                    <a:pt x="9" y="9"/>
                    <a:pt x="10" y="10"/>
                  </a:cubicBezTo>
                  <a:cubicBezTo>
                    <a:pt x="12" y="12"/>
                    <a:pt x="13" y="14"/>
                    <a:pt x="15" y="16"/>
                  </a:cubicBezTo>
                  <a:cubicBezTo>
                    <a:pt x="16" y="17"/>
                    <a:pt x="18" y="18"/>
                    <a:pt x="19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4" y="23"/>
                    <a:pt x="25" y="23"/>
                    <a:pt x="27" y="24"/>
                  </a:cubicBezTo>
                  <a:cubicBezTo>
                    <a:pt x="28" y="25"/>
                    <a:pt x="30" y="26"/>
                    <a:pt x="31" y="27"/>
                  </a:cubicBezTo>
                  <a:cubicBezTo>
                    <a:pt x="33" y="27"/>
                    <a:pt x="34" y="28"/>
                    <a:pt x="36" y="29"/>
                  </a:cubicBezTo>
                  <a:cubicBezTo>
                    <a:pt x="38" y="29"/>
                    <a:pt x="40" y="30"/>
                    <a:pt x="41" y="30"/>
                  </a:cubicBezTo>
                  <a:cubicBezTo>
                    <a:pt x="45" y="31"/>
                    <a:pt x="49" y="32"/>
                    <a:pt x="52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4" y="33"/>
                  </a:cubicBezTo>
                  <a:cubicBezTo>
                    <a:pt x="66" y="33"/>
                    <a:pt x="68" y="33"/>
                    <a:pt x="69" y="33"/>
                  </a:cubicBezTo>
                  <a:cubicBezTo>
                    <a:pt x="71" y="33"/>
                    <a:pt x="73" y="33"/>
                    <a:pt x="75" y="33"/>
                  </a:cubicBezTo>
                  <a:cubicBezTo>
                    <a:pt x="78" y="32"/>
                    <a:pt x="82" y="33"/>
                    <a:pt x="85" y="32"/>
                  </a:cubicBezTo>
                  <a:cubicBezTo>
                    <a:pt x="88" y="31"/>
                    <a:pt x="91" y="31"/>
                    <a:pt x="94" y="30"/>
                  </a:cubicBezTo>
                  <a:cubicBezTo>
                    <a:pt x="96" y="29"/>
                    <a:pt x="99" y="28"/>
                    <a:pt x="101" y="27"/>
                  </a:cubicBezTo>
                  <a:cubicBezTo>
                    <a:pt x="102" y="26"/>
                    <a:pt x="103" y="26"/>
                    <a:pt x="104" y="26"/>
                  </a:cubicBezTo>
                  <a:cubicBezTo>
                    <a:pt x="105" y="25"/>
                    <a:pt x="105" y="25"/>
                    <a:pt x="106" y="24"/>
                  </a:cubicBezTo>
                  <a:cubicBezTo>
                    <a:pt x="107" y="23"/>
                    <a:pt x="108" y="22"/>
                    <a:pt x="109" y="22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1" y="20"/>
                    <a:pt x="112" y="20"/>
                    <a:pt x="113" y="21"/>
                  </a:cubicBezTo>
                  <a:cubicBezTo>
                    <a:pt x="114" y="22"/>
                    <a:pt x="114" y="23"/>
                    <a:pt x="113" y="24"/>
                  </a:cubicBezTo>
                  <a:cubicBezTo>
                    <a:pt x="113" y="24"/>
                    <a:pt x="113" y="24"/>
                    <a:pt x="112" y="25"/>
                  </a:cubicBezTo>
                  <a:cubicBezTo>
                    <a:pt x="111" y="26"/>
                    <a:pt x="110" y="27"/>
                    <a:pt x="109" y="28"/>
                  </a:cubicBezTo>
                  <a:cubicBezTo>
                    <a:pt x="108" y="29"/>
                    <a:pt x="107" y="29"/>
                    <a:pt x="107" y="30"/>
                  </a:cubicBezTo>
                  <a:cubicBezTo>
                    <a:pt x="106" y="31"/>
                    <a:pt x="105" y="31"/>
                    <a:pt x="104" y="32"/>
                  </a:cubicBezTo>
                  <a:cubicBezTo>
                    <a:pt x="101" y="33"/>
                    <a:pt x="99" y="34"/>
                    <a:pt x="96" y="36"/>
                  </a:cubicBezTo>
                  <a:cubicBezTo>
                    <a:pt x="93" y="37"/>
                    <a:pt x="90" y="38"/>
                    <a:pt x="86" y="39"/>
                  </a:cubicBezTo>
                  <a:cubicBezTo>
                    <a:pt x="83" y="40"/>
                    <a:pt x="79" y="40"/>
                    <a:pt x="75" y="40"/>
                  </a:cubicBezTo>
                  <a:cubicBezTo>
                    <a:pt x="73" y="41"/>
                    <a:pt x="71" y="41"/>
                    <a:pt x="69" y="41"/>
                  </a:cubicBezTo>
                  <a:cubicBezTo>
                    <a:pt x="67" y="41"/>
                    <a:pt x="65" y="41"/>
                    <a:pt x="64" y="41"/>
                  </a:cubicBezTo>
                  <a:cubicBezTo>
                    <a:pt x="62" y="41"/>
                    <a:pt x="60" y="41"/>
                    <a:pt x="58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7" y="40"/>
                    <a:pt x="43" y="39"/>
                    <a:pt x="39" y="38"/>
                  </a:cubicBezTo>
                  <a:cubicBezTo>
                    <a:pt x="37" y="37"/>
                    <a:pt x="35" y="37"/>
                    <a:pt x="33" y="36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2"/>
                    <a:pt x="24" y="31"/>
                    <a:pt x="23" y="31"/>
                  </a:cubicBezTo>
                  <a:cubicBezTo>
                    <a:pt x="21" y="30"/>
                    <a:pt x="20" y="28"/>
                    <a:pt x="18" y="27"/>
                  </a:cubicBezTo>
                  <a:cubicBezTo>
                    <a:pt x="17" y="26"/>
                    <a:pt x="16" y="25"/>
                    <a:pt x="14" y="24"/>
                  </a:cubicBezTo>
                  <a:cubicBezTo>
                    <a:pt x="13" y="23"/>
                    <a:pt x="12" y="22"/>
                    <a:pt x="11" y="20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6"/>
                    <a:pt x="6" y="15"/>
                    <a:pt x="6" y="14"/>
                  </a:cubicBezTo>
                  <a:cubicBezTo>
                    <a:pt x="4" y="12"/>
                    <a:pt x="3" y="10"/>
                    <a:pt x="2" y="8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2A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0" name="Freeform 532">
              <a:extLst>
                <a:ext uri="{FF2B5EF4-FFF2-40B4-BE49-F238E27FC236}">
                  <a16:creationId xmlns:a16="http://schemas.microsoft.com/office/drawing/2014/main" id="{D6902286-AB28-4C19-BD75-47D164127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3714750"/>
              <a:ext cx="106362" cy="120650"/>
            </a:xfrm>
            <a:custGeom>
              <a:avLst/>
              <a:gdLst>
                <a:gd name="T0" fmla="*/ 4 w 38"/>
                <a:gd name="T1" fmla="*/ 12 h 43"/>
                <a:gd name="T2" fmla="*/ 33 w 38"/>
                <a:gd name="T3" fmla="*/ 40 h 43"/>
                <a:gd name="T4" fmla="*/ 16 w 38"/>
                <a:gd name="T5" fmla="*/ 28 h 43"/>
                <a:gd name="T6" fmla="*/ 4 w 38"/>
                <a:gd name="T7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3">
                  <a:moveTo>
                    <a:pt x="4" y="12"/>
                  </a:moveTo>
                  <a:cubicBezTo>
                    <a:pt x="12" y="0"/>
                    <a:pt x="38" y="30"/>
                    <a:pt x="33" y="40"/>
                  </a:cubicBezTo>
                  <a:cubicBezTo>
                    <a:pt x="32" y="43"/>
                    <a:pt x="24" y="35"/>
                    <a:pt x="16" y="28"/>
                  </a:cubicBezTo>
                  <a:cubicBezTo>
                    <a:pt x="9" y="22"/>
                    <a:pt x="0" y="19"/>
                    <a:pt x="4" y="12"/>
                  </a:cubicBezTo>
                  <a:close/>
                </a:path>
              </a:pathLst>
            </a:custGeom>
            <a:solidFill>
              <a:srgbClr val="351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1" name="Freeform 533">
              <a:extLst>
                <a:ext uri="{FF2B5EF4-FFF2-40B4-BE49-F238E27FC236}">
                  <a16:creationId xmlns:a16="http://schemas.microsoft.com/office/drawing/2014/main" id="{C0C6D880-E962-4C0E-AF5D-D9242073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3614738"/>
              <a:ext cx="112712" cy="98425"/>
            </a:xfrm>
            <a:custGeom>
              <a:avLst/>
              <a:gdLst>
                <a:gd name="T0" fmla="*/ 37 w 40"/>
                <a:gd name="T1" fmla="*/ 14 h 35"/>
                <a:gd name="T2" fmla="*/ 1 w 40"/>
                <a:gd name="T3" fmla="*/ 31 h 35"/>
                <a:gd name="T4" fmla="*/ 21 w 40"/>
                <a:gd name="T5" fmla="*/ 25 h 35"/>
                <a:gd name="T6" fmla="*/ 37 w 40"/>
                <a:gd name="T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5">
                  <a:moveTo>
                    <a:pt x="37" y="14"/>
                  </a:moveTo>
                  <a:cubicBezTo>
                    <a:pt x="34" y="0"/>
                    <a:pt x="0" y="20"/>
                    <a:pt x="1" y="31"/>
                  </a:cubicBezTo>
                  <a:cubicBezTo>
                    <a:pt x="2" y="35"/>
                    <a:pt x="12" y="29"/>
                    <a:pt x="21" y="25"/>
                  </a:cubicBezTo>
                  <a:cubicBezTo>
                    <a:pt x="30" y="21"/>
                    <a:pt x="40" y="21"/>
                    <a:pt x="37" y="14"/>
                  </a:cubicBezTo>
                  <a:close/>
                </a:path>
              </a:pathLst>
            </a:custGeom>
            <a:solidFill>
              <a:srgbClr val="351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2" name="Freeform 534">
              <a:extLst>
                <a:ext uri="{FF2B5EF4-FFF2-40B4-BE49-F238E27FC236}">
                  <a16:creationId xmlns:a16="http://schemas.microsoft.com/office/drawing/2014/main" id="{1F790D7B-8C30-4323-8110-D6A4AA3A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3267075"/>
              <a:ext cx="161925" cy="204788"/>
            </a:xfrm>
            <a:custGeom>
              <a:avLst/>
              <a:gdLst>
                <a:gd name="T0" fmla="*/ 32 w 58"/>
                <a:gd name="T1" fmla="*/ 71 h 73"/>
                <a:gd name="T2" fmla="*/ 29 w 58"/>
                <a:gd name="T3" fmla="*/ 6 h 73"/>
                <a:gd name="T4" fmla="*/ 32 w 58"/>
                <a:gd name="T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3">
                  <a:moveTo>
                    <a:pt x="32" y="71"/>
                  </a:moveTo>
                  <a:cubicBezTo>
                    <a:pt x="26" y="71"/>
                    <a:pt x="0" y="12"/>
                    <a:pt x="29" y="6"/>
                  </a:cubicBezTo>
                  <a:cubicBezTo>
                    <a:pt x="58" y="0"/>
                    <a:pt x="45" y="73"/>
                    <a:pt x="32" y="71"/>
                  </a:cubicBezTo>
                  <a:close/>
                </a:path>
              </a:pathLst>
            </a:custGeom>
            <a:solidFill>
              <a:srgbClr val="FBC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3" name="Freeform 535">
              <a:extLst>
                <a:ext uri="{FF2B5EF4-FFF2-40B4-BE49-F238E27FC236}">
                  <a16:creationId xmlns:a16="http://schemas.microsoft.com/office/drawing/2014/main" id="{4589B134-7202-4991-A69D-6AB1DBBB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8688" y="3362325"/>
              <a:ext cx="196850" cy="165100"/>
            </a:xfrm>
            <a:custGeom>
              <a:avLst/>
              <a:gdLst>
                <a:gd name="T0" fmla="*/ 3 w 70"/>
                <a:gd name="T1" fmla="*/ 37 h 59"/>
                <a:gd name="T2" fmla="*/ 68 w 70"/>
                <a:gd name="T3" fmla="*/ 30 h 59"/>
                <a:gd name="T4" fmla="*/ 3 w 70"/>
                <a:gd name="T5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59">
                  <a:moveTo>
                    <a:pt x="3" y="37"/>
                  </a:moveTo>
                  <a:cubicBezTo>
                    <a:pt x="5" y="43"/>
                    <a:pt x="67" y="59"/>
                    <a:pt x="68" y="30"/>
                  </a:cubicBezTo>
                  <a:cubicBezTo>
                    <a:pt x="70" y="0"/>
                    <a:pt x="0" y="24"/>
                    <a:pt x="3" y="37"/>
                  </a:cubicBezTo>
                  <a:close/>
                </a:path>
              </a:pathLst>
            </a:custGeom>
            <a:solidFill>
              <a:srgbClr val="FBC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4" name="Freeform 536">
              <a:extLst>
                <a:ext uri="{FF2B5EF4-FFF2-40B4-BE49-F238E27FC236}">
                  <a16:creationId xmlns:a16="http://schemas.microsoft.com/office/drawing/2014/main" id="{F25BF995-FC0B-4E28-8B77-D0C4104AE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700" y="4573588"/>
              <a:ext cx="73025" cy="69850"/>
            </a:xfrm>
            <a:custGeom>
              <a:avLst/>
              <a:gdLst>
                <a:gd name="T0" fmla="*/ 25 w 26"/>
                <a:gd name="T1" fmla="*/ 11 h 25"/>
                <a:gd name="T2" fmla="*/ 12 w 26"/>
                <a:gd name="T3" fmla="*/ 0 h 25"/>
                <a:gd name="T4" fmla="*/ 1 w 26"/>
                <a:gd name="T5" fmla="*/ 14 h 25"/>
                <a:gd name="T6" fmla="*/ 14 w 26"/>
                <a:gd name="T7" fmla="*/ 25 h 25"/>
                <a:gd name="T8" fmla="*/ 25 w 26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1"/>
                  </a:moveTo>
                  <a:cubicBezTo>
                    <a:pt x="25" y="5"/>
                    <a:pt x="19" y="0"/>
                    <a:pt x="12" y="0"/>
                  </a:cubicBezTo>
                  <a:cubicBezTo>
                    <a:pt x="5" y="1"/>
                    <a:pt x="0" y="7"/>
                    <a:pt x="1" y="14"/>
                  </a:cubicBezTo>
                  <a:cubicBezTo>
                    <a:pt x="1" y="20"/>
                    <a:pt x="7" y="25"/>
                    <a:pt x="14" y="25"/>
                  </a:cubicBezTo>
                  <a:cubicBezTo>
                    <a:pt x="21" y="24"/>
                    <a:pt x="26" y="18"/>
                    <a:pt x="25" y="11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5" name="Freeform 537">
              <a:extLst>
                <a:ext uri="{FF2B5EF4-FFF2-40B4-BE49-F238E27FC236}">
                  <a16:creationId xmlns:a16="http://schemas.microsoft.com/office/drawing/2014/main" id="{06486CE1-F385-4CA7-9F4F-6F9A0DD3E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813" y="4708525"/>
              <a:ext cx="69850" cy="69850"/>
            </a:xfrm>
            <a:custGeom>
              <a:avLst/>
              <a:gdLst>
                <a:gd name="T0" fmla="*/ 25 w 25"/>
                <a:gd name="T1" fmla="*/ 11 h 25"/>
                <a:gd name="T2" fmla="*/ 11 w 25"/>
                <a:gd name="T3" fmla="*/ 0 h 25"/>
                <a:gd name="T4" fmla="*/ 0 w 25"/>
                <a:gd name="T5" fmla="*/ 13 h 25"/>
                <a:gd name="T6" fmla="*/ 13 w 25"/>
                <a:gd name="T7" fmla="*/ 25 h 25"/>
                <a:gd name="T8" fmla="*/ 25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24" y="5"/>
                    <a:pt x="18" y="0"/>
                    <a:pt x="11" y="0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1" y="20"/>
                    <a:pt x="7" y="25"/>
                    <a:pt x="13" y="25"/>
                  </a:cubicBezTo>
                  <a:cubicBezTo>
                    <a:pt x="20" y="24"/>
                    <a:pt x="25" y="18"/>
                    <a:pt x="25" y="11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6" name="Freeform 538">
              <a:extLst>
                <a:ext uri="{FF2B5EF4-FFF2-40B4-BE49-F238E27FC236}">
                  <a16:creationId xmlns:a16="http://schemas.microsoft.com/office/drawing/2014/main" id="{F11F1AB3-7DB2-43DB-8AC4-77BCDDDCD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5" y="3640138"/>
              <a:ext cx="163512" cy="549275"/>
            </a:xfrm>
            <a:custGeom>
              <a:avLst/>
              <a:gdLst>
                <a:gd name="T0" fmla="*/ 46 w 58"/>
                <a:gd name="T1" fmla="*/ 1 h 196"/>
                <a:gd name="T2" fmla="*/ 0 w 58"/>
                <a:gd name="T3" fmla="*/ 100 h 196"/>
                <a:gd name="T4" fmla="*/ 0 w 58"/>
                <a:gd name="T5" fmla="*/ 103 h 196"/>
                <a:gd name="T6" fmla="*/ 13 w 58"/>
                <a:gd name="T7" fmla="*/ 143 h 196"/>
                <a:gd name="T8" fmla="*/ 37 w 58"/>
                <a:gd name="T9" fmla="*/ 154 h 196"/>
                <a:gd name="T10" fmla="*/ 51 w 58"/>
                <a:gd name="T11" fmla="*/ 151 h 196"/>
                <a:gd name="T12" fmla="*/ 56 w 58"/>
                <a:gd name="T13" fmla="*/ 147 h 196"/>
                <a:gd name="T14" fmla="*/ 58 w 58"/>
                <a:gd name="T15" fmla="*/ 142 h 196"/>
                <a:gd name="T16" fmla="*/ 57 w 58"/>
                <a:gd name="T17" fmla="*/ 139 h 196"/>
                <a:gd name="T18" fmla="*/ 54 w 58"/>
                <a:gd name="T19" fmla="*/ 137 h 196"/>
                <a:gd name="T20" fmla="*/ 51 w 58"/>
                <a:gd name="T21" fmla="*/ 136 h 196"/>
                <a:gd name="T22" fmla="*/ 44 w 58"/>
                <a:gd name="T23" fmla="*/ 139 h 196"/>
                <a:gd name="T24" fmla="*/ 35 w 58"/>
                <a:gd name="T25" fmla="*/ 153 h 196"/>
                <a:gd name="T26" fmla="*/ 31 w 58"/>
                <a:gd name="T27" fmla="*/ 172 h 196"/>
                <a:gd name="T28" fmla="*/ 37 w 58"/>
                <a:gd name="T29" fmla="*/ 195 h 196"/>
                <a:gd name="T30" fmla="*/ 40 w 58"/>
                <a:gd name="T31" fmla="*/ 195 h 196"/>
                <a:gd name="T32" fmla="*/ 41 w 58"/>
                <a:gd name="T33" fmla="*/ 192 h 196"/>
                <a:gd name="T34" fmla="*/ 35 w 58"/>
                <a:gd name="T35" fmla="*/ 172 h 196"/>
                <a:gd name="T36" fmla="*/ 41 w 58"/>
                <a:gd name="T37" fmla="*/ 149 h 196"/>
                <a:gd name="T38" fmla="*/ 46 w 58"/>
                <a:gd name="T39" fmla="*/ 142 h 196"/>
                <a:gd name="T40" fmla="*/ 51 w 58"/>
                <a:gd name="T41" fmla="*/ 140 h 196"/>
                <a:gd name="T42" fmla="*/ 52 w 58"/>
                <a:gd name="T43" fmla="*/ 140 h 196"/>
                <a:gd name="T44" fmla="*/ 53 w 58"/>
                <a:gd name="T45" fmla="*/ 141 h 196"/>
                <a:gd name="T46" fmla="*/ 54 w 58"/>
                <a:gd name="T47" fmla="*/ 142 h 196"/>
                <a:gd name="T48" fmla="*/ 53 w 58"/>
                <a:gd name="T49" fmla="*/ 144 h 196"/>
                <a:gd name="T50" fmla="*/ 47 w 58"/>
                <a:gd name="T51" fmla="*/ 148 h 196"/>
                <a:gd name="T52" fmla="*/ 37 w 58"/>
                <a:gd name="T53" fmla="*/ 150 h 196"/>
                <a:gd name="T54" fmla="*/ 16 w 58"/>
                <a:gd name="T55" fmla="*/ 140 h 196"/>
                <a:gd name="T56" fmla="*/ 4 w 58"/>
                <a:gd name="T57" fmla="*/ 102 h 196"/>
                <a:gd name="T58" fmla="*/ 4 w 58"/>
                <a:gd name="T59" fmla="*/ 100 h 196"/>
                <a:gd name="T60" fmla="*/ 49 w 58"/>
                <a:gd name="T61" fmla="*/ 4 h 196"/>
                <a:gd name="T62" fmla="*/ 49 w 58"/>
                <a:gd name="T63" fmla="*/ 1 h 196"/>
                <a:gd name="T64" fmla="*/ 46 w 58"/>
                <a:gd name="T65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96">
                  <a:moveTo>
                    <a:pt x="46" y="1"/>
                  </a:moveTo>
                  <a:cubicBezTo>
                    <a:pt x="19" y="33"/>
                    <a:pt x="0" y="67"/>
                    <a:pt x="0" y="100"/>
                  </a:cubicBezTo>
                  <a:cubicBezTo>
                    <a:pt x="0" y="101"/>
                    <a:pt x="0" y="102"/>
                    <a:pt x="0" y="103"/>
                  </a:cubicBezTo>
                  <a:cubicBezTo>
                    <a:pt x="1" y="122"/>
                    <a:pt x="6" y="135"/>
                    <a:pt x="13" y="143"/>
                  </a:cubicBezTo>
                  <a:cubicBezTo>
                    <a:pt x="20" y="151"/>
                    <a:pt x="29" y="154"/>
                    <a:pt x="37" y="154"/>
                  </a:cubicBezTo>
                  <a:cubicBezTo>
                    <a:pt x="42" y="154"/>
                    <a:pt x="47" y="153"/>
                    <a:pt x="51" y="151"/>
                  </a:cubicBezTo>
                  <a:cubicBezTo>
                    <a:pt x="53" y="150"/>
                    <a:pt x="54" y="148"/>
                    <a:pt x="56" y="147"/>
                  </a:cubicBezTo>
                  <a:cubicBezTo>
                    <a:pt x="57" y="146"/>
                    <a:pt x="58" y="144"/>
                    <a:pt x="58" y="142"/>
                  </a:cubicBezTo>
                  <a:cubicBezTo>
                    <a:pt x="58" y="141"/>
                    <a:pt x="57" y="140"/>
                    <a:pt x="57" y="139"/>
                  </a:cubicBezTo>
                  <a:cubicBezTo>
                    <a:pt x="56" y="138"/>
                    <a:pt x="55" y="137"/>
                    <a:pt x="54" y="137"/>
                  </a:cubicBezTo>
                  <a:cubicBezTo>
                    <a:pt x="53" y="136"/>
                    <a:pt x="52" y="136"/>
                    <a:pt x="51" y="136"/>
                  </a:cubicBezTo>
                  <a:cubicBezTo>
                    <a:pt x="48" y="136"/>
                    <a:pt x="46" y="137"/>
                    <a:pt x="44" y="139"/>
                  </a:cubicBezTo>
                  <a:cubicBezTo>
                    <a:pt x="40" y="142"/>
                    <a:pt x="37" y="147"/>
                    <a:pt x="35" y="153"/>
                  </a:cubicBezTo>
                  <a:cubicBezTo>
                    <a:pt x="32" y="158"/>
                    <a:pt x="31" y="165"/>
                    <a:pt x="31" y="172"/>
                  </a:cubicBezTo>
                  <a:cubicBezTo>
                    <a:pt x="31" y="180"/>
                    <a:pt x="32" y="187"/>
                    <a:pt x="37" y="195"/>
                  </a:cubicBezTo>
                  <a:cubicBezTo>
                    <a:pt x="38" y="195"/>
                    <a:pt x="39" y="196"/>
                    <a:pt x="40" y="195"/>
                  </a:cubicBezTo>
                  <a:cubicBezTo>
                    <a:pt x="41" y="194"/>
                    <a:pt x="41" y="193"/>
                    <a:pt x="41" y="192"/>
                  </a:cubicBezTo>
                  <a:cubicBezTo>
                    <a:pt x="36" y="186"/>
                    <a:pt x="35" y="179"/>
                    <a:pt x="35" y="172"/>
                  </a:cubicBezTo>
                  <a:cubicBezTo>
                    <a:pt x="35" y="163"/>
                    <a:pt x="37" y="155"/>
                    <a:pt x="41" y="149"/>
                  </a:cubicBezTo>
                  <a:cubicBezTo>
                    <a:pt x="43" y="146"/>
                    <a:pt x="45" y="144"/>
                    <a:pt x="46" y="142"/>
                  </a:cubicBezTo>
                  <a:cubicBezTo>
                    <a:pt x="48" y="140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40"/>
                    <a:pt x="53" y="141"/>
                    <a:pt x="53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4" y="143"/>
                    <a:pt x="53" y="143"/>
                    <a:pt x="53" y="144"/>
                  </a:cubicBezTo>
                  <a:cubicBezTo>
                    <a:pt x="51" y="146"/>
                    <a:pt x="49" y="147"/>
                    <a:pt x="47" y="148"/>
                  </a:cubicBezTo>
                  <a:cubicBezTo>
                    <a:pt x="44" y="149"/>
                    <a:pt x="40" y="150"/>
                    <a:pt x="37" y="150"/>
                  </a:cubicBezTo>
                  <a:cubicBezTo>
                    <a:pt x="30" y="150"/>
                    <a:pt x="22" y="147"/>
                    <a:pt x="16" y="140"/>
                  </a:cubicBezTo>
                  <a:cubicBezTo>
                    <a:pt x="9" y="133"/>
                    <a:pt x="5" y="122"/>
                    <a:pt x="4" y="102"/>
                  </a:cubicBezTo>
                  <a:cubicBezTo>
                    <a:pt x="4" y="102"/>
                    <a:pt x="4" y="101"/>
                    <a:pt x="4" y="100"/>
                  </a:cubicBezTo>
                  <a:cubicBezTo>
                    <a:pt x="4" y="68"/>
                    <a:pt x="22" y="36"/>
                    <a:pt x="49" y="4"/>
                  </a:cubicBezTo>
                  <a:cubicBezTo>
                    <a:pt x="50" y="3"/>
                    <a:pt x="49" y="2"/>
                    <a:pt x="49" y="1"/>
                  </a:cubicBezTo>
                  <a:cubicBezTo>
                    <a:pt x="48" y="0"/>
                    <a:pt x="47" y="0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7" name="Freeform 539">
              <a:extLst>
                <a:ext uri="{FF2B5EF4-FFF2-40B4-BE49-F238E27FC236}">
                  <a16:creationId xmlns:a16="http://schemas.microsoft.com/office/drawing/2014/main" id="{48C77BCD-3651-4F5A-998A-877DCA8C9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2371725"/>
              <a:ext cx="655637" cy="1122363"/>
            </a:xfrm>
            <a:custGeom>
              <a:avLst/>
              <a:gdLst>
                <a:gd name="T0" fmla="*/ 222 w 234"/>
                <a:gd name="T1" fmla="*/ 3 h 400"/>
                <a:gd name="T2" fmla="*/ 222 w 234"/>
                <a:gd name="T3" fmla="*/ 4 h 400"/>
                <a:gd name="T4" fmla="*/ 230 w 234"/>
                <a:gd name="T5" fmla="*/ 75 h 400"/>
                <a:gd name="T6" fmla="*/ 198 w 234"/>
                <a:gd name="T7" fmla="*/ 194 h 400"/>
                <a:gd name="T8" fmla="*/ 118 w 234"/>
                <a:gd name="T9" fmla="*/ 253 h 400"/>
                <a:gd name="T10" fmla="*/ 105 w 234"/>
                <a:gd name="T11" fmla="*/ 250 h 400"/>
                <a:gd name="T12" fmla="*/ 100 w 234"/>
                <a:gd name="T13" fmla="*/ 245 h 400"/>
                <a:gd name="T14" fmla="*/ 100 w 234"/>
                <a:gd name="T15" fmla="*/ 245 h 400"/>
                <a:gd name="T16" fmla="*/ 101 w 234"/>
                <a:gd name="T17" fmla="*/ 243 h 400"/>
                <a:gd name="T18" fmla="*/ 105 w 234"/>
                <a:gd name="T19" fmla="*/ 240 h 400"/>
                <a:gd name="T20" fmla="*/ 111 w 234"/>
                <a:gd name="T21" fmla="*/ 239 h 400"/>
                <a:gd name="T22" fmla="*/ 123 w 234"/>
                <a:gd name="T23" fmla="*/ 243 h 400"/>
                <a:gd name="T24" fmla="*/ 128 w 234"/>
                <a:gd name="T25" fmla="*/ 261 h 400"/>
                <a:gd name="T26" fmla="*/ 125 w 234"/>
                <a:gd name="T27" fmla="*/ 281 h 400"/>
                <a:gd name="T28" fmla="*/ 77 w 234"/>
                <a:gd name="T29" fmla="*/ 345 h 400"/>
                <a:gd name="T30" fmla="*/ 2 w 234"/>
                <a:gd name="T31" fmla="*/ 396 h 400"/>
                <a:gd name="T32" fmla="*/ 1 w 234"/>
                <a:gd name="T33" fmla="*/ 399 h 400"/>
                <a:gd name="T34" fmla="*/ 4 w 234"/>
                <a:gd name="T35" fmla="*/ 399 h 400"/>
                <a:gd name="T36" fmla="*/ 80 w 234"/>
                <a:gd name="T37" fmla="*/ 348 h 400"/>
                <a:gd name="T38" fmla="*/ 129 w 234"/>
                <a:gd name="T39" fmla="*/ 282 h 400"/>
                <a:gd name="T40" fmla="*/ 132 w 234"/>
                <a:gd name="T41" fmla="*/ 261 h 400"/>
                <a:gd name="T42" fmla="*/ 126 w 234"/>
                <a:gd name="T43" fmla="*/ 241 h 400"/>
                <a:gd name="T44" fmla="*/ 111 w 234"/>
                <a:gd name="T45" fmla="*/ 235 h 400"/>
                <a:gd name="T46" fmla="*/ 101 w 234"/>
                <a:gd name="T47" fmla="*/ 237 h 400"/>
                <a:gd name="T48" fmla="*/ 98 w 234"/>
                <a:gd name="T49" fmla="*/ 240 h 400"/>
                <a:gd name="T50" fmla="*/ 96 w 234"/>
                <a:gd name="T51" fmla="*/ 245 h 400"/>
                <a:gd name="T52" fmla="*/ 96 w 234"/>
                <a:gd name="T53" fmla="*/ 245 h 400"/>
                <a:gd name="T54" fmla="*/ 103 w 234"/>
                <a:gd name="T55" fmla="*/ 253 h 400"/>
                <a:gd name="T56" fmla="*/ 118 w 234"/>
                <a:gd name="T57" fmla="*/ 257 h 400"/>
                <a:gd name="T58" fmla="*/ 201 w 234"/>
                <a:gd name="T59" fmla="*/ 196 h 400"/>
                <a:gd name="T60" fmla="*/ 234 w 234"/>
                <a:gd name="T61" fmla="*/ 75 h 400"/>
                <a:gd name="T62" fmla="*/ 226 w 234"/>
                <a:gd name="T63" fmla="*/ 2 h 400"/>
                <a:gd name="T64" fmla="*/ 224 w 234"/>
                <a:gd name="T65" fmla="*/ 0 h 400"/>
                <a:gd name="T66" fmla="*/ 222 w 234"/>
                <a:gd name="T67" fmla="*/ 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400">
                  <a:moveTo>
                    <a:pt x="222" y="3"/>
                  </a:moveTo>
                  <a:cubicBezTo>
                    <a:pt x="222" y="3"/>
                    <a:pt x="222" y="3"/>
                    <a:pt x="222" y="4"/>
                  </a:cubicBezTo>
                  <a:cubicBezTo>
                    <a:pt x="224" y="11"/>
                    <a:pt x="230" y="39"/>
                    <a:pt x="230" y="75"/>
                  </a:cubicBezTo>
                  <a:cubicBezTo>
                    <a:pt x="230" y="112"/>
                    <a:pt x="223" y="157"/>
                    <a:pt x="198" y="194"/>
                  </a:cubicBezTo>
                  <a:cubicBezTo>
                    <a:pt x="165" y="241"/>
                    <a:pt x="135" y="253"/>
                    <a:pt x="118" y="253"/>
                  </a:cubicBezTo>
                  <a:cubicBezTo>
                    <a:pt x="112" y="253"/>
                    <a:pt x="108" y="252"/>
                    <a:pt x="105" y="250"/>
                  </a:cubicBezTo>
                  <a:cubicBezTo>
                    <a:pt x="102" y="248"/>
                    <a:pt x="100" y="246"/>
                    <a:pt x="100" y="245"/>
                  </a:cubicBezTo>
                  <a:cubicBezTo>
                    <a:pt x="100" y="245"/>
                    <a:pt x="100" y="245"/>
                    <a:pt x="100" y="245"/>
                  </a:cubicBezTo>
                  <a:cubicBezTo>
                    <a:pt x="100" y="244"/>
                    <a:pt x="101" y="243"/>
                    <a:pt x="101" y="243"/>
                  </a:cubicBezTo>
                  <a:cubicBezTo>
                    <a:pt x="102" y="242"/>
                    <a:pt x="103" y="241"/>
                    <a:pt x="105" y="240"/>
                  </a:cubicBezTo>
                  <a:cubicBezTo>
                    <a:pt x="107" y="239"/>
                    <a:pt x="109" y="239"/>
                    <a:pt x="111" y="239"/>
                  </a:cubicBezTo>
                  <a:cubicBezTo>
                    <a:pt x="115" y="239"/>
                    <a:pt x="119" y="240"/>
                    <a:pt x="123" y="243"/>
                  </a:cubicBezTo>
                  <a:cubicBezTo>
                    <a:pt x="126" y="247"/>
                    <a:pt x="128" y="252"/>
                    <a:pt x="128" y="261"/>
                  </a:cubicBezTo>
                  <a:cubicBezTo>
                    <a:pt x="128" y="267"/>
                    <a:pt x="127" y="273"/>
                    <a:pt x="125" y="281"/>
                  </a:cubicBezTo>
                  <a:cubicBezTo>
                    <a:pt x="118" y="307"/>
                    <a:pt x="100" y="327"/>
                    <a:pt x="77" y="345"/>
                  </a:cubicBezTo>
                  <a:cubicBezTo>
                    <a:pt x="54" y="363"/>
                    <a:pt x="27" y="379"/>
                    <a:pt x="2" y="396"/>
                  </a:cubicBezTo>
                  <a:cubicBezTo>
                    <a:pt x="1" y="396"/>
                    <a:pt x="0" y="398"/>
                    <a:pt x="1" y="399"/>
                  </a:cubicBezTo>
                  <a:cubicBezTo>
                    <a:pt x="2" y="399"/>
                    <a:pt x="3" y="400"/>
                    <a:pt x="4" y="399"/>
                  </a:cubicBezTo>
                  <a:cubicBezTo>
                    <a:pt x="29" y="382"/>
                    <a:pt x="56" y="366"/>
                    <a:pt x="80" y="348"/>
                  </a:cubicBezTo>
                  <a:cubicBezTo>
                    <a:pt x="103" y="330"/>
                    <a:pt x="122" y="309"/>
                    <a:pt x="129" y="282"/>
                  </a:cubicBezTo>
                  <a:cubicBezTo>
                    <a:pt x="131" y="274"/>
                    <a:pt x="132" y="267"/>
                    <a:pt x="132" y="261"/>
                  </a:cubicBezTo>
                  <a:cubicBezTo>
                    <a:pt x="132" y="252"/>
                    <a:pt x="130" y="245"/>
                    <a:pt x="126" y="241"/>
                  </a:cubicBezTo>
                  <a:cubicBezTo>
                    <a:pt x="121" y="236"/>
                    <a:pt x="116" y="235"/>
                    <a:pt x="111" y="235"/>
                  </a:cubicBezTo>
                  <a:cubicBezTo>
                    <a:pt x="108" y="235"/>
                    <a:pt x="104" y="236"/>
                    <a:pt x="101" y="237"/>
                  </a:cubicBezTo>
                  <a:cubicBezTo>
                    <a:pt x="100" y="238"/>
                    <a:pt x="99" y="239"/>
                    <a:pt x="98" y="240"/>
                  </a:cubicBezTo>
                  <a:cubicBezTo>
                    <a:pt x="97" y="242"/>
                    <a:pt x="96" y="243"/>
                    <a:pt x="96" y="245"/>
                  </a:cubicBezTo>
                  <a:cubicBezTo>
                    <a:pt x="96" y="245"/>
                    <a:pt x="96" y="245"/>
                    <a:pt x="96" y="245"/>
                  </a:cubicBezTo>
                  <a:cubicBezTo>
                    <a:pt x="97" y="248"/>
                    <a:pt x="99" y="251"/>
                    <a:pt x="103" y="253"/>
                  </a:cubicBezTo>
                  <a:cubicBezTo>
                    <a:pt x="107" y="255"/>
                    <a:pt x="112" y="257"/>
                    <a:pt x="118" y="257"/>
                  </a:cubicBezTo>
                  <a:cubicBezTo>
                    <a:pt x="137" y="257"/>
                    <a:pt x="167" y="244"/>
                    <a:pt x="201" y="196"/>
                  </a:cubicBezTo>
                  <a:cubicBezTo>
                    <a:pt x="227" y="158"/>
                    <a:pt x="234" y="112"/>
                    <a:pt x="234" y="75"/>
                  </a:cubicBezTo>
                  <a:cubicBezTo>
                    <a:pt x="234" y="33"/>
                    <a:pt x="226" y="2"/>
                    <a:pt x="226" y="2"/>
                  </a:cubicBezTo>
                  <a:cubicBezTo>
                    <a:pt x="226" y="1"/>
                    <a:pt x="225" y="0"/>
                    <a:pt x="224" y="0"/>
                  </a:cubicBezTo>
                  <a:cubicBezTo>
                    <a:pt x="222" y="1"/>
                    <a:pt x="222" y="2"/>
                    <a:pt x="2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8" name="Freeform 540">
              <a:extLst>
                <a:ext uri="{FF2B5EF4-FFF2-40B4-BE49-F238E27FC236}">
                  <a16:creationId xmlns:a16="http://schemas.microsoft.com/office/drawing/2014/main" id="{47C9320F-EF15-4C66-84D5-4365563C6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5964238"/>
              <a:ext cx="55562" cy="128588"/>
            </a:xfrm>
            <a:custGeom>
              <a:avLst/>
              <a:gdLst>
                <a:gd name="T0" fmla="*/ 1 w 20"/>
                <a:gd name="T1" fmla="*/ 32 h 46"/>
                <a:gd name="T2" fmla="*/ 1 w 20"/>
                <a:gd name="T3" fmla="*/ 27 h 46"/>
                <a:gd name="T4" fmla="*/ 1 w 20"/>
                <a:gd name="T5" fmla="*/ 12 h 46"/>
                <a:gd name="T6" fmla="*/ 5 w 20"/>
                <a:gd name="T7" fmla="*/ 3 h 46"/>
                <a:gd name="T8" fmla="*/ 10 w 20"/>
                <a:gd name="T9" fmla="*/ 0 h 46"/>
                <a:gd name="T10" fmla="*/ 12 w 20"/>
                <a:gd name="T11" fmla="*/ 1 h 46"/>
                <a:gd name="T12" fmla="*/ 13 w 20"/>
                <a:gd name="T13" fmla="*/ 2 h 46"/>
                <a:gd name="T14" fmla="*/ 15 w 20"/>
                <a:gd name="T15" fmla="*/ 4 h 46"/>
                <a:gd name="T16" fmla="*/ 19 w 20"/>
                <a:gd name="T17" fmla="*/ 15 h 46"/>
                <a:gd name="T18" fmla="*/ 20 w 20"/>
                <a:gd name="T19" fmla="*/ 27 h 46"/>
                <a:gd name="T20" fmla="*/ 18 w 20"/>
                <a:gd name="T21" fmla="*/ 39 h 46"/>
                <a:gd name="T22" fmla="*/ 15 w 20"/>
                <a:gd name="T23" fmla="*/ 44 h 46"/>
                <a:gd name="T24" fmla="*/ 13 w 20"/>
                <a:gd name="T25" fmla="*/ 45 h 46"/>
                <a:gd name="T26" fmla="*/ 13 w 20"/>
                <a:gd name="T27" fmla="*/ 45 h 46"/>
                <a:gd name="T28" fmla="*/ 12 w 20"/>
                <a:gd name="T29" fmla="*/ 46 h 46"/>
                <a:gd name="T30" fmla="*/ 12 w 20"/>
                <a:gd name="T31" fmla="*/ 46 h 46"/>
                <a:gd name="T32" fmla="*/ 11 w 20"/>
                <a:gd name="T33" fmla="*/ 46 h 46"/>
                <a:gd name="T34" fmla="*/ 8 w 20"/>
                <a:gd name="T35" fmla="*/ 44 h 46"/>
                <a:gd name="T36" fmla="*/ 6 w 20"/>
                <a:gd name="T37" fmla="*/ 38 h 46"/>
                <a:gd name="T38" fmla="*/ 6 w 20"/>
                <a:gd name="T39" fmla="*/ 33 h 46"/>
                <a:gd name="T40" fmla="*/ 6 w 20"/>
                <a:gd name="T41" fmla="*/ 24 h 46"/>
                <a:gd name="T42" fmla="*/ 8 w 20"/>
                <a:gd name="T43" fmla="*/ 16 h 46"/>
                <a:gd name="T44" fmla="*/ 9 w 20"/>
                <a:gd name="T45" fmla="*/ 14 h 46"/>
                <a:gd name="T46" fmla="*/ 10 w 20"/>
                <a:gd name="T47" fmla="*/ 14 h 46"/>
                <a:gd name="T48" fmla="*/ 11 w 20"/>
                <a:gd name="T49" fmla="*/ 14 h 46"/>
                <a:gd name="T50" fmla="*/ 12 w 20"/>
                <a:gd name="T51" fmla="*/ 14 h 46"/>
                <a:gd name="T52" fmla="*/ 13 w 20"/>
                <a:gd name="T53" fmla="*/ 17 h 46"/>
                <a:gd name="T54" fmla="*/ 14 w 20"/>
                <a:gd name="T55" fmla="*/ 21 h 46"/>
                <a:gd name="T56" fmla="*/ 14 w 20"/>
                <a:gd name="T57" fmla="*/ 23 h 46"/>
                <a:gd name="T58" fmla="*/ 13 w 20"/>
                <a:gd name="T59" fmla="*/ 23 h 46"/>
                <a:gd name="T60" fmla="*/ 13 w 20"/>
                <a:gd name="T61" fmla="*/ 23 h 46"/>
                <a:gd name="T62" fmla="*/ 13 w 20"/>
                <a:gd name="T63" fmla="*/ 23 h 46"/>
                <a:gd name="T64" fmla="*/ 13 w 20"/>
                <a:gd name="T65" fmla="*/ 21 h 46"/>
                <a:gd name="T66" fmla="*/ 12 w 20"/>
                <a:gd name="T67" fmla="*/ 18 h 46"/>
                <a:gd name="T68" fmla="*/ 9 w 20"/>
                <a:gd name="T69" fmla="*/ 16 h 46"/>
                <a:gd name="T70" fmla="*/ 8 w 20"/>
                <a:gd name="T71" fmla="*/ 24 h 46"/>
                <a:gd name="T72" fmla="*/ 8 w 20"/>
                <a:gd name="T73" fmla="*/ 33 h 46"/>
                <a:gd name="T74" fmla="*/ 10 w 20"/>
                <a:gd name="T75" fmla="*/ 42 h 46"/>
                <a:gd name="T76" fmla="*/ 11 w 20"/>
                <a:gd name="T77" fmla="*/ 43 h 46"/>
                <a:gd name="T78" fmla="*/ 12 w 20"/>
                <a:gd name="T79" fmla="*/ 43 h 46"/>
                <a:gd name="T80" fmla="*/ 12 w 20"/>
                <a:gd name="T81" fmla="*/ 43 h 46"/>
                <a:gd name="T82" fmla="*/ 12 w 20"/>
                <a:gd name="T83" fmla="*/ 43 h 46"/>
                <a:gd name="T84" fmla="*/ 12 w 20"/>
                <a:gd name="T85" fmla="*/ 43 h 46"/>
                <a:gd name="T86" fmla="*/ 13 w 20"/>
                <a:gd name="T87" fmla="*/ 42 h 46"/>
                <a:gd name="T88" fmla="*/ 15 w 20"/>
                <a:gd name="T89" fmla="*/ 38 h 46"/>
                <a:gd name="T90" fmla="*/ 17 w 20"/>
                <a:gd name="T91" fmla="*/ 27 h 46"/>
                <a:gd name="T92" fmla="*/ 16 w 20"/>
                <a:gd name="T93" fmla="*/ 15 h 46"/>
                <a:gd name="T94" fmla="*/ 13 w 20"/>
                <a:gd name="T95" fmla="*/ 5 h 46"/>
                <a:gd name="T96" fmla="*/ 10 w 20"/>
                <a:gd name="T97" fmla="*/ 3 h 46"/>
                <a:gd name="T98" fmla="*/ 7 w 20"/>
                <a:gd name="T99" fmla="*/ 5 h 46"/>
                <a:gd name="T100" fmla="*/ 3 w 20"/>
                <a:gd name="T101" fmla="*/ 13 h 46"/>
                <a:gd name="T102" fmla="*/ 2 w 20"/>
                <a:gd name="T103" fmla="*/ 27 h 46"/>
                <a:gd name="T104" fmla="*/ 2 w 20"/>
                <a:gd name="T105" fmla="*/ 32 h 46"/>
                <a:gd name="T106" fmla="*/ 2 w 20"/>
                <a:gd name="T107" fmla="*/ 32 h 46"/>
                <a:gd name="T108" fmla="*/ 1 w 20"/>
                <a:gd name="T10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46">
                  <a:moveTo>
                    <a:pt x="1" y="32"/>
                  </a:moveTo>
                  <a:cubicBezTo>
                    <a:pt x="1" y="32"/>
                    <a:pt x="1" y="30"/>
                    <a:pt x="1" y="27"/>
                  </a:cubicBezTo>
                  <a:cubicBezTo>
                    <a:pt x="1" y="23"/>
                    <a:pt x="0" y="18"/>
                    <a:pt x="1" y="12"/>
                  </a:cubicBezTo>
                  <a:cubicBezTo>
                    <a:pt x="2" y="10"/>
                    <a:pt x="2" y="6"/>
                    <a:pt x="5" y="3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8" y="7"/>
                    <a:pt x="18" y="11"/>
                    <a:pt x="19" y="15"/>
                  </a:cubicBezTo>
                  <a:cubicBezTo>
                    <a:pt x="20" y="19"/>
                    <a:pt x="20" y="23"/>
                    <a:pt x="20" y="27"/>
                  </a:cubicBezTo>
                  <a:cubicBezTo>
                    <a:pt x="19" y="31"/>
                    <a:pt x="19" y="35"/>
                    <a:pt x="18" y="39"/>
                  </a:cubicBezTo>
                  <a:cubicBezTo>
                    <a:pt x="17" y="41"/>
                    <a:pt x="16" y="42"/>
                    <a:pt x="15" y="44"/>
                  </a:cubicBezTo>
                  <a:cubicBezTo>
                    <a:pt x="14" y="45"/>
                    <a:pt x="14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6"/>
                    <a:pt x="9" y="45"/>
                    <a:pt x="8" y="44"/>
                  </a:cubicBezTo>
                  <a:cubicBezTo>
                    <a:pt x="7" y="42"/>
                    <a:pt x="6" y="40"/>
                    <a:pt x="6" y="38"/>
                  </a:cubicBezTo>
                  <a:cubicBezTo>
                    <a:pt x="6" y="37"/>
                    <a:pt x="6" y="35"/>
                    <a:pt x="6" y="33"/>
                  </a:cubicBezTo>
                  <a:cubicBezTo>
                    <a:pt x="5" y="30"/>
                    <a:pt x="6" y="27"/>
                    <a:pt x="6" y="24"/>
                  </a:cubicBezTo>
                  <a:cubicBezTo>
                    <a:pt x="7" y="21"/>
                    <a:pt x="7" y="18"/>
                    <a:pt x="8" y="16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3" y="15"/>
                    <a:pt x="13" y="16"/>
                    <a:pt x="13" y="17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4" y="22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2"/>
                    <a:pt x="13" y="21"/>
                  </a:cubicBezTo>
                  <a:cubicBezTo>
                    <a:pt x="13" y="20"/>
                    <a:pt x="13" y="19"/>
                    <a:pt x="12" y="18"/>
                  </a:cubicBezTo>
                  <a:cubicBezTo>
                    <a:pt x="12" y="16"/>
                    <a:pt x="10" y="14"/>
                    <a:pt x="9" y="16"/>
                  </a:cubicBezTo>
                  <a:cubicBezTo>
                    <a:pt x="9" y="18"/>
                    <a:pt x="8" y="21"/>
                    <a:pt x="8" y="24"/>
                  </a:cubicBezTo>
                  <a:cubicBezTo>
                    <a:pt x="8" y="27"/>
                    <a:pt x="8" y="30"/>
                    <a:pt x="8" y="33"/>
                  </a:cubicBezTo>
                  <a:cubicBezTo>
                    <a:pt x="8" y="36"/>
                    <a:pt x="8" y="40"/>
                    <a:pt x="10" y="42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1"/>
                    <a:pt x="14" y="39"/>
                    <a:pt x="15" y="38"/>
                  </a:cubicBezTo>
                  <a:cubicBezTo>
                    <a:pt x="16" y="34"/>
                    <a:pt x="16" y="31"/>
                    <a:pt x="17" y="27"/>
                  </a:cubicBezTo>
                  <a:cubicBezTo>
                    <a:pt x="17" y="23"/>
                    <a:pt x="17" y="19"/>
                    <a:pt x="16" y="15"/>
                  </a:cubicBezTo>
                  <a:cubicBezTo>
                    <a:pt x="16" y="12"/>
                    <a:pt x="15" y="8"/>
                    <a:pt x="13" y="5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8" y="4"/>
                    <a:pt x="7" y="5"/>
                  </a:cubicBezTo>
                  <a:cubicBezTo>
                    <a:pt x="5" y="7"/>
                    <a:pt x="4" y="10"/>
                    <a:pt x="3" y="13"/>
                  </a:cubicBezTo>
                  <a:cubicBezTo>
                    <a:pt x="2" y="18"/>
                    <a:pt x="2" y="23"/>
                    <a:pt x="2" y="27"/>
                  </a:cubicBezTo>
                  <a:cubicBezTo>
                    <a:pt x="2" y="30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lnTo>
                    <a:pt x="1" y="32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9" name="Freeform 541">
              <a:extLst>
                <a:ext uri="{FF2B5EF4-FFF2-40B4-BE49-F238E27FC236}">
                  <a16:creationId xmlns:a16="http://schemas.microsoft.com/office/drawing/2014/main" id="{30A08004-AF6E-48A9-9991-936A9DCAF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188" y="6056313"/>
              <a:ext cx="58737" cy="127000"/>
            </a:xfrm>
            <a:custGeom>
              <a:avLst/>
              <a:gdLst>
                <a:gd name="T0" fmla="*/ 3 w 21"/>
                <a:gd name="T1" fmla="*/ 33 h 45"/>
                <a:gd name="T2" fmla="*/ 2 w 21"/>
                <a:gd name="T3" fmla="*/ 28 h 45"/>
                <a:gd name="T4" fmla="*/ 0 w 21"/>
                <a:gd name="T5" fmla="*/ 13 h 45"/>
                <a:gd name="T6" fmla="*/ 2 w 21"/>
                <a:gd name="T7" fmla="*/ 4 h 45"/>
                <a:gd name="T8" fmla="*/ 8 w 21"/>
                <a:gd name="T9" fmla="*/ 0 h 45"/>
                <a:gd name="T10" fmla="*/ 9 w 21"/>
                <a:gd name="T11" fmla="*/ 0 h 45"/>
                <a:gd name="T12" fmla="*/ 11 w 21"/>
                <a:gd name="T13" fmla="*/ 1 h 45"/>
                <a:gd name="T14" fmla="*/ 13 w 21"/>
                <a:gd name="T15" fmla="*/ 3 h 45"/>
                <a:gd name="T16" fmla="*/ 18 w 21"/>
                <a:gd name="T17" fmla="*/ 14 h 45"/>
                <a:gd name="T18" fmla="*/ 20 w 21"/>
                <a:gd name="T19" fmla="*/ 25 h 45"/>
                <a:gd name="T20" fmla="*/ 20 w 21"/>
                <a:gd name="T21" fmla="*/ 37 h 45"/>
                <a:gd name="T22" fmla="*/ 18 w 21"/>
                <a:gd name="T23" fmla="*/ 43 h 45"/>
                <a:gd name="T24" fmla="*/ 16 w 21"/>
                <a:gd name="T25" fmla="*/ 44 h 45"/>
                <a:gd name="T26" fmla="*/ 16 w 21"/>
                <a:gd name="T27" fmla="*/ 45 h 45"/>
                <a:gd name="T28" fmla="*/ 16 w 21"/>
                <a:gd name="T29" fmla="*/ 45 h 45"/>
                <a:gd name="T30" fmla="*/ 15 w 21"/>
                <a:gd name="T31" fmla="*/ 45 h 45"/>
                <a:gd name="T32" fmla="*/ 15 w 21"/>
                <a:gd name="T33" fmla="*/ 45 h 45"/>
                <a:gd name="T34" fmla="*/ 11 w 21"/>
                <a:gd name="T35" fmla="*/ 44 h 45"/>
                <a:gd name="T36" fmla="*/ 8 w 21"/>
                <a:gd name="T37" fmla="*/ 39 h 45"/>
                <a:gd name="T38" fmla="*/ 7 w 21"/>
                <a:gd name="T39" fmla="*/ 33 h 45"/>
                <a:gd name="T40" fmla="*/ 7 w 21"/>
                <a:gd name="T41" fmla="*/ 24 h 45"/>
                <a:gd name="T42" fmla="*/ 7 w 21"/>
                <a:gd name="T43" fmla="*/ 16 h 45"/>
                <a:gd name="T44" fmla="*/ 9 w 21"/>
                <a:gd name="T45" fmla="*/ 14 h 45"/>
                <a:gd name="T46" fmla="*/ 9 w 21"/>
                <a:gd name="T47" fmla="*/ 14 h 45"/>
                <a:gd name="T48" fmla="*/ 9 w 21"/>
                <a:gd name="T49" fmla="*/ 14 h 45"/>
                <a:gd name="T50" fmla="*/ 10 w 21"/>
                <a:gd name="T51" fmla="*/ 14 h 45"/>
                <a:gd name="T52" fmla="*/ 11 w 21"/>
                <a:gd name="T53" fmla="*/ 14 h 45"/>
                <a:gd name="T54" fmla="*/ 13 w 21"/>
                <a:gd name="T55" fmla="*/ 17 h 45"/>
                <a:gd name="T56" fmla="*/ 14 w 21"/>
                <a:gd name="T57" fmla="*/ 20 h 45"/>
                <a:gd name="T58" fmla="*/ 14 w 21"/>
                <a:gd name="T59" fmla="*/ 22 h 45"/>
                <a:gd name="T60" fmla="*/ 14 w 21"/>
                <a:gd name="T61" fmla="*/ 22 h 45"/>
                <a:gd name="T62" fmla="*/ 13 w 21"/>
                <a:gd name="T63" fmla="*/ 22 h 45"/>
                <a:gd name="T64" fmla="*/ 13 w 21"/>
                <a:gd name="T65" fmla="*/ 22 h 45"/>
                <a:gd name="T66" fmla="*/ 13 w 21"/>
                <a:gd name="T67" fmla="*/ 21 h 45"/>
                <a:gd name="T68" fmla="*/ 12 w 21"/>
                <a:gd name="T69" fmla="*/ 17 h 45"/>
                <a:gd name="T70" fmla="*/ 9 w 21"/>
                <a:gd name="T71" fmla="*/ 16 h 45"/>
                <a:gd name="T72" fmla="*/ 9 w 21"/>
                <a:gd name="T73" fmla="*/ 24 h 45"/>
                <a:gd name="T74" fmla="*/ 9 w 21"/>
                <a:gd name="T75" fmla="*/ 33 h 45"/>
                <a:gd name="T76" fmla="*/ 13 w 21"/>
                <a:gd name="T77" fmla="*/ 42 h 45"/>
                <a:gd name="T78" fmla="*/ 14 w 21"/>
                <a:gd name="T79" fmla="*/ 43 h 45"/>
                <a:gd name="T80" fmla="*/ 15 w 21"/>
                <a:gd name="T81" fmla="*/ 42 h 45"/>
                <a:gd name="T82" fmla="*/ 15 w 21"/>
                <a:gd name="T83" fmla="*/ 42 h 45"/>
                <a:gd name="T84" fmla="*/ 15 w 21"/>
                <a:gd name="T85" fmla="*/ 42 h 45"/>
                <a:gd name="T86" fmla="*/ 15 w 21"/>
                <a:gd name="T87" fmla="*/ 42 h 45"/>
                <a:gd name="T88" fmla="*/ 16 w 21"/>
                <a:gd name="T89" fmla="*/ 42 h 45"/>
                <a:gd name="T90" fmla="*/ 17 w 21"/>
                <a:gd name="T91" fmla="*/ 37 h 45"/>
                <a:gd name="T92" fmla="*/ 17 w 21"/>
                <a:gd name="T93" fmla="*/ 26 h 45"/>
                <a:gd name="T94" fmla="*/ 15 w 21"/>
                <a:gd name="T95" fmla="*/ 15 h 45"/>
                <a:gd name="T96" fmla="*/ 11 w 21"/>
                <a:gd name="T97" fmla="*/ 5 h 45"/>
                <a:gd name="T98" fmla="*/ 8 w 21"/>
                <a:gd name="T99" fmla="*/ 3 h 45"/>
                <a:gd name="T100" fmla="*/ 5 w 21"/>
                <a:gd name="T101" fmla="*/ 5 h 45"/>
                <a:gd name="T102" fmla="*/ 2 w 21"/>
                <a:gd name="T103" fmla="*/ 14 h 45"/>
                <a:gd name="T104" fmla="*/ 3 w 21"/>
                <a:gd name="T105" fmla="*/ 27 h 45"/>
                <a:gd name="T106" fmla="*/ 4 w 21"/>
                <a:gd name="T107" fmla="*/ 33 h 45"/>
                <a:gd name="T108" fmla="*/ 4 w 21"/>
                <a:gd name="T109" fmla="*/ 33 h 45"/>
                <a:gd name="T110" fmla="*/ 3 w 21"/>
                <a:gd name="T11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" h="45">
                  <a:moveTo>
                    <a:pt x="3" y="33"/>
                  </a:moveTo>
                  <a:cubicBezTo>
                    <a:pt x="3" y="33"/>
                    <a:pt x="2" y="31"/>
                    <a:pt x="2" y="28"/>
                  </a:cubicBezTo>
                  <a:cubicBezTo>
                    <a:pt x="1" y="24"/>
                    <a:pt x="0" y="19"/>
                    <a:pt x="0" y="13"/>
                  </a:cubicBezTo>
                  <a:cubicBezTo>
                    <a:pt x="0" y="11"/>
                    <a:pt x="1" y="7"/>
                    <a:pt x="2" y="4"/>
                  </a:cubicBezTo>
                  <a:cubicBezTo>
                    <a:pt x="3" y="2"/>
                    <a:pt x="5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2"/>
                    <a:pt x="13" y="2"/>
                    <a:pt x="13" y="3"/>
                  </a:cubicBezTo>
                  <a:cubicBezTo>
                    <a:pt x="16" y="6"/>
                    <a:pt x="17" y="10"/>
                    <a:pt x="18" y="14"/>
                  </a:cubicBezTo>
                  <a:cubicBezTo>
                    <a:pt x="19" y="18"/>
                    <a:pt x="20" y="21"/>
                    <a:pt x="20" y="25"/>
                  </a:cubicBezTo>
                  <a:cubicBezTo>
                    <a:pt x="21" y="29"/>
                    <a:pt x="21" y="33"/>
                    <a:pt x="20" y="37"/>
                  </a:cubicBezTo>
                  <a:cubicBezTo>
                    <a:pt x="20" y="39"/>
                    <a:pt x="19" y="41"/>
                    <a:pt x="18" y="43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3" y="45"/>
                    <a:pt x="12" y="45"/>
                    <a:pt x="11" y="44"/>
                  </a:cubicBezTo>
                  <a:cubicBezTo>
                    <a:pt x="9" y="42"/>
                    <a:pt x="9" y="40"/>
                    <a:pt x="8" y="39"/>
                  </a:cubicBezTo>
                  <a:cubicBezTo>
                    <a:pt x="8" y="37"/>
                    <a:pt x="7" y="35"/>
                    <a:pt x="7" y="33"/>
                  </a:cubicBezTo>
                  <a:cubicBezTo>
                    <a:pt x="7" y="30"/>
                    <a:pt x="7" y="27"/>
                    <a:pt x="7" y="24"/>
                  </a:cubicBezTo>
                  <a:cubicBezTo>
                    <a:pt x="7" y="21"/>
                    <a:pt x="7" y="18"/>
                    <a:pt x="7" y="16"/>
                  </a:cubicBezTo>
                  <a:cubicBezTo>
                    <a:pt x="8" y="15"/>
                    <a:pt x="8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3" y="18"/>
                    <a:pt x="14" y="20"/>
                    <a:pt x="14" y="20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0"/>
                    <a:pt x="12" y="19"/>
                    <a:pt x="12" y="17"/>
                  </a:cubicBezTo>
                  <a:cubicBezTo>
                    <a:pt x="11" y="16"/>
                    <a:pt x="9" y="14"/>
                    <a:pt x="9" y="16"/>
                  </a:cubicBezTo>
                  <a:cubicBezTo>
                    <a:pt x="8" y="18"/>
                    <a:pt x="8" y="21"/>
                    <a:pt x="9" y="24"/>
                  </a:cubicBezTo>
                  <a:cubicBezTo>
                    <a:pt x="9" y="27"/>
                    <a:pt x="9" y="30"/>
                    <a:pt x="9" y="33"/>
                  </a:cubicBezTo>
                  <a:cubicBezTo>
                    <a:pt x="10" y="36"/>
                    <a:pt x="11" y="40"/>
                    <a:pt x="13" y="42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7" y="39"/>
                    <a:pt x="17" y="37"/>
                  </a:cubicBezTo>
                  <a:cubicBezTo>
                    <a:pt x="18" y="33"/>
                    <a:pt x="18" y="29"/>
                    <a:pt x="17" y="26"/>
                  </a:cubicBezTo>
                  <a:cubicBezTo>
                    <a:pt x="17" y="22"/>
                    <a:pt x="16" y="18"/>
                    <a:pt x="15" y="15"/>
                  </a:cubicBezTo>
                  <a:cubicBezTo>
                    <a:pt x="14" y="11"/>
                    <a:pt x="13" y="7"/>
                    <a:pt x="11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3" y="8"/>
                    <a:pt x="3" y="11"/>
                    <a:pt x="2" y="14"/>
                  </a:cubicBezTo>
                  <a:cubicBezTo>
                    <a:pt x="2" y="19"/>
                    <a:pt x="3" y="24"/>
                    <a:pt x="3" y="27"/>
                  </a:cubicBezTo>
                  <a:cubicBezTo>
                    <a:pt x="4" y="31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3" y="33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0" name="Freeform 542">
              <a:extLst>
                <a:ext uri="{FF2B5EF4-FFF2-40B4-BE49-F238E27FC236}">
                  <a16:creationId xmlns:a16="http://schemas.microsoft.com/office/drawing/2014/main" id="{9FB3C161-625A-4AB9-8C9A-95BF37B6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3757613"/>
              <a:ext cx="149225" cy="157163"/>
            </a:xfrm>
            <a:custGeom>
              <a:avLst/>
              <a:gdLst>
                <a:gd name="T0" fmla="*/ 49 w 53"/>
                <a:gd name="T1" fmla="*/ 36 h 56"/>
                <a:gd name="T2" fmla="*/ 35 w 53"/>
                <a:gd name="T3" fmla="*/ 4 h 56"/>
                <a:gd name="T4" fmla="*/ 5 w 53"/>
                <a:gd name="T5" fmla="*/ 20 h 56"/>
                <a:gd name="T6" fmla="*/ 18 w 53"/>
                <a:gd name="T7" fmla="*/ 52 h 56"/>
                <a:gd name="T8" fmla="*/ 49 w 53"/>
                <a:gd name="T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6">
                  <a:moveTo>
                    <a:pt x="49" y="36"/>
                  </a:moveTo>
                  <a:cubicBezTo>
                    <a:pt x="53" y="22"/>
                    <a:pt x="47" y="8"/>
                    <a:pt x="35" y="4"/>
                  </a:cubicBezTo>
                  <a:cubicBezTo>
                    <a:pt x="23" y="0"/>
                    <a:pt x="10" y="7"/>
                    <a:pt x="5" y="20"/>
                  </a:cubicBezTo>
                  <a:cubicBezTo>
                    <a:pt x="0" y="34"/>
                    <a:pt x="6" y="48"/>
                    <a:pt x="18" y="52"/>
                  </a:cubicBezTo>
                  <a:cubicBezTo>
                    <a:pt x="31" y="56"/>
                    <a:pt x="44" y="49"/>
                    <a:pt x="49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1" name="Freeform 543">
              <a:extLst>
                <a:ext uri="{FF2B5EF4-FFF2-40B4-BE49-F238E27FC236}">
                  <a16:creationId xmlns:a16="http://schemas.microsoft.com/office/drawing/2014/main" id="{0A298650-0D1C-454F-8FB9-FA420D65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3751263"/>
              <a:ext cx="41275" cy="36513"/>
            </a:xfrm>
            <a:custGeom>
              <a:avLst/>
              <a:gdLst>
                <a:gd name="T0" fmla="*/ 14 w 15"/>
                <a:gd name="T1" fmla="*/ 13 h 13"/>
                <a:gd name="T2" fmla="*/ 11 w 15"/>
                <a:gd name="T3" fmla="*/ 13 h 13"/>
                <a:gd name="T4" fmla="*/ 9 w 15"/>
                <a:gd name="T5" fmla="*/ 12 h 13"/>
                <a:gd name="T6" fmla="*/ 8 w 15"/>
                <a:gd name="T7" fmla="*/ 12 h 13"/>
                <a:gd name="T8" fmla="*/ 5 w 15"/>
                <a:gd name="T9" fmla="*/ 10 h 13"/>
                <a:gd name="T10" fmla="*/ 3 w 15"/>
                <a:gd name="T11" fmla="*/ 8 h 13"/>
                <a:gd name="T12" fmla="*/ 2 w 15"/>
                <a:gd name="T13" fmla="*/ 7 h 13"/>
                <a:gd name="T14" fmla="*/ 1 w 15"/>
                <a:gd name="T15" fmla="*/ 5 h 13"/>
                <a:gd name="T16" fmla="*/ 1 w 15"/>
                <a:gd name="T17" fmla="*/ 4 h 13"/>
                <a:gd name="T18" fmla="*/ 0 w 15"/>
                <a:gd name="T19" fmla="*/ 1 h 13"/>
                <a:gd name="T20" fmla="*/ 1 w 15"/>
                <a:gd name="T21" fmla="*/ 0 h 13"/>
                <a:gd name="T22" fmla="*/ 2 w 15"/>
                <a:gd name="T23" fmla="*/ 0 h 13"/>
                <a:gd name="T24" fmla="*/ 2 w 15"/>
                <a:gd name="T25" fmla="*/ 0 h 13"/>
                <a:gd name="T26" fmla="*/ 4 w 15"/>
                <a:gd name="T27" fmla="*/ 2 h 13"/>
                <a:gd name="T28" fmla="*/ 4 w 15"/>
                <a:gd name="T29" fmla="*/ 4 h 13"/>
                <a:gd name="T30" fmla="*/ 5 w 15"/>
                <a:gd name="T31" fmla="*/ 5 h 13"/>
                <a:gd name="T32" fmla="*/ 6 w 15"/>
                <a:gd name="T33" fmla="*/ 6 h 13"/>
                <a:gd name="T34" fmla="*/ 7 w 15"/>
                <a:gd name="T35" fmla="*/ 7 h 13"/>
                <a:gd name="T36" fmla="*/ 8 w 15"/>
                <a:gd name="T37" fmla="*/ 7 h 13"/>
                <a:gd name="T38" fmla="*/ 9 w 15"/>
                <a:gd name="T39" fmla="*/ 8 h 13"/>
                <a:gd name="T40" fmla="*/ 11 w 15"/>
                <a:gd name="T41" fmla="*/ 9 h 13"/>
                <a:gd name="T42" fmla="*/ 12 w 15"/>
                <a:gd name="T43" fmla="*/ 9 h 13"/>
                <a:gd name="T44" fmla="*/ 13 w 15"/>
                <a:gd name="T45" fmla="*/ 10 h 13"/>
                <a:gd name="T46" fmla="*/ 14 w 15"/>
                <a:gd name="T47" fmla="*/ 10 h 13"/>
                <a:gd name="T48" fmla="*/ 15 w 15"/>
                <a:gd name="T49" fmla="*/ 12 h 13"/>
                <a:gd name="T50" fmla="*/ 14 w 15"/>
                <a:gd name="T5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3" y="13"/>
                    <a:pt x="11" y="13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7" y="11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4" y="13"/>
                    <a:pt x="14" y="13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2" name="Freeform 544">
              <a:extLst>
                <a:ext uri="{FF2B5EF4-FFF2-40B4-BE49-F238E27FC236}">
                  <a16:creationId xmlns:a16="http://schemas.microsoft.com/office/drawing/2014/main" id="{EDFCE9B4-031F-42F9-9913-F8522148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5" y="3736975"/>
              <a:ext cx="30162" cy="36513"/>
            </a:xfrm>
            <a:custGeom>
              <a:avLst/>
              <a:gdLst>
                <a:gd name="T0" fmla="*/ 10 w 11"/>
                <a:gd name="T1" fmla="*/ 12 h 13"/>
                <a:gd name="T2" fmla="*/ 7 w 11"/>
                <a:gd name="T3" fmla="*/ 12 h 13"/>
                <a:gd name="T4" fmla="*/ 6 w 11"/>
                <a:gd name="T5" fmla="*/ 12 h 13"/>
                <a:gd name="T6" fmla="*/ 5 w 11"/>
                <a:gd name="T7" fmla="*/ 11 h 13"/>
                <a:gd name="T8" fmla="*/ 4 w 11"/>
                <a:gd name="T9" fmla="*/ 10 h 13"/>
                <a:gd name="T10" fmla="*/ 2 w 11"/>
                <a:gd name="T11" fmla="*/ 9 h 13"/>
                <a:gd name="T12" fmla="*/ 2 w 11"/>
                <a:gd name="T13" fmla="*/ 8 h 13"/>
                <a:gd name="T14" fmla="*/ 1 w 11"/>
                <a:gd name="T15" fmla="*/ 6 h 13"/>
                <a:gd name="T16" fmla="*/ 0 w 11"/>
                <a:gd name="T17" fmla="*/ 4 h 13"/>
                <a:gd name="T18" fmla="*/ 0 w 11"/>
                <a:gd name="T19" fmla="*/ 1 h 13"/>
                <a:gd name="T20" fmla="*/ 1 w 11"/>
                <a:gd name="T21" fmla="*/ 0 h 13"/>
                <a:gd name="T22" fmla="*/ 2 w 11"/>
                <a:gd name="T23" fmla="*/ 1 h 13"/>
                <a:gd name="T24" fmla="*/ 2 w 11"/>
                <a:gd name="T25" fmla="*/ 1 h 13"/>
                <a:gd name="T26" fmla="*/ 3 w 11"/>
                <a:gd name="T27" fmla="*/ 3 h 13"/>
                <a:gd name="T28" fmla="*/ 4 w 11"/>
                <a:gd name="T29" fmla="*/ 5 h 13"/>
                <a:gd name="T30" fmla="*/ 5 w 11"/>
                <a:gd name="T31" fmla="*/ 6 h 13"/>
                <a:gd name="T32" fmla="*/ 6 w 11"/>
                <a:gd name="T33" fmla="*/ 6 h 13"/>
                <a:gd name="T34" fmla="*/ 6 w 11"/>
                <a:gd name="T35" fmla="*/ 7 h 13"/>
                <a:gd name="T36" fmla="*/ 7 w 11"/>
                <a:gd name="T37" fmla="*/ 8 h 13"/>
                <a:gd name="T38" fmla="*/ 8 w 11"/>
                <a:gd name="T39" fmla="*/ 9 h 13"/>
                <a:gd name="T40" fmla="*/ 9 w 11"/>
                <a:gd name="T41" fmla="*/ 9 h 13"/>
                <a:gd name="T42" fmla="*/ 10 w 11"/>
                <a:gd name="T43" fmla="*/ 10 h 13"/>
                <a:gd name="T44" fmla="*/ 11 w 11"/>
                <a:gd name="T45" fmla="*/ 11 h 13"/>
                <a:gd name="T46" fmla="*/ 10 w 11"/>
                <a:gd name="T4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13">
                  <a:moveTo>
                    <a:pt x="10" y="12"/>
                  </a:moveTo>
                  <a:cubicBezTo>
                    <a:pt x="10" y="12"/>
                    <a:pt x="9" y="13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3" name="Freeform 545">
              <a:extLst>
                <a:ext uri="{FF2B5EF4-FFF2-40B4-BE49-F238E27FC236}">
                  <a16:creationId xmlns:a16="http://schemas.microsoft.com/office/drawing/2014/main" id="{D3FF408C-6086-467D-8619-3F8CB184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6838" y="3773488"/>
              <a:ext cx="42862" cy="36513"/>
            </a:xfrm>
            <a:custGeom>
              <a:avLst/>
              <a:gdLst>
                <a:gd name="T0" fmla="*/ 14 w 15"/>
                <a:gd name="T1" fmla="*/ 12 h 13"/>
                <a:gd name="T2" fmla="*/ 11 w 15"/>
                <a:gd name="T3" fmla="*/ 13 h 13"/>
                <a:gd name="T4" fmla="*/ 10 w 15"/>
                <a:gd name="T5" fmla="*/ 12 h 13"/>
                <a:gd name="T6" fmla="*/ 8 w 15"/>
                <a:gd name="T7" fmla="*/ 12 h 13"/>
                <a:gd name="T8" fmla="*/ 5 w 15"/>
                <a:gd name="T9" fmla="*/ 10 h 13"/>
                <a:gd name="T10" fmla="*/ 3 w 15"/>
                <a:gd name="T11" fmla="*/ 9 h 13"/>
                <a:gd name="T12" fmla="*/ 2 w 15"/>
                <a:gd name="T13" fmla="*/ 7 h 13"/>
                <a:gd name="T14" fmla="*/ 1 w 15"/>
                <a:gd name="T15" fmla="*/ 6 h 13"/>
                <a:gd name="T16" fmla="*/ 1 w 15"/>
                <a:gd name="T17" fmla="*/ 5 h 13"/>
                <a:gd name="T18" fmla="*/ 0 w 15"/>
                <a:gd name="T19" fmla="*/ 2 h 13"/>
                <a:gd name="T20" fmla="*/ 1 w 15"/>
                <a:gd name="T21" fmla="*/ 1 h 13"/>
                <a:gd name="T22" fmla="*/ 2 w 15"/>
                <a:gd name="T23" fmla="*/ 1 h 13"/>
                <a:gd name="T24" fmla="*/ 2 w 15"/>
                <a:gd name="T25" fmla="*/ 1 h 13"/>
                <a:gd name="T26" fmla="*/ 3 w 15"/>
                <a:gd name="T27" fmla="*/ 3 h 13"/>
                <a:gd name="T28" fmla="*/ 4 w 15"/>
                <a:gd name="T29" fmla="*/ 4 h 13"/>
                <a:gd name="T30" fmla="*/ 5 w 15"/>
                <a:gd name="T31" fmla="*/ 5 h 13"/>
                <a:gd name="T32" fmla="*/ 6 w 15"/>
                <a:gd name="T33" fmla="*/ 6 h 13"/>
                <a:gd name="T34" fmla="*/ 7 w 15"/>
                <a:gd name="T35" fmla="*/ 7 h 13"/>
                <a:gd name="T36" fmla="*/ 8 w 15"/>
                <a:gd name="T37" fmla="*/ 8 h 13"/>
                <a:gd name="T38" fmla="*/ 10 w 15"/>
                <a:gd name="T39" fmla="*/ 8 h 13"/>
                <a:gd name="T40" fmla="*/ 11 w 15"/>
                <a:gd name="T41" fmla="*/ 9 h 13"/>
                <a:gd name="T42" fmla="*/ 12 w 15"/>
                <a:gd name="T43" fmla="*/ 9 h 13"/>
                <a:gd name="T44" fmla="*/ 14 w 15"/>
                <a:gd name="T45" fmla="*/ 10 h 13"/>
                <a:gd name="T46" fmla="*/ 14 w 15"/>
                <a:gd name="T47" fmla="*/ 10 h 13"/>
                <a:gd name="T48" fmla="*/ 15 w 15"/>
                <a:gd name="T49" fmla="*/ 11 h 13"/>
                <a:gd name="T50" fmla="*/ 14 w 15"/>
                <a:gd name="T5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13">
                  <a:moveTo>
                    <a:pt x="14" y="12"/>
                  </a:moveTo>
                  <a:cubicBezTo>
                    <a:pt x="14" y="12"/>
                    <a:pt x="13" y="13"/>
                    <a:pt x="11" y="13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1"/>
                    <a:pt x="6" y="11"/>
                    <a:pt x="5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2"/>
                    <a:pt x="15" y="12"/>
                    <a:pt x="14" y="12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4" name="Freeform 546">
              <a:extLst>
                <a:ext uri="{FF2B5EF4-FFF2-40B4-BE49-F238E27FC236}">
                  <a16:creationId xmlns:a16="http://schemas.microsoft.com/office/drawing/2014/main" id="{8299B320-EF32-4E89-B19A-9C2B1211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638" y="3757613"/>
              <a:ext cx="98425" cy="106363"/>
            </a:xfrm>
            <a:custGeom>
              <a:avLst/>
              <a:gdLst>
                <a:gd name="T0" fmla="*/ 32 w 35"/>
                <a:gd name="T1" fmla="*/ 24 h 38"/>
                <a:gd name="T2" fmla="*/ 24 w 35"/>
                <a:gd name="T3" fmla="*/ 2 h 38"/>
                <a:gd name="T4" fmla="*/ 3 w 35"/>
                <a:gd name="T5" fmla="*/ 14 h 38"/>
                <a:gd name="T6" fmla="*/ 12 w 35"/>
                <a:gd name="T7" fmla="*/ 36 h 38"/>
                <a:gd name="T8" fmla="*/ 32 w 35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2" y="24"/>
                  </a:moveTo>
                  <a:cubicBezTo>
                    <a:pt x="35" y="15"/>
                    <a:pt x="32" y="5"/>
                    <a:pt x="24" y="2"/>
                  </a:cubicBezTo>
                  <a:cubicBezTo>
                    <a:pt x="16" y="0"/>
                    <a:pt x="6" y="5"/>
                    <a:pt x="3" y="14"/>
                  </a:cubicBezTo>
                  <a:cubicBezTo>
                    <a:pt x="0" y="23"/>
                    <a:pt x="4" y="33"/>
                    <a:pt x="12" y="36"/>
                  </a:cubicBezTo>
                  <a:cubicBezTo>
                    <a:pt x="20" y="38"/>
                    <a:pt x="29" y="33"/>
                    <a:pt x="32" y="24"/>
                  </a:cubicBezTo>
                </a:path>
              </a:pathLst>
            </a:custGeom>
            <a:solidFill>
              <a:srgbClr val="563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5" name="Freeform 547">
              <a:extLst>
                <a:ext uri="{FF2B5EF4-FFF2-40B4-BE49-F238E27FC236}">
                  <a16:creationId xmlns:a16="http://schemas.microsoft.com/office/drawing/2014/main" id="{36DBD4A4-EF56-4C41-874D-670FAE74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5" y="3773488"/>
              <a:ext cx="30162" cy="31750"/>
            </a:xfrm>
            <a:custGeom>
              <a:avLst/>
              <a:gdLst>
                <a:gd name="T0" fmla="*/ 1 w 11"/>
                <a:gd name="T1" fmla="*/ 4 h 11"/>
                <a:gd name="T2" fmla="*/ 4 w 11"/>
                <a:gd name="T3" fmla="*/ 10 h 11"/>
                <a:gd name="T4" fmla="*/ 10 w 11"/>
                <a:gd name="T5" fmla="*/ 7 h 11"/>
                <a:gd name="T6" fmla="*/ 7 w 11"/>
                <a:gd name="T7" fmla="*/ 0 h 11"/>
                <a:gd name="T8" fmla="*/ 1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4"/>
                  </a:moveTo>
                  <a:cubicBezTo>
                    <a:pt x="0" y="6"/>
                    <a:pt x="1" y="9"/>
                    <a:pt x="4" y="10"/>
                  </a:cubicBezTo>
                  <a:cubicBezTo>
                    <a:pt x="6" y="11"/>
                    <a:pt x="9" y="10"/>
                    <a:pt x="10" y="7"/>
                  </a:cubicBezTo>
                  <a:cubicBezTo>
                    <a:pt x="11" y="4"/>
                    <a:pt x="10" y="1"/>
                    <a:pt x="7" y="0"/>
                  </a:cubicBezTo>
                  <a:cubicBezTo>
                    <a:pt x="4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6" name="Freeform 548">
              <a:extLst>
                <a:ext uri="{FF2B5EF4-FFF2-40B4-BE49-F238E27FC236}">
                  <a16:creationId xmlns:a16="http://schemas.microsoft.com/office/drawing/2014/main" id="{BE54B79B-118E-4A5A-92D2-D74E1EB1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3805238"/>
              <a:ext cx="61912" cy="41275"/>
            </a:xfrm>
            <a:custGeom>
              <a:avLst/>
              <a:gdLst>
                <a:gd name="T0" fmla="*/ 3 w 22"/>
                <a:gd name="T1" fmla="*/ 0 h 15"/>
                <a:gd name="T2" fmla="*/ 1 w 22"/>
                <a:gd name="T3" fmla="*/ 1 h 15"/>
                <a:gd name="T4" fmla="*/ 1 w 22"/>
                <a:gd name="T5" fmla="*/ 9 h 15"/>
                <a:gd name="T6" fmla="*/ 6 w 22"/>
                <a:gd name="T7" fmla="*/ 14 h 15"/>
                <a:gd name="T8" fmla="*/ 10 w 22"/>
                <a:gd name="T9" fmla="*/ 15 h 15"/>
                <a:gd name="T10" fmla="*/ 19 w 22"/>
                <a:gd name="T11" fmla="*/ 10 h 15"/>
                <a:gd name="T12" fmla="*/ 18 w 22"/>
                <a:gd name="T13" fmla="*/ 3 h 15"/>
                <a:gd name="T14" fmla="*/ 18 w 22"/>
                <a:gd name="T15" fmla="*/ 3 h 15"/>
                <a:gd name="T16" fmla="*/ 11 w 22"/>
                <a:gd name="T17" fmla="*/ 6 h 15"/>
                <a:gd name="T18" fmla="*/ 11 w 22"/>
                <a:gd name="T19" fmla="*/ 6 h 15"/>
                <a:gd name="T20" fmla="*/ 6 w 22"/>
                <a:gd name="T21" fmla="*/ 2 h 15"/>
                <a:gd name="T22" fmla="*/ 3 w 22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2" y="11"/>
                    <a:pt x="4" y="13"/>
                    <a:pt x="6" y="14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4" y="15"/>
                    <a:pt x="17" y="13"/>
                    <a:pt x="19" y="10"/>
                  </a:cubicBezTo>
                  <a:cubicBezTo>
                    <a:pt x="21" y="8"/>
                    <a:pt x="22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13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6"/>
                    <a:pt x="6" y="4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</a:path>
              </a:pathLst>
            </a:custGeom>
            <a:solidFill>
              <a:srgbClr val="94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7" name="Freeform 549">
              <a:extLst>
                <a:ext uri="{FF2B5EF4-FFF2-40B4-BE49-F238E27FC236}">
                  <a16:creationId xmlns:a16="http://schemas.microsoft.com/office/drawing/2014/main" id="{B20F46C2-1BA9-4DE4-AAEA-0256C6AD0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3" y="3760788"/>
              <a:ext cx="133350" cy="66675"/>
            </a:xfrm>
            <a:custGeom>
              <a:avLst/>
              <a:gdLst>
                <a:gd name="T0" fmla="*/ 47 w 48"/>
                <a:gd name="T1" fmla="*/ 24 h 24"/>
                <a:gd name="T2" fmla="*/ 46 w 48"/>
                <a:gd name="T3" fmla="*/ 21 h 24"/>
                <a:gd name="T4" fmla="*/ 43 w 48"/>
                <a:gd name="T5" fmla="*/ 14 h 24"/>
                <a:gd name="T6" fmla="*/ 40 w 48"/>
                <a:gd name="T7" fmla="*/ 10 h 24"/>
                <a:gd name="T8" fmla="*/ 38 w 48"/>
                <a:gd name="T9" fmla="*/ 8 h 24"/>
                <a:gd name="T10" fmla="*/ 36 w 48"/>
                <a:gd name="T11" fmla="*/ 6 h 24"/>
                <a:gd name="T12" fmla="*/ 31 w 48"/>
                <a:gd name="T13" fmla="*/ 4 h 24"/>
                <a:gd name="T14" fmla="*/ 28 w 48"/>
                <a:gd name="T15" fmla="*/ 4 h 24"/>
                <a:gd name="T16" fmla="*/ 25 w 48"/>
                <a:gd name="T17" fmla="*/ 4 h 24"/>
                <a:gd name="T18" fmla="*/ 19 w 48"/>
                <a:gd name="T19" fmla="*/ 4 h 24"/>
                <a:gd name="T20" fmla="*/ 14 w 48"/>
                <a:gd name="T21" fmla="*/ 7 h 24"/>
                <a:gd name="T22" fmla="*/ 6 w 48"/>
                <a:gd name="T23" fmla="*/ 14 h 24"/>
                <a:gd name="T24" fmla="*/ 2 w 48"/>
                <a:gd name="T25" fmla="*/ 20 h 24"/>
                <a:gd name="T26" fmla="*/ 1 w 48"/>
                <a:gd name="T27" fmla="*/ 23 h 24"/>
                <a:gd name="T28" fmla="*/ 0 w 48"/>
                <a:gd name="T29" fmla="*/ 23 h 24"/>
                <a:gd name="T30" fmla="*/ 0 w 48"/>
                <a:gd name="T31" fmla="*/ 22 h 24"/>
                <a:gd name="T32" fmla="*/ 1 w 48"/>
                <a:gd name="T33" fmla="*/ 19 h 24"/>
                <a:gd name="T34" fmla="*/ 4 w 48"/>
                <a:gd name="T35" fmla="*/ 12 h 24"/>
                <a:gd name="T36" fmla="*/ 7 w 48"/>
                <a:gd name="T37" fmla="*/ 8 h 24"/>
                <a:gd name="T38" fmla="*/ 12 w 48"/>
                <a:gd name="T39" fmla="*/ 4 h 24"/>
                <a:gd name="T40" fmla="*/ 18 w 48"/>
                <a:gd name="T41" fmla="*/ 1 h 24"/>
                <a:gd name="T42" fmla="*/ 25 w 48"/>
                <a:gd name="T43" fmla="*/ 0 h 24"/>
                <a:gd name="T44" fmla="*/ 29 w 48"/>
                <a:gd name="T45" fmla="*/ 0 h 24"/>
                <a:gd name="T46" fmla="*/ 32 w 48"/>
                <a:gd name="T47" fmla="*/ 0 h 24"/>
                <a:gd name="T48" fmla="*/ 38 w 48"/>
                <a:gd name="T49" fmla="*/ 3 h 24"/>
                <a:gd name="T50" fmla="*/ 43 w 48"/>
                <a:gd name="T51" fmla="*/ 8 h 24"/>
                <a:gd name="T52" fmla="*/ 46 w 48"/>
                <a:gd name="T53" fmla="*/ 12 h 24"/>
                <a:gd name="T54" fmla="*/ 48 w 48"/>
                <a:gd name="T55" fmla="*/ 20 h 24"/>
                <a:gd name="T56" fmla="*/ 48 w 48"/>
                <a:gd name="T57" fmla="*/ 23 h 24"/>
                <a:gd name="T58" fmla="*/ 48 w 48"/>
                <a:gd name="T59" fmla="*/ 24 h 24"/>
                <a:gd name="T60" fmla="*/ 47 w 48"/>
                <a:gd name="T6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24">
                  <a:moveTo>
                    <a:pt x="47" y="24"/>
                  </a:moveTo>
                  <a:cubicBezTo>
                    <a:pt x="47" y="24"/>
                    <a:pt x="47" y="23"/>
                    <a:pt x="46" y="21"/>
                  </a:cubicBezTo>
                  <a:cubicBezTo>
                    <a:pt x="46" y="19"/>
                    <a:pt x="45" y="17"/>
                    <a:pt x="43" y="14"/>
                  </a:cubicBezTo>
                  <a:cubicBezTo>
                    <a:pt x="42" y="13"/>
                    <a:pt x="41" y="11"/>
                    <a:pt x="40" y="10"/>
                  </a:cubicBezTo>
                  <a:cubicBezTo>
                    <a:pt x="40" y="9"/>
                    <a:pt x="39" y="9"/>
                    <a:pt x="38" y="8"/>
                  </a:cubicBezTo>
                  <a:cubicBezTo>
                    <a:pt x="38" y="7"/>
                    <a:pt x="37" y="7"/>
                    <a:pt x="36" y="6"/>
                  </a:cubicBezTo>
                  <a:cubicBezTo>
                    <a:pt x="35" y="5"/>
                    <a:pt x="33" y="5"/>
                    <a:pt x="31" y="4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5"/>
                    <a:pt x="16" y="6"/>
                    <a:pt x="14" y="7"/>
                  </a:cubicBezTo>
                  <a:cubicBezTo>
                    <a:pt x="11" y="9"/>
                    <a:pt x="8" y="11"/>
                    <a:pt x="6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19"/>
                  </a:cubicBezTo>
                  <a:cubicBezTo>
                    <a:pt x="1" y="18"/>
                    <a:pt x="2" y="15"/>
                    <a:pt x="4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6"/>
                    <a:pt x="10" y="5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0" y="0"/>
                    <a:pt x="23" y="0"/>
                    <a:pt x="25" y="0"/>
                  </a:cubicBezTo>
                  <a:cubicBezTo>
                    <a:pt x="26" y="0"/>
                    <a:pt x="27" y="0"/>
                    <a:pt x="29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1"/>
                    <a:pt x="36" y="2"/>
                    <a:pt x="38" y="3"/>
                  </a:cubicBezTo>
                  <a:cubicBezTo>
                    <a:pt x="40" y="5"/>
                    <a:pt x="42" y="6"/>
                    <a:pt x="43" y="8"/>
                  </a:cubicBezTo>
                  <a:cubicBezTo>
                    <a:pt x="44" y="9"/>
                    <a:pt x="45" y="11"/>
                    <a:pt x="46" y="12"/>
                  </a:cubicBezTo>
                  <a:cubicBezTo>
                    <a:pt x="47" y="16"/>
                    <a:pt x="48" y="18"/>
                    <a:pt x="48" y="20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8" name="Freeform 550">
              <a:extLst>
                <a:ext uri="{FF2B5EF4-FFF2-40B4-BE49-F238E27FC236}">
                  <a16:creationId xmlns:a16="http://schemas.microsoft.com/office/drawing/2014/main" id="{BBB365A0-9106-4C67-9153-278026627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5" y="3863975"/>
              <a:ext cx="144462" cy="157163"/>
            </a:xfrm>
            <a:custGeom>
              <a:avLst/>
              <a:gdLst>
                <a:gd name="T0" fmla="*/ 4 w 52"/>
                <a:gd name="T1" fmla="*/ 22 h 56"/>
                <a:gd name="T2" fmla="*/ 33 w 52"/>
                <a:gd name="T3" fmla="*/ 3 h 56"/>
                <a:gd name="T4" fmla="*/ 48 w 52"/>
                <a:gd name="T5" fmla="*/ 34 h 56"/>
                <a:gd name="T6" fmla="*/ 19 w 52"/>
                <a:gd name="T7" fmla="*/ 53 h 56"/>
                <a:gd name="T8" fmla="*/ 4 w 52"/>
                <a:gd name="T9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4" y="22"/>
                  </a:moveTo>
                  <a:cubicBezTo>
                    <a:pt x="7" y="8"/>
                    <a:pt x="20" y="0"/>
                    <a:pt x="33" y="3"/>
                  </a:cubicBezTo>
                  <a:cubicBezTo>
                    <a:pt x="45" y="7"/>
                    <a:pt x="52" y="20"/>
                    <a:pt x="48" y="34"/>
                  </a:cubicBezTo>
                  <a:cubicBezTo>
                    <a:pt x="45" y="48"/>
                    <a:pt x="32" y="56"/>
                    <a:pt x="19" y="53"/>
                  </a:cubicBezTo>
                  <a:cubicBezTo>
                    <a:pt x="7" y="49"/>
                    <a:pt x="0" y="36"/>
                    <a:pt x="4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9" name="Freeform 551">
              <a:extLst>
                <a:ext uri="{FF2B5EF4-FFF2-40B4-BE49-F238E27FC236}">
                  <a16:creationId xmlns:a16="http://schemas.microsoft.com/office/drawing/2014/main" id="{BEBB14C4-1694-427A-B577-4601CBCD1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3916363"/>
              <a:ext cx="53975" cy="20638"/>
            </a:xfrm>
            <a:custGeom>
              <a:avLst/>
              <a:gdLst>
                <a:gd name="T0" fmla="*/ 2 w 19"/>
                <a:gd name="T1" fmla="*/ 2 h 7"/>
                <a:gd name="T2" fmla="*/ 5 w 19"/>
                <a:gd name="T3" fmla="*/ 2 h 7"/>
                <a:gd name="T4" fmla="*/ 6 w 19"/>
                <a:gd name="T5" fmla="*/ 3 h 7"/>
                <a:gd name="T6" fmla="*/ 7 w 19"/>
                <a:gd name="T7" fmla="*/ 3 h 7"/>
                <a:gd name="T8" fmla="*/ 9 w 19"/>
                <a:gd name="T9" fmla="*/ 3 h 7"/>
                <a:gd name="T10" fmla="*/ 10 w 19"/>
                <a:gd name="T11" fmla="*/ 2 h 7"/>
                <a:gd name="T12" fmla="*/ 11 w 19"/>
                <a:gd name="T13" fmla="*/ 2 h 7"/>
                <a:gd name="T14" fmla="*/ 13 w 19"/>
                <a:gd name="T15" fmla="*/ 2 h 7"/>
                <a:gd name="T16" fmla="*/ 14 w 19"/>
                <a:gd name="T17" fmla="*/ 2 h 7"/>
                <a:gd name="T18" fmla="*/ 15 w 19"/>
                <a:gd name="T19" fmla="*/ 1 h 7"/>
                <a:gd name="T20" fmla="*/ 18 w 19"/>
                <a:gd name="T21" fmla="*/ 0 h 7"/>
                <a:gd name="T22" fmla="*/ 18 w 19"/>
                <a:gd name="T23" fmla="*/ 0 h 7"/>
                <a:gd name="T24" fmla="*/ 19 w 19"/>
                <a:gd name="T25" fmla="*/ 1 h 7"/>
                <a:gd name="T26" fmla="*/ 19 w 19"/>
                <a:gd name="T27" fmla="*/ 2 h 7"/>
                <a:gd name="T28" fmla="*/ 17 w 19"/>
                <a:gd name="T29" fmla="*/ 4 h 7"/>
                <a:gd name="T30" fmla="*/ 16 w 19"/>
                <a:gd name="T31" fmla="*/ 5 h 7"/>
                <a:gd name="T32" fmla="*/ 14 w 19"/>
                <a:gd name="T33" fmla="*/ 5 h 7"/>
                <a:gd name="T34" fmla="*/ 12 w 19"/>
                <a:gd name="T35" fmla="*/ 6 h 7"/>
                <a:gd name="T36" fmla="*/ 10 w 19"/>
                <a:gd name="T37" fmla="*/ 6 h 7"/>
                <a:gd name="T38" fmla="*/ 7 w 19"/>
                <a:gd name="T39" fmla="*/ 6 h 7"/>
                <a:gd name="T40" fmla="*/ 5 w 19"/>
                <a:gd name="T41" fmla="*/ 6 h 7"/>
                <a:gd name="T42" fmla="*/ 4 w 19"/>
                <a:gd name="T43" fmla="*/ 5 h 7"/>
                <a:gd name="T44" fmla="*/ 1 w 19"/>
                <a:gd name="T45" fmla="*/ 4 h 7"/>
                <a:gd name="T46" fmla="*/ 1 w 19"/>
                <a:gd name="T47" fmla="*/ 2 h 7"/>
                <a:gd name="T48" fmla="*/ 2 w 19"/>
                <a:gd name="T4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7">
                  <a:moveTo>
                    <a:pt x="2" y="2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8" y="3"/>
                    <a:pt x="17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0" name="Freeform 552">
              <a:extLst>
                <a:ext uri="{FF2B5EF4-FFF2-40B4-BE49-F238E27FC236}">
                  <a16:creationId xmlns:a16="http://schemas.microsoft.com/office/drawing/2014/main" id="{47448F61-93B6-4FC6-8A5F-EA794F9C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063" y="3889375"/>
              <a:ext cx="41275" cy="22225"/>
            </a:xfrm>
            <a:custGeom>
              <a:avLst/>
              <a:gdLst>
                <a:gd name="T0" fmla="*/ 2 w 15"/>
                <a:gd name="T1" fmla="*/ 4 h 8"/>
                <a:gd name="T2" fmla="*/ 4 w 15"/>
                <a:gd name="T3" fmla="*/ 4 h 8"/>
                <a:gd name="T4" fmla="*/ 5 w 15"/>
                <a:gd name="T5" fmla="*/ 4 h 8"/>
                <a:gd name="T6" fmla="*/ 6 w 15"/>
                <a:gd name="T7" fmla="*/ 4 h 8"/>
                <a:gd name="T8" fmla="*/ 7 w 15"/>
                <a:gd name="T9" fmla="*/ 4 h 8"/>
                <a:gd name="T10" fmla="*/ 8 w 15"/>
                <a:gd name="T11" fmla="*/ 3 h 8"/>
                <a:gd name="T12" fmla="*/ 9 w 15"/>
                <a:gd name="T13" fmla="*/ 3 h 8"/>
                <a:gd name="T14" fmla="*/ 10 w 15"/>
                <a:gd name="T15" fmla="*/ 3 h 8"/>
                <a:gd name="T16" fmla="*/ 12 w 15"/>
                <a:gd name="T17" fmla="*/ 2 h 8"/>
                <a:gd name="T18" fmla="*/ 14 w 15"/>
                <a:gd name="T19" fmla="*/ 1 h 8"/>
                <a:gd name="T20" fmla="*/ 14 w 15"/>
                <a:gd name="T21" fmla="*/ 1 h 8"/>
                <a:gd name="T22" fmla="*/ 15 w 15"/>
                <a:gd name="T23" fmla="*/ 1 h 8"/>
                <a:gd name="T24" fmla="*/ 15 w 15"/>
                <a:gd name="T25" fmla="*/ 2 h 8"/>
                <a:gd name="T26" fmla="*/ 14 w 15"/>
                <a:gd name="T27" fmla="*/ 4 h 8"/>
                <a:gd name="T28" fmla="*/ 12 w 15"/>
                <a:gd name="T29" fmla="*/ 6 h 8"/>
                <a:gd name="T30" fmla="*/ 11 w 15"/>
                <a:gd name="T31" fmla="*/ 7 h 8"/>
                <a:gd name="T32" fmla="*/ 9 w 15"/>
                <a:gd name="T33" fmla="*/ 7 h 8"/>
                <a:gd name="T34" fmla="*/ 8 w 15"/>
                <a:gd name="T35" fmla="*/ 8 h 8"/>
                <a:gd name="T36" fmla="*/ 6 w 15"/>
                <a:gd name="T37" fmla="*/ 8 h 8"/>
                <a:gd name="T38" fmla="*/ 5 w 15"/>
                <a:gd name="T39" fmla="*/ 8 h 8"/>
                <a:gd name="T40" fmla="*/ 3 w 15"/>
                <a:gd name="T41" fmla="*/ 7 h 8"/>
                <a:gd name="T42" fmla="*/ 1 w 15"/>
                <a:gd name="T43" fmla="*/ 6 h 8"/>
                <a:gd name="T44" fmla="*/ 0 w 15"/>
                <a:gd name="T45" fmla="*/ 5 h 8"/>
                <a:gd name="T46" fmla="*/ 2 w 15"/>
                <a:gd name="T4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8">
                  <a:moveTo>
                    <a:pt x="2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4" y="4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1" name="Freeform 553">
              <a:extLst>
                <a:ext uri="{FF2B5EF4-FFF2-40B4-BE49-F238E27FC236}">
                  <a16:creationId xmlns:a16="http://schemas.microsoft.com/office/drawing/2014/main" id="{5430DC21-4B1C-41BD-97D0-EC327A70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0" y="3948113"/>
              <a:ext cx="53975" cy="17463"/>
            </a:xfrm>
            <a:custGeom>
              <a:avLst/>
              <a:gdLst>
                <a:gd name="T0" fmla="*/ 1 w 19"/>
                <a:gd name="T1" fmla="*/ 0 h 6"/>
                <a:gd name="T2" fmla="*/ 4 w 19"/>
                <a:gd name="T3" fmla="*/ 1 h 6"/>
                <a:gd name="T4" fmla="*/ 5 w 19"/>
                <a:gd name="T5" fmla="*/ 1 h 6"/>
                <a:gd name="T6" fmla="*/ 6 w 19"/>
                <a:gd name="T7" fmla="*/ 2 h 6"/>
                <a:gd name="T8" fmla="*/ 8 w 19"/>
                <a:gd name="T9" fmla="*/ 2 h 6"/>
                <a:gd name="T10" fmla="*/ 9 w 19"/>
                <a:gd name="T11" fmla="*/ 2 h 6"/>
                <a:gd name="T12" fmla="*/ 11 w 19"/>
                <a:gd name="T13" fmla="*/ 2 h 6"/>
                <a:gd name="T14" fmla="*/ 12 w 19"/>
                <a:gd name="T15" fmla="*/ 1 h 6"/>
                <a:gd name="T16" fmla="*/ 13 w 19"/>
                <a:gd name="T17" fmla="*/ 1 h 6"/>
                <a:gd name="T18" fmla="*/ 14 w 19"/>
                <a:gd name="T19" fmla="*/ 1 h 6"/>
                <a:gd name="T20" fmla="*/ 17 w 19"/>
                <a:gd name="T21" fmla="*/ 0 h 6"/>
                <a:gd name="T22" fmla="*/ 17 w 19"/>
                <a:gd name="T23" fmla="*/ 0 h 6"/>
                <a:gd name="T24" fmla="*/ 19 w 19"/>
                <a:gd name="T25" fmla="*/ 1 h 6"/>
                <a:gd name="T26" fmla="*/ 18 w 19"/>
                <a:gd name="T27" fmla="*/ 2 h 6"/>
                <a:gd name="T28" fmla="*/ 16 w 19"/>
                <a:gd name="T29" fmla="*/ 4 h 6"/>
                <a:gd name="T30" fmla="*/ 15 w 19"/>
                <a:gd name="T31" fmla="*/ 4 h 6"/>
                <a:gd name="T32" fmla="*/ 13 w 19"/>
                <a:gd name="T33" fmla="*/ 5 h 6"/>
                <a:gd name="T34" fmla="*/ 11 w 19"/>
                <a:gd name="T35" fmla="*/ 6 h 6"/>
                <a:gd name="T36" fmla="*/ 9 w 19"/>
                <a:gd name="T37" fmla="*/ 6 h 6"/>
                <a:gd name="T38" fmla="*/ 6 w 19"/>
                <a:gd name="T39" fmla="*/ 5 h 6"/>
                <a:gd name="T40" fmla="*/ 4 w 19"/>
                <a:gd name="T41" fmla="*/ 5 h 6"/>
                <a:gd name="T42" fmla="*/ 3 w 19"/>
                <a:gd name="T43" fmla="*/ 4 h 6"/>
                <a:gd name="T44" fmla="*/ 0 w 19"/>
                <a:gd name="T45" fmla="*/ 2 h 6"/>
                <a:gd name="T46" fmla="*/ 0 w 19"/>
                <a:gd name="T47" fmla="*/ 1 h 6"/>
                <a:gd name="T48" fmla="*/ 1 w 19"/>
                <a:gd name="T4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6">
                  <a:moveTo>
                    <a:pt x="1" y="0"/>
                  </a:moveTo>
                  <a:cubicBezTo>
                    <a:pt x="2" y="1"/>
                    <a:pt x="2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2"/>
                    <a:pt x="17" y="3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2" name="Freeform 554">
              <a:extLst>
                <a:ext uri="{FF2B5EF4-FFF2-40B4-BE49-F238E27FC236}">
                  <a16:creationId xmlns:a16="http://schemas.microsoft.com/office/drawing/2014/main" id="{042C83C9-F0BF-4E84-BB66-F58BDE77A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0" y="3863975"/>
              <a:ext cx="95250" cy="106363"/>
            </a:xfrm>
            <a:custGeom>
              <a:avLst/>
              <a:gdLst>
                <a:gd name="T0" fmla="*/ 32 w 34"/>
                <a:gd name="T1" fmla="*/ 23 h 38"/>
                <a:gd name="T2" fmla="*/ 21 w 34"/>
                <a:gd name="T3" fmla="*/ 2 h 38"/>
                <a:gd name="T4" fmla="*/ 2 w 34"/>
                <a:gd name="T5" fmla="*/ 15 h 38"/>
                <a:gd name="T6" fmla="*/ 13 w 34"/>
                <a:gd name="T7" fmla="*/ 36 h 38"/>
                <a:gd name="T8" fmla="*/ 32 w 34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32" y="23"/>
                  </a:moveTo>
                  <a:cubicBezTo>
                    <a:pt x="34" y="13"/>
                    <a:pt x="29" y="4"/>
                    <a:pt x="21" y="2"/>
                  </a:cubicBezTo>
                  <a:cubicBezTo>
                    <a:pt x="13" y="0"/>
                    <a:pt x="4" y="6"/>
                    <a:pt x="2" y="15"/>
                  </a:cubicBezTo>
                  <a:cubicBezTo>
                    <a:pt x="0" y="25"/>
                    <a:pt x="4" y="34"/>
                    <a:pt x="13" y="36"/>
                  </a:cubicBezTo>
                  <a:cubicBezTo>
                    <a:pt x="21" y="38"/>
                    <a:pt x="29" y="32"/>
                    <a:pt x="32" y="23"/>
                  </a:cubicBezTo>
                </a:path>
              </a:pathLst>
            </a:custGeom>
            <a:solidFill>
              <a:srgbClr val="563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3" name="Freeform 555">
              <a:extLst>
                <a:ext uri="{FF2B5EF4-FFF2-40B4-BE49-F238E27FC236}">
                  <a16:creationId xmlns:a16="http://schemas.microsoft.com/office/drawing/2014/main" id="{342ABD59-5CEF-4FEB-A748-1432C55C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438" y="3878263"/>
              <a:ext cx="30162" cy="30163"/>
            </a:xfrm>
            <a:custGeom>
              <a:avLst/>
              <a:gdLst>
                <a:gd name="T0" fmla="*/ 1 w 11"/>
                <a:gd name="T1" fmla="*/ 4 h 11"/>
                <a:gd name="T2" fmla="*/ 4 w 11"/>
                <a:gd name="T3" fmla="*/ 10 h 11"/>
                <a:gd name="T4" fmla="*/ 11 w 11"/>
                <a:gd name="T5" fmla="*/ 7 h 11"/>
                <a:gd name="T6" fmla="*/ 7 w 11"/>
                <a:gd name="T7" fmla="*/ 0 h 11"/>
                <a:gd name="T8" fmla="*/ 1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4"/>
                  </a:moveTo>
                  <a:cubicBezTo>
                    <a:pt x="0" y="7"/>
                    <a:pt x="2" y="10"/>
                    <a:pt x="4" y="10"/>
                  </a:cubicBezTo>
                  <a:cubicBezTo>
                    <a:pt x="7" y="11"/>
                    <a:pt x="10" y="9"/>
                    <a:pt x="11" y="7"/>
                  </a:cubicBezTo>
                  <a:cubicBezTo>
                    <a:pt x="11" y="4"/>
                    <a:pt x="10" y="1"/>
                    <a:pt x="7" y="0"/>
                  </a:cubicBezTo>
                  <a:cubicBezTo>
                    <a:pt x="4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4" name="Freeform 556">
              <a:extLst>
                <a:ext uri="{FF2B5EF4-FFF2-40B4-BE49-F238E27FC236}">
                  <a16:creationId xmlns:a16="http://schemas.microsoft.com/office/drawing/2014/main" id="{17053D83-27FD-4D04-9386-166451FBC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3914775"/>
              <a:ext cx="60325" cy="38100"/>
            </a:xfrm>
            <a:custGeom>
              <a:avLst/>
              <a:gdLst>
                <a:gd name="T0" fmla="*/ 4 w 22"/>
                <a:gd name="T1" fmla="*/ 0 h 14"/>
                <a:gd name="T2" fmla="*/ 1 w 22"/>
                <a:gd name="T3" fmla="*/ 1 h 14"/>
                <a:gd name="T4" fmla="*/ 2 w 22"/>
                <a:gd name="T5" fmla="*/ 9 h 14"/>
                <a:gd name="T6" fmla="*/ 7 w 22"/>
                <a:gd name="T7" fmla="*/ 14 h 14"/>
                <a:gd name="T8" fmla="*/ 11 w 22"/>
                <a:gd name="T9" fmla="*/ 14 h 14"/>
                <a:gd name="T10" fmla="*/ 20 w 22"/>
                <a:gd name="T11" fmla="*/ 9 h 14"/>
                <a:gd name="T12" fmla="*/ 18 w 22"/>
                <a:gd name="T13" fmla="*/ 1 h 14"/>
                <a:gd name="T14" fmla="*/ 18 w 22"/>
                <a:gd name="T15" fmla="*/ 1 h 14"/>
                <a:gd name="T16" fmla="*/ 11 w 22"/>
                <a:gd name="T17" fmla="*/ 5 h 14"/>
                <a:gd name="T18" fmla="*/ 11 w 22"/>
                <a:gd name="T19" fmla="*/ 5 h 14"/>
                <a:gd name="T20" fmla="*/ 6 w 22"/>
                <a:gd name="T21" fmla="*/ 1 h 14"/>
                <a:gd name="T22" fmla="*/ 4 w 22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4"/>
                    <a:pt x="0" y="6"/>
                    <a:pt x="2" y="9"/>
                  </a:cubicBezTo>
                  <a:cubicBezTo>
                    <a:pt x="3" y="11"/>
                    <a:pt x="5" y="13"/>
                    <a:pt x="7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5" y="14"/>
                    <a:pt x="18" y="12"/>
                    <a:pt x="20" y="9"/>
                  </a:cubicBezTo>
                  <a:cubicBezTo>
                    <a:pt x="22" y="7"/>
                    <a:pt x="22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1"/>
                    <a:pt x="13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6" y="3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94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5" name="Freeform 557">
              <a:extLst>
                <a:ext uri="{FF2B5EF4-FFF2-40B4-BE49-F238E27FC236}">
                  <a16:creationId xmlns:a16="http://schemas.microsoft.com/office/drawing/2014/main" id="{24E564D0-7F2F-4240-9B62-5BA43BEFD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0" y="3863975"/>
              <a:ext cx="120650" cy="106363"/>
            </a:xfrm>
            <a:custGeom>
              <a:avLst/>
              <a:gdLst>
                <a:gd name="T0" fmla="*/ 0 w 43"/>
                <a:gd name="T1" fmla="*/ 11 h 38"/>
                <a:gd name="T2" fmla="*/ 2 w 43"/>
                <a:gd name="T3" fmla="*/ 9 h 38"/>
                <a:gd name="T4" fmla="*/ 8 w 43"/>
                <a:gd name="T5" fmla="*/ 4 h 38"/>
                <a:gd name="T6" fmla="*/ 13 w 43"/>
                <a:gd name="T7" fmla="*/ 1 h 38"/>
                <a:gd name="T8" fmla="*/ 19 w 43"/>
                <a:gd name="T9" fmla="*/ 0 h 38"/>
                <a:gd name="T10" fmla="*/ 26 w 43"/>
                <a:gd name="T11" fmla="*/ 1 h 38"/>
                <a:gd name="T12" fmla="*/ 29 w 43"/>
                <a:gd name="T13" fmla="*/ 3 h 38"/>
                <a:gd name="T14" fmla="*/ 32 w 43"/>
                <a:gd name="T15" fmla="*/ 5 h 38"/>
                <a:gd name="T16" fmla="*/ 37 w 43"/>
                <a:gd name="T17" fmla="*/ 9 h 38"/>
                <a:gd name="T18" fmla="*/ 41 w 43"/>
                <a:gd name="T19" fmla="*/ 15 h 38"/>
                <a:gd name="T20" fmla="*/ 42 w 43"/>
                <a:gd name="T21" fmla="*/ 21 h 38"/>
                <a:gd name="T22" fmla="*/ 43 w 43"/>
                <a:gd name="T23" fmla="*/ 27 h 38"/>
                <a:gd name="T24" fmla="*/ 41 w 43"/>
                <a:gd name="T25" fmla="*/ 35 h 38"/>
                <a:gd name="T26" fmla="*/ 40 w 43"/>
                <a:gd name="T27" fmla="*/ 38 h 38"/>
                <a:gd name="T28" fmla="*/ 40 w 43"/>
                <a:gd name="T29" fmla="*/ 38 h 38"/>
                <a:gd name="T30" fmla="*/ 39 w 43"/>
                <a:gd name="T31" fmla="*/ 37 h 38"/>
                <a:gd name="T32" fmla="*/ 40 w 43"/>
                <a:gd name="T33" fmla="*/ 34 h 38"/>
                <a:gd name="T34" fmla="*/ 40 w 43"/>
                <a:gd name="T35" fmla="*/ 27 h 38"/>
                <a:gd name="T36" fmla="*/ 38 w 43"/>
                <a:gd name="T37" fmla="*/ 17 h 38"/>
                <a:gd name="T38" fmla="*/ 35 w 43"/>
                <a:gd name="T39" fmla="*/ 12 h 38"/>
                <a:gd name="T40" fmla="*/ 30 w 43"/>
                <a:gd name="T41" fmla="*/ 8 h 38"/>
                <a:gd name="T42" fmla="*/ 28 w 43"/>
                <a:gd name="T43" fmla="*/ 6 h 38"/>
                <a:gd name="T44" fmla="*/ 25 w 43"/>
                <a:gd name="T45" fmla="*/ 5 h 38"/>
                <a:gd name="T46" fmla="*/ 19 w 43"/>
                <a:gd name="T47" fmla="*/ 4 h 38"/>
                <a:gd name="T48" fmla="*/ 17 w 43"/>
                <a:gd name="T49" fmla="*/ 4 h 38"/>
                <a:gd name="T50" fmla="*/ 14 w 43"/>
                <a:gd name="T51" fmla="*/ 5 h 38"/>
                <a:gd name="T52" fmla="*/ 10 w 43"/>
                <a:gd name="T53" fmla="*/ 6 h 38"/>
                <a:gd name="T54" fmla="*/ 3 w 43"/>
                <a:gd name="T55" fmla="*/ 10 h 38"/>
                <a:gd name="T56" fmla="*/ 1 w 43"/>
                <a:gd name="T57" fmla="*/ 12 h 38"/>
                <a:gd name="T58" fmla="*/ 0 w 43"/>
                <a:gd name="T59" fmla="*/ 12 h 38"/>
                <a:gd name="T60" fmla="*/ 0 w 43"/>
                <a:gd name="T6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38">
                  <a:moveTo>
                    <a:pt x="0" y="11"/>
                  </a:moveTo>
                  <a:cubicBezTo>
                    <a:pt x="0" y="11"/>
                    <a:pt x="1" y="10"/>
                    <a:pt x="2" y="9"/>
                  </a:cubicBezTo>
                  <a:cubicBezTo>
                    <a:pt x="3" y="8"/>
                    <a:pt x="5" y="5"/>
                    <a:pt x="8" y="4"/>
                  </a:cubicBezTo>
                  <a:cubicBezTo>
                    <a:pt x="10" y="3"/>
                    <a:pt x="11" y="2"/>
                    <a:pt x="13" y="1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22" y="0"/>
                    <a:pt x="24" y="1"/>
                    <a:pt x="26" y="1"/>
                  </a:cubicBezTo>
                  <a:cubicBezTo>
                    <a:pt x="27" y="2"/>
                    <a:pt x="28" y="2"/>
                    <a:pt x="29" y="3"/>
                  </a:cubicBezTo>
                  <a:cubicBezTo>
                    <a:pt x="31" y="4"/>
                    <a:pt x="31" y="4"/>
                    <a:pt x="32" y="5"/>
                  </a:cubicBezTo>
                  <a:cubicBezTo>
                    <a:pt x="34" y="6"/>
                    <a:pt x="36" y="8"/>
                    <a:pt x="37" y="9"/>
                  </a:cubicBezTo>
                  <a:cubicBezTo>
                    <a:pt x="39" y="11"/>
                    <a:pt x="40" y="13"/>
                    <a:pt x="41" y="15"/>
                  </a:cubicBezTo>
                  <a:cubicBezTo>
                    <a:pt x="42" y="17"/>
                    <a:pt x="42" y="19"/>
                    <a:pt x="42" y="21"/>
                  </a:cubicBezTo>
                  <a:cubicBezTo>
                    <a:pt x="43" y="23"/>
                    <a:pt x="43" y="25"/>
                    <a:pt x="43" y="27"/>
                  </a:cubicBezTo>
                  <a:cubicBezTo>
                    <a:pt x="43" y="30"/>
                    <a:pt x="42" y="33"/>
                    <a:pt x="41" y="35"/>
                  </a:cubicBezTo>
                  <a:cubicBezTo>
                    <a:pt x="41" y="37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6"/>
                    <a:pt x="40" y="34"/>
                  </a:cubicBezTo>
                  <a:cubicBezTo>
                    <a:pt x="40" y="33"/>
                    <a:pt x="40" y="30"/>
                    <a:pt x="40" y="27"/>
                  </a:cubicBezTo>
                  <a:cubicBezTo>
                    <a:pt x="40" y="24"/>
                    <a:pt x="39" y="20"/>
                    <a:pt x="38" y="17"/>
                  </a:cubicBezTo>
                  <a:cubicBezTo>
                    <a:pt x="37" y="15"/>
                    <a:pt x="36" y="13"/>
                    <a:pt x="35" y="12"/>
                  </a:cubicBezTo>
                  <a:cubicBezTo>
                    <a:pt x="33" y="10"/>
                    <a:pt x="32" y="9"/>
                    <a:pt x="30" y="8"/>
                  </a:cubicBezTo>
                  <a:cubicBezTo>
                    <a:pt x="29" y="7"/>
                    <a:pt x="28" y="7"/>
                    <a:pt x="28" y="6"/>
                  </a:cubicBezTo>
                  <a:cubicBezTo>
                    <a:pt x="27" y="6"/>
                    <a:pt x="26" y="5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2" y="5"/>
                    <a:pt x="11" y="6"/>
                    <a:pt x="10" y="6"/>
                  </a:cubicBezTo>
                  <a:cubicBezTo>
                    <a:pt x="7" y="8"/>
                    <a:pt x="5" y="9"/>
                    <a:pt x="3" y="10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6" name="Freeform 558">
              <a:extLst>
                <a:ext uri="{FF2B5EF4-FFF2-40B4-BE49-F238E27FC236}">
                  <a16:creationId xmlns:a16="http://schemas.microsoft.com/office/drawing/2014/main" id="{3260A147-7450-4C95-9367-19E29E1D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850" y="3844925"/>
              <a:ext cx="31750" cy="22225"/>
            </a:xfrm>
            <a:custGeom>
              <a:avLst/>
              <a:gdLst>
                <a:gd name="T0" fmla="*/ 6 w 11"/>
                <a:gd name="T1" fmla="*/ 0 h 8"/>
                <a:gd name="T2" fmla="*/ 6 w 11"/>
                <a:gd name="T3" fmla="*/ 8 h 8"/>
                <a:gd name="T4" fmla="*/ 6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0" y="0"/>
                    <a:pt x="0" y="8"/>
                    <a:pt x="6" y="8"/>
                  </a:cubicBezTo>
                  <a:cubicBezTo>
                    <a:pt x="11" y="8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7" name="Freeform 559">
              <a:extLst>
                <a:ext uri="{FF2B5EF4-FFF2-40B4-BE49-F238E27FC236}">
                  <a16:creationId xmlns:a16="http://schemas.microsoft.com/office/drawing/2014/main" id="{20E910DD-C3C9-4DAC-973D-CFB8CD44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3821113"/>
              <a:ext cx="17462" cy="17463"/>
            </a:xfrm>
            <a:custGeom>
              <a:avLst/>
              <a:gdLst>
                <a:gd name="T0" fmla="*/ 3 w 6"/>
                <a:gd name="T1" fmla="*/ 0 h 6"/>
                <a:gd name="T2" fmla="*/ 3 w 6"/>
                <a:gd name="T3" fmla="*/ 6 h 6"/>
                <a:gd name="T4" fmla="*/ 3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0"/>
                    <a:pt x="0" y="6"/>
                    <a:pt x="3" y="6"/>
                  </a:cubicBezTo>
                  <a:cubicBezTo>
                    <a:pt x="6" y="6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8" name="Freeform 560">
              <a:extLst>
                <a:ext uri="{FF2B5EF4-FFF2-40B4-BE49-F238E27FC236}">
                  <a16:creationId xmlns:a16="http://schemas.microsoft.com/office/drawing/2014/main" id="{25A41A99-1A3B-499B-801B-0DD9B0A7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3844925"/>
              <a:ext cx="20637" cy="26988"/>
            </a:xfrm>
            <a:custGeom>
              <a:avLst/>
              <a:gdLst>
                <a:gd name="T0" fmla="*/ 7 w 7"/>
                <a:gd name="T1" fmla="*/ 4 h 10"/>
                <a:gd name="T2" fmla="*/ 0 w 7"/>
                <a:gd name="T3" fmla="*/ 4 h 10"/>
                <a:gd name="T4" fmla="*/ 0 w 7"/>
                <a:gd name="T5" fmla="*/ 6 h 10"/>
                <a:gd name="T6" fmla="*/ 7 w 7"/>
                <a:gd name="T7" fmla="*/ 6 h 10"/>
                <a:gd name="T8" fmla="*/ 7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4"/>
                  </a:moveTo>
                  <a:cubicBezTo>
                    <a:pt x="6" y="0"/>
                    <a:pt x="1" y="0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10"/>
                    <a:pt x="7" y="10"/>
                    <a:pt x="7" y="6"/>
                  </a:cubicBezTo>
                  <a:cubicBezTo>
                    <a:pt x="7" y="5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9" name="Freeform 561">
              <a:extLst>
                <a:ext uri="{FF2B5EF4-FFF2-40B4-BE49-F238E27FC236}">
                  <a16:creationId xmlns:a16="http://schemas.microsoft.com/office/drawing/2014/main" id="{9C9C81BF-7DF7-47EA-876B-F568F987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813" y="3886200"/>
              <a:ext cx="14287" cy="14288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5 h 5"/>
                <a:gd name="T4" fmla="*/ 3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0" y="0"/>
                    <a:pt x="0" y="5"/>
                    <a:pt x="3" y="5"/>
                  </a:cubicBezTo>
                  <a:cubicBezTo>
                    <a:pt x="5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0" name="Freeform 562">
              <a:extLst>
                <a:ext uri="{FF2B5EF4-FFF2-40B4-BE49-F238E27FC236}">
                  <a16:creationId xmlns:a16="http://schemas.microsoft.com/office/drawing/2014/main" id="{A314BF21-3764-48EF-AC8C-D9DB294B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3849688"/>
              <a:ext cx="31750" cy="28575"/>
            </a:xfrm>
            <a:custGeom>
              <a:avLst/>
              <a:gdLst>
                <a:gd name="T0" fmla="*/ 4 w 11"/>
                <a:gd name="T1" fmla="*/ 1 h 10"/>
                <a:gd name="T2" fmla="*/ 2 w 11"/>
                <a:gd name="T3" fmla="*/ 7 h 10"/>
                <a:gd name="T4" fmla="*/ 9 w 11"/>
                <a:gd name="T5" fmla="*/ 7 h 10"/>
                <a:gd name="T6" fmla="*/ 10 w 11"/>
                <a:gd name="T7" fmla="*/ 7 h 10"/>
                <a:gd name="T8" fmla="*/ 9 w 11"/>
                <a:gd name="T9" fmla="*/ 7 h 10"/>
                <a:gd name="T10" fmla="*/ 4 w 11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4" y="1"/>
                  </a:moveTo>
                  <a:cubicBezTo>
                    <a:pt x="2" y="1"/>
                    <a:pt x="0" y="5"/>
                    <a:pt x="2" y="7"/>
                  </a:cubicBezTo>
                  <a:cubicBezTo>
                    <a:pt x="4" y="10"/>
                    <a:pt x="8" y="10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4"/>
                    <a:pt x="9" y="0"/>
                    <a:pt x="4" y="1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1" name="Freeform 563">
              <a:extLst>
                <a:ext uri="{FF2B5EF4-FFF2-40B4-BE49-F238E27FC236}">
                  <a16:creationId xmlns:a16="http://schemas.microsoft.com/office/drawing/2014/main" id="{C0106AED-73CF-4F30-BF62-2FBC7A3C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325" y="3897313"/>
              <a:ext cx="31750" cy="22225"/>
            </a:xfrm>
            <a:custGeom>
              <a:avLst/>
              <a:gdLst>
                <a:gd name="T0" fmla="*/ 6 w 11"/>
                <a:gd name="T1" fmla="*/ 0 h 8"/>
                <a:gd name="T2" fmla="*/ 6 w 11"/>
                <a:gd name="T3" fmla="*/ 8 h 8"/>
                <a:gd name="T4" fmla="*/ 6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0" y="0"/>
                    <a:pt x="0" y="8"/>
                    <a:pt x="6" y="8"/>
                  </a:cubicBezTo>
                  <a:cubicBezTo>
                    <a:pt x="11" y="8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2" name="Freeform 564">
              <a:extLst>
                <a:ext uri="{FF2B5EF4-FFF2-40B4-BE49-F238E27FC236}">
                  <a16:creationId xmlns:a16="http://schemas.microsoft.com/office/drawing/2014/main" id="{71F1E90F-FB2C-4B29-A2E4-05B590D4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325" y="3948113"/>
              <a:ext cx="31750" cy="22225"/>
            </a:xfrm>
            <a:custGeom>
              <a:avLst/>
              <a:gdLst>
                <a:gd name="T0" fmla="*/ 6 w 11"/>
                <a:gd name="T1" fmla="*/ 0 h 8"/>
                <a:gd name="T2" fmla="*/ 6 w 11"/>
                <a:gd name="T3" fmla="*/ 8 h 8"/>
                <a:gd name="T4" fmla="*/ 6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0" y="0"/>
                    <a:pt x="0" y="8"/>
                    <a:pt x="6" y="8"/>
                  </a:cubicBezTo>
                  <a:cubicBezTo>
                    <a:pt x="11" y="8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3" name="Freeform 565">
              <a:extLst>
                <a:ext uri="{FF2B5EF4-FFF2-40B4-BE49-F238E27FC236}">
                  <a16:creationId xmlns:a16="http://schemas.microsoft.com/office/drawing/2014/main" id="{59F4389C-7EB4-43EC-8712-4241CCD3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750" y="3863975"/>
              <a:ext cx="12700" cy="14288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5 h 5"/>
                <a:gd name="T4" fmla="*/ 3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0" y="0"/>
                    <a:pt x="0" y="5"/>
                    <a:pt x="3" y="5"/>
                  </a:cubicBezTo>
                  <a:cubicBezTo>
                    <a:pt x="5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4" name="Freeform 566">
              <a:extLst>
                <a:ext uri="{FF2B5EF4-FFF2-40B4-BE49-F238E27FC236}">
                  <a16:creationId xmlns:a16="http://schemas.microsoft.com/office/drawing/2014/main" id="{A42F7E34-5019-4AAB-9983-B7A16E0C7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0513" y="3819525"/>
              <a:ext cx="28575" cy="22225"/>
            </a:xfrm>
            <a:custGeom>
              <a:avLst/>
              <a:gdLst>
                <a:gd name="T0" fmla="*/ 5 w 10"/>
                <a:gd name="T1" fmla="*/ 0 h 8"/>
                <a:gd name="T2" fmla="*/ 5 w 10"/>
                <a:gd name="T3" fmla="*/ 8 h 8"/>
                <a:gd name="T4" fmla="*/ 5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0" y="0"/>
                    <a:pt x="0" y="8"/>
                    <a:pt x="5" y="8"/>
                  </a:cubicBezTo>
                  <a:cubicBezTo>
                    <a:pt x="10" y="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5" name="Freeform 567">
              <a:extLst>
                <a:ext uri="{FF2B5EF4-FFF2-40B4-BE49-F238E27FC236}">
                  <a16:creationId xmlns:a16="http://schemas.microsoft.com/office/drawing/2014/main" id="{226C6C45-993B-4BA3-9F02-C9D24831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0" y="3892550"/>
              <a:ext cx="25400" cy="19050"/>
            </a:xfrm>
            <a:custGeom>
              <a:avLst/>
              <a:gdLst>
                <a:gd name="T0" fmla="*/ 5 w 9"/>
                <a:gd name="T1" fmla="*/ 0 h 7"/>
                <a:gd name="T2" fmla="*/ 5 w 9"/>
                <a:gd name="T3" fmla="*/ 7 h 7"/>
                <a:gd name="T4" fmla="*/ 5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9" y="7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6" name="Freeform 568">
              <a:extLst>
                <a:ext uri="{FF2B5EF4-FFF2-40B4-BE49-F238E27FC236}">
                  <a16:creationId xmlns:a16="http://schemas.microsoft.com/office/drawing/2014/main" id="{FD9AEA54-FE70-4795-993C-5749F14E4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3916363"/>
              <a:ext cx="33337" cy="25400"/>
            </a:xfrm>
            <a:custGeom>
              <a:avLst/>
              <a:gdLst>
                <a:gd name="T0" fmla="*/ 6 w 12"/>
                <a:gd name="T1" fmla="*/ 0 h 9"/>
                <a:gd name="T2" fmla="*/ 5 w 12"/>
                <a:gd name="T3" fmla="*/ 0 h 9"/>
                <a:gd name="T4" fmla="*/ 5 w 12"/>
                <a:gd name="T5" fmla="*/ 9 h 9"/>
                <a:gd name="T6" fmla="*/ 6 w 12"/>
                <a:gd name="T7" fmla="*/ 9 h 9"/>
                <a:gd name="T8" fmla="*/ 6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7" name="Freeform 569">
              <a:extLst>
                <a:ext uri="{FF2B5EF4-FFF2-40B4-BE49-F238E27FC236}">
                  <a16:creationId xmlns:a16="http://schemas.microsoft.com/office/drawing/2014/main" id="{BB840F56-F99A-4342-9DCE-CB159A72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0" y="3951288"/>
              <a:ext cx="28575" cy="22225"/>
            </a:xfrm>
            <a:custGeom>
              <a:avLst/>
              <a:gdLst>
                <a:gd name="T0" fmla="*/ 5 w 10"/>
                <a:gd name="T1" fmla="*/ 0 h 8"/>
                <a:gd name="T2" fmla="*/ 5 w 10"/>
                <a:gd name="T3" fmla="*/ 8 h 8"/>
                <a:gd name="T4" fmla="*/ 5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0" y="0"/>
                    <a:pt x="0" y="8"/>
                    <a:pt x="5" y="8"/>
                  </a:cubicBezTo>
                  <a:cubicBezTo>
                    <a:pt x="10" y="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8" name="Freeform 570">
              <a:extLst>
                <a:ext uri="{FF2B5EF4-FFF2-40B4-BE49-F238E27FC236}">
                  <a16:creationId xmlns:a16="http://schemas.microsoft.com/office/drawing/2014/main" id="{AC65209D-B395-46B3-803E-EF44289F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3925888"/>
              <a:ext cx="17462" cy="19050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5 h 7"/>
                <a:gd name="T4" fmla="*/ 5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0"/>
                    <a:pt x="0" y="3"/>
                    <a:pt x="1" y="5"/>
                  </a:cubicBezTo>
                  <a:cubicBezTo>
                    <a:pt x="2" y="7"/>
                    <a:pt x="4" y="7"/>
                    <a:pt x="5" y="5"/>
                  </a:cubicBezTo>
                  <a:cubicBezTo>
                    <a:pt x="6" y="3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9" name="Freeform 571">
              <a:extLst>
                <a:ext uri="{FF2B5EF4-FFF2-40B4-BE49-F238E27FC236}">
                  <a16:creationId xmlns:a16="http://schemas.microsoft.com/office/drawing/2014/main" id="{92E5F2D9-A77F-4B94-9D79-08A95FE3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4024313"/>
              <a:ext cx="25400" cy="19050"/>
            </a:xfrm>
            <a:custGeom>
              <a:avLst/>
              <a:gdLst>
                <a:gd name="T0" fmla="*/ 5 w 9"/>
                <a:gd name="T1" fmla="*/ 0 h 7"/>
                <a:gd name="T2" fmla="*/ 5 w 9"/>
                <a:gd name="T3" fmla="*/ 7 h 7"/>
                <a:gd name="T4" fmla="*/ 5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9" y="7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0" name="Freeform 572">
              <a:extLst>
                <a:ext uri="{FF2B5EF4-FFF2-40B4-BE49-F238E27FC236}">
                  <a16:creationId xmlns:a16="http://schemas.microsoft.com/office/drawing/2014/main" id="{CF17D2A7-B878-4900-91A2-E6B9ED15C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213" y="4057650"/>
              <a:ext cx="26987" cy="19050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7 h 7"/>
                <a:gd name="T4" fmla="*/ 5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10" y="7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1" name="Freeform 573">
              <a:extLst>
                <a:ext uri="{FF2B5EF4-FFF2-40B4-BE49-F238E27FC236}">
                  <a16:creationId xmlns:a16="http://schemas.microsoft.com/office/drawing/2014/main" id="{F4630EDA-3937-4164-BFEB-D89403B8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88" y="4021138"/>
              <a:ext cx="25400" cy="19050"/>
            </a:xfrm>
            <a:custGeom>
              <a:avLst/>
              <a:gdLst>
                <a:gd name="T0" fmla="*/ 4 w 9"/>
                <a:gd name="T1" fmla="*/ 0 h 7"/>
                <a:gd name="T2" fmla="*/ 4 w 9"/>
                <a:gd name="T3" fmla="*/ 7 h 7"/>
                <a:gd name="T4" fmla="*/ 4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0" y="0"/>
                    <a:pt x="0" y="7"/>
                    <a:pt x="4" y="7"/>
                  </a:cubicBezTo>
                  <a:cubicBezTo>
                    <a:pt x="9" y="7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2" name="Freeform 574">
              <a:extLst>
                <a:ext uri="{FF2B5EF4-FFF2-40B4-BE49-F238E27FC236}">
                  <a16:creationId xmlns:a16="http://schemas.microsoft.com/office/drawing/2014/main" id="{355E45AC-6275-473F-BDA0-F63BBF01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0" y="4013200"/>
              <a:ext cx="28575" cy="19050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7 h 7"/>
                <a:gd name="T4" fmla="*/ 5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10" y="7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3" name="Freeform 575">
              <a:extLst>
                <a:ext uri="{FF2B5EF4-FFF2-40B4-BE49-F238E27FC236}">
                  <a16:creationId xmlns:a16="http://schemas.microsoft.com/office/drawing/2014/main" id="{3CB77453-1A71-4E89-9C02-A44CE557F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113" y="4043363"/>
              <a:ext cx="28575" cy="22225"/>
            </a:xfrm>
            <a:custGeom>
              <a:avLst/>
              <a:gdLst>
                <a:gd name="T0" fmla="*/ 5 w 10"/>
                <a:gd name="T1" fmla="*/ 0 h 8"/>
                <a:gd name="T2" fmla="*/ 5 w 10"/>
                <a:gd name="T3" fmla="*/ 8 h 8"/>
                <a:gd name="T4" fmla="*/ 5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0" y="0"/>
                    <a:pt x="0" y="8"/>
                    <a:pt x="5" y="8"/>
                  </a:cubicBezTo>
                  <a:cubicBezTo>
                    <a:pt x="10" y="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4" name="Freeform 576">
              <a:extLst>
                <a:ext uri="{FF2B5EF4-FFF2-40B4-BE49-F238E27FC236}">
                  <a16:creationId xmlns:a16="http://schemas.microsoft.com/office/drawing/2014/main" id="{E3FC047C-D85B-4B27-A86C-0F69528F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8" y="3987800"/>
              <a:ext cx="39687" cy="33338"/>
            </a:xfrm>
            <a:custGeom>
              <a:avLst/>
              <a:gdLst>
                <a:gd name="T0" fmla="*/ 7 w 14"/>
                <a:gd name="T1" fmla="*/ 0 h 12"/>
                <a:gd name="T2" fmla="*/ 7 w 14"/>
                <a:gd name="T3" fmla="*/ 12 h 12"/>
                <a:gd name="T4" fmla="*/ 7 w 1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0" y="0"/>
                    <a:pt x="0" y="12"/>
                    <a:pt x="7" y="12"/>
                  </a:cubicBezTo>
                  <a:cubicBezTo>
                    <a:pt x="14" y="12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DA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805" name="Picture 577">
              <a:extLst>
                <a:ext uri="{FF2B5EF4-FFF2-40B4-BE49-F238E27FC236}">
                  <a16:creationId xmlns:a16="http://schemas.microsoft.com/office/drawing/2014/main" id="{84EA1995-62F0-4F03-B4A6-51C045415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863" y="3863975"/>
              <a:ext cx="117475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6" name="Freeform 578">
              <a:extLst>
                <a:ext uri="{FF2B5EF4-FFF2-40B4-BE49-F238E27FC236}">
                  <a16:creationId xmlns:a16="http://schemas.microsoft.com/office/drawing/2014/main" id="{60AFAC05-00BB-4553-9D13-43461E3FE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5" y="3794125"/>
              <a:ext cx="109537" cy="176213"/>
            </a:xfrm>
            <a:custGeom>
              <a:avLst/>
              <a:gdLst>
                <a:gd name="T0" fmla="*/ 39 w 39"/>
                <a:gd name="T1" fmla="*/ 1 h 63"/>
                <a:gd name="T2" fmla="*/ 38 w 39"/>
                <a:gd name="T3" fmla="*/ 16 h 63"/>
                <a:gd name="T4" fmla="*/ 36 w 39"/>
                <a:gd name="T5" fmla="*/ 23 h 63"/>
                <a:gd name="T6" fmla="*/ 34 w 39"/>
                <a:gd name="T7" fmla="*/ 31 h 63"/>
                <a:gd name="T8" fmla="*/ 33 w 39"/>
                <a:gd name="T9" fmla="*/ 36 h 63"/>
                <a:gd name="T10" fmla="*/ 32 w 39"/>
                <a:gd name="T11" fmla="*/ 37 h 63"/>
                <a:gd name="T12" fmla="*/ 32 w 39"/>
                <a:gd name="T13" fmla="*/ 37 h 63"/>
                <a:gd name="T14" fmla="*/ 32 w 39"/>
                <a:gd name="T15" fmla="*/ 37 h 63"/>
                <a:gd name="T16" fmla="*/ 32 w 39"/>
                <a:gd name="T17" fmla="*/ 38 h 63"/>
                <a:gd name="T18" fmla="*/ 31 w 39"/>
                <a:gd name="T19" fmla="*/ 38 h 63"/>
                <a:gd name="T20" fmla="*/ 31 w 39"/>
                <a:gd name="T21" fmla="*/ 38 h 63"/>
                <a:gd name="T22" fmla="*/ 31 w 39"/>
                <a:gd name="T23" fmla="*/ 38 h 63"/>
                <a:gd name="T24" fmla="*/ 30 w 39"/>
                <a:gd name="T25" fmla="*/ 39 h 63"/>
                <a:gd name="T26" fmla="*/ 28 w 39"/>
                <a:gd name="T27" fmla="*/ 39 h 63"/>
                <a:gd name="T28" fmla="*/ 23 w 39"/>
                <a:gd name="T29" fmla="*/ 37 h 63"/>
                <a:gd name="T30" fmla="*/ 19 w 39"/>
                <a:gd name="T31" fmla="*/ 35 h 63"/>
                <a:gd name="T32" fmla="*/ 12 w 39"/>
                <a:gd name="T33" fmla="*/ 33 h 63"/>
                <a:gd name="T34" fmla="*/ 10 w 39"/>
                <a:gd name="T35" fmla="*/ 34 h 63"/>
                <a:gd name="T36" fmla="*/ 9 w 39"/>
                <a:gd name="T37" fmla="*/ 35 h 63"/>
                <a:gd name="T38" fmla="*/ 6 w 39"/>
                <a:gd name="T39" fmla="*/ 37 h 63"/>
                <a:gd name="T40" fmla="*/ 4 w 39"/>
                <a:gd name="T41" fmla="*/ 51 h 63"/>
                <a:gd name="T42" fmla="*/ 9 w 39"/>
                <a:gd name="T43" fmla="*/ 59 h 63"/>
                <a:gd name="T44" fmla="*/ 11 w 39"/>
                <a:gd name="T45" fmla="*/ 60 h 63"/>
                <a:gd name="T46" fmla="*/ 12 w 39"/>
                <a:gd name="T47" fmla="*/ 61 h 63"/>
                <a:gd name="T48" fmla="*/ 12 w 39"/>
                <a:gd name="T49" fmla="*/ 61 h 63"/>
                <a:gd name="T50" fmla="*/ 13 w 39"/>
                <a:gd name="T51" fmla="*/ 62 h 63"/>
                <a:gd name="T52" fmla="*/ 11 w 39"/>
                <a:gd name="T53" fmla="*/ 63 h 63"/>
                <a:gd name="T54" fmla="*/ 10 w 39"/>
                <a:gd name="T55" fmla="*/ 62 h 63"/>
                <a:gd name="T56" fmla="*/ 7 w 39"/>
                <a:gd name="T57" fmla="*/ 61 h 63"/>
                <a:gd name="T58" fmla="*/ 3 w 39"/>
                <a:gd name="T59" fmla="*/ 57 h 63"/>
                <a:gd name="T60" fmla="*/ 1 w 39"/>
                <a:gd name="T61" fmla="*/ 51 h 63"/>
                <a:gd name="T62" fmla="*/ 0 w 39"/>
                <a:gd name="T63" fmla="*/ 44 h 63"/>
                <a:gd name="T64" fmla="*/ 3 w 39"/>
                <a:gd name="T65" fmla="*/ 35 h 63"/>
                <a:gd name="T66" fmla="*/ 6 w 39"/>
                <a:gd name="T67" fmla="*/ 32 h 63"/>
                <a:gd name="T68" fmla="*/ 9 w 39"/>
                <a:gd name="T69" fmla="*/ 30 h 63"/>
                <a:gd name="T70" fmla="*/ 11 w 39"/>
                <a:gd name="T71" fmla="*/ 30 h 63"/>
                <a:gd name="T72" fmla="*/ 21 w 39"/>
                <a:gd name="T73" fmla="*/ 31 h 63"/>
                <a:gd name="T74" fmla="*/ 28 w 39"/>
                <a:gd name="T75" fmla="*/ 35 h 63"/>
                <a:gd name="T76" fmla="*/ 29 w 39"/>
                <a:gd name="T77" fmla="*/ 35 h 63"/>
                <a:gd name="T78" fmla="*/ 28 w 39"/>
                <a:gd name="T79" fmla="*/ 36 h 63"/>
                <a:gd name="T80" fmla="*/ 29 w 39"/>
                <a:gd name="T81" fmla="*/ 35 h 63"/>
                <a:gd name="T82" fmla="*/ 29 w 39"/>
                <a:gd name="T83" fmla="*/ 35 h 63"/>
                <a:gd name="T84" fmla="*/ 29 w 39"/>
                <a:gd name="T85" fmla="*/ 35 h 63"/>
                <a:gd name="T86" fmla="*/ 29 w 39"/>
                <a:gd name="T87" fmla="*/ 35 h 63"/>
                <a:gd name="T88" fmla="*/ 29 w 39"/>
                <a:gd name="T89" fmla="*/ 35 h 63"/>
                <a:gd name="T90" fmla="*/ 29 w 39"/>
                <a:gd name="T91" fmla="*/ 35 h 63"/>
                <a:gd name="T92" fmla="*/ 29 w 39"/>
                <a:gd name="T93" fmla="*/ 35 h 63"/>
                <a:gd name="T94" fmla="*/ 29 w 39"/>
                <a:gd name="T95" fmla="*/ 34 h 63"/>
                <a:gd name="T96" fmla="*/ 31 w 39"/>
                <a:gd name="T97" fmla="*/ 30 h 63"/>
                <a:gd name="T98" fmla="*/ 33 w 39"/>
                <a:gd name="T99" fmla="*/ 23 h 63"/>
                <a:gd name="T100" fmla="*/ 34 w 39"/>
                <a:gd name="T101" fmla="*/ 16 h 63"/>
                <a:gd name="T102" fmla="*/ 37 w 39"/>
                <a:gd name="T103" fmla="*/ 1 h 63"/>
                <a:gd name="T104" fmla="*/ 38 w 39"/>
                <a:gd name="T105" fmla="*/ 0 h 63"/>
                <a:gd name="T106" fmla="*/ 39 w 39"/>
                <a:gd name="T10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63">
                  <a:moveTo>
                    <a:pt x="39" y="1"/>
                  </a:moveTo>
                  <a:cubicBezTo>
                    <a:pt x="39" y="1"/>
                    <a:pt x="39" y="7"/>
                    <a:pt x="38" y="16"/>
                  </a:cubicBezTo>
                  <a:cubicBezTo>
                    <a:pt x="37" y="18"/>
                    <a:pt x="37" y="21"/>
                    <a:pt x="36" y="23"/>
                  </a:cubicBezTo>
                  <a:cubicBezTo>
                    <a:pt x="36" y="26"/>
                    <a:pt x="35" y="29"/>
                    <a:pt x="34" y="31"/>
                  </a:cubicBezTo>
                  <a:cubicBezTo>
                    <a:pt x="34" y="33"/>
                    <a:pt x="34" y="34"/>
                    <a:pt x="33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6" y="39"/>
                    <a:pt x="24" y="38"/>
                    <a:pt x="23" y="37"/>
                  </a:cubicBezTo>
                  <a:cubicBezTo>
                    <a:pt x="22" y="36"/>
                    <a:pt x="20" y="36"/>
                    <a:pt x="19" y="35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3"/>
                    <a:pt x="11" y="34"/>
                    <a:pt x="10" y="34"/>
                  </a:cubicBezTo>
                  <a:cubicBezTo>
                    <a:pt x="10" y="34"/>
                    <a:pt x="9" y="34"/>
                    <a:pt x="9" y="35"/>
                  </a:cubicBezTo>
                  <a:cubicBezTo>
                    <a:pt x="7" y="36"/>
                    <a:pt x="7" y="36"/>
                    <a:pt x="6" y="37"/>
                  </a:cubicBezTo>
                  <a:cubicBezTo>
                    <a:pt x="3" y="41"/>
                    <a:pt x="3" y="47"/>
                    <a:pt x="4" y="51"/>
                  </a:cubicBezTo>
                  <a:cubicBezTo>
                    <a:pt x="4" y="55"/>
                    <a:pt x="7" y="58"/>
                    <a:pt x="9" y="59"/>
                  </a:cubicBezTo>
                  <a:cubicBezTo>
                    <a:pt x="10" y="60"/>
                    <a:pt x="10" y="60"/>
                    <a:pt x="11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10" y="62"/>
                    <a:pt x="8" y="62"/>
                    <a:pt x="7" y="61"/>
                  </a:cubicBezTo>
                  <a:cubicBezTo>
                    <a:pt x="6" y="60"/>
                    <a:pt x="5" y="59"/>
                    <a:pt x="3" y="57"/>
                  </a:cubicBezTo>
                  <a:cubicBezTo>
                    <a:pt x="2" y="56"/>
                    <a:pt x="1" y="54"/>
                    <a:pt x="1" y="51"/>
                  </a:cubicBezTo>
                  <a:cubicBezTo>
                    <a:pt x="0" y="49"/>
                    <a:pt x="0" y="46"/>
                    <a:pt x="0" y="44"/>
                  </a:cubicBezTo>
                  <a:cubicBezTo>
                    <a:pt x="1" y="41"/>
                    <a:pt x="1" y="38"/>
                    <a:pt x="3" y="35"/>
                  </a:cubicBezTo>
                  <a:cubicBezTo>
                    <a:pt x="4" y="34"/>
                    <a:pt x="5" y="32"/>
                    <a:pt x="6" y="32"/>
                  </a:cubicBezTo>
                  <a:cubicBezTo>
                    <a:pt x="7" y="31"/>
                    <a:pt x="8" y="31"/>
                    <a:pt x="9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5" y="29"/>
                    <a:pt x="18" y="30"/>
                    <a:pt x="21" y="31"/>
                  </a:cubicBezTo>
                  <a:cubicBezTo>
                    <a:pt x="24" y="33"/>
                    <a:pt x="26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3"/>
                    <a:pt x="30" y="31"/>
                    <a:pt x="31" y="30"/>
                  </a:cubicBezTo>
                  <a:cubicBezTo>
                    <a:pt x="32" y="28"/>
                    <a:pt x="32" y="25"/>
                    <a:pt x="33" y="23"/>
                  </a:cubicBezTo>
                  <a:cubicBezTo>
                    <a:pt x="33" y="20"/>
                    <a:pt x="34" y="18"/>
                    <a:pt x="34" y="16"/>
                  </a:cubicBezTo>
                  <a:cubicBezTo>
                    <a:pt x="36" y="7"/>
                    <a:pt x="37" y="1"/>
                    <a:pt x="37" y="1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7" name="Freeform 579">
              <a:extLst>
                <a:ext uri="{FF2B5EF4-FFF2-40B4-BE49-F238E27FC236}">
                  <a16:creationId xmlns:a16="http://schemas.microsoft.com/office/drawing/2014/main" id="{C5A47B48-1DE6-4647-951C-A38B40DCE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3384550"/>
              <a:ext cx="182562" cy="128588"/>
            </a:xfrm>
            <a:custGeom>
              <a:avLst/>
              <a:gdLst>
                <a:gd name="T0" fmla="*/ 28 w 65"/>
                <a:gd name="T1" fmla="*/ 0 h 46"/>
                <a:gd name="T2" fmla="*/ 25 w 65"/>
                <a:gd name="T3" fmla="*/ 1 h 46"/>
                <a:gd name="T4" fmla="*/ 18 w 65"/>
                <a:gd name="T5" fmla="*/ 35 h 46"/>
                <a:gd name="T6" fmla="*/ 21 w 65"/>
                <a:gd name="T7" fmla="*/ 36 h 46"/>
                <a:gd name="T8" fmla="*/ 34 w 65"/>
                <a:gd name="T9" fmla="*/ 31 h 46"/>
                <a:gd name="T10" fmla="*/ 37 w 65"/>
                <a:gd name="T11" fmla="*/ 30 h 46"/>
                <a:gd name="T12" fmla="*/ 37 w 65"/>
                <a:gd name="T13" fmla="*/ 33 h 46"/>
                <a:gd name="T14" fmla="*/ 47 w 65"/>
                <a:gd name="T15" fmla="*/ 46 h 46"/>
                <a:gd name="T16" fmla="*/ 49 w 65"/>
                <a:gd name="T17" fmla="*/ 45 h 46"/>
                <a:gd name="T18" fmla="*/ 62 w 65"/>
                <a:gd name="T19" fmla="*/ 37 h 46"/>
                <a:gd name="T20" fmla="*/ 58 w 65"/>
                <a:gd name="T21" fmla="*/ 26 h 46"/>
                <a:gd name="T22" fmla="*/ 59 w 65"/>
                <a:gd name="T23" fmla="*/ 12 h 46"/>
                <a:gd name="T24" fmla="*/ 49 w 65"/>
                <a:gd name="T25" fmla="*/ 2 h 46"/>
                <a:gd name="T26" fmla="*/ 44 w 65"/>
                <a:gd name="T27" fmla="*/ 3 h 46"/>
                <a:gd name="T28" fmla="*/ 29 w 65"/>
                <a:gd name="T29" fmla="*/ 12 h 46"/>
                <a:gd name="T30" fmla="*/ 31 w 65"/>
                <a:gd name="T31" fmla="*/ 5 h 46"/>
                <a:gd name="T32" fmla="*/ 28 w 6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6">
                  <a:moveTo>
                    <a:pt x="28" y="0"/>
                  </a:moveTo>
                  <a:cubicBezTo>
                    <a:pt x="27" y="0"/>
                    <a:pt x="26" y="0"/>
                    <a:pt x="25" y="1"/>
                  </a:cubicBezTo>
                  <a:cubicBezTo>
                    <a:pt x="19" y="7"/>
                    <a:pt x="0" y="30"/>
                    <a:pt x="18" y="35"/>
                  </a:cubicBezTo>
                  <a:cubicBezTo>
                    <a:pt x="19" y="35"/>
                    <a:pt x="20" y="36"/>
                    <a:pt x="21" y="36"/>
                  </a:cubicBezTo>
                  <a:cubicBezTo>
                    <a:pt x="26" y="36"/>
                    <a:pt x="30" y="34"/>
                    <a:pt x="34" y="31"/>
                  </a:cubicBezTo>
                  <a:cubicBezTo>
                    <a:pt x="35" y="31"/>
                    <a:pt x="36" y="30"/>
                    <a:pt x="37" y="30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5" y="40"/>
                    <a:pt x="40" y="46"/>
                    <a:pt x="47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55" y="45"/>
                    <a:pt x="59" y="41"/>
                    <a:pt x="62" y="37"/>
                  </a:cubicBezTo>
                  <a:cubicBezTo>
                    <a:pt x="65" y="32"/>
                    <a:pt x="62" y="28"/>
                    <a:pt x="58" y="26"/>
                  </a:cubicBezTo>
                  <a:cubicBezTo>
                    <a:pt x="58" y="21"/>
                    <a:pt x="59" y="17"/>
                    <a:pt x="59" y="12"/>
                  </a:cubicBezTo>
                  <a:cubicBezTo>
                    <a:pt x="59" y="6"/>
                    <a:pt x="54" y="2"/>
                    <a:pt x="49" y="2"/>
                  </a:cubicBezTo>
                  <a:cubicBezTo>
                    <a:pt x="47" y="2"/>
                    <a:pt x="46" y="2"/>
                    <a:pt x="44" y="3"/>
                  </a:cubicBezTo>
                  <a:cubicBezTo>
                    <a:pt x="39" y="6"/>
                    <a:pt x="34" y="9"/>
                    <a:pt x="29" y="12"/>
                  </a:cubicBezTo>
                  <a:cubicBezTo>
                    <a:pt x="30" y="10"/>
                    <a:pt x="31" y="7"/>
                    <a:pt x="31" y="5"/>
                  </a:cubicBezTo>
                  <a:cubicBezTo>
                    <a:pt x="32" y="2"/>
                    <a:pt x="30" y="0"/>
                    <a:pt x="28" y="0"/>
                  </a:cubicBezTo>
                </a:path>
              </a:pathLst>
            </a:custGeom>
            <a:solidFill>
              <a:srgbClr val="95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8" name="Freeform 580">
              <a:extLst>
                <a:ext uri="{FF2B5EF4-FFF2-40B4-BE49-F238E27FC236}">
                  <a16:creationId xmlns:a16="http://schemas.microsoft.com/office/drawing/2014/main" id="{CDD94922-ADF3-48CE-BB2A-EBCB1F67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3451225"/>
              <a:ext cx="231775" cy="185738"/>
            </a:xfrm>
            <a:custGeom>
              <a:avLst/>
              <a:gdLst>
                <a:gd name="T0" fmla="*/ 16 w 83"/>
                <a:gd name="T1" fmla="*/ 0 h 66"/>
                <a:gd name="T2" fmla="*/ 13 w 83"/>
                <a:gd name="T3" fmla="*/ 3 h 66"/>
                <a:gd name="T4" fmla="*/ 1 w 83"/>
                <a:gd name="T5" fmla="*/ 41 h 66"/>
                <a:gd name="T6" fmla="*/ 8 w 83"/>
                <a:gd name="T7" fmla="*/ 49 h 66"/>
                <a:gd name="T8" fmla="*/ 8 w 83"/>
                <a:gd name="T9" fmla="*/ 49 h 66"/>
                <a:gd name="T10" fmla="*/ 45 w 83"/>
                <a:gd name="T11" fmla="*/ 27 h 66"/>
                <a:gd name="T12" fmla="*/ 43 w 83"/>
                <a:gd name="T13" fmla="*/ 59 h 66"/>
                <a:gd name="T14" fmla="*/ 51 w 83"/>
                <a:gd name="T15" fmla="*/ 66 h 66"/>
                <a:gd name="T16" fmla="*/ 53 w 83"/>
                <a:gd name="T17" fmla="*/ 65 h 66"/>
                <a:gd name="T18" fmla="*/ 79 w 83"/>
                <a:gd name="T19" fmla="*/ 46 h 66"/>
                <a:gd name="T20" fmla="*/ 72 w 83"/>
                <a:gd name="T21" fmla="*/ 35 h 66"/>
                <a:gd name="T22" fmla="*/ 68 w 83"/>
                <a:gd name="T23" fmla="*/ 36 h 66"/>
                <a:gd name="T24" fmla="*/ 59 w 83"/>
                <a:gd name="T25" fmla="*/ 43 h 66"/>
                <a:gd name="T26" fmla="*/ 63 w 83"/>
                <a:gd name="T27" fmla="*/ 13 h 66"/>
                <a:gd name="T28" fmla="*/ 55 w 83"/>
                <a:gd name="T29" fmla="*/ 4 h 66"/>
                <a:gd name="T30" fmla="*/ 53 w 83"/>
                <a:gd name="T31" fmla="*/ 5 h 66"/>
                <a:gd name="T32" fmla="*/ 17 w 83"/>
                <a:gd name="T33" fmla="*/ 29 h 66"/>
                <a:gd name="T34" fmla="*/ 20 w 83"/>
                <a:gd name="T35" fmla="*/ 4 h 66"/>
                <a:gd name="T36" fmla="*/ 16 w 83"/>
                <a:gd name="T3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66">
                  <a:moveTo>
                    <a:pt x="16" y="0"/>
                  </a:moveTo>
                  <a:cubicBezTo>
                    <a:pt x="15" y="0"/>
                    <a:pt x="14" y="1"/>
                    <a:pt x="13" y="3"/>
                  </a:cubicBezTo>
                  <a:cubicBezTo>
                    <a:pt x="8" y="15"/>
                    <a:pt x="1" y="27"/>
                    <a:pt x="1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24" y="47"/>
                    <a:pt x="34" y="35"/>
                    <a:pt x="45" y="27"/>
                  </a:cubicBezTo>
                  <a:cubicBezTo>
                    <a:pt x="43" y="38"/>
                    <a:pt x="41" y="48"/>
                    <a:pt x="43" y="59"/>
                  </a:cubicBezTo>
                  <a:cubicBezTo>
                    <a:pt x="43" y="63"/>
                    <a:pt x="47" y="66"/>
                    <a:pt x="51" y="66"/>
                  </a:cubicBezTo>
                  <a:cubicBezTo>
                    <a:pt x="52" y="66"/>
                    <a:pt x="53" y="65"/>
                    <a:pt x="53" y="65"/>
                  </a:cubicBezTo>
                  <a:cubicBezTo>
                    <a:pt x="64" y="62"/>
                    <a:pt x="72" y="55"/>
                    <a:pt x="79" y="46"/>
                  </a:cubicBezTo>
                  <a:cubicBezTo>
                    <a:pt x="83" y="41"/>
                    <a:pt x="77" y="35"/>
                    <a:pt x="72" y="35"/>
                  </a:cubicBezTo>
                  <a:cubicBezTo>
                    <a:pt x="71" y="35"/>
                    <a:pt x="70" y="35"/>
                    <a:pt x="68" y="36"/>
                  </a:cubicBezTo>
                  <a:cubicBezTo>
                    <a:pt x="65" y="38"/>
                    <a:pt x="62" y="41"/>
                    <a:pt x="59" y="43"/>
                  </a:cubicBezTo>
                  <a:cubicBezTo>
                    <a:pt x="60" y="33"/>
                    <a:pt x="64" y="23"/>
                    <a:pt x="63" y="13"/>
                  </a:cubicBezTo>
                  <a:cubicBezTo>
                    <a:pt x="63" y="9"/>
                    <a:pt x="60" y="4"/>
                    <a:pt x="55" y="4"/>
                  </a:cubicBezTo>
                  <a:cubicBezTo>
                    <a:pt x="54" y="4"/>
                    <a:pt x="54" y="5"/>
                    <a:pt x="53" y="5"/>
                  </a:cubicBezTo>
                  <a:cubicBezTo>
                    <a:pt x="38" y="9"/>
                    <a:pt x="29" y="22"/>
                    <a:pt x="17" y="29"/>
                  </a:cubicBezTo>
                  <a:cubicBezTo>
                    <a:pt x="18" y="21"/>
                    <a:pt x="20" y="12"/>
                    <a:pt x="20" y="4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rgbClr val="95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9" name="Freeform 581">
              <a:extLst>
                <a:ext uri="{FF2B5EF4-FFF2-40B4-BE49-F238E27FC236}">
                  <a16:creationId xmlns:a16="http://schemas.microsoft.com/office/drawing/2014/main" id="{A6D858B2-9EBD-4B4A-BC52-3A495DFD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75" y="3557588"/>
              <a:ext cx="158750" cy="185738"/>
            </a:xfrm>
            <a:custGeom>
              <a:avLst/>
              <a:gdLst>
                <a:gd name="T0" fmla="*/ 23 w 57"/>
                <a:gd name="T1" fmla="*/ 0 h 66"/>
                <a:gd name="T2" fmla="*/ 20 w 57"/>
                <a:gd name="T3" fmla="*/ 1 h 66"/>
                <a:gd name="T4" fmla="*/ 12 w 57"/>
                <a:gd name="T5" fmla="*/ 48 h 66"/>
                <a:gd name="T6" fmla="*/ 20 w 57"/>
                <a:gd name="T7" fmla="*/ 52 h 66"/>
                <a:gd name="T8" fmla="*/ 38 w 57"/>
                <a:gd name="T9" fmla="*/ 42 h 66"/>
                <a:gd name="T10" fmla="*/ 44 w 57"/>
                <a:gd name="T11" fmla="*/ 64 h 66"/>
                <a:gd name="T12" fmla="*/ 48 w 57"/>
                <a:gd name="T13" fmla="*/ 66 h 66"/>
                <a:gd name="T14" fmla="*/ 55 w 57"/>
                <a:gd name="T15" fmla="*/ 59 h 66"/>
                <a:gd name="T16" fmla="*/ 53 w 57"/>
                <a:gd name="T17" fmla="*/ 42 h 66"/>
                <a:gd name="T18" fmla="*/ 56 w 57"/>
                <a:gd name="T19" fmla="*/ 20 h 66"/>
                <a:gd name="T20" fmla="*/ 48 w 57"/>
                <a:gd name="T21" fmla="*/ 13 h 66"/>
                <a:gd name="T22" fmla="*/ 44 w 57"/>
                <a:gd name="T23" fmla="*/ 14 h 66"/>
                <a:gd name="T24" fmla="*/ 20 w 57"/>
                <a:gd name="T25" fmla="*/ 36 h 66"/>
                <a:gd name="T26" fmla="*/ 27 w 57"/>
                <a:gd name="T27" fmla="*/ 4 h 66"/>
                <a:gd name="T28" fmla="*/ 23 w 5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66">
                  <a:moveTo>
                    <a:pt x="23" y="0"/>
                  </a:moveTo>
                  <a:cubicBezTo>
                    <a:pt x="22" y="0"/>
                    <a:pt x="21" y="1"/>
                    <a:pt x="20" y="1"/>
                  </a:cubicBezTo>
                  <a:cubicBezTo>
                    <a:pt x="12" y="11"/>
                    <a:pt x="0" y="38"/>
                    <a:pt x="12" y="48"/>
                  </a:cubicBezTo>
                  <a:cubicBezTo>
                    <a:pt x="15" y="51"/>
                    <a:pt x="18" y="52"/>
                    <a:pt x="20" y="52"/>
                  </a:cubicBezTo>
                  <a:cubicBezTo>
                    <a:pt x="26" y="52"/>
                    <a:pt x="32" y="47"/>
                    <a:pt x="38" y="42"/>
                  </a:cubicBezTo>
                  <a:cubicBezTo>
                    <a:pt x="37" y="50"/>
                    <a:pt x="38" y="58"/>
                    <a:pt x="44" y="64"/>
                  </a:cubicBezTo>
                  <a:cubicBezTo>
                    <a:pt x="45" y="65"/>
                    <a:pt x="46" y="66"/>
                    <a:pt x="48" y="66"/>
                  </a:cubicBezTo>
                  <a:cubicBezTo>
                    <a:pt x="52" y="66"/>
                    <a:pt x="55" y="63"/>
                    <a:pt x="55" y="59"/>
                  </a:cubicBezTo>
                  <a:cubicBezTo>
                    <a:pt x="55" y="53"/>
                    <a:pt x="53" y="48"/>
                    <a:pt x="53" y="42"/>
                  </a:cubicBezTo>
                  <a:cubicBezTo>
                    <a:pt x="53" y="35"/>
                    <a:pt x="55" y="28"/>
                    <a:pt x="56" y="20"/>
                  </a:cubicBezTo>
                  <a:cubicBezTo>
                    <a:pt x="57" y="16"/>
                    <a:pt x="52" y="13"/>
                    <a:pt x="48" y="13"/>
                  </a:cubicBezTo>
                  <a:cubicBezTo>
                    <a:pt x="47" y="13"/>
                    <a:pt x="45" y="13"/>
                    <a:pt x="44" y="14"/>
                  </a:cubicBezTo>
                  <a:cubicBezTo>
                    <a:pt x="36" y="20"/>
                    <a:pt x="29" y="33"/>
                    <a:pt x="20" y="36"/>
                  </a:cubicBezTo>
                  <a:cubicBezTo>
                    <a:pt x="22" y="35"/>
                    <a:pt x="27" y="9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</a:path>
              </a:pathLst>
            </a:custGeom>
            <a:solidFill>
              <a:srgbClr val="95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0" name="Freeform 582">
              <a:extLst>
                <a:ext uri="{FF2B5EF4-FFF2-40B4-BE49-F238E27FC236}">
                  <a16:creationId xmlns:a16="http://schemas.microsoft.com/office/drawing/2014/main" id="{561CE628-7D90-4530-8B39-3C818FC9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0" y="3689350"/>
              <a:ext cx="53975" cy="101600"/>
            </a:xfrm>
            <a:custGeom>
              <a:avLst/>
              <a:gdLst>
                <a:gd name="T0" fmla="*/ 11 w 19"/>
                <a:gd name="T1" fmla="*/ 0 h 36"/>
                <a:gd name="T2" fmla="*/ 7 w 19"/>
                <a:gd name="T3" fmla="*/ 3 h 36"/>
                <a:gd name="T4" fmla="*/ 3 w 19"/>
                <a:gd name="T5" fmla="*/ 19 h 36"/>
                <a:gd name="T6" fmla="*/ 5 w 19"/>
                <a:gd name="T7" fmla="*/ 34 h 36"/>
                <a:gd name="T8" fmla="*/ 9 w 19"/>
                <a:gd name="T9" fmla="*/ 36 h 36"/>
                <a:gd name="T10" fmla="*/ 14 w 19"/>
                <a:gd name="T11" fmla="*/ 34 h 36"/>
                <a:gd name="T12" fmla="*/ 17 w 19"/>
                <a:gd name="T13" fmla="*/ 19 h 36"/>
                <a:gd name="T14" fmla="*/ 15 w 19"/>
                <a:gd name="T15" fmla="*/ 3 h 36"/>
                <a:gd name="T16" fmla="*/ 11 w 19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1" y="0"/>
                  </a:moveTo>
                  <a:cubicBezTo>
                    <a:pt x="9" y="0"/>
                    <a:pt x="7" y="1"/>
                    <a:pt x="7" y="3"/>
                  </a:cubicBezTo>
                  <a:cubicBezTo>
                    <a:pt x="5" y="8"/>
                    <a:pt x="4" y="13"/>
                    <a:pt x="3" y="19"/>
                  </a:cubicBezTo>
                  <a:cubicBezTo>
                    <a:pt x="2" y="24"/>
                    <a:pt x="0" y="30"/>
                    <a:pt x="5" y="34"/>
                  </a:cubicBezTo>
                  <a:cubicBezTo>
                    <a:pt x="6" y="35"/>
                    <a:pt x="8" y="36"/>
                    <a:pt x="9" y="36"/>
                  </a:cubicBezTo>
                  <a:cubicBezTo>
                    <a:pt x="11" y="36"/>
                    <a:pt x="12" y="35"/>
                    <a:pt x="14" y="34"/>
                  </a:cubicBezTo>
                  <a:cubicBezTo>
                    <a:pt x="19" y="30"/>
                    <a:pt x="17" y="24"/>
                    <a:pt x="17" y="19"/>
                  </a:cubicBezTo>
                  <a:cubicBezTo>
                    <a:pt x="16" y="14"/>
                    <a:pt x="17" y="8"/>
                    <a:pt x="15" y="3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rgbClr val="95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1" name="Freeform 583">
              <a:extLst>
                <a:ext uri="{FF2B5EF4-FFF2-40B4-BE49-F238E27FC236}">
                  <a16:creationId xmlns:a16="http://schemas.microsoft.com/office/drawing/2014/main" id="{274A4DD0-11CA-425D-AD6A-CEDE3AD80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706813"/>
              <a:ext cx="50800" cy="106363"/>
            </a:xfrm>
            <a:custGeom>
              <a:avLst/>
              <a:gdLst>
                <a:gd name="T0" fmla="*/ 6 w 18"/>
                <a:gd name="T1" fmla="*/ 0 h 38"/>
                <a:gd name="T2" fmla="*/ 2 w 18"/>
                <a:gd name="T3" fmla="*/ 5 h 38"/>
                <a:gd name="T4" fmla="*/ 1 w 18"/>
                <a:gd name="T5" fmla="*/ 22 h 38"/>
                <a:gd name="T6" fmla="*/ 6 w 18"/>
                <a:gd name="T7" fmla="*/ 38 h 38"/>
                <a:gd name="T8" fmla="*/ 9 w 18"/>
                <a:gd name="T9" fmla="*/ 38 h 38"/>
                <a:gd name="T10" fmla="*/ 13 w 18"/>
                <a:gd name="T11" fmla="*/ 37 h 38"/>
                <a:gd name="T12" fmla="*/ 15 w 18"/>
                <a:gd name="T13" fmla="*/ 22 h 38"/>
                <a:gd name="T14" fmla="*/ 11 w 18"/>
                <a:gd name="T15" fmla="*/ 3 h 38"/>
                <a:gd name="T16" fmla="*/ 6 w 1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8">
                  <a:moveTo>
                    <a:pt x="6" y="0"/>
                  </a:moveTo>
                  <a:cubicBezTo>
                    <a:pt x="4" y="0"/>
                    <a:pt x="2" y="2"/>
                    <a:pt x="2" y="5"/>
                  </a:cubicBezTo>
                  <a:cubicBezTo>
                    <a:pt x="2" y="10"/>
                    <a:pt x="1" y="16"/>
                    <a:pt x="1" y="22"/>
                  </a:cubicBezTo>
                  <a:cubicBezTo>
                    <a:pt x="1" y="28"/>
                    <a:pt x="0" y="34"/>
                    <a:pt x="6" y="38"/>
                  </a:cubicBezTo>
                  <a:cubicBezTo>
                    <a:pt x="7" y="38"/>
                    <a:pt x="8" y="38"/>
                    <a:pt x="9" y="38"/>
                  </a:cubicBezTo>
                  <a:cubicBezTo>
                    <a:pt x="10" y="38"/>
                    <a:pt x="12" y="38"/>
                    <a:pt x="13" y="37"/>
                  </a:cubicBezTo>
                  <a:cubicBezTo>
                    <a:pt x="18" y="32"/>
                    <a:pt x="16" y="28"/>
                    <a:pt x="15" y="22"/>
                  </a:cubicBezTo>
                  <a:cubicBezTo>
                    <a:pt x="14" y="16"/>
                    <a:pt x="13" y="10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95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2" name="Freeform 584">
              <a:extLst>
                <a:ext uri="{FF2B5EF4-FFF2-40B4-BE49-F238E27FC236}">
                  <a16:creationId xmlns:a16="http://schemas.microsoft.com/office/drawing/2014/main" id="{923F0CC2-FD2A-4E4E-ABB6-F1431DE9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3460750"/>
              <a:ext cx="66675" cy="136525"/>
            </a:xfrm>
            <a:custGeom>
              <a:avLst/>
              <a:gdLst>
                <a:gd name="T0" fmla="*/ 6 w 24"/>
                <a:gd name="T1" fmla="*/ 0 h 49"/>
                <a:gd name="T2" fmla="*/ 1 w 24"/>
                <a:gd name="T3" fmla="*/ 6 h 49"/>
                <a:gd name="T4" fmla="*/ 3 w 24"/>
                <a:gd name="T5" fmla="*/ 25 h 49"/>
                <a:gd name="T6" fmla="*/ 6 w 24"/>
                <a:gd name="T7" fmla="*/ 46 h 49"/>
                <a:gd name="T8" fmla="*/ 13 w 24"/>
                <a:gd name="T9" fmla="*/ 49 h 49"/>
                <a:gd name="T10" fmla="*/ 20 w 24"/>
                <a:gd name="T11" fmla="*/ 46 h 49"/>
                <a:gd name="T12" fmla="*/ 20 w 24"/>
                <a:gd name="T13" fmla="*/ 23 h 49"/>
                <a:gd name="T14" fmla="*/ 10 w 24"/>
                <a:gd name="T15" fmla="*/ 2 h 49"/>
                <a:gd name="T16" fmla="*/ 6 w 2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9">
                  <a:moveTo>
                    <a:pt x="6" y="0"/>
                  </a:moveTo>
                  <a:cubicBezTo>
                    <a:pt x="3" y="0"/>
                    <a:pt x="0" y="2"/>
                    <a:pt x="1" y="6"/>
                  </a:cubicBezTo>
                  <a:cubicBezTo>
                    <a:pt x="1" y="12"/>
                    <a:pt x="3" y="18"/>
                    <a:pt x="3" y="25"/>
                  </a:cubicBezTo>
                  <a:cubicBezTo>
                    <a:pt x="4" y="32"/>
                    <a:pt x="2" y="40"/>
                    <a:pt x="6" y="46"/>
                  </a:cubicBezTo>
                  <a:cubicBezTo>
                    <a:pt x="8" y="48"/>
                    <a:pt x="11" y="49"/>
                    <a:pt x="13" y="49"/>
                  </a:cubicBezTo>
                  <a:cubicBezTo>
                    <a:pt x="15" y="49"/>
                    <a:pt x="18" y="48"/>
                    <a:pt x="20" y="46"/>
                  </a:cubicBezTo>
                  <a:cubicBezTo>
                    <a:pt x="24" y="39"/>
                    <a:pt x="21" y="30"/>
                    <a:pt x="20" y="23"/>
                  </a:cubicBezTo>
                  <a:cubicBezTo>
                    <a:pt x="18" y="15"/>
                    <a:pt x="16" y="7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</a:path>
              </a:pathLst>
            </a:custGeom>
            <a:solidFill>
              <a:srgbClr val="91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3" name="Freeform 585">
              <a:extLst>
                <a:ext uri="{FF2B5EF4-FFF2-40B4-BE49-F238E27FC236}">
                  <a16:creationId xmlns:a16="http://schemas.microsoft.com/office/drawing/2014/main" id="{DECC04E9-D682-49E8-84DB-3878D0C88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3508375"/>
              <a:ext cx="50800" cy="95250"/>
            </a:xfrm>
            <a:custGeom>
              <a:avLst/>
              <a:gdLst>
                <a:gd name="T0" fmla="*/ 8 w 18"/>
                <a:gd name="T1" fmla="*/ 0 h 34"/>
                <a:gd name="T2" fmla="*/ 2 w 18"/>
                <a:gd name="T3" fmla="*/ 6 h 34"/>
                <a:gd name="T4" fmla="*/ 1 w 18"/>
                <a:gd name="T5" fmla="*/ 26 h 34"/>
                <a:gd name="T6" fmla="*/ 7 w 18"/>
                <a:gd name="T7" fmla="*/ 34 h 34"/>
                <a:gd name="T8" fmla="*/ 9 w 18"/>
                <a:gd name="T9" fmla="*/ 34 h 34"/>
                <a:gd name="T10" fmla="*/ 9 w 18"/>
                <a:gd name="T11" fmla="*/ 34 h 34"/>
                <a:gd name="T12" fmla="*/ 16 w 18"/>
                <a:gd name="T13" fmla="*/ 28 h 34"/>
                <a:gd name="T14" fmla="*/ 11 w 18"/>
                <a:gd name="T15" fmla="*/ 3 h 34"/>
                <a:gd name="T16" fmla="*/ 8 w 1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8" y="0"/>
                  </a:moveTo>
                  <a:cubicBezTo>
                    <a:pt x="5" y="0"/>
                    <a:pt x="2" y="3"/>
                    <a:pt x="2" y="6"/>
                  </a:cubicBezTo>
                  <a:cubicBezTo>
                    <a:pt x="3" y="13"/>
                    <a:pt x="2" y="20"/>
                    <a:pt x="1" y="26"/>
                  </a:cubicBezTo>
                  <a:cubicBezTo>
                    <a:pt x="0" y="30"/>
                    <a:pt x="3" y="33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2" y="34"/>
                    <a:pt x="16" y="31"/>
                    <a:pt x="16" y="28"/>
                  </a:cubicBezTo>
                  <a:cubicBezTo>
                    <a:pt x="18" y="19"/>
                    <a:pt x="15" y="10"/>
                    <a:pt x="11" y="3"/>
                  </a:cubicBezTo>
                  <a:cubicBezTo>
                    <a:pt x="10" y="1"/>
                    <a:pt x="9" y="0"/>
                    <a:pt x="8" y="0"/>
                  </a:cubicBezTo>
                </a:path>
              </a:pathLst>
            </a:custGeom>
            <a:solidFill>
              <a:srgbClr val="91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4" name="Freeform 586">
              <a:extLst>
                <a:ext uri="{FF2B5EF4-FFF2-40B4-BE49-F238E27FC236}">
                  <a16:creationId xmlns:a16="http://schemas.microsoft.com/office/drawing/2014/main" id="{867F4E3D-A368-42C5-B666-F838BB824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363" y="1485900"/>
              <a:ext cx="271462" cy="252413"/>
            </a:xfrm>
            <a:custGeom>
              <a:avLst/>
              <a:gdLst>
                <a:gd name="T0" fmla="*/ 78 w 97"/>
                <a:gd name="T1" fmla="*/ 2 h 90"/>
                <a:gd name="T2" fmla="*/ 56 w 97"/>
                <a:gd name="T3" fmla="*/ 11 h 90"/>
                <a:gd name="T4" fmla="*/ 22 w 97"/>
                <a:gd name="T5" fmla="*/ 31 h 90"/>
                <a:gd name="T6" fmla="*/ 2 w 97"/>
                <a:gd name="T7" fmla="*/ 69 h 90"/>
                <a:gd name="T8" fmla="*/ 21 w 97"/>
                <a:gd name="T9" fmla="*/ 84 h 90"/>
                <a:gd name="T10" fmla="*/ 93 w 97"/>
                <a:gd name="T11" fmla="*/ 17 h 90"/>
                <a:gd name="T12" fmla="*/ 78 w 97"/>
                <a:gd name="T1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0">
                  <a:moveTo>
                    <a:pt x="78" y="2"/>
                  </a:moveTo>
                  <a:cubicBezTo>
                    <a:pt x="70" y="4"/>
                    <a:pt x="63" y="7"/>
                    <a:pt x="56" y="11"/>
                  </a:cubicBezTo>
                  <a:cubicBezTo>
                    <a:pt x="43" y="12"/>
                    <a:pt x="31" y="23"/>
                    <a:pt x="22" y="31"/>
                  </a:cubicBezTo>
                  <a:cubicBezTo>
                    <a:pt x="12" y="41"/>
                    <a:pt x="4" y="55"/>
                    <a:pt x="2" y="69"/>
                  </a:cubicBezTo>
                  <a:cubicBezTo>
                    <a:pt x="0" y="81"/>
                    <a:pt x="10" y="90"/>
                    <a:pt x="21" y="84"/>
                  </a:cubicBezTo>
                  <a:cubicBezTo>
                    <a:pt x="49" y="69"/>
                    <a:pt x="82" y="48"/>
                    <a:pt x="93" y="17"/>
                  </a:cubicBezTo>
                  <a:cubicBezTo>
                    <a:pt x="97" y="8"/>
                    <a:pt x="86" y="0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5" name="Freeform 587">
              <a:extLst>
                <a:ext uri="{FF2B5EF4-FFF2-40B4-BE49-F238E27FC236}">
                  <a16:creationId xmlns:a16="http://schemas.microsoft.com/office/drawing/2014/main" id="{6FBEDC10-6DDE-4411-A73A-0A1F56AE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1471613"/>
              <a:ext cx="84137" cy="79375"/>
            </a:xfrm>
            <a:custGeom>
              <a:avLst/>
              <a:gdLst>
                <a:gd name="T0" fmla="*/ 26 w 30"/>
                <a:gd name="T1" fmla="*/ 6 h 28"/>
                <a:gd name="T2" fmla="*/ 11 w 30"/>
                <a:gd name="T3" fmla="*/ 2 h 28"/>
                <a:gd name="T4" fmla="*/ 1 w 30"/>
                <a:gd name="T5" fmla="*/ 17 h 28"/>
                <a:gd name="T6" fmla="*/ 4 w 30"/>
                <a:gd name="T7" fmla="*/ 22 h 28"/>
                <a:gd name="T8" fmla="*/ 17 w 30"/>
                <a:gd name="T9" fmla="*/ 27 h 28"/>
                <a:gd name="T10" fmla="*/ 26 w 30"/>
                <a:gd name="T11" fmla="*/ 21 h 28"/>
                <a:gd name="T12" fmla="*/ 26 w 30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26" y="6"/>
                  </a:moveTo>
                  <a:cubicBezTo>
                    <a:pt x="22" y="2"/>
                    <a:pt x="16" y="0"/>
                    <a:pt x="11" y="2"/>
                  </a:cubicBezTo>
                  <a:cubicBezTo>
                    <a:pt x="4" y="3"/>
                    <a:pt x="0" y="10"/>
                    <a:pt x="1" y="17"/>
                  </a:cubicBezTo>
                  <a:cubicBezTo>
                    <a:pt x="2" y="19"/>
                    <a:pt x="3" y="20"/>
                    <a:pt x="4" y="22"/>
                  </a:cubicBezTo>
                  <a:cubicBezTo>
                    <a:pt x="7" y="26"/>
                    <a:pt x="12" y="28"/>
                    <a:pt x="17" y="27"/>
                  </a:cubicBezTo>
                  <a:cubicBezTo>
                    <a:pt x="20" y="26"/>
                    <a:pt x="23" y="23"/>
                    <a:pt x="26" y="21"/>
                  </a:cubicBezTo>
                  <a:cubicBezTo>
                    <a:pt x="30" y="17"/>
                    <a:pt x="29" y="10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16" name="组合 1815">
            <a:extLst>
              <a:ext uri="{FF2B5EF4-FFF2-40B4-BE49-F238E27FC236}">
                <a16:creationId xmlns:a16="http://schemas.microsoft.com/office/drawing/2014/main" id="{1DFDDED5-917D-4F05-8142-D757885B2646}"/>
              </a:ext>
            </a:extLst>
          </p:cNvPr>
          <p:cNvGrpSpPr/>
          <p:nvPr/>
        </p:nvGrpSpPr>
        <p:grpSpPr>
          <a:xfrm>
            <a:off x="6465456" y="4270606"/>
            <a:ext cx="1777696" cy="2219519"/>
            <a:chOff x="617538" y="1941513"/>
            <a:chExt cx="3525837" cy="4402137"/>
          </a:xfrm>
        </p:grpSpPr>
        <p:sp>
          <p:nvSpPr>
            <p:cNvPr id="1817" name="Freeform 5">
              <a:extLst>
                <a:ext uri="{FF2B5EF4-FFF2-40B4-BE49-F238E27FC236}">
                  <a16:creationId xmlns:a16="http://schemas.microsoft.com/office/drawing/2014/main" id="{86BF4568-C2B6-4FF3-A280-294166E2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" y="1979613"/>
              <a:ext cx="3446462" cy="2452687"/>
            </a:xfrm>
            <a:custGeom>
              <a:avLst/>
              <a:gdLst>
                <a:gd name="T0" fmla="*/ 55 w 1229"/>
                <a:gd name="T1" fmla="*/ 874 h 874"/>
                <a:gd name="T2" fmla="*/ 0 w 1229"/>
                <a:gd name="T3" fmla="*/ 819 h 874"/>
                <a:gd name="T4" fmla="*/ 0 w 1229"/>
                <a:gd name="T5" fmla="*/ 55 h 874"/>
                <a:gd name="T6" fmla="*/ 55 w 1229"/>
                <a:gd name="T7" fmla="*/ 0 h 874"/>
                <a:gd name="T8" fmla="*/ 1174 w 1229"/>
                <a:gd name="T9" fmla="*/ 0 h 874"/>
                <a:gd name="T10" fmla="*/ 1229 w 1229"/>
                <a:gd name="T11" fmla="*/ 55 h 874"/>
                <a:gd name="T12" fmla="*/ 1229 w 1229"/>
                <a:gd name="T13" fmla="*/ 819 h 874"/>
                <a:gd name="T14" fmla="*/ 1174 w 1229"/>
                <a:gd name="T15" fmla="*/ 874 h 874"/>
                <a:gd name="T16" fmla="*/ 55 w 1229"/>
                <a:gd name="T17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9" h="874">
                  <a:moveTo>
                    <a:pt x="55" y="874"/>
                  </a:moveTo>
                  <a:cubicBezTo>
                    <a:pt x="25" y="874"/>
                    <a:pt x="0" y="850"/>
                    <a:pt x="0" y="81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1174" y="0"/>
                    <a:pt x="1174" y="0"/>
                    <a:pt x="1174" y="0"/>
                  </a:cubicBezTo>
                  <a:cubicBezTo>
                    <a:pt x="1204" y="0"/>
                    <a:pt x="1229" y="25"/>
                    <a:pt x="1229" y="55"/>
                  </a:cubicBezTo>
                  <a:cubicBezTo>
                    <a:pt x="1229" y="819"/>
                    <a:pt x="1229" y="819"/>
                    <a:pt x="1229" y="819"/>
                  </a:cubicBezTo>
                  <a:cubicBezTo>
                    <a:pt x="1229" y="850"/>
                    <a:pt x="1204" y="874"/>
                    <a:pt x="1174" y="874"/>
                  </a:cubicBezTo>
                  <a:cubicBezTo>
                    <a:pt x="55" y="874"/>
                    <a:pt x="55" y="874"/>
                    <a:pt x="55" y="874"/>
                  </a:cubicBezTo>
                </a:path>
              </a:pathLst>
            </a:custGeom>
            <a:solidFill>
              <a:srgbClr val="006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8" name="Freeform 6">
              <a:extLst>
                <a:ext uri="{FF2B5EF4-FFF2-40B4-BE49-F238E27FC236}">
                  <a16:creationId xmlns:a16="http://schemas.microsoft.com/office/drawing/2014/main" id="{01717845-DA06-4A8E-B2E8-D5F5B5B3F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8" y="1941513"/>
              <a:ext cx="3525837" cy="2530475"/>
            </a:xfrm>
            <a:custGeom>
              <a:avLst/>
              <a:gdLst>
                <a:gd name="T0" fmla="*/ 1188 w 1257"/>
                <a:gd name="T1" fmla="*/ 28 h 902"/>
                <a:gd name="T2" fmla="*/ 1229 w 1257"/>
                <a:gd name="T3" fmla="*/ 69 h 902"/>
                <a:gd name="T4" fmla="*/ 1229 w 1257"/>
                <a:gd name="T5" fmla="*/ 833 h 902"/>
                <a:gd name="T6" fmla="*/ 1188 w 1257"/>
                <a:gd name="T7" fmla="*/ 874 h 902"/>
                <a:gd name="T8" fmla="*/ 69 w 1257"/>
                <a:gd name="T9" fmla="*/ 874 h 902"/>
                <a:gd name="T10" fmla="*/ 28 w 1257"/>
                <a:gd name="T11" fmla="*/ 833 h 902"/>
                <a:gd name="T12" fmla="*/ 28 w 1257"/>
                <a:gd name="T13" fmla="*/ 69 h 902"/>
                <a:gd name="T14" fmla="*/ 69 w 1257"/>
                <a:gd name="T15" fmla="*/ 28 h 902"/>
                <a:gd name="T16" fmla="*/ 1188 w 1257"/>
                <a:gd name="T17" fmla="*/ 28 h 902"/>
                <a:gd name="T18" fmla="*/ 1188 w 1257"/>
                <a:gd name="T19" fmla="*/ 0 h 902"/>
                <a:gd name="T20" fmla="*/ 69 w 1257"/>
                <a:gd name="T21" fmla="*/ 0 h 902"/>
                <a:gd name="T22" fmla="*/ 0 w 1257"/>
                <a:gd name="T23" fmla="*/ 69 h 902"/>
                <a:gd name="T24" fmla="*/ 0 w 1257"/>
                <a:gd name="T25" fmla="*/ 833 h 902"/>
                <a:gd name="T26" fmla="*/ 69 w 1257"/>
                <a:gd name="T27" fmla="*/ 902 h 902"/>
                <a:gd name="T28" fmla="*/ 1188 w 1257"/>
                <a:gd name="T29" fmla="*/ 902 h 902"/>
                <a:gd name="T30" fmla="*/ 1257 w 1257"/>
                <a:gd name="T31" fmla="*/ 833 h 902"/>
                <a:gd name="T32" fmla="*/ 1257 w 1257"/>
                <a:gd name="T33" fmla="*/ 69 h 902"/>
                <a:gd name="T34" fmla="*/ 1188 w 1257"/>
                <a:gd name="T3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7" h="902">
                  <a:moveTo>
                    <a:pt x="1188" y="28"/>
                  </a:moveTo>
                  <a:cubicBezTo>
                    <a:pt x="1211" y="28"/>
                    <a:pt x="1229" y="47"/>
                    <a:pt x="1229" y="69"/>
                  </a:cubicBezTo>
                  <a:cubicBezTo>
                    <a:pt x="1229" y="833"/>
                    <a:pt x="1229" y="833"/>
                    <a:pt x="1229" y="833"/>
                  </a:cubicBezTo>
                  <a:cubicBezTo>
                    <a:pt x="1229" y="856"/>
                    <a:pt x="1211" y="874"/>
                    <a:pt x="1188" y="874"/>
                  </a:cubicBezTo>
                  <a:cubicBezTo>
                    <a:pt x="69" y="874"/>
                    <a:pt x="69" y="874"/>
                    <a:pt x="69" y="874"/>
                  </a:cubicBezTo>
                  <a:cubicBezTo>
                    <a:pt x="46" y="874"/>
                    <a:pt x="28" y="856"/>
                    <a:pt x="28" y="83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47"/>
                    <a:pt x="46" y="28"/>
                    <a:pt x="69" y="28"/>
                  </a:cubicBezTo>
                  <a:cubicBezTo>
                    <a:pt x="1188" y="28"/>
                    <a:pt x="1188" y="28"/>
                    <a:pt x="1188" y="28"/>
                  </a:cubicBezTo>
                  <a:moveTo>
                    <a:pt x="1188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72"/>
                    <a:pt x="31" y="902"/>
                    <a:pt x="69" y="902"/>
                  </a:cubicBezTo>
                  <a:cubicBezTo>
                    <a:pt x="1188" y="902"/>
                    <a:pt x="1188" y="902"/>
                    <a:pt x="1188" y="902"/>
                  </a:cubicBezTo>
                  <a:cubicBezTo>
                    <a:pt x="1226" y="902"/>
                    <a:pt x="1257" y="872"/>
                    <a:pt x="1257" y="833"/>
                  </a:cubicBezTo>
                  <a:cubicBezTo>
                    <a:pt x="1257" y="69"/>
                    <a:pt x="1257" y="69"/>
                    <a:pt x="1257" y="69"/>
                  </a:cubicBezTo>
                  <a:cubicBezTo>
                    <a:pt x="1257" y="31"/>
                    <a:pt x="1226" y="0"/>
                    <a:pt x="1188" y="0"/>
                  </a:cubicBezTo>
                  <a:close/>
                </a:path>
              </a:pathLst>
            </a:custGeom>
            <a:solidFill>
              <a:srgbClr val="3F28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9" name="Freeform 7">
              <a:extLst>
                <a:ext uri="{FF2B5EF4-FFF2-40B4-BE49-F238E27FC236}">
                  <a16:creationId xmlns:a16="http://schemas.microsoft.com/office/drawing/2014/main" id="{64F36E6B-2566-4D00-A9CF-B4C2DE82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795713"/>
              <a:ext cx="222250" cy="311150"/>
            </a:xfrm>
            <a:custGeom>
              <a:avLst/>
              <a:gdLst>
                <a:gd name="T0" fmla="*/ 75 w 79"/>
                <a:gd name="T1" fmla="*/ 91 h 111"/>
                <a:gd name="T2" fmla="*/ 71 w 79"/>
                <a:gd name="T3" fmla="*/ 101 h 111"/>
                <a:gd name="T4" fmla="*/ 44 w 79"/>
                <a:gd name="T5" fmla="*/ 94 h 111"/>
                <a:gd name="T6" fmla="*/ 42 w 79"/>
                <a:gd name="T7" fmla="*/ 94 h 111"/>
                <a:gd name="T8" fmla="*/ 37 w 79"/>
                <a:gd name="T9" fmla="*/ 99 h 111"/>
                <a:gd name="T10" fmla="*/ 2 w 79"/>
                <a:gd name="T11" fmla="*/ 88 h 111"/>
                <a:gd name="T12" fmla="*/ 8 w 79"/>
                <a:gd name="T13" fmla="*/ 78 h 111"/>
                <a:gd name="T14" fmla="*/ 35 w 79"/>
                <a:gd name="T15" fmla="*/ 75 h 111"/>
                <a:gd name="T16" fmla="*/ 48 w 79"/>
                <a:gd name="T17" fmla="*/ 49 h 111"/>
                <a:gd name="T18" fmla="*/ 48 w 79"/>
                <a:gd name="T19" fmla="*/ 21 h 111"/>
                <a:gd name="T20" fmla="*/ 20 w 79"/>
                <a:gd name="T21" fmla="*/ 36 h 111"/>
                <a:gd name="T22" fmla="*/ 16 w 79"/>
                <a:gd name="T23" fmla="*/ 37 h 111"/>
                <a:gd name="T24" fmla="*/ 40 w 79"/>
                <a:gd name="T25" fmla="*/ 2 h 111"/>
                <a:gd name="T26" fmla="*/ 66 w 79"/>
                <a:gd name="T27" fmla="*/ 45 h 111"/>
                <a:gd name="T28" fmla="*/ 54 w 79"/>
                <a:gd name="T29" fmla="*/ 78 h 111"/>
                <a:gd name="T30" fmla="*/ 75 w 79"/>
                <a:gd name="T31" fmla="*/ 9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11">
                  <a:moveTo>
                    <a:pt x="75" y="91"/>
                  </a:moveTo>
                  <a:cubicBezTo>
                    <a:pt x="79" y="95"/>
                    <a:pt x="76" y="100"/>
                    <a:pt x="71" y="101"/>
                  </a:cubicBezTo>
                  <a:cubicBezTo>
                    <a:pt x="62" y="102"/>
                    <a:pt x="54" y="97"/>
                    <a:pt x="44" y="94"/>
                  </a:cubicBezTo>
                  <a:cubicBezTo>
                    <a:pt x="44" y="94"/>
                    <a:pt x="43" y="94"/>
                    <a:pt x="42" y="94"/>
                  </a:cubicBezTo>
                  <a:cubicBezTo>
                    <a:pt x="41" y="96"/>
                    <a:pt x="39" y="97"/>
                    <a:pt x="37" y="99"/>
                  </a:cubicBezTo>
                  <a:cubicBezTo>
                    <a:pt x="22" y="111"/>
                    <a:pt x="8" y="105"/>
                    <a:pt x="2" y="88"/>
                  </a:cubicBezTo>
                  <a:cubicBezTo>
                    <a:pt x="0" y="84"/>
                    <a:pt x="3" y="79"/>
                    <a:pt x="8" y="78"/>
                  </a:cubicBezTo>
                  <a:cubicBezTo>
                    <a:pt x="15" y="75"/>
                    <a:pt x="25" y="74"/>
                    <a:pt x="35" y="75"/>
                  </a:cubicBezTo>
                  <a:cubicBezTo>
                    <a:pt x="41" y="65"/>
                    <a:pt x="47" y="52"/>
                    <a:pt x="48" y="49"/>
                  </a:cubicBezTo>
                  <a:cubicBezTo>
                    <a:pt x="50" y="41"/>
                    <a:pt x="53" y="29"/>
                    <a:pt x="48" y="21"/>
                  </a:cubicBezTo>
                  <a:cubicBezTo>
                    <a:pt x="36" y="6"/>
                    <a:pt x="24" y="27"/>
                    <a:pt x="20" y="36"/>
                  </a:cubicBezTo>
                  <a:cubicBezTo>
                    <a:pt x="20" y="38"/>
                    <a:pt x="17" y="38"/>
                    <a:pt x="16" y="37"/>
                  </a:cubicBezTo>
                  <a:cubicBezTo>
                    <a:pt x="2" y="26"/>
                    <a:pt x="28" y="0"/>
                    <a:pt x="40" y="2"/>
                  </a:cubicBezTo>
                  <a:cubicBezTo>
                    <a:pt x="63" y="4"/>
                    <a:pt x="70" y="25"/>
                    <a:pt x="66" y="45"/>
                  </a:cubicBezTo>
                  <a:cubicBezTo>
                    <a:pt x="64" y="56"/>
                    <a:pt x="60" y="68"/>
                    <a:pt x="54" y="78"/>
                  </a:cubicBezTo>
                  <a:cubicBezTo>
                    <a:pt x="63" y="81"/>
                    <a:pt x="70" y="85"/>
                    <a:pt x="75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0" name="Freeform 8">
              <a:extLst>
                <a:ext uri="{FF2B5EF4-FFF2-40B4-BE49-F238E27FC236}">
                  <a16:creationId xmlns:a16="http://schemas.microsoft.com/office/drawing/2014/main" id="{5B76E4C5-6CCC-43EA-AB94-333807785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8250" y="2292350"/>
              <a:ext cx="255587" cy="361950"/>
            </a:xfrm>
            <a:custGeom>
              <a:avLst/>
              <a:gdLst>
                <a:gd name="T0" fmla="*/ 84 w 91"/>
                <a:gd name="T1" fmla="*/ 77 h 129"/>
                <a:gd name="T2" fmla="*/ 60 w 91"/>
                <a:gd name="T3" fmla="*/ 69 h 129"/>
                <a:gd name="T4" fmla="*/ 56 w 91"/>
                <a:gd name="T5" fmla="*/ 28 h 129"/>
                <a:gd name="T6" fmla="*/ 9 w 91"/>
                <a:gd name="T7" fmla="*/ 31 h 129"/>
                <a:gd name="T8" fmla="*/ 14 w 91"/>
                <a:gd name="T9" fmla="*/ 37 h 129"/>
                <a:gd name="T10" fmla="*/ 42 w 91"/>
                <a:gd name="T11" fmla="*/ 33 h 129"/>
                <a:gd name="T12" fmla="*/ 43 w 91"/>
                <a:gd name="T13" fmla="*/ 69 h 129"/>
                <a:gd name="T14" fmla="*/ 1 w 91"/>
                <a:gd name="T15" fmla="*/ 109 h 129"/>
                <a:gd name="T16" fmla="*/ 28 w 91"/>
                <a:gd name="T17" fmla="*/ 126 h 129"/>
                <a:gd name="T18" fmla="*/ 51 w 91"/>
                <a:gd name="T19" fmla="*/ 104 h 129"/>
                <a:gd name="T20" fmla="*/ 57 w 91"/>
                <a:gd name="T21" fmla="*/ 87 h 129"/>
                <a:gd name="T22" fmla="*/ 80 w 91"/>
                <a:gd name="T23" fmla="*/ 92 h 129"/>
                <a:gd name="T24" fmla="*/ 84 w 91"/>
                <a:gd name="T25" fmla="*/ 77 h 129"/>
                <a:gd name="T26" fmla="*/ 20 w 91"/>
                <a:gd name="T27" fmla="*/ 110 h 129"/>
                <a:gd name="T28" fmla="*/ 20 w 91"/>
                <a:gd name="T29" fmla="*/ 101 h 129"/>
                <a:gd name="T30" fmla="*/ 31 w 91"/>
                <a:gd name="T31" fmla="*/ 89 h 129"/>
                <a:gd name="T32" fmla="*/ 40 w 91"/>
                <a:gd name="T33" fmla="*/ 86 h 129"/>
                <a:gd name="T34" fmla="*/ 20 w 91"/>
                <a:gd name="T35" fmla="*/ 1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29">
                  <a:moveTo>
                    <a:pt x="84" y="77"/>
                  </a:moveTo>
                  <a:cubicBezTo>
                    <a:pt x="77" y="73"/>
                    <a:pt x="69" y="71"/>
                    <a:pt x="60" y="69"/>
                  </a:cubicBezTo>
                  <a:cubicBezTo>
                    <a:pt x="62" y="55"/>
                    <a:pt x="61" y="40"/>
                    <a:pt x="56" y="28"/>
                  </a:cubicBezTo>
                  <a:cubicBezTo>
                    <a:pt x="45" y="0"/>
                    <a:pt x="22" y="15"/>
                    <a:pt x="9" y="31"/>
                  </a:cubicBezTo>
                  <a:cubicBezTo>
                    <a:pt x="5" y="35"/>
                    <a:pt x="11" y="41"/>
                    <a:pt x="14" y="37"/>
                  </a:cubicBezTo>
                  <a:cubicBezTo>
                    <a:pt x="24" y="26"/>
                    <a:pt x="37" y="14"/>
                    <a:pt x="42" y="33"/>
                  </a:cubicBezTo>
                  <a:cubicBezTo>
                    <a:pt x="45" y="44"/>
                    <a:pt x="45" y="57"/>
                    <a:pt x="43" y="69"/>
                  </a:cubicBezTo>
                  <a:cubicBezTo>
                    <a:pt x="21" y="70"/>
                    <a:pt x="0" y="83"/>
                    <a:pt x="1" y="109"/>
                  </a:cubicBezTo>
                  <a:cubicBezTo>
                    <a:pt x="2" y="124"/>
                    <a:pt x="15" y="129"/>
                    <a:pt x="28" y="126"/>
                  </a:cubicBezTo>
                  <a:cubicBezTo>
                    <a:pt x="39" y="123"/>
                    <a:pt x="47" y="114"/>
                    <a:pt x="51" y="104"/>
                  </a:cubicBezTo>
                  <a:cubicBezTo>
                    <a:pt x="54" y="99"/>
                    <a:pt x="55" y="93"/>
                    <a:pt x="57" y="87"/>
                  </a:cubicBezTo>
                  <a:cubicBezTo>
                    <a:pt x="65" y="89"/>
                    <a:pt x="73" y="92"/>
                    <a:pt x="80" y="92"/>
                  </a:cubicBezTo>
                  <a:cubicBezTo>
                    <a:pt x="87" y="92"/>
                    <a:pt x="91" y="81"/>
                    <a:pt x="84" y="77"/>
                  </a:cubicBezTo>
                  <a:close/>
                  <a:moveTo>
                    <a:pt x="20" y="110"/>
                  </a:moveTo>
                  <a:cubicBezTo>
                    <a:pt x="17" y="110"/>
                    <a:pt x="20" y="102"/>
                    <a:pt x="20" y="101"/>
                  </a:cubicBezTo>
                  <a:cubicBezTo>
                    <a:pt x="22" y="96"/>
                    <a:pt x="27" y="92"/>
                    <a:pt x="31" y="89"/>
                  </a:cubicBezTo>
                  <a:cubicBezTo>
                    <a:pt x="34" y="87"/>
                    <a:pt x="37" y="86"/>
                    <a:pt x="40" y="86"/>
                  </a:cubicBezTo>
                  <a:cubicBezTo>
                    <a:pt x="37" y="97"/>
                    <a:pt x="32" y="109"/>
                    <a:pt x="2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1" name="Freeform 9">
              <a:extLst>
                <a:ext uri="{FF2B5EF4-FFF2-40B4-BE49-F238E27FC236}">
                  <a16:creationId xmlns:a16="http://schemas.microsoft.com/office/drawing/2014/main" id="{A11262F1-FE17-49A5-BACC-E0779012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2600325"/>
              <a:ext cx="52387" cy="219075"/>
            </a:xfrm>
            <a:custGeom>
              <a:avLst/>
              <a:gdLst>
                <a:gd name="T0" fmla="*/ 15 w 19"/>
                <a:gd name="T1" fmla="*/ 39 h 78"/>
                <a:gd name="T2" fmla="*/ 8 w 19"/>
                <a:gd name="T3" fmla="*/ 3 h 78"/>
                <a:gd name="T4" fmla="*/ 2 w 19"/>
                <a:gd name="T5" fmla="*/ 3 h 78"/>
                <a:gd name="T6" fmla="*/ 1 w 19"/>
                <a:gd name="T7" fmla="*/ 34 h 78"/>
                <a:gd name="T8" fmla="*/ 3 w 19"/>
                <a:gd name="T9" fmla="*/ 71 h 78"/>
                <a:gd name="T10" fmla="*/ 16 w 19"/>
                <a:gd name="T11" fmla="*/ 71 h 78"/>
                <a:gd name="T12" fmla="*/ 15 w 19"/>
                <a:gd name="T13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8">
                  <a:moveTo>
                    <a:pt x="15" y="39"/>
                  </a:moveTo>
                  <a:cubicBezTo>
                    <a:pt x="14" y="27"/>
                    <a:pt x="12" y="14"/>
                    <a:pt x="8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1" y="13"/>
                    <a:pt x="1" y="24"/>
                    <a:pt x="1" y="34"/>
                  </a:cubicBezTo>
                  <a:cubicBezTo>
                    <a:pt x="2" y="46"/>
                    <a:pt x="0" y="60"/>
                    <a:pt x="3" y="71"/>
                  </a:cubicBezTo>
                  <a:cubicBezTo>
                    <a:pt x="5" y="77"/>
                    <a:pt x="14" y="78"/>
                    <a:pt x="16" y="71"/>
                  </a:cubicBezTo>
                  <a:cubicBezTo>
                    <a:pt x="19" y="61"/>
                    <a:pt x="16" y="50"/>
                    <a:pt x="1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2" name="Freeform 10">
              <a:extLst>
                <a:ext uri="{FF2B5EF4-FFF2-40B4-BE49-F238E27FC236}">
                  <a16:creationId xmlns:a16="http://schemas.microsoft.com/office/drawing/2014/main" id="{B56A9E35-CAB7-4F9A-8E1A-4B7B6CBDC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2684463"/>
              <a:ext cx="134937" cy="58737"/>
            </a:xfrm>
            <a:custGeom>
              <a:avLst/>
              <a:gdLst>
                <a:gd name="T0" fmla="*/ 43 w 48"/>
                <a:gd name="T1" fmla="*/ 3 h 21"/>
                <a:gd name="T2" fmla="*/ 25 w 48"/>
                <a:gd name="T3" fmla="*/ 4 h 21"/>
                <a:gd name="T4" fmla="*/ 6 w 48"/>
                <a:gd name="T5" fmla="*/ 9 h 21"/>
                <a:gd name="T6" fmla="*/ 7 w 48"/>
                <a:gd name="T7" fmla="*/ 20 h 21"/>
                <a:gd name="T8" fmla="*/ 27 w 48"/>
                <a:gd name="T9" fmla="*/ 18 h 21"/>
                <a:gd name="T10" fmla="*/ 45 w 48"/>
                <a:gd name="T11" fmla="*/ 12 h 21"/>
                <a:gd name="T12" fmla="*/ 43 w 48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">
                  <a:moveTo>
                    <a:pt x="43" y="3"/>
                  </a:moveTo>
                  <a:cubicBezTo>
                    <a:pt x="37" y="0"/>
                    <a:pt x="31" y="3"/>
                    <a:pt x="25" y="4"/>
                  </a:cubicBezTo>
                  <a:cubicBezTo>
                    <a:pt x="19" y="6"/>
                    <a:pt x="12" y="8"/>
                    <a:pt x="6" y="9"/>
                  </a:cubicBezTo>
                  <a:cubicBezTo>
                    <a:pt x="0" y="11"/>
                    <a:pt x="1" y="21"/>
                    <a:pt x="7" y="20"/>
                  </a:cubicBezTo>
                  <a:cubicBezTo>
                    <a:pt x="14" y="19"/>
                    <a:pt x="20" y="19"/>
                    <a:pt x="27" y="18"/>
                  </a:cubicBezTo>
                  <a:cubicBezTo>
                    <a:pt x="33" y="17"/>
                    <a:pt x="41" y="17"/>
                    <a:pt x="45" y="12"/>
                  </a:cubicBezTo>
                  <a:cubicBezTo>
                    <a:pt x="48" y="8"/>
                    <a:pt x="47" y="4"/>
                    <a:pt x="4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3" name="Freeform 11">
              <a:extLst>
                <a:ext uri="{FF2B5EF4-FFF2-40B4-BE49-F238E27FC236}">
                  <a16:creationId xmlns:a16="http://schemas.microsoft.com/office/drawing/2014/main" id="{A9EBBF79-C5B8-490F-BBD9-32D7621FDF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013" y="2654300"/>
              <a:ext cx="273050" cy="293687"/>
            </a:xfrm>
            <a:custGeom>
              <a:avLst/>
              <a:gdLst>
                <a:gd name="T0" fmla="*/ 90 w 97"/>
                <a:gd name="T1" fmla="*/ 58 h 105"/>
                <a:gd name="T2" fmla="*/ 66 w 97"/>
                <a:gd name="T3" fmla="*/ 51 h 105"/>
                <a:gd name="T4" fmla="*/ 57 w 97"/>
                <a:gd name="T5" fmla="*/ 26 h 105"/>
                <a:gd name="T6" fmla="*/ 2 w 97"/>
                <a:gd name="T7" fmla="*/ 34 h 105"/>
                <a:gd name="T8" fmla="*/ 11 w 97"/>
                <a:gd name="T9" fmla="*/ 41 h 105"/>
                <a:gd name="T10" fmla="*/ 43 w 97"/>
                <a:gd name="T11" fmla="*/ 35 h 105"/>
                <a:gd name="T12" fmla="*/ 49 w 97"/>
                <a:gd name="T13" fmla="*/ 50 h 105"/>
                <a:gd name="T14" fmla="*/ 15 w 97"/>
                <a:gd name="T15" fmla="*/ 70 h 105"/>
                <a:gd name="T16" fmla="*/ 48 w 97"/>
                <a:gd name="T17" fmla="*/ 95 h 105"/>
                <a:gd name="T18" fmla="*/ 65 w 97"/>
                <a:gd name="T19" fmla="*/ 68 h 105"/>
                <a:gd name="T20" fmla="*/ 87 w 97"/>
                <a:gd name="T21" fmla="*/ 71 h 105"/>
                <a:gd name="T22" fmla="*/ 90 w 97"/>
                <a:gd name="T23" fmla="*/ 58 h 105"/>
                <a:gd name="T24" fmla="*/ 46 w 97"/>
                <a:gd name="T25" fmla="*/ 73 h 105"/>
                <a:gd name="T26" fmla="*/ 31 w 97"/>
                <a:gd name="T27" fmla="*/ 82 h 105"/>
                <a:gd name="T28" fmla="*/ 30 w 97"/>
                <a:gd name="T29" fmla="*/ 78 h 105"/>
                <a:gd name="T30" fmla="*/ 46 w 97"/>
                <a:gd name="T31" fmla="*/ 66 h 105"/>
                <a:gd name="T32" fmla="*/ 48 w 97"/>
                <a:gd name="T33" fmla="*/ 66 h 105"/>
                <a:gd name="T34" fmla="*/ 46 w 97"/>
                <a:gd name="T35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05">
                  <a:moveTo>
                    <a:pt x="90" y="58"/>
                  </a:moveTo>
                  <a:cubicBezTo>
                    <a:pt x="83" y="55"/>
                    <a:pt x="75" y="53"/>
                    <a:pt x="66" y="51"/>
                  </a:cubicBezTo>
                  <a:cubicBezTo>
                    <a:pt x="65" y="42"/>
                    <a:pt x="62" y="33"/>
                    <a:pt x="57" y="26"/>
                  </a:cubicBezTo>
                  <a:cubicBezTo>
                    <a:pt x="41" y="0"/>
                    <a:pt x="13" y="10"/>
                    <a:pt x="2" y="34"/>
                  </a:cubicBezTo>
                  <a:cubicBezTo>
                    <a:pt x="0" y="39"/>
                    <a:pt x="7" y="46"/>
                    <a:pt x="11" y="41"/>
                  </a:cubicBezTo>
                  <a:cubicBezTo>
                    <a:pt x="20" y="30"/>
                    <a:pt x="32" y="18"/>
                    <a:pt x="43" y="35"/>
                  </a:cubicBezTo>
                  <a:cubicBezTo>
                    <a:pt x="46" y="39"/>
                    <a:pt x="48" y="44"/>
                    <a:pt x="49" y="50"/>
                  </a:cubicBezTo>
                  <a:cubicBezTo>
                    <a:pt x="34" y="50"/>
                    <a:pt x="21" y="55"/>
                    <a:pt x="15" y="70"/>
                  </a:cubicBezTo>
                  <a:cubicBezTo>
                    <a:pt x="6" y="93"/>
                    <a:pt x="29" y="105"/>
                    <a:pt x="48" y="95"/>
                  </a:cubicBezTo>
                  <a:cubicBezTo>
                    <a:pt x="58" y="89"/>
                    <a:pt x="63" y="79"/>
                    <a:pt x="65" y="68"/>
                  </a:cubicBezTo>
                  <a:cubicBezTo>
                    <a:pt x="72" y="70"/>
                    <a:pt x="79" y="72"/>
                    <a:pt x="87" y="71"/>
                  </a:cubicBezTo>
                  <a:cubicBezTo>
                    <a:pt x="93" y="71"/>
                    <a:pt x="97" y="61"/>
                    <a:pt x="90" y="58"/>
                  </a:cubicBezTo>
                  <a:close/>
                  <a:moveTo>
                    <a:pt x="46" y="73"/>
                  </a:moveTo>
                  <a:cubicBezTo>
                    <a:pt x="43" y="78"/>
                    <a:pt x="37" y="84"/>
                    <a:pt x="31" y="82"/>
                  </a:cubicBezTo>
                  <a:cubicBezTo>
                    <a:pt x="29" y="81"/>
                    <a:pt x="29" y="80"/>
                    <a:pt x="30" y="78"/>
                  </a:cubicBezTo>
                  <a:cubicBezTo>
                    <a:pt x="32" y="71"/>
                    <a:pt x="40" y="67"/>
                    <a:pt x="46" y="66"/>
                  </a:cubicBezTo>
                  <a:cubicBezTo>
                    <a:pt x="47" y="66"/>
                    <a:pt x="48" y="66"/>
                    <a:pt x="48" y="66"/>
                  </a:cubicBezTo>
                  <a:cubicBezTo>
                    <a:pt x="48" y="68"/>
                    <a:pt x="47" y="71"/>
                    <a:pt x="46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4" name="Freeform 12">
              <a:extLst>
                <a:ext uri="{FF2B5EF4-FFF2-40B4-BE49-F238E27FC236}">
                  <a16:creationId xmlns:a16="http://schemas.microsoft.com/office/drawing/2014/main" id="{60B80C01-E8E7-430E-8B42-A4BFBA969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0" y="2965450"/>
              <a:ext cx="847725" cy="161925"/>
            </a:xfrm>
            <a:custGeom>
              <a:avLst/>
              <a:gdLst>
                <a:gd name="T0" fmla="*/ 298 w 302"/>
                <a:gd name="T1" fmla="*/ 8 h 58"/>
                <a:gd name="T2" fmla="*/ 242 w 302"/>
                <a:gd name="T3" fmla="*/ 10 h 58"/>
                <a:gd name="T4" fmla="*/ 165 w 302"/>
                <a:gd name="T5" fmla="*/ 23 h 58"/>
                <a:gd name="T6" fmla="*/ 8 w 302"/>
                <a:gd name="T7" fmla="*/ 42 h 58"/>
                <a:gd name="T8" fmla="*/ 8 w 302"/>
                <a:gd name="T9" fmla="*/ 55 h 58"/>
                <a:gd name="T10" fmla="*/ 151 w 302"/>
                <a:gd name="T11" fmla="*/ 43 h 58"/>
                <a:gd name="T12" fmla="*/ 227 w 302"/>
                <a:gd name="T13" fmla="*/ 30 h 58"/>
                <a:gd name="T14" fmla="*/ 270 w 302"/>
                <a:gd name="T15" fmla="*/ 24 h 58"/>
                <a:gd name="T16" fmla="*/ 298 w 302"/>
                <a:gd name="T17" fmla="*/ 17 h 58"/>
                <a:gd name="T18" fmla="*/ 298 w 302"/>
                <a:gd name="T19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58">
                  <a:moveTo>
                    <a:pt x="298" y="8"/>
                  </a:moveTo>
                  <a:cubicBezTo>
                    <a:pt x="282" y="0"/>
                    <a:pt x="259" y="7"/>
                    <a:pt x="242" y="10"/>
                  </a:cubicBezTo>
                  <a:cubicBezTo>
                    <a:pt x="216" y="13"/>
                    <a:pt x="191" y="18"/>
                    <a:pt x="165" y="23"/>
                  </a:cubicBezTo>
                  <a:cubicBezTo>
                    <a:pt x="113" y="32"/>
                    <a:pt x="61" y="41"/>
                    <a:pt x="8" y="42"/>
                  </a:cubicBezTo>
                  <a:cubicBezTo>
                    <a:pt x="0" y="43"/>
                    <a:pt x="0" y="55"/>
                    <a:pt x="8" y="55"/>
                  </a:cubicBezTo>
                  <a:cubicBezTo>
                    <a:pt x="56" y="58"/>
                    <a:pt x="104" y="51"/>
                    <a:pt x="151" y="43"/>
                  </a:cubicBezTo>
                  <a:cubicBezTo>
                    <a:pt x="176" y="39"/>
                    <a:pt x="202" y="34"/>
                    <a:pt x="227" y="30"/>
                  </a:cubicBezTo>
                  <a:cubicBezTo>
                    <a:pt x="241" y="27"/>
                    <a:pt x="255" y="25"/>
                    <a:pt x="270" y="24"/>
                  </a:cubicBezTo>
                  <a:cubicBezTo>
                    <a:pt x="280" y="23"/>
                    <a:pt x="289" y="23"/>
                    <a:pt x="298" y="17"/>
                  </a:cubicBezTo>
                  <a:cubicBezTo>
                    <a:pt x="301" y="15"/>
                    <a:pt x="302" y="10"/>
                    <a:pt x="29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5" name="Freeform 13">
              <a:extLst>
                <a:ext uri="{FF2B5EF4-FFF2-40B4-BE49-F238E27FC236}">
                  <a16:creationId xmlns:a16="http://schemas.microsoft.com/office/drawing/2014/main" id="{03E7091F-964E-4D1A-ADDF-8CD7A0B23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144838"/>
              <a:ext cx="219075" cy="160337"/>
            </a:xfrm>
            <a:custGeom>
              <a:avLst/>
              <a:gdLst>
                <a:gd name="T0" fmla="*/ 66 w 78"/>
                <a:gd name="T1" fmla="*/ 34 h 57"/>
                <a:gd name="T2" fmla="*/ 20 w 78"/>
                <a:gd name="T3" fmla="*/ 36 h 57"/>
                <a:gd name="T4" fmla="*/ 19 w 78"/>
                <a:gd name="T5" fmla="*/ 1 h 57"/>
                <a:gd name="T6" fmla="*/ 17 w 78"/>
                <a:gd name="T7" fmla="*/ 1 h 57"/>
                <a:gd name="T8" fmla="*/ 2 w 78"/>
                <a:gd name="T9" fmla="*/ 44 h 57"/>
                <a:gd name="T10" fmla="*/ 11 w 78"/>
                <a:gd name="T11" fmla="*/ 55 h 57"/>
                <a:gd name="T12" fmla="*/ 60 w 78"/>
                <a:gd name="T13" fmla="*/ 53 h 57"/>
                <a:gd name="T14" fmla="*/ 66 w 78"/>
                <a:gd name="T1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7">
                  <a:moveTo>
                    <a:pt x="66" y="34"/>
                  </a:moveTo>
                  <a:cubicBezTo>
                    <a:pt x="51" y="31"/>
                    <a:pt x="35" y="34"/>
                    <a:pt x="20" y="36"/>
                  </a:cubicBezTo>
                  <a:cubicBezTo>
                    <a:pt x="20" y="25"/>
                    <a:pt x="20" y="13"/>
                    <a:pt x="19" y="1"/>
                  </a:cubicBezTo>
                  <a:cubicBezTo>
                    <a:pt x="19" y="0"/>
                    <a:pt x="17" y="0"/>
                    <a:pt x="17" y="1"/>
                  </a:cubicBezTo>
                  <a:cubicBezTo>
                    <a:pt x="11" y="15"/>
                    <a:pt x="8" y="30"/>
                    <a:pt x="2" y="44"/>
                  </a:cubicBezTo>
                  <a:cubicBezTo>
                    <a:pt x="0" y="50"/>
                    <a:pt x="6" y="55"/>
                    <a:pt x="11" y="55"/>
                  </a:cubicBezTo>
                  <a:cubicBezTo>
                    <a:pt x="27" y="57"/>
                    <a:pt x="44" y="50"/>
                    <a:pt x="60" y="53"/>
                  </a:cubicBezTo>
                  <a:cubicBezTo>
                    <a:pt x="73" y="55"/>
                    <a:pt x="78" y="36"/>
                    <a:pt x="6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6" name="Freeform 14">
              <a:extLst>
                <a:ext uri="{FF2B5EF4-FFF2-40B4-BE49-F238E27FC236}">
                  <a16:creationId xmlns:a16="http://schemas.microsoft.com/office/drawing/2014/main" id="{B6B7C751-8E8C-44CD-9BFD-A343D3B88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52775"/>
              <a:ext cx="79375" cy="274637"/>
            </a:xfrm>
            <a:custGeom>
              <a:avLst/>
              <a:gdLst>
                <a:gd name="T0" fmla="*/ 22 w 28"/>
                <a:gd name="T1" fmla="*/ 53 h 98"/>
                <a:gd name="T2" fmla="*/ 15 w 28"/>
                <a:gd name="T3" fmla="*/ 4 h 98"/>
                <a:gd name="T4" fmla="*/ 7 w 28"/>
                <a:gd name="T5" fmla="*/ 3 h 98"/>
                <a:gd name="T6" fmla="*/ 3 w 28"/>
                <a:gd name="T7" fmla="*/ 43 h 98"/>
                <a:gd name="T8" fmla="*/ 4 w 28"/>
                <a:gd name="T9" fmla="*/ 73 h 98"/>
                <a:gd name="T10" fmla="*/ 6 w 28"/>
                <a:gd name="T11" fmla="*/ 94 h 98"/>
                <a:gd name="T12" fmla="*/ 15 w 28"/>
                <a:gd name="T13" fmla="*/ 96 h 98"/>
                <a:gd name="T14" fmla="*/ 22 w 28"/>
                <a:gd name="T1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98">
                  <a:moveTo>
                    <a:pt x="22" y="53"/>
                  </a:moveTo>
                  <a:cubicBezTo>
                    <a:pt x="20" y="37"/>
                    <a:pt x="18" y="20"/>
                    <a:pt x="15" y="4"/>
                  </a:cubicBezTo>
                  <a:cubicBezTo>
                    <a:pt x="14" y="1"/>
                    <a:pt x="9" y="0"/>
                    <a:pt x="7" y="3"/>
                  </a:cubicBezTo>
                  <a:cubicBezTo>
                    <a:pt x="0" y="15"/>
                    <a:pt x="2" y="30"/>
                    <a:pt x="3" y="43"/>
                  </a:cubicBezTo>
                  <a:cubicBezTo>
                    <a:pt x="3" y="53"/>
                    <a:pt x="4" y="63"/>
                    <a:pt x="4" y="73"/>
                  </a:cubicBezTo>
                  <a:cubicBezTo>
                    <a:pt x="4" y="81"/>
                    <a:pt x="2" y="87"/>
                    <a:pt x="6" y="94"/>
                  </a:cubicBezTo>
                  <a:cubicBezTo>
                    <a:pt x="8" y="97"/>
                    <a:pt x="12" y="98"/>
                    <a:pt x="15" y="96"/>
                  </a:cubicBezTo>
                  <a:cubicBezTo>
                    <a:pt x="28" y="87"/>
                    <a:pt x="23" y="67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7" name="Freeform 15">
              <a:extLst>
                <a:ext uri="{FF2B5EF4-FFF2-40B4-BE49-F238E27FC236}">
                  <a16:creationId xmlns:a16="http://schemas.microsoft.com/office/drawing/2014/main" id="{9B2CE1C4-1AE4-4771-B41B-63570E56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263" y="2432050"/>
              <a:ext cx="231775" cy="342900"/>
            </a:xfrm>
            <a:custGeom>
              <a:avLst/>
              <a:gdLst>
                <a:gd name="T0" fmla="*/ 81 w 83"/>
                <a:gd name="T1" fmla="*/ 94 h 122"/>
                <a:gd name="T2" fmla="*/ 62 w 83"/>
                <a:gd name="T3" fmla="*/ 74 h 122"/>
                <a:gd name="T4" fmla="*/ 54 w 83"/>
                <a:gd name="T5" fmla="*/ 16 h 122"/>
                <a:gd name="T6" fmla="*/ 21 w 83"/>
                <a:gd name="T7" fmla="*/ 4 h 122"/>
                <a:gd name="T8" fmla="*/ 7 w 83"/>
                <a:gd name="T9" fmla="*/ 36 h 122"/>
                <a:gd name="T10" fmla="*/ 14 w 83"/>
                <a:gd name="T11" fmla="*/ 35 h 122"/>
                <a:gd name="T12" fmla="*/ 28 w 83"/>
                <a:gd name="T13" fmla="*/ 13 h 122"/>
                <a:gd name="T14" fmla="*/ 48 w 83"/>
                <a:gd name="T15" fmla="*/ 30 h 122"/>
                <a:gd name="T16" fmla="*/ 49 w 83"/>
                <a:gd name="T17" fmla="*/ 70 h 122"/>
                <a:gd name="T18" fmla="*/ 3 w 83"/>
                <a:gd name="T19" fmla="*/ 95 h 122"/>
                <a:gd name="T20" fmla="*/ 21 w 83"/>
                <a:gd name="T21" fmla="*/ 120 h 122"/>
                <a:gd name="T22" fmla="*/ 53 w 83"/>
                <a:gd name="T23" fmla="*/ 100 h 122"/>
                <a:gd name="T24" fmla="*/ 58 w 83"/>
                <a:gd name="T25" fmla="*/ 89 h 122"/>
                <a:gd name="T26" fmla="*/ 74 w 83"/>
                <a:gd name="T27" fmla="*/ 101 h 122"/>
                <a:gd name="T28" fmla="*/ 81 w 83"/>
                <a:gd name="T29" fmla="*/ 94 h 122"/>
                <a:gd name="T30" fmla="*/ 40 w 83"/>
                <a:gd name="T31" fmla="*/ 97 h 122"/>
                <a:gd name="T32" fmla="*/ 16 w 83"/>
                <a:gd name="T33" fmla="*/ 100 h 122"/>
                <a:gd name="T34" fmla="*/ 46 w 83"/>
                <a:gd name="T35" fmla="*/ 84 h 122"/>
                <a:gd name="T36" fmla="*/ 40 w 83"/>
                <a:gd name="T37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22">
                  <a:moveTo>
                    <a:pt x="81" y="94"/>
                  </a:moveTo>
                  <a:cubicBezTo>
                    <a:pt x="78" y="85"/>
                    <a:pt x="71" y="79"/>
                    <a:pt x="62" y="74"/>
                  </a:cubicBezTo>
                  <a:cubicBezTo>
                    <a:pt x="66" y="54"/>
                    <a:pt x="64" y="31"/>
                    <a:pt x="54" y="16"/>
                  </a:cubicBezTo>
                  <a:cubicBezTo>
                    <a:pt x="46" y="6"/>
                    <a:pt x="34" y="0"/>
                    <a:pt x="21" y="4"/>
                  </a:cubicBezTo>
                  <a:cubicBezTo>
                    <a:pt x="7" y="8"/>
                    <a:pt x="5" y="24"/>
                    <a:pt x="7" y="36"/>
                  </a:cubicBezTo>
                  <a:cubicBezTo>
                    <a:pt x="8" y="40"/>
                    <a:pt x="14" y="39"/>
                    <a:pt x="14" y="35"/>
                  </a:cubicBezTo>
                  <a:cubicBezTo>
                    <a:pt x="14" y="25"/>
                    <a:pt x="16" y="14"/>
                    <a:pt x="28" y="13"/>
                  </a:cubicBezTo>
                  <a:cubicBezTo>
                    <a:pt x="38" y="12"/>
                    <a:pt x="45" y="22"/>
                    <a:pt x="48" y="30"/>
                  </a:cubicBezTo>
                  <a:cubicBezTo>
                    <a:pt x="52" y="42"/>
                    <a:pt x="52" y="57"/>
                    <a:pt x="49" y="70"/>
                  </a:cubicBezTo>
                  <a:cubicBezTo>
                    <a:pt x="30" y="66"/>
                    <a:pt x="8" y="73"/>
                    <a:pt x="3" y="95"/>
                  </a:cubicBezTo>
                  <a:cubicBezTo>
                    <a:pt x="0" y="107"/>
                    <a:pt x="9" y="118"/>
                    <a:pt x="21" y="120"/>
                  </a:cubicBezTo>
                  <a:cubicBezTo>
                    <a:pt x="35" y="122"/>
                    <a:pt x="46" y="112"/>
                    <a:pt x="53" y="100"/>
                  </a:cubicBezTo>
                  <a:cubicBezTo>
                    <a:pt x="55" y="97"/>
                    <a:pt x="57" y="93"/>
                    <a:pt x="58" y="89"/>
                  </a:cubicBezTo>
                  <a:cubicBezTo>
                    <a:pt x="64" y="93"/>
                    <a:pt x="69" y="98"/>
                    <a:pt x="74" y="101"/>
                  </a:cubicBezTo>
                  <a:cubicBezTo>
                    <a:pt x="79" y="105"/>
                    <a:pt x="83" y="98"/>
                    <a:pt x="81" y="94"/>
                  </a:cubicBezTo>
                  <a:close/>
                  <a:moveTo>
                    <a:pt x="40" y="97"/>
                  </a:moveTo>
                  <a:cubicBezTo>
                    <a:pt x="36" y="103"/>
                    <a:pt x="18" y="116"/>
                    <a:pt x="16" y="100"/>
                  </a:cubicBezTo>
                  <a:cubicBezTo>
                    <a:pt x="14" y="84"/>
                    <a:pt x="34" y="82"/>
                    <a:pt x="46" y="84"/>
                  </a:cubicBezTo>
                  <a:cubicBezTo>
                    <a:pt x="44" y="88"/>
                    <a:pt x="42" y="93"/>
                    <a:pt x="4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8" name="Freeform 16">
              <a:extLst>
                <a:ext uri="{FF2B5EF4-FFF2-40B4-BE49-F238E27FC236}">
                  <a16:creationId xmlns:a16="http://schemas.microsoft.com/office/drawing/2014/main" id="{557D6097-3A8F-4123-978A-87EFB9FE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700" y="2487613"/>
              <a:ext cx="244475" cy="157162"/>
            </a:xfrm>
            <a:custGeom>
              <a:avLst/>
              <a:gdLst>
                <a:gd name="T0" fmla="*/ 80 w 87"/>
                <a:gd name="T1" fmla="*/ 38 h 56"/>
                <a:gd name="T2" fmla="*/ 46 w 87"/>
                <a:gd name="T3" fmla="*/ 18 h 56"/>
                <a:gd name="T4" fmla="*/ 9 w 87"/>
                <a:gd name="T5" fmla="*/ 2 h 56"/>
                <a:gd name="T6" fmla="*/ 5 w 87"/>
                <a:gd name="T7" fmla="*/ 10 h 56"/>
                <a:gd name="T8" fmla="*/ 39 w 87"/>
                <a:gd name="T9" fmla="*/ 31 h 56"/>
                <a:gd name="T10" fmla="*/ 74 w 87"/>
                <a:gd name="T11" fmla="*/ 53 h 56"/>
                <a:gd name="T12" fmla="*/ 80 w 87"/>
                <a:gd name="T13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6">
                  <a:moveTo>
                    <a:pt x="80" y="38"/>
                  </a:moveTo>
                  <a:cubicBezTo>
                    <a:pt x="70" y="31"/>
                    <a:pt x="58" y="25"/>
                    <a:pt x="46" y="18"/>
                  </a:cubicBezTo>
                  <a:cubicBezTo>
                    <a:pt x="35" y="11"/>
                    <a:pt x="23" y="5"/>
                    <a:pt x="9" y="2"/>
                  </a:cubicBezTo>
                  <a:cubicBezTo>
                    <a:pt x="4" y="0"/>
                    <a:pt x="0" y="8"/>
                    <a:pt x="5" y="10"/>
                  </a:cubicBezTo>
                  <a:cubicBezTo>
                    <a:pt x="17" y="16"/>
                    <a:pt x="28" y="23"/>
                    <a:pt x="39" y="31"/>
                  </a:cubicBezTo>
                  <a:cubicBezTo>
                    <a:pt x="50" y="39"/>
                    <a:pt x="61" y="48"/>
                    <a:pt x="74" y="53"/>
                  </a:cubicBezTo>
                  <a:cubicBezTo>
                    <a:pt x="83" y="56"/>
                    <a:pt x="87" y="43"/>
                    <a:pt x="8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9" name="Freeform 17">
              <a:extLst>
                <a:ext uri="{FF2B5EF4-FFF2-40B4-BE49-F238E27FC236}">
                  <a16:creationId xmlns:a16="http://schemas.microsoft.com/office/drawing/2014/main" id="{7B260F73-4F3D-4419-8DA8-4DA93299E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38" y="2476500"/>
              <a:ext cx="109537" cy="188912"/>
            </a:xfrm>
            <a:custGeom>
              <a:avLst/>
              <a:gdLst>
                <a:gd name="T0" fmla="*/ 31 w 39"/>
                <a:gd name="T1" fmla="*/ 4 h 67"/>
                <a:gd name="T2" fmla="*/ 15 w 39"/>
                <a:gd name="T3" fmla="*/ 34 h 67"/>
                <a:gd name="T4" fmla="*/ 4 w 39"/>
                <a:gd name="T5" fmla="*/ 62 h 67"/>
                <a:gd name="T6" fmla="*/ 11 w 39"/>
                <a:gd name="T7" fmla="*/ 66 h 67"/>
                <a:gd name="T8" fmla="*/ 27 w 39"/>
                <a:gd name="T9" fmla="*/ 43 h 67"/>
                <a:gd name="T10" fmla="*/ 38 w 39"/>
                <a:gd name="T11" fmla="*/ 7 h 67"/>
                <a:gd name="T12" fmla="*/ 31 w 39"/>
                <a:gd name="T1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7">
                  <a:moveTo>
                    <a:pt x="31" y="4"/>
                  </a:moveTo>
                  <a:cubicBezTo>
                    <a:pt x="25" y="13"/>
                    <a:pt x="21" y="24"/>
                    <a:pt x="15" y="34"/>
                  </a:cubicBezTo>
                  <a:cubicBezTo>
                    <a:pt x="11" y="42"/>
                    <a:pt x="0" y="52"/>
                    <a:pt x="4" y="62"/>
                  </a:cubicBezTo>
                  <a:cubicBezTo>
                    <a:pt x="5" y="65"/>
                    <a:pt x="8" y="67"/>
                    <a:pt x="11" y="66"/>
                  </a:cubicBezTo>
                  <a:cubicBezTo>
                    <a:pt x="21" y="64"/>
                    <a:pt x="23" y="51"/>
                    <a:pt x="27" y="43"/>
                  </a:cubicBezTo>
                  <a:cubicBezTo>
                    <a:pt x="32" y="31"/>
                    <a:pt x="36" y="19"/>
                    <a:pt x="38" y="7"/>
                  </a:cubicBezTo>
                  <a:cubicBezTo>
                    <a:pt x="39" y="3"/>
                    <a:pt x="34" y="0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0" name="Freeform 18">
              <a:extLst>
                <a:ext uri="{FF2B5EF4-FFF2-40B4-BE49-F238E27FC236}">
                  <a16:creationId xmlns:a16="http://schemas.microsoft.com/office/drawing/2014/main" id="{6A98EC3C-FC06-4C03-A219-69FD1D243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5575" y="2322513"/>
              <a:ext cx="303212" cy="369887"/>
            </a:xfrm>
            <a:custGeom>
              <a:avLst/>
              <a:gdLst>
                <a:gd name="T0" fmla="*/ 98 w 108"/>
                <a:gd name="T1" fmla="*/ 81 h 132"/>
                <a:gd name="T2" fmla="*/ 84 w 108"/>
                <a:gd name="T3" fmla="*/ 73 h 132"/>
                <a:gd name="T4" fmla="*/ 4 w 108"/>
                <a:gd name="T5" fmla="*/ 39 h 132"/>
                <a:gd name="T6" fmla="*/ 11 w 108"/>
                <a:gd name="T7" fmla="*/ 46 h 132"/>
                <a:gd name="T8" fmla="*/ 65 w 108"/>
                <a:gd name="T9" fmla="*/ 63 h 132"/>
                <a:gd name="T10" fmla="*/ 22 w 108"/>
                <a:gd name="T11" fmla="*/ 76 h 132"/>
                <a:gd name="T12" fmla="*/ 74 w 108"/>
                <a:gd name="T13" fmla="*/ 106 h 132"/>
                <a:gd name="T14" fmla="*/ 82 w 108"/>
                <a:gd name="T15" fmla="*/ 91 h 132"/>
                <a:gd name="T16" fmla="*/ 89 w 108"/>
                <a:gd name="T17" fmla="*/ 95 h 132"/>
                <a:gd name="T18" fmla="*/ 98 w 108"/>
                <a:gd name="T19" fmla="*/ 81 h 132"/>
                <a:gd name="T20" fmla="*/ 61 w 108"/>
                <a:gd name="T21" fmla="*/ 96 h 132"/>
                <a:gd name="T22" fmla="*/ 42 w 108"/>
                <a:gd name="T23" fmla="*/ 76 h 132"/>
                <a:gd name="T24" fmla="*/ 67 w 108"/>
                <a:gd name="T25" fmla="*/ 82 h 132"/>
                <a:gd name="T26" fmla="*/ 61 w 108"/>
                <a:gd name="T27" fmla="*/ 9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32">
                  <a:moveTo>
                    <a:pt x="98" y="81"/>
                  </a:moveTo>
                  <a:cubicBezTo>
                    <a:pt x="94" y="79"/>
                    <a:pt x="89" y="76"/>
                    <a:pt x="84" y="73"/>
                  </a:cubicBezTo>
                  <a:cubicBezTo>
                    <a:pt x="80" y="36"/>
                    <a:pt x="34" y="0"/>
                    <a:pt x="4" y="39"/>
                  </a:cubicBezTo>
                  <a:cubicBezTo>
                    <a:pt x="0" y="44"/>
                    <a:pt x="6" y="51"/>
                    <a:pt x="11" y="46"/>
                  </a:cubicBezTo>
                  <a:cubicBezTo>
                    <a:pt x="33" y="26"/>
                    <a:pt x="57" y="40"/>
                    <a:pt x="65" y="63"/>
                  </a:cubicBezTo>
                  <a:cubicBezTo>
                    <a:pt x="47" y="56"/>
                    <a:pt x="29" y="55"/>
                    <a:pt x="22" y="76"/>
                  </a:cubicBezTo>
                  <a:cubicBezTo>
                    <a:pt x="11" y="110"/>
                    <a:pt x="51" y="132"/>
                    <a:pt x="74" y="106"/>
                  </a:cubicBezTo>
                  <a:cubicBezTo>
                    <a:pt x="78" y="101"/>
                    <a:pt x="81" y="96"/>
                    <a:pt x="82" y="91"/>
                  </a:cubicBezTo>
                  <a:cubicBezTo>
                    <a:pt x="85" y="93"/>
                    <a:pt x="87" y="95"/>
                    <a:pt x="89" y="95"/>
                  </a:cubicBezTo>
                  <a:cubicBezTo>
                    <a:pt x="99" y="100"/>
                    <a:pt x="108" y="86"/>
                    <a:pt x="98" y="81"/>
                  </a:cubicBezTo>
                  <a:close/>
                  <a:moveTo>
                    <a:pt x="61" y="96"/>
                  </a:moveTo>
                  <a:cubicBezTo>
                    <a:pt x="47" y="112"/>
                    <a:pt x="25" y="88"/>
                    <a:pt x="42" y="76"/>
                  </a:cubicBezTo>
                  <a:cubicBezTo>
                    <a:pt x="48" y="72"/>
                    <a:pt x="58" y="76"/>
                    <a:pt x="67" y="82"/>
                  </a:cubicBezTo>
                  <a:cubicBezTo>
                    <a:pt x="67" y="87"/>
                    <a:pt x="65" y="92"/>
                    <a:pt x="61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1" name="Freeform 19">
              <a:extLst>
                <a:ext uri="{FF2B5EF4-FFF2-40B4-BE49-F238E27FC236}">
                  <a16:creationId xmlns:a16="http://schemas.microsoft.com/office/drawing/2014/main" id="{DB77E94D-7C16-4C9E-BA9C-CD46E380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376488"/>
              <a:ext cx="160337" cy="98425"/>
            </a:xfrm>
            <a:custGeom>
              <a:avLst/>
              <a:gdLst>
                <a:gd name="T0" fmla="*/ 53 w 57"/>
                <a:gd name="T1" fmla="*/ 6 h 35"/>
                <a:gd name="T2" fmla="*/ 29 w 57"/>
                <a:gd name="T3" fmla="*/ 10 h 35"/>
                <a:gd name="T4" fmla="*/ 4 w 57"/>
                <a:gd name="T5" fmla="*/ 24 h 35"/>
                <a:gd name="T6" fmla="*/ 10 w 57"/>
                <a:gd name="T7" fmla="*/ 33 h 35"/>
                <a:gd name="T8" fmla="*/ 36 w 57"/>
                <a:gd name="T9" fmla="*/ 26 h 35"/>
                <a:gd name="T10" fmla="*/ 56 w 57"/>
                <a:gd name="T11" fmla="*/ 14 h 35"/>
                <a:gd name="T12" fmla="*/ 53 w 57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5">
                  <a:moveTo>
                    <a:pt x="53" y="6"/>
                  </a:moveTo>
                  <a:cubicBezTo>
                    <a:pt x="46" y="0"/>
                    <a:pt x="36" y="7"/>
                    <a:pt x="29" y="10"/>
                  </a:cubicBezTo>
                  <a:cubicBezTo>
                    <a:pt x="20" y="13"/>
                    <a:pt x="11" y="17"/>
                    <a:pt x="4" y="24"/>
                  </a:cubicBezTo>
                  <a:cubicBezTo>
                    <a:pt x="0" y="28"/>
                    <a:pt x="4" y="35"/>
                    <a:pt x="10" y="33"/>
                  </a:cubicBezTo>
                  <a:cubicBezTo>
                    <a:pt x="18" y="31"/>
                    <a:pt x="27" y="28"/>
                    <a:pt x="36" y="26"/>
                  </a:cubicBezTo>
                  <a:cubicBezTo>
                    <a:pt x="44" y="24"/>
                    <a:pt x="54" y="23"/>
                    <a:pt x="56" y="14"/>
                  </a:cubicBezTo>
                  <a:cubicBezTo>
                    <a:pt x="57" y="11"/>
                    <a:pt x="56" y="8"/>
                    <a:pt x="5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2" name="Freeform 20">
              <a:extLst>
                <a:ext uri="{FF2B5EF4-FFF2-40B4-BE49-F238E27FC236}">
                  <a16:creationId xmlns:a16="http://schemas.microsoft.com/office/drawing/2014/main" id="{C705AA58-7B87-4A72-A0ED-8B4DCBC0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2474913"/>
              <a:ext cx="141287" cy="77787"/>
            </a:xfrm>
            <a:custGeom>
              <a:avLst/>
              <a:gdLst>
                <a:gd name="T0" fmla="*/ 43 w 50"/>
                <a:gd name="T1" fmla="*/ 1 h 28"/>
                <a:gd name="T2" fmla="*/ 23 w 50"/>
                <a:gd name="T3" fmla="*/ 8 h 28"/>
                <a:gd name="T4" fmla="*/ 4 w 50"/>
                <a:gd name="T5" fmla="*/ 16 h 28"/>
                <a:gd name="T6" fmla="*/ 6 w 50"/>
                <a:gd name="T7" fmla="*/ 25 h 28"/>
                <a:gd name="T8" fmla="*/ 28 w 50"/>
                <a:gd name="T9" fmla="*/ 25 h 28"/>
                <a:gd name="T10" fmla="*/ 49 w 50"/>
                <a:gd name="T11" fmla="*/ 11 h 28"/>
                <a:gd name="T12" fmla="*/ 43 w 50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8">
                  <a:moveTo>
                    <a:pt x="43" y="1"/>
                  </a:moveTo>
                  <a:cubicBezTo>
                    <a:pt x="35" y="0"/>
                    <a:pt x="30" y="5"/>
                    <a:pt x="23" y="8"/>
                  </a:cubicBezTo>
                  <a:cubicBezTo>
                    <a:pt x="17" y="11"/>
                    <a:pt x="11" y="13"/>
                    <a:pt x="4" y="16"/>
                  </a:cubicBezTo>
                  <a:cubicBezTo>
                    <a:pt x="0" y="18"/>
                    <a:pt x="2" y="24"/>
                    <a:pt x="6" y="25"/>
                  </a:cubicBezTo>
                  <a:cubicBezTo>
                    <a:pt x="13" y="28"/>
                    <a:pt x="21" y="27"/>
                    <a:pt x="28" y="25"/>
                  </a:cubicBezTo>
                  <a:cubicBezTo>
                    <a:pt x="36" y="23"/>
                    <a:pt x="46" y="20"/>
                    <a:pt x="49" y="11"/>
                  </a:cubicBezTo>
                  <a:cubicBezTo>
                    <a:pt x="50" y="7"/>
                    <a:pt x="47" y="2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3" name="Freeform 21">
              <a:extLst>
                <a:ext uri="{FF2B5EF4-FFF2-40B4-BE49-F238E27FC236}">
                  <a16:creationId xmlns:a16="http://schemas.microsoft.com/office/drawing/2014/main" id="{B1AA9D7D-BB7A-4A84-8FA4-A1C1BFFF7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3789363"/>
              <a:ext cx="163512" cy="309562"/>
            </a:xfrm>
            <a:custGeom>
              <a:avLst/>
              <a:gdLst>
                <a:gd name="T0" fmla="*/ 39 w 58"/>
                <a:gd name="T1" fmla="*/ 36 h 110"/>
                <a:gd name="T2" fmla="*/ 36 w 58"/>
                <a:gd name="T3" fmla="*/ 8 h 110"/>
                <a:gd name="T4" fmla="*/ 5 w 58"/>
                <a:gd name="T5" fmla="*/ 11 h 110"/>
                <a:gd name="T6" fmla="*/ 10 w 58"/>
                <a:gd name="T7" fmla="*/ 17 h 110"/>
                <a:gd name="T8" fmla="*/ 24 w 58"/>
                <a:gd name="T9" fmla="*/ 16 h 110"/>
                <a:gd name="T10" fmla="*/ 19 w 58"/>
                <a:gd name="T11" fmla="*/ 37 h 110"/>
                <a:gd name="T12" fmla="*/ 27 w 58"/>
                <a:gd name="T13" fmla="*/ 50 h 110"/>
                <a:gd name="T14" fmla="*/ 37 w 58"/>
                <a:gd name="T15" fmla="*/ 70 h 110"/>
                <a:gd name="T16" fmla="*/ 12 w 58"/>
                <a:gd name="T17" fmla="*/ 76 h 110"/>
                <a:gd name="T18" fmla="*/ 3 w 58"/>
                <a:gd name="T19" fmla="*/ 84 h 110"/>
                <a:gd name="T20" fmla="*/ 52 w 58"/>
                <a:gd name="T21" fmla="*/ 74 h 110"/>
                <a:gd name="T22" fmla="*/ 39 w 58"/>
                <a:gd name="T23" fmla="*/ 3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10">
                  <a:moveTo>
                    <a:pt x="39" y="36"/>
                  </a:moveTo>
                  <a:cubicBezTo>
                    <a:pt x="44" y="27"/>
                    <a:pt x="45" y="17"/>
                    <a:pt x="36" y="8"/>
                  </a:cubicBezTo>
                  <a:cubicBezTo>
                    <a:pt x="27" y="0"/>
                    <a:pt x="12" y="0"/>
                    <a:pt x="5" y="11"/>
                  </a:cubicBezTo>
                  <a:cubicBezTo>
                    <a:pt x="4" y="14"/>
                    <a:pt x="6" y="18"/>
                    <a:pt x="10" y="17"/>
                  </a:cubicBezTo>
                  <a:cubicBezTo>
                    <a:pt x="15" y="15"/>
                    <a:pt x="19" y="14"/>
                    <a:pt x="24" y="16"/>
                  </a:cubicBezTo>
                  <a:cubicBezTo>
                    <a:pt x="35" y="21"/>
                    <a:pt x="24" y="33"/>
                    <a:pt x="19" y="37"/>
                  </a:cubicBezTo>
                  <a:cubicBezTo>
                    <a:pt x="13" y="43"/>
                    <a:pt x="20" y="51"/>
                    <a:pt x="27" y="50"/>
                  </a:cubicBezTo>
                  <a:cubicBezTo>
                    <a:pt x="40" y="48"/>
                    <a:pt x="40" y="61"/>
                    <a:pt x="37" y="70"/>
                  </a:cubicBezTo>
                  <a:cubicBezTo>
                    <a:pt x="32" y="84"/>
                    <a:pt x="22" y="81"/>
                    <a:pt x="12" y="76"/>
                  </a:cubicBezTo>
                  <a:cubicBezTo>
                    <a:pt x="6" y="74"/>
                    <a:pt x="0" y="79"/>
                    <a:pt x="3" y="84"/>
                  </a:cubicBezTo>
                  <a:cubicBezTo>
                    <a:pt x="17" y="110"/>
                    <a:pt x="45" y="95"/>
                    <a:pt x="52" y="74"/>
                  </a:cubicBezTo>
                  <a:cubicBezTo>
                    <a:pt x="58" y="58"/>
                    <a:pt x="52" y="42"/>
                    <a:pt x="3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4" name="Freeform 22">
              <a:extLst>
                <a:ext uri="{FF2B5EF4-FFF2-40B4-BE49-F238E27FC236}">
                  <a16:creationId xmlns:a16="http://schemas.microsoft.com/office/drawing/2014/main" id="{D769B027-AD4A-4FEA-918A-CA47C660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3876675"/>
              <a:ext cx="115887" cy="58737"/>
            </a:xfrm>
            <a:custGeom>
              <a:avLst/>
              <a:gdLst>
                <a:gd name="T0" fmla="*/ 24 w 41"/>
                <a:gd name="T1" fmla="*/ 2 h 21"/>
                <a:gd name="T2" fmla="*/ 14 w 41"/>
                <a:gd name="T3" fmla="*/ 3 h 21"/>
                <a:gd name="T4" fmla="*/ 6 w 41"/>
                <a:gd name="T5" fmla="*/ 3 h 21"/>
                <a:gd name="T6" fmla="*/ 3 w 41"/>
                <a:gd name="T7" fmla="*/ 10 h 21"/>
                <a:gd name="T8" fmla="*/ 17 w 41"/>
                <a:gd name="T9" fmla="*/ 19 h 21"/>
                <a:gd name="T10" fmla="*/ 39 w 41"/>
                <a:gd name="T11" fmla="*/ 12 h 21"/>
                <a:gd name="T12" fmla="*/ 24 w 41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4" y="2"/>
                  </a:moveTo>
                  <a:cubicBezTo>
                    <a:pt x="21" y="2"/>
                    <a:pt x="17" y="3"/>
                    <a:pt x="14" y="3"/>
                  </a:cubicBezTo>
                  <a:cubicBezTo>
                    <a:pt x="12" y="3"/>
                    <a:pt x="9" y="2"/>
                    <a:pt x="6" y="3"/>
                  </a:cubicBezTo>
                  <a:cubicBezTo>
                    <a:pt x="3" y="3"/>
                    <a:pt x="0" y="7"/>
                    <a:pt x="3" y="10"/>
                  </a:cubicBezTo>
                  <a:cubicBezTo>
                    <a:pt x="4" y="15"/>
                    <a:pt x="12" y="18"/>
                    <a:pt x="17" y="19"/>
                  </a:cubicBezTo>
                  <a:cubicBezTo>
                    <a:pt x="24" y="20"/>
                    <a:pt x="36" y="21"/>
                    <a:pt x="39" y="12"/>
                  </a:cubicBezTo>
                  <a:cubicBezTo>
                    <a:pt x="41" y="2"/>
                    <a:pt x="30" y="0"/>
                    <a:pt x="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5" name="Freeform 23">
              <a:extLst>
                <a:ext uri="{FF2B5EF4-FFF2-40B4-BE49-F238E27FC236}">
                  <a16:creationId xmlns:a16="http://schemas.microsoft.com/office/drawing/2014/main" id="{C7530C73-AF2E-4B1A-8409-450331DF2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850" y="3703638"/>
              <a:ext cx="207962" cy="338137"/>
            </a:xfrm>
            <a:custGeom>
              <a:avLst/>
              <a:gdLst>
                <a:gd name="T0" fmla="*/ 69 w 74"/>
                <a:gd name="T1" fmla="*/ 32 h 121"/>
                <a:gd name="T2" fmla="*/ 69 w 74"/>
                <a:gd name="T3" fmla="*/ 20 h 121"/>
                <a:gd name="T4" fmla="*/ 3 w 74"/>
                <a:gd name="T5" fmla="*/ 51 h 121"/>
                <a:gd name="T6" fmla="*/ 52 w 74"/>
                <a:gd name="T7" fmla="*/ 52 h 121"/>
                <a:gd name="T8" fmla="*/ 51 w 74"/>
                <a:gd name="T9" fmla="*/ 74 h 121"/>
                <a:gd name="T10" fmla="*/ 50 w 74"/>
                <a:gd name="T11" fmla="*/ 111 h 121"/>
                <a:gd name="T12" fmla="*/ 67 w 74"/>
                <a:gd name="T13" fmla="*/ 113 h 121"/>
                <a:gd name="T14" fmla="*/ 71 w 74"/>
                <a:gd name="T15" fmla="*/ 74 h 121"/>
                <a:gd name="T16" fmla="*/ 69 w 74"/>
                <a:gd name="T17" fmla="*/ 32 h 121"/>
                <a:gd name="T18" fmla="*/ 39 w 74"/>
                <a:gd name="T19" fmla="*/ 39 h 121"/>
                <a:gd name="T20" fmla="*/ 28 w 74"/>
                <a:gd name="T21" fmla="*/ 47 h 121"/>
                <a:gd name="T22" fmla="*/ 21 w 74"/>
                <a:gd name="T23" fmla="*/ 48 h 121"/>
                <a:gd name="T24" fmla="*/ 49 w 74"/>
                <a:gd name="T25" fmla="*/ 30 h 121"/>
                <a:gd name="T26" fmla="*/ 39 w 74"/>
                <a:gd name="T27" fmla="*/ 3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21">
                  <a:moveTo>
                    <a:pt x="69" y="32"/>
                  </a:moveTo>
                  <a:cubicBezTo>
                    <a:pt x="73" y="30"/>
                    <a:pt x="74" y="23"/>
                    <a:pt x="69" y="20"/>
                  </a:cubicBezTo>
                  <a:cubicBezTo>
                    <a:pt x="43" y="0"/>
                    <a:pt x="0" y="17"/>
                    <a:pt x="3" y="51"/>
                  </a:cubicBezTo>
                  <a:cubicBezTo>
                    <a:pt x="5" y="81"/>
                    <a:pt x="33" y="67"/>
                    <a:pt x="52" y="52"/>
                  </a:cubicBezTo>
                  <a:cubicBezTo>
                    <a:pt x="52" y="60"/>
                    <a:pt x="52" y="67"/>
                    <a:pt x="51" y="74"/>
                  </a:cubicBezTo>
                  <a:cubicBezTo>
                    <a:pt x="51" y="85"/>
                    <a:pt x="46" y="101"/>
                    <a:pt x="50" y="111"/>
                  </a:cubicBezTo>
                  <a:cubicBezTo>
                    <a:pt x="53" y="117"/>
                    <a:pt x="63" y="121"/>
                    <a:pt x="67" y="113"/>
                  </a:cubicBezTo>
                  <a:cubicBezTo>
                    <a:pt x="73" y="102"/>
                    <a:pt x="70" y="86"/>
                    <a:pt x="71" y="74"/>
                  </a:cubicBezTo>
                  <a:cubicBezTo>
                    <a:pt x="71" y="60"/>
                    <a:pt x="71" y="46"/>
                    <a:pt x="69" y="32"/>
                  </a:cubicBezTo>
                  <a:close/>
                  <a:moveTo>
                    <a:pt x="39" y="39"/>
                  </a:moveTo>
                  <a:cubicBezTo>
                    <a:pt x="36" y="42"/>
                    <a:pt x="32" y="45"/>
                    <a:pt x="28" y="47"/>
                  </a:cubicBezTo>
                  <a:cubicBezTo>
                    <a:pt x="24" y="50"/>
                    <a:pt x="21" y="52"/>
                    <a:pt x="21" y="48"/>
                  </a:cubicBezTo>
                  <a:cubicBezTo>
                    <a:pt x="19" y="32"/>
                    <a:pt x="35" y="29"/>
                    <a:pt x="49" y="30"/>
                  </a:cubicBezTo>
                  <a:cubicBezTo>
                    <a:pt x="46" y="33"/>
                    <a:pt x="43" y="3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6" name="Freeform 24">
              <a:extLst>
                <a:ext uri="{FF2B5EF4-FFF2-40B4-BE49-F238E27FC236}">
                  <a16:creationId xmlns:a16="http://schemas.microsoft.com/office/drawing/2014/main" id="{D2596DC2-55B7-46A4-AFAE-D05931DE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3810000"/>
              <a:ext cx="101600" cy="55562"/>
            </a:xfrm>
            <a:custGeom>
              <a:avLst/>
              <a:gdLst>
                <a:gd name="T0" fmla="*/ 29 w 36"/>
                <a:gd name="T1" fmla="*/ 3 h 20"/>
                <a:gd name="T2" fmla="*/ 11 w 36"/>
                <a:gd name="T3" fmla="*/ 2 h 20"/>
                <a:gd name="T4" fmla="*/ 6 w 36"/>
                <a:gd name="T5" fmla="*/ 14 h 20"/>
                <a:gd name="T6" fmla="*/ 29 w 36"/>
                <a:gd name="T7" fmla="*/ 18 h 20"/>
                <a:gd name="T8" fmla="*/ 29 w 3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29" y="3"/>
                  </a:moveTo>
                  <a:cubicBezTo>
                    <a:pt x="23" y="1"/>
                    <a:pt x="17" y="4"/>
                    <a:pt x="11" y="2"/>
                  </a:cubicBezTo>
                  <a:cubicBezTo>
                    <a:pt x="4" y="0"/>
                    <a:pt x="0" y="10"/>
                    <a:pt x="6" y="14"/>
                  </a:cubicBezTo>
                  <a:cubicBezTo>
                    <a:pt x="13" y="18"/>
                    <a:pt x="21" y="20"/>
                    <a:pt x="29" y="18"/>
                  </a:cubicBezTo>
                  <a:cubicBezTo>
                    <a:pt x="36" y="16"/>
                    <a:pt x="36" y="5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7" name="Freeform 25">
              <a:extLst>
                <a:ext uri="{FF2B5EF4-FFF2-40B4-BE49-F238E27FC236}">
                  <a16:creationId xmlns:a16="http://schemas.microsoft.com/office/drawing/2014/main" id="{41422E34-2F23-4FC3-ACBD-A7A20167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3919538"/>
              <a:ext cx="128587" cy="61912"/>
            </a:xfrm>
            <a:custGeom>
              <a:avLst/>
              <a:gdLst>
                <a:gd name="T0" fmla="*/ 43 w 46"/>
                <a:gd name="T1" fmla="*/ 8 h 22"/>
                <a:gd name="T2" fmla="*/ 11 w 46"/>
                <a:gd name="T3" fmla="*/ 4 h 22"/>
                <a:gd name="T4" fmla="*/ 8 w 46"/>
                <a:gd name="T5" fmla="*/ 17 h 22"/>
                <a:gd name="T6" fmla="*/ 26 w 46"/>
                <a:gd name="T7" fmla="*/ 20 h 22"/>
                <a:gd name="T8" fmla="*/ 43 w 46"/>
                <a:gd name="T9" fmla="*/ 17 h 22"/>
                <a:gd name="T10" fmla="*/ 43 w 46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2">
                  <a:moveTo>
                    <a:pt x="43" y="8"/>
                  </a:moveTo>
                  <a:cubicBezTo>
                    <a:pt x="35" y="0"/>
                    <a:pt x="22" y="6"/>
                    <a:pt x="11" y="4"/>
                  </a:cubicBezTo>
                  <a:cubicBezTo>
                    <a:pt x="3" y="3"/>
                    <a:pt x="0" y="14"/>
                    <a:pt x="8" y="17"/>
                  </a:cubicBezTo>
                  <a:cubicBezTo>
                    <a:pt x="14" y="18"/>
                    <a:pt x="20" y="19"/>
                    <a:pt x="26" y="20"/>
                  </a:cubicBezTo>
                  <a:cubicBezTo>
                    <a:pt x="32" y="21"/>
                    <a:pt x="38" y="22"/>
                    <a:pt x="43" y="17"/>
                  </a:cubicBezTo>
                  <a:cubicBezTo>
                    <a:pt x="46" y="14"/>
                    <a:pt x="46" y="11"/>
                    <a:pt x="4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8" name="Freeform 26">
              <a:extLst>
                <a:ext uri="{FF2B5EF4-FFF2-40B4-BE49-F238E27FC236}">
                  <a16:creationId xmlns:a16="http://schemas.microsoft.com/office/drawing/2014/main" id="{3B85732B-E21B-4CD2-825D-F933BA9DF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6191250"/>
              <a:ext cx="320675" cy="152400"/>
            </a:xfrm>
            <a:custGeom>
              <a:avLst/>
              <a:gdLst>
                <a:gd name="T0" fmla="*/ 113 w 114"/>
                <a:gd name="T1" fmla="*/ 15 h 54"/>
                <a:gd name="T2" fmla="*/ 2 w 114"/>
                <a:gd name="T3" fmla="*/ 31 h 54"/>
                <a:gd name="T4" fmla="*/ 0 w 114"/>
                <a:gd name="T5" fmla="*/ 22 h 54"/>
                <a:gd name="T6" fmla="*/ 1 w 114"/>
                <a:gd name="T7" fmla="*/ 22 h 54"/>
                <a:gd name="T8" fmla="*/ 90 w 114"/>
                <a:gd name="T9" fmla="*/ 12 h 54"/>
                <a:gd name="T10" fmla="*/ 89 w 114"/>
                <a:gd name="T11" fmla="*/ 0 h 54"/>
                <a:gd name="T12" fmla="*/ 91 w 114"/>
                <a:gd name="T13" fmla="*/ 0 h 54"/>
                <a:gd name="T14" fmla="*/ 113 w 114"/>
                <a:gd name="T15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54">
                  <a:moveTo>
                    <a:pt x="113" y="15"/>
                  </a:moveTo>
                  <a:cubicBezTo>
                    <a:pt x="114" y="40"/>
                    <a:pt x="10" y="54"/>
                    <a:pt x="2" y="31"/>
                  </a:cubicBezTo>
                  <a:cubicBezTo>
                    <a:pt x="2" y="29"/>
                    <a:pt x="1" y="2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72" y="31"/>
                    <a:pt x="90" y="12"/>
                  </a:cubicBezTo>
                  <a:cubicBezTo>
                    <a:pt x="90" y="12"/>
                    <a:pt x="90" y="8"/>
                    <a:pt x="8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13" y="0"/>
                    <a:pt x="113" y="15"/>
                  </a:cubicBezTo>
                  <a:close/>
                </a:path>
              </a:pathLst>
            </a:custGeom>
            <a:solidFill>
              <a:srgbClr val="001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9" name="Freeform 27">
              <a:extLst>
                <a:ext uri="{FF2B5EF4-FFF2-40B4-BE49-F238E27FC236}">
                  <a16:creationId xmlns:a16="http://schemas.microsoft.com/office/drawing/2014/main" id="{E6B2AC5C-980F-4D37-B233-32BB956C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063" y="6135688"/>
              <a:ext cx="387350" cy="176212"/>
            </a:xfrm>
            <a:custGeom>
              <a:avLst/>
              <a:gdLst>
                <a:gd name="T0" fmla="*/ 130 w 138"/>
                <a:gd name="T1" fmla="*/ 16 h 63"/>
                <a:gd name="T2" fmla="*/ 5 w 138"/>
                <a:gd name="T3" fmla="*/ 46 h 63"/>
                <a:gd name="T4" fmla="*/ 0 w 138"/>
                <a:gd name="T5" fmla="*/ 31 h 63"/>
                <a:gd name="T6" fmla="*/ 1 w 138"/>
                <a:gd name="T7" fmla="*/ 31 h 63"/>
                <a:gd name="T8" fmla="*/ 102 w 138"/>
                <a:gd name="T9" fmla="*/ 16 h 63"/>
                <a:gd name="T10" fmla="*/ 101 w 138"/>
                <a:gd name="T11" fmla="*/ 3 h 63"/>
                <a:gd name="T12" fmla="*/ 103 w 138"/>
                <a:gd name="T13" fmla="*/ 3 h 63"/>
                <a:gd name="T14" fmla="*/ 130 w 138"/>
                <a:gd name="T1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63">
                  <a:moveTo>
                    <a:pt x="130" y="16"/>
                  </a:moveTo>
                  <a:cubicBezTo>
                    <a:pt x="138" y="63"/>
                    <a:pt x="19" y="63"/>
                    <a:pt x="5" y="46"/>
                  </a:cubicBezTo>
                  <a:cubicBezTo>
                    <a:pt x="3" y="44"/>
                    <a:pt x="2" y="39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79" y="56"/>
                    <a:pt x="102" y="16"/>
                  </a:cubicBezTo>
                  <a:cubicBezTo>
                    <a:pt x="102" y="16"/>
                    <a:pt x="101" y="11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27" y="0"/>
                    <a:pt x="130" y="16"/>
                  </a:cubicBezTo>
                  <a:close/>
                </a:path>
              </a:pathLst>
            </a:custGeom>
            <a:solidFill>
              <a:srgbClr val="001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0" name="Freeform 28">
              <a:extLst>
                <a:ext uri="{FF2B5EF4-FFF2-40B4-BE49-F238E27FC236}">
                  <a16:creationId xmlns:a16="http://schemas.microsoft.com/office/drawing/2014/main" id="{283B78AB-CFD9-4581-AEFC-825A0F683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5305425"/>
              <a:ext cx="241300" cy="161925"/>
            </a:xfrm>
            <a:custGeom>
              <a:avLst/>
              <a:gdLst>
                <a:gd name="T0" fmla="*/ 86 w 86"/>
                <a:gd name="T1" fmla="*/ 0 h 58"/>
                <a:gd name="T2" fmla="*/ 86 w 86"/>
                <a:gd name="T3" fmla="*/ 0 h 58"/>
                <a:gd name="T4" fmla="*/ 57 w 86"/>
                <a:gd name="T5" fmla="*/ 51 h 58"/>
                <a:gd name="T6" fmla="*/ 0 w 86"/>
                <a:gd name="T7" fmla="*/ 17 h 58"/>
                <a:gd name="T8" fmla="*/ 86 w 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8"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5" y="46"/>
                    <a:pt x="57" y="51"/>
                  </a:cubicBezTo>
                  <a:cubicBezTo>
                    <a:pt x="17" y="58"/>
                    <a:pt x="2" y="21"/>
                    <a:pt x="0" y="17"/>
                  </a:cubicBezTo>
                  <a:cubicBezTo>
                    <a:pt x="30" y="15"/>
                    <a:pt x="59" y="10"/>
                    <a:pt x="86" y="0"/>
                  </a:cubicBezTo>
                </a:path>
              </a:pathLst>
            </a:custGeom>
            <a:solidFill>
              <a:srgbClr val="228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1" name="Freeform 29">
              <a:extLst>
                <a:ext uri="{FF2B5EF4-FFF2-40B4-BE49-F238E27FC236}">
                  <a16:creationId xmlns:a16="http://schemas.microsoft.com/office/drawing/2014/main" id="{76EEB27C-278D-44FC-8922-C9D7D5A2C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5324475"/>
              <a:ext cx="204787" cy="149225"/>
            </a:xfrm>
            <a:custGeom>
              <a:avLst/>
              <a:gdLst>
                <a:gd name="T0" fmla="*/ 69 w 73"/>
                <a:gd name="T1" fmla="*/ 9 h 53"/>
                <a:gd name="T2" fmla="*/ 35 w 73"/>
                <a:gd name="T3" fmla="*/ 49 h 53"/>
                <a:gd name="T4" fmla="*/ 0 w 73"/>
                <a:gd name="T5" fmla="*/ 0 h 53"/>
                <a:gd name="T6" fmla="*/ 69 w 73"/>
                <a:gd name="T7" fmla="*/ 9 h 53"/>
                <a:gd name="T8" fmla="*/ 69 w 73"/>
                <a:gd name="T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69" y="9"/>
                  </a:moveTo>
                  <a:cubicBezTo>
                    <a:pt x="70" y="14"/>
                    <a:pt x="73" y="53"/>
                    <a:pt x="35" y="49"/>
                  </a:cubicBezTo>
                  <a:cubicBezTo>
                    <a:pt x="7" y="46"/>
                    <a:pt x="1" y="5"/>
                    <a:pt x="0" y="0"/>
                  </a:cubicBezTo>
                  <a:cubicBezTo>
                    <a:pt x="20" y="3"/>
                    <a:pt x="43" y="7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</a:path>
              </a:pathLst>
            </a:custGeom>
            <a:solidFill>
              <a:srgbClr val="228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2" name="Freeform 30">
              <a:extLst>
                <a:ext uri="{FF2B5EF4-FFF2-40B4-BE49-F238E27FC236}">
                  <a16:creationId xmlns:a16="http://schemas.microsoft.com/office/drawing/2014/main" id="{9852BB74-66D8-4554-8CBC-EE35EEADF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00" y="5148263"/>
              <a:ext cx="222250" cy="231775"/>
            </a:xfrm>
            <a:custGeom>
              <a:avLst/>
              <a:gdLst>
                <a:gd name="T0" fmla="*/ 69 w 79"/>
                <a:gd name="T1" fmla="*/ 51 h 83"/>
                <a:gd name="T2" fmla="*/ 72 w 79"/>
                <a:gd name="T3" fmla="*/ 52 h 83"/>
                <a:gd name="T4" fmla="*/ 72 w 79"/>
                <a:gd name="T5" fmla="*/ 53 h 83"/>
                <a:gd name="T6" fmla="*/ 73 w 79"/>
                <a:gd name="T7" fmla="*/ 70 h 83"/>
                <a:gd name="T8" fmla="*/ 58 w 79"/>
                <a:gd name="T9" fmla="*/ 46 h 83"/>
                <a:gd name="T10" fmla="*/ 50 w 79"/>
                <a:gd name="T11" fmla="*/ 81 h 83"/>
                <a:gd name="T12" fmla="*/ 39 w 79"/>
                <a:gd name="T13" fmla="*/ 46 h 83"/>
                <a:gd name="T14" fmla="*/ 25 w 79"/>
                <a:gd name="T15" fmla="*/ 75 h 83"/>
                <a:gd name="T16" fmla="*/ 23 w 79"/>
                <a:gd name="T17" fmla="*/ 40 h 83"/>
                <a:gd name="T18" fmla="*/ 8 w 79"/>
                <a:gd name="T19" fmla="*/ 54 h 83"/>
                <a:gd name="T20" fmla="*/ 19 w 79"/>
                <a:gd name="T21" fmla="*/ 0 h 83"/>
                <a:gd name="T22" fmla="*/ 67 w 79"/>
                <a:gd name="T23" fmla="*/ 16 h 83"/>
                <a:gd name="T24" fmla="*/ 68 w 79"/>
                <a:gd name="T25" fmla="*/ 16 h 83"/>
                <a:gd name="T26" fmla="*/ 69 w 79"/>
                <a:gd name="T27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83">
                  <a:moveTo>
                    <a:pt x="69" y="51"/>
                  </a:moveTo>
                  <a:cubicBezTo>
                    <a:pt x="69" y="51"/>
                    <a:pt x="70" y="52"/>
                    <a:pt x="72" y="52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9" y="66"/>
                    <a:pt x="73" y="70"/>
                  </a:cubicBezTo>
                  <a:cubicBezTo>
                    <a:pt x="66" y="76"/>
                    <a:pt x="58" y="46"/>
                    <a:pt x="58" y="46"/>
                  </a:cubicBezTo>
                  <a:cubicBezTo>
                    <a:pt x="58" y="46"/>
                    <a:pt x="60" y="78"/>
                    <a:pt x="50" y="81"/>
                  </a:cubicBezTo>
                  <a:cubicBezTo>
                    <a:pt x="39" y="83"/>
                    <a:pt x="39" y="46"/>
                    <a:pt x="39" y="46"/>
                  </a:cubicBezTo>
                  <a:cubicBezTo>
                    <a:pt x="39" y="46"/>
                    <a:pt x="34" y="78"/>
                    <a:pt x="25" y="75"/>
                  </a:cubicBezTo>
                  <a:cubicBezTo>
                    <a:pt x="16" y="73"/>
                    <a:pt x="23" y="40"/>
                    <a:pt x="23" y="40"/>
                  </a:cubicBezTo>
                  <a:cubicBezTo>
                    <a:pt x="23" y="40"/>
                    <a:pt x="16" y="57"/>
                    <a:pt x="8" y="54"/>
                  </a:cubicBezTo>
                  <a:cubicBezTo>
                    <a:pt x="0" y="50"/>
                    <a:pt x="19" y="0"/>
                    <a:pt x="19" y="0"/>
                  </a:cubicBezTo>
                  <a:cubicBezTo>
                    <a:pt x="19" y="0"/>
                    <a:pt x="44" y="25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30"/>
                    <a:pt x="68" y="42"/>
                    <a:pt x="69" y="51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3" name="Freeform 31">
              <a:extLst>
                <a:ext uri="{FF2B5EF4-FFF2-40B4-BE49-F238E27FC236}">
                  <a16:creationId xmlns:a16="http://schemas.microsoft.com/office/drawing/2014/main" id="{536F21CF-6DCE-4F36-B8B4-24608E87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2870200"/>
              <a:ext cx="977900" cy="1195387"/>
            </a:xfrm>
            <a:custGeom>
              <a:avLst/>
              <a:gdLst>
                <a:gd name="T0" fmla="*/ 235 w 349"/>
                <a:gd name="T1" fmla="*/ 50 h 426"/>
                <a:gd name="T2" fmla="*/ 274 w 349"/>
                <a:gd name="T3" fmla="*/ 7 h 426"/>
                <a:gd name="T4" fmla="*/ 287 w 349"/>
                <a:gd name="T5" fmla="*/ 65 h 426"/>
                <a:gd name="T6" fmla="*/ 333 w 349"/>
                <a:gd name="T7" fmla="*/ 35 h 426"/>
                <a:gd name="T8" fmla="*/ 302 w 349"/>
                <a:gd name="T9" fmla="*/ 108 h 426"/>
                <a:gd name="T10" fmla="*/ 278 w 349"/>
                <a:gd name="T11" fmla="*/ 122 h 426"/>
                <a:gd name="T12" fmla="*/ 276 w 349"/>
                <a:gd name="T13" fmla="*/ 142 h 426"/>
                <a:gd name="T14" fmla="*/ 187 w 349"/>
                <a:gd name="T15" fmla="*/ 144 h 426"/>
                <a:gd name="T16" fmla="*/ 187 w 349"/>
                <a:gd name="T17" fmla="*/ 145 h 426"/>
                <a:gd name="T18" fmla="*/ 191 w 349"/>
                <a:gd name="T19" fmla="*/ 291 h 426"/>
                <a:gd name="T20" fmla="*/ 154 w 349"/>
                <a:gd name="T21" fmla="*/ 292 h 426"/>
                <a:gd name="T22" fmla="*/ 169 w 349"/>
                <a:gd name="T23" fmla="*/ 370 h 426"/>
                <a:gd name="T24" fmla="*/ 160 w 349"/>
                <a:gd name="T25" fmla="*/ 420 h 426"/>
                <a:gd name="T26" fmla="*/ 156 w 349"/>
                <a:gd name="T27" fmla="*/ 421 h 426"/>
                <a:gd name="T28" fmla="*/ 109 w 349"/>
                <a:gd name="T29" fmla="*/ 384 h 426"/>
                <a:gd name="T30" fmla="*/ 87 w 349"/>
                <a:gd name="T31" fmla="*/ 401 h 426"/>
                <a:gd name="T32" fmla="*/ 6 w 349"/>
                <a:gd name="T33" fmla="*/ 266 h 426"/>
                <a:gd name="T34" fmla="*/ 32 w 349"/>
                <a:gd name="T35" fmla="*/ 199 h 426"/>
                <a:gd name="T36" fmla="*/ 37 w 349"/>
                <a:gd name="T37" fmla="*/ 119 h 426"/>
                <a:gd name="T38" fmla="*/ 183 w 349"/>
                <a:gd name="T39" fmla="*/ 40 h 426"/>
                <a:gd name="T40" fmla="*/ 231 w 349"/>
                <a:gd name="T41" fmla="*/ 1 h 426"/>
                <a:gd name="T42" fmla="*/ 235 w 349"/>
                <a:gd name="T43" fmla="*/ 5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9" h="426">
                  <a:moveTo>
                    <a:pt x="235" y="50"/>
                  </a:moveTo>
                  <a:cubicBezTo>
                    <a:pt x="251" y="45"/>
                    <a:pt x="264" y="4"/>
                    <a:pt x="274" y="7"/>
                  </a:cubicBezTo>
                  <a:cubicBezTo>
                    <a:pt x="304" y="14"/>
                    <a:pt x="287" y="65"/>
                    <a:pt x="287" y="65"/>
                  </a:cubicBezTo>
                  <a:cubicBezTo>
                    <a:pt x="308" y="44"/>
                    <a:pt x="319" y="6"/>
                    <a:pt x="333" y="35"/>
                  </a:cubicBezTo>
                  <a:cubicBezTo>
                    <a:pt x="349" y="68"/>
                    <a:pt x="324" y="94"/>
                    <a:pt x="302" y="108"/>
                  </a:cubicBezTo>
                  <a:cubicBezTo>
                    <a:pt x="290" y="117"/>
                    <a:pt x="278" y="122"/>
                    <a:pt x="278" y="122"/>
                  </a:cubicBezTo>
                  <a:cubicBezTo>
                    <a:pt x="278" y="122"/>
                    <a:pt x="306" y="124"/>
                    <a:pt x="276" y="142"/>
                  </a:cubicBezTo>
                  <a:cubicBezTo>
                    <a:pt x="254" y="156"/>
                    <a:pt x="207" y="148"/>
                    <a:pt x="187" y="144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7" y="145"/>
                    <a:pt x="219" y="245"/>
                    <a:pt x="191" y="291"/>
                  </a:cubicBezTo>
                  <a:cubicBezTo>
                    <a:pt x="183" y="285"/>
                    <a:pt x="170" y="281"/>
                    <a:pt x="154" y="292"/>
                  </a:cubicBezTo>
                  <a:cubicBezTo>
                    <a:pt x="131" y="309"/>
                    <a:pt x="142" y="358"/>
                    <a:pt x="169" y="370"/>
                  </a:cubicBezTo>
                  <a:cubicBezTo>
                    <a:pt x="171" y="377"/>
                    <a:pt x="179" y="410"/>
                    <a:pt x="160" y="420"/>
                  </a:cubicBezTo>
                  <a:cubicBezTo>
                    <a:pt x="159" y="420"/>
                    <a:pt x="158" y="421"/>
                    <a:pt x="156" y="421"/>
                  </a:cubicBezTo>
                  <a:cubicBezTo>
                    <a:pt x="141" y="426"/>
                    <a:pt x="109" y="384"/>
                    <a:pt x="109" y="384"/>
                  </a:cubicBezTo>
                  <a:cubicBezTo>
                    <a:pt x="109" y="384"/>
                    <a:pt x="108" y="409"/>
                    <a:pt x="87" y="401"/>
                  </a:cubicBezTo>
                  <a:cubicBezTo>
                    <a:pt x="65" y="393"/>
                    <a:pt x="18" y="346"/>
                    <a:pt x="6" y="266"/>
                  </a:cubicBezTo>
                  <a:cubicBezTo>
                    <a:pt x="0" y="222"/>
                    <a:pt x="32" y="199"/>
                    <a:pt x="32" y="199"/>
                  </a:cubicBezTo>
                  <a:cubicBezTo>
                    <a:pt x="32" y="199"/>
                    <a:pt x="12" y="158"/>
                    <a:pt x="37" y="119"/>
                  </a:cubicBezTo>
                  <a:cubicBezTo>
                    <a:pt x="70" y="67"/>
                    <a:pt x="147" y="58"/>
                    <a:pt x="183" y="40"/>
                  </a:cubicBezTo>
                  <a:cubicBezTo>
                    <a:pt x="219" y="23"/>
                    <a:pt x="216" y="0"/>
                    <a:pt x="231" y="1"/>
                  </a:cubicBezTo>
                  <a:cubicBezTo>
                    <a:pt x="261" y="2"/>
                    <a:pt x="236" y="48"/>
                    <a:pt x="235" y="50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4" name="Freeform 32">
              <a:extLst>
                <a:ext uri="{FF2B5EF4-FFF2-40B4-BE49-F238E27FC236}">
                  <a16:creationId xmlns:a16="http://schemas.microsoft.com/office/drawing/2014/main" id="{7BC53AA0-5159-43F7-A045-5254B444C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3609975"/>
              <a:ext cx="420687" cy="444500"/>
            </a:xfrm>
            <a:custGeom>
              <a:avLst/>
              <a:gdLst>
                <a:gd name="T0" fmla="*/ 150 w 150"/>
                <a:gd name="T1" fmla="*/ 157 h 158"/>
                <a:gd name="T2" fmla="*/ 148 w 150"/>
                <a:gd name="T3" fmla="*/ 158 h 158"/>
                <a:gd name="T4" fmla="*/ 150 w 150"/>
                <a:gd name="T5" fmla="*/ 157 h 158"/>
                <a:gd name="T6" fmla="*/ 88 w 150"/>
                <a:gd name="T7" fmla="*/ 138 h 158"/>
                <a:gd name="T8" fmla="*/ 88 w 150"/>
                <a:gd name="T9" fmla="*/ 138 h 158"/>
                <a:gd name="T10" fmla="*/ 88 w 150"/>
                <a:gd name="T11" fmla="*/ 138 h 158"/>
                <a:gd name="T12" fmla="*/ 88 w 150"/>
                <a:gd name="T13" fmla="*/ 138 h 158"/>
                <a:gd name="T14" fmla="*/ 81 w 150"/>
                <a:gd name="T15" fmla="*/ 137 h 158"/>
                <a:gd name="T16" fmla="*/ 81 w 150"/>
                <a:gd name="T17" fmla="*/ 137 h 158"/>
                <a:gd name="T18" fmla="*/ 81 w 150"/>
                <a:gd name="T19" fmla="*/ 137 h 158"/>
                <a:gd name="T20" fmla="*/ 103 w 150"/>
                <a:gd name="T21" fmla="*/ 120 h 158"/>
                <a:gd name="T22" fmla="*/ 148 w 150"/>
                <a:gd name="T23" fmla="*/ 158 h 158"/>
                <a:gd name="T24" fmla="*/ 148 w 150"/>
                <a:gd name="T25" fmla="*/ 158 h 158"/>
                <a:gd name="T26" fmla="*/ 103 w 150"/>
                <a:gd name="T27" fmla="*/ 120 h 158"/>
                <a:gd name="T28" fmla="*/ 103 w 150"/>
                <a:gd name="T29" fmla="*/ 120 h 158"/>
                <a:gd name="T30" fmla="*/ 88 w 150"/>
                <a:gd name="T31" fmla="*/ 138 h 158"/>
                <a:gd name="T32" fmla="*/ 103 w 150"/>
                <a:gd name="T33" fmla="*/ 120 h 158"/>
                <a:gd name="T34" fmla="*/ 0 w 150"/>
                <a:gd name="T35" fmla="*/ 2 h 158"/>
                <a:gd name="T36" fmla="*/ 0 w 150"/>
                <a:gd name="T37" fmla="*/ 2 h 158"/>
                <a:gd name="T38" fmla="*/ 0 w 150"/>
                <a:gd name="T39" fmla="*/ 2 h 158"/>
                <a:gd name="T40" fmla="*/ 0 w 150"/>
                <a:gd name="T41" fmla="*/ 2 h 158"/>
                <a:gd name="T42" fmla="*/ 0 w 150"/>
                <a:gd name="T43" fmla="*/ 2 h 158"/>
                <a:gd name="T44" fmla="*/ 0 w 150"/>
                <a:gd name="T45" fmla="*/ 2 h 158"/>
                <a:gd name="T46" fmla="*/ 0 w 150"/>
                <a:gd name="T47" fmla="*/ 2 h 158"/>
                <a:gd name="T48" fmla="*/ 0 w 150"/>
                <a:gd name="T49" fmla="*/ 2 h 158"/>
                <a:gd name="T50" fmla="*/ 0 w 150"/>
                <a:gd name="T51" fmla="*/ 2 h 158"/>
                <a:gd name="T52" fmla="*/ 0 w 150"/>
                <a:gd name="T53" fmla="*/ 1 h 158"/>
                <a:gd name="T54" fmla="*/ 0 w 150"/>
                <a:gd name="T55" fmla="*/ 2 h 158"/>
                <a:gd name="T56" fmla="*/ 0 w 150"/>
                <a:gd name="T57" fmla="*/ 1 h 158"/>
                <a:gd name="T58" fmla="*/ 0 w 150"/>
                <a:gd name="T59" fmla="*/ 1 h 158"/>
                <a:gd name="T60" fmla="*/ 0 w 150"/>
                <a:gd name="T61" fmla="*/ 1 h 158"/>
                <a:gd name="T62" fmla="*/ 0 w 150"/>
                <a:gd name="T63" fmla="*/ 1 h 158"/>
                <a:gd name="T64" fmla="*/ 0 w 150"/>
                <a:gd name="T65" fmla="*/ 1 h 158"/>
                <a:gd name="T66" fmla="*/ 0 w 150"/>
                <a:gd name="T67" fmla="*/ 1 h 158"/>
                <a:gd name="T68" fmla="*/ 0 w 150"/>
                <a:gd name="T69" fmla="*/ 1 h 158"/>
                <a:gd name="T70" fmla="*/ 0 w 150"/>
                <a:gd name="T71" fmla="*/ 1 h 158"/>
                <a:gd name="T72" fmla="*/ 0 w 150"/>
                <a:gd name="T73" fmla="*/ 1 h 158"/>
                <a:gd name="T74" fmla="*/ 0 w 150"/>
                <a:gd name="T75" fmla="*/ 1 h 158"/>
                <a:gd name="T76" fmla="*/ 0 w 150"/>
                <a:gd name="T77" fmla="*/ 1 h 158"/>
                <a:gd name="T78" fmla="*/ 0 w 150"/>
                <a:gd name="T79" fmla="*/ 1 h 158"/>
                <a:gd name="T80" fmla="*/ 0 w 150"/>
                <a:gd name="T81" fmla="*/ 1 h 158"/>
                <a:gd name="T82" fmla="*/ 0 w 150"/>
                <a:gd name="T83" fmla="*/ 1 h 158"/>
                <a:gd name="T84" fmla="*/ 0 w 150"/>
                <a:gd name="T85" fmla="*/ 1 h 158"/>
                <a:gd name="T86" fmla="*/ 0 w 150"/>
                <a:gd name="T87" fmla="*/ 1 h 158"/>
                <a:gd name="T88" fmla="*/ 0 w 150"/>
                <a:gd name="T89" fmla="*/ 1 h 158"/>
                <a:gd name="T90" fmla="*/ 0 w 150"/>
                <a:gd name="T91" fmla="*/ 1 h 158"/>
                <a:gd name="T92" fmla="*/ 0 w 150"/>
                <a:gd name="T93" fmla="*/ 1 h 158"/>
                <a:gd name="T94" fmla="*/ 0 w 150"/>
                <a:gd name="T95" fmla="*/ 0 h 158"/>
                <a:gd name="T96" fmla="*/ 0 w 150"/>
                <a:gd name="T97" fmla="*/ 0 h 158"/>
                <a:gd name="T98" fmla="*/ 0 w 150"/>
                <a:gd name="T99" fmla="*/ 0 h 158"/>
                <a:gd name="T100" fmla="*/ 0 w 150"/>
                <a:gd name="T101" fmla="*/ 0 h 158"/>
                <a:gd name="T102" fmla="*/ 0 w 150"/>
                <a:gd name="T103" fmla="*/ 0 h 158"/>
                <a:gd name="T104" fmla="*/ 0 w 150"/>
                <a:gd name="T105" fmla="*/ 0 h 158"/>
                <a:gd name="T106" fmla="*/ 0 w 150"/>
                <a:gd name="T107" fmla="*/ 0 h 158"/>
                <a:gd name="T108" fmla="*/ 0 w 150"/>
                <a:gd name="T109" fmla="*/ 0 h 158"/>
                <a:gd name="T110" fmla="*/ 0 w 150"/>
                <a:gd name="T1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8">
                  <a:moveTo>
                    <a:pt x="150" y="157"/>
                  </a:moveTo>
                  <a:cubicBezTo>
                    <a:pt x="150" y="158"/>
                    <a:pt x="149" y="158"/>
                    <a:pt x="148" y="158"/>
                  </a:cubicBezTo>
                  <a:cubicBezTo>
                    <a:pt x="149" y="158"/>
                    <a:pt x="150" y="158"/>
                    <a:pt x="150" y="157"/>
                  </a:cubicBezTo>
                  <a:moveTo>
                    <a:pt x="88" y="138"/>
                  </a:moveTo>
                  <a:cubicBezTo>
                    <a:pt x="88" y="138"/>
                    <a:pt x="88" y="138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moveTo>
                    <a:pt x="81" y="137"/>
                  </a:moveTo>
                  <a:cubicBezTo>
                    <a:pt x="81" y="137"/>
                    <a:pt x="81" y="137"/>
                    <a:pt x="81" y="137"/>
                  </a:cubicBezTo>
                  <a:cubicBezTo>
                    <a:pt x="81" y="137"/>
                    <a:pt x="81" y="137"/>
                    <a:pt x="81" y="137"/>
                  </a:cubicBezTo>
                  <a:moveTo>
                    <a:pt x="103" y="120"/>
                  </a:moveTo>
                  <a:cubicBezTo>
                    <a:pt x="104" y="121"/>
                    <a:pt x="132" y="158"/>
                    <a:pt x="148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32" y="158"/>
                    <a:pt x="104" y="121"/>
                    <a:pt x="103" y="120"/>
                  </a:cubicBezTo>
                  <a:moveTo>
                    <a:pt x="103" y="120"/>
                  </a:moveTo>
                  <a:cubicBezTo>
                    <a:pt x="103" y="120"/>
                    <a:pt x="102" y="138"/>
                    <a:pt x="88" y="138"/>
                  </a:cubicBezTo>
                  <a:cubicBezTo>
                    <a:pt x="102" y="138"/>
                    <a:pt x="103" y="120"/>
                    <a:pt x="103" y="120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5" name="Freeform 33">
              <a:extLst>
                <a:ext uri="{FF2B5EF4-FFF2-40B4-BE49-F238E27FC236}">
                  <a16:creationId xmlns:a16="http://schemas.microsoft.com/office/drawing/2014/main" id="{0389A191-C4CD-4FCE-8E03-03F5616A6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50" y="3521075"/>
              <a:ext cx="471487" cy="533400"/>
            </a:xfrm>
            <a:custGeom>
              <a:avLst/>
              <a:gdLst>
                <a:gd name="T0" fmla="*/ 2 w 168"/>
                <a:gd name="T1" fmla="*/ 32 h 190"/>
                <a:gd name="T2" fmla="*/ 2 w 168"/>
                <a:gd name="T3" fmla="*/ 32 h 190"/>
                <a:gd name="T4" fmla="*/ 2 w 168"/>
                <a:gd name="T5" fmla="*/ 32 h 190"/>
                <a:gd name="T6" fmla="*/ 2 w 168"/>
                <a:gd name="T7" fmla="*/ 33 h 190"/>
                <a:gd name="T8" fmla="*/ 2 w 168"/>
                <a:gd name="T9" fmla="*/ 33 h 190"/>
                <a:gd name="T10" fmla="*/ 2 w 168"/>
                <a:gd name="T11" fmla="*/ 33 h 190"/>
                <a:gd name="T12" fmla="*/ 2 w 168"/>
                <a:gd name="T13" fmla="*/ 33 h 190"/>
                <a:gd name="T14" fmla="*/ 2 w 168"/>
                <a:gd name="T15" fmla="*/ 33 h 190"/>
                <a:gd name="T16" fmla="*/ 2 w 168"/>
                <a:gd name="T17" fmla="*/ 33 h 190"/>
                <a:gd name="T18" fmla="*/ 2 w 168"/>
                <a:gd name="T19" fmla="*/ 33 h 190"/>
                <a:gd name="T20" fmla="*/ 2 w 168"/>
                <a:gd name="T21" fmla="*/ 34 h 190"/>
                <a:gd name="T22" fmla="*/ 2 w 168"/>
                <a:gd name="T23" fmla="*/ 34 h 190"/>
                <a:gd name="T24" fmla="*/ 2 w 168"/>
                <a:gd name="T25" fmla="*/ 34 h 190"/>
                <a:gd name="T26" fmla="*/ 2 w 168"/>
                <a:gd name="T27" fmla="*/ 34 h 190"/>
                <a:gd name="T28" fmla="*/ 83 w 168"/>
                <a:gd name="T29" fmla="*/ 169 h 190"/>
                <a:gd name="T30" fmla="*/ 90 w 168"/>
                <a:gd name="T31" fmla="*/ 170 h 190"/>
                <a:gd name="T32" fmla="*/ 90 w 168"/>
                <a:gd name="T33" fmla="*/ 170 h 190"/>
                <a:gd name="T34" fmla="*/ 105 w 168"/>
                <a:gd name="T35" fmla="*/ 152 h 190"/>
                <a:gd name="T36" fmla="*/ 150 w 168"/>
                <a:gd name="T37" fmla="*/ 190 h 190"/>
                <a:gd name="T38" fmla="*/ 152 w 168"/>
                <a:gd name="T39" fmla="*/ 189 h 190"/>
                <a:gd name="T40" fmla="*/ 156 w 168"/>
                <a:gd name="T41" fmla="*/ 188 h 190"/>
                <a:gd name="T42" fmla="*/ 156 w 168"/>
                <a:gd name="T43" fmla="*/ 188 h 190"/>
                <a:gd name="T44" fmla="*/ 168 w 168"/>
                <a:gd name="T45" fmla="*/ 162 h 190"/>
                <a:gd name="T46" fmla="*/ 165 w 168"/>
                <a:gd name="T47" fmla="*/ 138 h 190"/>
                <a:gd name="T48" fmla="*/ 164 w 168"/>
                <a:gd name="T49" fmla="*/ 138 h 190"/>
                <a:gd name="T50" fmla="*/ 164 w 168"/>
                <a:gd name="T51" fmla="*/ 138 h 190"/>
                <a:gd name="T52" fmla="*/ 164 w 168"/>
                <a:gd name="T53" fmla="*/ 138 h 190"/>
                <a:gd name="T54" fmla="*/ 164 w 168"/>
                <a:gd name="T55" fmla="*/ 138 h 190"/>
                <a:gd name="T56" fmla="*/ 164 w 168"/>
                <a:gd name="T57" fmla="*/ 138 h 190"/>
                <a:gd name="T58" fmla="*/ 142 w 168"/>
                <a:gd name="T59" fmla="*/ 113 h 190"/>
                <a:gd name="T60" fmla="*/ 142 w 168"/>
                <a:gd name="T61" fmla="*/ 113 h 190"/>
                <a:gd name="T62" fmla="*/ 134 w 168"/>
                <a:gd name="T63" fmla="*/ 124 h 190"/>
                <a:gd name="T64" fmla="*/ 134 w 168"/>
                <a:gd name="T65" fmla="*/ 124 h 190"/>
                <a:gd name="T66" fmla="*/ 131 w 168"/>
                <a:gd name="T67" fmla="*/ 123 h 190"/>
                <a:gd name="T68" fmla="*/ 131 w 168"/>
                <a:gd name="T69" fmla="*/ 123 h 190"/>
                <a:gd name="T70" fmla="*/ 130 w 168"/>
                <a:gd name="T71" fmla="*/ 123 h 190"/>
                <a:gd name="T72" fmla="*/ 120 w 168"/>
                <a:gd name="T73" fmla="*/ 114 h 190"/>
                <a:gd name="T74" fmla="*/ 82 w 168"/>
                <a:gd name="T75" fmla="*/ 60 h 190"/>
                <a:gd name="T76" fmla="*/ 71 w 168"/>
                <a:gd name="T77" fmla="*/ 63 h 190"/>
                <a:gd name="T78" fmla="*/ 71 w 168"/>
                <a:gd name="T79" fmla="*/ 63 h 190"/>
                <a:gd name="T80" fmla="*/ 55 w 168"/>
                <a:gd name="T81" fmla="*/ 9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190">
                  <a:moveTo>
                    <a:pt x="5" y="0"/>
                  </a:moveTo>
                  <a:cubicBezTo>
                    <a:pt x="2" y="9"/>
                    <a:pt x="0" y="1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4" y="114"/>
                    <a:pt x="61" y="161"/>
                    <a:pt x="83" y="169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6" y="170"/>
                    <a:pt x="88" y="170"/>
                    <a:pt x="90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104" y="170"/>
                    <a:pt x="105" y="152"/>
                    <a:pt x="105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3"/>
                    <a:pt x="134" y="190"/>
                    <a:pt x="150" y="190"/>
                  </a:cubicBezTo>
                  <a:cubicBezTo>
                    <a:pt x="150" y="190"/>
                    <a:pt x="150" y="190"/>
                    <a:pt x="150" y="190"/>
                  </a:cubicBezTo>
                  <a:cubicBezTo>
                    <a:pt x="151" y="190"/>
                    <a:pt x="152" y="190"/>
                    <a:pt x="152" y="189"/>
                  </a:cubicBezTo>
                  <a:cubicBezTo>
                    <a:pt x="152" y="189"/>
                    <a:pt x="152" y="189"/>
                    <a:pt x="152" y="189"/>
                  </a:cubicBezTo>
                  <a:cubicBezTo>
                    <a:pt x="154" y="189"/>
                    <a:pt x="155" y="188"/>
                    <a:pt x="156" y="188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66" y="183"/>
                    <a:pt x="168" y="172"/>
                    <a:pt x="168" y="162"/>
                  </a:cubicBezTo>
                  <a:cubicBezTo>
                    <a:pt x="168" y="152"/>
                    <a:pt x="166" y="142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54" y="133"/>
                    <a:pt x="147" y="124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19"/>
                    <a:pt x="138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2" y="124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26" y="121"/>
                    <a:pt x="123" y="118"/>
                    <a:pt x="120" y="114"/>
                  </a:cubicBezTo>
                  <a:cubicBezTo>
                    <a:pt x="105" y="95"/>
                    <a:pt x="102" y="60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8" y="60"/>
                    <a:pt x="75" y="61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59" y="71"/>
                    <a:pt x="63" y="87"/>
                    <a:pt x="55" y="99"/>
                  </a:cubicBezTo>
                  <a:cubicBezTo>
                    <a:pt x="21" y="75"/>
                    <a:pt x="10" y="37"/>
                    <a:pt x="5" y="0"/>
                  </a:cubicBezTo>
                </a:path>
              </a:pathLst>
            </a:custGeom>
            <a:solidFill>
              <a:srgbClr val="B17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6" name="Freeform 34">
              <a:extLst>
                <a:ext uri="{FF2B5EF4-FFF2-40B4-BE49-F238E27FC236}">
                  <a16:creationId xmlns:a16="http://schemas.microsoft.com/office/drawing/2014/main" id="{00682D29-991C-4B8E-A842-B6CC1953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2870200"/>
              <a:ext cx="952500" cy="1003300"/>
            </a:xfrm>
            <a:custGeom>
              <a:avLst/>
              <a:gdLst>
                <a:gd name="T0" fmla="*/ 324 w 340"/>
                <a:gd name="T1" fmla="*/ 35 h 358"/>
                <a:gd name="T2" fmla="*/ 278 w 340"/>
                <a:gd name="T3" fmla="*/ 65 h 358"/>
                <a:gd name="T4" fmla="*/ 265 w 340"/>
                <a:gd name="T5" fmla="*/ 7 h 358"/>
                <a:gd name="T6" fmla="*/ 226 w 340"/>
                <a:gd name="T7" fmla="*/ 50 h 358"/>
                <a:gd name="T8" fmla="*/ 222 w 340"/>
                <a:gd name="T9" fmla="*/ 1 h 358"/>
                <a:gd name="T10" fmla="*/ 174 w 340"/>
                <a:gd name="T11" fmla="*/ 40 h 358"/>
                <a:gd name="T12" fmla="*/ 28 w 340"/>
                <a:gd name="T13" fmla="*/ 119 h 358"/>
                <a:gd name="T14" fmla="*/ 23 w 340"/>
                <a:gd name="T15" fmla="*/ 199 h 358"/>
                <a:gd name="T16" fmla="*/ 0 w 340"/>
                <a:gd name="T17" fmla="*/ 232 h 358"/>
                <a:gd name="T18" fmla="*/ 50 w 340"/>
                <a:gd name="T19" fmla="*/ 331 h 358"/>
                <a:gd name="T20" fmla="*/ 66 w 340"/>
                <a:gd name="T21" fmla="*/ 295 h 358"/>
                <a:gd name="T22" fmla="*/ 126 w 340"/>
                <a:gd name="T23" fmla="*/ 355 h 358"/>
                <a:gd name="T24" fmla="*/ 137 w 340"/>
                <a:gd name="T25" fmla="*/ 345 h 358"/>
                <a:gd name="T26" fmla="*/ 145 w 340"/>
                <a:gd name="T27" fmla="*/ 292 h 358"/>
                <a:gd name="T28" fmla="*/ 182 w 340"/>
                <a:gd name="T29" fmla="*/ 291 h 358"/>
                <a:gd name="T30" fmla="*/ 178 w 340"/>
                <a:gd name="T31" fmla="*/ 145 h 358"/>
                <a:gd name="T32" fmla="*/ 178 w 340"/>
                <a:gd name="T33" fmla="*/ 144 h 358"/>
                <a:gd name="T34" fmla="*/ 267 w 340"/>
                <a:gd name="T35" fmla="*/ 142 h 358"/>
                <a:gd name="T36" fmla="*/ 269 w 340"/>
                <a:gd name="T37" fmla="*/ 122 h 358"/>
                <a:gd name="T38" fmla="*/ 293 w 340"/>
                <a:gd name="T39" fmla="*/ 108 h 358"/>
                <a:gd name="T40" fmla="*/ 324 w 340"/>
                <a:gd name="T41" fmla="*/ 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358">
                  <a:moveTo>
                    <a:pt x="324" y="35"/>
                  </a:moveTo>
                  <a:cubicBezTo>
                    <a:pt x="310" y="6"/>
                    <a:pt x="299" y="44"/>
                    <a:pt x="278" y="65"/>
                  </a:cubicBezTo>
                  <a:cubicBezTo>
                    <a:pt x="278" y="65"/>
                    <a:pt x="295" y="14"/>
                    <a:pt x="265" y="7"/>
                  </a:cubicBezTo>
                  <a:cubicBezTo>
                    <a:pt x="255" y="4"/>
                    <a:pt x="242" y="45"/>
                    <a:pt x="226" y="50"/>
                  </a:cubicBezTo>
                  <a:cubicBezTo>
                    <a:pt x="227" y="48"/>
                    <a:pt x="252" y="2"/>
                    <a:pt x="222" y="1"/>
                  </a:cubicBezTo>
                  <a:cubicBezTo>
                    <a:pt x="207" y="0"/>
                    <a:pt x="210" y="23"/>
                    <a:pt x="174" y="40"/>
                  </a:cubicBezTo>
                  <a:cubicBezTo>
                    <a:pt x="138" y="58"/>
                    <a:pt x="61" y="67"/>
                    <a:pt x="28" y="119"/>
                  </a:cubicBezTo>
                  <a:cubicBezTo>
                    <a:pt x="3" y="158"/>
                    <a:pt x="23" y="199"/>
                    <a:pt x="23" y="199"/>
                  </a:cubicBezTo>
                  <a:cubicBezTo>
                    <a:pt x="23" y="199"/>
                    <a:pt x="8" y="210"/>
                    <a:pt x="0" y="232"/>
                  </a:cubicBezTo>
                  <a:cubicBezTo>
                    <a:pt x="5" y="269"/>
                    <a:pt x="16" y="307"/>
                    <a:pt x="50" y="331"/>
                  </a:cubicBezTo>
                  <a:cubicBezTo>
                    <a:pt x="58" y="319"/>
                    <a:pt x="54" y="303"/>
                    <a:pt x="66" y="295"/>
                  </a:cubicBezTo>
                  <a:cubicBezTo>
                    <a:pt x="102" y="279"/>
                    <a:pt x="98" y="343"/>
                    <a:pt x="126" y="355"/>
                  </a:cubicBezTo>
                  <a:cubicBezTo>
                    <a:pt x="132" y="358"/>
                    <a:pt x="136" y="352"/>
                    <a:pt x="137" y="345"/>
                  </a:cubicBezTo>
                  <a:cubicBezTo>
                    <a:pt x="129" y="326"/>
                    <a:pt x="130" y="303"/>
                    <a:pt x="145" y="292"/>
                  </a:cubicBezTo>
                  <a:cubicBezTo>
                    <a:pt x="161" y="281"/>
                    <a:pt x="174" y="285"/>
                    <a:pt x="182" y="291"/>
                  </a:cubicBezTo>
                  <a:cubicBezTo>
                    <a:pt x="210" y="245"/>
                    <a:pt x="178" y="145"/>
                    <a:pt x="178" y="145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98" y="148"/>
                    <a:pt x="245" y="156"/>
                    <a:pt x="267" y="142"/>
                  </a:cubicBezTo>
                  <a:cubicBezTo>
                    <a:pt x="297" y="124"/>
                    <a:pt x="269" y="122"/>
                    <a:pt x="269" y="122"/>
                  </a:cubicBezTo>
                  <a:cubicBezTo>
                    <a:pt x="269" y="122"/>
                    <a:pt x="281" y="117"/>
                    <a:pt x="293" y="108"/>
                  </a:cubicBezTo>
                  <a:cubicBezTo>
                    <a:pt x="315" y="94"/>
                    <a:pt x="340" y="68"/>
                    <a:pt x="324" y="35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7" name="Freeform 35">
              <a:extLst>
                <a:ext uri="{FF2B5EF4-FFF2-40B4-BE49-F238E27FC236}">
                  <a16:creationId xmlns:a16="http://schemas.microsoft.com/office/drawing/2014/main" id="{FA5F2C9E-CE8C-400A-AF83-8A2F9D6D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0" y="3397250"/>
              <a:ext cx="230187" cy="168275"/>
            </a:xfrm>
            <a:custGeom>
              <a:avLst/>
              <a:gdLst>
                <a:gd name="T0" fmla="*/ 43 w 82"/>
                <a:gd name="T1" fmla="*/ 16 h 60"/>
                <a:gd name="T2" fmla="*/ 68 w 82"/>
                <a:gd name="T3" fmla="*/ 0 h 60"/>
                <a:gd name="T4" fmla="*/ 82 w 82"/>
                <a:gd name="T5" fmla="*/ 11 h 60"/>
                <a:gd name="T6" fmla="*/ 63 w 82"/>
                <a:gd name="T7" fmla="*/ 23 h 60"/>
                <a:gd name="T8" fmla="*/ 63 w 82"/>
                <a:gd name="T9" fmla="*/ 23 h 60"/>
                <a:gd name="T10" fmla="*/ 47 w 82"/>
                <a:gd name="T11" fmla="*/ 36 h 60"/>
                <a:gd name="T12" fmla="*/ 22 w 82"/>
                <a:gd name="T13" fmla="*/ 53 h 60"/>
                <a:gd name="T14" fmla="*/ 13 w 82"/>
                <a:gd name="T15" fmla="*/ 60 h 60"/>
                <a:gd name="T16" fmla="*/ 1 w 82"/>
                <a:gd name="T17" fmla="*/ 48 h 60"/>
                <a:gd name="T18" fmla="*/ 18 w 82"/>
                <a:gd name="T19" fmla="*/ 33 h 60"/>
                <a:gd name="T20" fmla="*/ 43 w 82"/>
                <a:gd name="T21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0">
                  <a:moveTo>
                    <a:pt x="43" y="16"/>
                  </a:moveTo>
                  <a:cubicBezTo>
                    <a:pt x="55" y="7"/>
                    <a:pt x="66" y="1"/>
                    <a:pt x="68" y="0"/>
                  </a:cubicBezTo>
                  <a:cubicBezTo>
                    <a:pt x="73" y="0"/>
                    <a:pt x="82" y="11"/>
                    <a:pt x="82" y="11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56" y="26"/>
                    <a:pt x="49" y="33"/>
                    <a:pt x="47" y="3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" y="54"/>
                    <a:pt x="1" y="48"/>
                  </a:cubicBezTo>
                  <a:cubicBezTo>
                    <a:pt x="0" y="47"/>
                    <a:pt x="8" y="40"/>
                    <a:pt x="18" y="33"/>
                  </a:cubicBezTo>
                  <a:cubicBezTo>
                    <a:pt x="26" y="27"/>
                    <a:pt x="35" y="21"/>
                    <a:pt x="43" y="16"/>
                  </a:cubicBezTo>
                  <a:close/>
                </a:path>
              </a:pathLst>
            </a:custGeom>
            <a:solidFill>
              <a:srgbClr val="E8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8" name="Freeform 36">
              <a:extLst>
                <a:ext uri="{FF2B5EF4-FFF2-40B4-BE49-F238E27FC236}">
                  <a16:creationId xmlns:a16="http://schemas.microsoft.com/office/drawing/2014/main" id="{CB505110-8CFC-4BCF-9BAB-34A6D846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300" y="3425825"/>
              <a:ext cx="69850" cy="63500"/>
            </a:xfrm>
            <a:custGeom>
              <a:avLst/>
              <a:gdLst>
                <a:gd name="T0" fmla="*/ 12 w 25"/>
                <a:gd name="T1" fmla="*/ 6 h 23"/>
                <a:gd name="T2" fmla="*/ 25 w 25"/>
                <a:gd name="T3" fmla="*/ 6 h 23"/>
                <a:gd name="T4" fmla="*/ 0 w 25"/>
                <a:gd name="T5" fmla="*/ 23 h 23"/>
                <a:gd name="T6" fmla="*/ 12 w 25"/>
                <a:gd name="T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2" y="6"/>
                  </a:moveTo>
                  <a:cubicBezTo>
                    <a:pt x="22" y="0"/>
                    <a:pt x="24" y="4"/>
                    <a:pt x="25" y="6"/>
                  </a:cubicBezTo>
                  <a:cubicBezTo>
                    <a:pt x="17" y="11"/>
                    <a:pt x="8" y="17"/>
                    <a:pt x="0" y="23"/>
                  </a:cubicBezTo>
                  <a:cubicBezTo>
                    <a:pt x="1" y="19"/>
                    <a:pt x="3" y="11"/>
                    <a:pt x="12" y="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9" name="Freeform 37">
              <a:extLst>
                <a:ext uri="{FF2B5EF4-FFF2-40B4-BE49-F238E27FC236}">
                  <a16:creationId xmlns:a16="http://schemas.microsoft.com/office/drawing/2014/main" id="{0FFB97E1-26BC-4D5C-AC88-76C83451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0" y="3451225"/>
              <a:ext cx="292100" cy="279400"/>
            </a:xfrm>
            <a:custGeom>
              <a:avLst/>
              <a:gdLst>
                <a:gd name="T0" fmla="*/ 98 w 104"/>
                <a:gd name="T1" fmla="*/ 46 h 100"/>
                <a:gd name="T2" fmla="*/ 89 w 104"/>
                <a:gd name="T3" fmla="*/ 68 h 100"/>
                <a:gd name="T4" fmla="*/ 88 w 104"/>
                <a:gd name="T5" fmla="*/ 68 h 100"/>
                <a:gd name="T6" fmla="*/ 62 w 104"/>
                <a:gd name="T7" fmla="*/ 100 h 100"/>
                <a:gd name="T8" fmla="*/ 1 w 104"/>
                <a:gd name="T9" fmla="*/ 50 h 100"/>
                <a:gd name="T10" fmla="*/ 1 w 104"/>
                <a:gd name="T11" fmla="*/ 50 h 100"/>
                <a:gd name="T12" fmla="*/ 2 w 104"/>
                <a:gd name="T13" fmla="*/ 34 h 100"/>
                <a:gd name="T14" fmla="*/ 27 w 104"/>
                <a:gd name="T15" fmla="*/ 17 h 100"/>
                <a:gd name="T16" fmla="*/ 43 w 104"/>
                <a:gd name="T17" fmla="*/ 4 h 100"/>
                <a:gd name="T18" fmla="*/ 47 w 104"/>
                <a:gd name="T19" fmla="*/ 2 h 100"/>
                <a:gd name="T20" fmla="*/ 57 w 104"/>
                <a:gd name="T21" fmla="*/ 16 h 100"/>
                <a:gd name="T22" fmla="*/ 75 w 104"/>
                <a:gd name="T23" fmla="*/ 13 h 100"/>
                <a:gd name="T24" fmla="*/ 76 w 104"/>
                <a:gd name="T25" fmla="*/ 36 h 100"/>
                <a:gd name="T26" fmla="*/ 98 w 104"/>
                <a:gd name="T27" fmla="*/ 4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00">
                  <a:moveTo>
                    <a:pt x="98" y="46"/>
                  </a:moveTo>
                  <a:cubicBezTo>
                    <a:pt x="104" y="66"/>
                    <a:pt x="89" y="68"/>
                    <a:pt x="89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6" y="77"/>
                    <a:pt x="80" y="91"/>
                    <a:pt x="62" y="100"/>
                  </a:cubicBezTo>
                  <a:cubicBezTo>
                    <a:pt x="27" y="98"/>
                    <a:pt x="4" y="55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4"/>
                    <a:pt x="1" y="37"/>
                    <a:pt x="2" y="34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9" y="14"/>
                    <a:pt x="36" y="7"/>
                    <a:pt x="43" y="4"/>
                  </a:cubicBezTo>
                  <a:cubicBezTo>
                    <a:pt x="45" y="3"/>
                    <a:pt x="46" y="3"/>
                    <a:pt x="47" y="2"/>
                  </a:cubicBezTo>
                  <a:cubicBezTo>
                    <a:pt x="54" y="0"/>
                    <a:pt x="58" y="10"/>
                    <a:pt x="57" y="16"/>
                  </a:cubicBezTo>
                  <a:cubicBezTo>
                    <a:pt x="57" y="16"/>
                    <a:pt x="65" y="4"/>
                    <a:pt x="75" y="13"/>
                  </a:cubicBezTo>
                  <a:cubicBezTo>
                    <a:pt x="85" y="21"/>
                    <a:pt x="76" y="35"/>
                    <a:pt x="76" y="36"/>
                  </a:cubicBezTo>
                  <a:cubicBezTo>
                    <a:pt x="77" y="36"/>
                    <a:pt x="93" y="27"/>
                    <a:pt x="98" y="46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0" name="Freeform 38">
              <a:extLst>
                <a:ext uri="{FF2B5EF4-FFF2-40B4-BE49-F238E27FC236}">
                  <a16:creationId xmlns:a16="http://schemas.microsoft.com/office/drawing/2014/main" id="{2201ED62-EF9E-44F3-A70F-EA55431F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0" y="3173413"/>
              <a:ext cx="693737" cy="1127125"/>
            </a:xfrm>
            <a:custGeom>
              <a:avLst/>
              <a:gdLst>
                <a:gd name="T0" fmla="*/ 134 w 247"/>
                <a:gd name="T1" fmla="*/ 307 h 402"/>
                <a:gd name="T2" fmla="*/ 142 w 247"/>
                <a:gd name="T3" fmla="*/ 361 h 402"/>
                <a:gd name="T4" fmla="*/ 32 w 247"/>
                <a:gd name="T5" fmla="*/ 361 h 402"/>
                <a:gd name="T6" fmla="*/ 30 w 247"/>
                <a:gd name="T7" fmla="*/ 312 h 402"/>
                <a:gd name="T8" fmla="*/ 29 w 247"/>
                <a:gd name="T9" fmla="*/ 312 h 402"/>
                <a:gd name="T10" fmla="*/ 38 w 247"/>
                <a:gd name="T11" fmla="*/ 262 h 402"/>
                <a:gd name="T12" fmla="*/ 23 w 247"/>
                <a:gd name="T13" fmla="*/ 184 h 402"/>
                <a:gd name="T14" fmla="*/ 60 w 247"/>
                <a:gd name="T15" fmla="*/ 183 h 402"/>
                <a:gd name="T16" fmla="*/ 56 w 247"/>
                <a:gd name="T17" fmla="*/ 37 h 402"/>
                <a:gd name="T18" fmla="*/ 56 w 247"/>
                <a:gd name="T19" fmla="*/ 36 h 402"/>
                <a:gd name="T20" fmla="*/ 145 w 247"/>
                <a:gd name="T21" fmla="*/ 34 h 402"/>
                <a:gd name="T22" fmla="*/ 147 w 247"/>
                <a:gd name="T23" fmla="*/ 14 h 402"/>
                <a:gd name="T24" fmla="*/ 171 w 247"/>
                <a:gd name="T25" fmla="*/ 0 h 402"/>
                <a:gd name="T26" fmla="*/ 173 w 247"/>
                <a:gd name="T27" fmla="*/ 1 h 402"/>
                <a:gd name="T28" fmla="*/ 205 w 247"/>
                <a:gd name="T29" fmla="*/ 83 h 402"/>
                <a:gd name="T30" fmla="*/ 222 w 247"/>
                <a:gd name="T31" fmla="*/ 115 h 402"/>
                <a:gd name="T32" fmla="*/ 244 w 247"/>
                <a:gd name="T33" fmla="*/ 127 h 402"/>
                <a:gd name="T34" fmla="*/ 227 w 247"/>
                <a:gd name="T35" fmla="*/ 156 h 402"/>
                <a:gd name="T36" fmla="*/ 193 w 247"/>
                <a:gd name="T37" fmla="*/ 268 h 402"/>
                <a:gd name="T38" fmla="*/ 134 w 247"/>
                <a:gd name="T39" fmla="*/ 30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402">
                  <a:moveTo>
                    <a:pt x="134" y="307"/>
                  </a:moveTo>
                  <a:cubicBezTo>
                    <a:pt x="142" y="361"/>
                    <a:pt x="142" y="361"/>
                    <a:pt x="142" y="361"/>
                  </a:cubicBezTo>
                  <a:cubicBezTo>
                    <a:pt x="100" y="402"/>
                    <a:pt x="32" y="361"/>
                    <a:pt x="32" y="361"/>
                  </a:cubicBezTo>
                  <a:cubicBezTo>
                    <a:pt x="32" y="361"/>
                    <a:pt x="30" y="315"/>
                    <a:pt x="30" y="312"/>
                  </a:cubicBezTo>
                  <a:cubicBezTo>
                    <a:pt x="29" y="312"/>
                    <a:pt x="29" y="312"/>
                    <a:pt x="29" y="312"/>
                  </a:cubicBezTo>
                  <a:cubicBezTo>
                    <a:pt x="48" y="302"/>
                    <a:pt x="40" y="269"/>
                    <a:pt x="38" y="262"/>
                  </a:cubicBezTo>
                  <a:cubicBezTo>
                    <a:pt x="11" y="250"/>
                    <a:pt x="0" y="201"/>
                    <a:pt x="23" y="184"/>
                  </a:cubicBezTo>
                  <a:cubicBezTo>
                    <a:pt x="39" y="173"/>
                    <a:pt x="52" y="177"/>
                    <a:pt x="60" y="183"/>
                  </a:cubicBezTo>
                  <a:cubicBezTo>
                    <a:pt x="88" y="137"/>
                    <a:pt x="56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76" y="40"/>
                    <a:pt x="123" y="48"/>
                    <a:pt x="145" y="34"/>
                  </a:cubicBezTo>
                  <a:cubicBezTo>
                    <a:pt x="175" y="16"/>
                    <a:pt x="147" y="14"/>
                    <a:pt x="147" y="14"/>
                  </a:cubicBezTo>
                  <a:cubicBezTo>
                    <a:pt x="147" y="14"/>
                    <a:pt x="159" y="9"/>
                    <a:pt x="171" y="0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3" y="1"/>
                    <a:pt x="197" y="46"/>
                    <a:pt x="205" y="83"/>
                  </a:cubicBezTo>
                  <a:cubicBezTo>
                    <a:pt x="214" y="120"/>
                    <a:pt x="216" y="115"/>
                    <a:pt x="222" y="115"/>
                  </a:cubicBezTo>
                  <a:cubicBezTo>
                    <a:pt x="228" y="114"/>
                    <a:pt x="247" y="110"/>
                    <a:pt x="244" y="127"/>
                  </a:cubicBezTo>
                  <a:cubicBezTo>
                    <a:pt x="241" y="143"/>
                    <a:pt x="227" y="156"/>
                    <a:pt x="227" y="156"/>
                  </a:cubicBezTo>
                  <a:cubicBezTo>
                    <a:pt x="227" y="156"/>
                    <a:pt x="239" y="223"/>
                    <a:pt x="193" y="268"/>
                  </a:cubicBezTo>
                  <a:cubicBezTo>
                    <a:pt x="173" y="287"/>
                    <a:pt x="152" y="299"/>
                    <a:pt x="134" y="307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1" name="Freeform 39">
              <a:extLst>
                <a:ext uri="{FF2B5EF4-FFF2-40B4-BE49-F238E27FC236}">
                  <a16:creationId xmlns:a16="http://schemas.microsoft.com/office/drawing/2014/main" id="{3C6BC213-5532-47E9-880A-9337B25B3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3908425"/>
              <a:ext cx="14287" cy="7937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0 h 3"/>
                <a:gd name="T4" fmla="*/ 0 w 5"/>
                <a:gd name="T5" fmla="*/ 0 h 3"/>
                <a:gd name="T6" fmla="*/ 5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3"/>
                    <a:pt x="5" y="2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2" name="Freeform 40">
              <a:extLst>
                <a:ext uri="{FF2B5EF4-FFF2-40B4-BE49-F238E27FC236}">
                  <a16:creationId xmlns:a16="http://schemas.microsoft.com/office/drawing/2014/main" id="{6283144E-32E1-4E73-8D60-3A37EF66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3944938"/>
              <a:ext cx="142875" cy="88900"/>
            </a:xfrm>
            <a:custGeom>
              <a:avLst/>
              <a:gdLst>
                <a:gd name="T0" fmla="*/ 51 w 51"/>
                <a:gd name="T1" fmla="*/ 0 h 32"/>
                <a:gd name="T2" fmla="*/ 0 w 51"/>
                <a:gd name="T3" fmla="*/ 32 h 32"/>
                <a:gd name="T4" fmla="*/ 37 w 51"/>
                <a:gd name="T5" fmla="*/ 12 h 32"/>
                <a:gd name="T6" fmla="*/ 51 w 51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2">
                  <a:moveTo>
                    <a:pt x="51" y="0"/>
                  </a:moveTo>
                  <a:cubicBezTo>
                    <a:pt x="33" y="15"/>
                    <a:pt x="15" y="25"/>
                    <a:pt x="0" y="32"/>
                  </a:cubicBezTo>
                  <a:cubicBezTo>
                    <a:pt x="0" y="32"/>
                    <a:pt x="19" y="25"/>
                    <a:pt x="37" y="12"/>
                  </a:cubicBezTo>
                  <a:cubicBezTo>
                    <a:pt x="42" y="8"/>
                    <a:pt x="47" y="4"/>
                    <a:pt x="51" y="0"/>
                  </a:cubicBezTo>
                </a:path>
              </a:pathLst>
            </a:custGeom>
            <a:solidFill>
              <a:srgbClr val="005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3" name="Freeform 41">
              <a:extLst>
                <a:ext uri="{FF2B5EF4-FFF2-40B4-BE49-F238E27FC236}">
                  <a16:creationId xmlns:a16="http://schemas.microsoft.com/office/drawing/2014/main" id="{200C97F5-24F1-4FAB-80C1-0D0F717C5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450" y="4186238"/>
              <a:ext cx="131762" cy="49212"/>
            </a:xfrm>
            <a:custGeom>
              <a:avLst/>
              <a:gdLst>
                <a:gd name="T0" fmla="*/ 0 w 47"/>
                <a:gd name="T1" fmla="*/ 18 h 18"/>
                <a:gd name="T2" fmla="*/ 0 w 47"/>
                <a:gd name="T3" fmla="*/ 18 h 18"/>
                <a:gd name="T4" fmla="*/ 0 w 47"/>
                <a:gd name="T5" fmla="*/ 18 h 18"/>
                <a:gd name="T6" fmla="*/ 0 w 47"/>
                <a:gd name="T7" fmla="*/ 18 h 18"/>
                <a:gd name="T8" fmla="*/ 47 w 47"/>
                <a:gd name="T9" fmla="*/ 0 h 18"/>
                <a:gd name="T10" fmla="*/ 0 w 47"/>
                <a:gd name="T11" fmla="*/ 18 h 18"/>
                <a:gd name="T12" fmla="*/ 47 w 47"/>
                <a:gd name="T13" fmla="*/ 0 h 18"/>
                <a:gd name="T14" fmla="*/ 47 w 47"/>
                <a:gd name="T15" fmla="*/ 0 h 18"/>
                <a:gd name="T16" fmla="*/ 47 w 47"/>
                <a:gd name="T17" fmla="*/ 0 h 18"/>
                <a:gd name="T18" fmla="*/ 47 w 4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47" y="0"/>
                  </a:moveTo>
                  <a:cubicBezTo>
                    <a:pt x="33" y="14"/>
                    <a:pt x="16" y="18"/>
                    <a:pt x="0" y="18"/>
                  </a:cubicBezTo>
                  <a:cubicBezTo>
                    <a:pt x="16" y="18"/>
                    <a:pt x="33" y="14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005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4" name="Freeform 42">
              <a:extLst>
                <a:ext uri="{FF2B5EF4-FFF2-40B4-BE49-F238E27FC236}">
                  <a16:creationId xmlns:a16="http://schemas.microsoft.com/office/drawing/2014/main" id="{4143B81B-7D04-4F14-9436-5F3023C9C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3832225"/>
              <a:ext cx="482600" cy="403225"/>
            </a:xfrm>
            <a:custGeom>
              <a:avLst/>
              <a:gdLst>
                <a:gd name="T0" fmla="*/ 55 w 172"/>
                <a:gd name="T1" fmla="*/ 0 h 144"/>
                <a:gd name="T2" fmla="*/ 22 w 172"/>
                <a:gd name="T3" fmla="*/ 30 h 144"/>
                <a:gd name="T4" fmla="*/ 14 w 172"/>
                <a:gd name="T5" fmla="*/ 29 h 144"/>
                <a:gd name="T6" fmla="*/ 14 w 172"/>
                <a:gd name="T7" fmla="*/ 29 h 144"/>
                <a:gd name="T8" fmla="*/ 14 w 172"/>
                <a:gd name="T9" fmla="*/ 29 h 144"/>
                <a:gd name="T10" fmla="*/ 13 w 172"/>
                <a:gd name="T11" fmla="*/ 29 h 144"/>
                <a:gd name="T12" fmla="*/ 13 w 172"/>
                <a:gd name="T13" fmla="*/ 29 h 144"/>
                <a:gd name="T14" fmla="*/ 13 w 172"/>
                <a:gd name="T15" fmla="*/ 29 h 144"/>
                <a:gd name="T16" fmla="*/ 13 w 172"/>
                <a:gd name="T17" fmla="*/ 29 h 144"/>
                <a:gd name="T18" fmla="*/ 12 w 172"/>
                <a:gd name="T19" fmla="*/ 29 h 144"/>
                <a:gd name="T20" fmla="*/ 9 w 172"/>
                <a:gd name="T21" fmla="*/ 27 h 144"/>
                <a:gd name="T22" fmla="*/ 9 w 172"/>
                <a:gd name="T23" fmla="*/ 27 h 144"/>
                <a:gd name="T24" fmla="*/ 9 w 172"/>
                <a:gd name="T25" fmla="*/ 27 h 144"/>
                <a:gd name="T26" fmla="*/ 9 w 172"/>
                <a:gd name="T27" fmla="*/ 27 h 144"/>
                <a:gd name="T28" fmla="*/ 9 w 172"/>
                <a:gd name="T29" fmla="*/ 27 h 144"/>
                <a:gd name="T30" fmla="*/ 9 w 172"/>
                <a:gd name="T31" fmla="*/ 27 h 144"/>
                <a:gd name="T32" fmla="*/ 0 w 172"/>
                <a:gd name="T33" fmla="*/ 77 h 144"/>
                <a:gd name="T34" fmla="*/ 0 w 172"/>
                <a:gd name="T35" fmla="*/ 77 h 144"/>
                <a:gd name="T36" fmla="*/ 1 w 172"/>
                <a:gd name="T37" fmla="*/ 77 h 144"/>
                <a:gd name="T38" fmla="*/ 3 w 172"/>
                <a:gd name="T39" fmla="*/ 126 h 144"/>
                <a:gd name="T40" fmla="*/ 3 w 172"/>
                <a:gd name="T41" fmla="*/ 126 h 144"/>
                <a:gd name="T42" fmla="*/ 66 w 172"/>
                <a:gd name="T43" fmla="*/ 144 h 144"/>
                <a:gd name="T44" fmla="*/ 66 w 172"/>
                <a:gd name="T45" fmla="*/ 144 h 144"/>
                <a:gd name="T46" fmla="*/ 66 w 172"/>
                <a:gd name="T47" fmla="*/ 144 h 144"/>
                <a:gd name="T48" fmla="*/ 113 w 172"/>
                <a:gd name="T49" fmla="*/ 126 h 144"/>
                <a:gd name="T50" fmla="*/ 113 w 172"/>
                <a:gd name="T51" fmla="*/ 126 h 144"/>
                <a:gd name="T52" fmla="*/ 113 w 172"/>
                <a:gd name="T53" fmla="*/ 126 h 144"/>
                <a:gd name="T54" fmla="*/ 113 w 172"/>
                <a:gd name="T55" fmla="*/ 126 h 144"/>
                <a:gd name="T56" fmla="*/ 105 w 172"/>
                <a:gd name="T57" fmla="*/ 72 h 144"/>
                <a:gd name="T58" fmla="*/ 105 w 172"/>
                <a:gd name="T59" fmla="*/ 72 h 144"/>
                <a:gd name="T60" fmla="*/ 105 w 172"/>
                <a:gd name="T61" fmla="*/ 72 h 144"/>
                <a:gd name="T62" fmla="*/ 156 w 172"/>
                <a:gd name="T63" fmla="*/ 40 h 144"/>
                <a:gd name="T64" fmla="*/ 172 w 172"/>
                <a:gd name="T65" fmla="*/ 24 h 144"/>
                <a:gd name="T66" fmla="*/ 114 w 172"/>
                <a:gd name="T67" fmla="*/ 47 h 144"/>
                <a:gd name="T68" fmla="*/ 55 w 172"/>
                <a:gd name="T6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44">
                  <a:moveTo>
                    <a:pt x="55" y="0"/>
                  </a:moveTo>
                  <a:cubicBezTo>
                    <a:pt x="49" y="19"/>
                    <a:pt x="37" y="30"/>
                    <a:pt x="22" y="30"/>
                  </a:cubicBezTo>
                  <a:cubicBezTo>
                    <a:pt x="20" y="30"/>
                    <a:pt x="17" y="30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1" y="29"/>
                    <a:pt x="10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1" y="35"/>
                    <a:pt x="19" y="6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80"/>
                    <a:pt x="3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6"/>
                    <a:pt x="33" y="144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82" y="144"/>
                    <a:pt x="99" y="140"/>
                    <a:pt x="113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20" y="65"/>
                    <a:pt x="138" y="55"/>
                    <a:pt x="156" y="40"/>
                  </a:cubicBezTo>
                  <a:cubicBezTo>
                    <a:pt x="166" y="31"/>
                    <a:pt x="172" y="24"/>
                    <a:pt x="172" y="24"/>
                  </a:cubicBezTo>
                  <a:cubicBezTo>
                    <a:pt x="154" y="40"/>
                    <a:pt x="133" y="47"/>
                    <a:pt x="114" y="47"/>
                  </a:cubicBezTo>
                  <a:cubicBezTo>
                    <a:pt x="82" y="47"/>
                    <a:pt x="55" y="28"/>
                    <a:pt x="55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5" name="Freeform 43">
              <a:extLst>
                <a:ext uri="{FF2B5EF4-FFF2-40B4-BE49-F238E27FC236}">
                  <a16:creationId xmlns:a16="http://schemas.microsoft.com/office/drawing/2014/main" id="{C6279223-F615-49BF-8CE2-DC64E54EF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8113" y="3908425"/>
              <a:ext cx="14287" cy="4762"/>
            </a:xfrm>
            <a:custGeom>
              <a:avLst/>
              <a:gdLst>
                <a:gd name="T0" fmla="*/ 3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3 w 5"/>
                <a:gd name="T7" fmla="*/ 2 h 2"/>
                <a:gd name="T8" fmla="*/ 5 w 5"/>
                <a:gd name="T9" fmla="*/ 2 h 2"/>
                <a:gd name="T10" fmla="*/ 4 w 5"/>
                <a:gd name="T11" fmla="*/ 2 h 2"/>
                <a:gd name="T12" fmla="*/ 5 w 5"/>
                <a:gd name="T13" fmla="*/ 2 h 2"/>
                <a:gd name="T14" fmla="*/ 5 w 5"/>
                <a:gd name="T15" fmla="*/ 2 h 2"/>
                <a:gd name="T16" fmla="*/ 0 w 5"/>
                <a:gd name="T17" fmla="*/ 0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  <a:gd name="T34" fmla="*/ 0 w 5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6" name="Freeform 44">
              <a:extLst>
                <a:ext uri="{FF2B5EF4-FFF2-40B4-BE49-F238E27FC236}">
                  <a16:creationId xmlns:a16="http://schemas.microsoft.com/office/drawing/2014/main" id="{21682ECA-9188-4B8E-9C6B-AF025088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" y="3898900"/>
              <a:ext cx="9525" cy="6350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7" name="Freeform 45">
              <a:extLst>
                <a:ext uri="{FF2B5EF4-FFF2-40B4-BE49-F238E27FC236}">
                  <a16:creationId xmlns:a16="http://schemas.microsoft.com/office/drawing/2014/main" id="{B39D2193-A8D5-4B54-944B-21175AD9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3590925"/>
              <a:ext cx="1752600" cy="1766887"/>
            </a:xfrm>
            <a:custGeom>
              <a:avLst/>
              <a:gdLst>
                <a:gd name="T0" fmla="*/ 358 w 625"/>
                <a:gd name="T1" fmla="*/ 310 h 630"/>
                <a:gd name="T2" fmla="*/ 423 w 625"/>
                <a:gd name="T3" fmla="*/ 572 h 630"/>
                <a:gd name="T4" fmla="*/ 386 w 625"/>
                <a:gd name="T5" fmla="*/ 598 h 630"/>
                <a:gd name="T6" fmla="*/ 358 w 625"/>
                <a:gd name="T7" fmla="*/ 611 h 630"/>
                <a:gd name="T8" fmla="*/ 272 w 625"/>
                <a:gd name="T9" fmla="*/ 628 h 630"/>
                <a:gd name="T10" fmla="*/ 184 w 625"/>
                <a:gd name="T11" fmla="*/ 627 h 630"/>
                <a:gd name="T12" fmla="*/ 184 w 625"/>
                <a:gd name="T13" fmla="*/ 627 h 630"/>
                <a:gd name="T14" fmla="*/ 115 w 625"/>
                <a:gd name="T15" fmla="*/ 618 h 630"/>
                <a:gd name="T16" fmla="*/ 92 w 625"/>
                <a:gd name="T17" fmla="*/ 613 h 630"/>
                <a:gd name="T18" fmla="*/ 65 w 625"/>
                <a:gd name="T19" fmla="*/ 607 h 630"/>
                <a:gd name="T20" fmla="*/ 62 w 625"/>
                <a:gd name="T21" fmla="*/ 606 h 630"/>
                <a:gd name="T22" fmla="*/ 61 w 625"/>
                <a:gd name="T23" fmla="*/ 571 h 630"/>
                <a:gd name="T24" fmla="*/ 60 w 625"/>
                <a:gd name="T25" fmla="*/ 571 h 630"/>
                <a:gd name="T26" fmla="*/ 12 w 625"/>
                <a:gd name="T27" fmla="*/ 555 h 630"/>
                <a:gd name="T28" fmla="*/ 60 w 625"/>
                <a:gd name="T29" fmla="*/ 232 h 630"/>
                <a:gd name="T30" fmla="*/ 154 w 625"/>
                <a:gd name="T31" fmla="*/ 212 h 630"/>
                <a:gd name="T32" fmla="*/ 264 w 625"/>
                <a:gd name="T33" fmla="*/ 212 h 630"/>
                <a:gd name="T34" fmla="*/ 524 w 625"/>
                <a:gd name="T35" fmla="*/ 42 h 630"/>
                <a:gd name="T36" fmla="*/ 562 w 625"/>
                <a:gd name="T37" fmla="*/ 0 h 630"/>
                <a:gd name="T38" fmla="*/ 623 w 625"/>
                <a:gd name="T39" fmla="*/ 50 h 630"/>
                <a:gd name="T40" fmla="*/ 625 w 625"/>
                <a:gd name="T41" fmla="*/ 50 h 630"/>
                <a:gd name="T42" fmla="*/ 358 w 625"/>
                <a:gd name="T43" fmla="*/ 31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5" h="630">
                  <a:moveTo>
                    <a:pt x="358" y="310"/>
                  </a:moveTo>
                  <a:cubicBezTo>
                    <a:pt x="380" y="406"/>
                    <a:pt x="423" y="572"/>
                    <a:pt x="423" y="572"/>
                  </a:cubicBezTo>
                  <a:cubicBezTo>
                    <a:pt x="412" y="583"/>
                    <a:pt x="399" y="591"/>
                    <a:pt x="386" y="598"/>
                  </a:cubicBezTo>
                  <a:cubicBezTo>
                    <a:pt x="377" y="603"/>
                    <a:pt x="368" y="607"/>
                    <a:pt x="358" y="611"/>
                  </a:cubicBezTo>
                  <a:cubicBezTo>
                    <a:pt x="331" y="621"/>
                    <a:pt x="302" y="626"/>
                    <a:pt x="272" y="628"/>
                  </a:cubicBezTo>
                  <a:cubicBezTo>
                    <a:pt x="242" y="630"/>
                    <a:pt x="212" y="629"/>
                    <a:pt x="184" y="627"/>
                  </a:cubicBezTo>
                  <a:cubicBezTo>
                    <a:pt x="184" y="627"/>
                    <a:pt x="184" y="627"/>
                    <a:pt x="184" y="627"/>
                  </a:cubicBezTo>
                  <a:cubicBezTo>
                    <a:pt x="158" y="625"/>
                    <a:pt x="135" y="621"/>
                    <a:pt x="115" y="618"/>
                  </a:cubicBezTo>
                  <a:cubicBezTo>
                    <a:pt x="106" y="616"/>
                    <a:pt x="99" y="615"/>
                    <a:pt x="92" y="613"/>
                  </a:cubicBezTo>
                  <a:cubicBezTo>
                    <a:pt x="79" y="611"/>
                    <a:pt x="70" y="608"/>
                    <a:pt x="65" y="607"/>
                  </a:cubicBezTo>
                  <a:cubicBezTo>
                    <a:pt x="63" y="607"/>
                    <a:pt x="62" y="606"/>
                    <a:pt x="62" y="606"/>
                  </a:cubicBezTo>
                  <a:cubicBezTo>
                    <a:pt x="61" y="597"/>
                    <a:pt x="61" y="585"/>
                    <a:pt x="61" y="571"/>
                  </a:cubicBezTo>
                  <a:cubicBezTo>
                    <a:pt x="60" y="571"/>
                    <a:pt x="60" y="571"/>
                    <a:pt x="60" y="571"/>
                  </a:cubicBezTo>
                  <a:cubicBezTo>
                    <a:pt x="37" y="580"/>
                    <a:pt x="12" y="555"/>
                    <a:pt x="12" y="555"/>
                  </a:cubicBezTo>
                  <a:cubicBezTo>
                    <a:pt x="0" y="428"/>
                    <a:pt x="18" y="285"/>
                    <a:pt x="60" y="232"/>
                  </a:cubicBezTo>
                  <a:cubicBezTo>
                    <a:pt x="101" y="178"/>
                    <a:pt x="154" y="212"/>
                    <a:pt x="154" y="212"/>
                  </a:cubicBezTo>
                  <a:cubicBezTo>
                    <a:pt x="154" y="212"/>
                    <a:pt x="222" y="253"/>
                    <a:pt x="264" y="212"/>
                  </a:cubicBezTo>
                  <a:cubicBezTo>
                    <a:pt x="264" y="212"/>
                    <a:pt x="362" y="197"/>
                    <a:pt x="524" y="42"/>
                  </a:cubicBezTo>
                  <a:cubicBezTo>
                    <a:pt x="539" y="28"/>
                    <a:pt x="552" y="13"/>
                    <a:pt x="562" y="0"/>
                  </a:cubicBezTo>
                  <a:cubicBezTo>
                    <a:pt x="565" y="5"/>
                    <a:pt x="588" y="48"/>
                    <a:pt x="623" y="50"/>
                  </a:cubicBezTo>
                  <a:cubicBezTo>
                    <a:pt x="623" y="50"/>
                    <a:pt x="624" y="50"/>
                    <a:pt x="625" y="50"/>
                  </a:cubicBezTo>
                  <a:cubicBezTo>
                    <a:pt x="625" y="50"/>
                    <a:pt x="543" y="245"/>
                    <a:pt x="358" y="310"/>
                  </a:cubicBezTo>
                </a:path>
              </a:pathLst>
            </a:custGeom>
            <a:solidFill>
              <a:srgbClr val="E54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8" name="Freeform 46">
              <a:extLst>
                <a:ext uri="{FF2B5EF4-FFF2-40B4-BE49-F238E27FC236}">
                  <a16:creationId xmlns:a16="http://schemas.microsoft.com/office/drawing/2014/main" id="{9D08CE0C-774E-4239-B7F5-86C0D254F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5268913"/>
              <a:ext cx="838200" cy="1023937"/>
            </a:xfrm>
            <a:custGeom>
              <a:avLst/>
              <a:gdLst>
                <a:gd name="T0" fmla="*/ 113 w 299"/>
                <a:gd name="T1" fmla="*/ 86 h 365"/>
                <a:gd name="T2" fmla="*/ 126 w 299"/>
                <a:gd name="T3" fmla="*/ 329 h 365"/>
                <a:gd name="T4" fmla="*/ 127 w 299"/>
                <a:gd name="T5" fmla="*/ 341 h 365"/>
                <a:gd name="T6" fmla="*/ 38 w 299"/>
                <a:gd name="T7" fmla="*/ 351 h 365"/>
                <a:gd name="T8" fmla="*/ 37 w 299"/>
                <a:gd name="T9" fmla="*/ 351 h 365"/>
                <a:gd name="T10" fmla="*/ 0 w 299"/>
                <a:gd name="T11" fmla="*/ 15 h 365"/>
                <a:gd name="T12" fmla="*/ 23 w 299"/>
                <a:gd name="T13" fmla="*/ 20 h 365"/>
                <a:gd name="T14" fmla="*/ 58 w 299"/>
                <a:gd name="T15" fmla="*/ 69 h 365"/>
                <a:gd name="T16" fmla="*/ 92 w 299"/>
                <a:gd name="T17" fmla="*/ 29 h 365"/>
                <a:gd name="T18" fmla="*/ 180 w 299"/>
                <a:gd name="T19" fmla="*/ 30 h 365"/>
                <a:gd name="T20" fmla="*/ 237 w 299"/>
                <a:gd name="T21" fmla="*/ 64 h 365"/>
                <a:gd name="T22" fmla="*/ 266 w 299"/>
                <a:gd name="T23" fmla="*/ 13 h 365"/>
                <a:gd name="T24" fmla="*/ 266 w 299"/>
                <a:gd name="T25" fmla="*/ 13 h 365"/>
                <a:gd name="T26" fmla="*/ 294 w 299"/>
                <a:gd name="T27" fmla="*/ 0 h 365"/>
                <a:gd name="T28" fmla="*/ 298 w 299"/>
                <a:gd name="T29" fmla="*/ 312 h 365"/>
                <a:gd name="T30" fmla="*/ 299 w 299"/>
                <a:gd name="T31" fmla="*/ 325 h 365"/>
                <a:gd name="T32" fmla="*/ 198 w 299"/>
                <a:gd name="T33" fmla="*/ 340 h 365"/>
                <a:gd name="T34" fmla="*/ 197 w 299"/>
                <a:gd name="T35" fmla="*/ 340 h 365"/>
                <a:gd name="T36" fmla="*/ 180 w 299"/>
                <a:gd name="T37" fmla="*/ 85 h 365"/>
                <a:gd name="T38" fmla="*/ 171 w 299"/>
                <a:gd name="T39" fmla="*/ 84 h 365"/>
                <a:gd name="T40" fmla="*/ 113 w 299"/>
                <a:gd name="T41" fmla="*/ 8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65">
                  <a:moveTo>
                    <a:pt x="113" y="86"/>
                  </a:moveTo>
                  <a:cubicBezTo>
                    <a:pt x="111" y="117"/>
                    <a:pt x="123" y="282"/>
                    <a:pt x="126" y="329"/>
                  </a:cubicBezTo>
                  <a:cubicBezTo>
                    <a:pt x="127" y="337"/>
                    <a:pt x="127" y="341"/>
                    <a:pt x="127" y="341"/>
                  </a:cubicBezTo>
                  <a:cubicBezTo>
                    <a:pt x="109" y="360"/>
                    <a:pt x="38" y="351"/>
                    <a:pt x="38" y="351"/>
                  </a:cubicBezTo>
                  <a:cubicBezTo>
                    <a:pt x="37" y="351"/>
                    <a:pt x="37" y="351"/>
                    <a:pt x="37" y="351"/>
                  </a:cubicBezTo>
                  <a:cubicBezTo>
                    <a:pt x="26" y="295"/>
                    <a:pt x="2" y="39"/>
                    <a:pt x="0" y="15"/>
                  </a:cubicBezTo>
                  <a:cubicBezTo>
                    <a:pt x="7" y="17"/>
                    <a:pt x="14" y="18"/>
                    <a:pt x="23" y="20"/>
                  </a:cubicBezTo>
                  <a:cubicBezTo>
                    <a:pt x="24" y="25"/>
                    <a:pt x="30" y="66"/>
                    <a:pt x="58" y="69"/>
                  </a:cubicBezTo>
                  <a:cubicBezTo>
                    <a:pt x="96" y="73"/>
                    <a:pt x="93" y="34"/>
                    <a:pt x="92" y="29"/>
                  </a:cubicBezTo>
                  <a:cubicBezTo>
                    <a:pt x="120" y="31"/>
                    <a:pt x="150" y="32"/>
                    <a:pt x="180" y="30"/>
                  </a:cubicBezTo>
                  <a:cubicBezTo>
                    <a:pt x="182" y="34"/>
                    <a:pt x="197" y="71"/>
                    <a:pt x="237" y="64"/>
                  </a:cubicBezTo>
                  <a:cubicBezTo>
                    <a:pt x="265" y="59"/>
                    <a:pt x="266" y="13"/>
                    <a:pt x="266" y="13"/>
                  </a:cubicBezTo>
                  <a:cubicBezTo>
                    <a:pt x="266" y="13"/>
                    <a:pt x="266" y="13"/>
                    <a:pt x="266" y="13"/>
                  </a:cubicBezTo>
                  <a:cubicBezTo>
                    <a:pt x="276" y="9"/>
                    <a:pt x="285" y="5"/>
                    <a:pt x="294" y="0"/>
                  </a:cubicBezTo>
                  <a:cubicBezTo>
                    <a:pt x="293" y="12"/>
                    <a:pt x="297" y="251"/>
                    <a:pt x="298" y="312"/>
                  </a:cubicBezTo>
                  <a:cubicBezTo>
                    <a:pt x="298" y="320"/>
                    <a:pt x="299" y="325"/>
                    <a:pt x="299" y="325"/>
                  </a:cubicBezTo>
                  <a:cubicBezTo>
                    <a:pt x="276" y="365"/>
                    <a:pt x="198" y="340"/>
                    <a:pt x="198" y="340"/>
                  </a:cubicBezTo>
                  <a:cubicBezTo>
                    <a:pt x="197" y="340"/>
                    <a:pt x="197" y="340"/>
                    <a:pt x="197" y="340"/>
                  </a:cubicBezTo>
                  <a:cubicBezTo>
                    <a:pt x="185" y="282"/>
                    <a:pt x="180" y="85"/>
                    <a:pt x="180" y="85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49" y="88"/>
                    <a:pt x="128" y="87"/>
                    <a:pt x="113" y="86"/>
                  </a:cubicBezTo>
                </a:path>
              </a:pathLst>
            </a:custGeom>
            <a:solidFill>
              <a:srgbClr val="65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9" name="Freeform 47">
              <a:extLst>
                <a:ext uri="{FF2B5EF4-FFF2-40B4-BE49-F238E27FC236}">
                  <a16:creationId xmlns:a16="http://schemas.microsoft.com/office/drawing/2014/main" id="{EC1BCB88-BA5E-4198-9514-C2EB036F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5338763"/>
              <a:ext cx="217487" cy="120650"/>
            </a:xfrm>
            <a:custGeom>
              <a:avLst/>
              <a:gdLst>
                <a:gd name="T0" fmla="*/ 50 w 78"/>
                <a:gd name="T1" fmla="*/ 39 h 43"/>
                <a:gd name="T2" fmla="*/ 78 w 78"/>
                <a:gd name="T3" fmla="*/ 0 h 43"/>
                <a:gd name="T4" fmla="*/ 0 w 78"/>
                <a:gd name="T5" fmla="*/ 18 h 43"/>
                <a:gd name="T6" fmla="*/ 50 w 78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43">
                  <a:moveTo>
                    <a:pt x="50" y="39"/>
                  </a:moveTo>
                  <a:cubicBezTo>
                    <a:pt x="69" y="35"/>
                    <a:pt x="76" y="13"/>
                    <a:pt x="78" y="0"/>
                  </a:cubicBezTo>
                  <a:cubicBezTo>
                    <a:pt x="53" y="9"/>
                    <a:pt x="27" y="15"/>
                    <a:pt x="0" y="18"/>
                  </a:cubicBezTo>
                  <a:cubicBezTo>
                    <a:pt x="8" y="30"/>
                    <a:pt x="24" y="43"/>
                    <a:pt x="50" y="39"/>
                  </a:cubicBezTo>
                </a:path>
              </a:pathLst>
            </a:custGeom>
            <a:solidFill>
              <a:srgbClr val="228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0" name="Freeform 48">
              <a:extLst>
                <a:ext uri="{FF2B5EF4-FFF2-40B4-BE49-F238E27FC236}">
                  <a16:creationId xmlns:a16="http://schemas.microsoft.com/office/drawing/2014/main" id="{78B40026-87AA-4CA0-902D-30BC9EF1B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5343525"/>
              <a:ext cx="190500" cy="127000"/>
            </a:xfrm>
            <a:custGeom>
              <a:avLst/>
              <a:gdLst>
                <a:gd name="T0" fmla="*/ 34 w 68"/>
                <a:gd name="T1" fmla="*/ 42 h 45"/>
                <a:gd name="T2" fmla="*/ 68 w 68"/>
                <a:gd name="T3" fmla="*/ 15 h 45"/>
                <a:gd name="T4" fmla="*/ 0 w 68"/>
                <a:gd name="T5" fmla="*/ 0 h 45"/>
                <a:gd name="T6" fmla="*/ 34 w 68"/>
                <a:gd name="T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5">
                  <a:moveTo>
                    <a:pt x="34" y="42"/>
                  </a:moveTo>
                  <a:cubicBezTo>
                    <a:pt x="60" y="45"/>
                    <a:pt x="66" y="27"/>
                    <a:pt x="68" y="15"/>
                  </a:cubicBezTo>
                  <a:cubicBezTo>
                    <a:pt x="45" y="12"/>
                    <a:pt x="22" y="6"/>
                    <a:pt x="0" y="0"/>
                  </a:cubicBezTo>
                  <a:cubicBezTo>
                    <a:pt x="3" y="13"/>
                    <a:pt x="11" y="39"/>
                    <a:pt x="34" y="42"/>
                  </a:cubicBezTo>
                </a:path>
              </a:pathLst>
            </a:custGeom>
            <a:solidFill>
              <a:srgbClr val="228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1" name="Freeform 49">
              <a:extLst>
                <a:ext uri="{FF2B5EF4-FFF2-40B4-BE49-F238E27FC236}">
                  <a16:creationId xmlns:a16="http://schemas.microsoft.com/office/drawing/2014/main" id="{77023071-538E-4ECF-8FBF-48B7A6F39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5302250"/>
              <a:ext cx="838200" cy="990600"/>
            </a:xfrm>
            <a:custGeom>
              <a:avLst/>
              <a:gdLst>
                <a:gd name="T0" fmla="*/ 237 w 299"/>
                <a:gd name="T1" fmla="*/ 52 h 353"/>
                <a:gd name="T2" fmla="*/ 187 w 299"/>
                <a:gd name="T3" fmla="*/ 31 h 353"/>
                <a:gd name="T4" fmla="*/ 92 w 299"/>
                <a:gd name="T5" fmla="*/ 30 h 353"/>
                <a:gd name="T6" fmla="*/ 58 w 299"/>
                <a:gd name="T7" fmla="*/ 57 h 353"/>
                <a:gd name="T8" fmla="*/ 24 w 299"/>
                <a:gd name="T9" fmla="*/ 15 h 353"/>
                <a:gd name="T10" fmla="*/ 0 w 299"/>
                <a:gd name="T11" fmla="*/ 6 h 353"/>
                <a:gd name="T12" fmla="*/ 37 w 299"/>
                <a:gd name="T13" fmla="*/ 339 h 353"/>
                <a:gd name="T14" fmla="*/ 38 w 299"/>
                <a:gd name="T15" fmla="*/ 339 h 353"/>
                <a:gd name="T16" fmla="*/ 127 w 299"/>
                <a:gd name="T17" fmla="*/ 329 h 353"/>
                <a:gd name="T18" fmla="*/ 126 w 299"/>
                <a:gd name="T19" fmla="*/ 317 h 353"/>
                <a:gd name="T20" fmla="*/ 113 w 299"/>
                <a:gd name="T21" fmla="*/ 74 h 353"/>
                <a:gd name="T22" fmla="*/ 171 w 299"/>
                <a:gd name="T23" fmla="*/ 72 h 353"/>
                <a:gd name="T24" fmla="*/ 180 w 299"/>
                <a:gd name="T25" fmla="*/ 73 h 353"/>
                <a:gd name="T26" fmla="*/ 197 w 299"/>
                <a:gd name="T27" fmla="*/ 328 h 353"/>
                <a:gd name="T28" fmla="*/ 198 w 299"/>
                <a:gd name="T29" fmla="*/ 328 h 353"/>
                <a:gd name="T30" fmla="*/ 299 w 299"/>
                <a:gd name="T31" fmla="*/ 313 h 353"/>
                <a:gd name="T32" fmla="*/ 298 w 299"/>
                <a:gd name="T33" fmla="*/ 300 h 353"/>
                <a:gd name="T34" fmla="*/ 294 w 299"/>
                <a:gd name="T35" fmla="*/ 0 h 353"/>
                <a:gd name="T36" fmla="*/ 265 w 299"/>
                <a:gd name="T37" fmla="*/ 13 h 353"/>
                <a:gd name="T38" fmla="*/ 237 w 299"/>
                <a:gd name="T39" fmla="*/ 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353">
                  <a:moveTo>
                    <a:pt x="237" y="52"/>
                  </a:moveTo>
                  <a:cubicBezTo>
                    <a:pt x="211" y="56"/>
                    <a:pt x="195" y="43"/>
                    <a:pt x="187" y="31"/>
                  </a:cubicBezTo>
                  <a:cubicBezTo>
                    <a:pt x="156" y="35"/>
                    <a:pt x="124" y="34"/>
                    <a:pt x="92" y="30"/>
                  </a:cubicBezTo>
                  <a:cubicBezTo>
                    <a:pt x="90" y="42"/>
                    <a:pt x="84" y="60"/>
                    <a:pt x="58" y="57"/>
                  </a:cubicBezTo>
                  <a:cubicBezTo>
                    <a:pt x="35" y="54"/>
                    <a:pt x="27" y="28"/>
                    <a:pt x="24" y="15"/>
                  </a:cubicBezTo>
                  <a:cubicBezTo>
                    <a:pt x="16" y="12"/>
                    <a:pt x="8" y="9"/>
                    <a:pt x="0" y="6"/>
                  </a:cubicBezTo>
                  <a:cubicBezTo>
                    <a:pt x="3" y="43"/>
                    <a:pt x="26" y="284"/>
                    <a:pt x="37" y="339"/>
                  </a:cubicBezTo>
                  <a:cubicBezTo>
                    <a:pt x="38" y="339"/>
                    <a:pt x="38" y="339"/>
                    <a:pt x="38" y="339"/>
                  </a:cubicBezTo>
                  <a:cubicBezTo>
                    <a:pt x="38" y="339"/>
                    <a:pt x="109" y="348"/>
                    <a:pt x="127" y="329"/>
                  </a:cubicBezTo>
                  <a:cubicBezTo>
                    <a:pt x="127" y="329"/>
                    <a:pt x="127" y="325"/>
                    <a:pt x="126" y="317"/>
                  </a:cubicBezTo>
                  <a:cubicBezTo>
                    <a:pt x="123" y="270"/>
                    <a:pt x="111" y="105"/>
                    <a:pt x="113" y="74"/>
                  </a:cubicBezTo>
                  <a:cubicBezTo>
                    <a:pt x="128" y="75"/>
                    <a:pt x="149" y="76"/>
                    <a:pt x="171" y="72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73"/>
                    <a:pt x="185" y="270"/>
                    <a:pt x="197" y="328"/>
                  </a:cubicBezTo>
                  <a:cubicBezTo>
                    <a:pt x="198" y="328"/>
                    <a:pt x="198" y="328"/>
                    <a:pt x="198" y="328"/>
                  </a:cubicBezTo>
                  <a:cubicBezTo>
                    <a:pt x="198" y="328"/>
                    <a:pt x="276" y="353"/>
                    <a:pt x="299" y="313"/>
                  </a:cubicBezTo>
                  <a:cubicBezTo>
                    <a:pt x="299" y="313"/>
                    <a:pt x="298" y="308"/>
                    <a:pt x="298" y="300"/>
                  </a:cubicBezTo>
                  <a:cubicBezTo>
                    <a:pt x="297" y="246"/>
                    <a:pt x="294" y="50"/>
                    <a:pt x="294" y="0"/>
                  </a:cubicBezTo>
                  <a:cubicBezTo>
                    <a:pt x="284" y="5"/>
                    <a:pt x="275" y="9"/>
                    <a:pt x="265" y="13"/>
                  </a:cubicBezTo>
                  <a:cubicBezTo>
                    <a:pt x="263" y="26"/>
                    <a:pt x="256" y="48"/>
                    <a:pt x="237" y="52"/>
                  </a:cubicBezTo>
                </a:path>
              </a:pathLst>
            </a:custGeom>
            <a:solidFill>
              <a:srgbClr val="65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2" name="Freeform 50">
              <a:extLst>
                <a:ext uri="{FF2B5EF4-FFF2-40B4-BE49-F238E27FC236}">
                  <a16:creationId xmlns:a16="http://schemas.microsoft.com/office/drawing/2014/main" id="{255BD2DE-22A6-4219-A083-8786CEA74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438" y="5268913"/>
              <a:ext cx="320675" cy="84137"/>
            </a:xfrm>
            <a:custGeom>
              <a:avLst/>
              <a:gdLst>
                <a:gd name="T0" fmla="*/ 0 w 114"/>
                <a:gd name="T1" fmla="*/ 30 h 30"/>
                <a:gd name="T2" fmla="*/ 0 w 114"/>
                <a:gd name="T3" fmla="*/ 30 h 30"/>
                <a:gd name="T4" fmla="*/ 0 w 114"/>
                <a:gd name="T5" fmla="*/ 30 h 30"/>
                <a:gd name="T6" fmla="*/ 114 w 114"/>
                <a:gd name="T7" fmla="*/ 0 h 30"/>
                <a:gd name="T8" fmla="*/ 114 w 114"/>
                <a:gd name="T9" fmla="*/ 10 h 30"/>
                <a:gd name="T10" fmla="*/ 114 w 11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114" y="0"/>
                  </a:moveTo>
                  <a:cubicBezTo>
                    <a:pt x="114" y="2"/>
                    <a:pt x="114" y="5"/>
                    <a:pt x="114" y="10"/>
                  </a:cubicBezTo>
                  <a:cubicBezTo>
                    <a:pt x="114" y="5"/>
                    <a:pt x="114" y="2"/>
                    <a:pt x="114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3" name="Freeform 51">
              <a:extLst>
                <a:ext uri="{FF2B5EF4-FFF2-40B4-BE49-F238E27FC236}">
                  <a16:creationId xmlns:a16="http://schemas.microsoft.com/office/drawing/2014/main" id="{96B1A357-E142-43F4-AE53-6989B35F1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5305425"/>
              <a:ext cx="241300" cy="84137"/>
            </a:xfrm>
            <a:custGeom>
              <a:avLst/>
              <a:gdLst>
                <a:gd name="T0" fmla="*/ 86 w 86"/>
                <a:gd name="T1" fmla="*/ 0 h 30"/>
                <a:gd name="T2" fmla="*/ 0 w 86"/>
                <a:gd name="T3" fmla="*/ 17 h 30"/>
                <a:gd name="T4" fmla="*/ 0 w 86"/>
                <a:gd name="T5" fmla="*/ 17 h 30"/>
                <a:gd name="T6" fmla="*/ 0 w 86"/>
                <a:gd name="T7" fmla="*/ 17 h 30"/>
                <a:gd name="T8" fmla="*/ 7 w 86"/>
                <a:gd name="T9" fmla="*/ 30 h 30"/>
                <a:gd name="T10" fmla="*/ 7 w 86"/>
                <a:gd name="T11" fmla="*/ 30 h 30"/>
                <a:gd name="T12" fmla="*/ 7 w 86"/>
                <a:gd name="T13" fmla="*/ 30 h 30"/>
                <a:gd name="T14" fmla="*/ 85 w 86"/>
                <a:gd name="T15" fmla="*/ 12 h 30"/>
                <a:gd name="T16" fmla="*/ 85 w 86"/>
                <a:gd name="T17" fmla="*/ 12 h 30"/>
                <a:gd name="T18" fmla="*/ 86 w 86"/>
                <a:gd name="T19" fmla="*/ 0 h 30"/>
                <a:gd name="T20" fmla="*/ 86 w 86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30">
                  <a:moveTo>
                    <a:pt x="86" y="0"/>
                  </a:moveTo>
                  <a:cubicBezTo>
                    <a:pt x="59" y="10"/>
                    <a:pt x="30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3" y="24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4" y="27"/>
                    <a:pt x="60" y="21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5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1E7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4" name="Freeform 52">
              <a:extLst>
                <a:ext uri="{FF2B5EF4-FFF2-40B4-BE49-F238E27FC236}">
                  <a16:creationId xmlns:a16="http://schemas.microsoft.com/office/drawing/2014/main" id="{2CFCA569-BE28-49E2-9501-83CF115F2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5310188"/>
              <a:ext cx="260350" cy="76200"/>
            </a:xfrm>
            <a:custGeom>
              <a:avLst/>
              <a:gdLst>
                <a:gd name="T0" fmla="*/ 92 w 93"/>
                <a:gd name="T1" fmla="*/ 14 h 27"/>
                <a:gd name="T2" fmla="*/ 92 w 93"/>
                <a:gd name="T3" fmla="*/ 27 h 27"/>
                <a:gd name="T4" fmla="*/ 92 w 93"/>
                <a:gd name="T5" fmla="*/ 27 h 27"/>
                <a:gd name="T6" fmla="*/ 92 w 93"/>
                <a:gd name="T7" fmla="*/ 14 h 27"/>
                <a:gd name="T8" fmla="*/ 0 w 93"/>
                <a:gd name="T9" fmla="*/ 0 h 27"/>
                <a:gd name="T10" fmla="*/ 0 w 93"/>
                <a:gd name="T11" fmla="*/ 3 h 27"/>
                <a:gd name="T12" fmla="*/ 0 w 93"/>
                <a:gd name="T13" fmla="*/ 3 h 27"/>
                <a:gd name="T14" fmla="*/ 0 w 9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27">
                  <a:moveTo>
                    <a:pt x="92" y="14"/>
                  </a:moveTo>
                  <a:cubicBezTo>
                    <a:pt x="92" y="16"/>
                    <a:pt x="93" y="21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3" y="21"/>
                    <a:pt x="92" y="16"/>
                    <a:pt x="92" y="14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5" name="Freeform 53">
              <a:extLst>
                <a:ext uri="{FF2B5EF4-FFF2-40B4-BE49-F238E27FC236}">
                  <a16:creationId xmlns:a16="http://schemas.microsoft.com/office/drawing/2014/main" id="{3FC2955F-EFD2-4696-B40E-9DAEDADE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5324475"/>
              <a:ext cx="195262" cy="61912"/>
            </a:xfrm>
            <a:custGeom>
              <a:avLst/>
              <a:gdLst>
                <a:gd name="T0" fmla="*/ 0 w 70"/>
                <a:gd name="T1" fmla="*/ 0 h 22"/>
                <a:gd name="T2" fmla="*/ 1 w 70"/>
                <a:gd name="T3" fmla="*/ 7 h 22"/>
                <a:gd name="T4" fmla="*/ 1 w 70"/>
                <a:gd name="T5" fmla="*/ 7 h 22"/>
                <a:gd name="T6" fmla="*/ 69 w 70"/>
                <a:gd name="T7" fmla="*/ 22 h 22"/>
                <a:gd name="T8" fmla="*/ 69 w 70"/>
                <a:gd name="T9" fmla="*/ 22 h 22"/>
                <a:gd name="T10" fmla="*/ 69 w 70"/>
                <a:gd name="T11" fmla="*/ 22 h 22"/>
                <a:gd name="T12" fmla="*/ 69 w 70"/>
                <a:gd name="T13" fmla="*/ 9 h 22"/>
                <a:gd name="T14" fmla="*/ 69 w 70"/>
                <a:gd name="T15" fmla="*/ 9 h 22"/>
                <a:gd name="T16" fmla="*/ 69 w 70"/>
                <a:gd name="T17" fmla="*/ 9 h 22"/>
                <a:gd name="T18" fmla="*/ 69 w 70"/>
                <a:gd name="T19" fmla="*/ 9 h 22"/>
                <a:gd name="T20" fmla="*/ 0 w 7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2">
                  <a:moveTo>
                    <a:pt x="0" y="0"/>
                  </a:moveTo>
                  <a:cubicBezTo>
                    <a:pt x="0" y="1"/>
                    <a:pt x="1" y="3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3" y="13"/>
                    <a:pt x="46" y="19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16"/>
                    <a:pt x="69" y="11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3" y="7"/>
                    <a:pt x="20" y="3"/>
                    <a:pt x="0" y="0"/>
                  </a:cubicBezTo>
                </a:path>
              </a:pathLst>
            </a:custGeom>
            <a:solidFill>
              <a:srgbClr val="1E7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6" name="Freeform 54">
              <a:extLst>
                <a:ext uri="{FF2B5EF4-FFF2-40B4-BE49-F238E27FC236}">
                  <a16:creationId xmlns:a16="http://schemas.microsoft.com/office/drawing/2014/main" id="{CEB0DC63-F189-4B76-B3B5-ED48AA713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963" y="5349875"/>
              <a:ext cx="244475" cy="6350"/>
            </a:xfrm>
            <a:custGeom>
              <a:avLst/>
              <a:gdLst>
                <a:gd name="T0" fmla="*/ 50 w 87"/>
                <a:gd name="T1" fmla="*/ 2 h 2"/>
                <a:gd name="T2" fmla="*/ 50 w 87"/>
                <a:gd name="T3" fmla="*/ 2 h 2"/>
                <a:gd name="T4" fmla="*/ 50 w 87"/>
                <a:gd name="T5" fmla="*/ 2 h 2"/>
                <a:gd name="T6" fmla="*/ 50 w 87"/>
                <a:gd name="T7" fmla="*/ 2 h 2"/>
                <a:gd name="T8" fmla="*/ 86 w 87"/>
                <a:gd name="T9" fmla="*/ 1 h 2"/>
                <a:gd name="T10" fmla="*/ 50 w 87"/>
                <a:gd name="T11" fmla="*/ 2 h 2"/>
                <a:gd name="T12" fmla="*/ 86 w 87"/>
                <a:gd name="T13" fmla="*/ 1 h 2"/>
                <a:gd name="T14" fmla="*/ 87 w 87"/>
                <a:gd name="T15" fmla="*/ 1 h 2"/>
                <a:gd name="T16" fmla="*/ 86 w 87"/>
                <a:gd name="T17" fmla="*/ 1 h 2"/>
                <a:gd name="T18" fmla="*/ 87 w 87"/>
                <a:gd name="T19" fmla="*/ 1 h 2"/>
                <a:gd name="T20" fmla="*/ 0 w 87"/>
                <a:gd name="T21" fmla="*/ 0 h 2"/>
                <a:gd name="T22" fmla="*/ 1 w 87"/>
                <a:gd name="T23" fmla="*/ 0 h 2"/>
                <a:gd name="T24" fmla="*/ 0 w 87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2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86" y="1"/>
                  </a:moveTo>
                  <a:cubicBezTo>
                    <a:pt x="74" y="2"/>
                    <a:pt x="62" y="2"/>
                    <a:pt x="50" y="2"/>
                  </a:cubicBezTo>
                  <a:cubicBezTo>
                    <a:pt x="62" y="2"/>
                    <a:pt x="74" y="2"/>
                    <a:pt x="86" y="1"/>
                  </a:cubicBezTo>
                  <a:moveTo>
                    <a:pt x="87" y="1"/>
                  </a:moveTo>
                  <a:cubicBezTo>
                    <a:pt x="87" y="1"/>
                    <a:pt x="87" y="1"/>
                    <a:pt x="86" y="1"/>
                  </a:cubicBezTo>
                  <a:cubicBezTo>
                    <a:pt x="87" y="1"/>
                    <a:pt x="87" y="1"/>
                    <a:pt x="87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7" name="Freeform 55">
              <a:extLst>
                <a:ext uri="{FF2B5EF4-FFF2-40B4-BE49-F238E27FC236}">
                  <a16:creationId xmlns:a16="http://schemas.microsoft.com/office/drawing/2014/main" id="{26692116-0013-4AE1-88DA-6E37D2F1E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5268913"/>
              <a:ext cx="825500" cy="128587"/>
            </a:xfrm>
            <a:custGeom>
              <a:avLst/>
              <a:gdLst>
                <a:gd name="T0" fmla="*/ 92 w 294"/>
                <a:gd name="T1" fmla="*/ 29 h 46"/>
                <a:gd name="T2" fmla="*/ 92 w 294"/>
                <a:gd name="T3" fmla="*/ 29 h 46"/>
                <a:gd name="T4" fmla="*/ 92 w 294"/>
                <a:gd name="T5" fmla="*/ 29 h 46"/>
                <a:gd name="T6" fmla="*/ 92 w 294"/>
                <a:gd name="T7" fmla="*/ 29 h 46"/>
                <a:gd name="T8" fmla="*/ 92 w 294"/>
                <a:gd name="T9" fmla="*/ 42 h 46"/>
                <a:gd name="T10" fmla="*/ 92 w 294"/>
                <a:gd name="T11" fmla="*/ 42 h 46"/>
                <a:gd name="T12" fmla="*/ 93 w 294"/>
                <a:gd name="T13" fmla="*/ 42 h 46"/>
                <a:gd name="T14" fmla="*/ 93 w 294"/>
                <a:gd name="T15" fmla="*/ 42 h 46"/>
                <a:gd name="T16" fmla="*/ 93 w 294"/>
                <a:gd name="T17" fmla="*/ 42 h 46"/>
                <a:gd name="T18" fmla="*/ 93 w 294"/>
                <a:gd name="T19" fmla="*/ 42 h 46"/>
                <a:gd name="T20" fmla="*/ 147 w 294"/>
                <a:gd name="T21" fmla="*/ 46 h 46"/>
                <a:gd name="T22" fmla="*/ 147 w 294"/>
                <a:gd name="T23" fmla="*/ 46 h 46"/>
                <a:gd name="T24" fmla="*/ 147 w 294"/>
                <a:gd name="T25" fmla="*/ 46 h 46"/>
                <a:gd name="T26" fmla="*/ 186 w 294"/>
                <a:gd name="T27" fmla="*/ 43 h 46"/>
                <a:gd name="T28" fmla="*/ 187 w 294"/>
                <a:gd name="T29" fmla="*/ 43 h 46"/>
                <a:gd name="T30" fmla="*/ 187 w 294"/>
                <a:gd name="T31" fmla="*/ 43 h 46"/>
                <a:gd name="T32" fmla="*/ 180 w 294"/>
                <a:gd name="T33" fmla="*/ 30 h 46"/>
                <a:gd name="T34" fmla="*/ 180 w 294"/>
                <a:gd name="T35" fmla="*/ 30 h 46"/>
                <a:gd name="T36" fmla="*/ 180 w 294"/>
                <a:gd name="T37" fmla="*/ 30 h 46"/>
                <a:gd name="T38" fmla="*/ 180 w 294"/>
                <a:gd name="T39" fmla="*/ 30 h 46"/>
                <a:gd name="T40" fmla="*/ 180 w 294"/>
                <a:gd name="T41" fmla="*/ 30 h 46"/>
                <a:gd name="T42" fmla="*/ 180 w 294"/>
                <a:gd name="T43" fmla="*/ 30 h 46"/>
                <a:gd name="T44" fmla="*/ 179 w 294"/>
                <a:gd name="T45" fmla="*/ 30 h 46"/>
                <a:gd name="T46" fmla="*/ 179 w 294"/>
                <a:gd name="T47" fmla="*/ 30 h 46"/>
                <a:gd name="T48" fmla="*/ 179 w 294"/>
                <a:gd name="T49" fmla="*/ 30 h 46"/>
                <a:gd name="T50" fmla="*/ 179 w 294"/>
                <a:gd name="T51" fmla="*/ 30 h 46"/>
                <a:gd name="T52" fmla="*/ 143 w 294"/>
                <a:gd name="T53" fmla="*/ 31 h 46"/>
                <a:gd name="T54" fmla="*/ 143 w 294"/>
                <a:gd name="T55" fmla="*/ 31 h 46"/>
                <a:gd name="T56" fmla="*/ 143 w 294"/>
                <a:gd name="T57" fmla="*/ 31 h 46"/>
                <a:gd name="T58" fmla="*/ 143 w 294"/>
                <a:gd name="T59" fmla="*/ 31 h 46"/>
                <a:gd name="T60" fmla="*/ 143 w 294"/>
                <a:gd name="T61" fmla="*/ 31 h 46"/>
                <a:gd name="T62" fmla="*/ 143 w 294"/>
                <a:gd name="T63" fmla="*/ 31 h 46"/>
                <a:gd name="T64" fmla="*/ 143 w 294"/>
                <a:gd name="T65" fmla="*/ 31 h 46"/>
                <a:gd name="T66" fmla="*/ 143 w 294"/>
                <a:gd name="T67" fmla="*/ 31 h 46"/>
                <a:gd name="T68" fmla="*/ 94 w 294"/>
                <a:gd name="T69" fmla="*/ 29 h 46"/>
                <a:gd name="T70" fmla="*/ 94 w 294"/>
                <a:gd name="T71" fmla="*/ 29 h 46"/>
                <a:gd name="T72" fmla="*/ 93 w 294"/>
                <a:gd name="T73" fmla="*/ 29 h 46"/>
                <a:gd name="T74" fmla="*/ 93 w 294"/>
                <a:gd name="T75" fmla="*/ 29 h 46"/>
                <a:gd name="T76" fmla="*/ 92 w 294"/>
                <a:gd name="T77" fmla="*/ 29 h 46"/>
                <a:gd name="T78" fmla="*/ 92 w 294"/>
                <a:gd name="T79" fmla="*/ 29 h 46"/>
                <a:gd name="T80" fmla="*/ 0 w 294"/>
                <a:gd name="T81" fmla="*/ 15 h 46"/>
                <a:gd name="T82" fmla="*/ 0 w 294"/>
                <a:gd name="T83" fmla="*/ 15 h 46"/>
                <a:gd name="T84" fmla="*/ 0 w 294"/>
                <a:gd name="T85" fmla="*/ 18 h 46"/>
                <a:gd name="T86" fmla="*/ 24 w 294"/>
                <a:gd name="T87" fmla="*/ 27 h 46"/>
                <a:gd name="T88" fmla="*/ 23 w 294"/>
                <a:gd name="T89" fmla="*/ 20 h 46"/>
                <a:gd name="T90" fmla="*/ 23 w 294"/>
                <a:gd name="T91" fmla="*/ 20 h 46"/>
                <a:gd name="T92" fmla="*/ 23 w 294"/>
                <a:gd name="T93" fmla="*/ 20 h 46"/>
                <a:gd name="T94" fmla="*/ 0 w 294"/>
                <a:gd name="T95" fmla="*/ 15 h 46"/>
                <a:gd name="T96" fmla="*/ 294 w 294"/>
                <a:gd name="T97" fmla="*/ 0 h 46"/>
                <a:gd name="T98" fmla="*/ 266 w 294"/>
                <a:gd name="T99" fmla="*/ 13 h 46"/>
                <a:gd name="T100" fmla="*/ 266 w 294"/>
                <a:gd name="T101" fmla="*/ 13 h 46"/>
                <a:gd name="T102" fmla="*/ 266 w 294"/>
                <a:gd name="T103" fmla="*/ 13 h 46"/>
                <a:gd name="T104" fmla="*/ 266 w 294"/>
                <a:gd name="T105" fmla="*/ 13 h 46"/>
                <a:gd name="T106" fmla="*/ 265 w 294"/>
                <a:gd name="T107" fmla="*/ 25 h 46"/>
                <a:gd name="T108" fmla="*/ 294 w 294"/>
                <a:gd name="T109" fmla="*/ 12 h 46"/>
                <a:gd name="T110" fmla="*/ 294 w 294"/>
                <a:gd name="T111" fmla="*/ 10 h 46"/>
                <a:gd name="T112" fmla="*/ 294 w 294"/>
                <a:gd name="T113" fmla="*/ 0 h 46"/>
                <a:gd name="T114" fmla="*/ 294 w 294"/>
                <a:gd name="T1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4" h="46">
                  <a:moveTo>
                    <a:pt x="92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31"/>
                    <a:pt x="93" y="36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111" y="44"/>
                    <a:pt x="129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60" y="46"/>
                    <a:pt x="173" y="45"/>
                    <a:pt x="186" y="43"/>
                  </a:cubicBezTo>
                  <a:cubicBezTo>
                    <a:pt x="186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3" y="37"/>
                    <a:pt x="181" y="32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67" y="31"/>
                    <a:pt x="155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26" y="31"/>
                    <a:pt x="109" y="31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8" y="21"/>
                    <a:pt x="16" y="24"/>
                    <a:pt x="24" y="27"/>
                  </a:cubicBezTo>
                  <a:cubicBezTo>
                    <a:pt x="24" y="23"/>
                    <a:pt x="23" y="21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4" y="18"/>
                    <a:pt x="7" y="17"/>
                    <a:pt x="0" y="15"/>
                  </a:cubicBezTo>
                  <a:moveTo>
                    <a:pt x="294" y="0"/>
                  </a:moveTo>
                  <a:cubicBezTo>
                    <a:pt x="285" y="5"/>
                    <a:pt x="276" y="9"/>
                    <a:pt x="266" y="13"/>
                  </a:cubicBezTo>
                  <a:cubicBezTo>
                    <a:pt x="266" y="13"/>
                    <a:pt x="266" y="13"/>
                    <a:pt x="266" y="13"/>
                  </a:cubicBezTo>
                  <a:cubicBezTo>
                    <a:pt x="266" y="13"/>
                    <a:pt x="266" y="13"/>
                    <a:pt x="266" y="13"/>
                  </a:cubicBezTo>
                  <a:cubicBezTo>
                    <a:pt x="266" y="13"/>
                    <a:pt x="266" y="13"/>
                    <a:pt x="266" y="13"/>
                  </a:cubicBezTo>
                  <a:cubicBezTo>
                    <a:pt x="266" y="13"/>
                    <a:pt x="266" y="18"/>
                    <a:pt x="265" y="25"/>
                  </a:cubicBezTo>
                  <a:cubicBezTo>
                    <a:pt x="275" y="21"/>
                    <a:pt x="284" y="17"/>
                    <a:pt x="294" y="12"/>
                  </a:cubicBezTo>
                  <a:cubicBezTo>
                    <a:pt x="294" y="11"/>
                    <a:pt x="294" y="10"/>
                    <a:pt x="294" y="10"/>
                  </a:cubicBezTo>
                  <a:cubicBezTo>
                    <a:pt x="294" y="5"/>
                    <a:pt x="294" y="2"/>
                    <a:pt x="294" y="0"/>
                  </a:cubicBezTo>
                  <a:cubicBezTo>
                    <a:pt x="294" y="0"/>
                    <a:pt x="294" y="0"/>
                    <a:pt x="294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8" name="Freeform 56">
              <a:extLst>
                <a:ext uri="{FF2B5EF4-FFF2-40B4-BE49-F238E27FC236}">
                  <a16:creationId xmlns:a16="http://schemas.microsoft.com/office/drawing/2014/main" id="{E417D891-916B-4758-89FF-AB20348EA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5" y="5386388"/>
              <a:ext cx="266700" cy="11112"/>
            </a:xfrm>
            <a:custGeom>
              <a:avLst/>
              <a:gdLst>
                <a:gd name="T0" fmla="*/ 55 w 95"/>
                <a:gd name="T1" fmla="*/ 4 h 4"/>
                <a:gd name="T2" fmla="*/ 55 w 95"/>
                <a:gd name="T3" fmla="*/ 4 h 4"/>
                <a:gd name="T4" fmla="*/ 55 w 95"/>
                <a:gd name="T5" fmla="*/ 4 h 4"/>
                <a:gd name="T6" fmla="*/ 55 w 95"/>
                <a:gd name="T7" fmla="*/ 4 h 4"/>
                <a:gd name="T8" fmla="*/ 94 w 95"/>
                <a:gd name="T9" fmla="*/ 1 h 4"/>
                <a:gd name="T10" fmla="*/ 55 w 95"/>
                <a:gd name="T11" fmla="*/ 4 h 4"/>
                <a:gd name="T12" fmla="*/ 94 w 95"/>
                <a:gd name="T13" fmla="*/ 1 h 4"/>
                <a:gd name="T14" fmla="*/ 95 w 95"/>
                <a:gd name="T15" fmla="*/ 1 h 4"/>
                <a:gd name="T16" fmla="*/ 95 w 95"/>
                <a:gd name="T17" fmla="*/ 1 h 4"/>
                <a:gd name="T18" fmla="*/ 95 w 95"/>
                <a:gd name="T19" fmla="*/ 1 h 4"/>
                <a:gd name="T20" fmla="*/ 95 w 95"/>
                <a:gd name="T21" fmla="*/ 1 h 4"/>
                <a:gd name="T22" fmla="*/ 1 w 95"/>
                <a:gd name="T23" fmla="*/ 0 h 4"/>
                <a:gd name="T24" fmla="*/ 1 w 95"/>
                <a:gd name="T25" fmla="*/ 0 h 4"/>
                <a:gd name="T26" fmla="*/ 1 w 95"/>
                <a:gd name="T27" fmla="*/ 0 h 4"/>
                <a:gd name="T28" fmla="*/ 1 w 95"/>
                <a:gd name="T29" fmla="*/ 0 h 4"/>
                <a:gd name="T30" fmla="*/ 1 w 95"/>
                <a:gd name="T31" fmla="*/ 0 h 4"/>
                <a:gd name="T32" fmla="*/ 1 w 95"/>
                <a:gd name="T33" fmla="*/ 0 h 4"/>
                <a:gd name="T34" fmla="*/ 0 w 95"/>
                <a:gd name="T35" fmla="*/ 0 h 4"/>
                <a:gd name="T36" fmla="*/ 0 w 95"/>
                <a:gd name="T37" fmla="*/ 0 h 4"/>
                <a:gd name="T38" fmla="*/ 0 w 95"/>
                <a:gd name="T39" fmla="*/ 0 h 4"/>
                <a:gd name="T40" fmla="*/ 0 w 95"/>
                <a:gd name="T41" fmla="*/ 0 h 4"/>
                <a:gd name="T42" fmla="*/ 0 w 95"/>
                <a:gd name="T4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4">
                  <a:moveTo>
                    <a:pt x="55" y="4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moveTo>
                    <a:pt x="94" y="1"/>
                  </a:moveTo>
                  <a:cubicBezTo>
                    <a:pt x="81" y="3"/>
                    <a:pt x="68" y="4"/>
                    <a:pt x="55" y="4"/>
                  </a:cubicBezTo>
                  <a:cubicBezTo>
                    <a:pt x="68" y="4"/>
                    <a:pt x="81" y="3"/>
                    <a:pt x="94" y="1"/>
                  </a:cubicBezTo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9" name="Freeform 57">
              <a:extLst>
                <a:ext uri="{FF2B5EF4-FFF2-40B4-BE49-F238E27FC236}">
                  <a16:creationId xmlns:a16="http://schemas.microsoft.com/office/drawing/2014/main" id="{93C06473-C9CC-4BFD-B9D6-A615F5A94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3663950"/>
              <a:ext cx="214312" cy="255587"/>
            </a:xfrm>
            <a:custGeom>
              <a:avLst/>
              <a:gdLst>
                <a:gd name="T0" fmla="*/ 59 w 76"/>
                <a:gd name="T1" fmla="*/ 17 h 91"/>
                <a:gd name="T2" fmla="*/ 58 w 76"/>
                <a:gd name="T3" fmla="*/ 15 h 91"/>
                <a:gd name="T4" fmla="*/ 56 w 76"/>
                <a:gd name="T5" fmla="*/ 13 h 91"/>
                <a:gd name="T6" fmla="*/ 53 w 76"/>
                <a:gd name="T7" fmla="*/ 11 h 91"/>
                <a:gd name="T8" fmla="*/ 50 w 76"/>
                <a:gd name="T9" fmla="*/ 8 h 91"/>
                <a:gd name="T10" fmla="*/ 45 w 76"/>
                <a:gd name="T11" fmla="*/ 6 h 91"/>
                <a:gd name="T12" fmla="*/ 43 w 76"/>
                <a:gd name="T13" fmla="*/ 5 h 91"/>
                <a:gd name="T14" fmla="*/ 40 w 76"/>
                <a:gd name="T15" fmla="*/ 4 h 91"/>
                <a:gd name="T16" fmla="*/ 37 w 76"/>
                <a:gd name="T17" fmla="*/ 4 h 91"/>
                <a:gd name="T18" fmla="*/ 33 w 76"/>
                <a:gd name="T19" fmla="*/ 4 h 91"/>
                <a:gd name="T20" fmla="*/ 30 w 76"/>
                <a:gd name="T21" fmla="*/ 4 h 91"/>
                <a:gd name="T22" fmla="*/ 27 w 76"/>
                <a:gd name="T23" fmla="*/ 5 h 91"/>
                <a:gd name="T24" fmla="*/ 20 w 76"/>
                <a:gd name="T25" fmla="*/ 8 h 91"/>
                <a:gd name="T26" fmla="*/ 9 w 76"/>
                <a:gd name="T27" fmla="*/ 20 h 91"/>
                <a:gd name="T28" fmla="*/ 4 w 76"/>
                <a:gd name="T29" fmla="*/ 36 h 91"/>
                <a:gd name="T30" fmla="*/ 7 w 76"/>
                <a:gd name="T31" fmla="*/ 54 h 91"/>
                <a:gd name="T32" fmla="*/ 14 w 76"/>
                <a:gd name="T33" fmla="*/ 71 h 91"/>
                <a:gd name="T34" fmla="*/ 26 w 76"/>
                <a:gd name="T35" fmla="*/ 83 h 91"/>
                <a:gd name="T36" fmla="*/ 30 w 76"/>
                <a:gd name="T37" fmla="*/ 85 h 91"/>
                <a:gd name="T38" fmla="*/ 34 w 76"/>
                <a:gd name="T39" fmla="*/ 86 h 91"/>
                <a:gd name="T40" fmla="*/ 38 w 76"/>
                <a:gd name="T41" fmla="*/ 87 h 91"/>
                <a:gd name="T42" fmla="*/ 41 w 76"/>
                <a:gd name="T43" fmla="*/ 88 h 91"/>
                <a:gd name="T44" fmla="*/ 56 w 76"/>
                <a:gd name="T45" fmla="*/ 85 h 91"/>
                <a:gd name="T46" fmla="*/ 66 w 76"/>
                <a:gd name="T47" fmla="*/ 78 h 91"/>
                <a:gd name="T48" fmla="*/ 71 w 76"/>
                <a:gd name="T49" fmla="*/ 71 h 91"/>
                <a:gd name="T50" fmla="*/ 73 w 76"/>
                <a:gd name="T51" fmla="*/ 65 h 91"/>
                <a:gd name="T52" fmla="*/ 74 w 76"/>
                <a:gd name="T53" fmla="*/ 63 h 91"/>
                <a:gd name="T54" fmla="*/ 75 w 76"/>
                <a:gd name="T55" fmla="*/ 62 h 91"/>
                <a:gd name="T56" fmla="*/ 76 w 76"/>
                <a:gd name="T57" fmla="*/ 63 h 91"/>
                <a:gd name="T58" fmla="*/ 76 w 76"/>
                <a:gd name="T59" fmla="*/ 65 h 91"/>
                <a:gd name="T60" fmla="*/ 73 w 76"/>
                <a:gd name="T61" fmla="*/ 72 h 91"/>
                <a:gd name="T62" fmla="*/ 68 w 76"/>
                <a:gd name="T63" fmla="*/ 80 h 91"/>
                <a:gd name="T64" fmla="*/ 57 w 76"/>
                <a:gd name="T65" fmla="*/ 88 h 91"/>
                <a:gd name="T66" fmla="*/ 41 w 76"/>
                <a:gd name="T67" fmla="*/ 91 h 91"/>
                <a:gd name="T68" fmla="*/ 37 w 76"/>
                <a:gd name="T69" fmla="*/ 91 h 91"/>
                <a:gd name="T70" fmla="*/ 33 w 76"/>
                <a:gd name="T71" fmla="*/ 90 h 91"/>
                <a:gd name="T72" fmla="*/ 28 w 76"/>
                <a:gd name="T73" fmla="*/ 88 h 91"/>
                <a:gd name="T74" fmla="*/ 24 w 76"/>
                <a:gd name="T75" fmla="*/ 86 h 91"/>
                <a:gd name="T76" fmla="*/ 11 w 76"/>
                <a:gd name="T77" fmla="*/ 73 h 91"/>
                <a:gd name="T78" fmla="*/ 3 w 76"/>
                <a:gd name="T79" fmla="*/ 55 h 91"/>
                <a:gd name="T80" fmla="*/ 0 w 76"/>
                <a:gd name="T81" fmla="*/ 36 h 91"/>
                <a:gd name="T82" fmla="*/ 5 w 76"/>
                <a:gd name="T83" fmla="*/ 18 h 91"/>
                <a:gd name="T84" fmla="*/ 18 w 76"/>
                <a:gd name="T85" fmla="*/ 5 h 91"/>
                <a:gd name="T86" fmla="*/ 26 w 76"/>
                <a:gd name="T87" fmla="*/ 2 h 91"/>
                <a:gd name="T88" fmla="*/ 29 w 76"/>
                <a:gd name="T89" fmla="*/ 1 h 91"/>
                <a:gd name="T90" fmla="*/ 33 w 76"/>
                <a:gd name="T91" fmla="*/ 1 h 91"/>
                <a:gd name="T92" fmla="*/ 47 w 76"/>
                <a:gd name="T93" fmla="*/ 3 h 91"/>
                <a:gd name="T94" fmla="*/ 51 w 76"/>
                <a:gd name="T95" fmla="*/ 6 h 91"/>
                <a:gd name="T96" fmla="*/ 55 w 76"/>
                <a:gd name="T97" fmla="*/ 9 h 91"/>
                <a:gd name="T98" fmla="*/ 58 w 76"/>
                <a:gd name="T99" fmla="*/ 11 h 91"/>
                <a:gd name="T100" fmla="*/ 60 w 76"/>
                <a:gd name="T101" fmla="*/ 13 h 91"/>
                <a:gd name="T102" fmla="*/ 61 w 76"/>
                <a:gd name="T103" fmla="*/ 15 h 91"/>
                <a:gd name="T104" fmla="*/ 61 w 76"/>
                <a:gd name="T105" fmla="*/ 15 h 91"/>
                <a:gd name="T106" fmla="*/ 61 w 76"/>
                <a:gd name="T107" fmla="*/ 17 h 91"/>
                <a:gd name="T108" fmla="*/ 59 w 76"/>
                <a:gd name="T10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1">
                  <a:moveTo>
                    <a:pt x="59" y="17"/>
                  </a:moveTo>
                  <a:cubicBezTo>
                    <a:pt x="59" y="17"/>
                    <a:pt x="59" y="16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5" y="12"/>
                    <a:pt x="55" y="11"/>
                    <a:pt x="53" y="11"/>
                  </a:cubicBezTo>
                  <a:cubicBezTo>
                    <a:pt x="52" y="10"/>
                    <a:pt x="51" y="9"/>
                    <a:pt x="50" y="8"/>
                  </a:cubicBezTo>
                  <a:cubicBezTo>
                    <a:pt x="49" y="7"/>
                    <a:pt x="47" y="6"/>
                    <a:pt x="45" y="6"/>
                  </a:cubicBezTo>
                  <a:cubicBezTo>
                    <a:pt x="45" y="5"/>
                    <a:pt x="44" y="5"/>
                    <a:pt x="43" y="5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4"/>
                    <a:pt x="35" y="4"/>
                    <a:pt x="33" y="4"/>
                  </a:cubicBezTo>
                  <a:cubicBezTo>
                    <a:pt x="32" y="4"/>
                    <a:pt x="31" y="4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4" y="6"/>
                    <a:pt x="22" y="7"/>
                    <a:pt x="20" y="8"/>
                  </a:cubicBezTo>
                  <a:cubicBezTo>
                    <a:pt x="15" y="11"/>
                    <a:pt x="11" y="15"/>
                    <a:pt x="9" y="20"/>
                  </a:cubicBezTo>
                  <a:cubicBezTo>
                    <a:pt x="6" y="24"/>
                    <a:pt x="5" y="30"/>
                    <a:pt x="4" y="36"/>
                  </a:cubicBezTo>
                  <a:cubicBezTo>
                    <a:pt x="4" y="42"/>
                    <a:pt x="5" y="48"/>
                    <a:pt x="7" y="54"/>
                  </a:cubicBezTo>
                  <a:cubicBezTo>
                    <a:pt x="8" y="60"/>
                    <a:pt x="11" y="66"/>
                    <a:pt x="14" y="71"/>
                  </a:cubicBezTo>
                  <a:cubicBezTo>
                    <a:pt x="18" y="75"/>
                    <a:pt x="22" y="80"/>
                    <a:pt x="26" y="83"/>
                  </a:cubicBezTo>
                  <a:cubicBezTo>
                    <a:pt x="28" y="84"/>
                    <a:pt x="29" y="84"/>
                    <a:pt x="30" y="85"/>
                  </a:cubicBezTo>
                  <a:cubicBezTo>
                    <a:pt x="31" y="85"/>
                    <a:pt x="33" y="86"/>
                    <a:pt x="34" y="86"/>
                  </a:cubicBezTo>
                  <a:cubicBezTo>
                    <a:pt x="35" y="87"/>
                    <a:pt x="36" y="87"/>
                    <a:pt x="38" y="87"/>
                  </a:cubicBezTo>
                  <a:cubicBezTo>
                    <a:pt x="39" y="88"/>
                    <a:pt x="40" y="88"/>
                    <a:pt x="41" y="88"/>
                  </a:cubicBezTo>
                  <a:cubicBezTo>
                    <a:pt x="46" y="88"/>
                    <a:pt x="51" y="87"/>
                    <a:pt x="56" y="85"/>
                  </a:cubicBezTo>
                  <a:cubicBezTo>
                    <a:pt x="60" y="83"/>
                    <a:pt x="63" y="81"/>
                    <a:pt x="66" y="78"/>
                  </a:cubicBezTo>
                  <a:cubicBezTo>
                    <a:pt x="68" y="76"/>
                    <a:pt x="70" y="73"/>
                    <a:pt x="71" y="71"/>
                  </a:cubicBezTo>
                  <a:cubicBezTo>
                    <a:pt x="72" y="68"/>
                    <a:pt x="73" y="66"/>
                    <a:pt x="73" y="65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2"/>
                    <a:pt x="74" y="62"/>
                    <a:pt x="75" y="62"/>
                  </a:cubicBezTo>
                  <a:cubicBezTo>
                    <a:pt x="76" y="62"/>
                    <a:pt x="76" y="62"/>
                    <a:pt x="76" y="63"/>
                  </a:cubicBezTo>
                  <a:cubicBezTo>
                    <a:pt x="76" y="63"/>
                    <a:pt x="76" y="64"/>
                    <a:pt x="76" y="65"/>
                  </a:cubicBezTo>
                  <a:cubicBezTo>
                    <a:pt x="75" y="67"/>
                    <a:pt x="75" y="69"/>
                    <a:pt x="73" y="72"/>
                  </a:cubicBezTo>
                  <a:cubicBezTo>
                    <a:pt x="72" y="74"/>
                    <a:pt x="70" y="77"/>
                    <a:pt x="68" y="80"/>
                  </a:cubicBezTo>
                  <a:cubicBezTo>
                    <a:pt x="65" y="83"/>
                    <a:pt x="61" y="86"/>
                    <a:pt x="57" y="88"/>
                  </a:cubicBezTo>
                  <a:cubicBezTo>
                    <a:pt x="52" y="90"/>
                    <a:pt x="47" y="91"/>
                    <a:pt x="41" y="91"/>
                  </a:cubicBezTo>
                  <a:cubicBezTo>
                    <a:pt x="40" y="91"/>
                    <a:pt x="38" y="91"/>
                    <a:pt x="37" y="91"/>
                  </a:cubicBezTo>
                  <a:cubicBezTo>
                    <a:pt x="35" y="90"/>
                    <a:pt x="34" y="90"/>
                    <a:pt x="33" y="90"/>
                  </a:cubicBezTo>
                  <a:cubicBezTo>
                    <a:pt x="31" y="89"/>
                    <a:pt x="30" y="89"/>
                    <a:pt x="28" y="88"/>
                  </a:cubicBezTo>
                  <a:cubicBezTo>
                    <a:pt x="27" y="87"/>
                    <a:pt x="26" y="87"/>
                    <a:pt x="24" y="86"/>
                  </a:cubicBezTo>
                  <a:cubicBezTo>
                    <a:pt x="19" y="83"/>
                    <a:pt x="15" y="78"/>
                    <a:pt x="11" y="73"/>
                  </a:cubicBezTo>
                  <a:cubicBezTo>
                    <a:pt x="7" y="67"/>
                    <a:pt x="5" y="61"/>
                    <a:pt x="3" y="55"/>
                  </a:cubicBezTo>
                  <a:cubicBezTo>
                    <a:pt x="1" y="49"/>
                    <a:pt x="0" y="42"/>
                    <a:pt x="0" y="36"/>
                  </a:cubicBezTo>
                  <a:cubicBezTo>
                    <a:pt x="1" y="30"/>
                    <a:pt x="2" y="23"/>
                    <a:pt x="5" y="18"/>
                  </a:cubicBezTo>
                  <a:cubicBezTo>
                    <a:pt x="9" y="12"/>
                    <a:pt x="13" y="8"/>
                    <a:pt x="18" y="5"/>
                  </a:cubicBezTo>
                  <a:cubicBezTo>
                    <a:pt x="20" y="4"/>
                    <a:pt x="23" y="3"/>
                    <a:pt x="26" y="2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8" y="0"/>
                    <a:pt x="43" y="2"/>
                    <a:pt x="47" y="3"/>
                  </a:cubicBezTo>
                  <a:cubicBezTo>
                    <a:pt x="48" y="4"/>
                    <a:pt x="50" y="5"/>
                    <a:pt x="51" y="6"/>
                  </a:cubicBezTo>
                  <a:cubicBezTo>
                    <a:pt x="53" y="7"/>
                    <a:pt x="54" y="8"/>
                    <a:pt x="55" y="9"/>
                  </a:cubicBezTo>
                  <a:cubicBezTo>
                    <a:pt x="56" y="10"/>
                    <a:pt x="57" y="11"/>
                    <a:pt x="58" y="11"/>
                  </a:cubicBezTo>
                  <a:cubicBezTo>
                    <a:pt x="59" y="12"/>
                    <a:pt x="59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6"/>
                    <a:pt x="61" y="17"/>
                    <a:pt x="61" y="17"/>
                  </a:cubicBezTo>
                  <a:cubicBezTo>
                    <a:pt x="60" y="17"/>
                    <a:pt x="60" y="17"/>
                    <a:pt x="59" y="17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0" name="Freeform 58">
              <a:extLst>
                <a:ext uri="{FF2B5EF4-FFF2-40B4-BE49-F238E27FC236}">
                  <a16:creationId xmlns:a16="http://schemas.microsoft.com/office/drawing/2014/main" id="{B80EE7C2-B897-458C-8F39-4033F8D9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3733800"/>
              <a:ext cx="106362" cy="53975"/>
            </a:xfrm>
            <a:custGeom>
              <a:avLst/>
              <a:gdLst>
                <a:gd name="T0" fmla="*/ 36 w 38"/>
                <a:gd name="T1" fmla="*/ 7 h 19"/>
                <a:gd name="T2" fmla="*/ 30 w 38"/>
                <a:gd name="T3" fmla="*/ 5 h 19"/>
                <a:gd name="T4" fmla="*/ 23 w 38"/>
                <a:gd name="T5" fmla="*/ 4 h 19"/>
                <a:gd name="T6" fmla="*/ 20 w 38"/>
                <a:gd name="T7" fmla="*/ 4 h 19"/>
                <a:gd name="T8" fmla="*/ 16 w 38"/>
                <a:gd name="T9" fmla="*/ 5 h 19"/>
                <a:gd name="T10" fmla="*/ 13 w 38"/>
                <a:gd name="T11" fmla="*/ 7 h 19"/>
                <a:gd name="T12" fmla="*/ 10 w 38"/>
                <a:gd name="T13" fmla="*/ 8 h 19"/>
                <a:gd name="T14" fmla="*/ 8 w 38"/>
                <a:gd name="T15" fmla="*/ 11 h 19"/>
                <a:gd name="T16" fmla="*/ 6 w 38"/>
                <a:gd name="T17" fmla="*/ 13 h 19"/>
                <a:gd name="T18" fmla="*/ 4 w 38"/>
                <a:gd name="T19" fmla="*/ 15 h 19"/>
                <a:gd name="T20" fmla="*/ 3 w 38"/>
                <a:gd name="T21" fmla="*/ 17 h 19"/>
                <a:gd name="T22" fmla="*/ 2 w 38"/>
                <a:gd name="T23" fmla="*/ 18 h 19"/>
                <a:gd name="T24" fmla="*/ 2 w 38"/>
                <a:gd name="T25" fmla="*/ 19 h 19"/>
                <a:gd name="T26" fmla="*/ 1 w 38"/>
                <a:gd name="T27" fmla="*/ 19 h 19"/>
                <a:gd name="T28" fmla="*/ 0 w 38"/>
                <a:gd name="T29" fmla="*/ 18 h 19"/>
                <a:gd name="T30" fmla="*/ 1 w 38"/>
                <a:gd name="T31" fmla="*/ 16 h 19"/>
                <a:gd name="T32" fmla="*/ 3 w 38"/>
                <a:gd name="T33" fmla="*/ 11 h 19"/>
                <a:gd name="T34" fmla="*/ 5 w 38"/>
                <a:gd name="T35" fmla="*/ 8 h 19"/>
                <a:gd name="T36" fmla="*/ 8 w 38"/>
                <a:gd name="T37" fmla="*/ 6 h 19"/>
                <a:gd name="T38" fmla="*/ 11 w 38"/>
                <a:gd name="T39" fmla="*/ 3 h 19"/>
                <a:gd name="T40" fmla="*/ 15 w 38"/>
                <a:gd name="T41" fmla="*/ 1 h 19"/>
                <a:gd name="T42" fmla="*/ 20 w 38"/>
                <a:gd name="T43" fmla="*/ 1 h 19"/>
                <a:gd name="T44" fmla="*/ 24 w 38"/>
                <a:gd name="T45" fmla="*/ 1 h 19"/>
                <a:gd name="T46" fmla="*/ 31 w 38"/>
                <a:gd name="T47" fmla="*/ 2 h 19"/>
                <a:gd name="T48" fmla="*/ 37 w 38"/>
                <a:gd name="T49" fmla="*/ 5 h 19"/>
                <a:gd name="T50" fmla="*/ 37 w 38"/>
                <a:gd name="T51" fmla="*/ 5 h 19"/>
                <a:gd name="T52" fmla="*/ 37 w 38"/>
                <a:gd name="T53" fmla="*/ 7 h 19"/>
                <a:gd name="T54" fmla="*/ 36 w 38"/>
                <a:gd name="T5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9">
                  <a:moveTo>
                    <a:pt x="36" y="7"/>
                  </a:moveTo>
                  <a:cubicBezTo>
                    <a:pt x="36" y="7"/>
                    <a:pt x="34" y="6"/>
                    <a:pt x="30" y="5"/>
                  </a:cubicBezTo>
                  <a:cubicBezTo>
                    <a:pt x="28" y="5"/>
                    <a:pt x="26" y="4"/>
                    <a:pt x="23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9" y="9"/>
                    <a:pt x="9" y="10"/>
                    <a:pt x="8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5" y="14"/>
                    <a:pt x="5" y="14"/>
                    <a:pt x="4" y="15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0" y="18"/>
                    <a:pt x="1" y="17"/>
                    <a:pt x="1" y="16"/>
                  </a:cubicBezTo>
                  <a:cubicBezTo>
                    <a:pt x="2" y="15"/>
                    <a:pt x="2" y="13"/>
                    <a:pt x="3" y="11"/>
                  </a:cubicBezTo>
                  <a:cubicBezTo>
                    <a:pt x="4" y="10"/>
                    <a:pt x="4" y="9"/>
                    <a:pt x="5" y="8"/>
                  </a:cubicBezTo>
                  <a:cubicBezTo>
                    <a:pt x="6" y="8"/>
                    <a:pt x="7" y="6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3" y="3"/>
                    <a:pt x="14" y="2"/>
                    <a:pt x="15" y="1"/>
                  </a:cubicBezTo>
                  <a:cubicBezTo>
                    <a:pt x="17" y="1"/>
                    <a:pt x="18" y="1"/>
                    <a:pt x="20" y="1"/>
                  </a:cubicBezTo>
                  <a:cubicBezTo>
                    <a:pt x="21" y="1"/>
                    <a:pt x="22" y="0"/>
                    <a:pt x="24" y="1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5" y="3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8" y="6"/>
                    <a:pt x="37" y="7"/>
                  </a:cubicBezTo>
                  <a:cubicBezTo>
                    <a:pt x="37" y="7"/>
                    <a:pt x="36" y="7"/>
                    <a:pt x="36" y="7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1" name="Freeform 59">
              <a:extLst>
                <a:ext uri="{FF2B5EF4-FFF2-40B4-BE49-F238E27FC236}">
                  <a16:creationId xmlns:a16="http://schemas.microsoft.com/office/drawing/2014/main" id="{4E614A1D-2BEF-40E6-BD17-76874A53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4344988"/>
              <a:ext cx="92075" cy="949325"/>
            </a:xfrm>
            <a:custGeom>
              <a:avLst/>
              <a:gdLst>
                <a:gd name="T0" fmla="*/ 33 w 33"/>
                <a:gd name="T1" fmla="*/ 1 h 338"/>
                <a:gd name="T2" fmla="*/ 27 w 33"/>
                <a:gd name="T3" fmla="*/ 54 h 338"/>
                <a:gd name="T4" fmla="*/ 20 w 33"/>
                <a:gd name="T5" fmla="*/ 107 h 338"/>
                <a:gd name="T6" fmla="*/ 17 w 33"/>
                <a:gd name="T7" fmla="*/ 138 h 338"/>
                <a:gd name="T8" fmla="*/ 13 w 33"/>
                <a:gd name="T9" fmla="*/ 169 h 338"/>
                <a:gd name="T10" fmla="*/ 10 w 33"/>
                <a:gd name="T11" fmla="*/ 200 h 338"/>
                <a:gd name="T12" fmla="*/ 7 w 33"/>
                <a:gd name="T13" fmla="*/ 231 h 338"/>
                <a:gd name="T14" fmla="*/ 5 w 33"/>
                <a:gd name="T15" fmla="*/ 259 h 338"/>
                <a:gd name="T16" fmla="*/ 3 w 33"/>
                <a:gd name="T17" fmla="*/ 285 h 338"/>
                <a:gd name="T18" fmla="*/ 2 w 33"/>
                <a:gd name="T19" fmla="*/ 306 h 338"/>
                <a:gd name="T20" fmla="*/ 2 w 33"/>
                <a:gd name="T21" fmla="*/ 323 h 338"/>
                <a:gd name="T22" fmla="*/ 2 w 33"/>
                <a:gd name="T23" fmla="*/ 337 h 338"/>
                <a:gd name="T24" fmla="*/ 2 w 33"/>
                <a:gd name="T25" fmla="*/ 337 h 338"/>
                <a:gd name="T26" fmla="*/ 2 w 33"/>
                <a:gd name="T27" fmla="*/ 338 h 338"/>
                <a:gd name="T28" fmla="*/ 1 w 33"/>
                <a:gd name="T29" fmla="*/ 337 h 338"/>
                <a:gd name="T30" fmla="*/ 0 w 33"/>
                <a:gd name="T31" fmla="*/ 323 h 338"/>
                <a:gd name="T32" fmla="*/ 0 w 33"/>
                <a:gd name="T33" fmla="*/ 306 h 338"/>
                <a:gd name="T34" fmla="*/ 1 w 33"/>
                <a:gd name="T35" fmla="*/ 284 h 338"/>
                <a:gd name="T36" fmla="*/ 2 w 33"/>
                <a:gd name="T37" fmla="*/ 259 h 338"/>
                <a:gd name="T38" fmla="*/ 4 w 33"/>
                <a:gd name="T39" fmla="*/ 230 h 338"/>
                <a:gd name="T40" fmla="*/ 6 w 33"/>
                <a:gd name="T41" fmla="*/ 200 h 338"/>
                <a:gd name="T42" fmla="*/ 9 w 33"/>
                <a:gd name="T43" fmla="*/ 168 h 338"/>
                <a:gd name="T44" fmla="*/ 13 w 33"/>
                <a:gd name="T45" fmla="*/ 137 h 338"/>
                <a:gd name="T46" fmla="*/ 16 w 33"/>
                <a:gd name="T47" fmla="*/ 107 h 338"/>
                <a:gd name="T48" fmla="*/ 24 w 33"/>
                <a:gd name="T49" fmla="*/ 53 h 338"/>
                <a:gd name="T50" fmla="*/ 29 w 33"/>
                <a:gd name="T51" fmla="*/ 15 h 338"/>
                <a:gd name="T52" fmla="*/ 32 w 33"/>
                <a:gd name="T53" fmla="*/ 1 h 338"/>
                <a:gd name="T54" fmla="*/ 33 w 33"/>
                <a:gd name="T55" fmla="*/ 0 h 338"/>
                <a:gd name="T56" fmla="*/ 33 w 33"/>
                <a:gd name="T57" fmla="*/ 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338">
                  <a:moveTo>
                    <a:pt x="33" y="1"/>
                  </a:moveTo>
                  <a:cubicBezTo>
                    <a:pt x="33" y="1"/>
                    <a:pt x="30" y="22"/>
                    <a:pt x="27" y="54"/>
                  </a:cubicBezTo>
                  <a:cubicBezTo>
                    <a:pt x="25" y="69"/>
                    <a:pt x="22" y="88"/>
                    <a:pt x="20" y="107"/>
                  </a:cubicBezTo>
                  <a:cubicBezTo>
                    <a:pt x="19" y="117"/>
                    <a:pt x="18" y="127"/>
                    <a:pt x="17" y="138"/>
                  </a:cubicBezTo>
                  <a:cubicBezTo>
                    <a:pt x="16" y="148"/>
                    <a:pt x="14" y="158"/>
                    <a:pt x="13" y="169"/>
                  </a:cubicBezTo>
                  <a:cubicBezTo>
                    <a:pt x="12" y="179"/>
                    <a:pt x="11" y="190"/>
                    <a:pt x="10" y="200"/>
                  </a:cubicBezTo>
                  <a:cubicBezTo>
                    <a:pt x="9" y="211"/>
                    <a:pt x="8" y="221"/>
                    <a:pt x="7" y="231"/>
                  </a:cubicBezTo>
                  <a:cubicBezTo>
                    <a:pt x="6" y="240"/>
                    <a:pt x="5" y="250"/>
                    <a:pt x="5" y="259"/>
                  </a:cubicBezTo>
                  <a:cubicBezTo>
                    <a:pt x="4" y="268"/>
                    <a:pt x="4" y="277"/>
                    <a:pt x="3" y="285"/>
                  </a:cubicBezTo>
                  <a:cubicBezTo>
                    <a:pt x="3" y="292"/>
                    <a:pt x="2" y="300"/>
                    <a:pt x="2" y="306"/>
                  </a:cubicBezTo>
                  <a:cubicBezTo>
                    <a:pt x="2" y="313"/>
                    <a:pt x="2" y="318"/>
                    <a:pt x="2" y="323"/>
                  </a:cubicBezTo>
                  <a:cubicBezTo>
                    <a:pt x="2" y="332"/>
                    <a:pt x="2" y="337"/>
                    <a:pt x="2" y="337"/>
                  </a:cubicBezTo>
                  <a:cubicBezTo>
                    <a:pt x="2" y="337"/>
                    <a:pt x="2" y="337"/>
                    <a:pt x="2" y="337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" y="337"/>
                    <a:pt x="1" y="337"/>
                    <a:pt x="1" y="337"/>
                  </a:cubicBezTo>
                  <a:cubicBezTo>
                    <a:pt x="1" y="337"/>
                    <a:pt x="1" y="332"/>
                    <a:pt x="0" y="323"/>
                  </a:cubicBezTo>
                  <a:cubicBezTo>
                    <a:pt x="0" y="318"/>
                    <a:pt x="0" y="313"/>
                    <a:pt x="0" y="306"/>
                  </a:cubicBezTo>
                  <a:cubicBezTo>
                    <a:pt x="0" y="300"/>
                    <a:pt x="0" y="292"/>
                    <a:pt x="1" y="284"/>
                  </a:cubicBezTo>
                  <a:cubicBezTo>
                    <a:pt x="1" y="276"/>
                    <a:pt x="1" y="268"/>
                    <a:pt x="2" y="259"/>
                  </a:cubicBezTo>
                  <a:cubicBezTo>
                    <a:pt x="2" y="250"/>
                    <a:pt x="3" y="240"/>
                    <a:pt x="4" y="230"/>
                  </a:cubicBezTo>
                  <a:cubicBezTo>
                    <a:pt x="4" y="220"/>
                    <a:pt x="5" y="210"/>
                    <a:pt x="6" y="200"/>
                  </a:cubicBezTo>
                  <a:cubicBezTo>
                    <a:pt x="7" y="190"/>
                    <a:pt x="8" y="179"/>
                    <a:pt x="9" y="168"/>
                  </a:cubicBezTo>
                  <a:cubicBezTo>
                    <a:pt x="10" y="158"/>
                    <a:pt x="12" y="147"/>
                    <a:pt x="13" y="137"/>
                  </a:cubicBezTo>
                  <a:cubicBezTo>
                    <a:pt x="14" y="127"/>
                    <a:pt x="15" y="117"/>
                    <a:pt x="16" y="107"/>
                  </a:cubicBezTo>
                  <a:cubicBezTo>
                    <a:pt x="19" y="87"/>
                    <a:pt x="21" y="69"/>
                    <a:pt x="24" y="53"/>
                  </a:cubicBezTo>
                  <a:cubicBezTo>
                    <a:pt x="26" y="37"/>
                    <a:pt x="28" y="24"/>
                    <a:pt x="29" y="15"/>
                  </a:cubicBezTo>
                  <a:cubicBezTo>
                    <a:pt x="31" y="6"/>
                    <a:pt x="32" y="1"/>
                    <a:pt x="32" y="1"/>
                  </a:cubicBezTo>
                  <a:cubicBezTo>
                    <a:pt x="32" y="1"/>
                    <a:pt x="32" y="0"/>
                    <a:pt x="33" y="0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943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2" name="Freeform 60">
              <a:extLst>
                <a:ext uri="{FF2B5EF4-FFF2-40B4-BE49-F238E27FC236}">
                  <a16:creationId xmlns:a16="http://schemas.microsoft.com/office/drawing/2014/main" id="{FDFF0B88-6A95-4E76-AD92-93907F7E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3540125"/>
              <a:ext cx="73025" cy="103187"/>
            </a:xfrm>
            <a:custGeom>
              <a:avLst/>
              <a:gdLst>
                <a:gd name="T0" fmla="*/ 0 w 26"/>
                <a:gd name="T1" fmla="*/ 4 h 37"/>
                <a:gd name="T2" fmla="*/ 0 w 26"/>
                <a:gd name="T3" fmla="*/ 4 h 37"/>
                <a:gd name="T4" fmla="*/ 0 w 26"/>
                <a:gd name="T5" fmla="*/ 4 h 37"/>
                <a:gd name="T6" fmla="*/ 0 w 26"/>
                <a:gd name="T7" fmla="*/ 4 h 37"/>
                <a:gd name="T8" fmla="*/ 7 w 26"/>
                <a:gd name="T9" fmla="*/ 1 h 37"/>
                <a:gd name="T10" fmla="*/ 15 w 26"/>
                <a:gd name="T11" fmla="*/ 1 h 37"/>
                <a:gd name="T12" fmla="*/ 17 w 26"/>
                <a:gd name="T13" fmla="*/ 2 h 37"/>
                <a:gd name="T14" fmla="*/ 18 w 26"/>
                <a:gd name="T15" fmla="*/ 3 h 37"/>
                <a:gd name="T16" fmla="*/ 21 w 26"/>
                <a:gd name="T17" fmla="*/ 6 h 37"/>
                <a:gd name="T18" fmla="*/ 23 w 26"/>
                <a:gd name="T19" fmla="*/ 9 h 37"/>
                <a:gd name="T20" fmla="*/ 25 w 26"/>
                <a:gd name="T21" fmla="*/ 13 h 37"/>
                <a:gd name="T22" fmla="*/ 25 w 26"/>
                <a:gd name="T23" fmla="*/ 14 h 37"/>
                <a:gd name="T24" fmla="*/ 25 w 26"/>
                <a:gd name="T25" fmla="*/ 15 h 37"/>
                <a:gd name="T26" fmla="*/ 26 w 26"/>
                <a:gd name="T27" fmla="*/ 16 h 37"/>
                <a:gd name="T28" fmla="*/ 26 w 26"/>
                <a:gd name="T29" fmla="*/ 20 h 37"/>
                <a:gd name="T30" fmla="*/ 26 w 26"/>
                <a:gd name="T31" fmla="*/ 24 h 37"/>
                <a:gd name="T32" fmla="*/ 25 w 26"/>
                <a:gd name="T33" fmla="*/ 28 h 37"/>
                <a:gd name="T34" fmla="*/ 24 w 26"/>
                <a:gd name="T35" fmla="*/ 31 h 37"/>
                <a:gd name="T36" fmla="*/ 21 w 26"/>
                <a:gd name="T37" fmla="*/ 34 h 37"/>
                <a:gd name="T38" fmla="*/ 18 w 26"/>
                <a:gd name="T39" fmla="*/ 36 h 37"/>
                <a:gd name="T40" fmla="*/ 14 w 26"/>
                <a:gd name="T41" fmla="*/ 37 h 37"/>
                <a:gd name="T42" fmla="*/ 13 w 26"/>
                <a:gd name="T43" fmla="*/ 36 h 37"/>
                <a:gd name="T44" fmla="*/ 14 w 26"/>
                <a:gd name="T45" fmla="*/ 36 h 37"/>
                <a:gd name="T46" fmla="*/ 14 w 26"/>
                <a:gd name="T47" fmla="*/ 36 h 37"/>
                <a:gd name="T48" fmla="*/ 19 w 26"/>
                <a:gd name="T49" fmla="*/ 32 h 37"/>
                <a:gd name="T50" fmla="*/ 21 w 26"/>
                <a:gd name="T51" fmla="*/ 30 h 37"/>
                <a:gd name="T52" fmla="*/ 22 w 26"/>
                <a:gd name="T53" fmla="*/ 27 h 37"/>
                <a:gd name="T54" fmla="*/ 23 w 26"/>
                <a:gd name="T55" fmla="*/ 24 h 37"/>
                <a:gd name="T56" fmla="*/ 22 w 26"/>
                <a:gd name="T57" fmla="*/ 20 h 37"/>
                <a:gd name="T58" fmla="*/ 22 w 26"/>
                <a:gd name="T59" fmla="*/ 17 h 37"/>
                <a:gd name="T60" fmla="*/ 21 w 26"/>
                <a:gd name="T61" fmla="*/ 15 h 37"/>
                <a:gd name="T62" fmla="*/ 21 w 26"/>
                <a:gd name="T63" fmla="*/ 15 h 37"/>
                <a:gd name="T64" fmla="*/ 21 w 26"/>
                <a:gd name="T65" fmla="*/ 14 h 37"/>
                <a:gd name="T66" fmla="*/ 20 w 26"/>
                <a:gd name="T67" fmla="*/ 11 h 37"/>
                <a:gd name="T68" fmla="*/ 18 w 26"/>
                <a:gd name="T69" fmla="*/ 8 h 37"/>
                <a:gd name="T70" fmla="*/ 16 w 26"/>
                <a:gd name="T71" fmla="*/ 6 h 37"/>
                <a:gd name="T72" fmla="*/ 14 w 26"/>
                <a:gd name="T73" fmla="*/ 4 h 37"/>
                <a:gd name="T74" fmla="*/ 8 w 26"/>
                <a:gd name="T75" fmla="*/ 3 h 37"/>
                <a:gd name="T76" fmla="*/ 1 w 26"/>
                <a:gd name="T77" fmla="*/ 5 h 37"/>
                <a:gd name="T78" fmla="*/ 1 w 26"/>
                <a:gd name="T79" fmla="*/ 5 h 37"/>
                <a:gd name="T80" fmla="*/ 1 w 26"/>
                <a:gd name="T81" fmla="*/ 5 h 37"/>
                <a:gd name="T82" fmla="*/ 0 w 26"/>
                <a:gd name="T83" fmla="*/ 5 h 37"/>
                <a:gd name="T84" fmla="*/ 0 w 26"/>
                <a:gd name="T8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7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5" y="1"/>
                    <a:pt x="7" y="1"/>
                  </a:cubicBezTo>
                  <a:cubicBezTo>
                    <a:pt x="10" y="0"/>
                    <a:pt x="12" y="0"/>
                    <a:pt x="15" y="1"/>
                  </a:cubicBezTo>
                  <a:cubicBezTo>
                    <a:pt x="16" y="1"/>
                    <a:pt x="16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21" y="5"/>
                    <a:pt x="21" y="6"/>
                  </a:cubicBezTo>
                  <a:cubicBezTo>
                    <a:pt x="22" y="7"/>
                    <a:pt x="23" y="8"/>
                    <a:pt x="23" y="9"/>
                  </a:cubicBezTo>
                  <a:cubicBezTo>
                    <a:pt x="24" y="10"/>
                    <a:pt x="24" y="11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6" y="19"/>
                    <a:pt x="26" y="20"/>
                  </a:cubicBezTo>
                  <a:cubicBezTo>
                    <a:pt x="26" y="21"/>
                    <a:pt x="26" y="23"/>
                    <a:pt x="26" y="24"/>
                  </a:cubicBezTo>
                  <a:cubicBezTo>
                    <a:pt x="26" y="25"/>
                    <a:pt x="26" y="26"/>
                    <a:pt x="25" y="28"/>
                  </a:cubicBezTo>
                  <a:cubicBezTo>
                    <a:pt x="25" y="29"/>
                    <a:pt x="24" y="30"/>
                    <a:pt x="24" y="31"/>
                  </a:cubicBezTo>
                  <a:cubicBezTo>
                    <a:pt x="23" y="32"/>
                    <a:pt x="22" y="33"/>
                    <a:pt x="21" y="34"/>
                  </a:cubicBezTo>
                  <a:cubicBezTo>
                    <a:pt x="20" y="35"/>
                    <a:pt x="19" y="35"/>
                    <a:pt x="18" y="36"/>
                  </a:cubicBezTo>
                  <a:cubicBezTo>
                    <a:pt x="16" y="36"/>
                    <a:pt x="15" y="37"/>
                    <a:pt x="14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5"/>
                    <a:pt x="18" y="34"/>
                    <a:pt x="19" y="32"/>
                  </a:cubicBezTo>
                  <a:cubicBezTo>
                    <a:pt x="20" y="31"/>
                    <a:pt x="21" y="31"/>
                    <a:pt x="21" y="30"/>
                  </a:cubicBezTo>
                  <a:cubicBezTo>
                    <a:pt x="21" y="29"/>
                    <a:pt x="22" y="28"/>
                    <a:pt x="22" y="27"/>
                  </a:cubicBezTo>
                  <a:cubicBezTo>
                    <a:pt x="22" y="26"/>
                    <a:pt x="22" y="25"/>
                    <a:pt x="23" y="24"/>
                  </a:cubicBezTo>
                  <a:cubicBezTo>
                    <a:pt x="22" y="22"/>
                    <a:pt x="23" y="21"/>
                    <a:pt x="22" y="20"/>
                  </a:cubicBezTo>
                  <a:cubicBezTo>
                    <a:pt x="22" y="19"/>
                    <a:pt x="22" y="18"/>
                    <a:pt x="22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8" y="7"/>
                    <a:pt x="17" y="7"/>
                    <a:pt x="16" y="6"/>
                  </a:cubicBezTo>
                  <a:cubicBezTo>
                    <a:pt x="15" y="5"/>
                    <a:pt x="15" y="5"/>
                    <a:pt x="14" y="4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4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3" name="Freeform 61">
              <a:extLst>
                <a:ext uri="{FF2B5EF4-FFF2-40B4-BE49-F238E27FC236}">
                  <a16:creationId xmlns:a16="http://schemas.microsoft.com/office/drawing/2014/main" id="{2954B6BA-FBD7-42AE-9F16-84EAB46B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473450"/>
              <a:ext cx="50800" cy="25400"/>
            </a:xfrm>
            <a:custGeom>
              <a:avLst/>
              <a:gdLst>
                <a:gd name="T0" fmla="*/ 0 w 18"/>
                <a:gd name="T1" fmla="*/ 8 h 9"/>
                <a:gd name="T2" fmla="*/ 1 w 18"/>
                <a:gd name="T3" fmla="*/ 5 h 9"/>
                <a:gd name="T4" fmla="*/ 8 w 18"/>
                <a:gd name="T5" fmla="*/ 0 h 9"/>
                <a:gd name="T6" fmla="*/ 13 w 18"/>
                <a:gd name="T7" fmla="*/ 0 h 9"/>
                <a:gd name="T8" fmla="*/ 15 w 18"/>
                <a:gd name="T9" fmla="*/ 1 h 9"/>
                <a:gd name="T10" fmla="*/ 16 w 18"/>
                <a:gd name="T11" fmla="*/ 2 h 9"/>
                <a:gd name="T12" fmla="*/ 18 w 18"/>
                <a:gd name="T13" fmla="*/ 4 h 9"/>
                <a:gd name="T14" fmla="*/ 18 w 18"/>
                <a:gd name="T15" fmla="*/ 4 h 9"/>
                <a:gd name="T16" fmla="*/ 18 w 18"/>
                <a:gd name="T17" fmla="*/ 5 h 9"/>
                <a:gd name="T18" fmla="*/ 18 w 18"/>
                <a:gd name="T19" fmla="*/ 5 h 9"/>
                <a:gd name="T20" fmla="*/ 18 w 18"/>
                <a:gd name="T21" fmla="*/ 5 h 9"/>
                <a:gd name="T22" fmla="*/ 17 w 18"/>
                <a:gd name="T23" fmla="*/ 5 h 9"/>
                <a:gd name="T24" fmla="*/ 15 w 18"/>
                <a:gd name="T25" fmla="*/ 4 h 9"/>
                <a:gd name="T26" fmla="*/ 12 w 18"/>
                <a:gd name="T27" fmla="*/ 4 h 9"/>
                <a:gd name="T28" fmla="*/ 9 w 18"/>
                <a:gd name="T29" fmla="*/ 4 h 9"/>
                <a:gd name="T30" fmla="*/ 6 w 18"/>
                <a:gd name="T31" fmla="*/ 5 h 9"/>
                <a:gd name="T32" fmla="*/ 3 w 18"/>
                <a:gd name="T33" fmla="*/ 7 h 9"/>
                <a:gd name="T34" fmla="*/ 1 w 18"/>
                <a:gd name="T35" fmla="*/ 9 h 9"/>
                <a:gd name="T36" fmla="*/ 0 w 18"/>
                <a:gd name="T3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9">
                  <a:moveTo>
                    <a:pt x="0" y="8"/>
                  </a:moveTo>
                  <a:cubicBezTo>
                    <a:pt x="0" y="8"/>
                    <a:pt x="0" y="6"/>
                    <a:pt x="1" y="5"/>
                  </a:cubicBezTo>
                  <a:cubicBezTo>
                    <a:pt x="3" y="3"/>
                    <a:pt x="5" y="1"/>
                    <a:pt x="8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7" y="2"/>
                    <a:pt x="17" y="3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4" name="Freeform 62">
              <a:extLst>
                <a:ext uri="{FF2B5EF4-FFF2-40B4-BE49-F238E27FC236}">
                  <a16:creationId xmlns:a16="http://schemas.microsoft.com/office/drawing/2014/main" id="{D5949EA2-CEAA-4CAF-80EC-D505B4376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6325"/>
              <a:ext cx="80962" cy="117475"/>
            </a:xfrm>
            <a:custGeom>
              <a:avLst/>
              <a:gdLst>
                <a:gd name="T0" fmla="*/ 29 w 29"/>
                <a:gd name="T1" fmla="*/ 1 h 42"/>
                <a:gd name="T2" fmla="*/ 29 w 29"/>
                <a:gd name="T3" fmla="*/ 4 h 42"/>
                <a:gd name="T4" fmla="*/ 29 w 29"/>
                <a:gd name="T5" fmla="*/ 7 h 42"/>
                <a:gd name="T6" fmla="*/ 29 w 29"/>
                <a:gd name="T7" fmla="*/ 11 h 42"/>
                <a:gd name="T8" fmla="*/ 28 w 29"/>
                <a:gd name="T9" fmla="*/ 14 h 42"/>
                <a:gd name="T10" fmla="*/ 27 w 29"/>
                <a:gd name="T11" fmla="*/ 17 h 42"/>
                <a:gd name="T12" fmla="*/ 26 w 29"/>
                <a:gd name="T13" fmla="*/ 20 h 42"/>
                <a:gd name="T14" fmla="*/ 23 w 29"/>
                <a:gd name="T15" fmla="*/ 26 h 42"/>
                <a:gd name="T16" fmla="*/ 21 w 29"/>
                <a:gd name="T17" fmla="*/ 29 h 42"/>
                <a:gd name="T18" fmla="*/ 19 w 29"/>
                <a:gd name="T19" fmla="*/ 31 h 42"/>
                <a:gd name="T20" fmla="*/ 16 w 29"/>
                <a:gd name="T21" fmla="*/ 33 h 42"/>
                <a:gd name="T22" fmla="*/ 14 w 29"/>
                <a:gd name="T23" fmla="*/ 35 h 42"/>
                <a:gd name="T24" fmla="*/ 11 w 29"/>
                <a:gd name="T25" fmla="*/ 37 h 42"/>
                <a:gd name="T26" fmla="*/ 8 w 29"/>
                <a:gd name="T27" fmla="*/ 39 h 42"/>
                <a:gd name="T28" fmla="*/ 2 w 29"/>
                <a:gd name="T29" fmla="*/ 41 h 42"/>
                <a:gd name="T30" fmla="*/ 2 w 29"/>
                <a:gd name="T31" fmla="*/ 41 h 42"/>
                <a:gd name="T32" fmla="*/ 1 w 29"/>
                <a:gd name="T33" fmla="*/ 42 h 42"/>
                <a:gd name="T34" fmla="*/ 0 w 29"/>
                <a:gd name="T35" fmla="*/ 42 h 42"/>
                <a:gd name="T36" fmla="*/ 0 w 29"/>
                <a:gd name="T37" fmla="*/ 41 h 42"/>
                <a:gd name="T38" fmla="*/ 0 w 29"/>
                <a:gd name="T39" fmla="*/ 41 h 42"/>
                <a:gd name="T40" fmla="*/ 1 w 29"/>
                <a:gd name="T41" fmla="*/ 40 h 42"/>
                <a:gd name="T42" fmla="*/ 1 w 29"/>
                <a:gd name="T43" fmla="*/ 40 h 42"/>
                <a:gd name="T44" fmla="*/ 7 w 29"/>
                <a:gd name="T45" fmla="*/ 37 h 42"/>
                <a:gd name="T46" fmla="*/ 9 w 29"/>
                <a:gd name="T47" fmla="*/ 35 h 42"/>
                <a:gd name="T48" fmla="*/ 11 w 29"/>
                <a:gd name="T49" fmla="*/ 33 h 42"/>
                <a:gd name="T50" fmla="*/ 14 w 29"/>
                <a:gd name="T51" fmla="*/ 31 h 42"/>
                <a:gd name="T52" fmla="*/ 16 w 29"/>
                <a:gd name="T53" fmla="*/ 29 h 42"/>
                <a:gd name="T54" fmla="*/ 18 w 29"/>
                <a:gd name="T55" fmla="*/ 26 h 42"/>
                <a:gd name="T56" fmla="*/ 19 w 29"/>
                <a:gd name="T57" fmla="*/ 24 h 42"/>
                <a:gd name="T58" fmla="*/ 21 w 29"/>
                <a:gd name="T59" fmla="*/ 21 h 42"/>
                <a:gd name="T60" fmla="*/ 22 w 29"/>
                <a:gd name="T61" fmla="*/ 19 h 42"/>
                <a:gd name="T62" fmla="*/ 24 w 29"/>
                <a:gd name="T63" fmla="*/ 16 h 42"/>
                <a:gd name="T64" fmla="*/ 25 w 29"/>
                <a:gd name="T65" fmla="*/ 13 h 42"/>
                <a:gd name="T66" fmla="*/ 26 w 29"/>
                <a:gd name="T67" fmla="*/ 10 h 42"/>
                <a:gd name="T68" fmla="*/ 26 w 29"/>
                <a:gd name="T69" fmla="*/ 7 h 42"/>
                <a:gd name="T70" fmla="*/ 27 w 29"/>
                <a:gd name="T71" fmla="*/ 4 h 42"/>
                <a:gd name="T72" fmla="*/ 28 w 29"/>
                <a:gd name="T73" fmla="*/ 1 h 42"/>
                <a:gd name="T74" fmla="*/ 28 w 29"/>
                <a:gd name="T75" fmla="*/ 1 h 42"/>
                <a:gd name="T76" fmla="*/ 28 w 29"/>
                <a:gd name="T77" fmla="*/ 0 h 42"/>
                <a:gd name="T78" fmla="*/ 29 w 29"/>
                <a:gd name="T7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cubicBezTo>
                    <a:pt x="29" y="2"/>
                    <a:pt x="29" y="3"/>
                    <a:pt x="29" y="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9" y="10"/>
                    <a:pt x="29" y="11"/>
                  </a:cubicBezTo>
                  <a:cubicBezTo>
                    <a:pt x="29" y="12"/>
                    <a:pt x="28" y="13"/>
                    <a:pt x="28" y="14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2"/>
                    <a:pt x="24" y="24"/>
                    <a:pt x="23" y="26"/>
                  </a:cubicBezTo>
                  <a:cubicBezTo>
                    <a:pt x="22" y="27"/>
                    <a:pt x="21" y="28"/>
                    <a:pt x="21" y="29"/>
                  </a:cubicBezTo>
                  <a:cubicBezTo>
                    <a:pt x="20" y="29"/>
                    <a:pt x="19" y="30"/>
                    <a:pt x="19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8"/>
                    <a:pt x="9" y="39"/>
                    <a:pt x="8" y="39"/>
                  </a:cubicBezTo>
                  <a:cubicBezTo>
                    <a:pt x="6" y="40"/>
                    <a:pt x="4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3" y="39"/>
                    <a:pt x="5" y="38"/>
                    <a:pt x="7" y="37"/>
                  </a:cubicBezTo>
                  <a:cubicBezTo>
                    <a:pt x="8" y="36"/>
                    <a:pt x="8" y="35"/>
                    <a:pt x="9" y="3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3" y="31"/>
                    <a:pt x="14" y="31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18" y="25"/>
                    <a:pt x="19" y="25"/>
                    <a:pt x="19" y="24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1"/>
                    <a:pt x="26" y="10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2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5" name="Freeform 63">
              <a:extLst>
                <a:ext uri="{FF2B5EF4-FFF2-40B4-BE49-F238E27FC236}">
                  <a16:creationId xmlns:a16="http://schemas.microsoft.com/office/drawing/2014/main" id="{5FCB9D63-B948-4CC2-AE2D-1901203D8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3452813"/>
              <a:ext cx="76200" cy="50800"/>
            </a:xfrm>
            <a:custGeom>
              <a:avLst/>
              <a:gdLst>
                <a:gd name="T0" fmla="*/ 0 w 27"/>
                <a:gd name="T1" fmla="*/ 17 h 18"/>
                <a:gd name="T2" fmla="*/ 1 w 27"/>
                <a:gd name="T3" fmla="*/ 16 h 18"/>
                <a:gd name="T4" fmla="*/ 2 w 27"/>
                <a:gd name="T5" fmla="*/ 14 h 18"/>
                <a:gd name="T6" fmla="*/ 3 w 27"/>
                <a:gd name="T7" fmla="*/ 13 h 18"/>
                <a:gd name="T8" fmla="*/ 7 w 27"/>
                <a:gd name="T9" fmla="*/ 9 h 18"/>
                <a:gd name="T10" fmla="*/ 11 w 27"/>
                <a:gd name="T11" fmla="*/ 5 h 18"/>
                <a:gd name="T12" fmla="*/ 14 w 27"/>
                <a:gd name="T13" fmla="*/ 3 h 18"/>
                <a:gd name="T14" fmla="*/ 17 w 27"/>
                <a:gd name="T15" fmla="*/ 2 h 18"/>
                <a:gd name="T16" fmla="*/ 18 w 27"/>
                <a:gd name="T17" fmla="*/ 1 h 18"/>
                <a:gd name="T18" fmla="*/ 19 w 27"/>
                <a:gd name="T19" fmla="*/ 1 h 18"/>
                <a:gd name="T20" fmla="*/ 22 w 27"/>
                <a:gd name="T21" fmla="*/ 0 h 18"/>
                <a:gd name="T22" fmla="*/ 24 w 27"/>
                <a:gd name="T23" fmla="*/ 0 h 18"/>
                <a:gd name="T24" fmla="*/ 26 w 27"/>
                <a:gd name="T25" fmla="*/ 1 h 18"/>
                <a:gd name="T26" fmla="*/ 27 w 27"/>
                <a:gd name="T27" fmla="*/ 1 h 18"/>
                <a:gd name="T28" fmla="*/ 27 w 27"/>
                <a:gd name="T29" fmla="*/ 1 h 18"/>
                <a:gd name="T30" fmla="*/ 27 w 27"/>
                <a:gd name="T31" fmla="*/ 2 h 18"/>
                <a:gd name="T32" fmla="*/ 27 w 27"/>
                <a:gd name="T33" fmla="*/ 2 h 18"/>
                <a:gd name="T34" fmla="*/ 27 w 27"/>
                <a:gd name="T35" fmla="*/ 2 h 18"/>
                <a:gd name="T36" fmla="*/ 25 w 27"/>
                <a:gd name="T37" fmla="*/ 2 h 18"/>
                <a:gd name="T38" fmla="*/ 24 w 27"/>
                <a:gd name="T39" fmla="*/ 2 h 18"/>
                <a:gd name="T40" fmla="*/ 23 w 27"/>
                <a:gd name="T41" fmla="*/ 3 h 18"/>
                <a:gd name="T42" fmla="*/ 20 w 27"/>
                <a:gd name="T43" fmla="*/ 4 h 18"/>
                <a:gd name="T44" fmla="*/ 19 w 27"/>
                <a:gd name="T45" fmla="*/ 4 h 18"/>
                <a:gd name="T46" fmla="*/ 18 w 27"/>
                <a:gd name="T47" fmla="*/ 5 h 18"/>
                <a:gd name="T48" fmla="*/ 16 w 27"/>
                <a:gd name="T49" fmla="*/ 7 h 18"/>
                <a:gd name="T50" fmla="*/ 14 w 27"/>
                <a:gd name="T51" fmla="*/ 8 h 18"/>
                <a:gd name="T52" fmla="*/ 9 w 27"/>
                <a:gd name="T53" fmla="*/ 11 h 18"/>
                <a:gd name="T54" fmla="*/ 5 w 27"/>
                <a:gd name="T55" fmla="*/ 15 h 18"/>
                <a:gd name="T56" fmla="*/ 4 w 27"/>
                <a:gd name="T57" fmla="*/ 16 h 18"/>
                <a:gd name="T58" fmla="*/ 2 w 27"/>
                <a:gd name="T59" fmla="*/ 17 h 18"/>
                <a:gd name="T60" fmla="*/ 1 w 27"/>
                <a:gd name="T61" fmla="*/ 18 h 18"/>
                <a:gd name="T62" fmla="*/ 0 w 27"/>
                <a:gd name="T63" fmla="*/ 18 h 18"/>
                <a:gd name="T64" fmla="*/ 0 w 27"/>
                <a:gd name="T6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18">
                  <a:moveTo>
                    <a:pt x="0" y="17"/>
                  </a:moveTo>
                  <a:cubicBezTo>
                    <a:pt x="0" y="17"/>
                    <a:pt x="1" y="16"/>
                    <a:pt x="1" y="16"/>
                  </a:cubicBezTo>
                  <a:cubicBezTo>
                    <a:pt x="1" y="15"/>
                    <a:pt x="2" y="15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4" y="11"/>
                    <a:pt x="5" y="10"/>
                    <a:pt x="7" y="9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2" y="4"/>
                    <a:pt x="13" y="4"/>
                    <a:pt x="14" y="3"/>
                  </a:cubicBezTo>
                  <a:cubicBezTo>
                    <a:pt x="15" y="3"/>
                    <a:pt x="16" y="2"/>
                    <a:pt x="17" y="2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5" y="7"/>
                    <a:pt x="14" y="7"/>
                    <a:pt x="14" y="8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8" y="13"/>
                    <a:pt x="6" y="14"/>
                    <a:pt x="5" y="15"/>
                  </a:cubicBezTo>
                  <a:cubicBezTo>
                    <a:pt x="5" y="15"/>
                    <a:pt x="4" y="16"/>
                    <a:pt x="4" y="16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2" y="17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6" name="Freeform 64">
              <a:extLst>
                <a:ext uri="{FF2B5EF4-FFF2-40B4-BE49-F238E27FC236}">
                  <a16:creationId xmlns:a16="http://schemas.microsoft.com/office/drawing/2014/main" id="{49FFA2BB-8586-4577-A812-6A19DA6E5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5478463"/>
              <a:ext cx="307975" cy="39687"/>
            </a:xfrm>
            <a:custGeom>
              <a:avLst/>
              <a:gdLst>
                <a:gd name="T0" fmla="*/ 1 w 110"/>
                <a:gd name="T1" fmla="*/ 6 h 14"/>
                <a:gd name="T2" fmla="*/ 5 w 110"/>
                <a:gd name="T3" fmla="*/ 7 h 14"/>
                <a:gd name="T4" fmla="*/ 11 w 110"/>
                <a:gd name="T5" fmla="*/ 8 h 14"/>
                <a:gd name="T6" fmla="*/ 18 w 110"/>
                <a:gd name="T7" fmla="*/ 8 h 14"/>
                <a:gd name="T8" fmla="*/ 26 w 110"/>
                <a:gd name="T9" fmla="*/ 9 h 14"/>
                <a:gd name="T10" fmla="*/ 35 w 110"/>
                <a:gd name="T11" fmla="*/ 10 h 14"/>
                <a:gd name="T12" fmla="*/ 45 w 110"/>
                <a:gd name="T13" fmla="*/ 10 h 14"/>
                <a:gd name="T14" fmla="*/ 56 w 110"/>
                <a:gd name="T15" fmla="*/ 9 h 14"/>
                <a:gd name="T16" fmla="*/ 66 w 110"/>
                <a:gd name="T17" fmla="*/ 9 h 14"/>
                <a:gd name="T18" fmla="*/ 76 w 110"/>
                <a:gd name="T19" fmla="*/ 7 h 14"/>
                <a:gd name="T20" fmla="*/ 80 w 110"/>
                <a:gd name="T21" fmla="*/ 7 h 14"/>
                <a:gd name="T22" fmla="*/ 85 w 110"/>
                <a:gd name="T23" fmla="*/ 6 h 14"/>
                <a:gd name="T24" fmla="*/ 93 w 110"/>
                <a:gd name="T25" fmla="*/ 4 h 14"/>
                <a:gd name="T26" fmla="*/ 100 w 110"/>
                <a:gd name="T27" fmla="*/ 2 h 14"/>
                <a:gd name="T28" fmla="*/ 105 w 110"/>
                <a:gd name="T29" fmla="*/ 1 h 14"/>
                <a:gd name="T30" fmla="*/ 110 w 110"/>
                <a:gd name="T31" fmla="*/ 0 h 14"/>
                <a:gd name="T32" fmla="*/ 110 w 110"/>
                <a:gd name="T33" fmla="*/ 0 h 14"/>
                <a:gd name="T34" fmla="*/ 110 w 110"/>
                <a:gd name="T35" fmla="*/ 0 h 14"/>
                <a:gd name="T36" fmla="*/ 110 w 110"/>
                <a:gd name="T37" fmla="*/ 1 h 14"/>
                <a:gd name="T38" fmla="*/ 106 w 110"/>
                <a:gd name="T39" fmla="*/ 2 h 14"/>
                <a:gd name="T40" fmla="*/ 100 w 110"/>
                <a:gd name="T41" fmla="*/ 4 h 14"/>
                <a:gd name="T42" fmla="*/ 94 w 110"/>
                <a:gd name="T43" fmla="*/ 7 h 14"/>
                <a:gd name="T44" fmla="*/ 86 w 110"/>
                <a:gd name="T45" fmla="*/ 9 h 14"/>
                <a:gd name="T46" fmla="*/ 81 w 110"/>
                <a:gd name="T47" fmla="*/ 10 h 14"/>
                <a:gd name="T48" fmla="*/ 76 w 110"/>
                <a:gd name="T49" fmla="*/ 11 h 14"/>
                <a:gd name="T50" fmla="*/ 66 w 110"/>
                <a:gd name="T51" fmla="*/ 12 h 14"/>
                <a:gd name="T52" fmla="*/ 56 w 110"/>
                <a:gd name="T53" fmla="*/ 13 h 14"/>
                <a:gd name="T54" fmla="*/ 45 w 110"/>
                <a:gd name="T55" fmla="*/ 14 h 14"/>
                <a:gd name="T56" fmla="*/ 35 w 110"/>
                <a:gd name="T57" fmla="*/ 13 h 14"/>
                <a:gd name="T58" fmla="*/ 26 w 110"/>
                <a:gd name="T59" fmla="*/ 13 h 14"/>
                <a:gd name="T60" fmla="*/ 17 w 110"/>
                <a:gd name="T61" fmla="*/ 11 h 14"/>
                <a:gd name="T62" fmla="*/ 10 w 110"/>
                <a:gd name="T63" fmla="*/ 10 h 14"/>
                <a:gd name="T64" fmla="*/ 5 w 110"/>
                <a:gd name="T65" fmla="*/ 9 h 14"/>
                <a:gd name="T66" fmla="*/ 0 w 110"/>
                <a:gd name="T67" fmla="*/ 8 h 14"/>
                <a:gd name="T68" fmla="*/ 0 w 110"/>
                <a:gd name="T69" fmla="*/ 7 h 14"/>
                <a:gd name="T70" fmla="*/ 1 w 110"/>
                <a:gd name="T7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14">
                  <a:moveTo>
                    <a:pt x="1" y="6"/>
                  </a:moveTo>
                  <a:cubicBezTo>
                    <a:pt x="1" y="6"/>
                    <a:pt x="2" y="7"/>
                    <a:pt x="5" y="7"/>
                  </a:cubicBezTo>
                  <a:cubicBezTo>
                    <a:pt x="7" y="7"/>
                    <a:pt x="9" y="7"/>
                    <a:pt x="11" y="8"/>
                  </a:cubicBezTo>
                  <a:cubicBezTo>
                    <a:pt x="13" y="8"/>
                    <a:pt x="15" y="8"/>
                    <a:pt x="18" y="8"/>
                  </a:cubicBezTo>
                  <a:cubicBezTo>
                    <a:pt x="20" y="9"/>
                    <a:pt x="23" y="9"/>
                    <a:pt x="26" y="9"/>
                  </a:cubicBezTo>
                  <a:cubicBezTo>
                    <a:pt x="29" y="9"/>
                    <a:pt x="32" y="10"/>
                    <a:pt x="35" y="10"/>
                  </a:cubicBezTo>
                  <a:cubicBezTo>
                    <a:pt x="39" y="10"/>
                    <a:pt x="42" y="10"/>
                    <a:pt x="45" y="10"/>
                  </a:cubicBezTo>
                  <a:cubicBezTo>
                    <a:pt x="49" y="10"/>
                    <a:pt x="52" y="10"/>
                    <a:pt x="56" y="9"/>
                  </a:cubicBezTo>
                  <a:cubicBezTo>
                    <a:pt x="59" y="9"/>
                    <a:pt x="62" y="9"/>
                    <a:pt x="66" y="9"/>
                  </a:cubicBezTo>
                  <a:cubicBezTo>
                    <a:pt x="69" y="8"/>
                    <a:pt x="72" y="8"/>
                    <a:pt x="76" y="7"/>
                  </a:cubicBezTo>
                  <a:cubicBezTo>
                    <a:pt x="77" y="7"/>
                    <a:pt x="79" y="7"/>
                    <a:pt x="80" y="7"/>
                  </a:cubicBezTo>
                  <a:cubicBezTo>
                    <a:pt x="82" y="7"/>
                    <a:pt x="83" y="6"/>
                    <a:pt x="85" y="6"/>
                  </a:cubicBezTo>
                  <a:cubicBezTo>
                    <a:pt x="88" y="5"/>
                    <a:pt x="90" y="5"/>
                    <a:pt x="93" y="4"/>
                  </a:cubicBezTo>
                  <a:cubicBezTo>
                    <a:pt x="96" y="4"/>
                    <a:pt x="98" y="3"/>
                    <a:pt x="100" y="2"/>
                  </a:cubicBezTo>
                  <a:cubicBezTo>
                    <a:pt x="102" y="2"/>
                    <a:pt x="104" y="1"/>
                    <a:pt x="105" y="1"/>
                  </a:cubicBezTo>
                  <a:cubicBezTo>
                    <a:pt x="108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08" y="1"/>
                    <a:pt x="106" y="2"/>
                  </a:cubicBezTo>
                  <a:cubicBezTo>
                    <a:pt x="104" y="3"/>
                    <a:pt x="102" y="4"/>
                    <a:pt x="100" y="4"/>
                  </a:cubicBezTo>
                  <a:cubicBezTo>
                    <a:pt x="98" y="5"/>
                    <a:pt x="96" y="6"/>
                    <a:pt x="94" y="7"/>
                  </a:cubicBezTo>
                  <a:cubicBezTo>
                    <a:pt x="91" y="7"/>
                    <a:pt x="88" y="8"/>
                    <a:pt x="86" y="9"/>
                  </a:cubicBezTo>
                  <a:cubicBezTo>
                    <a:pt x="84" y="9"/>
                    <a:pt x="83" y="10"/>
                    <a:pt x="81" y="10"/>
                  </a:cubicBezTo>
                  <a:cubicBezTo>
                    <a:pt x="79" y="11"/>
                    <a:pt x="78" y="11"/>
                    <a:pt x="76" y="11"/>
                  </a:cubicBezTo>
                  <a:cubicBezTo>
                    <a:pt x="73" y="11"/>
                    <a:pt x="70" y="12"/>
                    <a:pt x="66" y="12"/>
                  </a:cubicBezTo>
                  <a:cubicBezTo>
                    <a:pt x="63" y="13"/>
                    <a:pt x="59" y="13"/>
                    <a:pt x="56" y="13"/>
                  </a:cubicBezTo>
                  <a:cubicBezTo>
                    <a:pt x="52" y="14"/>
                    <a:pt x="49" y="14"/>
                    <a:pt x="45" y="14"/>
                  </a:cubicBezTo>
                  <a:cubicBezTo>
                    <a:pt x="42" y="14"/>
                    <a:pt x="39" y="13"/>
                    <a:pt x="35" y="13"/>
                  </a:cubicBezTo>
                  <a:cubicBezTo>
                    <a:pt x="32" y="13"/>
                    <a:pt x="29" y="13"/>
                    <a:pt x="26" y="13"/>
                  </a:cubicBezTo>
                  <a:cubicBezTo>
                    <a:pt x="23" y="12"/>
                    <a:pt x="20" y="12"/>
                    <a:pt x="17" y="11"/>
                  </a:cubicBezTo>
                  <a:cubicBezTo>
                    <a:pt x="15" y="11"/>
                    <a:pt x="13" y="10"/>
                    <a:pt x="10" y="10"/>
                  </a:cubicBezTo>
                  <a:cubicBezTo>
                    <a:pt x="8" y="10"/>
                    <a:pt x="6" y="9"/>
                    <a:pt x="5" y="9"/>
                  </a:cubicBezTo>
                  <a:cubicBezTo>
                    <a:pt x="2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24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7" name="Freeform 65">
              <a:extLst>
                <a:ext uri="{FF2B5EF4-FFF2-40B4-BE49-F238E27FC236}">
                  <a16:creationId xmlns:a16="http://schemas.microsoft.com/office/drawing/2014/main" id="{C2A09FE6-4757-4C39-AD44-86D288F77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" y="5229225"/>
              <a:ext cx="101600" cy="30162"/>
            </a:xfrm>
            <a:custGeom>
              <a:avLst/>
              <a:gdLst>
                <a:gd name="T0" fmla="*/ 36 w 36"/>
                <a:gd name="T1" fmla="*/ 10 h 11"/>
                <a:gd name="T2" fmla="*/ 30 w 36"/>
                <a:gd name="T3" fmla="*/ 11 h 11"/>
                <a:gd name="T4" fmla="*/ 24 w 36"/>
                <a:gd name="T5" fmla="*/ 11 h 11"/>
                <a:gd name="T6" fmla="*/ 17 w 36"/>
                <a:gd name="T7" fmla="*/ 10 h 11"/>
                <a:gd name="T8" fmla="*/ 11 w 36"/>
                <a:gd name="T9" fmla="*/ 8 h 11"/>
                <a:gd name="T10" fmla="*/ 5 w 36"/>
                <a:gd name="T11" fmla="*/ 6 h 11"/>
                <a:gd name="T12" fmla="*/ 2 w 36"/>
                <a:gd name="T13" fmla="*/ 3 h 11"/>
                <a:gd name="T14" fmla="*/ 1 w 36"/>
                <a:gd name="T15" fmla="*/ 2 h 11"/>
                <a:gd name="T16" fmla="*/ 1 w 36"/>
                <a:gd name="T17" fmla="*/ 0 h 11"/>
                <a:gd name="T18" fmla="*/ 2 w 36"/>
                <a:gd name="T19" fmla="*/ 0 h 11"/>
                <a:gd name="T20" fmla="*/ 2 w 36"/>
                <a:gd name="T21" fmla="*/ 0 h 11"/>
                <a:gd name="T22" fmla="*/ 3 w 36"/>
                <a:gd name="T23" fmla="*/ 1 h 11"/>
                <a:gd name="T24" fmla="*/ 7 w 36"/>
                <a:gd name="T25" fmla="*/ 3 h 11"/>
                <a:gd name="T26" fmla="*/ 9 w 36"/>
                <a:gd name="T27" fmla="*/ 4 h 11"/>
                <a:gd name="T28" fmla="*/ 12 w 36"/>
                <a:gd name="T29" fmla="*/ 5 h 11"/>
                <a:gd name="T30" fmla="*/ 18 w 36"/>
                <a:gd name="T31" fmla="*/ 6 h 11"/>
                <a:gd name="T32" fmla="*/ 30 w 36"/>
                <a:gd name="T33" fmla="*/ 8 h 11"/>
                <a:gd name="T34" fmla="*/ 35 w 36"/>
                <a:gd name="T35" fmla="*/ 8 h 11"/>
                <a:gd name="T36" fmla="*/ 36 w 36"/>
                <a:gd name="T37" fmla="*/ 10 h 11"/>
                <a:gd name="T38" fmla="*/ 36 w 36"/>
                <a:gd name="T3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1">
                  <a:moveTo>
                    <a:pt x="36" y="10"/>
                  </a:moveTo>
                  <a:cubicBezTo>
                    <a:pt x="36" y="10"/>
                    <a:pt x="33" y="11"/>
                    <a:pt x="30" y="11"/>
                  </a:cubicBezTo>
                  <a:cubicBezTo>
                    <a:pt x="28" y="11"/>
                    <a:pt x="26" y="11"/>
                    <a:pt x="24" y="11"/>
                  </a:cubicBezTo>
                  <a:cubicBezTo>
                    <a:pt x="22" y="11"/>
                    <a:pt x="19" y="11"/>
                    <a:pt x="17" y="10"/>
                  </a:cubicBezTo>
                  <a:cubicBezTo>
                    <a:pt x="15" y="10"/>
                    <a:pt x="13" y="9"/>
                    <a:pt x="11" y="8"/>
                  </a:cubicBezTo>
                  <a:cubicBezTo>
                    <a:pt x="8" y="8"/>
                    <a:pt x="7" y="7"/>
                    <a:pt x="5" y="6"/>
                  </a:cubicBezTo>
                  <a:cubicBezTo>
                    <a:pt x="4" y="5"/>
                    <a:pt x="2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5" y="2"/>
                    <a:pt x="7" y="3"/>
                  </a:cubicBezTo>
                  <a:cubicBezTo>
                    <a:pt x="7" y="3"/>
                    <a:pt x="8" y="4"/>
                    <a:pt x="9" y="4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4" y="5"/>
                    <a:pt x="16" y="6"/>
                    <a:pt x="18" y="6"/>
                  </a:cubicBezTo>
                  <a:cubicBezTo>
                    <a:pt x="22" y="7"/>
                    <a:pt x="27" y="8"/>
                    <a:pt x="30" y="8"/>
                  </a:cubicBezTo>
                  <a:cubicBezTo>
                    <a:pt x="33" y="8"/>
                    <a:pt x="35" y="8"/>
                    <a:pt x="35" y="8"/>
                  </a:cubicBezTo>
                  <a:cubicBezTo>
                    <a:pt x="36" y="8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8" name="Freeform 66">
              <a:extLst>
                <a:ext uri="{FF2B5EF4-FFF2-40B4-BE49-F238E27FC236}">
                  <a16:creationId xmlns:a16="http://schemas.microsoft.com/office/drawing/2014/main" id="{954CCDE2-328C-4EA5-AC8A-C33C7079E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635375"/>
              <a:ext cx="223837" cy="84137"/>
            </a:xfrm>
            <a:custGeom>
              <a:avLst/>
              <a:gdLst>
                <a:gd name="T0" fmla="*/ 4 w 80"/>
                <a:gd name="T1" fmla="*/ 1 h 30"/>
                <a:gd name="T2" fmla="*/ 4 w 80"/>
                <a:gd name="T3" fmla="*/ 2 h 30"/>
                <a:gd name="T4" fmla="*/ 6 w 80"/>
                <a:gd name="T5" fmla="*/ 4 h 30"/>
                <a:gd name="T6" fmla="*/ 13 w 80"/>
                <a:gd name="T7" fmla="*/ 11 h 30"/>
                <a:gd name="T8" fmla="*/ 25 w 80"/>
                <a:gd name="T9" fmla="*/ 18 h 30"/>
                <a:gd name="T10" fmla="*/ 32 w 80"/>
                <a:gd name="T11" fmla="*/ 20 h 30"/>
                <a:gd name="T12" fmla="*/ 36 w 80"/>
                <a:gd name="T13" fmla="*/ 21 h 30"/>
                <a:gd name="T14" fmla="*/ 39 w 80"/>
                <a:gd name="T15" fmla="*/ 21 h 30"/>
                <a:gd name="T16" fmla="*/ 43 w 80"/>
                <a:gd name="T17" fmla="*/ 21 h 30"/>
                <a:gd name="T18" fmla="*/ 47 w 80"/>
                <a:gd name="T19" fmla="*/ 21 h 30"/>
                <a:gd name="T20" fmla="*/ 54 w 80"/>
                <a:gd name="T21" fmla="*/ 20 h 30"/>
                <a:gd name="T22" fmla="*/ 61 w 80"/>
                <a:gd name="T23" fmla="*/ 18 h 30"/>
                <a:gd name="T24" fmla="*/ 66 w 80"/>
                <a:gd name="T25" fmla="*/ 14 h 30"/>
                <a:gd name="T26" fmla="*/ 73 w 80"/>
                <a:gd name="T27" fmla="*/ 8 h 30"/>
                <a:gd name="T28" fmla="*/ 76 w 80"/>
                <a:gd name="T29" fmla="*/ 5 h 30"/>
                <a:gd name="T30" fmla="*/ 79 w 80"/>
                <a:gd name="T31" fmla="*/ 5 h 30"/>
                <a:gd name="T32" fmla="*/ 79 w 80"/>
                <a:gd name="T33" fmla="*/ 8 h 30"/>
                <a:gd name="T34" fmla="*/ 79 w 80"/>
                <a:gd name="T35" fmla="*/ 9 h 30"/>
                <a:gd name="T36" fmla="*/ 77 w 80"/>
                <a:gd name="T37" fmla="*/ 11 h 30"/>
                <a:gd name="T38" fmla="*/ 70 w 80"/>
                <a:gd name="T39" fmla="*/ 20 h 30"/>
                <a:gd name="T40" fmla="*/ 64 w 80"/>
                <a:gd name="T41" fmla="*/ 24 h 30"/>
                <a:gd name="T42" fmla="*/ 57 w 80"/>
                <a:gd name="T43" fmla="*/ 27 h 30"/>
                <a:gd name="T44" fmla="*/ 48 w 80"/>
                <a:gd name="T45" fmla="*/ 29 h 30"/>
                <a:gd name="T46" fmla="*/ 43 w 80"/>
                <a:gd name="T47" fmla="*/ 29 h 30"/>
                <a:gd name="T48" fmla="*/ 39 w 80"/>
                <a:gd name="T49" fmla="*/ 29 h 30"/>
                <a:gd name="T50" fmla="*/ 34 w 80"/>
                <a:gd name="T51" fmla="*/ 29 h 30"/>
                <a:gd name="T52" fmla="*/ 30 w 80"/>
                <a:gd name="T53" fmla="*/ 28 h 30"/>
                <a:gd name="T54" fmla="*/ 22 w 80"/>
                <a:gd name="T55" fmla="*/ 25 h 30"/>
                <a:gd name="T56" fmla="*/ 9 w 80"/>
                <a:gd name="T57" fmla="*/ 16 h 30"/>
                <a:gd name="T58" fmla="*/ 2 w 80"/>
                <a:gd name="T59" fmla="*/ 7 h 30"/>
                <a:gd name="T60" fmla="*/ 1 w 80"/>
                <a:gd name="T61" fmla="*/ 5 h 30"/>
                <a:gd name="T62" fmla="*/ 0 w 80"/>
                <a:gd name="T63" fmla="*/ 4 h 30"/>
                <a:gd name="T64" fmla="*/ 1 w 80"/>
                <a:gd name="T65" fmla="*/ 1 h 30"/>
                <a:gd name="T66" fmla="*/ 4 w 80"/>
                <a:gd name="T6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30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8" y="6"/>
                    <a:pt x="10" y="8"/>
                    <a:pt x="13" y="11"/>
                  </a:cubicBezTo>
                  <a:cubicBezTo>
                    <a:pt x="16" y="13"/>
                    <a:pt x="20" y="16"/>
                    <a:pt x="25" y="18"/>
                  </a:cubicBezTo>
                  <a:cubicBezTo>
                    <a:pt x="27" y="19"/>
                    <a:pt x="29" y="19"/>
                    <a:pt x="32" y="20"/>
                  </a:cubicBezTo>
                  <a:cubicBezTo>
                    <a:pt x="33" y="20"/>
                    <a:pt x="34" y="21"/>
                    <a:pt x="36" y="21"/>
                  </a:cubicBezTo>
                  <a:cubicBezTo>
                    <a:pt x="37" y="21"/>
                    <a:pt x="38" y="21"/>
                    <a:pt x="39" y="21"/>
                  </a:cubicBezTo>
                  <a:cubicBezTo>
                    <a:pt x="41" y="21"/>
                    <a:pt x="42" y="22"/>
                    <a:pt x="43" y="21"/>
                  </a:cubicBezTo>
                  <a:cubicBezTo>
                    <a:pt x="45" y="21"/>
                    <a:pt x="46" y="22"/>
                    <a:pt x="47" y="21"/>
                  </a:cubicBezTo>
                  <a:cubicBezTo>
                    <a:pt x="50" y="21"/>
                    <a:pt x="52" y="21"/>
                    <a:pt x="54" y="20"/>
                  </a:cubicBezTo>
                  <a:cubicBezTo>
                    <a:pt x="57" y="19"/>
                    <a:pt x="59" y="19"/>
                    <a:pt x="61" y="18"/>
                  </a:cubicBezTo>
                  <a:cubicBezTo>
                    <a:pt x="63" y="17"/>
                    <a:pt x="65" y="16"/>
                    <a:pt x="66" y="14"/>
                  </a:cubicBezTo>
                  <a:cubicBezTo>
                    <a:pt x="69" y="12"/>
                    <a:pt x="72" y="10"/>
                    <a:pt x="73" y="8"/>
                  </a:cubicBezTo>
                  <a:cubicBezTo>
                    <a:pt x="75" y="6"/>
                    <a:pt x="76" y="5"/>
                    <a:pt x="76" y="5"/>
                  </a:cubicBezTo>
                  <a:cubicBezTo>
                    <a:pt x="76" y="4"/>
                    <a:pt x="78" y="4"/>
                    <a:pt x="79" y="5"/>
                  </a:cubicBezTo>
                  <a:cubicBezTo>
                    <a:pt x="80" y="5"/>
                    <a:pt x="80" y="7"/>
                    <a:pt x="79" y="8"/>
                  </a:cubicBezTo>
                  <a:cubicBezTo>
                    <a:pt x="79" y="8"/>
                    <a:pt x="79" y="8"/>
                    <a:pt x="79" y="9"/>
                  </a:cubicBezTo>
                  <a:cubicBezTo>
                    <a:pt x="79" y="9"/>
                    <a:pt x="78" y="10"/>
                    <a:pt x="77" y="11"/>
                  </a:cubicBezTo>
                  <a:cubicBezTo>
                    <a:pt x="76" y="13"/>
                    <a:pt x="74" y="16"/>
                    <a:pt x="70" y="20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2" y="25"/>
                    <a:pt x="59" y="26"/>
                    <a:pt x="57" y="27"/>
                  </a:cubicBezTo>
                  <a:cubicBezTo>
                    <a:pt x="54" y="28"/>
                    <a:pt x="51" y="29"/>
                    <a:pt x="48" y="29"/>
                  </a:cubicBezTo>
                  <a:cubicBezTo>
                    <a:pt x="46" y="29"/>
                    <a:pt x="45" y="29"/>
                    <a:pt x="43" y="29"/>
                  </a:cubicBezTo>
                  <a:cubicBezTo>
                    <a:pt x="42" y="30"/>
                    <a:pt x="40" y="29"/>
                    <a:pt x="39" y="29"/>
                  </a:cubicBezTo>
                  <a:cubicBezTo>
                    <a:pt x="37" y="29"/>
                    <a:pt x="36" y="29"/>
                    <a:pt x="34" y="29"/>
                  </a:cubicBezTo>
                  <a:cubicBezTo>
                    <a:pt x="33" y="28"/>
                    <a:pt x="31" y="28"/>
                    <a:pt x="30" y="28"/>
                  </a:cubicBezTo>
                  <a:cubicBezTo>
                    <a:pt x="27" y="27"/>
                    <a:pt x="24" y="26"/>
                    <a:pt x="22" y="25"/>
                  </a:cubicBezTo>
                  <a:cubicBezTo>
                    <a:pt x="16" y="22"/>
                    <a:pt x="12" y="19"/>
                    <a:pt x="9" y="16"/>
                  </a:cubicBezTo>
                  <a:cubicBezTo>
                    <a:pt x="6" y="12"/>
                    <a:pt x="4" y="9"/>
                    <a:pt x="2" y="7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27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9" name="Freeform 67">
              <a:extLst>
                <a:ext uri="{FF2B5EF4-FFF2-40B4-BE49-F238E27FC236}">
                  <a16:creationId xmlns:a16="http://schemas.microsoft.com/office/drawing/2014/main" id="{6DA29326-FFF5-45BB-B6FC-6F107F3F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563" y="3568700"/>
              <a:ext cx="49212" cy="55562"/>
            </a:xfrm>
            <a:custGeom>
              <a:avLst/>
              <a:gdLst>
                <a:gd name="T0" fmla="*/ 4 w 18"/>
                <a:gd name="T1" fmla="*/ 2 h 20"/>
                <a:gd name="T2" fmla="*/ 12 w 18"/>
                <a:gd name="T3" fmla="*/ 3 h 20"/>
                <a:gd name="T4" fmla="*/ 16 w 18"/>
                <a:gd name="T5" fmla="*/ 11 h 20"/>
                <a:gd name="T6" fmla="*/ 17 w 18"/>
                <a:gd name="T7" fmla="*/ 18 h 20"/>
                <a:gd name="T8" fmla="*/ 15 w 18"/>
                <a:gd name="T9" fmla="*/ 20 h 20"/>
                <a:gd name="T10" fmla="*/ 2 w 18"/>
                <a:gd name="T11" fmla="*/ 10 h 20"/>
                <a:gd name="T12" fmla="*/ 4 w 1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4" y="2"/>
                  </a:moveTo>
                  <a:cubicBezTo>
                    <a:pt x="7" y="0"/>
                    <a:pt x="10" y="1"/>
                    <a:pt x="12" y="3"/>
                  </a:cubicBezTo>
                  <a:cubicBezTo>
                    <a:pt x="14" y="6"/>
                    <a:pt x="15" y="8"/>
                    <a:pt x="16" y="11"/>
                  </a:cubicBezTo>
                  <a:cubicBezTo>
                    <a:pt x="17" y="13"/>
                    <a:pt x="18" y="16"/>
                    <a:pt x="17" y="18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9" y="20"/>
                    <a:pt x="6" y="14"/>
                    <a:pt x="2" y="10"/>
                  </a:cubicBezTo>
                  <a:cubicBezTo>
                    <a:pt x="0" y="8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0" name="Freeform 68">
              <a:extLst>
                <a:ext uri="{FF2B5EF4-FFF2-40B4-BE49-F238E27FC236}">
                  <a16:creationId xmlns:a16="http://schemas.microsoft.com/office/drawing/2014/main" id="{B40644B6-7FE9-4A75-AC0A-9E52F972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3568700"/>
              <a:ext cx="58737" cy="74612"/>
            </a:xfrm>
            <a:custGeom>
              <a:avLst/>
              <a:gdLst>
                <a:gd name="T0" fmla="*/ 14 w 21"/>
                <a:gd name="T1" fmla="*/ 5 h 27"/>
                <a:gd name="T2" fmla="*/ 21 w 21"/>
                <a:gd name="T3" fmla="*/ 24 h 27"/>
                <a:gd name="T4" fmla="*/ 16 w 21"/>
                <a:gd name="T5" fmla="*/ 26 h 27"/>
                <a:gd name="T6" fmla="*/ 3 w 21"/>
                <a:gd name="T7" fmla="*/ 11 h 27"/>
                <a:gd name="T8" fmla="*/ 14 w 21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14" y="5"/>
                  </a:moveTo>
                  <a:cubicBezTo>
                    <a:pt x="18" y="10"/>
                    <a:pt x="21" y="18"/>
                    <a:pt x="21" y="24"/>
                  </a:cubicBezTo>
                  <a:cubicBezTo>
                    <a:pt x="20" y="26"/>
                    <a:pt x="18" y="27"/>
                    <a:pt x="16" y="26"/>
                  </a:cubicBezTo>
                  <a:cubicBezTo>
                    <a:pt x="11" y="22"/>
                    <a:pt x="6" y="16"/>
                    <a:pt x="3" y="11"/>
                  </a:cubicBezTo>
                  <a:cubicBezTo>
                    <a:pt x="0" y="4"/>
                    <a:pt x="10" y="0"/>
                    <a:pt x="14" y="5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1" name="Freeform 69">
              <a:extLst>
                <a:ext uri="{FF2B5EF4-FFF2-40B4-BE49-F238E27FC236}">
                  <a16:creationId xmlns:a16="http://schemas.microsoft.com/office/drawing/2014/main" id="{8FD19CC5-BBD0-45E7-A958-A9036145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3576638"/>
              <a:ext cx="50800" cy="66675"/>
            </a:xfrm>
            <a:custGeom>
              <a:avLst/>
              <a:gdLst>
                <a:gd name="T0" fmla="*/ 0 w 18"/>
                <a:gd name="T1" fmla="*/ 5 h 24"/>
                <a:gd name="T2" fmla="*/ 8 w 18"/>
                <a:gd name="T3" fmla="*/ 2 h 24"/>
                <a:gd name="T4" fmla="*/ 14 w 18"/>
                <a:gd name="T5" fmla="*/ 12 h 24"/>
                <a:gd name="T6" fmla="*/ 18 w 18"/>
                <a:gd name="T7" fmla="*/ 21 h 24"/>
                <a:gd name="T8" fmla="*/ 16 w 18"/>
                <a:gd name="T9" fmla="*/ 24 h 24"/>
                <a:gd name="T10" fmla="*/ 7 w 18"/>
                <a:gd name="T11" fmla="*/ 18 h 24"/>
                <a:gd name="T12" fmla="*/ 0 w 18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0" y="5"/>
                  </a:moveTo>
                  <a:cubicBezTo>
                    <a:pt x="1" y="2"/>
                    <a:pt x="5" y="0"/>
                    <a:pt x="8" y="2"/>
                  </a:cubicBezTo>
                  <a:cubicBezTo>
                    <a:pt x="11" y="4"/>
                    <a:pt x="12" y="8"/>
                    <a:pt x="14" y="12"/>
                  </a:cubicBezTo>
                  <a:cubicBezTo>
                    <a:pt x="16" y="14"/>
                    <a:pt x="18" y="18"/>
                    <a:pt x="18" y="21"/>
                  </a:cubicBezTo>
                  <a:cubicBezTo>
                    <a:pt x="18" y="22"/>
                    <a:pt x="17" y="23"/>
                    <a:pt x="16" y="24"/>
                  </a:cubicBezTo>
                  <a:cubicBezTo>
                    <a:pt x="12" y="24"/>
                    <a:pt x="9" y="20"/>
                    <a:pt x="7" y="18"/>
                  </a:cubicBezTo>
                  <a:cubicBezTo>
                    <a:pt x="4" y="15"/>
                    <a:pt x="0" y="11"/>
                    <a:pt x="0" y="5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2" name="Freeform 70">
              <a:extLst>
                <a:ext uri="{FF2B5EF4-FFF2-40B4-BE49-F238E27FC236}">
                  <a16:creationId xmlns:a16="http://schemas.microsoft.com/office/drawing/2014/main" id="{EDB27E4D-918D-4688-9F73-4E83CA73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3402013"/>
              <a:ext cx="123825" cy="134937"/>
            </a:xfrm>
            <a:custGeom>
              <a:avLst/>
              <a:gdLst>
                <a:gd name="T0" fmla="*/ 44 w 44"/>
                <a:gd name="T1" fmla="*/ 24 h 48"/>
                <a:gd name="T2" fmla="*/ 22 w 44"/>
                <a:gd name="T3" fmla="*/ 0 h 48"/>
                <a:gd name="T4" fmla="*/ 0 w 44"/>
                <a:gd name="T5" fmla="*/ 24 h 48"/>
                <a:gd name="T6" fmla="*/ 22 w 44"/>
                <a:gd name="T7" fmla="*/ 48 h 48"/>
                <a:gd name="T8" fmla="*/ 44 w 44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44" y="24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2" y="48"/>
                  </a:cubicBezTo>
                  <a:cubicBezTo>
                    <a:pt x="34" y="48"/>
                    <a:pt x="44" y="37"/>
                    <a:pt x="4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3" name="Freeform 71">
              <a:extLst>
                <a:ext uri="{FF2B5EF4-FFF2-40B4-BE49-F238E27FC236}">
                  <a16:creationId xmlns:a16="http://schemas.microsoft.com/office/drawing/2014/main" id="{C6194B06-16D5-47DC-AD6B-6457F3625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3414713"/>
              <a:ext cx="87312" cy="96837"/>
            </a:xfrm>
            <a:custGeom>
              <a:avLst/>
              <a:gdLst>
                <a:gd name="T0" fmla="*/ 31 w 31"/>
                <a:gd name="T1" fmla="*/ 17 h 35"/>
                <a:gd name="T2" fmla="*/ 16 w 31"/>
                <a:gd name="T3" fmla="*/ 0 h 35"/>
                <a:gd name="T4" fmla="*/ 0 w 31"/>
                <a:gd name="T5" fmla="*/ 17 h 35"/>
                <a:gd name="T6" fmla="*/ 16 w 31"/>
                <a:gd name="T7" fmla="*/ 35 h 35"/>
                <a:gd name="T8" fmla="*/ 31 w 3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31" y="17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1" y="27"/>
                    <a:pt x="7" y="35"/>
                    <a:pt x="16" y="35"/>
                  </a:cubicBezTo>
                  <a:cubicBezTo>
                    <a:pt x="24" y="35"/>
                    <a:pt x="31" y="27"/>
                    <a:pt x="31" y="17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4" name="Freeform 72">
              <a:extLst>
                <a:ext uri="{FF2B5EF4-FFF2-40B4-BE49-F238E27FC236}">
                  <a16:creationId xmlns:a16="http://schemas.microsoft.com/office/drawing/2014/main" id="{081231B9-91AA-4DE7-895D-740B2D953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25" y="3419475"/>
              <a:ext cx="30162" cy="28575"/>
            </a:xfrm>
            <a:custGeom>
              <a:avLst/>
              <a:gdLst>
                <a:gd name="T0" fmla="*/ 0 w 11"/>
                <a:gd name="T1" fmla="*/ 5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0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1" y="7"/>
                    <a:pt x="11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5" name="Freeform 73">
              <a:extLst>
                <a:ext uri="{FF2B5EF4-FFF2-40B4-BE49-F238E27FC236}">
                  <a16:creationId xmlns:a16="http://schemas.microsoft.com/office/drawing/2014/main" id="{1AC2280B-D65A-4E2D-8EE7-70F7D8A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3455988"/>
              <a:ext cx="58737" cy="44450"/>
            </a:xfrm>
            <a:custGeom>
              <a:avLst/>
              <a:gdLst>
                <a:gd name="T0" fmla="*/ 17 w 21"/>
                <a:gd name="T1" fmla="*/ 0 h 16"/>
                <a:gd name="T2" fmla="*/ 16 w 21"/>
                <a:gd name="T3" fmla="*/ 1 h 16"/>
                <a:gd name="T4" fmla="*/ 11 w 21"/>
                <a:gd name="T5" fmla="*/ 6 h 16"/>
                <a:gd name="T6" fmla="*/ 9 w 21"/>
                <a:gd name="T7" fmla="*/ 7 h 16"/>
                <a:gd name="T8" fmla="*/ 4 w 21"/>
                <a:gd name="T9" fmla="*/ 4 h 16"/>
                <a:gd name="T10" fmla="*/ 2 w 21"/>
                <a:gd name="T11" fmla="*/ 3 h 16"/>
                <a:gd name="T12" fmla="*/ 0 w 21"/>
                <a:gd name="T13" fmla="*/ 5 h 16"/>
                <a:gd name="T14" fmla="*/ 2 w 21"/>
                <a:gd name="T15" fmla="*/ 12 h 16"/>
                <a:gd name="T16" fmla="*/ 9 w 21"/>
                <a:gd name="T17" fmla="*/ 16 h 16"/>
                <a:gd name="T18" fmla="*/ 10 w 21"/>
                <a:gd name="T19" fmla="*/ 16 h 16"/>
                <a:gd name="T20" fmla="*/ 20 w 21"/>
                <a:gd name="T21" fmla="*/ 7 h 16"/>
                <a:gd name="T22" fmla="*/ 17 w 21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6">
                  <a:moveTo>
                    <a:pt x="17" y="0"/>
                  </a:moveTo>
                  <a:cubicBezTo>
                    <a:pt x="17" y="0"/>
                    <a:pt x="16" y="1"/>
                    <a:pt x="16" y="1"/>
                  </a:cubicBezTo>
                  <a:cubicBezTo>
                    <a:pt x="12" y="2"/>
                    <a:pt x="12" y="6"/>
                    <a:pt x="11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7" y="7"/>
                    <a:pt x="5" y="5"/>
                    <a:pt x="4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4" y="14"/>
                    <a:pt x="6" y="15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5" y="16"/>
                    <a:pt x="18" y="12"/>
                    <a:pt x="20" y="7"/>
                  </a:cubicBezTo>
                  <a:cubicBezTo>
                    <a:pt x="21" y="5"/>
                    <a:pt x="20" y="0"/>
                    <a:pt x="17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6" name="Freeform 74">
              <a:extLst>
                <a:ext uri="{FF2B5EF4-FFF2-40B4-BE49-F238E27FC236}">
                  <a16:creationId xmlns:a16="http://schemas.microsoft.com/office/drawing/2014/main" id="{46DA1945-BD74-41CA-AA4A-264C2A72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3298825"/>
              <a:ext cx="171450" cy="157162"/>
            </a:xfrm>
            <a:custGeom>
              <a:avLst/>
              <a:gdLst>
                <a:gd name="T0" fmla="*/ 53 w 61"/>
                <a:gd name="T1" fmla="*/ 9 h 56"/>
                <a:gd name="T2" fmla="*/ 3 w 61"/>
                <a:gd name="T3" fmla="*/ 35 h 56"/>
                <a:gd name="T4" fmla="*/ 53 w 61"/>
                <a:gd name="T5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56">
                  <a:moveTo>
                    <a:pt x="53" y="9"/>
                  </a:moveTo>
                  <a:cubicBezTo>
                    <a:pt x="47" y="0"/>
                    <a:pt x="7" y="15"/>
                    <a:pt x="3" y="35"/>
                  </a:cubicBezTo>
                  <a:cubicBezTo>
                    <a:pt x="0" y="56"/>
                    <a:pt x="61" y="23"/>
                    <a:pt x="53" y="9"/>
                  </a:cubicBezTo>
                  <a:close/>
                </a:path>
              </a:pathLst>
            </a:custGeom>
            <a:solidFill>
              <a:srgbClr val="AD6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887" name="Picture 75">
              <a:extLst>
                <a:ext uri="{FF2B5EF4-FFF2-40B4-BE49-F238E27FC236}">
                  <a16:creationId xmlns:a16="http://schemas.microsoft.com/office/drawing/2014/main" id="{EDC75A6A-E6C7-458C-8059-309F9705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263" y="3475038"/>
              <a:ext cx="150812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8" name="Freeform 76">
              <a:extLst>
                <a:ext uri="{FF2B5EF4-FFF2-40B4-BE49-F238E27FC236}">
                  <a16:creationId xmlns:a16="http://schemas.microsoft.com/office/drawing/2014/main" id="{DF5DDCB0-0F43-4C49-9A17-7DC928478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3484563"/>
              <a:ext cx="90487" cy="131762"/>
            </a:xfrm>
            <a:custGeom>
              <a:avLst/>
              <a:gdLst>
                <a:gd name="T0" fmla="*/ 1 w 32"/>
                <a:gd name="T1" fmla="*/ 2 h 47"/>
                <a:gd name="T2" fmla="*/ 4 w 32"/>
                <a:gd name="T3" fmla="*/ 1 h 47"/>
                <a:gd name="T4" fmla="*/ 13 w 32"/>
                <a:gd name="T5" fmla="*/ 0 h 47"/>
                <a:gd name="T6" fmla="*/ 19 w 32"/>
                <a:gd name="T7" fmla="*/ 1 h 47"/>
                <a:gd name="T8" fmla="*/ 25 w 32"/>
                <a:gd name="T9" fmla="*/ 3 h 47"/>
                <a:gd name="T10" fmla="*/ 28 w 32"/>
                <a:gd name="T11" fmla="*/ 5 h 47"/>
                <a:gd name="T12" fmla="*/ 31 w 32"/>
                <a:gd name="T13" fmla="*/ 8 h 47"/>
                <a:gd name="T14" fmla="*/ 32 w 32"/>
                <a:gd name="T15" fmla="*/ 12 h 47"/>
                <a:gd name="T16" fmla="*/ 32 w 32"/>
                <a:gd name="T17" fmla="*/ 14 h 47"/>
                <a:gd name="T18" fmla="*/ 32 w 32"/>
                <a:gd name="T19" fmla="*/ 16 h 47"/>
                <a:gd name="T20" fmla="*/ 31 w 32"/>
                <a:gd name="T21" fmla="*/ 18 h 47"/>
                <a:gd name="T22" fmla="*/ 31 w 32"/>
                <a:gd name="T23" fmla="*/ 20 h 47"/>
                <a:gd name="T24" fmla="*/ 30 w 32"/>
                <a:gd name="T25" fmla="*/ 23 h 47"/>
                <a:gd name="T26" fmla="*/ 29 w 32"/>
                <a:gd name="T27" fmla="*/ 25 h 47"/>
                <a:gd name="T28" fmla="*/ 29 w 32"/>
                <a:gd name="T29" fmla="*/ 26 h 47"/>
                <a:gd name="T30" fmla="*/ 27 w 32"/>
                <a:gd name="T31" fmla="*/ 30 h 47"/>
                <a:gd name="T32" fmla="*/ 24 w 32"/>
                <a:gd name="T33" fmla="*/ 35 h 47"/>
                <a:gd name="T34" fmla="*/ 20 w 32"/>
                <a:gd name="T35" fmla="*/ 40 h 47"/>
                <a:gd name="T36" fmla="*/ 13 w 32"/>
                <a:gd name="T37" fmla="*/ 46 h 47"/>
                <a:gd name="T38" fmla="*/ 11 w 32"/>
                <a:gd name="T39" fmla="*/ 47 h 47"/>
                <a:gd name="T40" fmla="*/ 10 w 32"/>
                <a:gd name="T41" fmla="*/ 47 h 47"/>
                <a:gd name="T42" fmla="*/ 10 w 32"/>
                <a:gd name="T43" fmla="*/ 47 h 47"/>
                <a:gd name="T44" fmla="*/ 10 w 32"/>
                <a:gd name="T45" fmla="*/ 47 h 47"/>
                <a:gd name="T46" fmla="*/ 12 w 32"/>
                <a:gd name="T47" fmla="*/ 44 h 47"/>
                <a:gd name="T48" fmla="*/ 15 w 32"/>
                <a:gd name="T49" fmla="*/ 42 h 47"/>
                <a:gd name="T50" fmla="*/ 18 w 32"/>
                <a:gd name="T51" fmla="*/ 38 h 47"/>
                <a:gd name="T52" fmla="*/ 21 w 32"/>
                <a:gd name="T53" fmla="*/ 33 h 47"/>
                <a:gd name="T54" fmla="*/ 24 w 32"/>
                <a:gd name="T55" fmla="*/ 28 h 47"/>
                <a:gd name="T56" fmla="*/ 25 w 32"/>
                <a:gd name="T57" fmla="*/ 25 h 47"/>
                <a:gd name="T58" fmla="*/ 26 w 32"/>
                <a:gd name="T59" fmla="*/ 24 h 47"/>
                <a:gd name="T60" fmla="*/ 26 w 32"/>
                <a:gd name="T61" fmla="*/ 22 h 47"/>
                <a:gd name="T62" fmla="*/ 27 w 32"/>
                <a:gd name="T63" fmla="*/ 19 h 47"/>
                <a:gd name="T64" fmla="*/ 28 w 32"/>
                <a:gd name="T65" fmla="*/ 17 h 47"/>
                <a:gd name="T66" fmla="*/ 28 w 32"/>
                <a:gd name="T67" fmla="*/ 16 h 47"/>
                <a:gd name="T68" fmla="*/ 28 w 32"/>
                <a:gd name="T69" fmla="*/ 14 h 47"/>
                <a:gd name="T70" fmla="*/ 28 w 32"/>
                <a:gd name="T71" fmla="*/ 13 h 47"/>
                <a:gd name="T72" fmla="*/ 27 w 32"/>
                <a:gd name="T73" fmla="*/ 10 h 47"/>
                <a:gd name="T74" fmla="*/ 26 w 32"/>
                <a:gd name="T75" fmla="*/ 8 h 47"/>
                <a:gd name="T76" fmla="*/ 23 w 32"/>
                <a:gd name="T77" fmla="*/ 6 h 47"/>
                <a:gd name="T78" fmla="*/ 21 w 32"/>
                <a:gd name="T79" fmla="*/ 5 h 47"/>
                <a:gd name="T80" fmla="*/ 18 w 32"/>
                <a:gd name="T81" fmla="*/ 4 h 47"/>
                <a:gd name="T82" fmla="*/ 13 w 32"/>
                <a:gd name="T83" fmla="*/ 3 h 47"/>
                <a:gd name="T84" fmla="*/ 4 w 32"/>
                <a:gd name="T85" fmla="*/ 3 h 47"/>
                <a:gd name="T86" fmla="*/ 1 w 32"/>
                <a:gd name="T87" fmla="*/ 3 h 47"/>
                <a:gd name="T88" fmla="*/ 0 w 32"/>
                <a:gd name="T89" fmla="*/ 3 h 47"/>
                <a:gd name="T90" fmla="*/ 1 w 32"/>
                <a:gd name="T9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7">
                  <a:moveTo>
                    <a:pt x="1" y="2"/>
                  </a:move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5" y="0"/>
                    <a:pt x="16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6" y="3"/>
                    <a:pt x="27" y="4"/>
                    <a:pt x="28" y="5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10"/>
                    <a:pt x="32" y="11"/>
                    <a:pt x="32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20"/>
                  </a:cubicBezTo>
                  <a:cubicBezTo>
                    <a:pt x="31" y="21"/>
                    <a:pt x="30" y="22"/>
                    <a:pt x="30" y="23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4" y="35"/>
                  </a:cubicBezTo>
                  <a:cubicBezTo>
                    <a:pt x="22" y="37"/>
                    <a:pt x="21" y="38"/>
                    <a:pt x="20" y="40"/>
                  </a:cubicBezTo>
                  <a:cubicBezTo>
                    <a:pt x="17" y="42"/>
                    <a:pt x="15" y="44"/>
                    <a:pt x="13" y="46"/>
                  </a:cubicBezTo>
                  <a:cubicBezTo>
                    <a:pt x="12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6"/>
                    <a:pt x="12" y="44"/>
                  </a:cubicBezTo>
                  <a:cubicBezTo>
                    <a:pt x="13" y="44"/>
                    <a:pt x="14" y="43"/>
                    <a:pt x="15" y="42"/>
                  </a:cubicBezTo>
                  <a:cubicBezTo>
                    <a:pt x="16" y="41"/>
                    <a:pt x="17" y="39"/>
                    <a:pt x="18" y="38"/>
                  </a:cubicBezTo>
                  <a:cubicBezTo>
                    <a:pt x="19" y="37"/>
                    <a:pt x="20" y="35"/>
                    <a:pt x="21" y="33"/>
                  </a:cubicBezTo>
                  <a:cubicBezTo>
                    <a:pt x="22" y="32"/>
                    <a:pt x="23" y="30"/>
                    <a:pt x="24" y="28"/>
                  </a:cubicBezTo>
                  <a:cubicBezTo>
                    <a:pt x="24" y="27"/>
                    <a:pt x="25" y="26"/>
                    <a:pt x="25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7" y="10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3"/>
                    <a:pt x="14" y="3"/>
                    <a:pt x="13" y="3"/>
                  </a:cubicBezTo>
                  <a:cubicBezTo>
                    <a:pt x="9" y="3"/>
                    <a:pt x="6" y="3"/>
                    <a:pt x="4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9" name="Freeform 77">
              <a:extLst>
                <a:ext uri="{FF2B5EF4-FFF2-40B4-BE49-F238E27FC236}">
                  <a16:creationId xmlns:a16="http://schemas.microsoft.com/office/drawing/2014/main" id="{BC453A31-2519-4126-8DBF-F4DFB1AA5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316288"/>
              <a:ext cx="73025" cy="165100"/>
            </a:xfrm>
            <a:custGeom>
              <a:avLst/>
              <a:gdLst>
                <a:gd name="T0" fmla="*/ 7 w 26"/>
                <a:gd name="T1" fmla="*/ 0 h 59"/>
                <a:gd name="T2" fmla="*/ 5 w 26"/>
                <a:gd name="T3" fmla="*/ 1 h 59"/>
                <a:gd name="T4" fmla="*/ 4 w 26"/>
                <a:gd name="T5" fmla="*/ 18 h 59"/>
                <a:gd name="T6" fmla="*/ 10 w 26"/>
                <a:gd name="T7" fmla="*/ 51 h 59"/>
                <a:gd name="T8" fmla="*/ 14 w 26"/>
                <a:gd name="T9" fmla="*/ 58 h 59"/>
                <a:gd name="T10" fmla="*/ 18 w 26"/>
                <a:gd name="T11" fmla="*/ 59 h 59"/>
                <a:gd name="T12" fmla="*/ 22 w 26"/>
                <a:gd name="T13" fmla="*/ 58 h 59"/>
                <a:gd name="T14" fmla="*/ 26 w 26"/>
                <a:gd name="T15" fmla="*/ 51 h 59"/>
                <a:gd name="T16" fmla="*/ 7 w 26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9">
                  <a:moveTo>
                    <a:pt x="7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0" y="5"/>
                    <a:pt x="2" y="12"/>
                    <a:pt x="4" y="18"/>
                  </a:cubicBezTo>
                  <a:cubicBezTo>
                    <a:pt x="6" y="29"/>
                    <a:pt x="9" y="39"/>
                    <a:pt x="10" y="51"/>
                  </a:cubicBezTo>
                  <a:cubicBezTo>
                    <a:pt x="10" y="54"/>
                    <a:pt x="11" y="57"/>
                    <a:pt x="14" y="58"/>
                  </a:cubicBezTo>
                  <a:cubicBezTo>
                    <a:pt x="15" y="59"/>
                    <a:pt x="17" y="59"/>
                    <a:pt x="18" y="59"/>
                  </a:cubicBezTo>
                  <a:cubicBezTo>
                    <a:pt x="19" y="59"/>
                    <a:pt x="20" y="59"/>
                    <a:pt x="22" y="58"/>
                  </a:cubicBezTo>
                  <a:cubicBezTo>
                    <a:pt x="24" y="57"/>
                    <a:pt x="26" y="54"/>
                    <a:pt x="26" y="51"/>
                  </a:cubicBezTo>
                  <a:cubicBezTo>
                    <a:pt x="26" y="46"/>
                    <a:pt x="14" y="0"/>
                    <a:pt x="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0" name="Freeform 78">
              <a:extLst>
                <a:ext uri="{FF2B5EF4-FFF2-40B4-BE49-F238E27FC236}">
                  <a16:creationId xmlns:a16="http://schemas.microsoft.com/office/drawing/2014/main" id="{B3237910-B420-4F01-B05D-F51DCB7C6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3375025"/>
              <a:ext cx="44450" cy="76200"/>
            </a:xfrm>
            <a:custGeom>
              <a:avLst/>
              <a:gdLst>
                <a:gd name="T0" fmla="*/ 7 w 16"/>
                <a:gd name="T1" fmla="*/ 0 h 27"/>
                <a:gd name="T2" fmla="*/ 6 w 16"/>
                <a:gd name="T3" fmla="*/ 0 h 27"/>
                <a:gd name="T4" fmla="*/ 4 w 16"/>
                <a:gd name="T5" fmla="*/ 23 h 27"/>
                <a:gd name="T6" fmla="*/ 9 w 16"/>
                <a:gd name="T7" fmla="*/ 27 h 27"/>
                <a:gd name="T8" fmla="*/ 16 w 16"/>
                <a:gd name="T9" fmla="*/ 20 h 27"/>
                <a:gd name="T10" fmla="*/ 13 w 16"/>
                <a:gd name="T11" fmla="*/ 9 h 27"/>
                <a:gd name="T12" fmla="*/ 8 w 16"/>
                <a:gd name="T13" fmla="*/ 0 h 27"/>
                <a:gd name="T14" fmla="*/ 7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6"/>
                    <a:pt x="1" y="17"/>
                    <a:pt x="4" y="23"/>
                  </a:cubicBezTo>
                  <a:cubicBezTo>
                    <a:pt x="5" y="26"/>
                    <a:pt x="7" y="27"/>
                    <a:pt x="9" y="27"/>
                  </a:cubicBezTo>
                  <a:cubicBezTo>
                    <a:pt x="12" y="27"/>
                    <a:pt x="16" y="24"/>
                    <a:pt x="16" y="20"/>
                  </a:cubicBezTo>
                  <a:cubicBezTo>
                    <a:pt x="16" y="16"/>
                    <a:pt x="14" y="13"/>
                    <a:pt x="13" y="9"/>
                  </a:cubicBezTo>
                  <a:cubicBezTo>
                    <a:pt x="12" y="6"/>
                    <a:pt x="11" y="3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1" name="Freeform 79">
              <a:extLst>
                <a:ext uri="{FF2B5EF4-FFF2-40B4-BE49-F238E27FC236}">
                  <a16:creationId xmlns:a16="http://schemas.microsoft.com/office/drawing/2014/main" id="{868011A1-7E12-4BAA-94F5-145C5A08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3394075"/>
              <a:ext cx="39687" cy="61912"/>
            </a:xfrm>
            <a:custGeom>
              <a:avLst/>
              <a:gdLst>
                <a:gd name="T0" fmla="*/ 8 w 14"/>
                <a:gd name="T1" fmla="*/ 0 h 22"/>
                <a:gd name="T2" fmla="*/ 7 w 14"/>
                <a:gd name="T3" fmla="*/ 0 h 22"/>
                <a:gd name="T4" fmla="*/ 4 w 14"/>
                <a:gd name="T5" fmla="*/ 3 h 22"/>
                <a:gd name="T6" fmla="*/ 2 w 14"/>
                <a:gd name="T7" fmla="*/ 8 h 22"/>
                <a:gd name="T8" fmla="*/ 5 w 14"/>
                <a:gd name="T9" fmla="*/ 21 h 22"/>
                <a:gd name="T10" fmla="*/ 7 w 14"/>
                <a:gd name="T11" fmla="*/ 22 h 22"/>
                <a:gd name="T12" fmla="*/ 12 w 14"/>
                <a:gd name="T13" fmla="*/ 19 h 22"/>
                <a:gd name="T14" fmla="*/ 12 w 14"/>
                <a:gd name="T15" fmla="*/ 9 h 22"/>
                <a:gd name="T16" fmla="*/ 11 w 14"/>
                <a:gd name="T17" fmla="*/ 5 h 22"/>
                <a:gd name="T18" fmla="*/ 9 w 14"/>
                <a:gd name="T19" fmla="*/ 1 h 22"/>
                <a:gd name="T20" fmla="*/ 8 w 14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2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0" y="13"/>
                    <a:pt x="0" y="18"/>
                    <a:pt x="5" y="21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2"/>
                    <a:pt x="11" y="21"/>
                    <a:pt x="12" y="19"/>
                  </a:cubicBezTo>
                  <a:cubicBezTo>
                    <a:pt x="14" y="16"/>
                    <a:pt x="13" y="13"/>
                    <a:pt x="12" y="9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0" y="3"/>
                    <a:pt x="9" y="2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2" name="Freeform 80">
              <a:extLst>
                <a:ext uri="{FF2B5EF4-FFF2-40B4-BE49-F238E27FC236}">
                  <a16:creationId xmlns:a16="http://schemas.microsoft.com/office/drawing/2014/main" id="{05C7F085-68EE-42A1-BBB6-B68960160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3338513"/>
              <a:ext cx="73025" cy="160337"/>
            </a:xfrm>
            <a:custGeom>
              <a:avLst/>
              <a:gdLst>
                <a:gd name="T0" fmla="*/ 19 w 26"/>
                <a:gd name="T1" fmla="*/ 0 h 57"/>
                <a:gd name="T2" fmla="*/ 16 w 26"/>
                <a:gd name="T3" fmla="*/ 1 h 57"/>
                <a:gd name="T4" fmla="*/ 16 w 26"/>
                <a:gd name="T5" fmla="*/ 56 h 57"/>
                <a:gd name="T6" fmla="*/ 19 w 26"/>
                <a:gd name="T7" fmla="*/ 57 h 57"/>
                <a:gd name="T8" fmla="*/ 23 w 26"/>
                <a:gd name="T9" fmla="*/ 54 h 57"/>
                <a:gd name="T10" fmla="*/ 23 w 26"/>
                <a:gd name="T11" fmla="*/ 32 h 57"/>
                <a:gd name="T12" fmla="*/ 23 w 26"/>
                <a:gd name="T13" fmla="*/ 4 h 57"/>
                <a:gd name="T14" fmla="*/ 19 w 26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7">
                  <a:moveTo>
                    <a:pt x="19" y="0"/>
                  </a:moveTo>
                  <a:cubicBezTo>
                    <a:pt x="18" y="0"/>
                    <a:pt x="17" y="0"/>
                    <a:pt x="16" y="1"/>
                  </a:cubicBezTo>
                  <a:cubicBezTo>
                    <a:pt x="5" y="12"/>
                    <a:pt x="0" y="47"/>
                    <a:pt x="16" y="56"/>
                  </a:cubicBezTo>
                  <a:cubicBezTo>
                    <a:pt x="17" y="56"/>
                    <a:pt x="18" y="57"/>
                    <a:pt x="19" y="57"/>
                  </a:cubicBezTo>
                  <a:cubicBezTo>
                    <a:pt x="20" y="57"/>
                    <a:pt x="22" y="56"/>
                    <a:pt x="23" y="54"/>
                  </a:cubicBezTo>
                  <a:cubicBezTo>
                    <a:pt x="26" y="47"/>
                    <a:pt x="24" y="40"/>
                    <a:pt x="23" y="32"/>
                  </a:cubicBezTo>
                  <a:cubicBezTo>
                    <a:pt x="22" y="23"/>
                    <a:pt x="23" y="13"/>
                    <a:pt x="23" y="4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3" name="Freeform 81">
              <a:extLst>
                <a:ext uri="{FF2B5EF4-FFF2-40B4-BE49-F238E27FC236}">
                  <a16:creationId xmlns:a16="http://schemas.microsoft.com/office/drawing/2014/main" id="{5715244A-A868-4AB8-81C5-1FEBAE08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3375025"/>
              <a:ext cx="44450" cy="77787"/>
            </a:xfrm>
            <a:custGeom>
              <a:avLst/>
              <a:gdLst>
                <a:gd name="T0" fmla="*/ 12 w 16"/>
                <a:gd name="T1" fmla="*/ 0 h 28"/>
                <a:gd name="T2" fmla="*/ 11 w 16"/>
                <a:gd name="T3" fmla="*/ 0 h 28"/>
                <a:gd name="T4" fmla="*/ 3 w 16"/>
                <a:gd name="T5" fmla="*/ 11 h 28"/>
                <a:gd name="T6" fmla="*/ 6 w 16"/>
                <a:gd name="T7" fmla="*/ 26 h 28"/>
                <a:gd name="T8" fmla="*/ 9 w 16"/>
                <a:gd name="T9" fmla="*/ 28 h 28"/>
                <a:gd name="T10" fmla="*/ 13 w 16"/>
                <a:gd name="T11" fmla="*/ 25 h 28"/>
                <a:gd name="T12" fmla="*/ 16 w 16"/>
                <a:gd name="T13" fmla="*/ 12 h 28"/>
                <a:gd name="T14" fmla="*/ 14 w 16"/>
                <a:gd name="T15" fmla="*/ 1 h 28"/>
                <a:gd name="T16" fmla="*/ 12 w 1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7" y="3"/>
                    <a:pt x="4" y="6"/>
                    <a:pt x="3" y="11"/>
                  </a:cubicBezTo>
                  <a:cubicBezTo>
                    <a:pt x="0" y="16"/>
                    <a:pt x="2" y="22"/>
                    <a:pt x="6" y="26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1" y="28"/>
                    <a:pt x="13" y="27"/>
                    <a:pt x="13" y="25"/>
                  </a:cubicBezTo>
                  <a:cubicBezTo>
                    <a:pt x="15" y="21"/>
                    <a:pt x="16" y="17"/>
                    <a:pt x="16" y="12"/>
                  </a:cubicBezTo>
                  <a:cubicBezTo>
                    <a:pt x="16" y="9"/>
                    <a:pt x="15" y="5"/>
                    <a:pt x="14" y="1"/>
                  </a:cubicBezTo>
                  <a:cubicBezTo>
                    <a:pt x="13" y="0"/>
                    <a:pt x="13" y="0"/>
                    <a:pt x="12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4" name="Freeform 82">
              <a:extLst>
                <a:ext uri="{FF2B5EF4-FFF2-40B4-BE49-F238E27FC236}">
                  <a16:creationId xmlns:a16="http://schemas.microsoft.com/office/drawing/2014/main" id="{FB7578CD-34D2-42B7-AE95-49C3CB698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538" y="2908300"/>
              <a:ext cx="68262" cy="65087"/>
            </a:xfrm>
            <a:custGeom>
              <a:avLst/>
              <a:gdLst>
                <a:gd name="T0" fmla="*/ 17 w 24"/>
                <a:gd name="T1" fmla="*/ 0 h 23"/>
                <a:gd name="T2" fmla="*/ 16 w 24"/>
                <a:gd name="T3" fmla="*/ 0 h 23"/>
                <a:gd name="T4" fmla="*/ 7 w 24"/>
                <a:gd name="T5" fmla="*/ 11 h 23"/>
                <a:gd name="T6" fmla="*/ 0 w 24"/>
                <a:gd name="T7" fmla="*/ 20 h 23"/>
                <a:gd name="T8" fmla="*/ 2 w 24"/>
                <a:gd name="T9" fmla="*/ 23 h 23"/>
                <a:gd name="T10" fmla="*/ 4 w 24"/>
                <a:gd name="T11" fmla="*/ 23 h 23"/>
                <a:gd name="T12" fmla="*/ 14 w 24"/>
                <a:gd name="T13" fmla="*/ 18 h 23"/>
                <a:gd name="T14" fmla="*/ 21 w 24"/>
                <a:gd name="T15" fmla="*/ 2 h 23"/>
                <a:gd name="T16" fmla="*/ 17 w 2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10" y="7"/>
                    <a:pt x="7" y="11"/>
                  </a:cubicBezTo>
                  <a:cubicBezTo>
                    <a:pt x="5" y="14"/>
                    <a:pt x="1" y="17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8" y="23"/>
                    <a:pt x="12" y="20"/>
                    <a:pt x="14" y="18"/>
                  </a:cubicBezTo>
                  <a:cubicBezTo>
                    <a:pt x="18" y="14"/>
                    <a:pt x="24" y="8"/>
                    <a:pt x="21" y="2"/>
                  </a:cubicBezTo>
                  <a:cubicBezTo>
                    <a:pt x="21" y="1"/>
                    <a:pt x="19" y="0"/>
                    <a:pt x="1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5" name="Freeform 83">
              <a:extLst>
                <a:ext uri="{FF2B5EF4-FFF2-40B4-BE49-F238E27FC236}">
                  <a16:creationId xmlns:a16="http://schemas.microsoft.com/office/drawing/2014/main" id="{A9723C59-47FC-4961-AD9F-3B15A1987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2955925"/>
              <a:ext cx="39687" cy="49212"/>
            </a:xfrm>
            <a:custGeom>
              <a:avLst/>
              <a:gdLst>
                <a:gd name="T0" fmla="*/ 8 w 14"/>
                <a:gd name="T1" fmla="*/ 0 h 17"/>
                <a:gd name="T2" fmla="*/ 4 w 14"/>
                <a:gd name="T3" fmla="*/ 1 h 17"/>
                <a:gd name="T4" fmla="*/ 0 w 14"/>
                <a:gd name="T5" fmla="*/ 10 h 17"/>
                <a:gd name="T6" fmla="*/ 3 w 14"/>
                <a:gd name="T7" fmla="*/ 16 h 17"/>
                <a:gd name="T8" fmla="*/ 5 w 14"/>
                <a:gd name="T9" fmla="*/ 17 h 17"/>
                <a:gd name="T10" fmla="*/ 10 w 14"/>
                <a:gd name="T11" fmla="*/ 14 h 17"/>
                <a:gd name="T12" fmla="*/ 14 w 14"/>
                <a:gd name="T13" fmla="*/ 7 h 17"/>
                <a:gd name="T14" fmla="*/ 12 w 14"/>
                <a:gd name="T15" fmla="*/ 1 h 17"/>
                <a:gd name="T16" fmla="*/ 10 w 14"/>
                <a:gd name="T17" fmla="*/ 0 h 17"/>
                <a:gd name="T18" fmla="*/ 8 w 1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7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1" y="4"/>
                    <a:pt x="1" y="7"/>
                    <a:pt x="0" y="10"/>
                  </a:cubicBezTo>
                  <a:cubicBezTo>
                    <a:pt x="0" y="13"/>
                    <a:pt x="0" y="15"/>
                    <a:pt x="3" y="16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9" y="16"/>
                    <a:pt x="10" y="14"/>
                  </a:cubicBezTo>
                  <a:cubicBezTo>
                    <a:pt x="11" y="12"/>
                    <a:pt x="13" y="10"/>
                    <a:pt x="14" y="7"/>
                  </a:cubicBezTo>
                  <a:cubicBezTo>
                    <a:pt x="14" y="5"/>
                    <a:pt x="14" y="3"/>
                    <a:pt x="12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6" name="Freeform 84">
              <a:extLst>
                <a:ext uri="{FF2B5EF4-FFF2-40B4-BE49-F238E27FC236}">
                  <a16:creationId xmlns:a16="http://schemas.microsoft.com/office/drawing/2014/main" id="{564234BD-F1C6-49BE-AB2E-B6F7A6B99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976563"/>
              <a:ext cx="33337" cy="39687"/>
            </a:xfrm>
            <a:custGeom>
              <a:avLst/>
              <a:gdLst>
                <a:gd name="T0" fmla="*/ 6 w 12"/>
                <a:gd name="T1" fmla="*/ 0 h 14"/>
                <a:gd name="T2" fmla="*/ 1 w 12"/>
                <a:gd name="T3" fmla="*/ 5 h 14"/>
                <a:gd name="T4" fmla="*/ 0 w 12"/>
                <a:gd name="T5" fmla="*/ 9 h 14"/>
                <a:gd name="T6" fmla="*/ 1 w 12"/>
                <a:gd name="T7" fmla="*/ 12 h 14"/>
                <a:gd name="T8" fmla="*/ 3 w 12"/>
                <a:gd name="T9" fmla="*/ 14 h 14"/>
                <a:gd name="T10" fmla="*/ 4 w 12"/>
                <a:gd name="T11" fmla="*/ 14 h 14"/>
                <a:gd name="T12" fmla="*/ 6 w 12"/>
                <a:gd name="T13" fmla="*/ 13 h 14"/>
                <a:gd name="T14" fmla="*/ 10 w 12"/>
                <a:gd name="T15" fmla="*/ 9 h 14"/>
                <a:gd name="T16" fmla="*/ 9 w 12"/>
                <a:gd name="T17" fmla="*/ 1 h 14"/>
                <a:gd name="T18" fmla="*/ 6 w 1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4" y="0"/>
                    <a:pt x="2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8" y="12"/>
                    <a:pt x="9" y="11"/>
                    <a:pt x="10" y="9"/>
                  </a:cubicBezTo>
                  <a:cubicBezTo>
                    <a:pt x="11" y="7"/>
                    <a:pt x="12" y="3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7" name="Freeform 85">
              <a:extLst>
                <a:ext uri="{FF2B5EF4-FFF2-40B4-BE49-F238E27FC236}">
                  <a16:creationId xmlns:a16="http://schemas.microsoft.com/office/drawing/2014/main" id="{6041FF30-FCBD-4B97-B2FB-2D821502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2990850"/>
              <a:ext cx="65087" cy="66675"/>
            </a:xfrm>
            <a:custGeom>
              <a:avLst/>
              <a:gdLst>
                <a:gd name="T0" fmla="*/ 18 w 23"/>
                <a:gd name="T1" fmla="*/ 0 h 24"/>
                <a:gd name="T2" fmla="*/ 17 w 23"/>
                <a:gd name="T3" fmla="*/ 0 h 24"/>
                <a:gd name="T4" fmla="*/ 8 w 23"/>
                <a:gd name="T5" fmla="*/ 8 h 24"/>
                <a:gd name="T6" fmla="*/ 1 w 23"/>
                <a:gd name="T7" fmla="*/ 18 h 24"/>
                <a:gd name="T8" fmla="*/ 5 w 23"/>
                <a:gd name="T9" fmla="*/ 24 h 24"/>
                <a:gd name="T10" fmla="*/ 6 w 23"/>
                <a:gd name="T11" fmla="*/ 24 h 24"/>
                <a:gd name="T12" fmla="*/ 17 w 23"/>
                <a:gd name="T13" fmla="*/ 16 h 24"/>
                <a:gd name="T14" fmla="*/ 22 w 23"/>
                <a:gd name="T15" fmla="*/ 3 h 24"/>
                <a:gd name="T16" fmla="*/ 18 w 2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3" y="2"/>
                    <a:pt x="11" y="5"/>
                    <a:pt x="8" y="8"/>
                  </a:cubicBezTo>
                  <a:cubicBezTo>
                    <a:pt x="6" y="12"/>
                    <a:pt x="4" y="15"/>
                    <a:pt x="1" y="18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10" y="22"/>
                    <a:pt x="14" y="19"/>
                    <a:pt x="17" y="16"/>
                  </a:cubicBezTo>
                  <a:cubicBezTo>
                    <a:pt x="20" y="12"/>
                    <a:pt x="23" y="8"/>
                    <a:pt x="22" y="3"/>
                  </a:cubicBezTo>
                  <a:cubicBezTo>
                    <a:pt x="21" y="1"/>
                    <a:pt x="20" y="0"/>
                    <a:pt x="18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98" name="组合 1897">
            <a:extLst>
              <a:ext uri="{FF2B5EF4-FFF2-40B4-BE49-F238E27FC236}">
                <a16:creationId xmlns:a16="http://schemas.microsoft.com/office/drawing/2014/main" id="{FA2BE402-4070-438C-A37D-D5971879C285}"/>
              </a:ext>
            </a:extLst>
          </p:cNvPr>
          <p:cNvGrpSpPr/>
          <p:nvPr/>
        </p:nvGrpSpPr>
        <p:grpSpPr>
          <a:xfrm>
            <a:off x="5021607" y="1483252"/>
            <a:ext cx="1203866" cy="2492921"/>
            <a:chOff x="5168901" y="466725"/>
            <a:chExt cx="2894012" cy="5992813"/>
          </a:xfrm>
        </p:grpSpPr>
        <p:sp>
          <p:nvSpPr>
            <p:cNvPr id="1899" name="Freeform 89">
              <a:extLst>
                <a:ext uri="{FF2B5EF4-FFF2-40B4-BE49-F238E27FC236}">
                  <a16:creationId xmlns:a16="http://schemas.microsoft.com/office/drawing/2014/main" id="{5343ED29-2D94-4AEF-B627-BAFF5573B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5" y="2311400"/>
              <a:ext cx="328612" cy="481013"/>
            </a:xfrm>
            <a:custGeom>
              <a:avLst/>
              <a:gdLst>
                <a:gd name="T0" fmla="*/ 86 w 87"/>
                <a:gd name="T1" fmla="*/ 37 h 128"/>
                <a:gd name="T2" fmla="*/ 84 w 87"/>
                <a:gd name="T3" fmla="*/ 120 h 128"/>
                <a:gd name="T4" fmla="*/ 25 w 87"/>
                <a:gd name="T5" fmla="*/ 107 h 128"/>
                <a:gd name="T6" fmla="*/ 38 w 87"/>
                <a:gd name="T7" fmla="*/ 13 h 128"/>
                <a:gd name="T8" fmla="*/ 85 w 87"/>
                <a:gd name="T9" fmla="*/ 22 h 128"/>
                <a:gd name="T10" fmla="*/ 86 w 87"/>
                <a:gd name="T11" fmla="*/ 3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28">
                  <a:moveTo>
                    <a:pt x="86" y="37"/>
                  </a:moveTo>
                  <a:cubicBezTo>
                    <a:pt x="87" y="61"/>
                    <a:pt x="78" y="94"/>
                    <a:pt x="84" y="120"/>
                  </a:cubicBezTo>
                  <a:cubicBezTo>
                    <a:pt x="76" y="122"/>
                    <a:pt x="46" y="128"/>
                    <a:pt x="25" y="107"/>
                  </a:cubicBezTo>
                  <a:cubicBezTo>
                    <a:pt x="0" y="81"/>
                    <a:pt x="7" y="30"/>
                    <a:pt x="38" y="13"/>
                  </a:cubicBezTo>
                  <a:cubicBezTo>
                    <a:pt x="64" y="0"/>
                    <a:pt x="80" y="16"/>
                    <a:pt x="85" y="22"/>
                  </a:cubicBezTo>
                  <a:cubicBezTo>
                    <a:pt x="86" y="28"/>
                    <a:pt x="86" y="33"/>
                    <a:pt x="86" y="37"/>
                  </a:cubicBezTo>
                  <a:close/>
                </a:path>
              </a:pathLst>
            </a:custGeom>
            <a:solidFill>
              <a:srgbClr val="E69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0" name="Freeform 90">
              <a:extLst>
                <a:ext uri="{FF2B5EF4-FFF2-40B4-BE49-F238E27FC236}">
                  <a16:creationId xmlns:a16="http://schemas.microsoft.com/office/drawing/2014/main" id="{BF464EA3-4AEA-4AE4-A4EC-01E7A5F8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2300288"/>
              <a:ext cx="323850" cy="506413"/>
            </a:xfrm>
            <a:custGeom>
              <a:avLst/>
              <a:gdLst>
                <a:gd name="T0" fmla="*/ 50 w 86"/>
                <a:gd name="T1" fmla="*/ 16 h 135"/>
                <a:gd name="T2" fmla="*/ 61 w 86"/>
                <a:gd name="T3" fmla="*/ 110 h 135"/>
                <a:gd name="T4" fmla="*/ 2 w 86"/>
                <a:gd name="T5" fmla="*/ 122 h 135"/>
                <a:gd name="T6" fmla="*/ 0 w 86"/>
                <a:gd name="T7" fmla="*/ 122 h 135"/>
                <a:gd name="T8" fmla="*/ 1 w 86"/>
                <a:gd name="T9" fmla="*/ 27 h 135"/>
                <a:gd name="T10" fmla="*/ 50 w 86"/>
                <a:gd name="T11" fmla="*/ 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35">
                  <a:moveTo>
                    <a:pt x="50" y="16"/>
                  </a:moveTo>
                  <a:cubicBezTo>
                    <a:pt x="81" y="33"/>
                    <a:pt x="86" y="84"/>
                    <a:pt x="61" y="110"/>
                  </a:cubicBezTo>
                  <a:cubicBezTo>
                    <a:pt x="37" y="135"/>
                    <a:pt x="2" y="122"/>
                    <a:pt x="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1" y="82"/>
                    <a:pt x="3" y="54"/>
                    <a:pt x="1" y="27"/>
                  </a:cubicBezTo>
                  <a:cubicBezTo>
                    <a:pt x="2" y="25"/>
                    <a:pt x="20" y="0"/>
                    <a:pt x="50" y="16"/>
                  </a:cubicBezTo>
                  <a:close/>
                </a:path>
              </a:pathLst>
            </a:custGeom>
            <a:solidFill>
              <a:srgbClr val="E69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1" name="Freeform 91">
              <a:extLst>
                <a:ext uri="{FF2B5EF4-FFF2-40B4-BE49-F238E27FC236}">
                  <a16:creationId xmlns:a16="http://schemas.microsoft.com/office/drawing/2014/main" id="{B3A77360-5BD3-4703-9F91-E6D4505C5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3400425"/>
              <a:ext cx="1287462" cy="1293813"/>
            </a:xfrm>
            <a:custGeom>
              <a:avLst/>
              <a:gdLst>
                <a:gd name="T0" fmla="*/ 334 w 342"/>
                <a:gd name="T1" fmla="*/ 167 h 344"/>
                <a:gd name="T2" fmla="*/ 298 w 342"/>
                <a:gd name="T3" fmla="*/ 171 h 344"/>
                <a:gd name="T4" fmla="*/ 339 w 342"/>
                <a:gd name="T5" fmla="*/ 201 h 344"/>
                <a:gd name="T6" fmla="*/ 292 w 342"/>
                <a:gd name="T7" fmla="*/ 207 h 344"/>
                <a:gd name="T8" fmla="*/ 339 w 342"/>
                <a:gd name="T9" fmla="*/ 231 h 344"/>
                <a:gd name="T10" fmla="*/ 296 w 342"/>
                <a:gd name="T11" fmla="*/ 244 h 344"/>
                <a:gd name="T12" fmla="*/ 337 w 342"/>
                <a:gd name="T13" fmla="*/ 269 h 344"/>
                <a:gd name="T14" fmla="*/ 336 w 342"/>
                <a:gd name="T15" fmla="*/ 271 h 344"/>
                <a:gd name="T16" fmla="*/ 335 w 342"/>
                <a:gd name="T17" fmla="*/ 331 h 344"/>
                <a:gd name="T18" fmla="*/ 183 w 342"/>
                <a:gd name="T19" fmla="*/ 343 h 344"/>
                <a:gd name="T20" fmla="*/ 183 w 342"/>
                <a:gd name="T21" fmla="*/ 342 h 344"/>
                <a:gd name="T22" fmla="*/ 183 w 342"/>
                <a:gd name="T23" fmla="*/ 343 h 344"/>
                <a:gd name="T24" fmla="*/ 52 w 342"/>
                <a:gd name="T25" fmla="*/ 341 h 344"/>
                <a:gd name="T26" fmla="*/ 34 w 342"/>
                <a:gd name="T27" fmla="*/ 268 h 344"/>
                <a:gd name="T28" fmla="*/ 68 w 342"/>
                <a:gd name="T29" fmla="*/ 258 h 344"/>
                <a:gd name="T30" fmla="*/ 37 w 342"/>
                <a:gd name="T31" fmla="*/ 239 h 344"/>
                <a:gd name="T32" fmla="*/ 76 w 342"/>
                <a:gd name="T33" fmla="*/ 223 h 344"/>
                <a:gd name="T34" fmla="*/ 34 w 342"/>
                <a:gd name="T35" fmla="*/ 211 h 344"/>
                <a:gd name="T36" fmla="*/ 72 w 342"/>
                <a:gd name="T37" fmla="*/ 185 h 344"/>
                <a:gd name="T38" fmla="*/ 22 w 342"/>
                <a:gd name="T39" fmla="*/ 180 h 344"/>
                <a:gd name="T40" fmla="*/ 20 w 342"/>
                <a:gd name="T41" fmla="*/ 163 h 344"/>
                <a:gd name="T42" fmla="*/ 12 w 342"/>
                <a:gd name="T43" fmla="*/ 21 h 344"/>
                <a:gd name="T44" fmla="*/ 320 w 342"/>
                <a:gd name="T45" fmla="*/ 16 h 344"/>
                <a:gd name="T46" fmla="*/ 334 w 342"/>
                <a:gd name="T47" fmla="*/ 16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2" h="344">
                  <a:moveTo>
                    <a:pt x="334" y="167"/>
                  </a:moveTo>
                  <a:cubicBezTo>
                    <a:pt x="318" y="165"/>
                    <a:pt x="301" y="164"/>
                    <a:pt x="298" y="171"/>
                  </a:cubicBezTo>
                  <a:cubicBezTo>
                    <a:pt x="292" y="182"/>
                    <a:pt x="336" y="200"/>
                    <a:pt x="339" y="201"/>
                  </a:cubicBezTo>
                  <a:cubicBezTo>
                    <a:pt x="342" y="202"/>
                    <a:pt x="293" y="194"/>
                    <a:pt x="292" y="207"/>
                  </a:cubicBezTo>
                  <a:cubicBezTo>
                    <a:pt x="291" y="221"/>
                    <a:pt x="339" y="231"/>
                    <a:pt x="339" y="231"/>
                  </a:cubicBezTo>
                  <a:cubicBezTo>
                    <a:pt x="339" y="231"/>
                    <a:pt x="293" y="227"/>
                    <a:pt x="296" y="244"/>
                  </a:cubicBezTo>
                  <a:cubicBezTo>
                    <a:pt x="297" y="254"/>
                    <a:pt x="314" y="265"/>
                    <a:pt x="337" y="269"/>
                  </a:cubicBezTo>
                  <a:cubicBezTo>
                    <a:pt x="336" y="271"/>
                    <a:pt x="336" y="271"/>
                    <a:pt x="336" y="271"/>
                  </a:cubicBezTo>
                  <a:cubicBezTo>
                    <a:pt x="336" y="271"/>
                    <a:pt x="341" y="325"/>
                    <a:pt x="335" y="331"/>
                  </a:cubicBezTo>
                  <a:cubicBezTo>
                    <a:pt x="328" y="338"/>
                    <a:pt x="254" y="342"/>
                    <a:pt x="183" y="343"/>
                  </a:cubicBezTo>
                  <a:cubicBezTo>
                    <a:pt x="183" y="342"/>
                    <a:pt x="183" y="342"/>
                    <a:pt x="183" y="342"/>
                  </a:cubicBezTo>
                  <a:cubicBezTo>
                    <a:pt x="183" y="342"/>
                    <a:pt x="183" y="342"/>
                    <a:pt x="183" y="343"/>
                  </a:cubicBezTo>
                  <a:cubicBezTo>
                    <a:pt x="117" y="344"/>
                    <a:pt x="55" y="343"/>
                    <a:pt x="52" y="341"/>
                  </a:cubicBezTo>
                  <a:cubicBezTo>
                    <a:pt x="45" y="336"/>
                    <a:pt x="35" y="272"/>
                    <a:pt x="34" y="268"/>
                  </a:cubicBezTo>
                  <a:cubicBezTo>
                    <a:pt x="45" y="268"/>
                    <a:pt x="67" y="267"/>
                    <a:pt x="68" y="258"/>
                  </a:cubicBezTo>
                  <a:cubicBezTo>
                    <a:pt x="71" y="242"/>
                    <a:pt x="37" y="239"/>
                    <a:pt x="37" y="239"/>
                  </a:cubicBezTo>
                  <a:cubicBezTo>
                    <a:pt x="37" y="239"/>
                    <a:pt x="75" y="241"/>
                    <a:pt x="76" y="223"/>
                  </a:cubicBezTo>
                  <a:cubicBezTo>
                    <a:pt x="77" y="208"/>
                    <a:pt x="34" y="211"/>
                    <a:pt x="34" y="211"/>
                  </a:cubicBezTo>
                  <a:cubicBezTo>
                    <a:pt x="34" y="211"/>
                    <a:pt x="75" y="201"/>
                    <a:pt x="72" y="185"/>
                  </a:cubicBezTo>
                  <a:cubicBezTo>
                    <a:pt x="70" y="173"/>
                    <a:pt x="40" y="176"/>
                    <a:pt x="22" y="180"/>
                  </a:cubicBezTo>
                  <a:cubicBezTo>
                    <a:pt x="22" y="178"/>
                    <a:pt x="21" y="172"/>
                    <a:pt x="20" y="163"/>
                  </a:cubicBezTo>
                  <a:cubicBezTo>
                    <a:pt x="13" y="124"/>
                    <a:pt x="0" y="30"/>
                    <a:pt x="12" y="21"/>
                  </a:cubicBezTo>
                  <a:cubicBezTo>
                    <a:pt x="27" y="9"/>
                    <a:pt x="309" y="0"/>
                    <a:pt x="320" y="16"/>
                  </a:cubicBezTo>
                  <a:cubicBezTo>
                    <a:pt x="331" y="31"/>
                    <a:pt x="334" y="167"/>
                    <a:pt x="334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2" name="Freeform 92">
              <a:extLst>
                <a:ext uri="{FF2B5EF4-FFF2-40B4-BE49-F238E27FC236}">
                  <a16:creationId xmlns:a16="http://schemas.microsoft.com/office/drawing/2014/main" id="{545C8D00-F10D-4BB0-99D0-B793094A7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1654175"/>
              <a:ext cx="639762" cy="458788"/>
            </a:xfrm>
            <a:custGeom>
              <a:avLst/>
              <a:gdLst>
                <a:gd name="T0" fmla="*/ 170 w 170"/>
                <a:gd name="T1" fmla="*/ 122 h 122"/>
                <a:gd name="T2" fmla="*/ 167 w 170"/>
                <a:gd name="T3" fmla="*/ 122 h 122"/>
                <a:gd name="T4" fmla="*/ 0 w 170"/>
                <a:gd name="T5" fmla="*/ 0 h 122"/>
                <a:gd name="T6" fmla="*/ 167 w 170"/>
                <a:gd name="T7" fmla="*/ 30 h 122"/>
                <a:gd name="T8" fmla="*/ 167 w 170"/>
                <a:gd name="T9" fmla="*/ 30 h 122"/>
                <a:gd name="T10" fmla="*/ 170 w 170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22">
                  <a:moveTo>
                    <a:pt x="170" y="122"/>
                  </a:moveTo>
                  <a:cubicBezTo>
                    <a:pt x="167" y="122"/>
                    <a:pt x="167" y="122"/>
                    <a:pt x="167" y="122"/>
                  </a:cubicBezTo>
                  <a:cubicBezTo>
                    <a:pt x="75" y="103"/>
                    <a:pt x="3" y="4"/>
                    <a:pt x="0" y="0"/>
                  </a:cubicBezTo>
                  <a:cubicBezTo>
                    <a:pt x="97" y="4"/>
                    <a:pt x="165" y="29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9" y="79"/>
                    <a:pt x="170" y="122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3" name="Freeform 93">
              <a:extLst>
                <a:ext uri="{FF2B5EF4-FFF2-40B4-BE49-F238E27FC236}">
                  <a16:creationId xmlns:a16="http://schemas.microsoft.com/office/drawing/2014/main" id="{3810AA05-91F5-4484-85BF-762C31621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1662113"/>
              <a:ext cx="515937" cy="479425"/>
            </a:xfrm>
            <a:custGeom>
              <a:avLst/>
              <a:gdLst>
                <a:gd name="T0" fmla="*/ 137 w 137"/>
                <a:gd name="T1" fmla="*/ 0 h 128"/>
                <a:gd name="T2" fmla="*/ 137 w 137"/>
                <a:gd name="T3" fmla="*/ 1 h 128"/>
                <a:gd name="T4" fmla="*/ 8 w 137"/>
                <a:gd name="T5" fmla="*/ 128 h 128"/>
                <a:gd name="T6" fmla="*/ 4 w 137"/>
                <a:gd name="T7" fmla="*/ 128 h 128"/>
                <a:gd name="T8" fmla="*/ 0 w 137"/>
                <a:gd name="T9" fmla="*/ 30 h 128"/>
                <a:gd name="T10" fmla="*/ 137 w 137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37" y="1"/>
                    <a:pt x="137" y="1"/>
                    <a:pt x="137" y="1"/>
                  </a:cubicBezTo>
                  <a:cubicBezTo>
                    <a:pt x="134" y="66"/>
                    <a:pt x="8" y="128"/>
                    <a:pt x="8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2" y="80"/>
                    <a:pt x="0" y="30"/>
                    <a:pt x="0" y="30"/>
                  </a:cubicBezTo>
                  <a:cubicBezTo>
                    <a:pt x="48" y="12"/>
                    <a:pt x="94" y="4"/>
                    <a:pt x="137" y="0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4" name="Freeform 94">
              <a:extLst>
                <a:ext uri="{FF2B5EF4-FFF2-40B4-BE49-F238E27FC236}">
                  <a16:creationId xmlns:a16="http://schemas.microsoft.com/office/drawing/2014/main" id="{35FCE729-A1CC-48BE-A8AF-140DFA92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272213"/>
              <a:ext cx="482600" cy="179388"/>
            </a:xfrm>
            <a:custGeom>
              <a:avLst/>
              <a:gdLst>
                <a:gd name="T0" fmla="*/ 24 w 128"/>
                <a:gd name="T1" fmla="*/ 5 h 48"/>
                <a:gd name="T2" fmla="*/ 23 w 128"/>
                <a:gd name="T3" fmla="*/ 0 h 48"/>
                <a:gd name="T4" fmla="*/ 23 w 128"/>
                <a:gd name="T5" fmla="*/ 0 h 48"/>
                <a:gd name="T6" fmla="*/ 128 w 128"/>
                <a:gd name="T7" fmla="*/ 0 h 48"/>
                <a:gd name="T8" fmla="*/ 126 w 128"/>
                <a:gd name="T9" fmla="*/ 26 h 48"/>
                <a:gd name="T10" fmla="*/ 2 w 128"/>
                <a:gd name="T11" fmla="*/ 34 h 48"/>
                <a:gd name="T12" fmla="*/ 24 w 128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48">
                  <a:moveTo>
                    <a:pt x="24" y="5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84" y="23"/>
                    <a:pt x="128" y="0"/>
                  </a:cubicBezTo>
                  <a:cubicBezTo>
                    <a:pt x="128" y="12"/>
                    <a:pt x="128" y="22"/>
                    <a:pt x="126" y="26"/>
                  </a:cubicBezTo>
                  <a:cubicBezTo>
                    <a:pt x="120" y="48"/>
                    <a:pt x="3" y="45"/>
                    <a:pt x="2" y="34"/>
                  </a:cubicBezTo>
                  <a:cubicBezTo>
                    <a:pt x="0" y="22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5" name="Freeform 95">
              <a:extLst>
                <a:ext uri="{FF2B5EF4-FFF2-40B4-BE49-F238E27FC236}">
                  <a16:creationId xmlns:a16="http://schemas.microsoft.com/office/drawing/2014/main" id="{6BF85F8C-B5FA-433A-9613-52A7384D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6248400"/>
              <a:ext cx="488950" cy="211138"/>
            </a:xfrm>
            <a:custGeom>
              <a:avLst/>
              <a:gdLst>
                <a:gd name="T0" fmla="*/ 105 w 130"/>
                <a:gd name="T1" fmla="*/ 5 h 56"/>
                <a:gd name="T2" fmla="*/ 129 w 130"/>
                <a:gd name="T3" fmla="*/ 32 h 56"/>
                <a:gd name="T4" fmla="*/ 5 w 130"/>
                <a:gd name="T5" fmla="*/ 35 h 56"/>
                <a:gd name="T6" fmla="*/ 0 w 130"/>
                <a:gd name="T7" fmla="*/ 9 h 56"/>
                <a:gd name="T8" fmla="*/ 105 w 130"/>
                <a:gd name="T9" fmla="*/ 0 h 56"/>
                <a:gd name="T10" fmla="*/ 105 w 130"/>
                <a:gd name="T11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6">
                  <a:moveTo>
                    <a:pt x="105" y="5"/>
                  </a:moveTo>
                  <a:cubicBezTo>
                    <a:pt x="105" y="5"/>
                    <a:pt x="130" y="20"/>
                    <a:pt x="129" y="32"/>
                  </a:cubicBezTo>
                  <a:cubicBezTo>
                    <a:pt x="129" y="43"/>
                    <a:pt x="13" y="56"/>
                    <a:pt x="5" y="35"/>
                  </a:cubicBezTo>
                  <a:cubicBezTo>
                    <a:pt x="3" y="31"/>
                    <a:pt x="1" y="22"/>
                    <a:pt x="0" y="9"/>
                  </a:cubicBezTo>
                  <a:cubicBezTo>
                    <a:pt x="44" y="28"/>
                    <a:pt x="101" y="2"/>
                    <a:pt x="105" y="0"/>
                  </a:cubicBezTo>
                  <a:lnTo>
                    <a:pt x="105" y="5"/>
                  </a:lnTo>
                  <a:close/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6" name="Freeform 96">
              <a:extLst>
                <a:ext uri="{FF2B5EF4-FFF2-40B4-BE49-F238E27FC236}">
                  <a16:creationId xmlns:a16="http://schemas.microsoft.com/office/drawing/2014/main" id="{38D94A7A-61D7-461A-A6EE-69A7D4634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5734050"/>
              <a:ext cx="458787" cy="620713"/>
            </a:xfrm>
            <a:custGeom>
              <a:avLst/>
              <a:gdLst>
                <a:gd name="T0" fmla="*/ 122 w 122"/>
                <a:gd name="T1" fmla="*/ 0 h 165"/>
                <a:gd name="T2" fmla="*/ 117 w 122"/>
                <a:gd name="T3" fmla="*/ 137 h 165"/>
                <a:gd name="T4" fmla="*/ 12 w 122"/>
                <a:gd name="T5" fmla="*/ 146 h 165"/>
                <a:gd name="T6" fmla="*/ 0 w 122"/>
                <a:gd name="T7" fmla="*/ 3 h 165"/>
                <a:gd name="T8" fmla="*/ 122 w 122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65">
                  <a:moveTo>
                    <a:pt x="122" y="0"/>
                  </a:moveTo>
                  <a:cubicBezTo>
                    <a:pt x="117" y="137"/>
                    <a:pt x="117" y="137"/>
                    <a:pt x="117" y="137"/>
                  </a:cubicBezTo>
                  <a:cubicBezTo>
                    <a:pt x="113" y="139"/>
                    <a:pt x="56" y="165"/>
                    <a:pt x="12" y="146"/>
                  </a:cubicBezTo>
                  <a:cubicBezTo>
                    <a:pt x="7" y="105"/>
                    <a:pt x="4" y="32"/>
                    <a:pt x="0" y="3"/>
                  </a:cubicBezTo>
                  <a:cubicBezTo>
                    <a:pt x="29" y="5"/>
                    <a:pt x="75" y="7"/>
                    <a:pt x="122" y="0"/>
                  </a:cubicBezTo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7" name="Freeform 97">
              <a:extLst>
                <a:ext uri="{FF2B5EF4-FFF2-40B4-BE49-F238E27FC236}">
                  <a16:creationId xmlns:a16="http://schemas.microsoft.com/office/drawing/2014/main" id="{6247DE6B-9B02-45E9-B416-975E8622B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5794375"/>
              <a:ext cx="493712" cy="563563"/>
            </a:xfrm>
            <a:custGeom>
              <a:avLst/>
              <a:gdLst>
                <a:gd name="T0" fmla="*/ 124 w 131"/>
                <a:gd name="T1" fmla="*/ 0 h 150"/>
                <a:gd name="T2" fmla="*/ 131 w 131"/>
                <a:gd name="T3" fmla="*/ 127 h 150"/>
                <a:gd name="T4" fmla="*/ 26 w 131"/>
                <a:gd name="T5" fmla="*/ 127 h 150"/>
                <a:gd name="T6" fmla="*/ 26 w 131"/>
                <a:gd name="T7" fmla="*/ 127 h 150"/>
                <a:gd name="T8" fmla="*/ 0 w 131"/>
                <a:gd name="T9" fmla="*/ 0 h 150"/>
                <a:gd name="T10" fmla="*/ 124 w 131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50">
                  <a:moveTo>
                    <a:pt x="124" y="0"/>
                  </a:moveTo>
                  <a:cubicBezTo>
                    <a:pt x="124" y="32"/>
                    <a:pt x="130" y="91"/>
                    <a:pt x="131" y="127"/>
                  </a:cubicBezTo>
                  <a:cubicBezTo>
                    <a:pt x="87" y="150"/>
                    <a:pt x="26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6"/>
                    <a:pt x="88" y="7"/>
                    <a:pt x="124" y="0"/>
                  </a:cubicBezTo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8" name="Freeform 98">
              <a:extLst>
                <a:ext uri="{FF2B5EF4-FFF2-40B4-BE49-F238E27FC236}">
                  <a16:creationId xmlns:a16="http://schemas.microsoft.com/office/drawing/2014/main" id="{27A80A95-E648-47A7-8733-72FC62865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5475" y="5734050"/>
              <a:ext cx="458787" cy="63500"/>
            </a:xfrm>
            <a:custGeom>
              <a:avLst/>
              <a:gdLst>
                <a:gd name="T0" fmla="*/ 47 w 122"/>
                <a:gd name="T1" fmla="*/ 5 h 17"/>
                <a:gd name="T2" fmla="*/ 47 w 122"/>
                <a:gd name="T3" fmla="*/ 5 h 17"/>
                <a:gd name="T4" fmla="*/ 47 w 122"/>
                <a:gd name="T5" fmla="*/ 5 h 17"/>
                <a:gd name="T6" fmla="*/ 47 w 122"/>
                <a:gd name="T7" fmla="*/ 5 h 17"/>
                <a:gd name="T8" fmla="*/ 2 w 122"/>
                <a:gd name="T9" fmla="*/ 3 h 17"/>
                <a:gd name="T10" fmla="*/ 2 w 122"/>
                <a:gd name="T11" fmla="*/ 3 h 17"/>
                <a:gd name="T12" fmla="*/ 2 w 122"/>
                <a:gd name="T13" fmla="*/ 3 h 17"/>
                <a:gd name="T14" fmla="*/ 1 w 122"/>
                <a:gd name="T15" fmla="*/ 3 h 17"/>
                <a:gd name="T16" fmla="*/ 2 w 122"/>
                <a:gd name="T17" fmla="*/ 3 h 17"/>
                <a:gd name="T18" fmla="*/ 1 w 122"/>
                <a:gd name="T19" fmla="*/ 3 h 17"/>
                <a:gd name="T20" fmla="*/ 0 w 122"/>
                <a:gd name="T21" fmla="*/ 3 h 17"/>
                <a:gd name="T22" fmla="*/ 2 w 122"/>
                <a:gd name="T23" fmla="*/ 15 h 17"/>
                <a:gd name="T24" fmla="*/ 2 w 122"/>
                <a:gd name="T25" fmla="*/ 15 h 17"/>
                <a:gd name="T26" fmla="*/ 0 w 122"/>
                <a:gd name="T27" fmla="*/ 3 h 17"/>
                <a:gd name="T28" fmla="*/ 0 w 122"/>
                <a:gd name="T29" fmla="*/ 3 h 17"/>
                <a:gd name="T30" fmla="*/ 0 w 122"/>
                <a:gd name="T31" fmla="*/ 3 h 17"/>
                <a:gd name="T32" fmla="*/ 1 w 122"/>
                <a:gd name="T33" fmla="*/ 3 h 17"/>
                <a:gd name="T34" fmla="*/ 0 w 122"/>
                <a:gd name="T35" fmla="*/ 3 h 17"/>
                <a:gd name="T36" fmla="*/ 120 w 122"/>
                <a:gd name="T37" fmla="*/ 0 h 17"/>
                <a:gd name="T38" fmla="*/ 47 w 122"/>
                <a:gd name="T39" fmla="*/ 5 h 17"/>
                <a:gd name="T40" fmla="*/ 120 w 122"/>
                <a:gd name="T41" fmla="*/ 0 h 17"/>
                <a:gd name="T42" fmla="*/ 120 w 122"/>
                <a:gd name="T43" fmla="*/ 0 h 17"/>
                <a:gd name="T44" fmla="*/ 120 w 122"/>
                <a:gd name="T45" fmla="*/ 0 h 17"/>
                <a:gd name="T46" fmla="*/ 120 w 122"/>
                <a:gd name="T47" fmla="*/ 0 h 17"/>
                <a:gd name="T48" fmla="*/ 122 w 122"/>
                <a:gd name="T49" fmla="*/ 0 h 17"/>
                <a:gd name="T50" fmla="*/ 121 w 122"/>
                <a:gd name="T51" fmla="*/ 17 h 17"/>
                <a:gd name="T52" fmla="*/ 121 w 122"/>
                <a:gd name="T53" fmla="*/ 17 h 17"/>
                <a:gd name="T54" fmla="*/ 122 w 122"/>
                <a:gd name="T55" fmla="*/ 0 h 17"/>
                <a:gd name="T56" fmla="*/ 122 w 122"/>
                <a:gd name="T57" fmla="*/ 0 h 17"/>
                <a:gd name="T58" fmla="*/ 121 w 122"/>
                <a:gd name="T59" fmla="*/ 0 h 17"/>
                <a:gd name="T60" fmla="*/ 122 w 122"/>
                <a:gd name="T61" fmla="*/ 0 h 17"/>
                <a:gd name="T62" fmla="*/ 122 w 122"/>
                <a:gd name="T6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17">
                  <a:moveTo>
                    <a:pt x="47" y="5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0" y="3"/>
                  </a:moveTo>
                  <a:cubicBezTo>
                    <a:pt x="1" y="7"/>
                    <a:pt x="1" y="10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0"/>
                    <a:pt x="1" y="7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moveTo>
                    <a:pt x="120" y="0"/>
                  </a:moveTo>
                  <a:cubicBezTo>
                    <a:pt x="94" y="4"/>
                    <a:pt x="69" y="5"/>
                    <a:pt x="47" y="5"/>
                  </a:cubicBezTo>
                  <a:cubicBezTo>
                    <a:pt x="69" y="5"/>
                    <a:pt x="94" y="4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2" y="0"/>
                  </a:move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9" name="Freeform 99">
              <a:extLst>
                <a:ext uri="{FF2B5EF4-FFF2-40B4-BE49-F238E27FC236}">
                  <a16:creationId xmlns:a16="http://schemas.microsoft.com/office/drawing/2014/main" id="{0CDEADDE-AE4C-43D1-88A0-742C8AD1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5734050"/>
              <a:ext cx="458787" cy="71438"/>
            </a:xfrm>
            <a:custGeom>
              <a:avLst/>
              <a:gdLst>
                <a:gd name="T0" fmla="*/ 122 w 122"/>
                <a:gd name="T1" fmla="*/ 0 h 19"/>
                <a:gd name="T2" fmla="*/ 121 w 122"/>
                <a:gd name="T3" fmla="*/ 0 h 19"/>
                <a:gd name="T4" fmla="*/ 120 w 122"/>
                <a:gd name="T5" fmla="*/ 0 h 19"/>
                <a:gd name="T6" fmla="*/ 120 w 122"/>
                <a:gd name="T7" fmla="*/ 0 h 19"/>
                <a:gd name="T8" fmla="*/ 120 w 122"/>
                <a:gd name="T9" fmla="*/ 0 h 19"/>
                <a:gd name="T10" fmla="*/ 47 w 122"/>
                <a:gd name="T11" fmla="*/ 5 h 19"/>
                <a:gd name="T12" fmla="*/ 47 w 122"/>
                <a:gd name="T13" fmla="*/ 5 h 19"/>
                <a:gd name="T14" fmla="*/ 47 w 122"/>
                <a:gd name="T15" fmla="*/ 5 h 19"/>
                <a:gd name="T16" fmla="*/ 47 w 122"/>
                <a:gd name="T17" fmla="*/ 5 h 19"/>
                <a:gd name="T18" fmla="*/ 47 w 122"/>
                <a:gd name="T19" fmla="*/ 5 h 19"/>
                <a:gd name="T20" fmla="*/ 2 w 122"/>
                <a:gd name="T21" fmla="*/ 3 h 19"/>
                <a:gd name="T22" fmla="*/ 2 w 122"/>
                <a:gd name="T23" fmla="*/ 3 h 19"/>
                <a:gd name="T24" fmla="*/ 2 w 122"/>
                <a:gd name="T25" fmla="*/ 3 h 19"/>
                <a:gd name="T26" fmla="*/ 1 w 122"/>
                <a:gd name="T27" fmla="*/ 3 h 19"/>
                <a:gd name="T28" fmla="*/ 1 w 122"/>
                <a:gd name="T29" fmla="*/ 3 h 19"/>
                <a:gd name="T30" fmla="*/ 0 w 122"/>
                <a:gd name="T31" fmla="*/ 3 h 19"/>
                <a:gd name="T32" fmla="*/ 0 w 122"/>
                <a:gd name="T33" fmla="*/ 3 h 19"/>
                <a:gd name="T34" fmla="*/ 2 w 122"/>
                <a:gd name="T35" fmla="*/ 15 h 19"/>
                <a:gd name="T36" fmla="*/ 88 w 122"/>
                <a:gd name="T37" fmla="*/ 19 h 19"/>
                <a:gd name="T38" fmla="*/ 121 w 122"/>
                <a:gd name="T39" fmla="*/ 17 h 19"/>
                <a:gd name="T40" fmla="*/ 122 w 122"/>
                <a:gd name="T4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9">
                  <a:moveTo>
                    <a:pt x="122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4" y="4"/>
                    <a:pt x="69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9" y="5"/>
                    <a:pt x="14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10"/>
                    <a:pt x="2" y="15"/>
                  </a:cubicBezTo>
                  <a:cubicBezTo>
                    <a:pt x="31" y="15"/>
                    <a:pt x="60" y="19"/>
                    <a:pt x="88" y="19"/>
                  </a:cubicBezTo>
                  <a:cubicBezTo>
                    <a:pt x="99" y="19"/>
                    <a:pt x="110" y="18"/>
                    <a:pt x="121" y="17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72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0" name="Freeform 100">
              <a:extLst>
                <a:ext uri="{FF2B5EF4-FFF2-40B4-BE49-F238E27FC236}">
                  <a16:creationId xmlns:a16="http://schemas.microsoft.com/office/drawing/2014/main" id="{22AC8CCB-939E-4FFD-8517-7DB519F3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3" y="5791200"/>
              <a:ext cx="447675" cy="563563"/>
            </a:xfrm>
            <a:custGeom>
              <a:avLst/>
              <a:gdLst>
                <a:gd name="T0" fmla="*/ 0 w 119"/>
                <a:gd name="T1" fmla="*/ 0 h 150"/>
                <a:gd name="T2" fmla="*/ 10 w 119"/>
                <a:gd name="T3" fmla="*/ 131 h 150"/>
                <a:gd name="T4" fmla="*/ 115 w 119"/>
                <a:gd name="T5" fmla="*/ 122 h 150"/>
                <a:gd name="T6" fmla="*/ 119 w 119"/>
                <a:gd name="T7" fmla="*/ 2 h 150"/>
                <a:gd name="T8" fmla="*/ 0 w 11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50">
                  <a:moveTo>
                    <a:pt x="0" y="0"/>
                  </a:moveTo>
                  <a:cubicBezTo>
                    <a:pt x="3" y="33"/>
                    <a:pt x="6" y="95"/>
                    <a:pt x="10" y="131"/>
                  </a:cubicBezTo>
                  <a:cubicBezTo>
                    <a:pt x="54" y="150"/>
                    <a:pt x="111" y="124"/>
                    <a:pt x="115" y="122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81" y="8"/>
                    <a:pt x="40" y="0"/>
                    <a:pt x="0" y="0"/>
                  </a:cubicBez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1" name="Freeform 101">
              <a:extLst>
                <a:ext uri="{FF2B5EF4-FFF2-40B4-BE49-F238E27FC236}">
                  <a16:creationId xmlns:a16="http://schemas.microsoft.com/office/drawing/2014/main" id="{5F7C6D0E-AA75-45D6-9575-2F71526519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4738" y="5794375"/>
              <a:ext cx="466725" cy="49213"/>
            </a:xfrm>
            <a:custGeom>
              <a:avLst/>
              <a:gdLst>
                <a:gd name="T0" fmla="*/ 68 w 124"/>
                <a:gd name="T1" fmla="*/ 5 h 13"/>
                <a:gd name="T2" fmla="*/ 68 w 124"/>
                <a:gd name="T3" fmla="*/ 5 h 13"/>
                <a:gd name="T4" fmla="*/ 68 w 124"/>
                <a:gd name="T5" fmla="*/ 5 h 13"/>
                <a:gd name="T6" fmla="*/ 68 w 124"/>
                <a:gd name="T7" fmla="*/ 5 h 13"/>
                <a:gd name="T8" fmla="*/ 122 w 124"/>
                <a:gd name="T9" fmla="*/ 0 h 13"/>
                <a:gd name="T10" fmla="*/ 68 w 124"/>
                <a:gd name="T11" fmla="*/ 5 h 13"/>
                <a:gd name="T12" fmla="*/ 122 w 124"/>
                <a:gd name="T13" fmla="*/ 0 h 13"/>
                <a:gd name="T14" fmla="*/ 123 w 124"/>
                <a:gd name="T15" fmla="*/ 0 h 13"/>
                <a:gd name="T16" fmla="*/ 123 w 124"/>
                <a:gd name="T17" fmla="*/ 0 h 13"/>
                <a:gd name="T18" fmla="*/ 123 w 124"/>
                <a:gd name="T19" fmla="*/ 0 h 13"/>
                <a:gd name="T20" fmla="*/ 1 w 124"/>
                <a:gd name="T21" fmla="*/ 0 h 13"/>
                <a:gd name="T22" fmla="*/ 2 w 124"/>
                <a:gd name="T23" fmla="*/ 0 h 13"/>
                <a:gd name="T24" fmla="*/ 1 w 124"/>
                <a:gd name="T25" fmla="*/ 0 h 13"/>
                <a:gd name="T26" fmla="*/ 123 w 124"/>
                <a:gd name="T27" fmla="*/ 0 h 13"/>
                <a:gd name="T28" fmla="*/ 123 w 124"/>
                <a:gd name="T29" fmla="*/ 0 h 13"/>
                <a:gd name="T30" fmla="*/ 123 w 124"/>
                <a:gd name="T31" fmla="*/ 0 h 13"/>
                <a:gd name="T32" fmla="*/ 0 w 124"/>
                <a:gd name="T33" fmla="*/ 0 h 13"/>
                <a:gd name="T34" fmla="*/ 3 w 124"/>
                <a:gd name="T35" fmla="*/ 13 h 13"/>
                <a:gd name="T36" fmla="*/ 3 w 124"/>
                <a:gd name="T37" fmla="*/ 13 h 13"/>
                <a:gd name="T38" fmla="*/ 0 w 124"/>
                <a:gd name="T39" fmla="*/ 0 h 13"/>
                <a:gd name="T40" fmla="*/ 124 w 124"/>
                <a:gd name="T41" fmla="*/ 0 h 13"/>
                <a:gd name="T42" fmla="*/ 124 w 124"/>
                <a:gd name="T43" fmla="*/ 0 h 13"/>
                <a:gd name="T44" fmla="*/ 124 w 124"/>
                <a:gd name="T45" fmla="*/ 0 h 13"/>
                <a:gd name="T46" fmla="*/ 124 w 124"/>
                <a:gd name="T47" fmla="*/ 6 h 13"/>
                <a:gd name="T48" fmla="*/ 124 w 124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3">
                  <a:moveTo>
                    <a:pt x="68" y="5"/>
                  </a:move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moveTo>
                    <a:pt x="122" y="0"/>
                  </a:moveTo>
                  <a:cubicBezTo>
                    <a:pt x="106" y="3"/>
                    <a:pt x="87" y="5"/>
                    <a:pt x="68" y="5"/>
                  </a:cubicBezTo>
                  <a:cubicBezTo>
                    <a:pt x="87" y="5"/>
                    <a:pt x="106" y="3"/>
                    <a:pt x="122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0" y="0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"/>
                    <a:pt x="124" y="4"/>
                    <a:pt x="124" y="6"/>
                  </a:cubicBezTo>
                  <a:cubicBezTo>
                    <a:pt x="124" y="4"/>
                    <a:pt x="124" y="2"/>
                    <a:pt x="124" y="0"/>
                  </a:cubicBezTo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2" name="Freeform 102">
              <a:extLst>
                <a:ext uri="{FF2B5EF4-FFF2-40B4-BE49-F238E27FC236}">
                  <a16:creationId xmlns:a16="http://schemas.microsoft.com/office/drawing/2014/main" id="{19A58BEE-7C9B-47C2-A712-103B60A5B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5794375"/>
              <a:ext cx="466725" cy="68263"/>
            </a:xfrm>
            <a:custGeom>
              <a:avLst/>
              <a:gdLst>
                <a:gd name="T0" fmla="*/ 124 w 124"/>
                <a:gd name="T1" fmla="*/ 0 h 18"/>
                <a:gd name="T2" fmla="*/ 124 w 124"/>
                <a:gd name="T3" fmla="*/ 0 h 18"/>
                <a:gd name="T4" fmla="*/ 123 w 124"/>
                <a:gd name="T5" fmla="*/ 0 h 18"/>
                <a:gd name="T6" fmla="*/ 123 w 124"/>
                <a:gd name="T7" fmla="*/ 0 h 18"/>
                <a:gd name="T8" fmla="*/ 123 w 124"/>
                <a:gd name="T9" fmla="*/ 0 h 18"/>
                <a:gd name="T10" fmla="*/ 123 w 124"/>
                <a:gd name="T11" fmla="*/ 0 h 18"/>
                <a:gd name="T12" fmla="*/ 122 w 124"/>
                <a:gd name="T13" fmla="*/ 0 h 18"/>
                <a:gd name="T14" fmla="*/ 68 w 124"/>
                <a:gd name="T15" fmla="*/ 5 h 18"/>
                <a:gd name="T16" fmla="*/ 68 w 124"/>
                <a:gd name="T17" fmla="*/ 5 h 18"/>
                <a:gd name="T18" fmla="*/ 68 w 124"/>
                <a:gd name="T19" fmla="*/ 5 h 18"/>
                <a:gd name="T20" fmla="*/ 68 w 124"/>
                <a:gd name="T21" fmla="*/ 5 h 18"/>
                <a:gd name="T22" fmla="*/ 68 w 124"/>
                <a:gd name="T23" fmla="*/ 5 h 18"/>
                <a:gd name="T24" fmla="*/ 2 w 124"/>
                <a:gd name="T25" fmla="*/ 0 h 18"/>
                <a:gd name="T26" fmla="*/ 1 w 124"/>
                <a:gd name="T27" fmla="*/ 0 h 18"/>
                <a:gd name="T28" fmla="*/ 0 w 124"/>
                <a:gd name="T29" fmla="*/ 0 h 18"/>
                <a:gd name="T30" fmla="*/ 0 w 124"/>
                <a:gd name="T31" fmla="*/ 0 h 18"/>
                <a:gd name="T32" fmla="*/ 3 w 124"/>
                <a:gd name="T33" fmla="*/ 13 h 18"/>
                <a:gd name="T34" fmla="*/ 60 w 124"/>
                <a:gd name="T35" fmla="*/ 18 h 18"/>
                <a:gd name="T36" fmla="*/ 124 w 124"/>
                <a:gd name="T37" fmla="*/ 6 h 18"/>
                <a:gd name="T38" fmla="*/ 124 w 124"/>
                <a:gd name="T39" fmla="*/ 6 h 18"/>
                <a:gd name="T40" fmla="*/ 124 w 124"/>
                <a:gd name="T4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8"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06" y="3"/>
                    <a:pt x="87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47" y="5"/>
                    <a:pt x="24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1" y="16"/>
                    <a:pt x="41" y="18"/>
                    <a:pt x="60" y="18"/>
                  </a:cubicBezTo>
                  <a:cubicBezTo>
                    <a:pt x="82" y="18"/>
                    <a:pt x="104" y="15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4"/>
                    <a:pt x="124" y="2"/>
                    <a:pt x="124" y="0"/>
                  </a:cubicBezTo>
                </a:path>
              </a:pathLst>
            </a:custGeom>
            <a:solidFill>
              <a:srgbClr val="372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3" name="Freeform 103">
              <a:extLst>
                <a:ext uri="{FF2B5EF4-FFF2-40B4-BE49-F238E27FC236}">
                  <a16:creationId xmlns:a16="http://schemas.microsoft.com/office/drawing/2014/main" id="{A25DAB80-6776-4507-8B45-7635126C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5816600"/>
              <a:ext cx="482600" cy="541338"/>
            </a:xfrm>
            <a:custGeom>
              <a:avLst/>
              <a:gdLst>
                <a:gd name="T0" fmla="*/ 0 w 128"/>
                <a:gd name="T1" fmla="*/ 7 h 144"/>
                <a:gd name="T2" fmla="*/ 23 w 128"/>
                <a:gd name="T3" fmla="*/ 121 h 144"/>
                <a:gd name="T4" fmla="*/ 23 w 128"/>
                <a:gd name="T5" fmla="*/ 121 h 144"/>
                <a:gd name="T6" fmla="*/ 128 w 128"/>
                <a:gd name="T7" fmla="*/ 121 h 144"/>
                <a:gd name="T8" fmla="*/ 121 w 128"/>
                <a:gd name="T9" fmla="*/ 0 h 144"/>
                <a:gd name="T10" fmla="*/ 0 w 128"/>
                <a:gd name="T11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44">
                  <a:moveTo>
                    <a:pt x="0" y="7"/>
                  </a:move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84" y="144"/>
                    <a:pt x="128" y="121"/>
                  </a:cubicBezTo>
                  <a:cubicBezTo>
                    <a:pt x="127" y="87"/>
                    <a:pt x="122" y="33"/>
                    <a:pt x="121" y="0"/>
                  </a:cubicBezTo>
                  <a:cubicBezTo>
                    <a:pt x="83" y="17"/>
                    <a:pt x="39" y="13"/>
                    <a:pt x="0" y="7"/>
                  </a:cubicBez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4" name="Freeform 104">
              <a:extLst>
                <a:ext uri="{FF2B5EF4-FFF2-40B4-BE49-F238E27FC236}">
                  <a16:creationId xmlns:a16="http://schemas.microsoft.com/office/drawing/2014/main" id="{54EDAC4A-EEFB-4548-AB14-43D6F435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4689475"/>
              <a:ext cx="104775" cy="571500"/>
            </a:xfrm>
            <a:custGeom>
              <a:avLst/>
              <a:gdLst>
                <a:gd name="T0" fmla="*/ 4 w 28"/>
                <a:gd name="T1" fmla="*/ 0 h 152"/>
                <a:gd name="T2" fmla="*/ 28 w 28"/>
                <a:gd name="T3" fmla="*/ 147 h 152"/>
                <a:gd name="T4" fmla="*/ 2 w 28"/>
                <a:gd name="T5" fmla="*/ 152 h 152"/>
                <a:gd name="T6" fmla="*/ 4 w 28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52">
                  <a:moveTo>
                    <a:pt x="4" y="0"/>
                  </a:moveTo>
                  <a:cubicBezTo>
                    <a:pt x="6" y="10"/>
                    <a:pt x="17" y="79"/>
                    <a:pt x="28" y="147"/>
                  </a:cubicBezTo>
                  <a:cubicBezTo>
                    <a:pt x="18" y="150"/>
                    <a:pt x="6" y="152"/>
                    <a:pt x="2" y="152"/>
                  </a:cubicBezTo>
                  <a:cubicBezTo>
                    <a:pt x="0" y="91"/>
                    <a:pt x="0" y="27"/>
                    <a:pt x="4" y="0"/>
                  </a:cubicBez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5" name="Freeform 105">
              <a:extLst>
                <a:ext uri="{FF2B5EF4-FFF2-40B4-BE49-F238E27FC236}">
                  <a16:creationId xmlns:a16="http://schemas.microsoft.com/office/drawing/2014/main" id="{0384FF05-95EC-4345-B569-7B48B4867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4013200"/>
              <a:ext cx="398462" cy="514350"/>
            </a:xfrm>
            <a:custGeom>
              <a:avLst/>
              <a:gdLst>
                <a:gd name="T0" fmla="*/ 51 w 106"/>
                <a:gd name="T1" fmla="*/ 17 h 137"/>
                <a:gd name="T2" fmla="*/ 101 w 106"/>
                <a:gd name="T3" fmla="*/ 22 h 137"/>
                <a:gd name="T4" fmla="*/ 63 w 106"/>
                <a:gd name="T5" fmla="*/ 48 h 137"/>
                <a:gd name="T6" fmla="*/ 105 w 106"/>
                <a:gd name="T7" fmla="*/ 60 h 137"/>
                <a:gd name="T8" fmla="*/ 66 w 106"/>
                <a:gd name="T9" fmla="*/ 76 h 137"/>
                <a:gd name="T10" fmla="*/ 97 w 106"/>
                <a:gd name="T11" fmla="*/ 95 h 137"/>
                <a:gd name="T12" fmla="*/ 63 w 106"/>
                <a:gd name="T13" fmla="*/ 105 h 137"/>
                <a:gd name="T14" fmla="*/ 57 w 106"/>
                <a:gd name="T15" fmla="*/ 105 h 137"/>
                <a:gd name="T16" fmla="*/ 0 w 106"/>
                <a:gd name="T17" fmla="*/ 132 h 137"/>
                <a:gd name="T18" fmla="*/ 30 w 106"/>
                <a:gd name="T19" fmla="*/ 18 h 137"/>
                <a:gd name="T20" fmla="*/ 47 w 106"/>
                <a:gd name="T21" fmla="*/ 1 h 137"/>
                <a:gd name="T22" fmla="*/ 49 w 106"/>
                <a:gd name="T23" fmla="*/ 0 h 137"/>
                <a:gd name="T24" fmla="*/ 51 w 106"/>
                <a:gd name="T25" fmla="*/ 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37">
                  <a:moveTo>
                    <a:pt x="51" y="17"/>
                  </a:moveTo>
                  <a:cubicBezTo>
                    <a:pt x="69" y="13"/>
                    <a:pt x="99" y="10"/>
                    <a:pt x="101" y="22"/>
                  </a:cubicBezTo>
                  <a:cubicBezTo>
                    <a:pt x="104" y="38"/>
                    <a:pt x="63" y="48"/>
                    <a:pt x="63" y="48"/>
                  </a:cubicBezTo>
                  <a:cubicBezTo>
                    <a:pt x="63" y="48"/>
                    <a:pt x="106" y="45"/>
                    <a:pt x="105" y="60"/>
                  </a:cubicBezTo>
                  <a:cubicBezTo>
                    <a:pt x="104" y="78"/>
                    <a:pt x="66" y="76"/>
                    <a:pt x="66" y="76"/>
                  </a:cubicBezTo>
                  <a:cubicBezTo>
                    <a:pt x="66" y="76"/>
                    <a:pt x="100" y="79"/>
                    <a:pt x="97" y="95"/>
                  </a:cubicBezTo>
                  <a:cubicBezTo>
                    <a:pt x="96" y="104"/>
                    <a:pt x="74" y="105"/>
                    <a:pt x="63" y="105"/>
                  </a:cubicBezTo>
                  <a:cubicBezTo>
                    <a:pt x="60" y="105"/>
                    <a:pt x="57" y="105"/>
                    <a:pt x="57" y="105"/>
                  </a:cubicBezTo>
                  <a:cubicBezTo>
                    <a:pt x="57" y="105"/>
                    <a:pt x="30" y="137"/>
                    <a:pt x="0" y="132"/>
                  </a:cubicBezTo>
                  <a:cubicBezTo>
                    <a:pt x="6" y="102"/>
                    <a:pt x="20" y="38"/>
                    <a:pt x="30" y="18"/>
                  </a:cubicBezTo>
                  <a:cubicBezTo>
                    <a:pt x="30" y="18"/>
                    <a:pt x="34" y="2"/>
                    <a:pt x="47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9"/>
                    <a:pt x="51" y="15"/>
                    <a:pt x="51" y="17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6" name="Freeform 106">
              <a:extLst>
                <a:ext uri="{FF2B5EF4-FFF2-40B4-BE49-F238E27FC236}">
                  <a16:creationId xmlns:a16="http://schemas.microsoft.com/office/drawing/2014/main" id="{725616FA-8328-4413-AD26-A5F43FF57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3122613"/>
              <a:ext cx="403225" cy="142875"/>
            </a:xfrm>
            <a:custGeom>
              <a:avLst/>
              <a:gdLst>
                <a:gd name="T0" fmla="*/ 107 w 107"/>
                <a:gd name="T1" fmla="*/ 0 h 38"/>
                <a:gd name="T2" fmla="*/ 55 w 107"/>
                <a:gd name="T3" fmla="*/ 38 h 38"/>
                <a:gd name="T4" fmla="*/ 0 w 107"/>
                <a:gd name="T5" fmla="*/ 2 h 38"/>
                <a:gd name="T6" fmla="*/ 58 w 107"/>
                <a:gd name="T7" fmla="*/ 10 h 38"/>
                <a:gd name="T8" fmla="*/ 107 w 10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">
                  <a:moveTo>
                    <a:pt x="107" y="0"/>
                  </a:moveTo>
                  <a:cubicBezTo>
                    <a:pt x="102" y="9"/>
                    <a:pt x="84" y="38"/>
                    <a:pt x="55" y="38"/>
                  </a:cubicBezTo>
                  <a:cubicBezTo>
                    <a:pt x="23" y="38"/>
                    <a:pt x="1" y="4"/>
                    <a:pt x="0" y="2"/>
                  </a:cubicBezTo>
                  <a:cubicBezTo>
                    <a:pt x="19" y="8"/>
                    <a:pt x="40" y="12"/>
                    <a:pt x="58" y="10"/>
                  </a:cubicBezTo>
                  <a:cubicBezTo>
                    <a:pt x="74" y="8"/>
                    <a:pt x="90" y="5"/>
                    <a:pt x="107" y="0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7" name="Freeform 107">
              <a:extLst>
                <a:ext uri="{FF2B5EF4-FFF2-40B4-BE49-F238E27FC236}">
                  <a16:creationId xmlns:a16="http://schemas.microsoft.com/office/drawing/2014/main" id="{658CA296-A641-4A78-A02B-299DC70D7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8" y="3122613"/>
              <a:ext cx="403225" cy="38100"/>
            </a:xfrm>
            <a:custGeom>
              <a:avLst/>
              <a:gdLst>
                <a:gd name="T0" fmla="*/ 48 w 107"/>
                <a:gd name="T1" fmla="*/ 10 h 10"/>
                <a:gd name="T2" fmla="*/ 48 w 107"/>
                <a:gd name="T3" fmla="*/ 10 h 10"/>
                <a:gd name="T4" fmla="*/ 48 w 107"/>
                <a:gd name="T5" fmla="*/ 10 h 10"/>
                <a:gd name="T6" fmla="*/ 48 w 107"/>
                <a:gd name="T7" fmla="*/ 10 h 10"/>
                <a:gd name="T8" fmla="*/ 1 w 107"/>
                <a:gd name="T9" fmla="*/ 3 h 10"/>
                <a:gd name="T10" fmla="*/ 1 w 107"/>
                <a:gd name="T11" fmla="*/ 3 h 10"/>
                <a:gd name="T12" fmla="*/ 1 w 107"/>
                <a:gd name="T13" fmla="*/ 3 h 10"/>
                <a:gd name="T14" fmla="*/ 0 w 107"/>
                <a:gd name="T15" fmla="*/ 3 h 10"/>
                <a:gd name="T16" fmla="*/ 1 w 107"/>
                <a:gd name="T17" fmla="*/ 3 h 10"/>
                <a:gd name="T18" fmla="*/ 0 w 107"/>
                <a:gd name="T19" fmla="*/ 3 h 10"/>
                <a:gd name="T20" fmla="*/ 0 w 107"/>
                <a:gd name="T21" fmla="*/ 2 h 10"/>
                <a:gd name="T22" fmla="*/ 0 w 107"/>
                <a:gd name="T23" fmla="*/ 2 h 10"/>
                <a:gd name="T24" fmla="*/ 0 w 107"/>
                <a:gd name="T25" fmla="*/ 2 h 10"/>
                <a:gd name="T26" fmla="*/ 0 w 107"/>
                <a:gd name="T27" fmla="*/ 2 h 10"/>
                <a:gd name="T28" fmla="*/ 107 w 107"/>
                <a:gd name="T29" fmla="*/ 0 h 10"/>
                <a:gd name="T30" fmla="*/ 58 w 107"/>
                <a:gd name="T31" fmla="*/ 10 h 10"/>
                <a:gd name="T32" fmla="*/ 48 w 107"/>
                <a:gd name="T33" fmla="*/ 10 h 10"/>
                <a:gd name="T34" fmla="*/ 58 w 107"/>
                <a:gd name="T35" fmla="*/ 10 h 10"/>
                <a:gd name="T36" fmla="*/ 107 w 107"/>
                <a:gd name="T37" fmla="*/ 0 h 10"/>
                <a:gd name="T38" fmla="*/ 107 w 107"/>
                <a:gd name="T3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0">
                  <a:moveTo>
                    <a:pt x="48" y="10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107" y="0"/>
                  </a:moveTo>
                  <a:cubicBezTo>
                    <a:pt x="90" y="5"/>
                    <a:pt x="74" y="8"/>
                    <a:pt x="58" y="10"/>
                  </a:cubicBezTo>
                  <a:cubicBezTo>
                    <a:pt x="55" y="10"/>
                    <a:pt x="51" y="10"/>
                    <a:pt x="48" y="10"/>
                  </a:cubicBezTo>
                  <a:cubicBezTo>
                    <a:pt x="51" y="10"/>
                    <a:pt x="55" y="10"/>
                    <a:pt x="58" y="10"/>
                  </a:cubicBezTo>
                  <a:cubicBezTo>
                    <a:pt x="74" y="8"/>
                    <a:pt x="90" y="5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8" name="Freeform 108">
              <a:extLst>
                <a:ext uri="{FF2B5EF4-FFF2-40B4-BE49-F238E27FC236}">
                  <a16:creationId xmlns:a16="http://schemas.microsoft.com/office/drawing/2014/main" id="{955D6158-CC83-4E2D-B315-1ECE6FC92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3122613"/>
              <a:ext cx="403225" cy="98425"/>
            </a:xfrm>
            <a:custGeom>
              <a:avLst/>
              <a:gdLst>
                <a:gd name="T0" fmla="*/ 107 w 107"/>
                <a:gd name="T1" fmla="*/ 0 h 26"/>
                <a:gd name="T2" fmla="*/ 58 w 107"/>
                <a:gd name="T3" fmla="*/ 10 h 26"/>
                <a:gd name="T4" fmla="*/ 48 w 107"/>
                <a:gd name="T5" fmla="*/ 10 h 26"/>
                <a:gd name="T6" fmla="*/ 48 w 107"/>
                <a:gd name="T7" fmla="*/ 10 h 26"/>
                <a:gd name="T8" fmla="*/ 48 w 107"/>
                <a:gd name="T9" fmla="*/ 10 h 26"/>
                <a:gd name="T10" fmla="*/ 48 w 107"/>
                <a:gd name="T11" fmla="*/ 10 h 26"/>
                <a:gd name="T12" fmla="*/ 48 w 107"/>
                <a:gd name="T13" fmla="*/ 10 h 26"/>
                <a:gd name="T14" fmla="*/ 1 w 107"/>
                <a:gd name="T15" fmla="*/ 3 h 26"/>
                <a:gd name="T16" fmla="*/ 1 w 107"/>
                <a:gd name="T17" fmla="*/ 3 h 26"/>
                <a:gd name="T18" fmla="*/ 1 w 107"/>
                <a:gd name="T19" fmla="*/ 3 h 26"/>
                <a:gd name="T20" fmla="*/ 0 w 107"/>
                <a:gd name="T21" fmla="*/ 3 h 26"/>
                <a:gd name="T22" fmla="*/ 0 w 107"/>
                <a:gd name="T23" fmla="*/ 2 h 26"/>
                <a:gd name="T24" fmla="*/ 0 w 107"/>
                <a:gd name="T25" fmla="*/ 2 h 26"/>
                <a:gd name="T26" fmla="*/ 0 w 107"/>
                <a:gd name="T27" fmla="*/ 2 h 26"/>
                <a:gd name="T28" fmla="*/ 21 w 107"/>
                <a:gd name="T29" fmla="*/ 25 h 26"/>
                <a:gd name="T30" fmla="*/ 21 w 107"/>
                <a:gd name="T31" fmla="*/ 25 h 26"/>
                <a:gd name="T32" fmla="*/ 22 w 107"/>
                <a:gd name="T33" fmla="*/ 25 h 26"/>
                <a:gd name="T34" fmla="*/ 39 w 107"/>
                <a:gd name="T35" fmla="*/ 26 h 26"/>
                <a:gd name="T36" fmla="*/ 39 w 107"/>
                <a:gd name="T37" fmla="*/ 26 h 26"/>
                <a:gd name="T38" fmla="*/ 39 w 107"/>
                <a:gd name="T39" fmla="*/ 26 h 26"/>
                <a:gd name="T40" fmla="*/ 105 w 107"/>
                <a:gd name="T41" fmla="*/ 4 h 26"/>
                <a:gd name="T42" fmla="*/ 105 w 107"/>
                <a:gd name="T43" fmla="*/ 4 h 26"/>
                <a:gd name="T44" fmla="*/ 105 w 107"/>
                <a:gd name="T45" fmla="*/ 4 h 26"/>
                <a:gd name="T46" fmla="*/ 105 w 107"/>
                <a:gd name="T47" fmla="*/ 4 h 26"/>
                <a:gd name="T48" fmla="*/ 105 w 107"/>
                <a:gd name="T49" fmla="*/ 4 h 26"/>
                <a:gd name="T50" fmla="*/ 107 w 107"/>
                <a:gd name="T51" fmla="*/ 1 h 26"/>
                <a:gd name="T52" fmla="*/ 107 w 107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26">
                  <a:moveTo>
                    <a:pt x="107" y="0"/>
                  </a:moveTo>
                  <a:cubicBezTo>
                    <a:pt x="90" y="5"/>
                    <a:pt x="74" y="8"/>
                    <a:pt x="58" y="10"/>
                  </a:cubicBezTo>
                  <a:cubicBezTo>
                    <a:pt x="55" y="10"/>
                    <a:pt x="51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3" y="10"/>
                    <a:pt x="17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8" y="1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7" y="26"/>
                    <a:pt x="33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63" y="26"/>
                    <a:pt x="85" y="21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6" y="3"/>
                    <a:pt x="106" y="2"/>
                    <a:pt x="107" y="1"/>
                  </a:cubicBezTo>
                  <a:cubicBezTo>
                    <a:pt x="107" y="1"/>
                    <a:pt x="107" y="1"/>
                    <a:pt x="107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9" name="Freeform 109">
              <a:extLst>
                <a:ext uri="{FF2B5EF4-FFF2-40B4-BE49-F238E27FC236}">
                  <a16:creationId xmlns:a16="http://schemas.microsoft.com/office/drawing/2014/main" id="{42EC387B-F461-4C2B-BC0B-46AE4C90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463" y="3138488"/>
              <a:ext cx="315912" cy="127000"/>
            </a:xfrm>
            <a:custGeom>
              <a:avLst/>
              <a:gdLst>
                <a:gd name="T0" fmla="*/ 0 w 84"/>
                <a:gd name="T1" fmla="*/ 21 h 34"/>
                <a:gd name="T2" fmla="*/ 34 w 84"/>
                <a:gd name="T3" fmla="*/ 34 h 34"/>
                <a:gd name="T4" fmla="*/ 84 w 84"/>
                <a:gd name="T5" fmla="*/ 0 h 34"/>
                <a:gd name="T6" fmla="*/ 0 w 84"/>
                <a:gd name="T7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4">
                  <a:moveTo>
                    <a:pt x="0" y="21"/>
                  </a:moveTo>
                  <a:cubicBezTo>
                    <a:pt x="9" y="28"/>
                    <a:pt x="20" y="34"/>
                    <a:pt x="34" y="34"/>
                  </a:cubicBezTo>
                  <a:cubicBezTo>
                    <a:pt x="60" y="34"/>
                    <a:pt x="77" y="11"/>
                    <a:pt x="84" y="0"/>
                  </a:cubicBezTo>
                  <a:cubicBezTo>
                    <a:pt x="59" y="22"/>
                    <a:pt x="30" y="24"/>
                    <a:pt x="0" y="21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0" name="Freeform 110">
              <a:extLst>
                <a:ext uri="{FF2B5EF4-FFF2-40B4-BE49-F238E27FC236}">
                  <a16:creationId xmlns:a16="http://schemas.microsoft.com/office/drawing/2014/main" id="{FF69AC73-B470-4D1A-84C6-5262BDDE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1649413"/>
              <a:ext cx="1468437" cy="1519238"/>
            </a:xfrm>
            <a:custGeom>
              <a:avLst/>
              <a:gdLst>
                <a:gd name="T0" fmla="*/ 6 w 390"/>
                <a:gd name="T1" fmla="*/ 296 h 404"/>
                <a:gd name="T2" fmla="*/ 8 w 390"/>
                <a:gd name="T3" fmla="*/ 213 h 404"/>
                <a:gd name="T4" fmla="*/ 7 w 390"/>
                <a:gd name="T5" fmla="*/ 198 h 404"/>
                <a:gd name="T6" fmla="*/ 6 w 390"/>
                <a:gd name="T7" fmla="*/ 166 h 404"/>
                <a:gd name="T8" fmla="*/ 4 w 390"/>
                <a:gd name="T9" fmla="*/ 131 h 404"/>
                <a:gd name="T10" fmla="*/ 8 w 390"/>
                <a:gd name="T11" fmla="*/ 131 h 404"/>
                <a:gd name="T12" fmla="*/ 137 w 390"/>
                <a:gd name="T13" fmla="*/ 4 h 404"/>
                <a:gd name="T14" fmla="*/ 137 w 390"/>
                <a:gd name="T15" fmla="*/ 3 h 404"/>
                <a:gd name="T16" fmla="*/ 210 w 390"/>
                <a:gd name="T17" fmla="*/ 1 h 404"/>
                <a:gd name="T18" fmla="*/ 377 w 390"/>
                <a:gd name="T19" fmla="*/ 123 h 404"/>
                <a:gd name="T20" fmla="*/ 380 w 390"/>
                <a:gd name="T21" fmla="*/ 123 h 404"/>
                <a:gd name="T22" fmla="*/ 380 w 390"/>
                <a:gd name="T23" fmla="*/ 183 h 404"/>
                <a:gd name="T24" fmla="*/ 380 w 390"/>
                <a:gd name="T25" fmla="*/ 200 h 404"/>
                <a:gd name="T26" fmla="*/ 379 w 390"/>
                <a:gd name="T27" fmla="*/ 295 h 404"/>
                <a:gd name="T28" fmla="*/ 377 w 390"/>
                <a:gd name="T29" fmla="*/ 301 h 404"/>
                <a:gd name="T30" fmla="*/ 312 w 390"/>
                <a:gd name="T31" fmla="*/ 367 h 404"/>
                <a:gd name="T32" fmla="*/ 249 w 390"/>
                <a:gd name="T33" fmla="*/ 392 h 404"/>
                <a:gd name="T34" fmla="*/ 200 w 390"/>
                <a:gd name="T35" fmla="*/ 402 h 404"/>
                <a:gd name="T36" fmla="*/ 142 w 390"/>
                <a:gd name="T37" fmla="*/ 394 h 404"/>
                <a:gd name="T38" fmla="*/ 100 w 390"/>
                <a:gd name="T39" fmla="*/ 378 h 404"/>
                <a:gd name="T40" fmla="*/ 13 w 390"/>
                <a:gd name="T41" fmla="*/ 314 h 404"/>
                <a:gd name="T42" fmla="*/ 6 w 390"/>
                <a:gd name="T43" fmla="*/ 29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0" h="404">
                  <a:moveTo>
                    <a:pt x="6" y="296"/>
                  </a:moveTo>
                  <a:cubicBezTo>
                    <a:pt x="0" y="270"/>
                    <a:pt x="9" y="237"/>
                    <a:pt x="8" y="213"/>
                  </a:cubicBezTo>
                  <a:cubicBezTo>
                    <a:pt x="8" y="209"/>
                    <a:pt x="8" y="204"/>
                    <a:pt x="7" y="198"/>
                  </a:cubicBezTo>
                  <a:cubicBezTo>
                    <a:pt x="7" y="189"/>
                    <a:pt x="7" y="178"/>
                    <a:pt x="6" y="166"/>
                  </a:cubicBezTo>
                  <a:cubicBezTo>
                    <a:pt x="6" y="155"/>
                    <a:pt x="5" y="143"/>
                    <a:pt x="4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1"/>
                    <a:pt x="134" y="69"/>
                    <a:pt x="137" y="4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63" y="1"/>
                    <a:pt x="187" y="0"/>
                    <a:pt x="210" y="1"/>
                  </a:cubicBezTo>
                  <a:cubicBezTo>
                    <a:pt x="213" y="5"/>
                    <a:pt x="285" y="104"/>
                    <a:pt x="377" y="123"/>
                  </a:cubicBezTo>
                  <a:cubicBezTo>
                    <a:pt x="380" y="123"/>
                    <a:pt x="380" y="123"/>
                    <a:pt x="380" y="123"/>
                  </a:cubicBezTo>
                  <a:cubicBezTo>
                    <a:pt x="380" y="148"/>
                    <a:pt x="380" y="170"/>
                    <a:pt x="380" y="183"/>
                  </a:cubicBezTo>
                  <a:cubicBezTo>
                    <a:pt x="380" y="189"/>
                    <a:pt x="380" y="194"/>
                    <a:pt x="380" y="200"/>
                  </a:cubicBezTo>
                  <a:cubicBezTo>
                    <a:pt x="382" y="227"/>
                    <a:pt x="390" y="255"/>
                    <a:pt x="379" y="295"/>
                  </a:cubicBezTo>
                  <a:cubicBezTo>
                    <a:pt x="379" y="297"/>
                    <a:pt x="378" y="299"/>
                    <a:pt x="377" y="301"/>
                  </a:cubicBezTo>
                  <a:cubicBezTo>
                    <a:pt x="370" y="326"/>
                    <a:pt x="344" y="349"/>
                    <a:pt x="312" y="367"/>
                  </a:cubicBezTo>
                  <a:cubicBezTo>
                    <a:pt x="293" y="378"/>
                    <a:pt x="271" y="386"/>
                    <a:pt x="249" y="392"/>
                  </a:cubicBezTo>
                  <a:cubicBezTo>
                    <a:pt x="232" y="397"/>
                    <a:pt x="216" y="400"/>
                    <a:pt x="200" y="402"/>
                  </a:cubicBezTo>
                  <a:cubicBezTo>
                    <a:pt x="182" y="404"/>
                    <a:pt x="161" y="400"/>
                    <a:pt x="142" y="394"/>
                  </a:cubicBezTo>
                  <a:cubicBezTo>
                    <a:pt x="128" y="390"/>
                    <a:pt x="114" y="384"/>
                    <a:pt x="100" y="378"/>
                  </a:cubicBezTo>
                  <a:cubicBezTo>
                    <a:pt x="59" y="357"/>
                    <a:pt x="23" y="329"/>
                    <a:pt x="13" y="314"/>
                  </a:cubicBezTo>
                  <a:cubicBezTo>
                    <a:pt x="10" y="308"/>
                    <a:pt x="7" y="302"/>
                    <a:pt x="6" y="296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1" name="Freeform 111">
              <a:extLst>
                <a:ext uri="{FF2B5EF4-FFF2-40B4-BE49-F238E27FC236}">
                  <a16:creationId xmlns:a16="http://schemas.microsoft.com/office/drawing/2014/main" id="{92F6F73B-DE51-4DBD-9FEF-B07C1B6E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4017963"/>
              <a:ext cx="379412" cy="407988"/>
            </a:xfrm>
            <a:custGeom>
              <a:avLst/>
              <a:gdLst>
                <a:gd name="T0" fmla="*/ 70 w 101"/>
                <a:gd name="T1" fmla="*/ 7 h 109"/>
                <a:gd name="T2" fmla="*/ 101 w 101"/>
                <a:gd name="T3" fmla="*/ 105 h 109"/>
                <a:gd name="T4" fmla="*/ 100 w 101"/>
                <a:gd name="T5" fmla="*/ 105 h 109"/>
                <a:gd name="T6" fmla="*/ 46 w 101"/>
                <a:gd name="T7" fmla="*/ 105 h 109"/>
                <a:gd name="T8" fmla="*/ 5 w 101"/>
                <a:gd name="T9" fmla="*/ 80 h 109"/>
                <a:gd name="T10" fmla="*/ 48 w 101"/>
                <a:gd name="T11" fmla="*/ 67 h 109"/>
                <a:gd name="T12" fmla="*/ 1 w 101"/>
                <a:gd name="T13" fmla="*/ 43 h 109"/>
                <a:gd name="T14" fmla="*/ 48 w 101"/>
                <a:gd name="T15" fmla="*/ 37 h 109"/>
                <a:gd name="T16" fmla="*/ 7 w 101"/>
                <a:gd name="T17" fmla="*/ 7 h 109"/>
                <a:gd name="T18" fmla="*/ 43 w 101"/>
                <a:gd name="T19" fmla="*/ 3 h 109"/>
                <a:gd name="T20" fmla="*/ 69 w 101"/>
                <a:gd name="T21" fmla="*/ 7 h 109"/>
                <a:gd name="T22" fmla="*/ 70 w 101"/>
                <a:gd name="T2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9">
                  <a:moveTo>
                    <a:pt x="70" y="7"/>
                  </a:moveTo>
                  <a:cubicBezTo>
                    <a:pt x="93" y="38"/>
                    <a:pt x="99" y="81"/>
                    <a:pt x="101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81" y="109"/>
                    <a:pt x="62" y="109"/>
                    <a:pt x="46" y="105"/>
                  </a:cubicBezTo>
                  <a:cubicBezTo>
                    <a:pt x="23" y="101"/>
                    <a:pt x="6" y="90"/>
                    <a:pt x="5" y="80"/>
                  </a:cubicBezTo>
                  <a:cubicBezTo>
                    <a:pt x="2" y="63"/>
                    <a:pt x="48" y="67"/>
                    <a:pt x="48" y="67"/>
                  </a:cubicBezTo>
                  <a:cubicBezTo>
                    <a:pt x="48" y="67"/>
                    <a:pt x="0" y="57"/>
                    <a:pt x="1" y="43"/>
                  </a:cubicBezTo>
                  <a:cubicBezTo>
                    <a:pt x="2" y="30"/>
                    <a:pt x="51" y="38"/>
                    <a:pt x="48" y="37"/>
                  </a:cubicBezTo>
                  <a:cubicBezTo>
                    <a:pt x="45" y="36"/>
                    <a:pt x="1" y="18"/>
                    <a:pt x="7" y="7"/>
                  </a:cubicBezTo>
                  <a:cubicBezTo>
                    <a:pt x="10" y="0"/>
                    <a:pt x="27" y="1"/>
                    <a:pt x="43" y="3"/>
                  </a:cubicBezTo>
                  <a:cubicBezTo>
                    <a:pt x="56" y="4"/>
                    <a:pt x="69" y="7"/>
                    <a:pt x="69" y="7"/>
                  </a:cubicBezTo>
                  <a:lnTo>
                    <a:pt x="70" y="7"/>
                  </a:ln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2" name="Freeform 112">
              <a:extLst>
                <a:ext uri="{FF2B5EF4-FFF2-40B4-BE49-F238E27FC236}">
                  <a16:creationId xmlns:a16="http://schemas.microsoft.com/office/drawing/2014/main" id="{6B09AB34-194A-4C50-8B32-6C5C755D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028950"/>
              <a:ext cx="2609850" cy="1536700"/>
            </a:xfrm>
            <a:custGeom>
              <a:avLst/>
              <a:gdLst>
                <a:gd name="T0" fmla="*/ 160 w 693"/>
                <a:gd name="T1" fmla="*/ 394 h 409"/>
                <a:gd name="T2" fmla="*/ 157 w 693"/>
                <a:gd name="T3" fmla="*/ 409 h 409"/>
                <a:gd name="T4" fmla="*/ 132 w 693"/>
                <a:gd name="T5" fmla="*/ 399 h 409"/>
                <a:gd name="T6" fmla="*/ 132 w 693"/>
                <a:gd name="T7" fmla="*/ 399 h 409"/>
                <a:gd name="T8" fmla="*/ 26 w 693"/>
                <a:gd name="T9" fmla="*/ 214 h 409"/>
                <a:gd name="T10" fmla="*/ 253 w 693"/>
                <a:gd name="T11" fmla="*/ 11 h 409"/>
                <a:gd name="T12" fmla="*/ 295 w 693"/>
                <a:gd name="T13" fmla="*/ 27 h 409"/>
                <a:gd name="T14" fmla="*/ 350 w 693"/>
                <a:gd name="T15" fmla="*/ 63 h 409"/>
                <a:gd name="T16" fmla="*/ 402 w 693"/>
                <a:gd name="T17" fmla="*/ 25 h 409"/>
                <a:gd name="T18" fmla="*/ 465 w 693"/>
                <a:gd name="T19" fmla="*/ 0 h 409"/>
                <a:gd name="T20" fmla="*/ 687 w 693"/>
                <a:gd name="T21" fmla="*/ 264 h 409"/>
                <a:gd name="T22" fmla="*/ 607 w 693"/>
                <a:gd name="T23" fmla="*/ 373 h 409"/>
                <a:gd name="T24" fmla="*/ 581 w 693"/>
                <a:gd name="T25" fmla="*/ 387 h 409"/>
                <a:gd name="T26" fmla="*/ 581 w 693"/>
                <a:gd name="T27" fmla="*/ 368 h 409"/>
                <a:gd name="T28" fmla="*/ 550 w 693"/>
                <a:gd name="T29" fmla="*/ 270 h 409"/>
                <a:gd name="T30" fmla="*/ 549 w 693"/>
                <a:gd name="T31" fmla="*/ 270 h 409"/>
                <a:gd name="T32" fmla="*/ 523 w 693"/>
                <a:gd name="T33" fmla="*/ 266 h 409"/>
                <a:gd name="T34" fmla="*/ 523 w 693"/>
                <a:gd name="T35" fmla="*/ 266 h 409"/>
                <a:gd name="T36" fmla="*/ 509 w 693"/>
                <a:gd name="T37" fmla="*/ 115 h 409"/>
                <a:gd name="T38" fmla="*/ 201 w 693"/>
                <a:gd name="T39" fmla="*/ 120 h 409"/>
                <a:gd name="T40" fmla="*/ 209 w 693"/>
                <a:gd name="T41" fmla="*/ 262 h 409"/>
                <a:gd name="T42" fmla="*/ 207 w 693"/>
                <a:gd name="T43" fmla="*/ 263 h 409"/>
                <a:gd name="T44" fmla="*/ 190 w 693"/>
                <a:gd name="T45" fmla="*/ 280 h 409"/>
                <a:gd name="T46" fmla="*/ 160 w 693"/>
                <a:gd name="T47" fmla="*/ 39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3" h="409">
                  <a:moveTo>
                    <a:pt x="160" y="394"/>
                  </a:moveTo>
                  <a:cubicBezTo>
                    <a:pt x="158" y="403"/>
                    <a:pt x="157" y="409"/>
                    <a:pt x="157" y="409"/>
                  </a:cubicBezTo>
                  <a:cubicBezTo>
                    <a:pt x="157" y="409"/>
                    <a:pt x="147" y="406"/>
                    <a:pt x="132" y="399"/>
                  </a:cubicBezTo>
                  <a:cubicBezTo>
                    <a:pt x="132" y="399"/>
                    <a:pt x="132" y="399"/>
                    <a:pt x="132" y="399"/>
                  </a:cubicBezTo>
                  <a:cubicBezTo>
                    <a:pt x="88" y="377"/>
                    <a:pt x="0" y="320"/>
                    <a:pt x="26" y="214"/>
                  </a:cubicBezTo>
                  <a:cubicBezTo>
                    <a:pt x="60" y="78"/>
                    <a:pt x="238" y="16"/>
                    <a:pt x="253" y="11"/>
                  </a:cubicBezTo>
                  <a:cubicBezTo>
                    <a:pt x="267" y="17"/>
                    <a:pt x="281" y="23"/>
                    <a:pt x="295" y="27"/>
                  </a:cubicBezTo>
                  <a:cubicBezTo>
                    <a:pt x="296" y="29"/>
                    <a:pt x="318" y="63"/>
                    <a:pt x="350" y="63"/>
                  </a:cubicBezTo>
                  <a:cubicBezTo>
                    <a:pt x="379" y="63"/>
                    <a:pt x="397" y="34"/>
                    <a:pt x="402" y="25"/>
                  </a:cubicBezTo>
                  <a:cubicBezTo>
                    <a:pt x="424" y="19"/>
                    <a:pt x="446" y="11"/>
                    <a:pt x="465" y="0"/>
                  </a:cubicBezTo>
                  <a:cubicBezTo>
                    <a:pt x="477" y="5"/>
                    <a:pt x="693" y="87"/>
                    <a:pt x="687" y="264"/>
                  </a:cubicBezTo>
                  <a:cubicBezTo>
                    <a:pt x="685" y="315"/>
                    <a:pt x="638" y="353"/>
                    <a:pt x="607" y="373"/>
                  </a:cubicBezTo>
                  <a:cubicBezTo>
                    <a:pt x="592" y="382"/>
                    <a:pt x="581" y="387"/>
                    <a:pt x="581" y="387"/>
                  </a:cubicBezTo>
                  <a:cubicBezTo>
                    <a:pt x="581" y="387"/>
                    <a:pt x="581" y="380"/>
                    <a:pt x="581" y="368"/>
                  </a:cubicBezTo>
                  <a:cubicBezTo>
                    <a:pt x="579" y="344"/>
                    <a:pt x="573" y="301"/>
                    <a:pt x="550" y="270"/>
                  </a:cubicBezTo>
                  <a:cubicBezTo>
                    <a:pt x="549" y="270"/>
                    <a:pt x="549" y="270"/>
                    <a:pt x="549" y="270"/>
                  </a:cubicBezTo>
                  <a:cubicBezTo>
                    <a:pt x="549" y="270"/>
                    <a:pt x="536" y="267"/>
                    <a:pt x="523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6"/>
                    <a:pt x="520" y="130"/>
                    <a:pt x="509" y="115"/>
                  </a:cubicBezTo>
                  <a:cubicBezTo>
                    <a:pt x="498" y="99"/>
                    <a:pt x="216" y="108"/>
                    <a:pt x="201" y="120"/>
                  </a:cubicBezTo>
                  <a:cubicBezTo>
                    <a:pt x="189" y="129"/>
                    <a:pt x="202" y="223"/>
                    <a:pt x="209" y="262"/>
                  </a:cubicBezTo>
                  <a:cubicBezTo>
                    <a:pt x="207" y="263"/>
                    <a:pt x="207" y="263"/>
                    <a:pt x="207" y="263"/>
                  </a:cubicBezTo>
                  <a:cubicBezTo>
                    <a:pt x="194" y="264"/>
                    <a:pt x="190" y="280"/>
                    <a:pt x="190" y="280"/>
                  </a:cubicBezTo>
                  <a:cubicBezTo>
                    <a:pt x="180" y="300"/>
                    <a:pt x="166" y="364"/>
                    <a:pt x="160" y="394"/>
                  </a:cubicBezTo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3" name="Freeform 113">
              <a:extLst>
                <a:ext uri="{FF2B5EF4-FFF2-40B4-BE49-F238E27FC236}">
                  <a16:creationId xmlns:a16="http://schemas.microsoft.com/office/drawing/2014/main" id="{903B9E90-524A-46A2-BB9B-A47BA5F8A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25" y="3070225"/>
              <a:ext cx="49212" cy="15875"/>
            </a:xfrm>
            <a:custGeom>
              <a:avLst/>
              <a:gdLst>
                <a:gd name="T0" fmla="*/ 1 w 13"/>
                <a:gd name="T1" fmla="*/ 4 h 4"/>
                <a:gd name="T2" fmla="*/ 0 w 13"/>
                <a:gd name="T3" fmla="*/ 4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  <a:gd name="T10" fmla="*/ 8 w 13"/>
                <a:gd name="T11" fmla="*/ 1 h 4"/>
                <a:gd name="T12" fmla="*/ 13 w 13"/>
                <a:gd name="T13" fmla="*/ 0 h 4"/>
                <a:gd name="T14" fmla="*/ 13 w 1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3" y="0"/>
                  </a:moveTo>
                  <a:cubicBezTo>
                    <a:pt x="12" y="0"/>
                    <a:pt x="11" y="1"/>
                    <a:pt x="8" y="1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935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4" name="Freeform 114">
              <a:extLst>
                <a:ext uri="{FF2B5EF4-FFF2-40B4-BE49-F238E27FC236}">
                  <a16:creationId xmlns:a16="http://schemas.microsoft.com/office/drawing/2014/main" id="{E99F7F63-6697-4882-A388-A3CB8355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3130550"/>
              <a:ext cx="55562" cy="71438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15 w 15"/>
                <a:gd name="T5" fmla="*/ 19 h 19"/>
                <a:gd name="T6" fmla="*/ 0 w 15"/>
                <a:gd name="T7" fmla="*/ 0 h 19"/>
                <a:gd name="T8" fmla="*/ 0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cubicBezTo>
                    <a:pt x="0" y="1"/>
                    <a:pt x="6" y="10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A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5" name="Freeform 115">
              <a:extLst>
                <a:ext uri="{FF2B5EF4-FFF2-40B4-BE49-F238E27FC236}">
                  <a16:creationId xmlns:a16="http://schemas.microsoft.com/office/drawing/2014/main" id="{647C35F9-F1A4-40C9-9A85-519E69F1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3070225"/>
              <a:ext cx="263525" cy="131763"/>
            </a:xfrm>
            <a:custGeom>
              <a:avLst/>
              <a:gdLst>
                <a:gd name="T0" fmla="*/ 13 w 70"/>
                <a:gd name="T1" fmla="*/ 0 h 35"/>
                <a:gd name="T2" fmla="*/ 13 w 70"/>
                <a:gd name="T3" fmla="*/ 0 h 35"/>
                <a:gd name="T4" fmla="*/ 8 w 70"/>
                <a:gd name="T5" fmla="*/ 1 h 35"/>
                <a:gd name="T6" fmla="*/ 1 w 70"/>
                <a:gd name="T7" fmla="*/ 4 h 35"/>
                <a:gd name="T8" fmla="*/ 0 w 70"/>
                <a:gd name="T9" fmla="*/ 4 h 35"/>
                <a:gd name="T10" fmla="*/ 70 w 70"/>
                <a:gd name="T11" fmla="*/ 35 h 35"/>
                <a:gd name="T12" fmla="*/ 55 w 70"/>
                <a:gd name="T13" fmla="*/ 16 h 35"/>
                <a:gd name="T14" fmla="*/ 55 w 70"/>
                <a:gd name="T15" fmla="*/ 16 h 35"/>
                <a:gd name="T16" fmla="*/ 55 w 70"/>
                <a:gd name="T17" fmla="*/ 16 h 35"/>
                <a:gd name="T18" fmla="*/ 55 w 70"/>
                <a:gd name="T19" fmla="*/ 16 h 35"/>
                <a:gd name="T20" fmla="*/ 13 w 70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8" y="1"/>
                  </a:cubicBezTo>
                  <a:cubicBezTo>
                    <a:pt x="6" y="2"/>
                    <a:pt x="4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22" y="21"/>
                    <a:pt x="46" y="31"/>
                    <a:pt x="70" y="35"/>
                  </a:cubicBezTo>
                  <a:cubicBezTo>
                    <a:pt x="61" y="26"/>
                    <a:pt x="55" y="1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41" y="12"/>
                    <a:pt x="27" y="6"/>
                    <a:pt x="13" y="0"/>
                  </a:cubicBezTo>
                </a:path>
              </a:pathLst>
            </a:custGeom>
            <a:solidFill>
              <a:srgbClr val="090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6" name="Freeform 116">
              <a:extLst>
                <a:ext uri="{FF2B5EF4-FFF2-40B4-BE49-F238E27FC236}">
                  <a16:creationId xmlns:a16="http://schemas.microsoft.com/office/drawing/2014/main" id="{96DC3729-DD20-4603-AD3D-03754A092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036888"/>
              <a:ext cx="2609850" cy="1528763"/>
            </a:xfrm>
            <a:custGeom>
              <a:avLst/>
              <a:gdLst>
                <a:gd name="T0" fmla="*/ 471 w 693"/>
                <a:gd name="T1" fmla="*/ 0 h 407"/>
                <a:gd name="T2" fmla="*/ 390 w 693"/>
                <a:gd name="T3" fmla="*/ 40 h 407"/>
                <a:gd name="T4" fmla="*/ 350 w 693"/>
                <a:gd name="T5" fmla="*/ 61 h 407"/>
                <a:gd name="T6" fmla="*/ 310 w 693"/>
                <a:gd name="T7" fmla="*/ 44 h 407"/>
                <a:gd name="T8" fmla="*/ 240 w 693"/>
                <a:gd name="T9" fmla="*/ 13 h 407"/>
                <a:gd name="T10" fmla="*/ 26 w 693"/>
                <a:gd name="T11" fmla="*/ 212 h 407"/>
                <a:gd name="T12" fmla="*/ 132 w 693"/>
                <a:gd name="T13" fmla="*/ 397 h 407"/>
                <a:gd name="T14" fmla="*/ 132 w 693"/>
                <a:gd name="T15" fmla="*/ 397 h 407"/>
                <a:gd name="T16" fmla="*/ 157 w 693"/>
                <a:gd name="T17" fmla="*/ 407 h 407"/>
                <a:gd name="T18" fmla="*/ 160 w 693"/>
                <a:gd name="T19" fmla="*/ 392 h 407"/>
                <a:gd name="T20" fmla="*/ 190 w 693"/>
                <a:gd name="T21" fmla="*/ 278 h 407"/>
                <a:gd name="T22" fmla="*/ 207 w 693"/>
                <a:gd name="T23" fmla="*/ 261 h 407"/>
                <a:gd name="T24" fmla="*/ 209 w 693"/>
                <a:gd name="T25" fmla="*/ 260 h 407"/>
                <a:gd name="T26" fmla="*/ 201 w 693"/>
                <a:gd name="T27" fmla="*/ 118 h 407"/>
                <a:gd name="T28" fmla="*/ 509 w 693"/>
                <a:gd name="T29" fmla="*/ 113 h 407"/>
                <a:gd name="T30" fmla="*/ 523 w 693"/>
                <a:gd name="T31" fmla="*/ 264 h 407"/>
                <a:gd name="T32" fmla="*/ 523 w 693"/>
                <a:gd name="T33" fmla="*/ 264 h 407"/>
                <a:gd name="T34" fmla="*/ 549 w 693"/>
                <a:gd name="T35" fmla="*/ 268 h 407"/>
                <a:gd name="T36" fmla="*/ 550 w 693"/>
                <a:gd name="T37" fmla="*/ 268 h 407"/>
                <a:gd name="T38" fmla="*/ 581 w 693"/>
                <a:gd name="T39" fmla="*/ 366 h 407"/>
                <a:gd name="T40" fmla="*/ 581 w 693"/>
                <a:gd name="T41" fmla="*/ 385 h 407"/>
                <a:gd name="T42" fmla="*/ 607 w 693"/>
                <a:gd name="T43" fmla="*/ 371 h 407"/>
                <a:gd name="T44" fmla="*/ 687 w 693"/>
                <a:gd name="T45" fmla="*/ 262 h 407"/>
                <a:gd name="T46" fmla="*/ 471 w 693"/>
                <a:gd name="T4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3" h="407">
                  <a:moveTo>
                    <a:pt x="471" y="0"/>
                  </a:moveTo>
                  <a:cubicBezTo>
                    <a:pt x="447" y="19"/>
                    <a:pt x="420" y="33"/>
                    <a:pt x="390" y="40"/>
                  </a:cubicBezTo>
                  <a:cubicBezTo>
                    <a:pt x="381" y="51"/>
                    <a:pt x="368" y="61"/>
                    <a:pt x="350" y="61"/>
                  </a:cubicBezTo>
                  <a:cubicBezTo>
                    <a:pt x="334" y="61"/>
                    <a:pt x="320" y="53"/>
                    <a:pt x="310" y="44"/>
                  </a:cubicBezTo>
                  <a:cubicBezTo>
                    <a:pt x="286" y="40"/>
                    <a:pt x="262" y="30"/>
                    <a:pt x="240" y="13"/>
                  </a:cubicBezTo>
                  <a:cubicBezTo>
                    <a:pt x="195" y="31"/>
                    <a:pt x="55" y="94"/>
                    <a:pt x="26" y="212"/>
                  </a:cubicBezTo>
                  <a:cubicBezTo>
                    <a:pt x="0" y="318"/>
                    <a:pt x="88" y="375"/>
                    <a:pt x="132" y="397"/>
                  </a:cubicBezTo>
                  <a:cubicBezTo>
                    <a:pt x="132" y="397"/>
                    <a:pt x="132" y="397"/>
                    <a:pt x="132" y="397"/>
                  </a:cubicBezTo>
                  <a:cubicBezTo>
                    <a:pt x="147" y="404"/>
                    <a:pt x="157" y="407"/>
                    <a:pt x="157" y="407"/>
                  </a:cubicBezTo>
                  <a:cubicBezTo>
                    <a:pt x="157" y="407"/>
                    <a:pt x="158" y="401"/>
                    <a:pt x="160" y="392"/>
                  </a:cubicBezTo>
                  <a:cubicBezTo>
                    <a:pt x="166" y="362"/>
                    <a:pt x="180" y="298"/>
                    <a:pt x="190" y="278"/>
                  </a:cubicBezTo>
                  <a:cubicBezTo>
                    <a:pt x="190" y="278"/>
                    <a:pt x="194" y="262"/>
                    <a:pt x="207" y="261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2" y="221"/>
                    <a:pt x="189" y="127"/>
                    <a:pt x="201" y="118"/>
                  </a:cubicBezTo>
                  <a:cubicBezTo>
                    <a:pt x="216" y="106"/>
                    <a:pt x="498" y="97"/>
                    <a:pt x="509" y="113"/>
                  </a:cubicBezTo>
                  <a:cubicBezTo>
                    <a:pt x="520" y="128"/>
                    <a:pt x="523" y="264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36" y="265"/>
                    <a:pt x="549" y="268"/>
                    <a:pt x="549" y="268"/>
                  </a:cubicBezTo>
                  <a:cubicBezTo>
                    <a:pt x="550" y="268"/>
                    <a:pt x="550" y="268"/>
                    <a:pt x="550" y="268"/>
                  </a:cubicBezTo>
                  <a:cubicBezTo>
                    <a:pt x="573" y="299"/>
                    <a:pt x="579" y="342"/>
                    <a:pt x="581" y="366"/>
                  </a:cubicBezTo>
                  <a:cubicBezTo>
                    <a:pt x="581" y="378"/>
                    <a:pt x="581" y="385"/>
                    <a:pt x="581" y="385"/>
                  </a:cubicBezTo>
                  <a:cubicBezTo>
                    <a:pt x="581" y="385"/>
                    <a:pt x="592" y="380"/>
                    <a:pt x="607" y="371"/>
                  </a:cubicBezTo>
                  <a:cubicBezTo>
                    <a:pt x="638" y="351"/>
                    <a:pt x="685" y="313"/>
                    <a:pt x="687" y="262"/>
                  </a:cubicBezTo>
                  <a:cubicBezTo>
                    <a:pt x="693" y="98"/>
                    <a:pt x="508" y="15"/>
                    <a:pt x="471" y="0"/>
                  </a:cubicBezTo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7" name="Freeform 117">
              <a:extLst>
                <a:ext uri="{FF2B5EF4-FFF2-40B4-BE49-F238E27FC236}">
                  <a16:creationId xmlns:a16="http://schemas.microsoft.com/office/drawing/2014/main" id="{FD782C46-4C08-49D1-B243-791C0AA8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3127375"/>
              <a:ext cx="38100" cy="55563"/>
            </a:xfrm>
            <a:custGeom>
              <a:avLst/>
              <a:gdLst>
                <a:gd name="T0" fmla="*/ 10 w 10"/>
                <a:gd name="T1" fmla="*/ 0 h 15"/>
                <a:gd name="T2" fmla="*/ 10 w 10"/>
                <a:gd name="T3" fmla="*/ 0 h 15"/>
                <a:gd name="T4" fmla="*/ 8 w 10"/>
                <a:gd name="T5" fmla="*/ 3 h 15"/>
                <a:gd name="T6" fmla="*/ 0 w 10"/>
                <a:gd name="T7" fmla="*/ 15 h 15"/>
                <a:gd name="T8" fmla="*/ 10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2"/>
                    <a:pt x="8" y="3"/>
                  </a:cubicBezTo>
                  <a:cubicBezTo>
                    <a:pt x="6" y="6"/>
                    <a:pt x="3" y="11"/>
                    <a:pt x="0" y="15"/>
                  </a:cubicBezTo>
                  <a:cubicBezTo>
                    <a:pt x="5" y="9"/>
                    <a:pt x="8" y="3"/>
                    <a:pt x="10" y="0"/>
                  </a:cubicBezTo>
                </a:path>
              </a:pathLst>
            </a:custGeom>
            <a:solidFill>
              <a:srgbClr val="8A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8" name="Freeform 118">
              <a:extLst>
                <a:ext uri="{FF2B5EF4-FFF2-40B4-BE49-F238E27FC236}">
                  <a16:creationId xmlns:a16="http://schemas.microsoft.com/office/drawing/2014/main" id="{616FF652-B5FE-4F66-B81A-664AA4E0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12261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792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9" name="Freeform 119">
              <a:extLst>
                <a:ext uri="{FF2B5EF4-FFF2-40B4-BE49-F238E27FC236}">
                  <a16:creationId xmlns:a16="http://schemas.microsoft.com/office/drawing/2014/main" id="{3592A630-04EA-45CF-8DA9-433E4CB2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3182938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8A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0" name="Freeform 120">
              <a:extLst>
                <a:ext uri="{FF2B5EF4-FFF2-40B4-BE49-F238E27FC236}">
                  <a16:creationId xmlns:a16="http://schemas.microsoft.com/office/drawing/2014/main" id="{A45A6E8E-19AE-4211-B917-31811728F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5" y="3138488"/>
              <a:ext cx="38100" cy="47625"/>
            </a:xfrm>
            <a:custGeom>
              <a:avLst/>
              <a:gdLst>
                <a:gd name="T0" fmla="*/ 10 w 10"/>
                <a:gd name="T1" fmla="*/ 0 h 13"/>
                <a:gd name="T2" fmla="*/ 0 w 10"/>
                <a:gd name="T3" fmla="*/ 13 h 13"/>
                <a:gd name="T4" fmla="*/ 1 w 10"/>
                <a:gd name="T5" fmla="*/ 13 h 13"/>
                <a:gd name="T6" fmla="*/ 1 w 10"/>
                <a:gd name="T7" fmla="*/ 12 h 13"/>
                <a:gd name="T8" fmla="*/ 2 w 10"/>
                <a:gd name="T9" fmla="*/ 12 h 13"/>
                <a:gd name="T10" fmla="*/ 2 w 10"/>
                <a:gd name="T11" fmla="*/ 12 h 13"/>
                <a:gd name="T12" fmla="*/ 10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cubicBezTo>
                    <a:pt x="8" y="4"/>
                    <a:pt x="5" y="8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8"/>
                    <a:pt x="8" y="3"/>
                    <a:pt x="10" y="0"/>
                  </a:cubicBezTo>
                </a:path>
              </a:pathLst>
            </a:custGeom>
            <a:solidFill>
              <a:srgbClr val="8A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1" name="Freeform 121">
              <a:extLst>
                <a:ext uri="{FF2B5EF4-FFF2-40B4-BE49-F238E27FC236}">
                  <a16:creationId xmlns:a16="http://schemas.microsoft.com/office/drawing/2014/main" id="{5374E887-B385-4A41-87CD-9D1D49DBD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3028950"/>
              <a:ext cx="301625" cy="157163"/>
            </a:xfrm>
            <a:custGeom>
              <a:avLst/>
              <a:gdLst>
                <a:gd name="T0" fmla="*/ 74 w 80"/>
                <a:gd name="T1" fmla="*/ 0 h 42"/>
                <a:gd name="T2" fmla="*/ 11 w 80"/>
                <a:gd name="T3" fmla="*/ 25 h 42"/>
                <a:gd name="T4" fmla="*/ 11 w 80"/>
                <a:gd name="T5" fmla="*/ 25 h 42"/>
                <a:gd name="T6" fmla="*/ 11 w 80"/>
                <a:gd name="T7" fmla="*/ 25 h 42"/>
                <a:gd name="T8" fmla="*/ 11 w 80"/>
                <a:gd name="T9" fmla="*/ 26 h 42"/>
                <a:gd name="T10" fmla="*/ 1 w 80"/>
                <a:gd name="T11" fmla="*/ 41 h 42"/>
                <a:gd name="T12" fmla="*/ 1 w 80"/>
                <a:gd name="T13" fmla="*/ 41 h 42"/>
                <a:gd name="T14" fmla="*/ 0 w 80"/>
                <a:gd name="T15" fmla="*/ 41 h 42"/>
                <a:gd name="T16" fmla="*/ 0 w 80"/>
                <a:gd name="T17" fmla="*/ 42 h 42"/>
                <a:gd name="T18" fmla="*/ 80 w 80"/>
                <a:gd name="T19" fmla="*/ 2 h 42"/>
                <a:gd name="T20" fmla="*/ 74 w 80"/>
                <a:gd name="T21" fmla="*/ 0 h 42"/>
                <a:gd name="T22" fmla="*/ 74 w 80"/>
                <a:gd name="T23" fmla="*/ 0 h 42"/>
                <a:gd name="T24" fmla="*/ 74 w 80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2">
                  <a:moveTo>
                    <a:pt x="74" y="0"/>
                  </a:moveTo>
                  <a:cubicBezTo>
                    <a:pt x="55" y="11"/>
                    <a:pt x="33" y="19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9"/>
                    <a:pt x="6" y="35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29" y="35"/>
                    <a:pt x="56" y="21"/>
                    <a:pt x="80" y="2"/>
                  </a:cubicBezTo>
                  <a:cubicBezTo>
                    <a:pt x="77" y="1"/>
                    <a:pt x="75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090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2" name="Freeform 122">
              <a:extLst>
                <a:ext uri="{FF2B5EF4-FFF2-40B4-BE49-F238E27FC236}">
                  <a16:creationId xmlns:a16="http://schemas.microsoft.com/office/drawing/2014/main" id="{D5EA69EF-A948-4A41-85ED-4923C630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1" y="466725"/>
              <a:ext cx="2894012" cy="1866900"/>
            </a:xfrm>
            <a:custGeom>
              <a:avLst/>
              <a:gdLst>
                <a:gd name="T0" fmla="*/ 764 w 769"/>
                <a:gd name="T1" fmla="*/ 264 h 497"/>
                <a:gd name="T2" fmla="*/ 568 w 769"/>
                <a:gd name="T3" fmla="*/ 497 h 497"/>
                <a:gd name="T4" fmla="*/ 568 w 769"/>
                <a:gd name="T5" fmla="*/ 438 h 497"/>
                <a:gd name="T6" fmla="*/ 566 w 769"/>
                <a:gd name="T7" fmla="*/ 346 h 497"/>
                <a:gd name="T8" fmla="*/ 566 w 769"/>
                <a:gd name="T9" fmla="*/ 346 h 497"/>
                <a:gd name="T10" fmla="*/ 378 w 769"/>
                <a:gd name="T11" fmla="*/ 210 h 497"/>
                <a:gd name="T12" fmla="*/ 190 w 769"/>
                <a:gd name="T13" fmla="*/ 347 h 497"/>
                <a:gd name="T14" fmla="*/ 194 w 769"/>
                <a:gd name="T15" fmla="*/ 445 h 497"/>
                <a:gd name="T16" fmla="*/ 195 w 769"/>
                <a:gd name="T17" fmla="*/ 481 h 497"/>
                <a:gd name="T18" fmla="*/ 4 w 769"/>
                <a:gd name="T19" fmla="*/ 304 h 497"/>
                <a:gd name="T20" fmla="*/ 388 w 769"/>
                <a:gd name="T21" fmla="*/ 0 h 497"/>
                <a:gd name="T22" fmla="*/ 764 w 769"/>
                <a:gd name="T23" fmla="*/ 26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97">
                  <a:moveTo>
                    <a:pt x="764" y="264"/>
                  </a:moveTo>
                  <a:cubicBezTo>
                    <a:pt x="769" y="295"/>
                    <a:pt x="568" y="497"/>
                    <a:pt x="568" y="497"/>
                  </a:cubicBezTo>
                  <a:cubicBezTo>
                    <a:pt x="569" y="485"/>
                    <a:pt x="569" y="462"/>
                    <a:pt x="568" y="438"/>
                  </a:cubicBezTo>
                  <a:cubicBezTo>
                    <a:pt x="567" y="394"/>
                    <a:pt x="566" y="346"/>
                    <a:pt x="566" y="346"/>
                  </a:cubicBezTo>
                  <a:cubicBezTo>
                    <a:pt x="566" y="346"/>
                    <a:pt x="566" y="346"/>
                    <a:pt x="566" y="346"/>
                  </a:cubicBezTo>
                  <a:cubicBezTo>
                    <a:pt x="565" y="344"/>
                    <a:pt x="525" y="210"/>
                    <a:pt x="378" y="210"/>
                  </a:cubicBezTo>
                  <a:cubicBezTo>
                    <a:pt x="229" y="210"/>
                    <a:pt x="190" y="347"/>
                    <a:pt x="190" y="347"/>
                  </a:cubicBezTo>
                  <a:cubicBezTo>
                    <a:pt x="190" y="347"/>
                    <a:pt x="192" y="397"/>
                    <a:pt x="194" y="445"/>
                  </a:cubicBezTo>
                  <a:cubicBezTo>
                    <a:pt x="194" y="458"/>
                    <a:pt x="195" y="470"/>
                    <a:pt x="195" y="481"/>
                  </a:cubicBezTo>
                  <a:cubicBezTo>
                    <a:pt x="175" y="464"/>
                    <a:pt x="0" y="326"/>
                    <a:pt x="4" y="304"/>
                  </a:cubicBezTo>
                  <a:cubicBezTo>
                    <a:pt x="7" y="281"/>
                    <a:pt x="355" y="0"/>
                    <a:pt x="388" y="0"/>
                  </a:cubicBezTo>
                  <a:cubicBezTo>
                    <a:pt x="421" y="0"/>
                    <a:pt x="758" y="233"/>
                    <a:pt x="764" y="264"/>
                  </a:cubicBezTo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3" name="Freeform 123">
              <a:extLst>
                <a:ext uri="{FF2B5EF4-FFF2-40B4-BE49-F238E27FC236}">
                  <a16:creationId xmlns:a16="http://schemas.microsoft.com/office/drawing/2014/main" id="{F465F91D-94D6-4C6F-B1AF-71007D85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4411663"/>
              <a:ext cx="1246187" cy="1349375"/>
            </a:xfrm>
            <a:custGeom>
              <a:avLst/>
              <a:gdLst>
                <a:gd name="T0" fmla="*/ 194 w 331"/>
                <a:gd name="T1" fmla="*/ 352 h 359"/>
                <a:gd name="T2" fmla="*/ 72 w 331"/>
                <a:gd name="T3" fmla="*/ 355 h 359"/>
                <a:gd name="T4" fmla="*/ 44 w 331"/>
                <a:gd name="T5" fmla="*/ 352 h 359"/>
                <a:gd name="T6" fmla="*/ 24 w 331"/>
                <a:gd name="T7" fmla="*/ 221 h 359"/>
                <a:gd name="T8" fmla="*/ 0 w 331"/>
                <a:gd name="T9" fmla="*/ 74 h 359"/>
                <a:gd name="T10" fmla="*/ 152 w 331"/>
                <a:gd name="T11" fmla="*/ 62 h 359"/>
                <a:gd name="T12" fmla="*/ 153 w 331"/>
                <a:gd name="T13" fmla="*/ 2 h 359"/>
                <a:gd name="T14" fmla="*/ 154 w 331"/>
                <a:gd name="T15" fmla="*/ 0 h 359"/>
                <a:gd name="T16" fmla="*/ 208 w 331"/>
                <a:gd name="T17" fmla="*/ 0 h 359"/>
                <a:gd name="T18" fmla="*/ 209 w 331"/>
                <a:gd name="T19" fmla="*/ 0 h 359"/>
                <a:gd name="T20" fmla="*/ 209 w 331"/>
                <a:gd name="T21" fmla="*/ 19 h 359"/>
                <a:gd name="T22" fmla="*/ 235 w 331"/>
                <a:gd name="T23" fmla="*/ 5 h 359"/>
                <a:gd name="T24" fmla="*/ 318 w 331"/>
                <a:gd name="T25" fmla="*/ 295 h 359"/>
                <a:gd name="T26" fmla="*/ 194 w 331"/>
                <a:gd name="T27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359">
                  <a:moveTo>
                    <a:pt x="194" y="352"/>
                  </a:moveTo>
                  <a:cubicBezTo>
                    <a:pt x="147" y="359"/>
                    <a:pt x="101" y="357"/>
                    <a:pt x="72" y="355"/>
                  </a:cubicBezTo>
                  <a:cubicBezTo>
                    <a:pt x="55" y="354"/>
                    <a:pt x="44" y="352"/>
                    <a:pt x="44" y="352"/>
                  </a:cubicBezTo>
                  <a:cubicBezTo>
                    <a:pt x="43" y="340"/>
                    <a:pt x="34" y="281"/>
                    <a:pt x="24" y="221"/>
                  </a:cubicBezTo>
                  <a:cubicBezTo>
                    <a:pt x="13" y="153"/>
                    <a:pt x="2" y="84"/>
                    <a:pt x="0" y="74"/>
                  </a:cubicBezTo>
                  <a:cubicBezTo>
                    <a:pt x="71" y="73"/>
                    <a:pt x="145" y="69"/>
                    <a:pt x="152" y="62"/>
                  </a:cubicBezTo>
                  <a:cubicBezTo>
                    <a:pt x="158" y="56"/>
                    <a:pt x="153" y="2"/>
                    <a:pt x="153" y="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70" y="4"/>
                    <a:pt x="189" y="4"/>
                    <a:pt x="208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12"/>
                    <a:pt x="209" y="19"/>
                    <a:pt x="209" y="19"/>
                  </a:cubicBezTo>
                  <a:cubicBezTo>
                    <a:pt x="209" y="19"/>
                    <a:pt x="220" y="14"/>
                    <a:pt x="235" y="5"/>
                  </a:cubicBezTo>
                  <a:cubicBezTo>
                    <a:pt x="241" y="21"/>
                    <a:pt x="331" y="280"/>
                    <a:pt x="318" y="295"/>
                  </a:cubicBezTo>
                  <a:cubicBezTo>
                    <a:pt x="288" y="328"/>
                    <a:pt x="241" y="344"/>
                    <a:pt x="194" y="352"/>
                  </a:cubicBezTo>
                  <a:close/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4" name="Freeform 124">
              <a:extLst>
                <a:ext uri="{FF2B5EF4-FFF2-40B4-BE49-F238E27FC236}">
                  <a16:creationId xmlns:a16="http://schemas.microsoft.com/office/drawing/2014/main" id="{9D6CF9AF-BC70-4307-81F9-C1A58486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8" y="4408488"/>
              <a:ext cx="1114425" cy="1412875"/>
            </a:xfrm>
            <a:custGeom>
              <a:avLst/>
              <a:gdLst>
                <a:gd name="T0" fmla="*/ 291 w 296"/>
                <a:gd name="T1" fmla="*/ 227 h 376"/>
                <a:gd name="T2" fmla="*/ 296 w 296"/>
                <a:gd name="T3" fmla="*/ 363 h 376"/>
                <a:gd name="T4" fmla="*/ 271 w 296"/>
                <a:gd name="T5" fmla="*/ 369 h 376"/>
                <a:gd name="T6" fmla="*/ 147 w 296"/>
                <a:gd name="T7" fmla="*/ 369 h 376"/>
                <a:gd name="T8" fmla="*/ 15 w 296"/>
                <a:gd name="T9" fmla="*/ 334 h 376"/>
                <a:gd name="T10" fmla="*/ 53 w 296"/>
                <a:gd name="T11" fmla="*/ 32 h 376"/>
                <a:gd name="T12" fmla="*/ 78 w 296"/>
                <a:gd name="T13" fmla="*/ 42 h 376"/>
                <a:gd name="T14" fmla="*/ 81 w 296"/>
                <a:gd name="T15" fmla="*/ 27 h 376"/>
                <a:gd name="T16" fmla="*/ 138 w 296"/>
                <a:gd name="T17" fmla="*/ 0 h 376"/>
                <a:gd name="T18" fmla="*/ 144 w 296"/>
                <a:gd name="T19" fmla="*/ 0 h 376"/>
                <a:gd name="T20" fmla="*/ 162 w 296"/>
                <a:gd name="T21" fmla="*/ 73 h 376"/>
                <a:gd name="T22" fmla="*/ 293 w 296"/>
                <a:gd name="T23" fmla="*/ 75 h 376"/>
                <a:gd name="T24" fmla="*/ 291 w 296"/>
                <a:gd name="T25" fmla="*/ 22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376">
                  <a:moveTo>
                    <a:pt x="291" y="227"/>
                  </a:moveTo>
                  <a:cubicBezTo>
                    <a:pt x="293" y="297"/>
                    <a:pt x="296" y="363"/>
                    <a:pt x="296" y="363"/>
                  </a:cubicBezTo>
                  <a:cubicBezTo>
                    <a:pt x="288" y="365"/>
                    <a:pt x="280" y="367"/>
                    <a:pt x="271" y="369"/>
                  </a:cubicBezTo>
                  <a:cubicBezTo>
                    <a:pt x="235" y="376"/>
                    <a:pt x="190" y="375"/>
                    <a:pt x="147" y="369"/>
                  </a:cubicBezTo>
                  <a:cubicBezTo>
                    <a:pt x="82" y="361"/>
                    <a:pt x="22" y="344"/>
                    <a:pt x="15" y="334"/>
                  </a:cubicBezTo>
                  <a:cubicBezTo>
                    <a:pt x="0" y="316"/>
                    <a:pt x="53" y="36"/>
                    <a:pt x="53" y="32"/>
                  </a:cubicBezTo>
                  <a:cubicBezTo>
                    <a:pt x="68" y="39"/>
                    <a:pt x="78" y="42"/>
                    <a:pt x="78" y="42"/>
                  </a:cubicBezTo>
                  <a:cubicBezTo>
                    <a:pt x="78" y="42"/>
                    <a:pt x="79" y="36"/>
                    <a:pt x="81" y="27"/>
                  </a:cubicBezTo>
                  <a:cubicBezTo>
                    <a:pt x="111" y="32"/>
                    <a:pt x="138" y="0"/>
                    <a:pt x="138" y="0"/>
                  </a:cubicBezTo>
                  <a:cubicBezTo>
                    <a:pt x="138" y="0"/>
                    <a:pt x="141" y="0"/>
                    <a:pt x="144" y="0"/>
                  </a:cubicBezTo>
                  <a:cubicBezTo>
                    <a:pt x="145" y="4"/>
                    <a:pt x="155" y="68"/>
                    <a:pt x="162" y="73"/>
                  </a:cubicBezTo>
                  <a:cubicBezTo>
                    <a:pt x="165" y="75"/>
                    <a:pt x="227" y="76"/>
                    <a:pt x="293" y="75"/>
                  </a:cubicBezTo>
                  <a:cubicBezTo>
                    <a:pt x="289" y="102"/>
                    <a:pt x="289" y="166"/>
                    <a:pt x="291" y="227"/>
                  </a:cubicBezTo>
                </a:path>
              </a:pathLst>
            </a:custGeom>
            <a:solidFill>
              <a:srgbClr val="10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5" name="Freeform 125">
              <a:extLst>
                <a:ext uri="{FF2B5EF4-FFF2-40B4-BE49-F238E27FC236}">
                  <a16:creationId xmlns:a16="http://schemas.microsoft.com/office/drawing/2014/main" id="{1DCE7584-A36E-42FD-B05E-441677D8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1255713"/>
              <a:ext cx="1419225" cy="519113"/>
            </a:xfrm>
            <a:custGeom>
              <a:avLst/>
              <a:gdLst>
                <a:gd name="T0" fmla="*/ 210 w 377"/>
                <a:gd name="T1" fmla="*/ 106 h 138"/>
                <a:gd name="T2" fmla="*/ 137 w 377"/>
                <a:gd name="T3" fmla="*/ 108 h 138"/>
                <a:gd name="T4" fmla="*/ 0 w 377"/>
                <a:gd name="T5" fmla="*/ 138 h 138"/>
                <a:gd name="T6" fmla="*/ 189 w 377"/>
                <a:gd name="T7" fmla="*/ 0 h 138"/>
                <a:gd name="T8" fmla="*/ 377 w 377"/>
                <a:gd name="T9" fmla="*/ 136 h 138"/>
                <a:gd name="T10" fmla="*/ 210 w 377"/>
                <a:gd name="T11" fmla="*/ 10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" h="138">
                  <a:moveTo>
                    <a:pt x="210" y="106"/>
                  </a:moveTo>
                  <a:cubicBezTo>
                    <a:pt x="187" y="105"/>
                    <a:pt x="163" y="106"/>
                    <a:pt x="137" y="108"/>
                  </a:cubicBezTo>
                  <a:cubicBezTo>
                    <a:pt x="94" y="112"/>
                    <a:pt x="48" y="120"/>
                    <a:pt x="0" y="138"/>
                  </a:cubicBezTo>
                  <a:cubicBezTo>
                    <a:pt x="0" y="138"/>
                    <a:pt x="40" y="0"/>
                    <a:pt x="189" y="0"/>
                  </a:cubicBezTo>
                  <a:cubicBezTo>
                    <a:pt x="336" y="0"/>
                    <a:pt x="377" y="134"/>
                    <a:pt x="377" y="136"/>
                  </a:cubicBezTo>
                  <a:cubicBezTo>
                    <a:pt x="375" y="135"/>
                    <a:pt x="307" y="110"/>
                    <a:pt x="210" y="1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6" name="Freeform 126">
              <a:extLst>
                <a:ext uri="{FF2B5EF4-FFF2-40B4-BE49-F238E27FC236}">
                  <a16:creationId xmlns:a16="http://schemas.microsoft.com/office/drawing/2014/main" id="{F125F62B-DF25-40E4-ABD0-78350F5D5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4059238"/>
              <a:ext cx="401637" cy="454025"/>
            </a:xfrm>
            <a:custGeom>
              <a:avLst/>
              <a:gdLst>
                <a:gd name="T0" fmla="*/ 70 w 107"/>
                <a:gd name="T1" fmla="*/ 1 h 121"/>
                <a:gd name="T2" fmla="*/ 91 w 107"/>
                <a:gd name="T3" fmla="*/ 1 h 121"/>
                <a:gd name="T4" fmla="*/ 103 w 107"/>
                <a:gd name="T5" fmla="*/ 10 h 121"/>
                <a:gd name="T6" fmla="*/ 101 w 107"/>
                <a:gd name="T7" fmla="*/ 18 h 121"/>
                <a:gd name="T8" fmla="*/ 77 w 107"/>
                <a:gd name="T9" fmla="*/ 34 h 121"/>
                <a:gd name="T10" fmla="*/ 63 w 107"/>
                <a:gd name="T11" fmla="*/ 34 h 121"/>
                <a:gd name="T12" fmla="*/ 98 w 107"/>
                <a:gd name="T13" fmla="*/ 38 h 121"/>
                <a:gd name="T14" fmla="*/ 107 w 107"/>
                <a:gd name="T15" fmla="*/ 47 h 121"/>
                <a:gd name="T16" fmla="*/ 105 w 107"/>
                <a:gd name="T17" fmla="*/ 54 h 121"/>
                <a:gd name="T18" fmla="*/ 90 w 107"/>
                <a:gd name="T19" fmla="*/ 64 h 121"/>
                <a:gd name="T20" fmla="*/ 66 w 107"/>
                <a:gd name="T21" fmla="*/ 66 h 121"/>
                <a:gd name="T22" fmla="*/ 77 w 107"/>
                <a:gd name="T23" fmla="*/ 64 h 121"/>
                <a:gd name="T24" fmla="*/ 96 w 107"/>
                <a:gd name="T25" fmla="*/ 74 h 121"/>
                <a:gd name="T26" fmla="*/ 98 w 107"/>
                <a:gd name="T27" fmla="*/ 85 h 121"/>
                <a:gd name="T28" fmla="*/ 89 w 107"/>
                <a:gd name="T29" fmla="*/ 92 h 121"/>
                <a:gd name="T30" fmla="*/ 68 w 107"/>
                <a:gd name="T31" fmla="*/ 94 h 121"/>
                <a:gd name="T32" fmla="*/ 58 w 107"/>
                <a:gd name="T33" fmla="*/ 94 h 121"/>
                <a:gd name="T34" fmla="*/ 32 w 107"/>
                <a:gd name="T35" fmla="*/ 114 h 121"/>
                <a:gd name="T36" fmla="*/ 8 w 107"/>
                <a:gd name="T37" fmla="*/ 121 h 121"/>
                <a:gd name="T38" fmla="*/ 0 w 107"/>
                <a:gd name="T39" fmla="*/ 120 h 121"/>
                <a:gd name="T40" fmla="*/ 8 w 107"/>
                <a:gd name="T41" fmla="*/ 120 h 121"/>
                <a:gd name="T42" fmla="*/ 31 w 107"/>
                <a:gd name="T43" fmla="*/ 112 h 121"/>
                <a:gd name="T44" fmla="*/ 56 w 107"/>
                <a:gd name="T45" fmla="*/ 92 h 121"/>
                <a:gd name="T46" fmla="*/ 68 w 107"/>
                <a:gd name="T47" fmla="*/ 91 h 121"/>
                <a:gd name="T48" fmla="*/ 88 w 107"/>
                <a:gd name="T49" fmla="*/ 89 h 121"/>
                <a:gd name="T50" fmla="*/ 95 w 107"/>
                <a:gd name="T51" fmla="*/ 80 h 121"/>
                <a:gd name="T52" fmla="*/ 86 w 107"/>
                <a:gd name="T53" fmla="*/ 71 h 121"/>
                <a:gd name="T54" fmla="*/ 64 w 107"/>
                <a:gd name="T55" fmla="*/ 64 h 121"/>
                <a:gd name="T56" fmla="*/ 89 w 107"/>
                <a:gd name="T57" fmla="*/ 60 h 121"/>
                <a:gd name="T58" fmla="*/ 102 w 107"/>
                <a:gd name="T59" fmla="*/ 52 h 121"/>
                <a:gd name="T60" fmla="*/ 103 w 107"/>
                <a:gd name="T61" fmla="*/ 47 h 121"/>
                <a:gd name="T62" fmla="*/ 86 w 107"/>
                <a:gd name="T63" fmla="*/ 39 h 121"/>
                <a:gd name="T64" fmla="*/ 61 w 107"/>
                <a:gd name="T65" fmla="*/ 36 h 121"/>
                <a:gd name="T66" fmla="*/ 76 w 107"/>
                <a:gd name="T67" fmla="*/ 30 h 121"/>
                <a:gd name="T68" fmla="*/ 98 w 107"/>
                <a:gd name="T69" fmla="*/ 16 h 121"/>
                <a:gd name="T70" fmla="*/ 100 w 107"/>
                <a:gd name="T71" fmla="*/ 10 h 121"/>
                <a:gd name="T72" fmla="*/ 84 w 107"/>
                <a:gd name="T73" fmla="*/ 3 h 121"/>
                <a:gd name="T74" fmla="*/ 42 w 107"/>
                <a:gd name="T75" fmla="*/ 7 h 121"/>
                <a:gd name="T76" fmla="*/ 42 w 107"/>
                <a:gd name="T77" fmla="*/ 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" h="121">
                  <a:moveTo>
                    <a:pt x="42" y="5"/>
                  </a:moveTo>
                  <a:cubicBezTo>
                    <a:pt x="51" y="3"/>
                    <a:pt x="60" y="1"/>
                    <a:pt x="70" y="1"/>
                  </a:cubicBezTo>
                  <a:cubicBezTo>
                    <a:pt x="74" y="0"/>
                    <a:pt x="79" y="0"/>
                    <a:pt x="84" y="0"/>
                  </a:cubicBezTo>
                  <a:cubicBezTo>
                    <a:pt x="86" y="0"/>
                    <a:pt x="89" y="0"/>
                    <a:pt x="91" y="1"/>
                  </a:cubicBezTo>
                  <a:cubicBezTo>
                    <a:pt x="93" y="1"/>
                    <a:pt x="96" y="2"/>
                    <a:pt x="98" y="3"/>
                  </a:cubicBezTo>
                  <a:cubicBezTo>
                    <a:pt x="100" y="5"/>
                    <a:pt x="102" y="7"/>
                    <a:pt x="103" y="10"/>
                  </a:cubicBezTo>
                  <a:cubicBezTo>
                    <a:pt x="103" y="11"/>
                    <a:pt x="103" y="13"/>
                    <a:pt x="102" y="14"/>
                  </a:cubicBezTo>
                  <a:cubicBezTo>
                    <a:pt x="102" y="15"/>
                    <a:pt x="102" y="17"/>
                    <a:pt x="101" y="18"/>
                  </a:cubicBezTo>
                  <a:cubicBezTo>
                    <a:pt x="98" y="22"/>
                    <a:pt x="94" y="25"/>
                    <a:pt x="90" y="27"/>
                  </a:cubicBezTo>
                  <a:cubicBezTo>
                    <a:pt x="86" y="30"/>
                    <a:pt x="82" y="32"/>
                    <a:pt x="77" y="34"/>
                  </a:cubicBezTo>
                  <a:cubicBezTo>
                    <a:pt x="73" y="35"/>
                    <a:pt x="68" y="37"/>
                    <a:pt x="64" y="38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34"/>
                    <a:pt x="79" y="34"/>
                    <a:pt x="87" y="35"/>
                  </a:cubicBezTo>
                  <a:cubicBezTo>
                    <a:pt x="91" y="36"/>
                    <a:pt x="94" y="36"/>
                    <a:pt x="98" y="38"/>
                  </a:cubicBezTo>
                  <a:cubicBezTo>
                    <a:pt x="100" y="38"/>
                    <a:pt x="102" y="39"/>
                    <a:pt x="104" y="41"/>
                  </a:cubicBezTo>
                  <a:cubicBezTo>
                    <a:pt x="106" y="42"/>
                    <a:pt x="107" y="45"/>
                    <a:pt x="107" y="47"/>
                  </a:cubicBezTo>
                  <a:cubicBezTo>
                    <a:pt x="107" y="49"/>
                    <a:pt x="107" y="49"/>
                    <a:pt x="106" y="51"/>
                  </a:cubicBezTo>
                  <a:cubicBezTo>
                    <a:pt x="106" y="52"/>
                    <a:pt x="106" y="53"/>
                    <a:pt x="105" y="54"/>
                  </a:cubicBezTo>
                  <a:cubicBezTo>
                    <a:pt x="104" y="56"/>
                    <a:pt x="102" y="58"/>
                    <a:pt x="101" y="59"/>
                  </a:cubicBezTo>
                  <a:cubicBezTo>
                    <a:pt x="97" y="61"/>
                    <a:pt x="93" y="63"/>
                    <a:pt x="90" y="64"/>
                  </a:cubicBezTo>
                  <a:cubicBezTo>
                    <a:pt x="86" y="65"/>
                    <a:pt x="82" y="65"/>
                    <a:pt x="78" y="66"/>
                  </a:cubicBezTo>
                  <a:cubicBezTo>
                    <a:pt x="74" y="66"/>
                    <a:pt x="70" y="66"/>
                    <a:pt x="66" y="6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3"/>
                    <a:pt x="73" y="63"/>
                    <a:pt x="77" y="64"/>
                  </a:cubicBezTo>
                  <a:cubicBezTo>
                    <a:pt x="80" y="65"/>
                    <a:pt x="84" y="66"/>
                    <a:pt x="87" y="67"/>
                  </a:cubicBezTo>
                  <a:cubicBezTo>
                    <a:pt x="90" y="69"/>
                    <a:pt x="94" y="71"/>
                    <a:pt x="96" y="74"/>
                  </a:cubicBezTo>
                  <a:cubicBezTo>
                    <a:pt x="98" y="75"/>
                    <a:pt x="99" y="77"/>
                    <a:pt x="99" y="79"/>
                  </a:cubicBezTo>
                  <a:cubicBezTo>
                    <a:pt x="99" y="81"/>
                    <a:pt x="99" y="83"/>
                    <a:pt x="98" y="85"/>
                  </a:cubicBezTo>
                  <a:cubicBezTo>
                    <a:pt x="97" y="87"/>
                    <a:pt x="96" y="89"/>
                    <a:pt x="94" y="90"/>
                  </a:cubicBezTo>
                  <a:cubicBezTo>
                    <a:pt x="92" y="91"/>
                    <a:pt x="91" y="92"/>
                    <a:pt x="89" y="92"/>
                  </a:cubicBezTo>
                  <a:cubicBezTo>
                    <a:pt x="85" y="93"/>
                    <a:pt x="82" y="94"/>
                    <a:pt x="78" y="94"/>
                  </a:cubicBezTo>
                  <a:cubicBezTo>
                    <a:pt x="75" y="94"/>
                    <a:pt x="71" y="94"/>
                    <a:pt x="68" y="94"/>
                  </a:cubicBezTo>
                  <a:cubicBezTo>
                    <a:pt x="64" y="94"/>
                    <a:pt x="61" y="94"/>
                    <a:pt x="57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98"/>
                    <a:pt x="51" y="102"/>
                    <a:pt x="46" y="105"/>
                  </a:cubicBezTo>
                  <a:cubicBezTo>
                    <a:pt x="42" y="109"/>
                    <a:pt x="37" y="112"/>
                    <a:pt x="32" y="114"/>
                  </a:cubicBezTo>
                  <a:cubicBezTo>
                    <a:pt x="27" y="117"/>
                    <a:pt x="22" y="119"/>
                    <a:pt x="17" y="120"/>
                  </a:cubicBezTo>
                  <a:cubicBezTo>
                    <a:pt x="14" y="121"/>
                    <a:pt x="11" y="121"/>
                    <a:pt x="8" y="121"/>
                  </a:cubicBezTo>
                  <a:cubicBezTo>
                    <a:pt x="6" y="121"/>
                    <a:pt x="3" y="121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20"/>
                    <a:pt x="6" y="120"/>
                    <a:pt x="8" y="120"/>
                  </a:cubicBezTo>
                  <a:cubicBezTo>
                    <a:pt x="11" y="120"/>
                    <a:pt x="14" y="119"/>
                    <a:pt x="16" y="119"/>
                  </a:cubicBezTo>
                  <a:cubicBezTo>
                    <a:pt x="22" y="117"/>
                    <a:pt x="27" y="115"/>
                    <a:pt x="31" y="112"/>
                  </a:cubicBezTo>
                  <a:cubicBezTo>
                    <a:pt x="36" y="110"/>
                    <a:pt x="41" y="107"/>
                    <a:pt x="45" y="103"/>
                  </a:cubicBezTo>
                  <a:cubicBezTo>
                    <a:pt x="49" y="100"/>
                    <a:pt x="53" y="96"/>
                    <a:pt x="56" y="9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1" y="91"/>
                    <a:pt x="64" y="92"/>
                    <a:pt x="68" y="91"/>
                  </a:cubicBezTo>
                  <a:cubicBezTo>
                    <a:pt x="71" y="91"/>
                    <a:pt x="75" y="91"/>
                    <a:pt x="78" y="91"/>
                  </a:cubicBezTo>
                  <a:cubicBezTo>
                    <a:pt x="81" y="90"/>
                    <a:pt x="85" y="90"/>
                    <a:pt x="88" y="89"/>
                  </a:cubicBezTo>
                  <a:cubicBezTo>
                    <a:pt x="91" y="88"/>
                    <a:pt x="94" y="86"/>
                    <a:pt x="95" y="84"/>
                  </a:cubicBezTo>
                  <a:cubicBezTo>
                    <a:pt x="96" y="83"/>
                    <a:pt x="96" y="81"/>
                    <a:pt x="95" y="80"/>
                  </a:cubicBezTo>
                  <a:cubicBezTo>
                    <a:pt x="95" y="79"/>
                    <a:pt x="94" y="77"/>
                    <a:pt x="93" y="76"/>
                  </a:cubicBezTo>
                  <a:cubicBezTo>
                    <a:pt x="92" y="74"/>
                    <a:pt x="89" y="72"/>
                    <a:pt x="86" y="71"/>
                  </a:cubicBezTo>
                  <a:cubicBezTo>
                    <a:pt x="79" y="68"/>
                    <a:pt x="73" y="67"/>
                    <a:pt x="66" y="66"/>
                  </a:cubicBezTo>
                  <a:cubicBezTo>
                    <a:pt x="65" y="66"/>
                    <a:pt x="64" y="65"/>
                    <a:pt x="64" y="64"/>
                  </a:cubicBezTo>
                  <a:cubicBezTo>
                    <a:pt x="64" y="63"/>
                    <a:pt x="65" y="63"/>
                    <a:pt x="66" y="63"/>
                  </a:cubicBezTo>
                  <a:cubicBezTo>
                    <a:pt x="74" y="63"/>
                    <a:pt x="81" y="62"/>
                    <a:pt x="89" y="60"/>
                  </a:cubicBezTo>
                  <a:cubicBezTo>
                    <a:pt x="92" y="59"/>
                    <a:pt x="96" y="58"/>
                    <a:pt x="98" y="56"/>
                  </a:cubicBezTo>
                  <a:cubicBezTo>
                    <a:pt x="100" y="55"/>
                    <a:pt x="101" y="53"/>
                    <a:pt x="102" y="52"/>
                  </a:cubicBezTo>
                  <a:cubicBezTo>
                    <a:pt x="102" y="51"/>
                    <a:pt x="103" y="51"/>
                    <a:pt x="103" y="50"/>
                  </a:cubicBezTo>
                  <a:cubicBezTo>
                    <a:pt x="103" y="49"/>
                    <a:pt x="103" y="48"/>
                    <a:pt x="103" y="47"/>
                  </a:cubicBezTo>
                  <a:cubicBezTo>
                    <a:pt x="103" y="45"/>
                    <a:pt x="100" y="43"/>
                    <a:pt x="97" y="41"/>
                  </a:cubicBezTo>
                  <a:cubicBezTo>
                    <a:pt x="94" y="40"/>
                    <a:pt x="90" y="39"/>
                    <a:pt x="86" y="39"/>
                  </a:cubicBezTo>
                  <a:cubicBezTo>
                    <a:pt x="79" y="38"/>
                    <a:pt x="71" y="38"/>
                    <a:pt x="63" y="38"/>
                  </a:cubicBezTo>
                  <a:cubicBezTo>
                    <a:pt x="62" y="38"/>
                    <a:pt x="61" y="37"/>
                    <a:pt x="61" y="36"/>
                  </a:cubicBezTo>
                  <a:cubicBezTo>
                    <a:pt x="61" y="36"/>
                    <a:pt x="62" y="35"/>
                    <a:pt x="63" y="35"/>
                  </a:cubicBezTo>
                  <a:cubicBezTo>
                    <a:pt x="67" y="33"/>
                    <a:pt x="72" y="32"/>
                    <a:pt x="76" y="30"/>
                  </a:cubicBezTo>
                  <a:cubicBezTo>
                    <a:pt x="80" y="29"/>
                    <a:pt x="84" y="27"/>
                    <a:pt x="88" y="25"/>
                  </a:cubicBezTo>
                  <a:cubicBezTo>
                    <a:pt x="92" y="22"/>
                    <a:pt x="96" y="20"/>
                    <a:pt x="98" y="16"/>
                  </a:cubicBezTo>
                  <a:cubicBezTo>
                    <a:pt x="99" y="15"/>
                    <a:pt x="99" y="14"/>
                    <a:pt x="100" y="13"/>
                  </a:cubicBezTo>
                  <a:cubicBezTo>
                    <a:pt x="100" y="12"/>
                    <a:pt x="100" y="12"/>
                    <a:pt x="100" y="10"/>
                  </a:cubicBezTo>
                  <a:cubicBezTo>
                    <a:pt x="99" y="9"/>
                    <a:pt x="98" y="7"/>
                    <a:pt x="96" y="6"/>
                  </a:cubicBezTo>
                  <a:cubicBezTo>
                    <a:pt x="93" y="4"/>
                    <a:pt x="88" y="3"/>
                    <a:pt x="84" y="3"/>
                  </a:cubicBezTo>
                  <a:cubicBezTo>
                    <a:pt x="79" y="2"/>
                    <a:pt x="75" y="2"/>
                    <a:pt x="70" y="3"/>
                  </a:cubicBezTo>
                  <a:cubicBezTo>
                    <a:pt x="61" y="3"/>
                    <a:pt x="51" y="5"/>
                    <a:pt x="42" y="7"/>
                  </a:cubicBezTo>
                  <a:cubicBezTo>
                    <a:pt x="42" y="7"/>
                    <a:pt x="42" y="7"/>
                    <a:pt x="42" y="6"/>
                  </a:cubicBezTo>
                  <a:lnTo>
                    <a:pt x="42" y="5"/>
                  </a:lnTo>
                  <a:close/>
                </a:path>
              </a:pathLst>
            </a:custGeom>
            <a:solidFill>
              <a:srgbClr val="A5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7" name="Freeform 127">
              <a:extLst>
                <a:ext uri="{FF2B5EF4-FFF2-40B4-BE49-F238E27FC236}">
                  <a16:creationId xmlns:a16="http://schemas.microsoft.com/office/drawing/2014/main" id="{7894DF37-BD57-4B14-BFCC-618705779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4017963"/>
              <a:ext cx="384175" cy="407988"/>
            </a:xfrm>
            <a:custGeom>
              <a:avLst/>
              <a:gdLst>
                <a:gd name="T0" fmla="*/ 56 w 102"/>
                <a:gd name="T1" fmla="*/ 5 h 109"/>
                <a:gd name="T2" fmla="*/ 28 w 102"/>
                <a:gd name="T3" fmla="*/ 3 h 109"/>
                <a:gd name="T4" fmla="*/ 9 w 102"/>
                <a:gd name="T5" fmla="*/ 7 h 109"/>
                <a:gd name="T6" fmla="*/ 9 w 102"/>
                <a:gd name="T7" fmla="*/ 8 h 109"/>
                <a:gd name="T8" fmla="*/ 10 w 102"/>
                <a:gd name="T9" fmla="*/ 12 h 109"/>
                <a:gd name="T10" fmla="*/ 44 w 102"/>
                <a:gd name="T11" fmla="*/ 33 h 109"/>
                <a:gd name="T12" fmla="*/ 49 w 102"/>
                <a:gd name="T13" fmla="*/ 35 h 109"/>
                <a:gd name="T14" fmla="*/ 50 w 102"/>
                <a:gd name="T15" fmla="*/ 35 h 109"/>
                <a:gd name="T16" fmla="*/ 51 w 102"/>
                <a:gd name="T17" fmla="*/ 36 h 109"/>
                <a:gd name="T18" fmla="*/ 51 w 102"/>
                <a:gd name="T19" fmla="*/ 37 h 109"/>
                <a:gd name="T20" fmla="*/ 49 w 102"/>
                <a:gd name="T21" fmla="*/ 39 h 109"/>
                <a:gd name="T22" fmla="*/ 49 w 102"/>
                <a:gd name="T23" fmla="*/ 39 h 109"/>
                <a:gd name="T24" fmla="*/ 41 w 102"/>
                <a:gd name="T25" fmla="*/ 38 h 109"/>
                <a:gd name="T26" fmla="*/ 14 w 102"/>
                <a:gd name="T27" fmla="*/ 38 h 109"/>
                <a:gd name="T28" fmla="*/ 4 w 102"/>
                <a:gd name="T29" fmla="*/ 43 h 109"/>
                <a:gd name="T30" fmla="*/ 4 w 102"/>
                <a:gd name="T31" fmla="*/ 44 h 109"/>
                <a:gd name="T32" fmla="*/ 6 w 102"/>
                <a:gd name="T33" fmla="*/ 48 h 109"/>
                <a:gd name="T34" fmla="*/ 23 w 102"/>
                <a:gd name="T35" fmla="*/ 57 h 109"/>
                <a:gd name="T36" fmla="*/ 51 w 102"/>
                <a:gd name="T37" fmla="*/ 67 h 109"/>
                <a:gd name="T38" fmla="*/ 30 w 102"/>
                <a:gd name="T39" fmla="*/ 68 h 109"/>
                <a:gd name="T40" fmla="*/ 12 w 102"/>
                <a:gd name="T41" fmla="*/ 72 h 109"/>
                <a:gd name="T42" fmla="*/ 7 w 102"/>
                <a:gd name="T43" fmla="*/ 80 h 109"/>
                <a:gd name="T44" fmla="*/ 10 w 102"/>
                <a:gd name="T45" fmla="*/ 86 h 109"/>
                <a:gd name="T46" fmla="*/ 44 w 102"/>
                <a:gd name="T47" fmla="*/ 103 h 109"/>
                <a:gd name="T48" fmla="*/ 63 w 102"/>
                <a:gd name="T49" fmla="*/ 106 h 109"/>
                <a:gd name="T50" fmla="*/ 82 w 102"/>
                <a:gd name="T51" fmla="*/ 107 h 109"/>
                <a:gd name="T52" fmla="*/ 91 w 102"/>
                <a:gd name="T53" fmla="*/ 106 h 109"/>
                <a:gd name="T54" fmla="*/ 101 w 102"/>
                <a:gd name="T55" fmla="*/ 104 h 109"/>
                <a:gd name="T56" fmla="*/ 101 w 102"/>
                <a:gd name="T57" fmla="*/ 105 h 109"/>
                <a:gd name="T58" fmla="*/ 87 w 102"/>
                <a:gd name="T59" fmla="*/ 108 h 109"/>
                <a:gd name="T60" fmla="*/ 72 w 102"/>
                <a:gd name="T61" fmla="*/ 109 h 109"/>
                <a:gd name="T62" fmla="*/ 53 w 102"/>
                <a:gd name="T63" fmla="*/ 108 h 109"/>
                <a:gd name="T64" fmla="*/ 24 w 102"/>
                <a:gd name="T65" fmla="*/ 100 h 109"/>
                <a:gd name="T66" fmla="*/ 5 w 102"/>
                <a:gd name="T67" fmla="*/ 84 h 109"/>
                <a:gd name="T68" fmla="*/ 4 w 102"/>
                <a:gd name="T69" fmla="*/ 78 h 109"/>
                <a:gd name="T70" fmla="*/ 10 w 102"/>
                <a:gd name="T71" fmla="*/ 69 h 109"/>
                <a:gd name="T72" fmla="*/ 30 w 102"/>
                <a:gd name="T73" fmla="*/ 65 h 109"/>
                <a:gd name="T74" fmla="*/ 49 w 102"/>
                <a:gd name="T75" fmla="*/ 69 h 109"/>
                <a:gd name="T76" fmla="*/ 9 w 102"/>
                <a:gd name="T77" fmla="*/ 55 h 109"/>
                <a:gd name="T78" fmla="*/ 0 w 102"/>
                <a:gd name="T79" fmla="*/ 47 h 109"/>
                <a:gd name="T80" fmla="*/ 0 w 102"/>
                <a:gd name="T81" fmla="*/ 43 h 109"/>
                <a:gd name="T82" fmla="*/ 6 w 102"/>
                <a:gd name="T83" fmla="*/ 36 h 109"/>
                <a:gd name="T84" fmla="*/ 28 w 102"/>
                <a:gd name="T85" fmla="*/ 33 h 109"/>
                <a:gd name="T86" fmla="*/ 49 w 102"/>
                <a:gd name="T87" fmla="*/ 35 h 109"/>
                <a:gd name="T88" fmla="*/ 49 w 102"/>
                <a:gd name="T89" fmla="*/ 35 h 109"/>
                <a:gd name="T90" fmla="*/ 48 w 102"/>
                <a:gd name="T91" fmla="*/ 35 h 109"/>
                <a:gd name="T92" fmla="*/ 48 w 102"/>
                <a:gd name="T93" fmla="*/ 37 h 109"/>
                <a:gd name="T94" fmla="*/ 49 w 102"/>
                <a:gd name="T95" fmla="*/ 38 h 109"/>
                <a:gd name="T96" fmla="*/ 48 w 102"/>
                <a:gd name="T97" fmla="*/ 38 h 109"/>
                <a:gd name="T98" fmla="*/ 46 w 102"/>
                <a:gd name="T99" fmla="*/ 37 h 109"/>
                <a:gd name="T100" fmla="*/ 18 w 102"/>
                <a:gd name="T101" fmla="*/ 23 h 109"/>
                <a:gd name="T102" fmla="*/ 6 w 102"/>
                <a:gd name="T103" fmla="*/ 9 h 109"/>
                <a:gd name="T104" fmla="*/ 6 w 102"/>
                <a:gd name="T105" fmla="*/ 6 h 109"/>
                <a:gd name="T106" fmla="*/ 14 w 102"/>
                <a:gd name="T107" fmla="*/ 1 h 109"/>
                <a:gd name="T108" fmla="*/ 42 w 102"/>
                <a:gd name="T109" fmla="*/ 1 h 109"/>
                <a:gd name="T110" fmla="*/ 70 w 102"/>
                <a:gd name="T111" fmla="*/ 6 h 109"/>
                <a:gd name="T112" fmla="*/ 70 w 102"/>
                <a:gd name="T113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109">
                  <a:moveTo>
                    <a:pt x="70" y="8"/>
                  </a:moveTo>
                  <a:cubicBezTo>
                    <a:pt x="65" y="7"/>
                    <a:pt x="60" y="6"/>
                    <a:pt x="56" y="5"/>
                  </a:cubicBezTo>
                  <a:cubicBezTo>
                    <a:pt x="51" y="5"/>
                    <a:pt x="47" y="4"/>
                    <a:pt x="42" y="4"/>
                  </a:cubicBezTo>
                  <a:cubicBezTo>
                    <a:pt x="37" y="3"/>
                    <a:pt x="33" y="3"/>
                    <a:pt x="28" y="3"/>
                  </a:cubicBezTo>
                  <a:cubicBezTo>
                    <a:pt x="23" y="3"/>
                    <a:pt x="19" y="3"/>
                    <a:pt x="14" y="4"/>
                  </a:cubicBezTo>
                  <a:cubicBezTo>
                    <a:pt x="12" y="4"/>
                    <a:pt x="10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9" y="11"/>
                    <a:pt x="10" y="12"/>
                  </a:cubicBezTo>
                  <a:cubicBezTo>
                    <a:pt x="12" y="15"/>
                    <a:pt x="16" y="18"/>
                    <a:pt x="20" y="20"/>
                  </a:cubicBezTo>
                  <a:cubicBezTo>
                    <a:pt x="27" y="25"/>
                    <a:pt x="36" y="29"/>
                    <a:pt x="44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2" y="37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7"/>
                  </a:cubicBezTo>
                  <a:cubicBezTo>
                    <a:pt x="51" y="37"/>
                    <a:pt x="51" y="38"/>
                    <a:pt x="50" y="38"/>
                  </a:cubicBezTo>
                  <a:cubicBezTo>
                    <a:pt x="50" y="39"/>
                    <a:pt x="50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38"/>
                    <a:pt x="32" y="37"/>
                    <a:pt x="28" y="37"/>
                  </a:cubicBezTo>
                  <a:cubicBezTo>
                    <a:pt x="23" y="37"/>
                    <a:pt x="18" y="37"/>
                    <a:pt x="14" y="38"/>
                  </a:cubicBezTo>
                  <a:cubicBezTo>
                    <a:pt x="12" y="38"/>
                    <a:pt x="9" y="39"/>
                    <a:pt x="8" y="40"/>
                  </a:cubicBezTo>
                  <a:cubicBezTo>
                    <a:pt x="6" y="40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8"/>
                  </a:cubicBezTo>
                  <a:cubicBezTo>
                    <a:pt x="7" y="49"/>
                    <a:pt x="9" y="50"/>
                    <a:pt x="11" y="52"/>
                  </a:cubicBezTo>
                  <a:cubicBezTo>
                    <a:pt x="14" y="54"/>
                    <a:pt x="19" y="56"/>
                    <a:pt x="23" y="57"/>
                  </a:cubicBezTo>
                  <a:cubicBezTo>
                    <a:pt x="32" y="60"/>
                    <a:pt x="41" y="63"/>
                    <a:pt x="50" y="65"/>
                  </a:cubicBezTo>
                  <a:cubicBezTo>
                    <a:pt x="51" y="65"/>
                    <a:pt x="51" y="66"/>
                    <a:pt x="51" y="67"/>
                  </a:cubicBezTo>
                  <a:cubicBezTo>
                    <a:pt x="51" y="68"/>
                    <a:pt x="50" y="69"/>
                    <a:pt x="49" y="69"/>
                  </a:cubicBezTo>
                  <a:cubicBezTo>
                    <a:pt x="43" y="68"/>
                    <a:pt x="36" y="68"/>
                    <a:pt x="30" y="68"/>
                  </a:cubicBezTo>
                  <a:cubicBezTo>
                    <a:pt x="27" y="69"/>
                    <a:pt x="24" y="69"/>
                    <a:pt x="21" y="70"/>
                  </a:cubicBezTo>
                  <a:cubicBezTo>
                    <a:pt x="18" y="70"/>
                    <a:pt x="15" y="71"/>
                    <a:pt x="12" y="72"/>
                  </a:cubicBezTo>
                  <a:cubicBezTo>
                    <a:pt x="9" y="74"/>
                    <a:pt x="7" y="76"/>
                    <a:pt x="7" y="78"/>
                  </a:cubicBezTo>
                  <a:cubicBezTo>
                    <a:pt x="7" y="79"/>
                    <a:pt x="7" y="80"/>
                    <a:pt x="7" y="80"/>
                  </a:cubicBezTo>
                  <a:cubicBezTo>
                    <a:pt x="8" y="81"/>
                    <a:pt x="8" y="82"/>
                    <a:pt x="8" y="83"/>
                  </a:cubicBezTo>
                  <a:cubicBezTo>
                    <a:pt x="9" y="84"/>
                    <a:pt x="9" y="85"/>
                    <a:pt x="10" y="86"/>
                  </a:cubicBezTo>
                  <a:cubicBezTo>
                    <a:pt x="14" y="91"/>
                    <a:pt x="20" y="94"/>
                    <a:pt x="26" y="97"/>
                  </a:cubicBezTo>
                  <a:cubicBezTo>
                    <a:pt x="31" y="100"/>
                    <a:pt x="37" y="102"/>
                    <a:pt x="44" y="103"/>
                  </a:cubicBezTo>
                  <a:cubicBezTo>
                    <a:pt x="47" y="104"/>
                    <a:pt x="50" y="105"/>
                    <a:pt x="53" y="105"/>
                  </a:cubicBezTo>
                  <a:cubicBezTo>
                    <a:pt x="56" y="106"/>
                    <a:pt x="59" y="106"/>
                    <a:pt x="63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5" y="107"/>
                    <a:pt x="79" y="107"/>
                    <a:pt x="82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6"/>
                    <a:pt x="90" y="106"/>
                    <a:pt x="91" y="106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0" y="107"/>
                    <a:pt x="88" y="108"/>
                    <a:pt x="87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9" y="109"/>
                    <a:pt x="75" y="109"/>
                    <a:pt x="7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59" y="109"/>
                    <a:pt x="56" y="108"/>
                    <a:pt x="53" y="108"/>
                  </a:cubicBezTo>
                  <a:cubicBezTo>
                    <a:pt x="50" y="107"/>
                    <a:pt x="46" y="107"/>
                    <a:pt x="43" y="106"/>
                  </a:cubicBezTo>
                  <a:cubicBezTo>
                    <a:pt x="37" y="104"/>
                    <a:pt x="30" y="102"/>
                    <a:pt x="24" y="100"/>
                  </a:cubicBezTo>
                  <a:cubicBezTo>
                    <a:pt x="18" y="97"/>
                    <a:pt x="12" y="94"/>
                    <a:pt x="8" y="88"/>
                  </a:cubicBezTo>
                  <a:cubicBezTo>
                    <a:pt x="7" y="87"/>
                    <a:pt x="6" y="86"/>
                    <a:pt x="5" y="84"/>
                  </a:cubicBezTo>
                  <a:cubicBezTo>
                    <a:pt x="4" y="83"/>
                    <a:pt x="4" y="82"/>
                    <a:pt x="4" y="81"/>
                  </a:cubicBezTo>
                  <a:cubicBezTo>
                    <a:pt x="4" y="80"/>
                    <a:pt x="4" y="79"/>
                    <a:pt x="4" y="78"/>
                  </a:cubicBezTo>
                  <a:cubicBezTo>
                    <a:pt x="4" y="76"/>
                    <a:pt x="5" y="74"/>
                    <a:pt x="6" y="73"/>
                  </a:cubicBezTo>
                  <a:cubicBezTo>
                    <a:pt x="7" y="71"/>
                    <a:pt x="9" y="70"/>
                    <a:pt x="10" y="69"/>
                  </a:cubicBezTo>
                  <a:cubicBezTo>
                    <a:pt x="13" y="68"/>
                    <a:pt x="17" y="67"/>
                    <a:pt x="20" y="66"/>
                  </a:cubicBezTo>
                  <a:cubicBezTo>
                    <a:pt x="23" y="65"/>
                    <a:pt x="26" y="65"/>
                    <a:pt x="30" y="65"/>
                  </a:cubicBezTo>
                  <a:cubicBezTo>
                    <a:pt x="36" y="64"/>
                    <a:pt x="43" y="64"/>
                    <a:pt x="50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0" y="67"/>
                    <a:pt x="31" y="64"/>
                    <a:pt x="22" y="61"/>
                  </a:cubicBezTo>
                  <a:cubicBezTo>
                    <a:pt x="17" y="59"/>
                    <a:pt x="13" y="58"/>
                    <a:pt x="9" y="55"/>
                  </a:cubicBezTo>
                  <a:cubicBezTo>
                    <a:pt x="6" y="54"/>
                    <a:pt x="4" y="52"/>
                    <a:pt x="3" y="50"/>
                  </a:cubicBezTo>
                  <a:cubicBezTo>
                    <a:pt x="2" y="49"/>
                    <a:pt x="1" y="48"/>
                    <a:pt x="0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1" y="39"/>
                    <a:pt x="4" y="37"/>
                    <a:pt x="6" y="36"/>
                  </a:cubicBezTo>
                  <a:cubicBezTo>
                    <a:pt x="8" y="35"/>
                    <a:pt x="11" y="35"/>
                    <a:pt x="13" y="34"/>
                  </a:cubicBezTo>
                  <a:cubicBezTo>
                    <a:pt x="18" y="33"/>
                    <a:pt x="23" y="33"/>
                    <a:pt x="28" y="33"/>
                  </a:cubicBezTo>
                  <a:cubicBezTo>
                    <a:pt x="32" y="33"/>
                    <a:pt x="37" y="34"/>
                    <a:pt x="42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5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9" y="39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4" y="32"/>
                    <a:pt x="26" y="28"/>
                    <a:pt x="18" y="23"/>
                  </a:cubicBezTo>
                  <a:cubicBezTo>
                    <a:pt x="14" y="20"/>
                    <a:pt x="10" y="18"/>
                    <a:pt x="7" y="13"/>
                  </a:cubicBezTo>
                  <a:cubicBezTo>
                    <a:pt x="6" y="12"/>
                    <a:pt x="6" y="11"/>
                    <a:pt x="6" y="9"/>
                  </a:cubicBezTo>
                  <a:cubicBezTo>
                    <a:pt x="5" y="9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9" y="0"/>
                    <a:pt x="23" y="0"/>
                    <a:pt x="28" y="0"/>
                  </a:cubicBezTo>
                  <a:cubicBezTo>
                    <a:pt x="33" y="0"/>
                    <a:pt x="38" y="1"/>
                    <a:pt x="42" y="1"/>
                  </a:cubicBezTo>
                  <a:cubicBezTo>
                    <a:pt x="47" y="2"/>
                    <a:pt x="52" y="3"/>
                    <a:pt x="56" y="4"/>
                  </a:cubicBezTo>
                  <a:cubicBezTo>
                    <a:pt x="61" y="4"/>
                    <a:pt x="65" y="5"/>
                    <a:pt x="70" y="6"/>
                  </a:cubicBezTo>
                  <a:cubicBezTo>
                    <a:pt x="70" y="7"/>
                    <a:pt x="71" y="7"/>
                    <a:pt x="70" y="7"/>
                  </a:cubicBezTo>
                  <a:lnTo>
                    <a:pt x="70" y="8"/>
                  </a:lnTo>
                  <a:close/>
                </a:path>
              </a:pathLst>
            </a:custGeom>
            <a:solidFill>
              <a:srgbClr val="A5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8" name="Freeform 128">
              <a:extLst>
                <a:ext uri="{FF2B5EF4-FFF2-40B4-BE49-F238E27FC236}">
                  <a16:creationId xmlns:a16="http://schemas.microsoft.com/office/drawing/2014/main" id="{BDAC464F-6D94-4188-AB58-7C6C6990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5" y="3683000"/>
              <a:ext cx="301625" cy="811213"/>
            </a:xfrm>
            <a:custGeom>
              <a:avLst/>
              <a:gdLst>
                <a:gd name="T0" fmla="*/ 51 w 80"/>
                <a:gd name="T1" fmla="*/ 7 h 216"/>
                <a:gd name="T2" fmla="*/ 51 w 80"/>
                <a:gd name="T3" fmla="*/ 20 h 216"/>
                <a:gd name="T4" fmla="*/ 49 w 80"/>
                <a:gd name="T5" fmla="*/ 29 h 216"/>
                <a:gd name="T6" fmla="*/ 46 w 80"/>
                <a:gd name="T7" fmla="*/ 38 h 216"/>
                <a:gd name="T8" fmla="*/ 40 w 80"/>
                <a:gd name="T9" fmla="*/ 49 h 216"/>
                <a:gd name="T10" fmla="*/ 33 w 80"/>
                <a:gd name="T11" fmla="*/ 60 h 216"/>
                <a:gd name="T12" fmla="*/ 24 w 80"/>
                <a:gd name="T13" fmla="*/ 69 h 216"/>
                <a:gd name="T14" fmla="*/ 14 w 80"/>
                <a:gd name="T15" fmla="*/ 76 h 216"/>
                <a:gd name="T16" fmla="*/ 3 w 80"/>
                <a:gd name="T17" fmla="*/ 80 h 216"/>
                <a:gd name="T18" fmla="*/ 16 w 80"/>
                <a:gd name="T19" fmla="*/ 93 h 216"/>
                <a:gd name="T20" fmla="*/ 26 w 80"/>
                <a:gd name="T21" fmla="*/ 108 h 216"/>
                <a:gd name="T22" fmla="*/ 34 w 80"/>
                <a:gd name="T23" fmla="*/ 125 h 216"/>
                <a:gd name="T24" fmla="*/ 40 w 80"/>
                <a:gd name="T25" fmla="*/ 142 h 216"/>
                <a:gd name="T26" fmla="*/ 44 w 80"/>
                <a:gd name="T27" fmla="*/ 160 h 216"/>
                <a:gd name="T28" fmla="*/ 47 w 80"/>
                <a:gd name="T29" fmla="*/ 178 h 216"/>
                <a:gd name="T30" fmla="*/ 48 w 80"/>
                <a:gd name="T31" fmla="*/ 196 h 216"/>
                <a:gd name="T32" fmla="*/ 47 w 80"/>
                <a:gd name="T33" fmla="*/ 215 h 216"/>
                <a:gd name="T34" fmla="*/ 54 w 80"/>
                <a:gd name="T35" fmla="*/ 209 h 216"/>
                <a:gd name="T36" fmla="*/ 62 w 80"/>
                <a:gd name="T37" fmla="*/ 204 h 216"/>
                <a:gd name="T38" fmla="*/ 70 w 80"/>
                <a:gd name="T39" fmla="*/ 199 h 216"/>
                <a:gd name="T40" fmla="*/ 78 w 80"/>
                <a:gd name="T41" fmla="*/ 193 h 216"/>
                <a:gd name="T42" fmla="*/ 79 w 80"/>
                <a:gd name="T43" fmla="*/ 195 h 216"/>
                <a:gd name="T44" fmla="*/ 68 w 80"/>
                <a:gd name="T45" fmla="*/ 204 h 216"/>
                <a:gd name="T46" fmla="*/ 59 w 80"/>
                <a:gd name="T47" fmla="*/ 209 h 216"/>
                <a:gd name="T48" fmla="*/ 47 w 80"/>
                <a:gd name="T49" fmla="*/ 216 h 216"/>
                <a:gd name="T50" fmla="*/ 44 w 80"/>
                <a:gd name="T51" fmla="*/ 215 h 216"/>
                <a:gd name="T52" fmla="*/ 45 w 80"/>
                <a:gd name="T53" fmla="*/ 205 h 216"/>
                <a:gd name="T54" fmla="*/ 44 w 80"/>
                <a:gd name="T55" fmla="*/ 187 h 216"/>
                <a:gd name="T56" fmla="*/ 42 w 80"/>
                <a:gd name="T57" fmla="*/ 170 h 216"/>
                <a:gd name="T58" fmla="*/ 39 w 80"/>
                <a:gd name="T59" fmla="*/ 152 h 216"/>
                <a:gd name="T60" fmla="*/ 34 w 80"/>
                <a:gd name="T61" fmla="*/ 135 h 216"/>
                <a:gd name="T62" fmla="*/ 27 w 80"/>
                <a:gd name="T63" fmla="*/ 118 h 216"/>
                <a:gd name="T64" fmla="*/ 18 w 80"/>
                <a:gd name="T65" fmla="*/ 103 h 216"/>
                <a:gd name="T66" fmla="*/ 7 w 80"/>
                <a:gd name="T67" fmla="*/ 89 h 216"/>
                <a:gd name="T68" fmla="*/ 1 w 80"/>
                <a:gd name="T69" fmla="*/ 83 h 216"/>
                <a:gd name="T70" fmla="*/ 1 w 80"/>
                <a:gd name="T71" fmla="*/ 80 h 216"/>
                <a:gd name="T72" fmla="*/ 17 w 80"/>
                <a:gd name="T73" fmla="*/ 70 h 216"/>
                <a:gd name="T74" fmla="*/ 26 w 80"/>
                <a:gd name="T75" fmla="*/ 62 h 216"/>
                <a:gd name="T76" fmla="*/ 34 w 80"/>
                <a:gd name="T77" fmla="*/ 53 h 216"/>
                <a:gd name="T78" fmla="*/ 41 w 80"/>
                <a:gd name="T79" fmla="*/ 42 h 216"/>
                <a:gd name="T80" fmla="*/ 45 w 80"/>
                <a:gd name="T81" fmla="*/ 31 h 216"/>
                <a:gd name="T82" fmla="*/ 47 w 80"/>
                <a:gd name="T83" fmla="*/ 25 h 216"/>
                <a:gd name="T84" fmla="*/ 49 w 80"/>
                <a:gd name="T85" fmla="*/ 13 h 216"/>
                <a:gd name="T86" fmla="*/ 49 w 80"/>
                <a:gd name="T87" fmla="*/ 1 h 216"/>
                <a:gd name="T88" fmla="*/ 51 w 80"/>
                <a:gd name="T89" fmla="*/ 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216">
                  <a:moveTo>
                    <a:pt x="51" y="1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9"/>
                    <a:pt x="52" y="11"/>
                    <a:pt x="51" y="13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2"/>
                    <a:pt x="50" y="24"/>
                    <a:pt x="50" y="2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0"/>
                    <a:pt x="48" y="31"/>
                    <a:pt x="48" y="32"/>
                  </a:cubicBezTo>
                  <a:cubicBezTo>
                    <a:pt x="47" y="34"/>
                    <a:pt x="47" y="36"/>
                    <a:pt x="46" y="38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6"/>
                    <a:pt x="41" y="48"/>
                    <a:pt x="40" y="49"/>
                  </a:cubicBezTo>
                  <a:cubicBezTo>
                    <a:pt x="39" y="51"/>
                    <a:pt x="38" y="53"/>
                    <a:pt x="37" y="55"/>
                  </a:cubicBezTo>
                  <a:cubicBezTo>
                    <a:pt x="35" y="56"/>
                    <a:pt x="34" y="58"/>
                    <a:pt x="33" y="60"/>
                  </a:cubicBezTo>
                  <a:cubicBezTo>
                    <a:pt x="31" y="61"/>
                    <a:pt x="30" y="63"/>
                    <a:pt x="28" y="64"/>
                  </a:cubicBezTo>
                  <a:cubicBezTo>
                    <a:pt x="27" y="66"/>
                    <a:pt x="25" y="67"/>
                    <a:pt x="24" y="69"/>
                  </a:cubicBezTo>
                  <a:cubicBezTo>
                    <a:pt x="22" y="70"/>
                    <a:pt x="20" y="71"/>
                    <a:pt x="19" y="73"/>
                  </a:cubicBezTo>
                  <a:cubicBezTo>
                    <a:pt x="17" y="74"/>
                    <a:pt x="15" y="75"/>
                    <a:pt x="14" y="76"/>
                  </a:cubicBezTo>
                  <a:cubicBezTo>
                    <a:pt x="10" y="79"/>
                    <a:pt x="6" y="81"/>
                    <a:pt x="3" y="8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5" y="82"/>
                    <a:pt x="8" y="84"/>
                    <a:pt x="10" y="86"/>
                  </a:cubicBezTo>
                  <a:cubicBezTo>
                    <a:pt x="12" y="89"/>
                    <a:pt x="14" y="91"/>
                    <a:pt x="16" y="93"/>
                  </a:cubicBezTo>
                  <a:cubicBezTo>
                    <a:pt x="18" y="96"/>
                    <a:pt x="19" y="98"/>
                    <a:pt x="21" y="101"/>
                  </a:cubicBezTo>
                  <a:cubicBezTo>
                    <a:pt x="23" y="103"/>
                    <a:pt x="24" y="106"/>
                    <a:pt x="26" y="108"/>
                  </a:cubicBezTo>
                  <a:cubicBezTo>
                    <a:pt x="28" y="111"/>
                    <a:pt x="29" y="114"/>
                    <a:pt x="30" y="117"/>
                  </a:cubicBezTo>
                  <a:cubicBezTo>
                    <a:pt x="32" y="119"/>
                    <a:pt x="33" y="122"/>
                    <a:pt x="34" y="125"/>
                  </a:cubicBezTo>
                  <a:cubicBezTo>
                    <a:pt x="35" y="128"/>
                    <a:pt x="36" y="131"/>
                    <a:pt x="37" y="134"/>
                  </a:cubicBezTo>
                  <a:cubicBezTo>
                    <a:pt x="38" y="136"/>
                    <a:pt x="39" y="139"/>
                    <a:pt x="40" y="142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4"/>
                    <a:pt x="44" y="157"/>
                    <a:pt x="44" y="160"/>
                  </a:cubicBezTo>
                  <a:cubicBezTo>
                    <a:pt x="45" y="163"/>
                    <a:pt x="46" y="166"/>
                    <a:pt x="46" y="169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47" y="181"/>
                    <a:pt x="47" y="184"/>
                    <a:pt x="48" y="187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48" y="199"/>
                    <a:pt x="48" y="202"/>
                    <a:pt x="48" y="206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8" y="212"/>
                    <a:pt x="51" y="210"/>
                    <a:pt x="54" y="209"/>
                  </a:cubicBezTo>
                  <a:cubicBezTo>
                    <a:pt x="55" y="208"/>
                    <a:pt x="57" y="207"/>
                    <a:pt x="58" y="206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3" y="203"/>
                    <a:pt x="65" y="202"/>
                    <a:pt x="66" y="201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9" y="193"/>
                    <a:pt x="79" y="193"/>
                    <a:pt x="80" y="194"/>
                  </a:cubicBezTo>
                  <a:cubicBezTo>
                    <a:pt x="80" y="194"/>
                    <a:pt x="80" y="195"/>
                    <a:pt x="79" y="195"/>
                  </a:cubicBezTo>
                  <a:cubicBezTo>
                    <a:pt x="71" y="201"/>
                    <a:pt x="71" y="201"/>
                    <a:pt x="71" y="201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66" y="205"/>
                    <a:pt x="65" y="205"/>
                    <a:pt x="63" y="206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8" y="210"/>
                    <a:pt x="57" y="211"/>
                    <a:pt x="55" y="211"/>
                  </a:cubicBezTo>
                  <a:cubicBezTo>
                    <a:pt x="52" y="213"/>
                    <a:pt x="50" y="215"/>
                    <a:pt x="47" y="216"/>
                  </a:cubicBezTo>
                  <a:cubicBezTo>
                    <a:pt x="46" y="216"/>
                    <a:pt x="45" y="216"/>
                    <a:pt x="45" y="215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14"/>
                    <a:pt x="44" y="214"/>
                    <a:pt x="44" y="214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5" y="202"/>
                    <a:pt x="45" y="199"/>
                    <a:pt x="45" y="196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4"/>
                    <a:pt x="44" y="181"/>
                    <a:pt x="44" y="178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2" y="167"/>
                    <a:pt x="41" y="164"/>
                    <a:pt x="41" y="161"/>
                  </a:cubicBezTo>
                  <a:cubicBezTo>
                    <a:pt x="40" y="158"/>
                    <a:pt x="40" y="155"/>
                    <a:pt x="39" y="152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6" y="140"/>
                    <a:pt x="35" y="138"/>
                    <a:pt x="34" y="135"/>
                  </a:cubicBezTo>
                  <a:cubicBezTo>
                    <a:pt x="33" y="132"/>
                    <a:pt x="32" y="129"/>
                    <a:pt x="30" y="126"/>
                  </a:cubicBezTo>
                  <a:cubicBezTo>
                    <a:pt x="29" y="124"/>
                    <a:pt x="28" y="121"/>
                    <a:pt x="27" y="118"/>
                  </a:cubicBezTo>
                  <a:cubicBezTo>
                    <a:pt x="25" y="116"/>
                    <a:pt x="24" y="113"/>
                    <a:pt x="23" y="110"/>
                  </a:cubicBezTo>
                  <a:cubicBezTo>
                    <a:pt x="21" y="108"/>
                    <a:pt x="20" y="105"/>
                    <a:pt x="18" y="103"/>
                  </a:cubicBezTo>
                  <a:cubicBezTo>
                    <a:pt x="16" y="100"/>
                    <a:pt x="14" y="98"/>
                    <a:pt x="13" y="96"/>
                  </a:cubicBezTo>
                  <a:cubicBezTo>
                    <a:pt x="11" y="93"/>
                    <a:pt x="9" y="91"/>
                    <a:pt x="7" y="89"/>
                  </a:cubicBezTo>
                  <a:cubicBezTo>
                    <a:pt x="5" y="87"/>
                    <a:pt x="3" y="84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2"/>
                    <a:pt x="0" y="81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5" y="78"/>
                    <a:pt x="8" y="76"/>
                    <a:pt x="12" y="73"/>
                  </a:cubicBezTo>
                  <a:cubicBezTo>
                    <a:pt x="13" y="72"/>
                    <a:pt x="15" y="71"/>
                    <a:pt x="17" y="70"/>
                  </a:cubicBezTo>
                  <a:cubicBezTo>
                    <a:pt x="18" y="69"/>
                    <a:pt x="20" y="67"/>
                    <a:pt x="21" y="66"/>
                  </a:cubicBezTo>
                  <a:cubicBezTo>
                    <a:pt x="23" y="65"/>
                    <a:pt x="24" y="63"/>
                    <a:pt x="26" y="62"/>
                  </a:cubicBezTo>
                  <a:cubicBezTo>
                    <a:pt x="27" y="61"/>
                    <a:pt x="29" y="59"/>
                    <a:pt x="30" y="57"/>
                  </a:cubicBezTo>
                  <a:cubicBezTo>
                    <a:pt x="31" y="56"/>
                    <a:pt x="33" y="54"/>
                    <a:pt x="34" y="53"/>
                  </a:cubicBezTo>
                  <a:cubicBezTo>
                    <a:pt x="35" y="51"/>
                    <a:pt x="36" y="49"/>
                    <a:pt x="37" y="48"/>
                  </a:cubicBezTo>
                  <a:cubicBezTo>
                    <a:pt x="38" y="46"/>
                    <a:pt x="40" y="44"/>
                    <a:pt x="41" y="4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5"/>
                    <a:pt x="45" y="33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8" y="21"/>
                    <a:pt x="48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1"/>
                    <a:pt x="49" y="9"/>
                    <a:pt x="49" y="7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50" y="0"/>
                  </a:cubicBezTo>
                  <a:cubicBezTo>
                    <a:pt x="50" y="0"/>
                    <a:pt x="51" y="0"/>
                    <a:pt x="51" y="1"/>
                  </a:cubicBezTo>
                  <a:close/>
                </a:path>
              </a:pathLst>
            </a:custGeom>
            <a:solidFill>
              <a:srgbClr val="202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9" name="Freeform 129">
              <a:extLst>
                <a:ext uri="{FF2B5EF4-FFF2-40B4-BE49-F238E27FC236}">
                  <a16:creationId xmlns:a16="http://schemas.microsoft.com/office/drawing/2014/main" id="{2157BE83-9447-449D-BD06-ABCC562F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833813"/>
              <a:ext cx="255587" cy="758825"/>
            </a:xfrm>
            <a:custGeom>
              <a:avLst/>
              <a:gdLst>
                <a:gd name="T0" fmla="*/ 11 w 68"/>
                <a:gd name="T1" fmla="*/ 184 h 202"/>
                <a:gd name="T2" fmla="*/ 37 w 68"/>
                <a:gd name="T3" fmla="*/ 199 h 202"/>
                <a:gd name="T4" fmla="*/ 35 w 68"/>
                <a:gd name="T5" fmla="*/ 201 h 202"/>
                <a:gd name="T6" fmla="*/ 36 w 68"/>
                <a:gd name="T7" fmla="*/ 192 h 202"/>
                <a:gd name="T8" fmla="*/ 37 w 68"/>
                <a:gd name="T9" fmla="*/ 183 h 202"/>
                <a:gd name="T10" fmla="*/ 40 w 68"/>
                <a:gd name="T11" fmla="*/ 166 h 202"/>
                <a:gd name="T12" fmla="*/ 47 w 68"/>
                <a:gd name="T13" fmla="*/ 132 h 202"/>
                <a:gd name="T14" fmla="*/ 55 w 68"/>
                <a:gd name="T15" fmla="*/ 98 h 202"/>
                <a:gd name="T16" fmla="*/ 64 w 68"/>
                <a:gd name="T17" fmla="*/ 65 h 202"/>
                <a:gd name="T18" fmla="*/ 65 w 68"/>
                <a:gd name="T19" fmla="*/ 67 h 202"/>
                <a:gd name="T20" fmla="*/ 45 w 68"/>
                <a:gd name="T21" fmla="*/ 55 h 202"/>
                <a:gd name="T22" fmla="*/ 36 w 68"/>
                <a:gd name="T23" fmla="*/ 48 h 202"/>
                <a:gd name="T24" fmla="*/ 31 w 68"/>
                <a:gd name="T25" fmla="*/ 44 h 202"/>
                <a:gd name="T26" fmla="*/ 27 w 68"/>
                <a:gd name="T27" fmla="*/ 40 h 202"/>
                <a:gd name="T28" fmla="*/ 22 w 68"/>
                <a:gd name="T29" fmla="*/ 36 h 202"/>
                <a:gd name="T30" fmla="*/ 18 w 68"/>
                <a:gd name="T31" fmla="*/ 32 h 202"/>
                <a:gd name="T32" fmla="*/ 15 w 68"/>
                <a:gd name="T33" fmla="*/ 27 h 202"/>
                <a:gd name="T34" fmla="*/ 11 w 68"/>
                <a:gd name="T35" fmla="*/ 22 h 202"/>
                <a:gd name="T36" fmla="*/ 8 w 68"/>
                <a:gd name="T37" fmla="*/ 18 h 202"/>
                <a:gd name="T38" fmla="*/ 5 w 68"/>
                <a:gd name="T39" fmla="*/ 12 h 202"/>
                <a:gd name="T40" fmla="*/ 2 w 68"/>
                <a:gd name="T41" fmla="*/ 7 h 202"/>
                <a:gd name="T42" fmla="*/ 0 w 68"/>
                <a:gd name="T43" fmla="*/ 1 h 202"/>
                <a:gd name="T44" fmla="*/ 1 w 68"/>
                <a:gd name="T45" fmla="*/ 0 h 202"/>
                <a:gd name="T46" fmla="*/ 2 w 68"/>
                <a:gd name="T47" fmla="*/ 1 h 202"/>
                <a:gd name="T48" fmla="*/ 2 w 68"/>
                <a:gd name="T49" fmla="*/ 1 h 202"/>
                <a:gd name="T50" fmla="*/ 5 w 68"/>
                <a:gd name="T51" fmla="*/ 6 h 202"/>
                <a:gd name="T52" fmla="*/ 7 w 68"/>
                <a:gd name="T53" fmla="*/ 11 h 202"/>
                <a:gd name="T54" fmla="*/ 10 w 68"/>
                <a:gd name="T55" fmla="*/ 16 h 202"/>
                <a:gd name="T56" fmla="*/ 13 w 68"/>
                <a:gd name="T57" fmla="*/ 21 h 202"/>
                <a:gd name="T58" fmla="*/ 17 w 68"/>
                <a:gd name="T59" fmla="*/ 25 h 202"/>
                <a:gd name="T60" fmla="*/ 21 w 68"/>
                <a:gd name="T61" fmla="*/ 30 h 202"/>
                <a:gd name="T62" fmla="*/ 25 w 68"/>
                <a:gd name="T63" fmla="*/ 34 h 202"/>
                <a:gd name="T64" fmla="*/ 29 w 68"/>
                <a:gd name="T65" fmla="*/ 38 h 202"/>
                <a:gd name="T66" fmla="*/ 33 w 68"/>
                <a:gd name="T67" fmla="*/ 42 h 202"/>
                <a:gd name="T68" fmla="*/ 38 w 68"/>
                <a:gd name="T69" fmla="*/ 45 h 202"/>
                <a:gd name="T70" fmla="*/ 47 w 68"/>
                <a:gd name="T71" fmla="*/ 52 h 202"/>
                <a:gd name="T72" fmla="*/ 67 w 68"/>
                <a:gd name="T73" fmla="*/ 64 h 202"/>
                <a:gd name="T74" fmla="*/ 68 w 68"/>
                <a:gd name="T75" fmla="*/ 66 h 202"/>
                <a:gd name="T76" fmla="*/ 59 w 68"/>
                <a:gd name="T77" fmla="*/ 99 h 202"/>
                <a:gd name="T78" fmla="*/ 51 w 68"/>
                <a:gd name="T79" fmla="*/ 133 h 202"/>
                <a:gd name="T80" fmla="*/ 43 w 68"/>
                <a:gd name="T81" fmla="*/ 167 h 202"/>
                <a:gd name="T82" fmla="*/ 40 w 68"/>
                <a:gd name="T83" fmla="*/ 184 h 202"/>
                <a:gd name="T84" fmla="*/ 39 w 68"/>
                <a:gd name="T85" fmla="*/ 192 h 202"/>
                <a:gd name="T86" fmla="*/ 38 w 68"/>
                <a:gd name="T87" fmla="*/ 201 h 202"/>
                <a:gd name="T88" fmla="*/ 38 w 68"/>
                <a:gd name="T89" fmla="*/ 201 h 202"/>
                <a:gd name="T90" fmla="*/ 37 w 68"/>
                <a:gd name="T91" fmla="*/ 202 h 202"/>
                <a:gd name="T92" fmla="*/ 36 w 68"/>
                <a:gd name="T93" fmla="*/ 202 h 202"/>
                <a:gd name="T94" fmla="*/ 10 w 68"/>
                <a:gd name="T95" fmla="*/ 185 h 202"/>
                <a:gd name="T96" fmla="*/ 10 w 68"/>
                <a:gd name="T97" fmla="*/ 184 h 202"/>
                <a:gd name="T98" fmla="*/ 11 w 68"/>
                <a:gd name="T99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202">
                  <a:moveTo>
                    <a:pt x="11" y="184"/>
                  </a:moveTo>
                  <a:cubicBezTo>
                    <a:pt x="37" y="199"/>
                    <a:pt x="37" y="199"/>
                    <a:pt x="37" y="199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198"/>
                    <a:pt x="35" y="195"/>
                    <a:pt x="36" y="192"/>
                  </a:cubicBezTo>
                  <a:cubicBezTo>
                    <a:pt x="36" y="189"/>
                    <a:pt x="36" y="186"/>
                    <a:pt x="37" y="183"/>
                  </a:cubicBezTo>
                  <a:cubicBezTo>
                    <a:pt x="38" y="177"/>
                    <a:pt x="39" y="172"/>
                    <a:pt x="40" y="166"/>
                  </a:cubicBezTo>
                  <a:cubicBezTo>
                    <a:pt x="42" y="155"/>
                    <a:pt x="44" y="143"/>
                    <a:pt x="47" y="132"/>
                  </a:cubicBezTo>
                  <a:cubicBezTo>
                    <a:pt x="50" y="121"/>
                    <a:pt x="52" y="109"/>
                    <a:pt x="55" y="98"/>
                  </a:cubicBezTo>
                  <a:cubicBezTo>
                    <a:pt x="58" y="87"/>
                    <a:pt x="61" y="76"/>
                    <a:pt x="64" y="6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58" y="63"/>
                    <a:pt x="52" y="59"/>
                    <a:pt x="45" y="55"/>
                  </a:cubicBezTo>
                  <a:cubicBezTo>
                    <a:pt x="42" y="53"/>
                    <a:pt x="39" y="50"/>
                    <a:pt x="36" y="48"/>
                  </a:cubicBezTo>
                  <a:cubicBezTo>
                    <a:pt x="34" y="47"/>
                    <a:pt x="33" y="45"/>
                    <a:pt x="31" y="44"/>
                  </a:cubicBezTo>
                  <a:cubicBezTo>
                    <a:pt x="30" y="43"/>
                    <a:pt x="28" y="41"/>
                    <a:pt x="27" y="40"/>
                  </a:cubicBezTo>
                  <a:cubicBezTo>
                    <a:pt x="25" y="39"/>
                    <a:pt x="24" y="37"/>
                    <a:pt x="22" y="36"/>
                  </a:cubicBezTo>
                  <a:cubicBezTo>
                    <a:pt x="21" y="35"/>
                    <a:pt x="20" y="33"/>
                    <a:pt x="18" y="3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6"/>
                    <a:pt x="12" y="24"/>
                    <a:pt x="11" y="22"/>
                  </a:cubicBezTo>
                  <a:cubicBezTo>
                    <a:pt x="10" y="21"/>
                    <a:pt x="9" y="19"/>
                    <a:pt x="8" y="18"/>
                  </a:cubicBezTo>
                  <a:cubicBezTo>
                    <a:pt x="7" y="16"/>
                    <a:pt x="6" y="14"/>
                    <a:pt x="5" y="12"/>
                  </a:cubicBezTo>
                  <a:cubicBezTo>
                    <a:pt x="4" y="11"/>
                    <a:pt x="3" y="9"/>
                    <a:pt x="2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6" y="9"/>
                    <a:pt x="7" y="11"/>
                  </a:cubicBezTo>
                  <a:cubicBezTo>
                    <a:pt x="8" y="13"/>
                    <a:pt x="9" y="15"/>
                    <a:pt x="10" y="16"/>
                  </a:cubicBezTo>
                  <a:cubicBezTo>
                    <a:pt x="11" y="18"/>
                    <a:pt x="12" y="19"/>
                    <a:pt x="13" y="21"/>
                  </a:cubicBezTo>
                  <a:cubicBezTo>
                    <a:pt x="14" y="22"/>
                    <a:pt x="16" y="24"/>
                    <a:pt x="17" y="2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31"/>
                    <a:pt x="23" y="32"/>
                    <a:pt x="25" y="34"/>
                  </a:cubicBezTo>
                  <a:cubicBezTo>
                    <a:pt x="26" y="35"/>
                    <a:pt x="27" y="36"/>
                    <a:pt x="29" y="38"/>
                  </a:cubicBezTo>
                  <a:cubicBezTo>
                    <a:pt x="30" y="39"/>
                    <a:pt x="32" y="40"/>
                    <a:pt x="33" y="42"/>
                  </a:cubicBezTo>
                  <a:cubicBezTo>
                    <a:pt x="35" y="43"/>
                    <a:pt x="36" y="44"/>
                    <a:pt x="38" y="45"/>
                  </a:cubicBezTo>
                  <a:cubicBezTo>
                    <a:pt x="41" y="48"/>
                    <a:pt x="44" y="50"/>
                    <a:pt x="47" y="52"/>
                  </a:cubicBezTo>
                  <a:cubicBezTo>
                    <a:pt x="53" y="56"/>
                    <a:pt x="60" y="60"/>
                    <a:pt x="67" y="64"/>
                  </a:cubicBezTo>
                  <a:cubicBezTo>
                    <a:pt x="68" y="64"/>
                    <a:pt x="68" y="65"/>
                    <a:pt x="68" y="66"/>
                  </a:cubicBezTo>
                  <a:cubicBezTo>
                    <a:pt x="65" y="77"/>
                    <a:pt x="62" y="88"/>
                    <a:pt x="59" y="99"/>
                  </a:cubicBezTo>
                  <a:cubicBezTo>
                    <a:pt x="56" y="110"/>
                    <a:pt x="53" y="122"/>
                    <a:pt x="51" y="133"/>
                  </a:cubicBezTo>
                  <a:cubicBezTo>
                    <a:pt x="48" y="144"/>
                    <a:pt x="45" y="155"/>
                    <a:pt x="43" y="167"/>
                  </a:cubicBezTo>
                  <a:cubicBezTo>
                    <a:pt x="42" y="172"/>
                    <a:pt x="41" y="178"/>
                    <a:pt x="40" y="184"/>
                  </a:cubicBezTo>
                  <a:cubicBezTo>
                    <a:pt x="39" y="186"/>
                    <a:pt x="39" y="189"/>
                    <a:pt x="39" y="192"/>
                  </a:cubicBezTo>
                  <a:cubicBezTo>
                    <a:pt x="38" y="195"/>
                    <a:pt x="38" y="198"/>
                    <a:pt x="38" y="201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38" y="202"/>
                    <a:pt x="37" y="202"/>
                    <a:pt x="37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4"/>
                    <a:pt x="10" y="184"/>
                  </a:cubicBezTo>
                  <a:cubicBezTo>
                    <a:pt x="10" y="183"/>
                    <a:pt x="11" y="183"/>
                    <a:pt x="11" y="184"/>
                  </a:cubicBezTo>
                  <a:close/>
                </a:path>
              </a:pathLst>
            </a:custGeom>
            <a:solidFill>
              <a:srgbClr val="202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0" name="Freeform 130">
              <a:extLst>
                <a:ext uri="{FF2B5EF4-FFF2-40B4-BE49-F238E27FC236}">
                  <a16:creationId xmlns:a16="http://schemas.microsoft.com/office/drawing/2014/main" id="{D4AFC3B9-8918-4CFC-8510-D0743EB8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2462213"/>
              <a:ext cx="173037" cy="107950"/>
            </a:xfrm>
            <a:custGeom>
              <a:avLst/>
              <a:gdLst>
                <a:gd name="T0" fmla="*/ 45 w 46"/>
                <a:gd name="T1" fmla="*/ 7 h 29"/>
                <a:gd name="T2" fmla="*/ 43 w 46"/>
                <a:gd name="T3" fmla="*/ 6 h 29"/>
                <a:gd name="T4" fmla="*/ 37 w 46"/>
                <a:gd name="T5" fmla="*/ 4 h 29"/>
                <a:gd name="T6" fmla="*/ 32 w 46"/>
                <a:gd name="T7" fmla="*/ 4 h 29"/>
                <a:gd name="T8" fmla="*/ 28 w 46"/>
                <a:gd name="T9" fmla="*/ 4 h 29"/>
                <a:gd name="T10" fmla="*/ 23 w 46"/>
                <a:gd name="T11" fmla="*/ 5 h 29"/>
                <a:gd name="T12" fmla="*/ 19 w 46"/>
                <a:gd name="T13" fmla="*/ 7 h 29"/>
                <a:gd name="T14" fmla="*/ 15 w 46"/>
                <a:gd name="T15" fmla="*/ 10 h 29"/>
                <a:gd name="T16" fmla="*/ 11 w 46"/>
                <a:gd name="T17" fmla="*/ 14 h 29"/>
                <a:gd name="T18" fmla="*/ 8 w 46"/>
                <a:gd name="T19" fmla="*/ 18 h 29"/>
                <a:gd name="T20" fmla="*/ 6 w 46"/>
                <a:gd name="T21" fmla="*/ 21 h 29"/>
                <a:gd name="T22" fmla="*/ 4 w 46"/>
                <a:gd name="T23" fmla="*/ 24 h 29"/>
                <a:gd name="T24" fmla="*/ 2 w 46"/>
                <a:gd name="T25" fmla="*/ 27 h 29"/>
                <a:gd name="T26" fmla="*/ 1 w 46"/>
                <a:gd name="T27" fmla="*/ 29 h 29"/>
                <a:gd name="T28" fmla="*/ 1 w 46"/>
                <a:gd name="T29" fmla="*/ 29 h 29"/>
                <a:gd name="T30" fmla="*/ 0 w 46"/>
                <a:gd name="T31" fmla="*/ 29 h 29"/>
                <a:gd name="T32" fmla="*/ 0 w 46"/>
                <a:gd name="T33" fmla="*/ 29 h 29"/>
                <a:gd name="T34" fmla="*/ 1 w 46"/>
                <a:gd name="T35" fmla="*/ 26 h 29"/>
                <a:gd name="T36" fmla="*/ 2 w 46"/>
                <a:gd name="T37" fmla="*/ 23 h 29"/>
                <a:gd name="T38" fmla="*/ 3 w 46"/>
                <a:gd name="T39" fmla="*/ 20 h 29"/>
                <a:gd name="T40" fmla="*/ 5 w 46"/>
                <a:gd name="T41" fmla="*/ 16 h 29"/>
                <a:gd name="T42" fmla="*/ 8 w 46"/>
                <a:gd name="T43" fmla="*/ 12 h 29"/>
                <a:gd name="T44" fmla="*/ 12 w 46"/>
                <a:gd name="T45" fmla="*/ 7 h 29"/>
                <a:gd name="T46" fmla="*/ 17 w 46"/>
                <a:gd name="T47" fmla="*/ 4 h 29"/>
                <a:gd name="T48" fmla="*/ 22 w 46"/>
                <a:gd name="T49" fmla="*/ 1 h 29"/>
                <a:gd name="T50" fmla="*/ 27 w 46"/>
                <a:gd name="T51" fmla="*/ 0 h 29"/>
                <a:gd name="T52" fmla="*/ 33 w 46"/>
                <a:gd name="T53" fmla="*/ 0 h 29"/>
                <a:gd name="T54" fmla="*/ 37 w 46"/>
                <a:gd name="T55" fmla="*/ 1 h 29"/>
                <a:gd name="T56" fmla="*/ 44 w 46"/>
                <a:gd name="T57" fmla="*/ 4 h 29"/>
                <a:gd name="T58" fmla="*/ 46 w 46"/>
                <a:gd name="T59" fmla="*/ 6 h 29"/>
                <a:gd name="T60" fmla="*/ 46 w 46"/>
                <a:gd name="T61" fmla="*/ 6 h 29"/>
                <a:gd name="T62" fmla="*/ 46 w 46"/>
                <a:gd name="T63" fmla="*/ 7 h 29"/>
                <a:gd name="T64" fmla="*/ 45 w 46"/>
                <a:gd name="T6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29">
                  <a:moveTo>
                    <a:pt x="45" y="7"/>
                  </a:moveTo>
                  <a:cubicBezTo>
                    <a:pt x="45" y="7"/>
                    <a:pt x="44" y="7"/>
                    <a:pt x="43" y="6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4"/>
                    <a:pt x="34" y="4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2" y="6"/>
                    <a:pt x="20" y="6"/>
                    <a:pt x="19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3" y="11"/>
                    <a:pt x="12" y="13"/>
                    <a:pt x="11" y="14"/>
                  </a:cubicBezTo>
                  <a:cubicBezTo>
                    <a:pt x="10" y="15"/>
                    <a:pt x="9" y="16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5" y="22"/>
                    <a:pt x="4" y="23"/>
                    <a:pt x="4" y="24"/>
                  </a:cubicBezTo>
                  <a:cubicBezTo>
                    <a:pt x="3" y="25"/>
                    <a:pt x="3" y="26"/>
                    <a:pt x="2" y="27"/>
                  </a:cubicBezTo>
                  <a:cubicBezTo>
                    <a:pt x="2" y="28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1" y="26"/>
                  </a:cubicBezTo>
                  <a:cubicBezTo>
                    <a:pt x="1" y="25"/>
                    <a:pt x="2" y="25"/>
                    <a:pt x="2" y="23"/>
                  </a:cubicBezTo>
                  <a:cubicBezTo>
                    <a:pt x="2" y="22"/>
                    <a:pt x="3" y="21"/>
                    <a:pt x="3" y="20"/>
                  </a:cubicBezTo>
                  <a:cubicBezTo>
                    <a:pt x="4" y="19"/>
                    <a:pt x="5" y="17"/>
                    <a:pt x="5" y="16"/>
                  </a:cubicBezTo>
                  <a:cubicBezTo>
                    <a:pt x="6" y="14"/>
                    <a:pt x="7" y="13"/>
                    <a:pt x="8" y="12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3" y="6"/>
                    <a:pt x="15" y="5"/>
                    <a:pt x="17" y="4"/>
                  </a:cubicBezTo>
                  <a:cubicBezTo>
                    <a:pt x="18" y="3"/>
                    <a:pt x="20" y="2"/>
                    <a:pt x="22" y="1"/>
                  </a:cubicBezTo>
                  <a:cubicBezTo>
                    <a:pt x="24" y="1"/>
                    <a:pt x="26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40" y="2"/>
                    <a:pt x="42" y="4"/>
                    <a:pt x="44" y="4"/>
                  </a:cubicBezTo>
                  <a:cubicBezTo>
                    <a:pt x="45" y="5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7"/>
                    <a:pt x="46" y="7"/>
                    <a:pt x="46" y="7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A5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1" name="Freeform 131">
              <a:extLst>
                <a:ext uri="{FF2B5EF4-FFF2-40B4-BE49-F238E27FC236}">
                  <a16:creationId xmlns:a16="http://schemas.microsoft.com/office/drawing/2014/main" id="{E6EF965A-6C0E-4F26-9FFB-B124F023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462213"/>
              <a:ext cx="173037" cy="107950"/>
            </a:xfrm>
            <a:custGeom>
              <a:avLst/>
              <a:gdLst>
                <a:gd name="T0" fmla="*/ 1 w 46"/>
                <a:gd name="T1" fmla="*/ 6 h 29"/>
                <a:gd name="T2" fmla="*/ 3 w 46"/>
                <a:gd name="T3" fmla="*/ 4 h 29"/>
                <a:gd name="T4" fmla="*/ 9 w 46"/>
                <a:gd name="T5" fmla="*/ 1 h 29"/>
                <a:gd name="T6" fmla="*/ 13 w 46"/>
                <a:gd name="T7" fmla="*/ 0 h 29"/>
                <a:gd name="T8" fmla="*/ 19 w 46"/>
                <a:gd name="T9" fmla="*/ 0 h 29"/>
                <a:gd name="T10" fmla="*/ 24 w 46"/>
                <a:gd name="T11" fmla="*/ 1 h 29"/>
                <a:gd name="T12" fmla="*/ 30 w 46"/>
                <a:gd name="T13" fmla="*/ 4 h 29"/>
                <a:gd name="T14" fmla="*/ 34 w 46"/>
                <a:gd name="T15" fmla="*/ 7 h 29"/>
                <a:gd name="T16" fmla="*/ 38 w 46"/>
                <a:gd name="T17" fmla="*/ 12 h 29"/>
                <a:gd name="T18" fmla="*/ 41 w 46"/>
                <a:gd name="T19" fmla="*/ 16 h 29"/>
                <a:gd name="T20" fmla="*/ 43 w 46"/>
                <a:gd name="T21" fmla="*/ 20 h 29"/>
                <a:gd name="T22" fmla="*/ 44 w 46"/>
                <a:gd name="T23" fmla="*/ 23 h 29"/>
                <a:gd name="T24" fmla="*/ 45 w 46"/>
                <a:gd name="T25" fmla="*/ 26 h 29"/>
                <a:gd name="T26" fmla="*/ 46 w 46"/>
                <a:gd name="T27" fmla="*/ 29 h 29"/>
                <a:gd name="T28" fmla="*/ 46 w 46"/>
                <a:gd name="T29" fmla="*/ 29 h 29"/>
                <a:gd name="T30" fmla="*/ 45 w 46"/>
                <a:gd name="T31" fmla="*/ 29 h 29"/>
                <a:gd name="T32" fmla="*/ 45 w 46"/>
                <a:gd name="T33" fmla="*/ 29 h 29"/>
                <a:gd name="T34" fmla="*/ 44 w 46"/>
                <a:gd name="T35" fmla="*/ 27 h 29"/>
                <a:gd name="T36" fmla="*/ 42 w 46"/>
                <a:gd name="T37" fmla="*/ 24 h 29"/>
                <a:gd name="T38" fmla="*/ 41 w 46"/>
                <a:gd name="T39" fmla="*/ 21 h 29"/>
                <a:gd name="T40" fmla="*/ 38 w 46"/>
                <a:gd name="T41" fmla="*/ 18 h 29"/>
                <a:gd name="T42" fmla="*/ 35 w 46"/>
                <a:gd name="T43" fmla="*/ 14 h 29"/>
                <a:gd name="T44" fmla="*/ 32 w 46"/>
                <a:gd name="T45" fmla="*/ 10 h 29"/>
                <a:gd name="T46" fmla="*/ 28 w 46"/>
                <a:gd name="T47" fmla="*/ 7 h 29"/>
                <a:gd name="T48" fmla="*/ 23 w 46"/>
                <a:gd name="T49" fmla="*/ 5 h 29"/>
                <a:gd name="T50" fmla="*/ 18 w 46"/>
                <a:gd name="T51" fmla="*/ 4 h 29"/>
                <a:gd name="T52" fmla="*/ 14 w 46"/>
                <a:gd name="T53" fmla="*/ 4 h 29"/>
                <a:gd name="T54" fmla="*/ 10 w 46"/>
                <a:gd name="T55" fmla="*/ 4 h 29"/>
                <a:gd name="T56" fmla="*/ 4 w 46"/>
                <a:gd name="T57" fmla="*/ 6 h 29"/>
                <a:gd name="T58" fmla="*/ 1 w 46"/>
                <a:gd name="T59" fmla="*/ 7 h 29"/>
                <a:gd name="T60" fmla="*/ 0 w 46"/>
                <a:gd name="T61" fmla="*/ 7 h 29"/>
                <a:gd name="T62" fmla="*/ 0 w 46"/>
                <a:gd name="T63" fmla="*/ 6 h 29"/>
                <a:gd name="T64" fmla="*/ 1 w 46"/>
                <a:gd name="T6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29">
                  <a:moveTo>
                    <a:pt x="1" y="6"/>
                  </a:moveTo>
                  <a:cubicBezTo>
                    <a:pt x="1" y="6"/>
                    <a:pt x="1" y="5"/>
                    <a:pt x="3" y="4"/>
                  </a:cubicBezTo>
                  <a:cubicBezTo>
                    <a:pt x="4" y="4"/>
                    <a:pt x="6" y="2"/>
                    <a:pt x="9" y="1"/>
                  </a:cubicBezTo>
                  <a:cubicBezTo>
                    <a:pt x="10" y="1"/>
                    <a:pt x="12" y="1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1" y="0"/>
                    <a:pt x="22" y="1"/>
                    <a:pt x="24" y="1"/>
                  </a:cubicBezTo>
                  <a:cubicBezTo>
                    <a:pt x="26" y="2"/>
                    <a:pt x="28" y="3"/>
                    <a:pt x="30" y="4"/>
                  </a:cubicBezTo>
                  <a:cubicBezTo>
                    <a:pt x="31" y="5"/>
                    <a:pt x="33" y="6"/>
                    <a:pt x="34" y="7"/>
                  </a:cubicBezTo>
                  <a:cubicBezTo>
                    <a:pt x="36" y="9"/>
                    <a:pt x="37" y="10"/>
                    <a:pt x="38" y="12"/>
                  </a:cubicBezTo>
                  <a:cubicBezTo>
                    <a:pt x="39" y="13"/>
                    <a:pt x="40" y="14"/>
                    <a:pt x="41" y="16"/>
                  </a:cubicBezTo>
                  <a:cubicBezTo>
                    <a:pt x="42" y="17"/>
                    <a:pt x="42" y="19"/>
                    <a:pt x="43" y="20"/>
                  </a:cubicBezTo>
                  <a:cubicBezTo>
                    <a:pt x="44" y="21"/>
                    <a:pt x="44" y="22"/>
                    <a:pt x="44" y="23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8"/>
                    <a:pt x="44" y="27"/>
                  </a:cubicBezTo>
                  <a:cubicBezTo>
                    <a:pt x="43" y="26"/>
                    <a:pt x="43" y="25"/>
                    <a:pt x="42" y="24"/>
                  </a:cubicBezTo>
                  <a:cubicBezTo>
                    <a:pt x="42" y="23"/>
                    <a:pt x="41" y="22"/>
                    <a:pt x="41" y="21"/>
                  </a:cubicBezTo>
                  <a:cubicBezTo>
                    <a:pt x="40" y="20"/>
                    <a:pt x="39" y="19"/>
                    <a:pt x="38" y="18"/>
                  </a:cubicBezTo>
                  <a:cubicBezTo>
                    <a:pt x="37" y="16"/>
                    <a:pt x="36" y="15"/>
                    <a:pt x="35" y="14"/>
                  </a:cubicBezTo>
                  <a:cubicBezTo>
                    <a:pt x="34" y="13"/>
                    <a:pt x="33" y="11"/>
                    <a:pt x="32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6"/>
                    <a:pt x="23" y="5"/>
                  </a:cubicBezTo>
                  <a:cubicBezTo>
                    <a:pt x="21" y="5"/>
                    <a:pt x="20" y="4"/>
                    <a:pt x="18" y="4"/>
                  </a:cubicBezTo>
                  <a:cubicBezTo>
                    <a:pt x="17" y="4"/>
                    <a:pt x="15" y="4"/>
                    <a:pt x="14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7" y="5"/>
                    <a:pt x="5" y="5"/>
                    <a:pt x="4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A5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2" name="Freeform 132">
              <a:extLst>
                <a:ext uri="{FF2B5EF4-FFF2-40B4-BE49-F238E27FC236}">
                  <a16:creationId xmlns:a16="http://schemas.microsoft.com/office/drawing/2014/main" id="{0BB97E7C-D51E-45D7-8797-55A18271A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2047875"/>
              <a:ext cx="508000" cy="503238"/>
            </a:xfrm>
            <a:custGeom>
              <a:avLst/>
              <a:gdLst>
                <a:gd name="T0" fmla="*/ 127 w 135"/>
                <a:gd name="T1" fmla="*/ 67 h 134"/>
                <a:gd name="T2" fmla="*/ 119 w 135"/>
                <a:gd name="T3" fmla="*/ 67 h 134"/>
                <a:gd name="T4" fmla="*/ 104 w 135"/>
                <a:gd name="T5" fmla="*/ 103 h 134"/>
                <a:gd name="T6" fmla="*/ 67 w 135"/>
                <a:gd name="T7" fmla="*/ 118 h 134"/>
                <a:gd name="T8" fmla="*/ 31 w 135"/>
                <a:gd name="T9" fmla="*/ 103 h 134"/>
                <a:gd name="T10" fmla="*/ 16 w 135"/>
                <a:gd name="T11" fmla="*/ 67 h 134"/>
                <a:gd name="T12" fmla="*/ 31 w 135"/>
                <a:gd name="T13" fmla="*/ 31 h 134"/>
                <a:gd name="T14" fmla="*/ 67 w 135"/>
                <a:gd name="T15" fmla="*/ 16 h 134"/>
                <a:gd name="T16" fmla="*/ 104 w 135"/>
                <a:gd name="T17" fmla="*/ 31 h 134"/>
                <a:gd name="T18" fmla="*/ 119 w 135"/>
                <a:gd name="T19" fmla="*/ 67 h 134"/>
                <a:gd name="T20" fmla="*/ 127 w 135"/>
                <a:gd name="T21" fmla="*/ 67 h 134"/>
                <a:gd name="T22" fmla="*/ 135 w 135"/>
                <a:gd name="T23" fmla="*/ 67 h 134"/>
                <a:gd name="T24" fmla="*/ 67 w 135"/>
                <a:gd name="T25" fmla="*/ 0 h 134"/>
                <a:gd name="T26" fmla="*/ 0 w 135"/>
                <a:gd name="T27" fmla="*/ 67 h 134"/>
                <a:gd name="T28" fmla="*/ 67 w 135"/>
                <a:gd name="T29" fmla="*/ 134 h 134"/>
                <a:gd name="T30" fmla="*/ 135 w 135"/>
                <a:gd name="T31" fmla="*/ 67 h 134"/>
                <a:gd name="T32" fmla="*/ 127 w 135"/>
                <a:gd name="T33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34">
                  <a:moveTo>
                    <a:pt x="127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8" y="81"/>
                    <a:pt x="113" y="94"/>
                    <a:pt x="104" y="103"/>
                  </a:cubicBezTo>
                  <a:cubicBezTo>
                    <a:pt x="94" y="112"/>
                    <a:pt x="82" y="118"/>
                    <a:pt x="67" y="118"/>
                  </a:cubicBezTo>
                  <a:cubicBezTo>
                    <a:pt x="53" y="118"/>
                    <a:pt x="40" y="112"/>
                    <a:pt x="31" y="103"/>
                  </a:cubicBezTo>
                  <a:cubicBezTo>
                    <a:pt x="22" y="94"/>
                    <a:pt x="16" y="81"/>
                    <a:pt x="16" y="67"/>
                  </a:cubicBezTo>
                  <a:cubicBezTo>
                    <a:pt x="16" y="53"/>
                    <a:pt x="22" y="40"/>
                    <a:pt x="31" y="31"/>
                  </a:cubicBezTo>
                  <a:cubicBezTo>
                    <a:pt x="40" y="21"/>
                    <a:pt x="53" y="16"/>
                    <a:pt x="67" y="16"/>
                  </a:cubicBezTo>
                  <a:cubicBezTo>
                    <a:pt x="82" y="16"/>
                    <a:pt x="94" y="21"/>
                    <a:pt x="104" y="31"/>
                  </a:cubicBezTo>
                  <a:cubicBezTo>
                    <a:pt x="113" y="40"/>
                    <a:pt x="118" y="53"/>
                    <a:pt x="119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5" y="67"/>
                  </a:cubicBezTo>
                  <a:cubicBezTo>
                    <a:pt x="127" y="67"/>
                    <a:pt x="127" y="67"/>
                    <a:pt x="127" y="67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3" name="Freeform 133">
              <a:extLst>
                <a:ext uri="{FF2B5EF4-FFF2-40B4-BE49-F238E27FC236}">
                  <a16:creationId xmlns:a16="http://schemas.microsoft.com/office/drawing/2014/main" id="{AABFD43F-7523-4538-B4CA-E8DD6E13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2047875"/>
              <a:ext cx="503237" cy="503238"/>
            </a:xfrm>
            <a:custGeom>
              <a:avLst/>
              <a:gdLst>
                <a:gd name="T0" fmla="*/ 126 w 134"/>
                <a:gd name="T1" fmla="*/ 67 h 134"/>
                <a:gd name="T2" fmla="*/ 118 w 134"/>
                <a:gd name="T3" fmla="*/ 67 h 134"/>
                <a:gd name="T4" fmla="*/ 103 w 134"/>
                <a:gd name="T5" fmla="*/ 103 h 134"/>
                <a:gd name="T6" fmla="*/ 67 w 134"/>
                <a:gd name="T7" fmla="*/ 118 h 134"/>
                <a:gd name="T8" fmla="*/ 31 w 134"/>
                <a:gd name="T9" fmla="*/ 103 h 134"/>
                <a:gd name="T10" fmla="*/ 16 w 134"/>
                <a:gd name="T11" fmla="*/ 67 h 134"/>
                <a:gd name="T12" fmla="*/ 31 w 134"/>
                <a:gd name="T13" fmla="*/ 31 h 134"/>
                <a:gd name="T14" fmla="*/ 67 w 134"/>
                <a:gd name="T15" fmla="*/ 16 h 134"/>
                <a:gd name="T16" fmla="*/ 103 w 134"/>
                <a:gd name="T17" fmla="*/ 31 h 134"/>
                <a:gd name="T18" fmla="*/ 118 w 134"/>
                <a:gd name="T19" fmla="*/ 67 h 134"/>
                <a:gd name="T20" fmla="*/ 126 w 134"/>
                <a:gd name="T21" fmla="*/ 67 h 134"/>
                <a:gd name="T22" fmla="*/ 134 w 134"/>
                <a:gd name="T23" fmla="*/ 67 h 134"/>
                <a:gd name="T24" fmla="*/ 67 w 134"/>
                <a:gd name="T25" fmla="*/ 0 h 134"/>
                <a:gd name="T26" fmla="*/ 0 w 134"/>
                <a:gd name="T27" fmla="*/ 67 h 134"/>
                <a:gd name="T28" fmla="*/ 67 w 134"/>
                <a:gd name="T29" fmla="*/ 134 h 134"/>
                <a:gd name="T30" fmla="*/ 134 w 134"/>
                <a:gd name="T31" fmla="*/ 67 h 134"/>
                <a:gd name="T32" fmla="*/ 126 w 134"/>
                <a:gd name="T33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34">
                  <a:moveTo>
                    <a:pt x="126" y="67"/>
                  </a:move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3" y="94"/>
                    <a:pt x="103" y="103"/>
                  </a:cubicBezTo>
                  <a:cubicBezTo>
                    <a:pt x="94" y="112"/>
                    <a:pt x="81" y="118"/>
                    <a:pt x="67" y="118"/>
                  </a:cubicBezTo>
                  <a:cubicBezTo>
                    <a:pt x="53" y="118"/>
                    <a:pt x="40" y="112"/>
                    <a:pt x="31" y="103"/>
                  </a:cubicBezTo>
                  <a:cubicBezTo>
                    <a:pt x="22" y="94"/>
                    <a:pt x="16" y="81"/>
                    <a:pt x="16" y="67"/>
                  </a:cubicBezTo>
                  <a:cubicBezTo>
                    <a:pt x="16" y="53"/>
                    <a:pt x="22" y="40"/>
                    <a:pt x="31" y="31"/>
                  </a:cubicBezTo>
                  <a:cubicBezTo>
                    <a:pt x="40" y="21"/>
                    <a:pt x="53" y="16"/>
                    <a:pt x="67" y="16"/>
                  </a:cubicBezTo>
                  <a:cubicBezTo>
                    <a:pt x="81" y="16"/>
                    <a:pt x="94" y="21"/>
                    <a:pt x="103" y="31"/>
                  </a:cubicBezTo>
                  <a:cubicBezTo>
                    <a:pt x="113" y="40"/>
                    <a:pt x="118" y="53"/>
                    <a:pt x="118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26" y="67"/>
                    <a:pt x="126" y="67"/>
                    <a:pt x="126" y="67"/>
                  </a:cubicBezTo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4" name="Freeform 134">
              <a:extLst>
                <a:ext uri="{FF2B5EF4-FFF2-40B4-BE49-F238E27FC236}">
                  <a16:creationId xmlns:a16="http://schemas.microsoft.com/office/drawing/2014/main" id="{CE38980B-FCD4-417B-A66F-5BA701D9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2273300"/>
              <a:ext cx="174625" cy="93663"/>
            </a:xfrm>
            <a:custGeom>
              <a:avLst/>
              <a:gdLst>
                <a:gd name="T0" fmla="*/ 2 w 46"/>
                <a:gd name="T1" fmla="*/ 18 h 25"/>
                <a:gd name="T2" fmla="*/ 33 w 46"/>
                <a:gd name="T3" fmla="*/ 2 h 25"/>
                <a:gd name="T4" fmla="*/ 44 w 46"/>
                <a:gd name="T5" fmla="*/ 5 h 25"/>
                <a:gd name="T6" fmla="*/ 41 w 46"/>
                <a:gd name="T7" fmla="*/ 16 h 25"/>
                <a:gd name="T8" fmla="*/ 39 w 46"/>
                <a:gd name="T9" fmla="*/ 17 h 25"/>
                <a:gd name="T10" fmla="*/ 5 w 46"/>
                <a:gd name="T11" fmla="*/ 25 h 25"/>
                <a:gd name="T12" fmla="*/ 0 w 46"/>
                <a:gd name="T13" fmla="*/ 22 h 25"/>
                <a:gd name="T14" fmla="*/ 2 w 46"/>
                <a:gd name="T1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5">
                  <a:moveTo>
                    <a:pt x="2" y="18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7" y="0"/>
                    <a:pt x="42" y="1"/>
                    <a:pt x="44" y="5"/>
                  </a:cubicBezTo>
                  <a:cubicBezTo>
                    <a:pt x="46" y="9"/>
                    <a:pt x="45" y="14"/>
                    <a:pt x="41" y="16"/>
                  </a:cubicBezTo>
                  <a:cubicBezTo>
                    <a:pt x="40" y="16"/>
                    <a:pt x="40" y="17"/>
                    <a:pt x="39" y="1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4"/>
                    <a:pt x="0" y="22"/>
                  </a:cubicBezTo>
                  <a:cubicBezTo>
                    <a:pt x="0" y="20"/>
                    <a:pt x="1" y="19"/>
                    <a:pt x="2" y="18"/>
                  </a:cubicBez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5" name="Freeform 135">
              <a:extLst>
                <a:ext uri="{FF2B5EF4-FFF2-40B4-BE49-F238E27FC236}">
                  <a16:creationId xmlns:a16="http://schemas.microsoft.com/office/drawing/2014/main" id="{A0B39D92-3FFC-470F-B2FB-EB43F8E22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2198688"/>
              <a:ext cx="263525" cy="79375"/>
            </a:xfrm>
            <a:custGeom>
              <a:avLst/>
              <a:gdLst>
                <a:gd name="T0" fmla="*/ 2 w 70"/>
                <a:gd name="T1" fmla="*/ 13 h 21"/>
                <a:gd name="T2" fmla="*/ 3 w 70"/>
                <a:gd name="T3" fmla="*/ 13 h 21"/>
                <a:gd name="T4" fmla="*/ 4 w 70"/>
                <a:gd name="T5" fmla="*/ 11 h 21"/>
                <a:gd name="T6" fmla="*/ 11 w 70"/>
                <a:gd name="T7" fmla="*/ 7 h 21"/>
                <a:gd name="T8" fmla="*/ 16 w 70"/>
                <a:gd name="T9" fmla="*/ 5 h 21"/>
                <a:gd name="T10" fmla="*/ 22 w 70"/>
                <a:gd name="T11" fmla="*/ 3 h 21"/>
                <a:gd name="T12" fmla="*/ 36 w 70"/>
                <a:gd name="T13" fmla="*/ 0 h 21"/>
                <a:gd name="T14" fmla="*/ 43 w 70"/>
                <a:gd name="T15" fmla="*/ 1 h 21"/>
                <a:gd name="T16" fmla="*/ 50 w 70"/>
                <a:gd name="T17" fmla="*/ 2 h 21"/>
                <a:gd name="T18" fmla="*/ 53 w 70"/>
                <a:gd name="T19" fmla="*/ 3 h 21"/>
                <a:gd name="T20" fmla="*/ 56 w 70"/>
                <a:gd name="T21" fmla="*/ 5 h 21"/>
                <a:gd name="T22" fmla="*/ 61 w 70"/>
                <a:gd name="T23" fmla="*/ 8 h 21"/>
                <a:gd name="T24" fmla="*/ 64 w 70"/>
                <a:gd name="T25" fmla="*/ 11 h 21"/>
                <a:gd name="T26" fmla="*/ 67 w 70"/>
                <a:gd name="T27" fmla="*/ 13 h 21"/>
                <a:gd name="T28" fmla="*/ 69 w 70"/>
                <a:gd name="T29" fmla="*/ 16 h 21"/>
                <a:gd name="T30" fmla="*/ 68 w 70"/>
                <a:gd name="T31" fmla="*/ 20 h 21"/>
                <a:gd name="T32" fmla="*/ 65 w 70"/>
                <a:gd name="T33" fmla="*/ 21 h 21"/>
                <a:gd name="T34" fmla="*/ 65 w 70"/>
                <a:gd name="T35" fmla="*/ 20 h 21"/>
                <a:gd name="T36" fmla="*/ 62 w 70"/>
                <a:gd name="T37" fmla="*/ 19 h 21"/>
                <a:gd name="T38" fmla="*/ 60 w 70"/>
                <a:gd name="T39" fmla="*/ 18 h 21"/>
                <a:gd name="T40" fmla="*/ 56 w 70"/>
                <a:gd name="T41" fmla="*/ 16 h 21"/>
                <a:gd name="T42" fmla="*/ 52 w 70"/>
                <a:gd name="T43" fmla="*/ 14 h 21"/>
                <a:gd name="T44" fmla="*/ 49 w 70"/>
                <a:gd name="T45" fmla="*/ 14 h 21"/>
                <a:gd name="T46" fmla="*/ 47 w 70"/>
                <a:gd name="T47" fmla="*/ 13 h 21"/>
                <a:gd name="T48" fmla="*/ 42 w 70"/>
                <a:gd name="T49" fmla="*/ 13 h 21"/>
                <a:gd name="T50" fmla="*/ 36 w 70"/>
                <a:gd name="T51" fmla="*/ 12 h 21"/>
                <a:gd name="T52" fmla="*/ 30 w 70"/>
                <a:gd name="T53" fmla="*/ 13 h 21"/>
                <a:gd name="T54" fmla="*/ 25 w 70"/>
                <a:gd name="T55" fmla="*/ 14 h 21"/>
                <a:gd name="T56" fmla="*/ 20 w 70"/>
                <a:gd name="T57" fmla="*/ 15 h 21"/>
                <a:gd name="T58" fmla="*/ 15 w 70"/>
                <a:gd name="T59" fmla="*/ 16 h 21"/>
                <a:gd name="T60" fmla="*/ 8 w 70"/>
                <a:gd name="T61" fmla="*/ 18 h 21"/>
                <a:gd name="T62" fmla="*/ 5 w 70"/>
                <a:gd name="T63" fmla="*/ 19 h 21"/>
                <a:gd name="T64" fmla="*/ 1 w 70"/>
                <a:gd name="T65" fmla="*/ 18 h 21"/>
                <a:gd name="T66" fmla="*/ 1 w 70"/>
                <a:gd name="T67" fmla="*/ 14 h 21"/>
                <a:gd name="T68" fmla="*/ 2 w 70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21">
                  <a:moveTo>
                    <a:pt x="2" y="13"/>
                  </a:move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2"/>
                    <a:pt x="4" y="11"/>
                  </a:cubicBezTo>
                  <a:cubicBezTo>
                    <a:pt x="6" y="10"/>
                    <a:pt x="8" y="9"/>
                    <a:pt x="11" y="7"/>
                  </a:cubicBezTo>
                  <a:cubicBezTo>
                    <a:pt x="13" y="6"/>
                    <a:pt x="14" y="5"/>
                    <a:pt x="16" y="5"/>
                  </a:cubicBezTo>
                  <a:cubicBezTo>
                    <a:pt x="18" y="4"/>
                    <a:pt x="20" y="3"/>
                    <a:pt x="22" y="3"/>
                  </a:cubicBezTo>
                  <a:cubicBezTo>
                    <a:pt x="26" y="1"/>
                    <a:pt x="31" y="1"/>
                    <a:pt x="36" y="0"/>
                  </a:cubicBezTo>
                  <a:cubicBezTo>
                    <a:pt x="38" y="1"/>
                    <a:pt x="40" y="0"/>
                    <a:pt x="43" y="1"/>
                  </a:cubicBezTo>
                  <a:cubicBezTo>
                    <a:pt x="45" y="1"/>
                    <a:pt x="47" y="2"/>
                    <a:pt x="50" y="2"/>
                  </a:cubicBezTo>
                  <a:cubicBezTo>
                    <a:pt x="51" y="3"/>
                    <a:pt x="52" y="3"/>
                    <a:pt x="53" y="3"/>
                  </a:cubicBezTo>
                  <a:cubicBezTo>
                    <a:pt x="54" y="4"/>
                    <a:pt x="55" y="4"/>
                    <a:pt x="56" y="5"/>
                  </a:cubicBezTo>
                  <a:cubicBezTo>
                    <a:pt x="58" y="6"/>
                    <a:pt x="59" y="7"/>
                    <a:pt x="61" y="8"/>
                  </a:cubicBezTo>
                  <a:cubicBezTo>
                    <a:pt x="62" y="9"/>
                    <a:pt x="63" y="10"/>
                    <a:pt x="64" y="11"/>
                  </a:cubicBezTo>
                  <a:cubicBezTo>
                    <a:pt x="65" y="12"/>
                    <a:pt x="66" y="13"/>
                    <a:pt x="67" y="13"/>
                  </a:cubicBezTo>
                  <a:cubicBezTo>
                    <a:pt x="68" y="15"/>
                    <a:pt x="69" y="16"/>
                    <a:pt x="69" y="16"/>
                  </a:cubicBezTo>
                  <a:cubicBezTo>
                    <a:pt x="70" y="17"/>
                    <a:pt x="70" y="19"/>
                    <a:pt x="68" y="20"/>
                  </a:cubicBezTo>
                  <a:cubicBezTo>
                    <a:pt x="67" y="21"/>
                    <a:pt x="66" y="21"/>
                    <a:pt x="65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4" y="20"/>
                    <a:pt x="62" y="19"/>
                  </a:cubicBezTo>
                  <a:cubicBezTo>
                    <a:pt x="61" y="19"/>
                    <a:pt x="61" y="18"/>
                    <a:pt x="60" y="18"/>
                  </a:cubicBezTo>
                  <a:cubicBezTo>
                    <a:pt x="58" y="17"/>
                    <a:pt x="57" y="17"/>
                    <a:pt x="56" y="16"/>
                  </a:cubicBezTo>
                  <a:cubicBezTo>
                    <a:pt x="55" y="15"/>
                    <a:pt x="53" y="15"/>
                    <a:pt x="52" y="14"/>
                  </a:cubicBezTo>
                  <a:cubicBezTo>
                    <a:pt x="51" y="14"/>
                    <a:pt x="50" y="14"/>
                    <a:pt x="49" y="14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5" y="13"/>
                    <a:pt x="43" y="13"/>
                    <a:pt x="42" y="13"/>
                  </a:cubicBezTo>
                  <a:cubicBezTo>
                    <a:pt x="40" y="12"/>
                    <a:pt x="38" y="12"/>
                    <a:pt x="36" y="12"/>
                  </a:cubicBezTo>
                  <a:cubicBezTo>
                    <a:pt x="34" y="13"/>
                    <a:pt x="32" y="13"/>
                    <a:pt x="30" y="13"/>
                  </a:cubicBezTo>
                  <a:cubicBezTo>
                    <a:pt x="29" y="13"/>
                    <a:pt x="27" y="13"/>
                    <a:pt x="25" y="14"/>
                  </a:cubicBezTo>
                  <a:cubicBezTo>
                    <a:pt x="23" y="14"/>
                    <a:pt x="21" y="14"/>
                    <a:pt x="20" y="15"/>
                  </a:cubicBezTo>
                  <a:cubicBezTo>
                    <a:pt x="18" y="15"/>
                    <a:pt x="16" y="16"/>
                    <a:pt x="15" y="16"/>
                  </a:cubicBezTo>
                  <a:cubicBezTo>
                    <a:pt x="12" y="17"/>
                    <a:pt x="10" y="17"/>
                    <a:pt x="8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6" name="Freeform 136">
              <a:extLst>
                <a:ext uri="{FF2B5EF4-FFF2-40B4-BE49-F238E27FC236}">
                  <a16:creationId xmlns:a16="http://schemas.microsoft.com/office/drawing/2014/main" id="{845D8C63-2F85-4176-AD2F-76084D74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2266950"/>
              <a:ext cx="195262" cy="93663"/>
            </a:xfrm>
            <a:custGeom>
              <a:avLst/>
              <a:gdLst>
                <a:gd name="T0" fmla="*/ 12 w 52"/>
                <a:gd name="T1" fmla="*/ 1 h 25"/>
                <a:gd name="T2" fmla="*/ 50 w 52"/>
                <a:gd name="T3" fmla="*/ 18 h 25"/>
                <a:gd name="T4" fmla="*/ 51 w 52"/>
                <a:gd name="T5" fmla="*/ 23 h 25"/>
                <a:gd name="T6" fmla="*/ 47 w 52"/>
                <a:gd name="T7" fmla="*/ 25 h 25"/>
                <a:gd name="T8" fmla="*/ 7 w 52"/>
                <a:gd name="T9" fmla="*/ 16 h 25"/>
                <a:gd name="T10" fmla="*/ 1 w 52"/>
                <a:gd name="T11" fmla="*/ 7 h 25"/>
                <a:gd name="T12" fmla="*/ 10 w 52"/>
                <a:gd name="T13" fmla="*/ 1 h 25"/>
                <a:gd name="T14" fmla="*/ 12 w 52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5">
                  <a:moveTo>
                    <a:pt x="12" y="1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1" y="19"/>
                    <a:pt x="52" y="21"/>
                    <a:pt x="51" y="23"/>
                  </a:cubicBezTo>
                  <a:cubicBezTo>
                    <a:pt x="51" y="24"/>
                    <a:pt x="49" y="25"/>
                    <a:pt x="47" y="2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2" y="2"/>
                    <a:pt x="6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2C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7" name="Freeform 137">
              <a:extLst>
                <a:ext uri="{FF2B5EF4-FFF2-40B4-BE49-F238E27FC236}">
                  <a16:creationId xmlns:a16="http://schemas.microsoft.com/office/drawing/2014/main" id="{AF44B5BF-B2CB-4370-B864-FEBC8CCA1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863" y="2533650"/>
              <a:ext cx="436562" cy="138113"/>
            </a:xfrm>
            <a:custGeom>
              <a:avLst/>
              <a:gdLst>
                <a:gd name="T0" fmla="*/ 4 w 116"/>
                <a:gd name="T1" fmla="*/ 1 h 37"/>
                <a:gd name="T2" fmla="*/ 5 w 116"/>
                <a:gd name="T3" fmla="*/ 3 h 37"/>
                <a:gd name="T4" fmla="*/ 7 w 116"/>
                <a:gd name="T5" fmla="*/ 6 h 37"/>
                <a:gd name="T6" fmla="*/ 11 w 116"/>
                <a:gd name="T7" fmla="*/ 10 h 37"/>
                <a:gd name="T8" fmla="*/ 17 w 116"/>
                <a:gd name="T9" fmla="*/ 16 h 37"/>
                <a:gd name="T10" fmla="*/ 25 w 116"/>
                <a:gd name="T11" fmla="*/ 21 h 37"/>
                <a:gd name="T12" fmla="*/ 30 w 116"/>
                <a:gd name="T13" fmla="*/ 23 h 37"/>
                <a:gd name="T14" fmla="*/ 35 w 116"/>
                <a:gd name="T15" fmla="*/ 25 h 37"/>
                <a:gd name="T16" fmla="*/ 40 w 116"/>
                <a:gd name="T17" fmla="*/ 27 h 37"/>
                <a:gd name="T18" fmla="*/ 45 w 116"/>
                <a:gd name="T19" fmla="*/ 28 h 37"/>
                <a:gd name="T20" fmla="*/ 57 w 116"/>
                <a:gd name="T21" fmla="*/ 29 h 37"/>
                <a:gd name="T22" fmla="*/ 63 w 116"/>
                <a:gd name="T23" fmla="*/ 28 h 37"/>
                <a:gd name="T24" fmla="*/ 68 w 116"/>
                <a:gd name="T25" fmla="*/ 28 h 37"/>
                <a:gd name="T26" fmla="*/ 74 w 116"/>
                <a:gd name="T27" fmla="*/ 26 h 37"/>
                <a:gd name="T28" fmla="*/ 79 w 116"/>
                <a:gd name="T29" fmla="*/ 25 h 37"/>
                <a:gd name="T30" fmla="*/ 84 w 116"/>
                <a:gd name="T31" fmla="*/ 23 h 37"/>
                <a:gd name="T32" fmla="*/ 89 w 116"/>
                <a:gd name="T33" fmla="*/ 21 h 37"/>
                <a:gd name="T34" fmla="*/ 93 w 116"/>
                <a:gd name="T35" fmla="*/ 19 h 37"/>
                <a:gd name="T36" fmla="*/ 97 w 116"/>
                <a:gd name="T37" fmla="*/ 16 h 37"/>
                <a:gd name="T38" fmla="*/ 104 w 116"/>
                <a:gd name="T39" fmla="*/ 11 h 37"/>
                <a:gd name="T40" fmla="*/ 108 w 116"/>
                <a:gd name="T41" fmla="*/ 7 h 37"/>
                <a:gd name="T42" fmla="*/ 111 w 116"/>
                <a:gd name="T43" fmla="*/ 4 h 37"/>
                <a:gd name="T44" fmla="*/ 112 w 116"/>
                <a:gd name="T45" fmla="*/ 3 h 37"/>
                <a:gd name="T46" fmla="*/ 112 w 116"/>
                <a:gd name="T47" fmla="*/ 3 h 37"/>
                <a:gd name="T48" fmla="*/ 115 w 116"/>
                <a:gd name="T49" fmla="*/ 3 h 37"/>
                <a:gd name="T50" fmla="*/ 116 w 116"/>
                <a:gd name="T51" fmla="*/ 6 h 37"/>
                <a:gd name="T52" fmla="*/ 115 w 116"/>
                <a:gd name="T53" fmla="*/ 7 h 37"/>
                <a:gd name="T54" fmla="*/ 112 w 116"/>
                <a:gd name="T55" fmla="*/ 11 h 37"/>
                <a:gd name="T56" fmla="*/ 107 w 116"/>
                <a:gd name="T57" fmla="*/ 16 h 37"/>
                <a:gd name="T58" fmla="*/ 101 w 116"/>
                <a:gd name="T59" fmla="*/ 21 h 37"/>
                <a:gd name="T60" fmla="*/ 97 w 116"/>
                <a:gd name="T61" fmla="*/ 24 h 37"/>
                <a:gd name="T62" fmla="*/ 92 w 116"/>
                <a:gd name="T63" fmla="*/ 27 h 37"/>
                <a:gd name="T64" fmla="*/ 87 w 116"/>
                <a:gd name="T65" fmla="*/ 30 h 37"/>
                <a:gd name="T66" fmla="*/ 82 w 116"/>
                <a:gd name="T67" fmla="*/ 32 h 37"/>
                <a:gd name="T68" fmla="*/ 76 w 116"/>
                <a:gd name="T69" fmla="*/ 34 h 37"/>
                <a:gd name="T70" fmla="*/ 70 w 116"/>
                <a:gd name="T71" fmla="*/ 35 h 37"/>
                <a:gd name="T72" fmla="*/ 63 w 116"/>
                <a:gd name="T73" fmla="*/ 36 h 37"/>
                <a:gd name="T74" fmla="*/ 57 w 116"/>
                <a:gd name="T75" fmla="*/ 37 h 37"/>
                <a:gd name="T76" fmla="*/ 44 w 116"/>
                <a:gd name="T77" fmla="*/ 36 h 37"/>
                <a:gd name="T78" fmla="*/ 38 w 116"/>
                <a:gd name="T79" fmla="*/ 34 h 37"/>
                <a:gd name="T80" fmla="*/ 32 w 116"/>
                <a:gd name="T81" fmla="*/ 32 h 37"/>
                <a:gd name="T82" fmla="*/ 22 w 116"/>
                <a:gd name="T83" fmla="*/ 27 h 37"/>
                <a:gd name="T84" fmla="*/ 13 w 116"/>
                <a:gd name="T85" fmla="*/ 20 h 37"/>
                <a:gd name="T86" fmla="*/ 7 w 116"/>
                <a:gd name="T87" fmla="*/ 14 h 37"/>
                <a:gd name="T88" fmla="*/ 3 w 116"/>
                <a:gd name="T89" fmla="*/ 9 h 37"/>
                <a:gd name="T90" fmla="*/ 1 w 116"/>
                <a:gd name="T91" fmla="*/ 5 h 37"/>
                <a:gd name="T92" fmla="*/ 0 w 116"/>
                <a:gd name="T93" fmla="*/ 3 h 37"/>
                <a:gd name="T94" fmla="*/ 1 w 116"/>
                <a:gd name="T95" fmla="*/ 1 h 37"/>
                <a:gd name="T96" fmla="*/ 4 w 116"/>
                <a:gd name="T9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37">
                  <a:moveTo>
                    <a:pt x="4" y="1"/>
                  </a:moveTo>
                  <a:cubicBezTo>
                    <a:pt x="4" y="1"/>
                    <a:pt x="4" y="2"/>
                    <a:pt x="5" y="3"/>
                  </a:cubicBezTo>
                  <a:cubicBezTo>
                    <a:pt x="5" y="3"/>
                    <a:pt x="6" y="4"/>
                    <a:pt x="7" y="6"/>
                  </a:cubicBezTo>
                  <a:cubicBezTo>
                    <a:pt x="8" y="7"/>
                    <a:pt x="10" y="9"/>
                    <a:pt x="11" y="10"/>
                  </a:cubicBezTo>
                  <a:cubicBezTo>
                    <a:pt x="13" y="12"/>
                    <a:pt x="15" y="14"/>
                    <a:pt x="17" y="16"/>
                  </a:cubicBezTo>
                  <a:cubicBezTo>
                    <a:pt x="20" y="17"/>
                    <a:pt x="22" y="19"/>
                    <a:pt x="25" y="21"/>
                  </a:cubicBezTo>
                  <a:cubicBezTo>
                    <a:pt x="27" y="22"/>
                    <a:pt x="28" y="22"/>
                    <a:pt x="30" y="23"/>
                  </a:cubicBezTo>
                  <a:cubicBezTo>
                    <a:pt x="31" y="24"/>
                    <a:pt x="33" y="25"/>
                    <a:pt x="35" y="25"/>
                  </a:cubicBezTo>
                  <a:cubicBezTo>
                    <a:pt x="36" y="26"/>
                    <a:pt x="38" y="26"/>
                    <a:pt x="40" y="27"/>
                  </a:cubicBezTo>
                  <a:cubicBezTo>
                    <a:pt x="42" y="27"/>
                    <a:pt x="43" y="28"/>
                    <a:pt x="45" y="28"/>
                  </a:cubicBezTo>
                  <a:cubicBezTo>
                    <a:pt x="49" y="28"/>
                    <a:pt x="53" y="29"/>
                    <a:pt x="57" y="29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5" y="28"/>
                    <a:pt x="66" y="28"/>
                    <a:pt x="68" y="28"/>
                  </a:cubicBezTo>
                  <a:cubicBezTo>
                    <a:pt x="70" y="27"/>
                    <a:pt x="72" y="27"/>
                    <a:pt x="74" y="26"/>
                  </a:cubicBezTo>
                  <a:cubicBezTo>
                    <a:pt x="76" y="26"/>
                    <a:pt x="77" y="25"/>
                    <a:pt x="79" y="25"/>
                  </a:cubicBezTo>
                  <a:cubicBezTo>
                    <a:pt x="81" y="24"/>
                    <a:pt x="83" y="24"/>
                    <a:pt x="84" y="23"/>
                  </a:cubicBezTo>
                  <a:cubicBezTo>
                    <a:pt x="86" y="22"/>
                    <a:pt x="87" y="22"/>
                    <a:pt x="89" y="21"/>
                  </a:cubicBezTo>
                  <a:cubicBezTo>
                    <a:pt x="90" y="20"/>
                    <a:pt x="92" y="19"/>
                    <a:pt x="93" y="19"/>
                  </a:cubicBezTo>
                  <a:cubicBezTo>
                    <a:pt x="95" y="18"/>
                    <a:pt x="96" y="17"/>
                    <a:pt x="97" y="16"/>
                  </a:cubicBezTo>
                  <a:cubicBezTo>
                    <a:pt x="100" y="14"/>
                    <a:pt x="102" y="13"/>
                    <a:pt x="104" y="11"/>
                  </a:cubicBezTo>
                  <a:cubicBezTo>
                    <a:pt x="106" y="10"/>
                    <a:pt x="107" y="8"/>
                    <a:pt x="108" y="7"/>
                  </a:cubicBezTo>
                  <a:cubicBezTo>
                    <a:pt x="110" y="6"/>
                    <a:pt x="111" y="5"/>
                    <a:pt x="111" y="4"/>
                  </a:cubicBezTo>
                  <a:cubicBezTo>
                    <a:pt x="112" y="4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2"/>
                    <a:pt x="114" y="2"/>
                    <a:pt x="115" y="3"/>
                  </a:cubicBezTo>
                  <a:cubicBezTo>
                    <a:pt x="116" y="4"/>
                    <a:pt x="116" y="5"/>
                    <a:pt x="116" y="6"/>
                  </a:cubicBezTo>
                  <a:cubicBezTo>
                    <a:pt x="116" y="6"/>
                    <a:pt x="115" y="6"/>
                    <a:pt x="115" y="7"/>
                  </a:cubicBezTo>
                  <a:cubicBezTo>
                    <a:pt x="114" y="8"/>
                    <a:pt x="113" y="9"/>
                    <a:pt x="112" y="11"/>
                  </a:cubicBezTo>
                  <a:cubicBezTo>
                    <a:pt x="111" y="12"/>
                    <a:pt x="109" y="14"/>
                    <a:pt x="107" y="16"/>
                  </a:cubicBezTo>
                  <a:cubicBezTo>
                    <a:pt x="106" y="17"/>
                    <a:pt x="103" y="19"/>
                    <a:pt x="101" y="21"/>
                  </a:cubicBezTo>
                  <a:cubicBezTo>
                    <a:pt x="100" y="22"/>
                    <a:pt x="98" y="23"/>
                    <a:pt x="97" y="24"/>
                  </a:cubicBezTo>
                  <a:cubicBezTo>
                    <a:pt x="95" y="25"/>
                    <a:pt x="94" y="26"/>
                    <a:pt x="92" y="27"/>
                  </a:cubicBezTo>
                  <a:cubicBezTo>
                    <a:pt x="91" y="28"/>
                    <a:pt x="89" y="29"/>
                    <a:pt x="87" y="30"/>
                  </a:cubicBezTo>
                  <a:cubicBezTo>
                    <a:pt x="85" y="30"/>
                    <a:pt x="84" y="31"/>
                    <a:pt x="82" y="32"/>
                  </a:cubicBezTo>
                  <a:cubicBezTo>
                    <a:pt x="80" y="33"/>
                    <a:pt x="78" y="33"/>
                    <a:pt x="76" y="34"/>
                  </a:cubicBezTo>
                  <a:cubicBezTo>
                    <a:pt x="74" y="34"/>
                    <a:pt x="72" y="35"/>
                    <a:pt x="70" y="35"/>
                  </a:cubicBezTo>
                  <a:cubicBezTo>
                    <a:pt x="68" y="36"/>
                    <a:pt x="65" y="36"/>
                    <a:pt x="63" y="36"/>
                  </a:cubicBezTo>
                  <a:cubicBezTo>
                    <a:pt x="61" y="36"/>
                    <a:pt x="59" y="36"/>
                    <a:pt x="57" y="37"/>
                  </a:cubicBezTo>
                  <a:cubicBezTo>
                    <a:pt x="53" y="37"/>
                    <a:pt x="48" y="36"/>
                    <a:pt x="44" y="36"/>
                  </a:cubicBezTo>
                  <a:cubicBezTo>
                    <a:pt x="42" y="35"/>
                    <a:pt x="40" y="35"/>
                    <a:pt x="38" y="34"/>
                  </a:cubicBezTo>
                  <a:cubicBezTo>
                    <a:pt x="36" y="34"/>
                    <a:pt x="34" y="33"/>
                    <a:pt x="32" y="32"/>
                  </a:cubicBezTo>
                  <a:cubicBezTo>
                    <a:pt x="28" y="31"/>
                    <a:pt x="25" y="29"/>
                    <a:pt x="22" y="27"/>
                  </a:cubicBezTo>
                  <a:cubicBezTo>
                    <a:pt x="18" y="25"/>
                    <a:pt x="16" y="23"/>
                    <a:pt x="13" y="20"/>
                  </a:cubicBezTo>
                  <a:cubicBezTo>
                    <a:pt x="11" y="18"/>
                    <a:pt x="9" y="16"/>
                    <a:pt x="7" y="14"/>
                  </a:cubicBezTo>
                  <a:cubicBezTo>
                    <a:pt x="6" y="12"/>
                    <a:pt x="4" y="10"/>
                    <a:pt x="3" y="9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1F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8" name="Freeform 138">
              <a:extLst>
                <a:ext uri="{FF2B5EF4-FFF2-40B4-BE49-F238E27FC236}">
                  <a16:creationId xmlns:a16="http://schemas.microsoft.com/office/drawing/2014/main" id="{8251CB2F-81A6-4296-99C5-B49E9F60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887413"/>
              <a:ext cx="334962" cy="1168400"/>
            </a:xfrm>
            <a:custGeom>
              <a:avLst/>
              <a:gdLst>
                <a:gd name="T0" fmla="*/ 88 w 89"/>
                <a:gd name="T1" fmla="*/ 13 h 311"/>
                <a:gd name="T2" fmla="*/ 84 w 89"/>
                <a:gd name="T3" fmla="*/ 11 h 311"/>
                <a:gd name="T4" fmla="*/ 73 w 89"/>
                <a:gd name="T5" fmla="*/ 8 h 311"/>
                <a:gd name="T6" fmla="*/ 55 w 89"/>
                <a:gd name="T7" fmla="*/ 6 h 311"/>
                <a:gd name="T8" fmla="*/ 32 w 89"/>
                <a:gd name="T9" fmla="*/ 10 h 311"/>
                <a:gd name="T10" fmla="*/ 14 w 89"/>
                <a:gd name="T11" fmla="*/ 28 h 311"/>
                <a:gd name="T12" fmla="*/ 9 w 89"/>
                <a:gd name="T13" fmla="*/ 41 h 311"/>
                <a:gd name="T14" fmla="*/ 8 w 89"/>
                <a:gd name="T15" fmla="*/ 49 h 311"/>
                <a:gd name="T16" fmla="*/ 8 w 89"/>
                <a:gd name="T17" fmla="*/ 57 h 311"/>
                <a:gd name="T18" fmla="*/ 8 w 89"/>
                <a:gd name="T19" fmla="*/ 61 h 311"/>
                <a:gd name="T20" fmla="*/ 8 w 89"/>
                <a:gd name="T21" fmla="*/ 65 h 311"/>
                <a:gd name="T22" fmla="*/ 8 w 89"/>
                <a:gd name="T23" fmla="*/ 73 h 311"/>
                <a:gd name="T24" fmla="*/ 9 w 89"/>
                <a:gd name="T25" fmla="*/ 82 h 311"/>
                <a:gd name="T26" fmla="*/ 11 w 89"/>
                <a:gd name="T27" fmla="*/ 90 h 311"/>
                <a:gd name="T28" fmla="*/ 14 w 89"/>
                <a:gd name="T29" fmla="*/ 107 h 311"/>
                <a:gd name="T30" fmla="*/ 19 w 89"/>
                <a:gd name="T31" fmla="*/ 124 h 311"/>
                <a:gd name="T32" fmla="*/ 28 w 89"/>
                <a:gd name="T33" fmla="*/ 158 h 311"/>
                <a:gd name="T34" fmla="*/ 33 w 89"/>
                <a:gd name="T35" fmla="*/ 174 h 311"/>
                <a:gd name="T36" fmla="*/ 37 w 89"/>
                <a:gd name="T37" fmla="*/ 191 h 311"/>
                <a:gd name="T38" fmla="*/ 40 w 89"/>
                <a:gd name="T39" fmla="*/ 207 h 311"/>
                <a:gd name="T40" fmla="*/ 42 w 89"/>
                <a:gd name="T41" fmla="*/ 223 h 311"/>
                <a:gd name="T42" fmla="*/ 43 w 89"/>
                <a:gd name="T43" fmla="*/ 238 h 311"/>
                <a:gd name="T44" fmla="*/ 44 w 89"/>
                <a:gd name="T45" fmla="*/ 251 h 311"/>
                <a:gd name="T46" fmla="*/ 43 w 89"/>
                <a:gd name="T47" fmla="*/ 276 h 311"/>
                <a:gd name="T48" fmla="*/ 41 w 89"/>
                <a:gd name="T49" fmla="*/ 294 h 311"/>
                <a:gd name="T50" fmla="*/ 39 w 89"/>
                <a:gd name="T51" fmla="*/ 311 h 311"/>
                <a:gd name="T52" fmla="*/ 35 w 89"/>
                <a:gd name="T53" fmla="*/ 310 h 311"/>
                <a:gd name="T54" fmla="*/ 37 w 89"/>
                <a:gd name="T55" fmla="*/ 294 h 311"/>
                <a:gd name="T56" fmla="*/ 38 w 89"/>
                <a:gd name="T57" fmla="*/ 276 h 311"/>
                <a:gd name="T58" fmla="*/ 37 w 89"/>
                <a:gd name="T59" fmla="*/ 252 h 311"/>
                <a:gd name="T60" fmla="*/ 36 w 89"/>
                <a:gd name="T61" fmla="*/ 238 h 311"/>
                <a:gd name="T62" fmla="*/ 35 w 89"/>
                <a:gd name="T63" fmla="*/ 224 h 311"/>
                <a:gd name="T64" fmla="*/ 32 w 89"/>
                <a:gd name="T65" fmla="*/ 208 h 311"/>
                <a:gd name="T66" fmla="*/ 29 w 89"/>
                <a:gd name="T67" fmla="*/ 193 h 311"/>
                <a:gd name="T68" fmla="*/ 25 w 89"/>
                <a:gd name="T69" fmla="*/ 176 h 311"/>
                <a:gd name="T70" fmla="*/ 21 w 89"/>
                <a:gd name="T71" fmla="*/ 160 h 311"/>
                <a:gd name="T72" fmla="*/ 11 w 89"/>
                <a:gd name="T73" fmla="*/ 126 h 311"/>
                <a:gd name="T74" fmla="*/ 7 w 89"/>
                <a:gd name="T75" fmla="*/ 109 h 311"/>
                <a:gd name="T76" fmla="*/ 3 w 89"/>
                <a:gd name="T77" fmla="*/ 91 h 311"/>
                <a:gd name="T78" fmla="*/ 2 w 89"/>
                <a:gd name="T79" fmla="*/ 83 h 311"/>
                <a:gd name="T80" fmla="*/ 1 w 89"/>
                <a:gd name="T81" fmla="*/ 74 h 311"/>
                <a:gd name="T82" fmla="*/ 0 w 89"/>
                <a:gd name="T83" fmla="*/ 65 h 311"/>
                <a:gd name="T84" fmla="*/ 0 w 89"/>
                <a:gd name="T85" fmla="*/ 61 h 311"/>
                <a:gd name="T86" fmla="*/ 0 w 89"/>
                <a:gd name="T87" fmla="*/ 57 h 311"/>
                <a:gd name="T88" fmla="*/ 1 w 89"/>
                <a:gd name="T89" fmla="*/ 48 h 311"/>
                <a:gd name="T90" fmla="*/ 2 w 89"/>
                <a:gd name="T91" fmla="*/ 40 h 311"/>
                <a:gd name="T92" fmla="*/ 8 w 89"/>
                <a:gd name="T93" fmla="*/ 24 h 311"/>
                <a:gd name="T94" fmla="*/ 30 w 89"/>
                <a:gd name="T95" fmla="*/ 4 h 311"/>
                <a:gd name="T96" fmla="*/ 55 w 89"/>
                <a:gd name="T97" fmla="*/ 1 h 311"/>
                <a:gd name="T98" fmla="*/ 74 w 89"/>
                <a:gd name="T99" fmla="*/ 4 h 311"/>
                <a:gd name="T100" fmla="*/ 85 w 89"/>
                <a:gd name="T101" fmla="*/ 7 h 311"/>
                <a:gd name="T102" fmla="*/ 89 w 89"/>
                <a:gd name="T103" fmla="*/ 9 h 311"/>
                <a:gd name="T104" fmla="*/ 88 w 89"/>
                <a:gd name="T105" fmla="*/ 1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311">
                  <a:moveTo>
                    <a:pt x="88" y="13"/>
                  </a:moveTo>
                  <a:cubicBezTo>
                    <a:pt x="88" y="13"/>
                    <a:pt x="87" y="12"/>
                    <a:pt x="84" y="11"/>
                  </a:cubicBezTo>
                  <a:cubicBezTo>
                    <a:pt x="81" y="11"/>
                    <a:pt x="78" y="9"/>
                    <a:pt x="73" y="8"/>
                  </a:cubicBezTo>
                  <a:cubicBezTo>
                    <a:pt x="68" y="7"/>
                    <a:pt x="62" y="6"/>
                    <a:pt x="55" y="6"/>
                  </a:cubicBezTo>
                  <a:cubicBezTo>
                    <a:pt x="48" y="6"/>
                    <a:pt x="40" y="7"/>
                    <a:pt x="32" y="10"/>
                  </a:cubicBezTo>
                  <a:cubicBezTo>
                    <a:pt x="25" y="13"/>
                    <a:pt x="18" y="19"/>
                    <a:pt x="14" y="28"/>
                  </a:cubicBezTo>
                  <a:cubicBezTo>
                    <a:pt x="12" y="32"/>
                    <a:pt x="10" y="37"/>
                    <a:pt x="9" y="41"/>
                  </a:cubicBezTo>
                  <a:cubicBezTo>
                    <a:pt x="9" y="44"/>
                    <a:pt x="8" y="47"/>
                    <a:pt x="8" y="49"/>
                  </a:cubicBezTo>
                  <a:cubicBezTo>
                    <a:pt x="8" y="52"/>
                    <a:pt x="8" y="54"/>
                    <a:pt x="8" y="57"/>
                  </a:cubicBezTo>
                  <a:cubicBezTo>
                    <a:pt x="8" y="58"/>
                    <a:pt x="8" y="60"/>
                    <a:pt x="8" y="6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8"/>
                    <a:pt x="8" y="71"/>
                    <a:pt x="8" y="73"/>
                  </a:cubicBezTo>
                  <a:cubicBezTo>
                    <a:pt x="9" y="76"/>
                    <a:pt x="9" y="79"/>
                    <a:pt x="9" y="82"/>
                  </a:cubicBezTo>
                  <a:cubicBezTo>
                    <a:pt x="10" y="84"/>
                    <a:pt x="10" y="87"/>
                    <a:pt x="11" y="90"/>
                  </a:cubicBezTo>
                  <a:cubicBezTo>
                    <a:pt x="12" y="96"/>
                    <a:pt x="13" y="101"/>
                    <a:pt x="14" y="107"/>
                  </a:cubicBezTo>
                  <a:cubicBezTo>
                    <a:pt x="16" y="113"/>
                    <a:pt x="17" y="118"/>
                    <a:pt x="19" y="124"/>
                  </a:cubicBezTo>
                  <a:cubicBezTo>
                    <a:pt x="22" y="135"/>
                    <a:pt x="25" y="147"/>
                    <a:pt x="28" y="158"/>
                  </a:cubicBezTo>
                  <a:cubicBezTo>
                    <a:pt x="30" y="163"/>
                    <a:pt x="31" y="169"/>
                    <a:pt x="33" y="174"/>
                  </a:cubicBezTo>
                  <a:cubicBezTo>
                    <a:pt x="34" y="180"/>
                    <a:pt x="35" y="186"/>
                    <a:pt x="37" y="191"/>
                  </a:cubicBezTo>
                  <a:cubicBezTo>
                    <a:pt x="38" y="196"/>
                    <a:pt x="39" y="202"/>
                    <a:pt x="40" y="207"/>
                  </a:cubicBezTo>
                  <a:cubicBezTo>
                    <a:pt x="40" y="212"/>
                    <a:pt x="41" y="218"/>
                    <a:pt x="42" y="223"/>
                  </a:cubicBezTo>
                  <a:cubicBezTo>
                    <a:pt x="42" y="228"/>
                    <a:pt x="43" y="233"/>
                    <a:pt x="43" y="238"/>
                  </a:cubicBezTo>
                  <a:cubicBezTo>
                    <a:pt x="43" y="242"/>
                    <a:pt x="44" y="247"/>
                    <a:pt x="44" y="251"/>
                  </a:cubicBezTo>
                  <a:cubicBezTo>
                    <a:pt x="44" y="260"/>
                    <a:pt x="44" y="269"/>
                    <a:pt x="43" y="276"/>
                  </a:cubicBezTo>
                  <a:cubicBezTo>
                    <a:pt x="43" y="283"/>
                    <a:pt x="42" y="289"/>
                    <a:pt x="41" y="294"/>
                  </a:cubicBezTo>
                  <a:cubicBezTo>
                    <a:pt x="40" y="305"/>
                    <a:pt x="39" y="311"/>
                    <a:pt x="39" y="311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35" y="310"/>
                    <a:pt x="35" y="304"/>
                    <a:pt x="37" y="294"/>
                  </a:cubicBezTo>
                  <a:cubicBezTo>
                    <a:pt x="37" y="289"/>
                    <a:pt x="37" y="283"/>
                    <a:pt x="38" y="276"/>
                  </a:cubicBezTo>
                  <a:cubicBezTo>
                    <a:pt x="38" y="268"/>
                    <a:pt x="38" y="260"/>
                    <a:pt x="37" y="252"/>
                  </a:cubicBezTo>
                  <a:cubicBezTo>
                    <a:pt x="37" y="247"/>
                    <a:pt x="37" y="243"/>
                    <a:pt x="36" y="238"/>
                  </a:cubicBezTo>
                  <a:cubicBezTo>
                    <a:pt x="36" y="233"/>
                    <a:pt x="36" y="229"/>
                    <a:pt x="35" y="224"/>
                  </a:cubicBezTo>
                  <a:cubicBezTo>
                    <a:pt x="34" y="219"/>
                    <a:pt x="33" y="214"/>
                    <a:pt x="32" y="208"/>
                  </a:cubicBezTo>
                  <a:cubicBezTo>
                    <a:pt x="31" y="203"/>
                    <a:pt x="30" y="198"/>
                    <a:pt x="29" y="193"/>
                  </a:cubicBezTo>
                  <a:cubicBezTo>
                    <a:pt x="28" y="187"/>
                    <a:pt x="27" y="182"/>
                    <a:pt x="25" y="176"/>
                  </a:cubicBezTo>
                  <a:cubicBezTo>
                    <a:pt x="24" y="171"/>
                    <a:pt x="22" y="165"/>
                    <a:pt x="21" y="160"/>
                  </a:cubicBezTo>
                  <a:cubicBezTo>
                    <a:pt x="18" y="149"/>
                    <a:pt x="14" y="137"/>
                    <a:pt x="11" y="126"/>
                  </a:cubicBezTo>
                  <a:cubicBezTo>
                    <a:pt x="10" y="120"/>
                    <a:pt x="8" y="115"/>
                    <a:pt x="7" y="109"/>
                  </a:cubicBezTo>
                  <a:cubicBezTo>
                    <a:pt x="5" y="103"/>
                    <a:pt x="4" y="97"/>
                    <a:pt x="3" y="91"/>
                  </a:cubicBezTo>
                  <a:cubicBezTo>
                    <a:pt x="2" y="89"/>
                    <a:pt x="2" y="86"/>
                    <a:pt x="2" y="83"/>
                  </a:cubicBezTo>
                  <a:cubicBezTo>
                    <a:pt x="1" y="80"/>
                    <a:pt x="1" y="77"/>
                    <a:pt x="1" y="74"/>
                  </a:cubicBezTo>
                  <a:cubicBezTo>
                    <a:pt x="0" y="71"/>
                    <a:pt x="0" y="68"/>
                    <a:pt x="0" y="6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4"/>
                    <a:pt x="1" y="51"/>
                    <a:pt x="1" y="48"/>
                  </a:cubicBezTo>
                  <a:cubicBezTo>
                    <a:pt x="1" y="45"/>
                    <a:pt x="2" y="43"/>
                    <a:pt x="2" y="40"/>
                  </a:cubicBezTo>
                  <a:cubicBezTo>
                    <a:pt x="3" y="34"/>
                    <a:pt x="5" y="29"/>
                    <a:pt x="8" y="24"/>
                  </a:cubicBezTo>
                  <a:cubicBezTo>
                    <a:pt x="13" y="15"/>
                    <a:pt x="21" y="7"/>
                    <a:pt x="30" y="4"/>
                  </a:cubicBezTo>
                  <a:cubicBezTo>
                    <a:pt x="39" y="1"/>
                    <a:pt x="48" y="0"/>
                    <a:pt x="55" y="1"/>
                  </a:cubicBezTo>
                  <a:cubicBezTo>
                    <a:pt x="62" y="1"/>
                    <a:pt x="69" y="2"/>
                    <a:pt x="74" y="4"/>
                  </a:cubicBezTo>
                  <a:cubicBezTo>
                    <a:pt x="79" y="5"/>
                    <a:pt x="83" y="6"/>
                    <a:pt x="85" y="7"/>
                  </a:cubicBezTo>
                  <a:cubicBezTo>
                    <a:pt x="88" y="8"/>
                    <a:pt x="89" y="9"/>
                    <a:pt x="89" y="9"/>
                  </a:cubicBezTo>
                  <a:lnTo>
                    <a:pt x="8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9" name="Freeform 139">
              <a:extLst>
                <a:ext uri="{FF2B5EF4-FFF2-40B4-BE49-F238E27FC236}">
                  <a16:creationId xmlns:a16="http://schemas.microsoft.com/office/drawing/2014/main" id="{717410FE-2952-4620-AC71-9AA1B139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2055813"/>
              <a:ext cx="161925" cy="222250"/>
            </a:xfrm>
            <a:custGeom>
              <a:avLst/>
              <a:gdLst>
                <a:gd name="T0" fmla="*/ 25 w 43"/>
                <a:gd name="T1" fmla="*/ 0 h 59"/>
                <a:gd name="T2" fmla="*/ 0 w 43"/>
                <a:gd name="T3" fmla="*/ 51 h 59"/>
                <a:gd name="T4" fmla="*/ 8 w 43"/>
                <a:gd name="T5" fmla="*/ 54 h 59"/>
                <a:gd name="T6" fmla="*/ 15 w 43"/>
                <a:gd name="T7" fmla="*/ 23 h 59"/>
                <a:gd name="T8" fmla="*/ 17 w 43"/>
                <a:gd name="T9" fmla="*/ 57 h 59"/>
                <a:gd name="T10" fmla="*/ 23 w 43"/>
                <a:gd name="T11" fmla="*/ 25 h 59"/>
                <a:gd name="T12" fmla="*/ 32 w 43"/>
                <a:gd name="T13" fmla="*/ 59 h 59"/>
                <a:gd name="T14" fmla="*/ 43 w 43"/>
                <a:gd name="T15" fmla="*/ 54 h 59"/>
                <a:gd name="T16" fmla="*/ 33 w 43"/>
                <a:gd name="T17" fmla="*/ 33 h 59"/>
                <a:gd name="T18" fmla="*/ 25 w 43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9">
                  <a:moveTo>
                    <a:pt x="25" y="0"/>
                  </a:moveTo>
                  <a:cubicBezTo>
                    <a:pt x="9" y="0"/>
                    <a:pt x="3" y="28"/>
                    <a:pt x="0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2" y="56"/>
                    <a:pt x="17" y="57"/>
                  </a:cubicBezTo>
                  <a:cubicBezTo>
                    <a:pt x="23" y="59"/>
                    <a:pt x="23" y="25"/>
                    <a:pt x="23" y="25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37" y="42"/>
                    <a:pt x="33" y="33"/>
                  </a:cubicBezTo>
                  <a:cubicBezTo>
                    <a:pt x="30" y="23"/>
                    <a:pt x="42" y="0"/>
                    <a:pt x="25" y="0"/>
                  </a:cubicBezTo>
                  <a:close/>
                </a:path>
              </a:pathLst>
            </a:custGeom>
            <a:solidFill>
              <a:srgbClr val="F6B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0" name="Freeform 140">
              <a:extLst>
                <a:ext uri="{FF2B5EF4-FFF2-40B4-BE49-F238E27FC236}">
                  <a16:creationId xmlns:a16="http://schemas.microsoft.com/office/drawing/2014/main" id="{660D9596-08D6-4AC3-BF30-5D264096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559050"/>
              <a:ext cx="60325" cy="76200"/>
            </a:xfrm>
            <a:custGeom>
              <a:avLst/>
              <a:gdLst>
                <a:gd name="T0" fmla="*/ 12 w 16"/>
                <a:gd name="T1" fmla="*/ 1 h 20"/>
                <a:gd name="T2" fmla="*/ 9 w 16"/>
                <a:gd name="T3" fmla="*/ 4 h 20"/>
                <a:gd name="T4" fmla="*/ 5 w 16"/>
                <a:gd name="T5" fmla="*/ 10 h 20"/>
                <a:gd name="T6" fmla="*/ 0 w 16"/>
                <a:gd name="T7" fmla="*/ 19 h 20"/>
                <a:gd name="T8" fmla="*/ 2 w 16"/>
                <a:gd name="T9" fmla="*/ 20 h 20"/>
                <a:gd name="T10" fmla="*/ 9 w 16"/>
                <a:gd name="T11" fmla="*/ 13 h 20"/>
                <a:gd name="T12" fmla="*/ 13 w 16"/>
                <a:gd name="T13" fmla="*/ 7 h 20"/>
                <a:gd name="T14" fmla="*/ 15 w 16"/>
                <a:gd name="T15" fmla="*/ 3 h 20"/>
                <a:gd name="T16" fmla="*/ 12 w 1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2" y="1"/>
                  </a:moveTo>
                  <a:cubicBezTo>
                    <a:pt x="11" y="2"/>
                    <a:pt x="10" y="3"/>
                    <a:pt x="9" y="4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3" y="12"/>
                    <a:pt x="0" y="16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5" y="19"/>
                    <a:pt x="7" y="15"/>
                    <a:pt x="9" y="13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6"/>
                    <a:pt x="15" y="5"/>
                    <a:pt x="15" y="3"/>
                  </a:cubicBezTo>
                  <a:cubicBezTo>
                    <a:pt x="16" y="1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1" name="Freeform 141">
              <a:extLst>
                <a:ext uri="{FF2B5EF4-FFF2-40B4-BE49-F238E27FC236}">
                  <a16:creationId xmlns:a16="http://schemas.microsoft.com/office/drawing/2014/main" id="{5F8EF4B2-EF76-4E21-AEFD-C97340942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2559050"/>
              <a:ext cx="79375" cy="101600"/>
            </a:xfrm>
            <a:custGeom>
              <a:avLst/>
              <a:gdLst>
                <a:gd name="T0" fmla="*/ 17 w 21"/>
                <a:gd name="T1" fmla="*/ 1 h 27"/>
                <a:gd name="T2" fmla="*/ 9 w 21"/>
                <a:gd name="T3" fmla="*/ 12 h 27"/>
                <a:gd name="T4" fmla="*/ 1 w 21"/>
                <a:gd name="T5" fmla="*/ 23 h 27"/>
                <a:gd name="T6" fmla="*/ 4 w 21"/>
                <a:gd name="T7" fmla="*/ 26 h 27"/>
                <a:gd name="T8" fmla="*/ 14 w 21"/>
                <a:gd name="T9" fmla="*/ 15 h 27"/>
                <a:gd name="T10" fmla="*/ 21 w 21"/>
                <a:gd name="T11" fmla="*/ 4 h 27"/>
                <a:gd name="T12" fmla="*/ 17 w 21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7">
                  <a:moveTo>
                    <a:pt x="17" y="1"/>
                  </a:moveTo>
                  <a:cubicBezTo>
                    <a:pt x="14" y="4"/>
                    <a:pt x="12" y="8"/>
                    <a:pt x="9" y="12"/>
                  </a:cubicBezTo>
                  <a:cubicBezTo>
                    <a:pt x="7" y="15"/>
                    <a:pt x="4" y="19"/>
                    <a:pt x="1" y="23"/>
                  </a:cubicBezTo>
                  <a:cubicBezTo>
                    <a:pt x="0" y="25"/>
                    <a:pt x="3" y="27"/>
                    <a:pt x="4" y="26"/>
                  </a:cubicBezTo>
                  <a:cubicBezTo>
                    <a:pt x="7" y="22"/>
                    <a:pt x="11" y="19"/>
                    <a:pt x="14" y="15"/>
                  </a:cubicBezTo>
                  <a:cubicBezTo>
                    <a:pt x="17" y="12"/>
                    <a:pt x="20" y="8"/>
                    <a:pt x="21" y="4"/>
                  </a:cubicBezTo>
                  <a:cubicBezTo>
                    <a:pt x="21" y="2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2" name="Freeform 142">
              <a:extLst>
                <a:ext uri="{FF2B5EF4-FFF2-40B4-BE49-F238E27FC236}">
                  <a16:creationId xmlns:a16="http://schemas.microsoft.com/office/drawing/2014/main" id="{10B8BFF7-8163-4EA3-9953-C75797193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2563813"/>
              <a:ext cx="90487" cy="115888"/>
            </a:xfrm>
            <a:custGeom>
              <a:avLst/>
              <a:gdLst>
                <a:gd name="T0" fmla="*/ 16 w 24"/>
                <a:gd name="T1" fmla="*/ 4 h 31"/>
                <a:gd name="T2" fmla="*/ 2 w 24"/>
                <a:gd name="T3" fmla="*/ 26 h 31"/>
                <a:gd name="T4" fmla="*/ 7 w 24"/>
                <a:gd name="T5" fmla="*/ 28 h 31"/>
                <a:gd name="T6" fmla="*/ 21 w 24"/>
                <a:gd name="T7" fmla="*/ 9 h 31"/>
                <a:gd name="T8" fmla="*/ 16 w 24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6" y="4"/>
                  </a:moveTo>
                  <a:cubicBezTo>
                    <a:pt x="11" y="11"/>
                    <a:pt x="5" y="17"/>
                    <a:pt x="2" y="26"/>
                  </a:cubicBezTo>
                  <a:cubicBezTo>
                    <a:pt x="0" y="29"/>
                    <a:pt x="6" y="31"/>
                    <a:pt x="7" y="28"/>
                  </a:cubicBezTo>
                  <a:cubicBezTo>
                    <a:pt x="10" y="21"/>
                    <a:pt x="16" y="15"/>
                    <a:pt x="21" y="9"/>
                  </a:cubicBezTo>
                  <a:cubicBezTo>
                    <a:pt x="24" y="5"/>
                    <a:pt x="19" y="0"/>
                    <a:pt x="16" y="4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3" name="Freeform 143">
              <a:extLst>
                <a:ext uri="{FF2B5EF4-FFF2-40B4-BE49-F238E27FC236}">
                  <a16:creationId xmlns:a16="http://schemas.microsoft.com/office/drawing/2014/main" id="{E5F00F6A-A613-43D4-A139-23338FA9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2578100"/>
              <a:ext cx="63500" cy="74613"/>
            </a:xfrm>
            <a:custGeom>
              <a:avLst/>
              <a:gdLst>
                <a:gd name="T0" fmla="*/ 13 w 17"/>
                <a:gd name="T1" fmla="*/ 1 h 20"/>
                <a:gd name="T2" fmla="*/ 10 w 17"/>
                <a:gd name="T3" fmla="*/ 4 h 20"/>
                <a:gd name="T4" fmla="*/ 6 w 17"/>
                <a:gd name="T5" fmla="*/ 9 h 20"/>
                <a:gd name="T6" fmla="*/ 1 w 17"/>
                <a:gd name="T7" fmla="*/ 19 h 20"/>
                <a:gd name="T8" fmla="*/ 3 w 17"/>
                <a:gd name="T9" fmla="*/ 20 h 20"/>
                <a:gd name="T10" fmla="*/ 9 w 17"/>
                <a:gd name="T11" fmla="*/ 12 h 20"/>
                <a:gd name="T12" fmla="*/ 13 w 17"/>
                <a:gd name="T13" fmla="*/ 7 h 20"/>
                <a:gd name="T14" fmla="*/ 16 w 17"/>
                <a:gd name="T15" fmla="*/ 3 h 20"/>
                <a:gd name="T16" fmla="*/ 13 w 17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3" y="1"/>
                  </a:moveTo>
                  <a:cubicBezTo>
                    <a:pt x="12" y="1"/>
                    <a:pt x="11" y="3"/>
                    <a:pt x="10" y="4"/>
                  </a:cubicBezTo>
                  <a:cubicBezTo>
                    <a:pt x="8" y="6"/>
                    <a:pt x="7" y="7"/>
                    <a:pt x="6" y="9"/>
                  </a:cubicBezTo>
                  <a:cubicBezTo>
                    <a:pt x="4" y="11"/>
                    <a:pt x="0" y="16"/>
                    <a:pt x="1" y="19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6" y="19"/>
                    <a:pt x="8" y="14"/>
                    <a:pt x="9" y="12"/>
                  </a:cubicBezTo>
                  <a:cubicBezTo>
                    <a:pt x="11" y="10"/>
                    <a:pt x="12" y="9"/>
                    <a:pt x="13" y="7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7" y="1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4" name="Freeform 144">
              <a:extLst>
                <a:ext uri="{FF2B5EF4-FFF2-40B4-BE49-F238E27FC236}">
                  <a16:creationId xmlns:a16="http://schemas.microsoft.com/office/drawing/2014/main" id="{7108F68A-1DA7-4B87-AA7D-C0B0A075F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2570163"/>
              <a:ext cx="79375" cy="101600"/>
            </a:xfrm>
            <a:custGeom>
              <a:avLst/>
              <a:gdLst>
                <a:gd name="T0" fmla="*/ 16 w 21"/>
                <a:gd name="T1" fmla="*/ 1 h 27"/>
                <a:gd name="T2" fmla="*/ 9 w 21"/>
                <a:gd name="T3" fmla="*/ 11 h 27"/>
                <a:gd name="T4" fmla="*/ 1 w 21"/>
                <a:gd name="T5" fmla="*/ 23 h 27"/>
                <a:gd name="T6" fmla="*/ 4 w 21"/>
                <a:gd name="T7" fmla="*/ 25 h 27"/>
                <a:gd name="T8" fmla="*/ 13 w 21"/>
                <a:gd name="T9" fmla="*/ 15 h 27"/>
                <a:gd name="T10" fmla="*/ 20 w 21"/>
                <a:gd name="T11" fmla="*/ 3 h 27"/>
                <a:gd name="T12" fmla="*/ 16 w 21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7">
                  <a:moveTo>
                    <a:pt x="16" y="1"/>
                  </a:moveTo>
                  <a:cubicBezTo>
                    <a:pt x="13" y="3"/>
                    <a:pt x="11" y="8"/>
                    <a:pt x="9" y="11"/>
                  </a:cubicBezTo>
                  <a:cubicBezTo>
                    <a:pt x="6" y="15"/>
                    <a:pt x="3" y="19"/>
                    <a:pt x="1" y="23"/>
                  </a:cubicBezTo>
                  <a:cubicBezTo>
                    <a:pt x="0" y="25"/>
                    <a:pt x="2" y="27"/>
                    <a:pt x="4" y="25"/>
                  </a:cubicBezTo>
                  <a:cubicBezTo>
                    <a:pt x="7" y="22"/>
                    <a:pt x="10" y="18"/>
                    <a:pt x="13" y="15"/>
                  </a:cubicBezTo>
                  <a:cubicBezTo>
                    <a:pt x="16" y="11"/>
                    <a:pt x="20" y="8"/>
                    <a:pt x="20" y="3"/>
                  </a:cubicBezTo>
                  <a:cubicBezTo>
                    <a:pt x="21" y="1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5" name="Freeform 145">
              <a:extLst>
                <a:ext uri="{FF2B5EF4-FFF2-40B4-BE49-F238E27FC236}">
                  <a16:creationId xmlns:a16="http://schemas.microsoft.com/office/drawing/2014/main" id="{1A5CDCF7-8808-468B-8C36-0286AFB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2551113"/>
              <a:ext cx="90487" cy="117475"/>
            </a:xfrm>
            <a:custGeom>
              <a:avLst/>
              <a:gdLst>
                <a:gd name="T0" fmla="*/ 16 w 24"/>
                <a:gd name="T1" fmla="*/ 4 h 31"/>
                <a:gd name="T2" fmla="*/ 1 w 24"/>
                <a:gd name="T3" fmla="*/ 26 h 31"/>
                <a:gd name="T4" fmla="*/ 7 w 24"/>
                <a:gd name="T5" fmla="*/ 28 h 31"/>
                <a:gd name="T6" fmla="*/ 21 w 24"/>
                <a:gd name="T7" fmla="*/ 9 h 31"/>
                <a:gd name="T8" fmla="*/ 16 w 24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6" y="4"/>
                  </a:moveTo>
                  <a:cubicBezTo>
                    <a:pt x="11" y="11"/>
                    <a:pt x="5" y="17"/>
                    <a:pt x="1" y="26"/>
                  </a:cubicBezTo>
                  <a:cubicBezTo>
                    <a:pt x="0" y="29"/>
                    <a:pt x="5" y="31"/>
                    <a:pt x="7" y="28"/>
                  </a:cubicBezTo>
                  <a:cubicBezTo>
                    <a:pt x="10" y="21"/>
                    <a:pt x="16" y="15"/>
                    <a:pt x="21" y="9"/>
                  </a:cubicBezTo>
                  <a:cubicBezTo>
                    <a:pt x="24" y="5"/>
                    <a:pt x="19" y="0"/>
                    <a:pt x="16" y="4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6" name="Oval 146">
              <a:extLst>
                <a:ext uri="{FF2B5EF4-FFF2-40B4-BE49-F238E27FC236}">
                  <a16:creationId xmlns:a16="http://schemas.microsoft.com/office/drawing/2014/main" id="{E798B561-1E16-47E1-9B01-736270B9A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2198688"/>
              <a:ext cx="20320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7" name="Oval 147">
              <a:extLst>
                <a:ext uri="{FF2B5EF4-FFF2-40B4-BE49-F238E27FC236}">
                  <a16:creationId xmlns:a16="http://schemas.microsoft.com/office/drawing/2014/main" id="{EECCD658-95CE-4542-86EA-246575C1B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5" y="2236788"/>
              <a:ext cx="134937" cy="149225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8" name="Oval 148">
              <a:extLst>
                <a:ext uri="{FF2B5EF4-FFF2-40B4-BE49-F238E27FC236}">
                  <a16:creationId xmlns:a16="http://schemas.microsoft.com/office/drawing/2014/main" id="{14094A69-D0FE-45DD-9DDD-E4441569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425" y="2243138"/>
              <a:ext cx="46037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9" name="Freeform 149">
              <a:extLst>
                <a:ext uri="{FF2B5EF4-FFF2-40B4-BE49-F238E27FC236}">
                  <a16:creationId xmlns:a16="http://schemas.microsoft.com/office/drawing/2014/main" id="{C0828931-CD43-4133-A823-1F40FA0F9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6100" y="2297113"/>
              <a:ext cx="87312" cy="66675"/>
            </a:xfrm>
            <a:custGeom>
              <a:avLst/>
              <a:gdLst>
                <a:gd name="T0" fmla="*/ 11 w 23"/>
                <a:gd name="T1" fmla="*/ 8 h 18"/>
                <a:gd name="T2" fmla="*/ 11 w 23"/>
                <a:gd name="T3" fmla="*/ 8 h 18"/>
                <a:gd name="T4" fmla="*/ 11 w 23"/>
                <a:gd name="T5" fmla="*/ 8 h 18"/>
                <a:gd name="T6" fmla="*/ 11 w 23"/>
                <a:gd name="T7" fmla="*/ 8 h 18"/>
                <a:gd name="T8" fmla="*/ 4 w 23"/>
                <a:gd name="T9" fmla="*/ 0 h 18"/>
                <a:gd name="T10" fmla="*/ 2 w 23"/>
                <a:gd name="T11" fmla="*/ 2 h 18"/>
                <a:gd name="T12" fmla="*/ 5 w 23"/>
                <a:gd name="T13" fmla="*/ 15 h 18"/>
                <a:gd name="T14" fmla="*/ 12 w 23"/>
                <a:gd name="T15" fmla="*/ 18 h 18"/>
                <a:gd name="T16" fmla="*/ 13 w 23"/>
                <a:gd name="T17" fmla="*/ 18 h 18"/>
                <a:gd name="T18" fmla="*/ 20 w 23"/>
                <a:gd name="T19" fmla="*/ 15 h 18"/>
                <a:gd name="T20" fmla="*/ 20 w 23"/>
                <a:gd name="T21" fmla="*/ 7 h 18"/>
                <a:gd name="T22" fmla="*/ 16 w 23"/>
                <a:gd name="T23" fmla="*/ 5 h 18"/>
                <a:gd name="T24" fmla="*/ 12 w 23"/>
                <a:gd name="T25" fmla="*/ 7 h 18"/>
                <a:gd name="T26" fmla="*/ 11 w 23"/>
                <a:gd name="T27" fmla="*/ 8 h 18"/>
                <a:gd name="T28" fmla="*/ 11 w 23"/>
                <a:gd name="T29" fmla="*/ 8 h 18"/>
                <a:gd name="T30" fmla="*/ 11 w 23"/>
                <a:gd name="T31" fmla="*/ 8 h 18"/>
                <a:gd name="T32" fmla="*/ 9 w 23"/>
                <a:gd name="T33" fmla="*/ 7 h 18"/>
                <a:gd name="T34" fmla="*/ 5 w 23"/>
                <a:gd name="T35" fmla="*/ 1 h 18"/>
                <a:gd name="T36" fmla="*/ 4 w 23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8"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4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6"/>
                    <a:pt x="2" y="11"/>
                    <a:pt x="5" y="15"/>
                  </a:cubicBezTo>
                  <a:cubicBezTo>
                    <a:pt x="6" y="17"/>
                    <a:pt x="9" y="18"/>
                    <a:pt x="12" y="18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6" y="18"/>
                    <a:pt x="18" y="17"/>
                    <a:pt x="20" y="15"/>
                  </a:cubicBezTo>
                  <a:cubicBezTo>
                    <a:pt x="23" y="13"/>
                    <a:pt x="22" y="9"/>
                    <a:pt x="20" y="7"/>
                  </a:cubicBezTo>
                  <a:cubicBezTo>
                    <a:pt x="19" y="6"/>
                    <a:pt x="18" y="5"/>
                    <a:pt x="16" y="5"/>
                  </a:cubicBezTo>
                  <a:cubicBezTo>
                    <a:pt x="15" y="5"/>
                    <a:pt x="14" y="6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8" y="5"/>
                    <a:pt x="6" y="3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0" name="Oval 150">
              <a:extLst>
                <a:ext uri="{FF2B5EF4-FFF2-40B4-BE49-F238E27FC236}">
                  <a16:creationId xmlns:a16="http://schemas.microsoft.com/office/drawing/2014/main" id="{99F44917-AAF7-4F04-B126-0E0A72586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38" y="2198688"/>
              <a:ext cx="203200" cy="225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1" name="Oval 151">
              <a:extLst>
                <a:ext uri="{FF2B5EF4-FFF2-40B4-BE49-F238E27FC236}">
                  <a16:creationId xmlns:a16="http://schemas.microsoft.com/office/drawing/2014/main" id="{CC9CAC46-8A99-416D-9172-C197CF632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663" y="2236788"/>
              <a:ext cx="134937" cy="149225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2" name="Oval 152">
              <a:extLst>
                <a:ext uri="{FF2B5EF4-FFF2-40B4-BE49-F238E27FC236}">
                  <a16:creationId xmlns:a16="http://schemas.microsoft.com/office/drawing/2014/main" id="{3C1117AA-77F1-48B0-ACA4-2B5227388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5388" y="2243138"/>
              <a:ext cx="41275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3" name="Freeform 153">
              <a:extLst>
                <a:ext uri="{FF2B5EF4-FFF2-40B4-BE49-F238E27FC236}">
                  <a16:creationId xmlns:a16="http://schemas.microsoft.com/office/drawing/2014/main" id="{8E196696-23D7-4722-9B66-5AB7816A4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5063" y="2297113"/>
              <a:ext cx="82550" cy="66675"/>
            </a:xfrm>
            <a:custGeom>
              <a:avLst/>
              <a:gdLst>
                <a:gd name="T0" fmla="*/ 10 w 22"/>
                <a:gd name="T1" fmla="*/ 8 h 18"/>
                <a:gd name="T2" fmla="*/ 10 w 22"/>
                <a:gd name="T3" fmla="*/ 8 h 18"/>
                <a:gd name="T4" fmla="*/ 10 w 22"/>
                <a:gd name="T5" fmla="*/ 8 h 18"/>
                <a:gd name="T6" fmla="*/ 10 w 22"/>
                <a:gd name="T7" fmla="*/ 8 h 18"/>
                <a:gd name="T8" fmla="*/ 3 w 22"/>
                <a:gd name="T9" fmla="*/ 0 h 18"/>
                <a:gd name="T10" fmla="*/ 1 w 22"/>
                <a:gd name="T11" fmla="*/ 2 h 18"/>
                <a:gd name="T12" fmla="*/ 4 w 22"/>
                <a:gd name="T13" fmla="*/ 15 h 18"/>
                <a:gd name="T14" fmla="*/ 11 w 22"/>
                <a:gd name="T15" fmla="*/ 18 h 18"/>
                <a:gd name="T16" fmla="*/ 12 w 22"/>
                <a:gd name="T17" fmla="*/ 18 h 18"/>
                <a:gd name="T18" fmla="*/ 19 w 22"/>
                <a:gd name="T19" fmla="*/ 15 h 18"/>
                <a:gd name="T20" fmla="*/ 19 w 22"/>
                <a:gd name="T21" fmla="*/ 7 h 18"/>
                <a:gd name="T22" fmla="*/ 16 w 22"/>
                <a:gd name="T23" fmla="*/ 5 h 18"/>
                <a:gd name="T24" fmla="*/ 11 w 22"/>
                <a:gd name="T25" fmla="*/ 7 h 18"/>
                <a:gd name="T26" fmla="*/ 10 w 22"/>
                <a:gd name="T27" fmla="*/ 8 h 18"/>
                <a:gd name="T28" fmla="*/ 10 w 22"/>
                <a:gd name="T29" fmla="*/ 8 h 18"/>
                <a:gd name="T30" fmla="*/ 10 w 22"/>
                <a:gd name="T31" fmla="*/ 8 h 18"/>
                <a:gd name="T32" fmla="*/ 8 w 22"/>
                <a:gd name="T33" fmla="*/ 7 h 18"/>
                <a:gd name="T34" fmla="*/ 4 w 22"/>
                <a:gd name="T35" fmla="*/ 1 h 18"/>
                <a:gd name="T36" fmla="*/ 3 w 22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6"/>
                    <a:pt x="1" y="11"/>
                    <a:pt x="4" y="15"/>
                  </a:cubicBezTo>
                  <a:cubicBezTo>
                    <a:pt x="6" y="17"/>
                    <a:pt x="8" y="18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5" y="18"/>
                    <a:pt x="17" y="17"/>
                    <a:pt x="19" y="15"/>
                  </a:cubicBezTo>
                  <a:cubicBezTo>
                    <a:pt x="22" y="13"/>
                    <a:pt x="21" y="9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4" y="5"/>
                    <a:pt x="13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5"/>
                    <a:pt x="5" y="3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964" name="Picture 154">
              <a:extLst>
                <a:ext uri="{FF2B5EF4-FFF2-40B4-BE49-F238E27FC236}">
                  <a16:creationId xmlns:a16="http://schemas.microsoft.com/office/drawing/2014/main" id="{C93CCF3F-B0E4-47CE-B63D-BCB07B673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588" y="2366963"/>
              <a:ext cx="1809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65" name="Freeform 155">
              <a:extLst>
                <a:ext uri="{FF2B5EF4-FFF2-40B4-BE49-F238E27FC236}">
                  <a16:creationId xmlns:a16="http://schemas.microsoft.com/office/drawing/2014/main" id="{8C27DAE9-B05C-4039-B286-D7CFE25C3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2386013"/>
              <a:ext cx="82550" cy="120650"/>
            </a:xfrm>
            <a:custGeom>
              <a:avLst/>
              <a:gdLst>
                <a:gd name="T0" fmla="*/ 17 w 22"/>
                <a:gd name="T1" fmla="*/ 2 h 32"/>
                <a:gd name="T2" fmla="*/ 15 w 22"/>
                <a:gd name="T3" fmla="*/ 2 h 32"/>
                <a:gd name="T4" fmla="*/ 10 w 22"/>
                <a:gd name="T5" fmla="*/ 4 h 32"/>
                <a:gd name="T6" fmla="*/ 5 w 22"/>
                <a:gd name="T7" fmla="*/ 8 h 32"/>
                <a:gd name="T8" fmla="*/ 5 w 22"/>
                <a:gd name="T9" fmla="*/ 9 h 32"/>
                <a:gd name="T10" fmla="*/ 5 w 22"/>
                <a:gd name="T11" fmla="*/ 9 h 32"/>
                <a:gd name="T12" fmla="*/ 5 w 22"/>
                <a:gd name="T13" fmla="*/ 9 h 32"/>
                <a:gd name="T14" fmla="*/ 4 w 22"/>
                <a:gd name="T15" fmla="*/ 11 h 32"/>
                <a:gd name="T16" fmla="*/ 5 w 22"/>
                <a:gd name="T17" fmla="*/ 15 h 32"/>
                <a:gd name="T18" fmla="*/ 9 w 22"/>
                <a:gd name="T19" fmla="*/ 23 h 32"/>
                <a:gd name="T20" fmla="*/ 11 w 22"/>
                <a:gd name="T21" fmla="*/ 26 h 32"/>
                <a:gd name="T22" fmla="*/ 14 w 22"/>
                <a:gd name="T23" fmla="*/ 28 h 32"/>
                <a:gd name="T24" fmla="*/ 17 w 22"/>
                <a:gd name="T25" fmla="*/ 29 h 32"/>
                <a:gd name="T26" fmla="*/ 19 w 22"/>
                <a:gd name="T27" fmla="*/ 30 h 32"/>
                <a:gd name="T28" fmla="*/ 21 w 22"/>
                <a:gd name="T29" fmla="*/ 30 h 32"/>
                <a:gd name="T30" fmla="*/ 21 w 22"/>
                <a:gd name="T31" fmla="*/ 30 h 32"/>
                <a:gd name="T32" fmla="*/ 22 w 22"/>
                <a:gd name="T33" fmla="*/ 31 h 32"/>
                <a:gd name="T34" fmla="*/ 21 w 22"/>
                <a:gd name="T35" fmla="*/ 32 h 32"/>
                <a:gd name="T36" fmla="*/ 19 w 22"/>
                <a:gd name="T37" fmla="*/ 32 h 32"/>
                <a:gd name="T38" fmla="*/ 16 w 22"/>
                <a:gd name="T39" fmla="*/ 32 h 32"/>
                <a:gd name="T40" fmla="*/ 13 w 22"/>
                <a:gd name="T41" fmla="*/ 31 h 32"/>
                <a:gd name="T42" fmla="*/ 6 w 22"/>
                <a:gd name="T43" fmla="*/ 25 h 32"/>
                <a:gd name="T44" fmla="*/ 1 w 22"/>
                <a:gd name="T45" fmla="*/ 16 h 32"/>
                <a:gd name="T46" fmla="*/ 0 w 22"/>
                <a:gd name="T47" fmla="*/ 11 h 32"/>
                <a:gd name="T48" fmla="*/ 1 w 22"/>
                <a:gd name="T49" fmla="*/ 9 h 32"/>
                <a:gd name="T50" fmla="*/ 1 w 22"/>
                <a:gd name="T51" fmla="*/ 8 h 32"/>
                <a:gd name="T52" fmla="*/ 1 w 22"/>
                <a:gd name="T53" fmla="*/ 7 h 32"/>
                <a:gd name="T54" fmla="*/ 2 w 22"/>
                <a:gd name="T55" fmla="*/ 6 h 32"/>
                <a:gd name="T56" fmla="*/ 5 w 22"/>
                <a:gd name="T57" fmla="*/ 2 h 32"/>
                <a:gd name="T58" fmla="*/ 9 w 22"/>
                <a:gd name="T59" fmla="*/ 1 h 32"/>
                <a:gd name="T60" fmla="*/ 15 w 22"/>
                <a:gd name="T61" fmla="*/ 0 h 32"/>
                <a:gd name="T62" fmla="*/ 17 w 22"/>
                <a:gd name="T63" fmla="*/ 0 h 32"/>
                <a:gd name="T64" fmla="*/ 18 w 22"/>
                <a:gd name="T65" fmla="*/ 1 h 32"/>
                <a:gd name="T66" fmla="*/ 17 w 22"/>
                <a:gd name="T6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32">
                  <a:moveTo>
                    <a:pt x="17" y="2"/>
                  </a:moveTo>
                  <a:cubicBezTo>
                    <a:pt x="17" y="2"/>
                    <a:pt x="17" y="2"/>
                    <a:pt x="15" y="2"/>
                  </a:cubicBezTo>
                  <a:cubicBezTo>
                    <a:pt x="14" y="3"/>
                    <a:pt x="12" y="3"/>
                    <a:pt x="10" y="4"/>
                  </a:cubicBezTo>
                  <a:cubicBezTo>
                    <a:pt x="8" y="4"/>
                    <a:pt x="6" y="6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3"/>
                    <a:pt x="5" y="14"/>
                    <a:pt x="5" y="15"/>
                  </a:cubicBezTo>
                  <a:cubicBezTo>
                    <a:pt x="6" y="18"/>
                    <a:pt x="7" y="21"/>
                    <a:pt x="9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6"/>
                    <a:pt x="13" y="27"/>
                    <a:pt x="14" y="28"/>
                  </a:cubicBezTo>
                  <a:cubicBezTo>
                    <a:pt x="15" y="28"/>
                    <a:pt x="16" y="29"/>
                    <a:pt x="17" y="29"/>
                  </a:cubicBezTo>
                  <a:cubicBezTo>
                    <a:pt x="18" y="29"/>
                    <a:pt x="18" y="29"/>
                    <a:pt x="19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2"/>
                    <a:pt x="21" y="32"/>
                    <a:pt x="21" y="32"/>
                  </a:cubicBezTo>
                  <a:cubicBezTo>
                    <a:pt x="21" y="32"/>
                    <a:pt x="20" y="32"/>
                    <a:pt x="19" y="32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10" y="29"/>
                    <a:pt x="8" y="28"/>
                    <a:pt x="6" y="25"/>
                  </a:cubicBezTo>
                  <a:cubicBezTo>
                    <a:pt x="4" y="23"/>
                    <a:pt x="2" y="20"/>
                    <a:pt x="1" y="16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2"/>
                    <a:pt x="18" y="2"/>
                    <a:pt x="17" y="2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6" name="Freeform 156">
              <a:extLst>
                <a:ext uri="{FF2B5EF4-FFF2-40B4-BE49-F238E27FC236}">
                  <a16:creationId xmlns:a16="http://schemas.microsoft.com/office/drawing/2014/main" id="{748C6013-A420-46D8-926A-9836325A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130425"/>
              <a:ext cx="98425" cy="87313"/>
            </a:xfrm>
            <a:custGeom>
              <a:avLst/>
              <a:gdLst>
                <a:gd name="T0" fmla="*/ 19 w 26"/>
                <a:gd name="T1" fmla="*/ 0 h 23"/>
                <a:gd name="T2" fmla="*/ 14 w 26"/>
                <a:gd name="T3" fmla="*/ 1 h 23"/>
                <a:gd name="T4" fmla="*/ 1 w 26"/>
                <a:gd name="T5" fmla="*/ 19 h 23"/>
                <a:gd name="T6" fmla="*/ 3 w 26"/>
                <a:gd name="T7" fmla="*/ 23 h 23"/>
                <a:gd name="T8" fmla="*/ 4 w 26"/>
                <a:gd name="T9" fmla="*/ 23 h 23"/>
                <a:gd name="T10" fmla="*/ 20 w 26"/>
                <a:gd name="T11" fmla="*/ 13 h 23"/>
                <a:gd name="T12" fmla="*/ 24 w 26"/>
                <a:gd name="T13" fmla="*/ 3 h 23"/>
                <a:gd name="T14" fmla="*/ 19 w 26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0"/>
                    <a:pt x="15" y="0"/>
                    <a:pt x="14" y="1"/>
                  </a:cubicBezTo>
                  <a:cubicBezTo>
                    <a:pt x="8" y="6"/>
                    <a:pt x="6" y="13"/>
                    <a:pt x="1" y="19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9" y="20"/>
                    <a:pt x="14" y="15"/>
                    <a:pt x="20" y="13"/>
                  </a:cubicBezTo>
                  <a:cubicBezTo>
                    <a:pt x="24" y="11"/>
                    <a:pt x="26" y="7"/>
                    <a:pt x="24" y="3"/>
                  </a:cubicBezTo>
                  <a:cubicBezTo>
                    <a:pt x="23" y="1"/>
                    <a:pt x="21" y="0"/>
                    <a:pt x="19" y="0"/>
                  </a:cubicBezTo>
                </a:path>
              </a:pathLst>
            </a:custGeom>
            <a:solidFill>
              <a:srgbClr val="F9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7" name="Freeform 157">
              <a:extLst>
                <a:ext uri="{FF2B5EF4-FFF2-40B4-BE49-F238E27FC236}">
                  <a16:creationId xmlns:a16="http://schemas.microsoft.com/office/drawing/2014/main" id="{6D1C6932-23B8-40E5-B157-A95061E8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2138363"/>
              <a:ext cx="146050" cy="87313"/>
            </a:xfrm>
            <a:custGeom>
              <a:avLst/>
              <a:gdLst>
                <a:gd name="T0" fmla="*/ 31 w 39"/>
                <a:gd name="T1" fmla="*/ 0 h 23"/>
                <a:gd name="T2" fmla="*/ 23 w 39"/>
                <a:gd name="T3" fmla="*/ 1 h 23"/>
                <a:gd name="T4" fmla="*/ 5 w 39"/>
                <a:gd name="T5" fmla="*/ 10 h 23"/>
                <a:gd name="T6" fmla="*/ 11 w 39"/>
                <a:gd name="T7" fmla="*/ 23 h 23"/>
                <a:gd name="T8" fmla="*/ 16 w 39"/>
                <a:gd name="T9" fmla="*/ 21 h 23"/>
                <a:gd name="T10" fmla="*/ 28 w 39"/>
                <a:gd name="T11" fmla="*/ 12 h 23"/>
                <a:gd name="T12" fmla="*/ 37 w 39"/>
                <a:gd name="T13" fmla="*/ 6 h 23"/>
                <a:gd name="T14" fmla="*/ 37 w 39"/>
                <a:gd name="T15" fmla="*/ 2 h 23"/>
                <a:gd name="T16" fmla="*/ 31 w 3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3">
                  <a:moveTo>
                    <a:pt x="31" y="0"/>
                  </a:moveTo>
                  <a:cubicBezTo>
                    <a:pt x="28" y="0"/>
                    <a:pt x="25" y="1"/>
                    <a:pt x="23" y="1"/>
                  </a:cubicBezTo>
                  <a:cubicBezTo>
                    <a:pt x="17" y="3"/>
                    <a:pt x="10" y="6"/>
                    <a:pt x="5" y="10"/>
                  </a:cubicBezTo>
                  <a:cubicBezTo>
                    <a:pt x="0" y="16"/>
                    <a:pt x="5" y="23"/>
                    <a:pt x="11" y="23"/>
                  </a:cubicBezTo>
                  <a:cubicBezTo>
                    <a:pt x="13" y="23"/>
                    <a:pt x="15" y="23"/>
                    <a:pt x="16" y="21"/>
                  </a:cubicBezTo>
                  <a:cubicBezTo>
                    <a:pt x="20" y="18"/>
                    <a:pt x="23" y="15"/>
                    <a:pt x="28" y="12"/>
                  </a:cubicBezTo>
                  <a:cubicBezTo>
                    <a:pt x="31" y="11"/>
                    <a:pt x="35" y="9"/>
                    <a:pt x="37" y="6"/>
                  </a:cubicBezTo>
                  <a:cubicBezTo>
                    <a:pt x="38" y="5"/>
                    <a:pt x="39" y="3"/>
                    <a:pt x="37" y="2"/>
                  </a:cubicBezTo>
                  <a:cubicBezTo>
                    <a:pt x="36" y="0"/>
                    <a:pt x="33" y="0"/>
                    <a:pt x="31" y="0"/>
                  </a:cubicBezTo>
                </a:path>
              </a:pathLst>
            </a:custGeom>
            <a:solidFill>
              <a:srgbClr val="F9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8" name="Freeform 158">
              <a:extLst>
                <a:ext uri="{FF2B5EF4-FFF2-40B4-BE49-F238E27FC236}">
                  <a16:creationId xmlns:a16="http://schemas.microsoft.com/office/drawing/2014/main" id="{88EDF392-8974-485A-8D08-C1E28FF6D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1800225"/>
              <a:ext cx="153987" cy="120650"/>
            </a:xfrm>
            <a:custGeom>
              <a:avLst/>
              <a:gdLst>
                <a:gd name="T0" fmla="*/ 7 w 41"/>
                <a:gd name="T1" fmla="*/ 0 h 32"/>
                <a:gd name="T2" fmla="*/ 4 w 41"/>
                <a:gd name="T3" fmla="*/ 8 h 32"/>
                <a:gd name="T4" fmla="*/ 20 w 41"/>
                <a:gd name="T5" fmla="*/ 24 h 32"/>
                <a:gd name="T6" fmla="*/ 35 w 41"/>
                <a:gd name="T7" fmla="*/ 32 h 32"/>
                <a:gd name="T8" fmla="*/ 39 w 41"/>
                <a:gd name="T9" fmla="*/ 31 h 32"/>
                <a:gd name="T10" fmla="*/ 41 w 41"/>
                <a:gd name="T11" fmla="*/ 27 h 32"/>
                <a:gd name="T12" fmla="*/ 26 w 41"/>
                <a:gd name="T13" fmla="*/ 15 h 32"/>
                <a:gd name="T14" fmla="*/ 10 w 41"/>
                <a:gd name="T15" fmla="*/ 1 h 32"/>
                <a:gd name="T16" fmla="*/ 7 w 4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2">
                  <a:moveTo>
                    <a:pt x="7" y="0"/>
                  </a:moveTo>
                  <a:cubicBezTo>
                    <a:pt x="4" y="0"/>
                    <a:pt x="0" y="4"/>
                    <a:pt x="4" y="8"/>
                  </a:cubicBezTo>
                  <a:cubicBezTo>
                    <a:pt x="9" y="13"/>
                    <a:pt x="14" y="19"/>
                    <a:pt x="20" y="24"/>
                  </a:cubicBezTo>
                  <a:cubicBezTo>
                    <a:pt x="24" y="27"/>
                    <a:pt x="29" y="32"/>
                    <a:pt x="35" y="32"/>
                  </a:cubicBezTo>
                  <a:cubicBezTo>
                    <a:pt x="36" y="32"/>
                    <a:pt x="38" y="32"/>
                    <a:pt x="39" y="31"/>
                  </a:cubicBezTo>
                  <a:cubicBezTo>
                    <a:pt x="40" y="31"/>
                    <a:pt x="41" y="29"/>
                    <a:pt x="41" y="27"/>
                  </a:cubicBezTo>
                  <a:cubicBezTo>
                    <a:pt x="39" y="21"/>
                    <a:pt x="31" y="19"/>
                    <a:pt x="26" y="15"/>
                  </a:cubicBezTo>
                  <a:cubicBezTo>
                    <a:pt x="21" y="11"/>
                    <a:pt x="16" y="5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9" name="Freeform 159">
              <a:extLst>
                <a:ext uri="{FF2B5EF4-FFF2-40B4-BE49-F238E27FC236}">
                  <a16:creationId xmlns:a16="http://schemas.microsoft.com/office/drawing/2014/main" id="{FED74590-B1F3-402A-8D26-6B62B668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1766888"/>
              <a:ext cx="114300" cy="82550"/>
            </a:xfrm>
            <a:custGeom>
              <a:avLst/>
              <a:gdLst>
                <a:gd name="T0" fmla="*/ 7 w 30"/>
                <a:gd name="T1" fmla="*/ 0 h 22"/>
                <a:gd name="T2" fmla="*/ 4 w 30"/>
                <a:gd name="T3" fmla="*/ 9 h 22"/>
                <a:gd name="T4" fmla="*/ 13 w 30"/>
                <a:gd name="T5" fmla="*/ 18 h 22"/>
                <a:gd name="T6" fmla="*/ 22 w 30"/>
                <a:gd name="T7" fmla="*/ 22 h 22"/>
                <a:gd name="T8" fmla="*/ 26 w 30"/>
                <a:gd name="T9" fmla="*/ 21 h 22"/>
                <a:gd name="T10" fmla="*/ 28 w 30"/>
                <a:gd name="T11" fmla="*/ 14 h 22"/>
                <a:gd name="T12" fmla="*/ 25 w 30"/>
                <a:gd name="T13" fmla="*/ 11 h 22"/>
                <a:gd name="T14" fmla="*/ 20 w 30"/>
                <a:gd name="T15" fmla="*/ 8 h 22"/>
                <a:gd name="T16" fmla="*/ 11 w 30"/>
                <a:gd name="T17" fmla="*/ 1 h 22"/>
                <a:gd name="T18" fmla="*/ 7 w 3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2">
                  <a:moveTo>
                    <a:pt x="7" y="0"/>
                  </a:moveTo>
                  <a:cubicBezTo>
                    <a:pt x="3" y="0"/>
                    <a:pt x="0" y="5"/>
                    <a:pt x="4" y="9"/>
                  </a:cubicBezTo>
                  <a:cubicBezTo>
                    <a:pt x="7" y="12"/>
                    <a:pt x="10" y="16"/>
                    <a:pt x="13" y="18"/>
                  </a:cubicBezTo>
                  <a:cubicBezTo>
                    <a:pt x="16" y="20"/>
                    <a:pt x="19" y="22"/>
                    <a:pt x="22" y="22"/>
                  </a:cubicBezTo>
                  <a:cubicBezTo>
                    <a:pt x="23" y="22"/>
                    <a:pt x="25" y="21"/>
                    <a:pt x="26" y="21"/>
                  </a:cubicBezTo>
                  <a:cubicBezTo>
                    <a:pt x="29" y="20"/>
                    <a:pt x="30" y="17"/>
                    <a:pt x="28" y="14"/>
                  </a:cubicBezTo>
                  <a:cubicBezTo>
                    <a:pt x="27" y="13"/>
                    <a:pt x="26" y="12"/>
                    <a:pt x="25" y="11"/>
                  </a:cubicBezTo>
                  <a:cubicBezTo>
                    <a:pt x="23" y="10"/>
                    <a:pt x="21" y="9"/>
                    <a:pt x="20" y="8"/>
                  </a:cubicBezTo>
                  <a:cubicBezTo>
                    <a:pt x="17" y="6"/>
                    <a:pt x="14" y="4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0" name="Freeform 160">
              <a:extLst>
                <a:ext uri="{FF2B5EF4-FFF2-40B4-BE49-F238E27FC236}">
                  <a16:creationId xmlns:a16="http://schemas.microsoft.com/office/drawing/2014/main" id="{EB941E8A-5294-4621-8941-450D90DE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1770063"/>
              <a:ext cx="87312" cy="101600"/>
            </a:xfrm>
            <a:custGeom>
              <a:avLst/>
              <a:gdLst>
                <a:gd name="T0" fmla="*/ 14 w 23"/>
                <a:gd name="T1" fmla="*/ 0 h 27"/>
                <a:gd name="T2" fmla="*/ 4 w 23"/>
                <a:gd name="T3" fmla="*/ 11 h 27"/>
                <a:gd name="T4" fmla="*/ 1 w 23"/>
                <a:gd name="T5" fmla="*/ 24 h 27"/>
                <a:gd name="T6" fmla="*/ 5 w 23"/>
                <a:gd name="T7" fmla="*/ 27 h 27"/>
                <a:gd name="T8" fmla="*/ 6 w 23"/>
                <a:gd name="T9" fmla="*/ 27 h 27"/>
                <a:gd name="T10" fmla="*/ 16 w 23"/>
                <a:gd name="T11" fmla="*/ 17 h 27"/>
                <a:gd name="T12" fmla="*/ 17 w 23"/>
                <a:gd name="T13" fmla="*/ 1 h 27"/>
                <a:gd name="T14" fmla="*/ 14 w 2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7">
                  <a:moveTo>
                    <a:pt x="14" y="0"/>
                  </a:moveTo>
                  <a:cubicBezTo>
                    <a:pt x="8" y="0"/>
                    <a:pt x="6" y="7"/>
                    <a:pt x="4" y="11"/>
                  </a:cubicBezTo>
                  <a:cubicBezTo>
                    <a:pt x="3" y="15"/>
                    <a:pt x="0" y="20"/>
                    <a:pt x="1" y="24"/>
                  </a:cubicBezTo>
                  <a:cubicBezTo>
                    <a:pt x="2" y="26"/>
                    <a:pt x="3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10" y="26"/>
                    <a:pt x="13" y="21"/>
                    <a:pt x="16" y="17"/>
                  </a:cubicBezTo>
                  <a:cubicBezTo>
                    <a:pt x="19" y="13"/>
                    <a:pt x="23" y="4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1" name="Freeform 161">
              <a:extLst>
                <a:ext uri="{FF2B5EF4-FFF2-40B4-BE49-F238E27FC236}">
                  <a16:creationId xmlns:a16="http://schemas.microsoft.com/office/drawing/2014/main" id="{F7EA8CD4-C109-4C35-B202-1B3F11E51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1733550"/>
              <a:ext cx="139700" cy="165100"/>
            </a:xfrm>
            <a:custGeom>
              <a:avLst/>
              <a:gdLst>
                <a:gd name="T0" fmla="*/ 28 w 37"/>
                <a:gd name="T1" fmla="*/ 0 h 44"/>
                <a:gd name="T2" fmla="*/ 27 w 37"/>
                <a:gd name="T3" fmla="*/ 0 h 44"/>
                <a:gd name="T4" fmla="*/ 12 w 37"/>
                <a:gd name="T5" fmla="*/ 19 h 44"/>
                <a:gd name="T6" fmla="*/ 5 w 37"/>
                <a:gd name="T7" fmla="*/ 31 h 44"/>
                <a:gd name="T8" fmla="*/ 0 w 37"/>
                <a:gd name="T9" fmla="*/ 38 h 44"/>
                <a:gd name="T10" fmla="*/ 2 w 37"/>
                <a:gd name="T11" fmla="*/ 43 h 44"/>
                <a:gd name="T12" fmla="*/ 6 w 37"/>
                <a:gd name="T13" fmla="*/ 44 h 44"/>
                <a:gd name="T14" fmla="*/ 24 w 37"/>
                <a:gd name="T15" fmla="*/ 30 h 44"/>
                <a:gd name="T16" fmla="*/ 33 w 37"/>
                <a:gd name="T17" fmla="*/ 2 h 44"/>
                <a:gd name="T18" fmla="*/ 28 w 37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4"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9" y="3"/>
                    <a:pt x="16" y="12"/>
                    <a:pt x="12" y="19"/>
                  </a:cubicBezTo>
                  <a:cubicBezTo>
                    <a:pt x="10" y="23"/>
                    <a:pt x="7" y="27"/>
                    <a:pt x="5" y="31"/>
                  </a:cubicBezTo>
                  <a:cubicBezTo>
                    <a:pt x="4" y="33"/>
                    <a:pt x="1" y="35"/>
                    <a:pt x="0" y="38"/>
                  </a:cubicBezTo>
                  <a:cubicBezTo>
                    <a:pt x="0" y="40"/>
                    <a:pt x="1" y="42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13" y="44"/>
                    <a:pt x="21" y="35"/>
                    <a:pt x="24" y="30"/>
                  </a:cubicBezTo>
                  <a:cubicBezTo>
                    <a:pt x="30" y="23"/>
                    <a:pt x="37" y="13"/>
                    <a:pt x="33" y="2"/>
                  </a:cubicBezTo>
                  <a:cubicBezTo>
                    <a:pt x="32" y="1"/>
                    <a:pt x="30" y="0"/>
                    <a:pt x="28" y="0"/>
                  </a:cubicBezTo>
                </a:path>
              </a:pathLst>
            </a:custGeom>
            <a:solidFill>
              <a:srgbClr val="8E6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3" name="Freeform 163">
              <a:extLst>
                <a:ext uri="{FF2B5EF4-FFF2-40B4-BE49-F238E27FC236}">
                  <a16:creationId xmlns:a16="http://schemas.microsoft.com/office/drawing/2014/main" id="{6CC54BB3-2A99-41E0-9100-7AE62FB05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3650" y="4076700"/>
              <a:ext cx="623887" cy="296863"/>
            </a:xfrm>
            <a:custGeom>
              <a:avLst/>
              <a:gdLst>
                <a:gd name="T0" fmla="*/ 161 w 166"/>
                <a:gd name="T1" fmla="*/ 0 h 79"/>
                <a:gd name="T2" fmla="*/ 91 w 166"/>
                <a:gd name="T3" fmla="*/ 18 h 79"/>
                <a:gd name="T4" fmla="*/ 58 w 166"/>
                <a:gd name="T5" fmla="*/ 9 h 79"/>
                <a:gd name="T6" fmla="*/ 4 w 166"/>
                <a:gd name="T7" fmla="*/ 19 h 79"/>
                <a:gd name="T8" fmla="*/ 4 w 166"/>
                <a:gd name="T9" fmla="*/ 26 h 79"/>
                <a:gd name="T10" fmla="*/ 55 w 166"/>
                <a:gd name="T11" fmla="*/ 17 h 79"/>
                <a:gd name="T12" fmla="*/ 84 w 166"/>
                <a:gd name="T13" fmla="*/ 24 h 79"/>
                <a:gd name="T14" fmla="*/ 79 w 166"/>
                <a:gd name="T15" fmla="*/ 32 h 79"/>
                <a:gd name="T16" fmla="*/ 79 w 166"/>
                <a:gd name="T17" fmla="*/ 68 h 79"/>
                <a:gd name="T18" fmla="*/ 104 w 166"/>
                <a:gd name="T19" fmla="*/ 73 h 79"/>
                <a:gd name="T20" fmla="*/ 100 w 166"/>
                <a:gd name="T21" fmla="*/ 23 h 79"/>
                <a:gd name="T22" fmla="*/ 105 w 166"/>
                <a:gd name="T23" fmla="*/ 21 h 79"/>
                <a:gd name="T24" fmla="*/ 162 w 166"/>
                <a:gd name="T25" fmla="*/ 8 h 79"/>
                <a:gd name="T26" fmla="*/ 161 w 166"/>
                <a:gd name="T27" fmla="*/ 0 h 79"/>
                <a:gd name="T28" fmla="*/ 107 w 166"/>
                <a:gd name="T29" fmla="*/ 45 h 79"/>
                <a:gd name="T30" fmla="*/ 84 w 166"/>
                <a:gd name="T31" fmla="*/ 57 h 79"/>
                <a:gd name="T32" fmla="*/ 93 w 166"/>
                <a:gd name="T33" fmla="*/ 29 h 79"/>
                <a:gd name="T34" fmla="*/ 102 w 166"/>
                <a:gd name="T35" fmla="*/ 36 h 79"/>
                <a:gd name="T36" fmla="*/ 107 w 166"/>
                <a:gd name="T37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79">
                  <a:moveTo>
                    <a:pt x="161" y="0"/>
                  </a:moveTo>
                  <a:cubicBezTo>
                    <a:pt x="137" y="1"/>
                    <a:pt x="109" y="2"/>
                    <a:pt x="91" y="18"/>
                  </a:cubicBezTo>
                  <a:cubicBezTo>
                    <a:pt x="80" y="13"/>
                    <a:pt x="69" y="10"/>
                    <a:pt x="58" y="9"/>
                  </a:cubicBezTo>
                  <a:cubicBezTo>
                    <a:pt x="40" y="7"/>
                    <a:pt x="23" y="18"/>
                    <a:pt x="4" y="19"/>
                  </a:cubicBezTo>
                  <a:cubicBezTo>
                    <a:pt x="0" y="19"/>
                    <a:pt x="0" y="26"/>
                    <a:pt x="4" y="26"/>
                  </a:cubicBezTo>
                  <a:cubicBezTo>
                    <a:pt x="22" y="28"/>
                    <a:pt x="38" y="18"/>
                    <a:pt x="55" y="17"/>
                  </a:cubicBezTo>
                  <a:cubicBezTo>
                    <a:pt x="64" y="17"/>
                    <a:pt x="75" y="20"/>
                    <a:pt x="84" y="24"/>
                  </a:cubicBezTo>
                  <a:cubicBezTo>
                    <a:pt x="82" y="27"/>
                    <a:pt x="80" y="29"/>
                    <a:pt x="79" y="32"/>
                  </a:cubicBezTo>
                  <a:cubicBezTo>
                    <a:pt x="72" y="43"/>
                    <a:pt x="71" y="57"/>
                    <a:pt x="79" y="68"/>
                  </a:cubicBezTo>
                  <a:cubicBezTo>
                    <a:pt x="84" y="76"/>
                    <a:pt x="96" y="79"/>
                    <a:pt x="104" y="73"/>
                  </a:cubicBezTo>
                  <a:cubicBezTo>
                    <a:pt x="124" y="56"/>
                    <a:pt x="117" y="36"/>
                    <a:pt x="100" y="23"/>
                  </a:cubicBezTo>
                  <a:cubicBezTo>
                    <a:pt x="102" y="22"/>
                    <a:pt x="103" y="21"/>
                    <a:pt x="105" y="21"/>
                  </a:cubicBezTo>
                  <a:cubicBezTo>
                    <a:pt x="122" y="11"/>
                    <a:pt x="144" y="12"/>
                    <a:pt x="162" y="8"/>
                  </a:cubicBezTo>
                  <a:cubicBezTo>
                    <a:pt x="166" y="7"/>
                    <a:pt x="166" y="0"/>
                    <a:pt x="161" y="0"/>
                  </a:cubicBezTo>
                  <a:close/>
                  <a:moveTo>
                    <a:pt x="107" y="45"/>
                  </a:moveTo>
                  <a:cubicBezTo>
                    <a:pt x="110" y="54"/>
                    <a:pt x="92" y="77"/>
                    <a:pt x="84" y="57"/>
                  </a:cubicBezTo>
                  <a:cubicBezTo>
                    <a:pt x="80" y="47"/>
                    <a:pt x="86" y="37"/>
                    <a:pt x="93" y="29"/>
                  </a:cubicBezTo>
                  <a:cubicBezTo>
                    <a:pt x="96" y="32"/>
                    <a:pt x="99" y="34"/>
                    <a:pt x="102" y="36"/>
                  </a:cubicBezTo>
                  <a:cubicBezTo>
                    <a:pt x="104" y="38"/>
                    <a:pt x="106" y="42"/>
                    <a:pt x="107" y="45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4" name="Freeform 164">
              <a:extLst>
                <a:ext uri="{FF2B5EF4-FFF2-40B4-BE49-F238E27FC236}">
                  <a16:creationId xmlns:a16="http://schemas.microsoft.com/office/drawing/2014/main" id="{F70EE76A-D58E-4C3D-98B9-C9F3A608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3529013"/>
              <a:ext cx="63500" cy="112713"/>
            </a:xfrm>
            <a:custGeom>
              <a:avLst/>
              <a:gdLst>
                <a:gd name="T0" fmla="*/ 12 w 17"/>
                <a:gd name="T1" fmla="*/ 12 h 30"/>
                <a:gd name="T2" fmla="*/ 6 w 17"/>
                <a:gd name="T3" fmla="*/ 2 h 30"/>
                <a:gd name="T4" fmla="*/ 1 w 17"/>
                <a:gd name="T5" fmla="*/ 3 h 30"/>
                <a:gd name="T6" fmla="*/ 0 w 17"/>
                <a:gd name="T7" fmla="*/ 15 h 30"/>
                <a:gd name="T8" fmla="*/ 6 w 17"/>
                <a:gd name="T9" fmla="*/ 28 h 30"/>
                <a:gd name="T10" fmla="*/ 15 w 17"/>
                <a:gd name="T11" fmla="*/ 25 h 30"/>
                <a:gd name="T12" fmla="*/ 12 w 17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0">
                  <a:moveTo>
                    <a:pt x="12" y="12"/>
                  </a:moveTo>
                  <a:cubicBezTo>
                    <a:pt x="11" y="8"/>
                    <a:pt x="9" y="4"/>
                    <a:pt x="6" y="2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0" y="11"/>
                    <a:pt x="0" y="15"/>
                  </a:cubicBezTo>
                  <a:cubicBezTo>
                    <a:pt x="1" y="20"/>
                    <a:pt x="1" y="26"/>
                    <a:pt x="6" y="28"/>
                  </a:cubicBezTo>
                  <a:cubicBezTo>
                    <a:pt x="9" y="30"/>
                    <a:pt x="13" y="29"/>
                    <a:pt x="15" y="25"/>
                  </a:cubicBezTo>
                  <a:cubicBezTo>
                    <a:pt x="17" y="20"/>
                    <a:pt x="14" y="16"/>
                    <a:pt x="12" y="12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5" name="Freeform 165">
              <a:extLst>
                <a:ext uri="{FF2B5EF4-FFF2-40B4-BE49-F238E27FC236}">
                  <a16:creationId xmlns:a16="http://schemas.microsoft.com/office/drawing/2014/main" id="{256DD510-ED61-4081-B08A-6E820D892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3506788"/>
              <a:ext cx="125412" cy="104775"/>
            </a:xfrm>
            <a:custGeom>
              <a:avLst/>
              <a:gdLst>
                <a:gd name="T0" fmla="*/ 30 w 33"/>
                <a:gd name="T1" fmla="*/ 16 h 28"/>
                <a:gd name="T2" fmla="*/ 17 w 33"/>
                <a:gd name="T3" fmla="*/ 10 h 28"/>
                <a:gd name="T4" fmla="*/ 7 w 33"/>
                <a:gd name="T5" fmla="*/ 2 h 28"/>
                <a:gd name="T6" fmla="*/ 1 w 33"/>
                <a:gd name="T7" fmla="*/ 5 h 28"/>
                <a:gd name="T8" fmla="*/ 8 w 33"/>
                <a:gd name="T9" fmla="*/ 19 h 28"/>
                <a:gd name="T10" fmla="*/ 27 w 33"/>
                <a:gd name="T11" fmla="*/ 27 h 28"/>
                <a:gd name="T12" fmla="*/ 30 w 33"/>
                <a:gd name="T1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30" y="16"/>
                  </a:moveTo>
                  <a:cubicBezTo>
                    <a:pt x="27" y="12"/>
                    <a:pt x="21" y="12"/>
                    <a:pt x="17" y="10"/>
                  </a:cubicBezTo>
                  <a:cubicBezTo>
                    <a:pt x="13" y="7"/>
                    <a:pt x="10" y="5"/>
                    <a:pt x="7" y="2"/>
                  </a:cubicBezTo>
                  <a:cubicBezTo>
                    <a:pt x="5" y="0"/>
                    <a:pt x="1" y="1"/>
                    <a:pt x="1" y="5"/>
                  </a:cubicBezTo>
                  <a:cubicBezTo>
                    <a:pt x="0" y="10"/>
                    <a:pt x="4" y="16"/>
                    <a:pt x="8" y="19"/>
                  </a:cubicBezTo>
                  <a:cubicBezTo>
                    <a:pt x="13" y="24"/>
                    <a:pt x="20" y="28"/>
                    <a:pt x="27" y="27"/>
                  </a:cubicBezTo>
                  <a:cubicBezTo>
                    <a:pt x="32" y="26"/>
                    <a:pt x="33" y="19"/>
                    <a:pt x="30" y="16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6" name="Freeform 166">
              <a:extLst>
                <a:ext uri="{FF2B5EF4-FFF2-40B4-BE49-F238E27FC236}">
                  <a16:creationId xmlns:a16="http://schemas.microsoft.com/office/drawing/2014/main" id="{DBE18D38-1A4D-40CF-82D7-4E64F730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3457575"/>
              <a:ext cx="120650" cy="66675"/>
            </a:xfrm>
            <a:custGeom>
              <a:avLst/>
              <a:gdLst>
                <a:gd name="T0" fmla="*/ 20 w 32"/>
                <a:gd name="T1" fmla="*/ 3 h 18"/>
                <a:gd name="T2" fmla="*/ 4 w 32"/>
                <a:gd name="T3" fmla="*/ 6 h 18"/>
                <a:gd name="T4" fmla="*/ 4 w 32"/>
                <a:gd name="T5" fmla="*/ 16 h 18"/>
                <a:gd name="T6" fmla="*/ 24 w 32"/>
                <a:gd name="T7" fmla="*/ 16 h 18"/>
                <a:gd name="T8" fmla="*/ 20 w 32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20" y="3"/>
                  </a:moveTo>
                  <a:cubicBezTo>
                    <a:pt x="15" y="4"/>
                    <a:pt x="9" y="4"/>
                    <a:pt x="4" y="6"/>
                  </a:cubicBezTo>
                  <a:cubicBezTo>
                    <a:pt x="0" y="8"/>
                    <a:pt x="0" y="14"/>
                    <a:pt x="4" y="16"/>
                  </a:cubicBezTo>
                  <a:cubicBezTo>
                    <a:pt x="10" y="18"/>
                    <a:pt x="17" y="18"/>
                    <a:pt x="24" y="16"/>
                  </a:cubicBezTo>
                  <a:cubicBezTo>
                    <a:pt x="32" y="15"/>
                    <a:pt x="29" y="0"/>
                    <a:pt x="20" y="3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7" name="Freeform 167">
              <a:extLst>
                <a:ext uri="{FF2B5EF4-FFF2-40B4-BE49-F238E27FC236}">
                  <a16:creationId xmlns:a16="http://schemas.microsoft.com/office/drawing/2014/main" id="{6F8C6C3F-94AB-473F-9633-D4389C1B8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3460750"/>
              <a:ext cx="109537" cy="71438"/>
            </a:xfrm>
            <a:custGeom>
              <a:avLst/>
              <a:gdLst>
                <a:gd name="T0" fmla="*/ 27 w 29"/>
                <a:gd name="T1" fmla="*/ 5 h 19"/>
                <a:gd name="T2" fmla="*/ 21 w 29"/>
                <a:gd name="T3" fmla="*/ 4 h 19"/>
                <a:gd name="T4" fmla="*/ 13 w 29"/>
                <a:gd name="T5" fmla="*/ 2 h 19"/>
                <a:gd name="T6" fmla="*/ 9 w 29"/>
                <a:gd name="T7" fmla="*/ 16 h 19"/>
                <a:gd name="T8" fmla="*/ 29 w 29"/>
                <a:gd name="T9" fmla="*/ 9 h 19"/>
                <a:gd name="T10" fmla="*/ 27 w 29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">
                  <a:moveTo>
                    <a:pt x="27" y="5"/>
                  </a:moveTo>
                  <a:cubicBezTo>
                    <a:pt x="25" y="4"/>
                    <a:pt x="23" y="4"/>
                    <a:pt x="21" y="4"/>
                  </a:cubicBezTo>
                  <a:cubicBezTo>
                    <a:pt x="19" y="3"/>
                    <a:pt x="16" y="2"/>
                    <a:pt x="13" y="2"/>
                  </a:cubicBezTo>
                  <a:cubicBezTo>
                    <a:pt x="4" y="0"/>
                    <a:pt x="0" y="13"/>
                    <a:pt x="9" y="16"/>
                  </a:cubicBezTo>
                  <a:cubicBezTo>
                    <a:pt x="16" y="18"/>
                    <a:pt x="28" y="19"/>
                    <a:pt x="29" y="9"/>
                  </a:cubicBezTo>
                  <a:cubicBezTo>
                    <a:pt x="29" y="8"/>
                    <a:pt x="28" y="6"/>
                    <a:pt x="27" y="5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8" name="Freeform 168">
              <a:extLst>
                <a:ext uri="{FF2B5EF4-FFF2-40B4-BE49-F238E27FC236}">
                  <a16:creationId xmlns:a16="http://schemas.microsoft.com/office/drawing/2014/main" id="{188097D9-E073-4674-A650-1B9E75045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509963"/>
              <a:ext cx="79375" cy="93663"/>
            </a:xfrm>
            <a:custGeom>
              <a:avLst/>
              <a:gdLst>
                <a:gd name="T0" fmla="*/ 15 w 21"/>
                <a:gd name="T1" fmla="*/ 2 h 25"/>
                <a:gd name="T2" fmla="*/ 7 w 21"/>
                <a:gd name="T3" fmla="*/ 8 h 25"/>
                <a:gd name="T4" fmla="*/ 4 w 21"/>
                <a:gd name="T5" fmla="*/ 11 h 25"/>
                <a:gd name="T6" fmla="*/ 0 w 21"/>
                <a:gd name="T7" fmla="*/ 18 h 25"/>
                <a:gd name="T8" fmla="*/ 7 w 21"/>
                <a:gd name="T9" fmla="*/ 25 h 25"/>
                <a:gd name="T10" fmla="*/ 14 w 21"/>
                <a:gd name="T11" fmla="*/ 21 h 25"/>
                <a:gd name="T12" fmla="*/ 17 w 21"/>
                <a:gd name="T13" fmla="*/ 16 h 25"/>
                <a:gd name="T14" fmla="*/ 21 w 21"/>
                <a:gd name="T15" fmla="*/ 5 h 25"/>
                <a:gd name="T16" fmla="*/ 15 w 21"/>
                <a:gd name="T1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5">
                  <a:moveTo>
                    <a:pt x="15" y="2"/>
                  </a:moveTo>
                  <a:cubicBezTo>
                    <a:pt x="12" y="4"/>
                    <a:pt x="9" y="6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ubicBezTo>
                    <a:pt x="10" y="25"/>
                    <a:pt x="12" y="24"/>
                    <a:pt x="14" y="21"/>
                  </a:cubicBezTo>
                  <a:cubicBezTo>
                    <a:pt x="15" y="19"/>
                    <a:pt x="16" y="18"/>
                    <a:pt x="17" y="16"/>
                  </a:cubicBezTo>
                  <a:cubicBezTo>
                    <a:pt x="20" y="13"/>
                    <a:pt x="21" y="9"/>
                    <a:pt x="21" y="5"/>
                  </a:cubicBezTo>
                  <a:cubicBezTo>
                    <a:pt x="21" y="1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9" name="Freeform 169">
              <a:extLst>
                <a:ext uri="{FF2B5EF4-FFF2-40B4-BE49-F238E27FC236}">
                  <a16:creationId xmlns:a16="http://schemas.microsoft.com/office/drawing/2014/main" id="{FE776FC8-1D0F-466E-8416-AB3EC6C6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3548063"/>
              <a:ext cx="49212" cy="82550"/>
            </a:xfrm>
            <a:custGeom>
              <a:avLst/>
              <a:gdLst>
                <a:gd name="T0" fmla="*/ 10 w 13"/>
                <a:gd name="T1" fmla="*/ 2 h 22"/>
                <a:gd name="T2" fmla="*/ 6 w 13"/>
                <a:gd name="T3" fmla="*/ 0 h 22"/>
                <a:gd name="T4" fmla="*/ 3 w 13"/>
                <a:gd name="T5" fmla="*/ 5 h 22"/>
                <a:gd name="T6" fmla="*/ 2 w 13"/>
                <a:gd name="T7" fmla="*/ 12 h 22"/>
                <a:gd name="T8" fmla="*/ 5 w 13"/>
                <a:gd name="T9" fmla="*/ 21 h 22"/>
                <a:gd name="T10" fmla="*/ 13 w 13"/>
                <a:gd name="T11" fmla="*/ 15 h 22"/>
                <a:gd name="T12" fmla="*/ 10 w 13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0" y="2"/>
                  </a:moveTo>
                  <a:cubicBezTo>
                    <a:pt x="9" y="1"/>
                    <a:pt x="7" y="0"/>
                    <a:pt x="6" y="0"/>
                  </a:cubicBezTo>
                  <a:cubicBezTo>
                    <a:pt x="3" y="1"/>
                    <a:pt x="2" y="3"/>
                    <a:pt x="3" y="5"/>
                  </a:cubicBezTo>
                  <a:cubicBezTo>
                    <a:pt x="3" y="8"/>
                    <a:pt x="3" y="10"/>
                    <a:pt x="2" y="12"/>
                  </a:cubicBezTo>
                  <a:cubicBezTo>
                    <a:pt x="0" y="16"/>
                    <a:pt x="1" y="20"/>
                    <a:pt x="5" y="21"/>
                  </a:cubicBezTo>
                  <a:cubicBezTo>
                    <a:pt x="9" y="22"/>
                    <a:pt x="13" y="19"/>
                    <a:pt x="13" y="15"/>
                  </a:cubicBezTo>
                  <a:cubicBezTo>
                    <a:pt x="13" y="11"/>
                    <a:pt x="12" y="6"/>
                    <a:pt x="10" y="2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0" name="Freeform 170">
              <a:extLst>
                <a:ext uri="{FF2B5EF4-FFF2-40B4-BE49-F238E27FC236}">
                  <a16:creationId xmlns:a16="http://schemas.microsoft.com/office/drawing/2014/main" id="{34817F22-0AB0-457F-9640-66CF0773A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4521200"/>
              <a:ext cx="74612" cy="123825"/>
            </a:xfrm>
            <a:custGeom>
              <a:avLst/>
              <a:gdLst>
                <a:gd name="T0" fmla="*/ 18 w 20"/>
                <a:gd name="T1" fmla="*/ 25 h 33"/>
                <a:gd name="T2" fmla="*/ 15 w 20"/>
                <a:gd name="T3" fmla="*/ 5 h 33"/>
                <a:gd name="T4" fmla="*/ 8 w 20"/>
                <a:gd name="T5" fmla="*/ 0 h 33"/>
                <a:gd name="T6" fmla="*/ 1 w 20"/>
                <a:gd name="T7" fmla="*/ 7 h 33"/>
                <a:gd name="T8" fmla="*/ 10 w 20"/>
                <a:gd name="T9" fmla="*/ 30 h 33"/>
                <a:gd name="T10" fmla="*/ 18 w 20"/>
                <a:gd name="T1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3">
                  <a:moveTo>
                    <a:pt x="18" y="25"/>
                  </a:moveTo>
                  <a:cubicBezTo>
                    <a:pt x="16" y="19"/>
                    <a:pt x="16" y="12"/>
                    <a:pt x="15" y="5"/>
                  </a:cubicBezTo>
                  <a:cubicBezTo>
                    <a:pt x="15" y="2"/>
                    <a:pt x="11" y="0"/>
                    <a:pt x="8" y="0"/>
                  </a:cubicBezTo>
                  <a:cubicBezTo>
                    <a:pt x="4" y="0"/>
                    <a:pt x="1" y="3"/>
                    <a:pt x="1" y="7"/>
                  </a:cubicBezTo>
                  <a:cubicBezTo>
                    <a:pt x="0" y="15"/>
                    <a:pt x="4" y="25"/>
                    <a:pt x="10" y="30"/>
                  </a:cubicBezTo>
                  <a:cubicBezTo>
                    <a:pt x="13" y="33"/>
                    <a:pt x="20" y="30"/>
                    <a:pt x="18" y="25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1" name="Freeform 171">
              <a:extLst>
                <a:ext uri="{FF2B5EF4-FFF2-40B4-BE49-F238E27FC236}">
                  <a16:creationId xmlns:a16="http://schemas.microsoft.com/office/drawing/2014/main" id="{E554253A-CB13-43FB-BDB9-0818E6C1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546600"/>
              <a:ext cx="63500" cy="98425"/>
            </a:xfrm>
            <a:custGeom>
              <a:avLst/>
              <a:gdLst>
                <a:gd name="T0" fmla="*/ 11 w 17"/>
                <a:gd name="T1" fmla="*/ 1 h 26"/>
                <a:gd name="T2" fmla="*/ 2 w 17"/>
                <a:gd name="T3" fmla="*/ 6 h 26"/>
                <a:gd name="T4" fmla="*/ 6 w 17"/>
                <a:gd name="T5" fmla="*/ 23 h 26"/>
                <a:gd name="T6" fmla="*/ 13 w 17"/>
                <a:gd name="T7" fmla="*/ 21 h 26"/>
                <a:gd name="T8" fmla="*/ 16 w 17"/>
                <a:gd name="T9" fmla="*/ 10 h 26"/>
                <a:gd name="T10" fmla="*/ 11 w 17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1" y="1"/>
                  </a:moveTo>
                  <a:cubicBezTo>
                    <a:pt x="7" y="0"/>
                    <a:pt x="3" y="2"/>
                    <a:pt x="2" y="6"/>
                  </a:cubicBezTo>
                  <a:cubicBezTo>
                    <a:pt x="0" y="12"/>
                    <a:pt x="2" y="18"/>
                    <a:pt x="6" y="23"/>
                  </a:cubicBezTo>
                  <a:cubicBezTo>
                    <a:pt x="8" y="26"/>
                    <a:pt x="13" y="25"/>
                    <a:pt x="13" y="21"/>
                  </a:cubicBezTo>
                  <a:cubicBezTo>
                    <a:pt x="14" y="17"/>
                    <a:pt x="15" y="14"/>
                    <a:pt x="16" y="10"/>
                  </a:cubicBezTo>
                  <a:cubicBezTo>
                    <a:pt x="17" y="6"/>
                    <a:pt x="15" y="2"/>
                    <a:pt x="11" y="1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2" name="Freeform 172">
              <a:extLst>
                <a:ext uri="{FF2B5EF4-FFF2-40B4-BE49-F238E27FC236}">
                  <a16:creationId xmlns:a16="http://schemas.microsoft.com/office/drawing/2014/main" id="{2886C2AE-6EC0-4A0B-8694-FE2EA071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4610100"/>
              <a:ext cx="82550" cy="49213"/>
            </a:xfrm>
            <a:custGeom>
              <a:avLst/>
              <a:gdLst>
                <a:gd name="T0" fmla="*/ 21 w 22"/>
                <a:gd name="T1" fmla="*/ 4 h 13"/>
                <a:gd name="T2" fmla="*/ 16 w 22"/>
                <a:gd name="T3" fmla="*/ 0 h 13"/>
                <a:gd name="T4" fmla="*/ 9 w 22"/>
                <a:gd name="T5" fmla="*/ 2 h 13"/>
                <a:gd name="T6" fmla="*/ 5 w 22"/>
                <a:gd name="T7" fmla="*/ 4 h 13"/>
                <a:gd name="T8" fmla="*/ 5 w 22"/>
                <a:gd name="T9" fmla="*/ 12 h 13"/>
                <a:gd name="T10" fmla="*/ 19 w 22"/>
                <a:gd name="T11" fmla="*/ 10 h 13"/>
                <a:gd name="T12" fmla="*/ 21 w 22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21" y="4"/>
                  </a:moveTo>
                  <a:cubicBezTo>
                    <a:pt x="20" y="2"/>
                    <a:pt x="18" y="0"/>
                    <a:pt x="16" y="0"/>
                  </a:cubicBezTo>
                  <a:cubicBezTo>
                    <a:pt x="13" y="0"/>
                    <a:pt x="11" y="1"/>
                    <a:pt x="9" y="2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1" y="5"/>
                    <a:pt x="0" y="11"/>
                    <a:pt x="5" y="12"/>
                  </a:cubicBezTo>
                  <a:cubicBezTo>
                    <a:pt x="9" y="13"/>
                    <a:pt x="15" y="13"/>
                    <a:pt x="19" y="10"/>
                  </a:cubicBezTo>
                  <a:cubicBezTo>
                    <a:pt x="21" y="9"/>
                    <a:pt x="22" y="6"/>
                    <a:pt x="21" y="4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" name="Freeform 173">
              <a:extLst>
                <a:ext uri="{FF2B5EF4-FFF2-40B4-BE49-F238E27FC236}">
                  <a16:creationId xmlns:a16="http://schemas.microsoft.com/office/drawing/2014/main" id="{D6DB2634-50EE-497E-8D2E-7B4145980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4573588"/>
              <a:ext cx="147637" cy="74613"/>
            </a:xfrm>
            <a:custGeom>
              <a:avLst/>
              <a:gdLst>
                <a:gd name="T0" fmla="*/ 32 w 39"/>
                <a:gd name="T1" fmla="*/ 7 h 20"/>
                <a:gd name="T2" fmla="*/ 14 w 39"/>
                <a:gd name="T3" fmla="*/ 4 h 20"/>
                <a:gd name="T4" fmla="*/ 7 w 39"/>
                <a:gd name="T5" fmla="*/ 14 h 20"/>
                <a:gd name="T6" fmla="*/ 33 w 39"/>
                <a:gd name="T7" fmla="*/ 17 h 20"/>
                <a:gd name="T8" fmla="*/ 32 w 39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0">
                  <a:moveTo>
                    <a:pt x="32" y="7"/>
                  </a:moveTo>
                  <a:cubicBezTo>
                    <a:pt x="26" y="7"/>
                    <a:pt x="20" y="6"/>
                    <a:pt x="14" y="4"/>
                  </a:cubicBezTo>
                  <a:cubicBezTo>
                    <a:pt x="7" y="0"/>
                    <a:pt x="0" y="11"/>
                    <a:pt x="7" y="14"/>
                  </a:cubicBezTo>
                  <a:cubicBezTo>
                    <a:pt x="15" y="19"/>
                    <a:pt x="25" y="20"/>
                    <a:pt x="33" y="17"/>
                  </a:cubicBezTo>
                  <a:cubicBezTo>
                    <a:pt x="39" y="15"/>
                    <a:pt x="38" y="7"/>
                    <a:pt x="32" y="7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4" name="Freeform 174">
              <a:extLst>
                <a:ext uri="{FF2B5EF4-FFF2-40B4-BE49-F238E27FC236}">
                  <a16:creationId xmlns:a16="http://schemas.microsoft.com/office/drawing/2014/main" id="{2730F9F7-3132-4BE2-86C7-95C95C8B3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4471988"/>
              <a:ext cx="98425" cy="104775"/>
            </a:xfrm>
            <a:custGeom>
              <a:avLst/>
              <a:gdLst>
                <a:gd name="T0" fmla="*/ 23 w 26"/>
                <a:gd name="T1" fmla="*/ 21 h 28"/>
                <a:gd name="T2" fmla="*/ 17 w 26"/>
                <a:gd name="T3" fmla="*/ 13 h 28"/>
                <a:gd name="T4" fmla="*/ 11 w 26"/>
                <a:gd name="T5" fmla="*/ 3 h 28"/>
                <a:gd name="T6" fmla="*/ 6 w 26"/>
                <a:gd name="T7" fmla="*/ 0 h 28"/>
                <a:gd name="T8" fmla="*/ 3 w 26"/>
                <a:gd name="T9" fmla="*/ 1 h 28"/>
                <a:gd name="T10" fmla="*/ 0 w 26"/>
                <a:gd name="T11" fmla="*/ 7 h 28"/>
                <a:gd name="T12" fmla="*/ 19 w 26"/>
                <a:gd name="T13" fmla="*/ 27 h 28"/>
                <a:gd name="T14" fmla="*/ 23 w 26"/>
                <a:gd name="T1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23" y="21"/>
                  </a:moveTo>
                  <a:cubicBezTo>
                    <a:pt x="21" y="18"/>
                    <a:pt x="19" y="16"/>
                    <a:pt x="17" y="13"/>
                  </a:cubicBezTo>
                  <a:cubicBezTo>
                    <a:pt x="14" y="10"/>
                    <a:pt x="13" y="6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3" y="16"/>
                    <a:pt x="11" y="24"/>
                    <a:pt x="19" y="27"/>
                  </a:cubicBezTo>
                  <a:cubicBezTo>
                    <a:pt x="23" y="28"/>
                    <a:pt x="26" y="23"/>
                    <a:pt x="23" y="21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5" name="Freeform 175">
              <a:extLst>
                <a:ext uri="{FF2B5EF4-FFF2-40B4-BE49-F238E27FC236}">
                  <a16:creationId xmlns:a16="http://schemas.microsoft.com/office/drawing/2014/main" id="{E1B52274-CFD9-45CB-92F6-EA9C6E5B1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4449763"/>
              <a:ext cx="52387" cy="88900"/>
            </a:xfrm>
            <a:custGeom>
              <a:avLst/>
              <a:gdLst>
                <a:gd name="T0" fmla="*/ 8 w 14"/>
                <a:gd name="T1" fmla="*/ 1 h 24"/>
                <a:gd name="T2" fmla="*/ 2 w 14"/>
                <a:gd name="T3" fmla="*/ 3 h 24"/>
                <a:gd name="T4" fmla="*/ 2 w 14"/>
                <a:gd name="T5" fmla="*/ 13 h 24"/>
                <a:gd name="T6" fmla="*/ 5 w 14"/>
                <a:gd name="T7" fmla="*/ 21 h 24"/>
                <a:gd name="T8" fmla="*/ 13 w 14"/>
                <a:gd name="T9" fmla="*/ 19 h 24"/>
                <a:gd name="T10" fmla="*/ 8 w 14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8" y="1"/>
                  </a:move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2" y="13"/>
                  </a:cubicBezTo>
                  <a:cubicBezTo>
                    <a:pt x="3" y="16"/>
                    <a:pt x="4" y="18"/>
                    <a:pt x="5" y="21"/>
                  </a:cubicBezTo>
                  <a:cubicBezTo>
                    <a:pt x="7" y="24"/>
                    <a:pt x="13" y="23"/>
                    <a:pt x="13" y="19"/>
                  </a:cubicBezTo>
                  <a:cubicBezTo>
                    <a:pt x="12" y="13"/>
                    <a:pt x="14" y="5"/>
                    <a:pt x="8" y="1"/>
                  </a:cubicBezTo>
                  <a:close/>
                </a:path>
              </a:pathLst>
            </a:custGeom>
            <a:solidFill>
              <a:srgbClr val="C48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6" name="Freeform 176">
              <a:extLst>
                <a:ext uri="{FF2B5EF4-FFF2-40B4-BE49-F238E27FC236}">
                  <a16:creationId xmlns:a16="http://schemas.microsoft.com/office/drawing/2014/main" id="{841BC392-B5D3-4026-8A7E-518DFB57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1398588"/>
              <a:ext cx="85725" cy="104775"/>
            </a:xfrm>
            <a:custGeom>
              <a:avLst/>
              <a:gdLst>
                <a:gd name="T0" fmla="*/ 7 w 23"/>
                <a:gd name="T1" fmla="*/ 0 h 28"/>
                <a:gd name="T2" fmla="*/ 2 w 23"/>
                <a:gd name="T3" fmla="*/ 6 h 28"/>
                <a:gd name="T4" fmla="*/ 7 w 23"/>
                <a:gd name="T5" fmla="*/ 17 h 28"/>
                <a:gd name="T6" fmla="*/ 15 w 23"/>
                <a:gd name="T7" fmla="*/ 28 h 28"/>
                <a:gd name="T8" fmla="*/ 17 w 23"/>
                <a:gd name="T9" fmla="*/ 28 h 28"/>
                <a:gd name="T10" fmla="*/ 22 w 23"/>
                <a:gd name="T11" fmla="*/ 25 h 28"/>
                <a:gd name="T12" fmla="*/ 22 w 23"/>
                <a:gd name="T13" fmla="*/ 19 h 28"/>
                <a:gd name="T14" fmla="*/ 19 w 23"/>
                <a:gd name="T15" fmla="*/ 13 h 28"/>
                <a:gd name="T16" fmla="*/ 11 w 23"/>
                <a:gd name="T17" fmla="*/ 2 h 28"/>
                <a:gd name="T18" fmla="*/ 7 w 23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8">
                  <a:moveTo>
                    <a:pt x="7" y="0"/>
                  </a:moveTo>
                  <a:cubicBezTo>
                    <a:pt x="3" y="0"/>
                    <a:pt x="0" y="2"/>
                    <a:pt x="2" y="6"/>
                  </a:cubicBezTo>
                  <a:cubicBezTo>
                    <a:pt x="3" y="10"/>
                    <a:pt x="5" y="14"/>
                    <a:pt x="7" y="17"/>
                  </a:cubicBezTo>
                  <a:cubicBezTo>
                    <a:pt x="9" y="21"/>
                    <a:pt x="11" y="26"/>
                    <a:pt x="15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20" y="28"/>
                    <a:pt x="22" y="27"/>
                    <a:pt x="22" y="25"/>
                  </a:cubicBezTo>
                  <a:cubicBezTo>
                    <a:pt x="22" y="23"/>
                    <a:pt x="23" y="21"/>
                    <a:pt x="22" y="19"/>
                  </a:cubicBezTo>
                  <a:cubicBezTo>
                    <a:pt x="21" y="17"/>
                    <a:pt x="20" y="15"/>
                    <a:pt x="19" y="13"/>
                  </a:cubicBezTo>
                  <a:cubicBezTo>
                    <a:pt x="16" y="9"/>
                    <a:pt x="14" y="6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7" name="Freeform 177">
              <a:extLst>
                <a:ext uri="{FF2B5EF4-FFF2-40B4-BE49-F238E27FC236}">
                  <a16:creationId xmlns:a16="http://schemas.microsoft.com/office/drawing/2014/main" id="{54E52774-0168-4C48-9D8E-D9B5FADC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1296988"/>
              <a:ext cx="109537" cy="112713"/>
            </a:xfrm>
            <a:custGeom>
              <a:avLst/>
              <a:gdLst>
                <a:gd name="T0" fmla="*/ 6 w 29"/>
                <a:gd name="T1" fmla="*/ 0 h 30"/>
                <a:gd name="T2" fmla="*/ 1 w 29"/>
                <a:gd name="T3" fmla="*/ 5 h 30"/>
                <a:gd name="T4" fmla="*/ 13 w 29"/>
                <a:gd name="T5" fmla="*/ 28 h 30"/>
                <a:gd name="T6" fmla="*/ 18 w 29"/>
                <a:gd name="T7" fmla="*/ 30 h 30"/>
                <a:gd name="T8" fmla="*/ 24 w 29"/>
                <a:gd name="T9" fmla="*/ 18 h 30"/>
                <a:gd name="T10" fmla="*/ 16 w 29"/>
                <a:gd name="T11" fmla="*/ 10 h 30"/>
                <a:gd name="T12" fmla="*/ 9 w 29"/>
                <a:gd name="T13" fmla="*/ 2 h 30"/>
                <a:gd name="T14" fmla="*/ 6 w 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6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14"/>
                    <a:pt x="7" y="23"/>
                    <a:pt x="13" y="28"/>
                  </a:cubicBezTo>
                  <a:cubicBezTo>
                    <a:pt x="15" y="30"/>
                    <a:pt x="16" y="30"/>
                    <a:pt x="18" y="30"/>
                  </a:cubicBezTo>
                  <a:cubicBezTo>
                    <a:pt x="24" y="30"/>
                    <a:pt x="29" y="23"/>
                    <a:pt x="24" y="18"/>
                  </a:cubicBezTo>
                  <a:cubicBezTo>
                    <a:pt x="21" y="15"/>
                    <a:pt x="19" y="13"/>
                    <a:pt x="16" y="10"/>
                  </a:cubicBezTo>
                  <a:cubicBezTo>
                    <a:pt x="14" y="8"/>
                    <a:pt x="12" y="4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8" name="Freeform 178">
              <a:extLst>
                <a:ext uri="{FF2B5EF4-FFF2-40B4-BE49-F238E27FC236}">
                  <a16:creationId xmlns:a16="http://schemas.microsoft.com/office/drawing/2014/main" id="{7B16AB6D-22F1-4B5C-87C7-6FD59FE0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3946525"/>
              <a:ext cx="85725" cy="93663"/>
            </a:xfrm>
            <a:custGeom>
              <a:avLst/>
              <a:gdLst>
                <a:gd name="T0" fmla="*/ 17 w 23"/>
                <a:gd name="T1" fmla="*/ 0 h 25"/>
                <a:gd name="T2" fmla="*/ 15 w 23"/>
                <a:gd name="T3" fmla="*/ 0 h 25"/>
                <a:gd name="T4" fmla="*/ 10 w 23"/>
                <a:gd name="T5" fmla="*/ 5 h 25"/>
                <a:gd name="T6" fmla="*/ 8 w 23"/>
                <a:gd name="T7" fmla="*/ 10 h 25"/>
                <a:gd name="T8" fmla="*/ 3 w 23"/>
                <a:gd name="T9" fmla="*/ 17 h 25"/>
                <a:gd name="T10" fmla="*/ 7 w 23"/>
                <a:gd name="T11" fmla="*/ 25 h 25"/>
                <a:gd name="T12" fmla="*/ 8 w 23"/>
                <a:gd name="T13" fmla="*/ 24 h 25"/>
                <a:gd name="T14" fmla="*/ 18 w 23"/>
                <a:gd name="T15" fmla="*/ 17 h 25"/>
                <a:gd name="T16" fmla="*/ 22 w 23"/>
                <a:gd name="T17" fmla="*/ 4 h 25"/>
                <a:gd name="T18" fmla="*/ 22 w 23"/>
                <a:gd name="T19" fmla="*/ 4 h 25"/>
                <a:gd name="T20" fmla="*/ 22 w 23"/>
                <a:gd name="T21" fmla="*/ 4 h 25"/>
                <a:gd name="T22" fmla="*/ 21 w 23"/>
                <a:gd name="T23" fmla="*/ 3 h 25"/>
                <a:gd name="T24" fmla="*/ 21 w 23"/>
                <a:gd name="T25" fmla="*/ 3 h 25"/>
                <a:gd name="T26" fmla="*/ 17 w 2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5">
                  <a:moveTo>
                    <a:pt x="17" y="0"/>
                  </a:moveTo>
                  <a:cubicBezTo>
                    <a:pt x="16" y="0"/>
                    <a:pt x="16" y="0"/>
                    <a:pt x="15" y="0"/>
                  </a:cubicBezTo>
                  <a:cubicBezTo>
                    <a:pt x="13" y="2"/>
                    <a:pt x="11" y="3"/>
                    <a:pt x="10" y="5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3"/>
                    <a:pt x="6" y="15"/>
                    <a:pt x="3" y="17"/>
                  </a:cubicBezTo>
                  <a:cubicBezTo>
                    <a:pt x="0" y="20"/>
                    <a:pt x="3" y="25"/>
                    <a:pt x="7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12" y="23"/>
                    <a:pt x="16" y="20"/>
                    <a:pt x="18" y="17"/>
                  </a:cubicBezTo>
                  <a:cubicBezTo>
                    <a:pt x="21" y="13"/>
                    <a:pt x="23" y="8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19" y="0"/>
                    <a:pt x="17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" name="Freeform 179">
              <a:extLst>
                <a:ext uri="{FF2B5EF4-FFF2-40B4-BE49-F238E27FC236}">
                  <a16:creationId xmlns:a16="http://schemas.microsoft.com/office/drawing/2014/main" id="{8EBDD646-65FB-4159-ADFB-0782A4D05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3975100"/>
              <a:ext cx="49212" cy="84138"/>
            </a:xfrm>
            <a:custGeom>
              <a:avLst/>
              <a:gdLst>
                <a:gd name="T0" fmla="*/ 8 w 13"/>
                <a:gd name="T1" fmla="*/ 0 h 22"/>
                <a:gd name="T2" fmla="*/ 4 w 13"/>
                <a:gd name="T3" fmla="*/ 1 h 22"/>
                <a:gd name="T4" fmla="*/ 1 w 13"/>
                <a:gd name="T5" fmla="*/ 17 h 22"/>
                <a:gd name="T6" fmla="*/ 6 w 13"/>
                <a:gd name="T7" fmla="*/ 22 h 22"/>
                <a:gd name="T8" fmla="*/ 10 w 13"/>
                <a:gd name="T9" fmla="*/ 17 h 22"/>
                <a:gd name="T10" fmla="*/ 11 w 13"/>
                <a:gd name="T11" fmla="*/ 12 h 22"/>
                <a:gd name="T12" fmla="*/ 13 w 13"/>
                <a:gd name="T13" fmla="*/ 5 h 22"/>
                <a:gd name="T14" fmla="*/ 8 w 13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2"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0" y="6"/>
                    <a:pt x="0" y="12"/>
                    <a:pt x="1" y="17"/>
                  </a:cubicBezTo>
                  <a:cubicBezTo>
                    <a:pt x="1" y="20"/>
                    <a:pt x="3" y="22"/>
                    <a:pt x="6" y="22"/>
                  </a:cubicBezTo>
                  <a:cubicBezTo>
                    <a:pt x="8" y="22"/>
                    <a:pt x="10" y="20"/>
                    <a:pt x="10" y="17"/>
                  </a:cubicBezTo>
                  <a:cubicBezTo>
                    <a:pt x="10" y="16"/>
                    <a:pt x="11" y="14"/>
                    <a:pt x="11" y="12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0" name="Freeform 180">
              <a:extLst>
                <a:ext uri="{FF2B5EF4-FFF2-40B4-BE49-F238E27FC236}">
                  <a16:creationId xmlns:a16="http://schemas.microsoft.com/office/drawing/2014/main" id="{1F56BB9F-4818-492E-8015-C554614F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5156200"/>
              <a:ext cx="57150" cy="71438"/>
            </a:xfrm>
            <a:custGeom>
              <a:avLst/>
              <a:gdLst>
                <a:gd name="T0" fmla="*/ 6 w 15"/>
                <a:gd name="T1" fmla="*/ 0 h 19"/>
                <a:gd name="T2" fmla="*/ 5 w 15"/>
                <a:gd name="T3" fmla="*/ 0 h 19"/>
                <a:gd name="T4" fmla="*/ 3 w 15"/>
                <a:gd name="T5" fmla="*/ 1 h 19"/>
                <a:gd name="T6" fmla="*/ 2 w 15"/>
                <a:gd name="T7" fmla="*/ 6 h 19"/>
                <a:gd name="T8" fmla="*/ 3 w 15"/>
                <a:gd name="T9" fmla="*/ 7 h 19"/>
                <a:gd name="T10" fmla="*/ 3 w 15"/>
                <a:gd name="T11" fmla="*/ 7 h 19"/>
                <a:gd name="T12" fmla="*/ 3 w 15"/>
                <a:gd name="T13" fmla="*/ 7 h 19"/>
                <a:gd name="T14" fmla="*/ 3 w 15"/>
                <a:gd name="T15" fmla="*/ 7 h 19"/>
                <a:gd name="T16" fmla="*/ 3 w 15"/>
                <a:gd name="T17" fmla="*/ 7 h 19"/>
                <a:gd name="T18" fmla="*/ 3 w 15"/>
                <a:gd name="T19" fmla="*/ 7 h 19"/>
                <a:gd name="T20" fmla="*/ 3 w 15"/>
                <a:gd name="T21" fmla="*/ 8 h 19"/>
                <a:gd name="T22" fmla="*/ 3 w 15"/>
                <a:gd name="T23" fmla="*/ 8 h 19"/>
                <a:gd name="T24" fmla="*/ 3 w 15"/>
                <a:gd name="T25" fmla="*/ 9 h 19"/>
                <a:gd name="T26" fmla="*/ 3 w 15"/>
                <a:gd name="T27" fmla="*/ 15 h 19"/>
                <a:gd name="T28" fmla="*/ 9 w 15"/>
                <a:gd name="T29" fmla="*/ 19 h 19"/>
                <a:gd name="T30" fmla="*/ 15 w 15"/>
                <a:gd name="T31" fmla="*/ 15 h 19"/>
                <a:gd name="T32" fmla="*/ 12 w 15"/>
                <a:gd name="T33" fmla="*/ 4 h 19"/>
                <a:gd name="T34" fmla="*/ 9 w 15"/>
                <a:gd name="T35" fmla="*/ 1 h 19"/>
                <a:gd name="T36" fmla="*/ 6 w 1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9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2" y="13"/>
                    <a:pt x="3" y="15"/>
                  </a:cubicBezTo>
                  <a:cubicBezTo>
                    <a:pt x="3" y="18"/>
                    <a:pt x="6" y="19"/>
                    <a:pt x="9" y="19"/>
                  </a:cubicBezTo>
                  <a:cubicBezTo>
                    <a:pt x="11" y="19"/>
                    <a:pt x="14" y="18"/>
                    <a:pt x="15" y="15"/>
                  </a:cubicBezTo>
                  <a:cubicBezTo>
                    <a:pt x="15" y="11"/>
                    <a:pt x="14" y="7"/>
                    <a:pt x="12" y="4"/>
                  </a:cubicBezTo>
                  <a:cubicBezTo>
                    <a:pt x="11" y="3"/>
                    <a:pt x="10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1" name="Freeform 181">
              <a:extLst>
                <a:ext uri="{FF2B5EF4-FFF2-40B4-BE49-F238E27FC236}">
                  <a16:creationId xmlns:a16="http://schemas.microsoft.com/office/drawing/2014/main" id="{27E47AC5-3FB5-4D47-825C-0687F06A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5151438"/>
              <a:ext cx="49212" cy="76200"/>
            </a:xfrm>
            <a:custGeom>
              <a:avLst/>
              <a:gdLst>
                <a:gd name="T0" fmla="*/ 6 w 13"/>
                <a:gd name="T1" fmla="*/ 0 h 20"/>
                <a:gd name="T2" fmla="*/ 2 w 13"/>
                <a:gd name="T3" fmla="*/ 3 h 20"/>
                <a:gd name="T4" fmla="*/ 1 w 13"/>
                <a:gd name="T5" fmla="*/ 9 h 20"/>
                <a:gd name="T6" fmla="*/ 2 w 13"/>
                <a:gd name="T7" fmla="*/ 19 h 20"/>
                <a:gd name="T8" fmla="*/ 6 w 13"/>
                <a:gd name="T9" fmla="*/ 20 h 20"/>
                <a:gd name="T10" fmla="*/ 10 w 13"/>
                <a:gd name="T11" fmla="*/ 19 h 20"/>
                <a:gd name="T12" fmla="*/ 12 w 13"/>
                <a:gd name="T13" fmla="*/ 9 h 20"/>
                <a:gd name="T14" fmla="*/ 10 w 13"/>
                <a:gd name="T15" fmla="*/ 3 h 20"/>
                <a:gd name="T16" fmla="*/ 6 w 1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cubicBezTo>
                    <a:pt x="4" y="0"/>
                    <a:pt x="3" y="1"/>
                    <a:pt x="2" y="3"/>
                  </a:cubicBezTo>
                  <a:cubicBezTo>
                    <a:pt x="2" y="5"/>
                    <a:pt x="1" y="7"/>
                    <a:pt x="1" y="9"/>
                  </a:cubicBezTo>
                  <a:cubicBezTo>
                    <a:pt x="0" y="13"/>
                    <a:pt x="0" y="16"/>
                    <a:pt x="2" y="19"/>
                  </a:cubicBezTo>
                  <a:cubicBezTo>
                    <a:pt x="3" y="20"/>
                    <a:pt x="5" y="20"/>
                    <a:pt x="6" y="20"/>
                  </a:cubicBezTo>
                  <a:cubicBezTo>
                    <a:pt x="8" y="20"/>
                    <a:pt x="9" y="20"/>
                    <a:pt x="10" y="19"/>
                  </a:cubicBezTo>
                  <a:cubicBezTo>
                    <a:pt x="13" y="16"/>
                    <a:pt x="13" y="13"/>
                    <a:pt x="12" y="9"/>
                  </a:cubicBezTo>
                  <a:cubicBezTo>
                    <a:pt x="11" y="7"/>
                    <a:pt x="11" y="5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2" name="Freeform 182">
              <a:extLst>
                <a:ext uri="{FF2B5EF4-FFF2-40B4-BE49-F238E27FC236}">
                  <a16:creationId xmlns:a16="http://schemas.microsoft.com/office/drawing/2014/main" id="{6B856283-C147-4676-83E5-254F6B10B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5286375"/>
              <a:ext cx="52387" cy="42863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4" y="11"/>
                    <a:pt x="14" y="0"/>
                    <a:pt x="7" y="0"/>
                  </a:cubicBezTo>
                </a:path>
              </a:pathLst>
            </a:custGeom>
            <a:solidFill>
              <a:srgbClr val="35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3" name="Freeform 183">
              <a:extLst>
                <a:ext uri="{FF2B5EF4-FFF2-40B4-BE49-F238E27FC236}">
                  <a16:creationId xmlns:a16="http://schemas.microsoft.com/office/drawing/2014/main" id="{6F991D2A-FAEB-4774-9CA6-829EF62B1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943100"/>
              <a:ext cx="227012" cy="115888"/>
            </a:xfrm>
            <a:custGeom>
              <a:avLst/>
              <a:gdLst>
                <a:gd name="T0" fmla="*/ 55 w 60"/>
                <a:gd name="T1" fmla="*/ 23 h 31"/>
                <a:gd name="T2" fmla="*/ 30 w 60"/>
                <a:gd name="T3" fmla="*/ 2 h 31"/>
                <a:gd name="T4" fmla="*/ 1 w 60"/>
                <a:gd name="T5" fmla="*/ 12 h 31"/>
                <a:gd name="T6" fmla="*/ 29 w 60"/>
                <a:gd name="T7" fmla="*/ 25 h 31"/>
                <a:gd name="T8" fmla="*/ 55 w 60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1">
                  <a:moveTo>
                    <a:pt x="55" y="23"/>
                  </a:moveTo>
                  <a:cubicBezTo>
                    <a:pt x="60" y="16"/>
                    <a:pt x="46" y="6"/>
                    <a:pt x="30" y="2"/>
                  </a:cubicBezTo>
                  <a:cubicBezTo>
                    <a:pt x="18" y="0"/>
                    <a:pt x="2" y="3"/>
                    <a:pt x="1" y="12"/>
                  </a:cubicBezTo>
                  <a:cubicBezTo>
                    <a:pt x="0" y="22"/>
                    <a:pt x="13" y="21"/>
                    <a:pt x="29" y="25"/>
                  </a:cubicBezTo>
                  <a:cubicBezTo>
                    <a:pt x="41" y="27"/>
                    <a:pt x="50" y="31"/>
                    <a:pt x="55" y="23"/>
                  </a:cubicBezTo>
                  <a:close/>
                </a:path>
              </a:pathLst>
            </a:custGeom>
            <a:solidFill>
              <a:srgbClr val="422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4" name="Freeform 184">
              <a:extLst>
                <a:ext uri="{FF2B5EF4-FFF2-40B4-BE49-F238E27FC236}">
                  <a16:creationId xmlns:a16="http://schemas.microsoft.com/office/drawing/2014/main" id="{D417C4E8-3B6C-408D-97A8-57CF35178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5" y="1939925"/>
              <a:ext cx="225425" cy="115888"/>
            </a:xfrm>
            <a:custGeom>
              <a:avLst/>
              <a:gdLst>
                <a:gd name="T0" fmla="*/ 5 w 60"/>
                <a:gd name="T1" fmla="*/ 23 h 31"/>
                <a:gd name="T2" fmla="*/ 30 w 60"/>
                <a:gd name="T3" fmla="*/ 3 h 31"/>
                <a:gd name="T4" fmla="*/ 59 w 60"/>
                <a:gd name="T5" fmla="*/ 13 h 31"/>
                <a:gd name="T6" fmla="*/ 31 w 60"/>
                <a:gd name="T7" fmla="*/ 25 h 31"/>
                <a:gd name="T8" fmla="*/ 5 w 60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1">
                  <a:moveTo>
                    <a:pt x="5" y="23"/>
                  </a:moveTo>
                  <a:cubicBezTo>
                    <a:pt x="0" y="16"/>
                    <a:pt x="14" y="6"/>
                    <a:pt x="30" y="3"/>
                  </a:cubicBezTo>
                  <a:cubicBezTo>
                    <a:pt x="42" y="0"/>
                    <a:pt x="59" y="3"/>
                    <a:pt x="59" y="13"/>
                  </a:cubicBezTo>
                  <a:cubicBezTo>
                    <a:pt x="60" y="22"/>
                    <a:pt x="47" y="22"/>
                    <a:pt x="31" y="25"/>
                  </a:cubicBezTo>
                  <a:cubicBezTo>
                    <a:pt x="20" y="28"/>
                    <a:pt x="11" y="31"/>
                    <a:pt x="5" y="23"/>
                  </a:cubicBezTo>
                  <a:close/>
                </a:path>
              </a:pathLst>
            </a:custGeom>
            <a:solidFill>
              <a:srgbClr val="422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95" name="组合 1994">
            <a:extLst>
              <a:ext uri="{FF2B5EF4-FFF2-40B4-BE49-F238E27FC236}">
                <a16:creationId xmlns:a16="http://schemas.microsoft.com/office/drawing/2014/main" id="{CA682F56-A08E-49F2-8F3E-54AC6ADB0D93}"/>
              </a:ext>
            </a:extLst>
          </p:cNvPr>
          <p:cNvGrpSpPr/>
          <p:nvPr/>
        </p:nvGrpSpPr>
        <p:grpSpPr>
          <a:xfrm>
            <a:off x="10028861" y="5339635"/>
            <a:ext cx="1708069" cy="1518365"/>
            <a:chOff x="7645400" y="287338"/>
            <a:chExt cx="3702050" cy="3290887"/>
          </a:xfrm>
        </p:grpSpPr>
        <p:sp>
          <p:nvSpPr>
            <p:cNvPr id="1996" name="Freeform 188">
              <a:extLst>
                <a:ext uri="{FF2B5EF4-FFF2-40B4-BE49-F238E27FC236}">
                  <a16:creationId xmlns:a16="http://schemas.microsoft.com/office/drawing/2014/main" id="{615C3F63-3D5F-4E41-B546-FD4CA5EC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1697038"/>
              <a:ext cx="1400175" cy="1074737"/>
            </a:xfrm>
            <a:custGeom>
              <a:avLst/>
              <a:gdLst>
                <a:gd name="T0" fmla="*/ 29 w 499"/>
                <a:gd name="T1" fmla="*/ 197 h 383"/>
                <a:gd name="T2" fmla="*/ 29 w 499"/>
                <a:gd name="T3" fmla="*/ 197 h 383"/>
                <a:gd name="T4" fmla="*/ 46 w 499"/>
                <a:gd name="T5" fmla="*/ 99 h 383"/>
                <a:gd name="T6" fmla="*/ 46 w 499"/>
                <a:gd name="T7" fmla="*/ 86 h 383"/>
                <a:gd name="T8" fmla="*/ 192 w 499"/>
                <a:gd name="T9" fmla="*/ 9 h 383"/>
                <a:gd name="T10" fmla="*/ 192 w 499"/>
                <a:gd name="T11" fmla="*/ 9 h 383"/>
                <a:gd name="T12" fmla="*/ 193 w 499"/>
                <a:gd name="T13" fmla="*/ 17 h 383"/>
                <a:gd name="T14" fmla="*/ 242 w 499"/>
                <a:gd name="T15" fmla="*/ 44 h 383"/>
                <a:gd name="T16" fmla="*/ 278 w 499"/>
                <a:gd name="T17" fmla="*/ 0 h 383"/>
                <a:gd name="T18" fmla="*/ 405 w 499"/>
                <a:gd name="T19" fmla="*/ 87 h 383"/>
                <a:gd name="T20" fmla="*/ 499 w 499"/>
                <a:gd name="T21" fmla="*/ 383 h 383"/>
                <a:gd name="T22" fmla="*/ 111 w 499"/>
                <a:gd name="T23" fmla="*/ 383 h 383"/>
                <a:gd name="T24" fmla="*/ 109 w 499"/>
                <a:gd name="T25" fmla="*/ 276 h 383"/>
                <a:gd name="T26" fmla="*/ 0 w 499"/>
                <a:gd name="T27" fmla="*/ 276 h 383"/>
                <a:gd name="T28" fmla="*/ 0 w 499"/>
                <a:gd name="T29" fmla="*/ 276 h 383"/>
                <a:gd name="T30" fmla="*/ 10 w 499"/>
                <a:gd name="T31" fmla="*/ 198 h 383"/>
                <a:gd name="T32" fmla="*/ 29 w 499"/>
                <a:gd name="T33" fmla="*/ 19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383">
                  <a:moveTo>
                    <a:pt x="29" y="197"/>
                  </a:moveTo>
                  <a:cubicBezTo>
                    <a:pt x="29" y="197"/>
                    <a:pt x="29" y="197"/>
                    <a:pt x="29" y="197"/>
                  </a:cubicBezTo>
                  <a:cubicBezTo>
                    <a:pt x="40" y="167"/>
                    <a:pt x="46" y="134"/>
                    <a:pt x="46" y="99"/>
                  </a:cubicBezTo>
                  <a:cubicBezTo>
                    <a:pt x="46" y="95"/>
                    <a:pt x="46" y="91"/>
                    <a:pt x="46" y="86"/>
                  </a:cubicBezTo>
                  <a:cubicBezTo>
                    <a:pt x="124" y="90"/>
                    <a:pt x="130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193" y="17"/>
                    <a:pt x="213" y="54"/>
                    <a:pt x="242" y="44"/>
                  </a:cubicBezTo>
                  <a:cubicBezTo>
                    <a:pt x="272" y="34"/>
                    <a:pt x="278" y="0"/>
                    <a:pt x="278" y="0"/>
                  </a:cubicBezTo>
                  <a:cubicBezTo>
                    <a:pt x="282" y="0"/>
                    <a:pt x="356" y="5"/>
                    <a:pt x="405" y="87"/>
                  </a:cubicBezTo>
                  <a:cubicBezTo>
                    <a:pt x="450" y="163"/>
                    <a:pt x="493" y="357"/>
                    <a:pt x="499" y="383"/>
                  </a:cubicBezTo>
                  <a:cubicBezTo>
                    <a:pt x="111" y="383"/>
                    <a:pt x="111" y="383"/>
                    <a:pt x="111" y="383"/>
                  </a:cubicBezTo>
                  <a:cubicBezTo>
                    <a:pt x="107" y="352"/>
                    <a:pt x="107" y="314"/>
                    <a:pt x="109" y="276"/>
                  </a:cubicBezTo>
                  <a:cubicBezTo>
                    <a:pt x="74" y="280"/>
                    <a:pt x="37" y="281"/>
                    <a:pt x="0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1" y="234"/>
                    <a:pt x="10" y="198"/>
                    <a:pt x="10" y="198"/>
                  </a:cubicBezTo>
                  <a:cubicBezTo>
                    <a:pt x="17" y="198"/>
                    <a:pt x="23" y="197"/>
                    <a:pt x="29" y="197"/>
                  </a:cubicBezTo>
                </a:path>
              </a:pathLst>
            </a:custGeom>
            <a:solidFill>
              <a:srgbClr val="385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7" name="Freeform 189">
              <a:extLst>
                <a:ext uri="{FF2B5EF4-FFF2-40B4-BE49-F238E27FC236}">
                  <a16:creationId xmlns:a16="http://schemas.microsoft.com/office/drawing/2014/main" id="{4A467318-84D2-451F-88F3-A800B025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3" y="1978025"/>
              <a:ext cx="276225" cy="269875"/>
            </a:xfrm>
            <a:custGeom>
              <a:avLst/>
              <a:gdLst>
                <a:gd name="T0" fmla="*/ 94 w 98"/>
                <a:gd name="T1" fmla="*/ 0 h 96"/>
                <a:gd name="T2" fmla="*/ 3 w 98"/>
                <a:gd name="T3" fmla="*/ 85 h 96"/>
                <a:gd name="T4" fmla="*/ 0 w 98"/>
                <a:gd name="T5" fmla="*/ 96 h 96"/>
                <a:gd name="T6" fmla="*/ 89 w 98"/>
                <a:gd name="T7" fmla="*/ 76 h 96"/>
                <a:gd name="T8" fmla="*/ 94 w 98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6">
                  <a:moveTo>
                    <a:pt x="94" y="0"/>
                  </a:moveTo>
                  <a:cubicBezTo>
                    <a:pt x="83" y="45"/>
                    <a:pt x="47" y="72"/>
                    <a:pt x="3" y="85"/>
                  </a:cubicBezTo>
                  <a:cubicBezTo>
                    <a:pt x="2" y="89"/>
                    <a:pt x="1" y="92"/>
                    <a:pt x="0" y="96"/>
                  </a:cubicBezTo>
                  <a:cubicBezTo>
                    <a:pt x="29" y="95"/>
                    <a:pt x="59" y="86"/>
                    <a:pt x="89" y="76"/>
                  </a:cubicBezTo>
                  <a:cubicBezTo>
                    <a:pt x="87" y="49"/>
                    <a:pt x="98" y="28"/>
                    <a:pt x="94" y="0"/>
                  </a:cubicBezTo>
                </a:path>
              </a:pathLst>
            </a:custGeom>
            <a:solidFill>
              <a:srgbClr val="2E3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8" name="Freeform 190">
              <a:extLst>
                <a:ext uri="{FF2B5EF4-FFF2-40B4-BE49-F238E27FC236}">
                  <a16:creationId xmlns:a16="http://schemas.microsoft.com/office/drawing/2014/main" id="{21A9D6BE-297F-4832-894D-CD55022D8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1697038"/>
              <a:ext cx="1400175" cy="1074737"/>
            </a:xfrm>
            <a:custGeom>
              <a:avLst/>
              <a:gdLst>
                <a:gd name="T0" fmla="*/ 405 w 499"/>
                <a:gd name="T1" fmla="*/ 87 h 383"/>
                <a:gd name="T2" fmla="*/ 278 w 499"/>
                <a:gd name="T3" fmla="*/ 0 h 383"/>
                <a:gd name="T4" fmla="*/ 242 w 499"/>
                <a:gd name="T5" fmla="*/ 44 h 383"/>
                <a:gd name="T6" fmla="*/ 193 w 499"/>
                <a:gd name="T7" fmla="*/ 17 h 383"/>
                <a:gd name="T8" fmla="*/ 192 w 499"/>
                <a:gd name="T9" fmla="*/ 9 h 383"/>
                <a:gd name="T10" fmla="*/ 192 w 499"/>
                <a:gd name="T11" fmla="*/ 9 h 383"/>
                <a:gd name="T12" fmla="*/ 46 w 499"/>
                <a:gd name="T13" fmla="*/ 86 h 383"/>
                <a:gd name="T14" fmla="*/ 46 w 499"/>
                <a:gd name="T15" fmla="*/ 99 h 383"/>
                <a:gd name="T16" fmla="*/ 33 w 499"/>
                <a:gd name="T17" fmla="*/ 185 h 383"/>
                <a:gd name="T18" fmla="*/ 124 w 499"/>
                <a:gd name="T19" fmla="*/ 100 h 383"/>
                <a:gd name="T20" fmla="*/ 119 w 499"/>
                <a:gd name="T21" fmla="*/ 176 h 383"/>
                <a:gd name="T22" fmla="*/ 131 w 499"/>
                <a:gd name="T23" fmla="*/ 172 h 383"/>
                <a:gd name="T24" fmla="*/ 119 w 499"/>
                <a:gd name="T25" fmla="*/ 176 h 383"/>
                <a:gd name="T26" fmla="*/ 119 w 499"/>
                <a:gd name="T27" fmla="*/ 180 h 383"/>
                <a:gd name="T28" fmla="*/ 119 w 499"/>
                <a:gd name="T29" fmla="*/ 176 h 383"/>
                <a:gd name="T30" fmla="*/ 119 w 499"/>
                <a:gd name="T31" fmla="*/ 180 h 383"/>
                <a:gd name="T32" fmla="*/ 119 w 499"/>
                <a:gd name="T33" fmla="*/ 176 h 383"/>
                <a:gd name="T34" fmla="*/ 30 w 499"/>
                <a:gd name="T35" fmla="*/ 196 h 383"/>
                <a:gd name="T36" fmla="*/ 29 w 499"/>
                <a:gd name="T37" fmla="*/ 197 h 383"/>
                <a:gd name="T38" fmla="*/ 29 w 499"/>
                <a:gd name="T39" fmla="*/ 197 h 383"/>
                <a:gd name="T40" fmla="*/ 10 w 499"/>
                <a:gd name="T41" fmla="*/ 198 h 383"/>
                <a:gd name="T42" fmla="*/ 0 w 499"/>
                <a:gd name="T43" fmla="*/ 276 h 383"/>
                <a:gd name="T44" fmla="*/ 0 w 499"/>
                <a:gd name="T45" fmla="*/ 276 h 383"/>
                <a:gd name="T46" fmla="*/ 109 w 499"/>
                <a:gd name="T47" fmla="*/ 276 h 383"/>
                <a:gd name="T48" fmla="*/ 111 w 499"/>
                <a:gd name="T49" fmla="*/ 383 h 383"/>
                <a:gd name="T50" fmla="*/ 499 w 499"/>
                <a:gd name="T51" fmla="*/ 383 h 383"/>
                <a:gd name="T52" fmla="*/ 405 w 499"/>
                <a:gd name="T53" fmla="*/ 8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9" h="383">
                  <a:moveTo>
                    <a:pt x="405" y="87"/>
                  </a:moveTo>
                  <a:cubicBezTo>
                    <a:pt x="356" y="5"/>
                    <a:pt x="282" y="0"/>
                    <a:pt x="278" y="0"/>
                  </a:cubicBezTo>
                  <a:cubicBezTo>
                    <a:pt x="278" y="0"/>
                    <a:pt x="272" y="34"/>
                    <a:pt x="242" y="44"/>
                  </a:cubicBezTo>
                  <a:cubicBezTo>
                    <a:pt x="213" y="54"/>
                    <a:pt x="193" y="17"/>
                    <a:pt x="193" y="1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30" y="9"/>
                    <a:pt x="124" y="90"/>
                    <a:pt x="46" y="86"/>
                  </a:cubicBezTo>
                  <a:cubicBezTo>
                    <a:pt x="46" y="91"/>
                    <a:pt x="46" y="95"/>
                    <a:pt x="46" y="99"/>
                  </a:cubicBezTo>
                  <a:cubicBezTo>
                    <a:pt x="46" y="129"/>
                    <a:pt x="41" y="158"/>
                    <a:pt x="33" y="185"/>
                  </a:cubicBezTo>
                  <a:cubicBezTo>
                    <a:pt x="77" y="172"/>
                    <a:pt x="113" y="145"/>
                    <a:pt x="124" y="100"/>
                  </a:cubicBezTo>
                  <a:cubicBezTo>
                    <a:pt x="128" y="128"/>
                    <a:pt x="117" y="149"/>
                    <a:pt x="119" y="176"/>
                  </a:cubicBezTo>
                  <a:cubicBezTo>
                    <a:pt x="123" y="175"/>
                    <a:pt x="127" y="173"/>
                    <a:pt x="131" y="172"/>
                  </a:cubicBezTo>
                  <a:cubicBezTo>
                    <a:pt x="127" y="173"/>
                    <a:pt x="123" y="175"/>
                    <a:pt x="119" y="176"/>
                  </a:cubicBezTo>
                  <a:cubicBezTo>
                    <a:pt x="119" y="177"/>
                    <a:pt x="119" y="179"/>
                    <a:pt x="119" y="180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19" y="179"/>
                    <a:pt x="119" y="177"/>
                    <a:pt x="119" y="176"/>
                  </a:cubicBezTo>
                  <a:cubicBezTo>
                    <a:pt x="89" y="186"/>
                    <a:pt x="59" y="195"/>
                    <a:pt x="30" y="196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3" y="197"/>
                    <a:pt x="17" y="198"/>
                    <a:pt x="10" y="198"/>
                  </a:cubicBezTo>
                  <a:cubicBezTo>
                    <a:pt x="10" y="198"/>
                    <a:pt x="21" y="234"/>
                    <a:pt x="0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7" y="281"/>
                    <a:pt x="74" y="280"/>
                    <a:pt x="109" y="276"/>
                  </a:cubicBezTo>
                  <a:cubicBezTo>
                    <a:pt x="107" y="314"/>
                    <a:pt x="107" y="352"/>
                    <a:pt x="111" y="383"/>
                  </a:cubicBezTo>
                  <a:cubicBezTo>
                    <a:pt x="499" y="383"/>
                    <a:pt x="499" y="383"/>
                    <a:pt x="499" y="383"/>
                  </a:cubicBezTo>
                  <a:cubicBezTo>
                    <a:pt x="493" y="357"/>
                    <a:pt x="450" y="163"/>
                    <a:pt x="405" y="87"/>
                  </a:cubicBezTo>
                </a:path>
              </a:pathLst>
            </a:custGeom>
            <a:solidFill>
              <a:srgbClr val="385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9" name="Freeform 191">
              <a:extLst>
                <a:ext uri="{FF2B5EF4-FFF2-40B4-BE49-F238E27FC236}">
                  <a16:creationId xmlns:a16="http://schemas.microsoft.com/office/drawing/2014/main" id="{2C0DBA14-C02C-4BE5-8A1E-2951AE93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2168525"/>
              <a:ext cx="782638" cy="434975"/>
            </a:xfrm>
            <a:custGeom>
              <a:avLst/>
              <a:gdLst>
                <a:gd name="T0" fmla="*/ 279 w 279"/>
                <a:gd name="T1" fmla="*/ 0 h 155"/>
                <a:gd name="T2" fmla="*/ 1 w 279"/>
                <a:gd name="T3" fmla="*/ 110 h 155"/>
                <a:gd name="T4" fmla="*/ 0 w 279"/>
                <a:gd name="T5" fmla="*/ 155 h 155"/>
                <a:gd name="T6" fmla="*/ 279 w 279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55">
                  <a:moveTo>
                    <a:pt x="279" y="0"/>
                  </a:moveTo>
                  <a:cubicBezTo>
                    <a:pt x="198" y="58"/>
                    <a:pt x="101" y="94"/>
                    <a:pt x="1" y="110"/>
                  </a:cubicBezTo>
                  <a:cubicBezTo>
                    <a:pt x="0" y="125"/>
                    <a:pt x="0" y="140"/>
                    <a:pt x="0" y="155"/>
                  </a:cubicBezTo>
                  <a:cubicBezTo>
                    <a:pt x="104" y="124"/>
                    <a:pt x="208" y="92"/>
                    <a:pt x="279" y="0"/>
                  </a:cubicBezTo>
                </a:path>
              </a:pathLst>
            </a:custGeom>
            <a:solidFill>
              <a:srgbClr val="2E3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0" name="Freeform 192">
              <a:extLst>
                <a:ext uri="{FF2B5EF4-FFF2-40B4-BE49-F238E27FC236}">
                  <a16:creationId xmlns:a16="http://schemas.microsoft.com/office/drawing/2014/main" id="{B031908D-49C1-45D2-A17B-D2A8EB9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395663"/>
              <a:ext cx="3660775" cy="182562"/>
            </a:xfrm>
            <a:custGeom>
              <a:avLst/>
              <a:gdLst>
                <a:gd name="T0" fmla="*/ 2306 w 2306"/>
                <a:gd name="T1" fmla="*/ 0 h 115"/>
                <a:gd name="T2" fmla="*/ 2297 w 2306"/>
                <a:gd name="T3" fmla="*/ 115 h 115"/>
                <a:gd name="T4" fmla="*/ 30 w 2306"/>
                <a:gd name="T5" fmla="*/ 115 h 115"/>
                <a:gd name="T6" fmla="*/ 0 w 2306"/>
                <a:gd name="T7" fmla="*/ 0 h 115"/>
                <a:gd name="T8" fmla="*/ 2306 w 2306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6" h="115">
                  <a:moveTo>
                    <a:pt x="2306" y="0"/>
                  </a:moveTo>
                  <a:lnTo>
                    <a:pt x="2297" y="115"/>
                  </a:lnTo>
                  <a:lnTo>
                    <a:pt x="30" y="115"/>
                  </a:lnTo>
                  <a:lnTo>
                    <a:pt x="0" y="0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1" name="Freeform 193">
              <a:extLst>
                <a:ext uri="{FF2B5EF4-FFF2-40B4-BE49-F238E27FC236}">
                  <a16:creationId xmlns:a16="http://schemas.microsoft.com/office/drawing/2014/main" id="{DBA763A1-6B8C-4444-AB02-4280F745F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98500"/>
              <a:ext cx="1265238" cy="955675"/>
            </a:xfrm>
            <a:custGeom>
              <a:avLst/>
              <a:gdLst>
                <a:gd name="T0" fmla="*/ 377 w 451"/>
                <a:gd name="T1" fmla="*/ 148 h 341"/>
                <a:gd name="T2" fmla="*/ 415 w 451"/>
                <a:gd name="T3" fmla="*/ 135 h 341"/>
                <a:gd name="T4" fmla="*/ 443 w 451"/>
                <a:gd name="T5" fmla="*/ 157 h 341"/>
                <a:gd name="T6" fmla="*/ 397 w 451"/>
                <a:gd name="T7" fmla="*/ 219 h 341"/>
                <a:gd name="T8" fmla="*/ 263 w 451"/>
                <a:gd name="T9" fmla="*/ 326 h 341"/>
                <a:gd name="T10" fmla="*/ 177 w 451"/>
                <a:gd name="T11" fmla="*/ 340 h 341"/>
                <a:gd name="T12" fmla="*/ 99 w 451"/>
                <a:gd name="T13" fmla="*/ 334 h 341"/>
                <a:gd name="T14" fmla="*/ 33 w 451"/>
                <a:gd name="T15" fmla="*/ 242 h 341"/>
                <a:gd name="T16" fmla="*/ 0 w 451"/>
                <a:gd name="T17" fmla="*/ 150 h 341"/>
                <a:gd name="T18" fmla="*/ 25 w 451"/>
                <a:gd name="T19" fmla="*/ 84 h 341"/>
                <a:gd name="T20" fmla="*/ 72 w 451"/>
                <a:gd name="T21" fmla="*/ 146 h 341"/>
                <a:gd name="T22" fmla="*/ 124 w 451"/>
                <a:gd name="T23" fmla="*/ 67 h 341"/>
                <a:gd name="T24" fmla="*/ 163 w 451"/>
                <a:gd name="T25" fmla="*/ 117 h 341"/>
                <a:gd name="T26" fmla="*/ 199 w 451"/>
                <a:gd name="T27" fmla="*/ 55 h 341"/>
                <a:gd name="T28" fmla="*/ 256 w 451"/>
                <a:gd name="T29" fmla="*/ 95 h 341"/>
                <a:gd name="T30" fmla="*/ 286 w 451"/>
                <a:gd name="T31" fmla="*/ 15 h 341"/>
                <a:gd name="T32" fmla="*/ 321 w 451"/>
                <a:gd name="T33" fmla="*/ 8 h 341"/>
                <a:gd name="T34" fmla="*/ 322 w 451"/>
                <a:gd name="T35" fmla="*/ 8 h 341"/>
                <a:gd name="T36" fmla="*/ 322 w 451"/>
                <a:gd name="T37" fmla="*/ 8 h 341"/>
                <a:gd name="T38" fmla="*/ 377 w 451"/>
                <a:gd name="T39" fmla="*/ 1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" h="341">
                  <a:moveTo>
                    <a:pt x="377" y="148"/>
                  </a:moveTo>
                  <a:cubicBezTo>
                    <a:pt x="385" y="140"/>
                    <a:pt x="400" y="134"/>
                    <a:pt x="415" y="135"/>
                  </a:cubicBezTo>
                  <a:cubicBezTo>
                    <a:pt x="427" y="136"/>
                    <a:pt x="438" y="142"/>
                    <a:pt x="443" y="157"/>
                  </a:cubicBezTo>
                  <a:cubicBezTo>
                    <a:pt x="451" y="181"/>
                    <a:pt x="443" y="220"/>
                    <a:pt x="397" y="219"/>
                  </a:cubicBezTo>
                  <a:cubicBezTo>
                    <a:pt x="380" y="277"/>
                    <a:pt x="324" y="310"/>
                    <a:pt x="263" y="326"/>
                  </a:cubicBezTo>
                  <a:cubicBezTo>
                    <a:pt x="234" y="334"/>
                    <a:pt x="204" y="338"/>
                    <a:pt x="177" y="340"/>
                  </a:cubicBezTo>
                  <a:cubicBezTo>
                    <a:pt x="146" y="341"/>
                    <a:pt x="118" y="339"/>
                    <a:pt x="99" y="334"/>
                  </a:cubicBezTo>
                  <a:cubicBezTo>
                    <a:pt x="15" y="313"/>
                    <a:pt x="33" y="242"/>
                    <a:pt x="33" y="24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9" y="139"/>
                    <a:pt x="25" y="84"/>
                    <a:pt x="25" y="84"/>
                  </a:cubicBezTo>
                  <a:cubicBezTo>
                    <a:pt x="25" y="84"/>
                    <a:pt x="25" y="148"/>
                    <a:pt x="72" y="146"/>
                  </a:cubicBezTo>
                  <a:cubicBezTo>
                    <a:pt x="118" y="145"/>
                    <a:pt x="124" y="67"/>
                    <a:pt x="124" y="67"/>
                  </a:cubicBezTo>
                  <a:cubicBezTo>
                    <a:pt x="124" y="67"/>
                    <a:pt x="134" y="123"/>
                    <a:pt x="163" y="117"/>
                  </a:cubicBezTo>
                  <a:cubicBezTo>
                    <a:pt x="192" y="110"/>
                    <a:pt x="199" y="55"/>
                    <a:pt x="199" y="55"/>
                  </a:cubicBezTo>
                  <a:cubicBezTo>
                    <a:pt x="199" y="55"/>
                    <a:pt x="222" y="111"/>
                    <a:pt x="256" y="95"/>
                  </a:cubicBezTo>
                  <a:cubicBezTo>
                    <a:pt x="289" y="79"/>
                    <a:pt x="269" y="30"/>
                    <a:pt x="286" y="15"/>
                  </a:cubicBezTo>
                  <a:cubicBezTo>
                    <a:pt x="304" y="0"/>
                    <a:pt x="321" y="8"/>
                    <a:pt x="321" y="8"/>
                  </a:cubicBezTo>
                  <a:cubicBezTo>
                    <a:pt x="321" y="8"/>
                    <a:pt x="321" y="8"/>
                    <a:pt x="322" y="8"/>
                  </a:cubicBezTo>
                  <a:cubicBezTo>
                    <a:pt x="322" y="8"/>
                    <a:pt x="322" y="8"/>
                    <a:pt x="322" y="8"/>
                  </a:cubicBezTo>
                  <a:cubicBezTo>
                    <a:pt x="313" y="25"/>
                    <a:pt x="373" y="139"/>
                    <a:pt x="377" y="148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2" name="Freeform 194">
              <a:extLst>
                <a:ext uri="{FF2B5EF4-FFF2-40B4-BE49-F238E27FC236}">
                  <a16:creationId xmlns:a16="http://schemas.microsoft.com/office/drawing/2014/main" id="{44E9E621-BAFD-4F80-96E6-D4881AA2D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7075" y="1025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3" name="Freeform 195">
              <a:extLst>
                <a:ext uri="{FF2B5EF4-FFF2-40B4-BE49-F238E27FC236}">
                  <a16:creationId xmlns:a16="http://schemas.microsoft.com/office/drawing/2014/main" id="{126B49F2-7DD1-40FC-A1EA-505D43E3E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0" y="885825"/>
              <a:ext cx="117475" cy="149225"/>
            </a:xfrm>
            <a:custGeom>
              <a:avLst/>
              <a:gdLst>
                <a:gd name="T0" fmla="*/ 7 w 42"/>
                <a:gd name="T1" fmla="*/ 0 h 53"/>
                <a:gd name="T2" fmla="*/ 0 w 42"/>
                <a:gd name="T3" fmla="*/ 34 h 53"/>
                <a:gd name="T4" fmla="*/ 5 w 42"/>
                <a:gd name="T5" fmla="*/ 45 h 53"/>
                <a:gd name="T6" fmla="*/ 5 w 42"/>
                <a:gd name="T7" fmla="*/ 45 h 53"/>
                <a:gd name="T8" fmla="*/ 29 w 42"/>
                <a:gd name="T9" fmla="*/ 53 h 53"/>
                <a:gd name="T10" fmla="*/ 29 w 42"/>
                <a:gd name="T11" fmla="*/ 53 h 53"/>
                <a:gd name="T12" fmla="*/ 29 w 42"/>
                <a:gd name="T13" fmla="*/ 53 h 53"/>
                <a:gd name="T14" fmla="*/ 42 w 42"/>
                <a:gd name="T15" fmla="*/ 50 h 53"/>
                <a:gd name="T16" fmla="*/ 42 w 42"/>
                <a:gd name="T17" fmla="*/ 50 h 53"/>
                <a:gd name="T18" fmla="*/ 42 w 42"/>
                <a:gd name="T19" fmla="*/ 50 h 53"/>
                <a:gd name="T20" fmla="*/ 42 w 42"/>
                <a:gd name="T21" fmla="*/ 50 h 53"/>
                <a:gd name="T22" fmla="*/ 42 w 42"/>
                <a:gd name="T23" fmla="*/ 50 h 53"/>
                <a:gd name="T24" fmla="*/ 42 w 42"/>
                <a:gd name="T25" fmla="*/ 50 h 53"/>
                <a:gd name="T26" fmla="*/ 42 w 42"/>
                <a:gd name="T27" fmla="*/ 50 h 53"/>
                <a:gd name="T28" fmla="*/ 7 w 42"/>
                <a:gd name="T29" fmla="*/ 0 h 53"/>
                <a:gd name="T30" fmla="*/ 7 w 42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53">
                  <a:moveTo>
                    <a:pt x="7" y="0"/>
                  </a:moveTo>
                  <a:cubicBezTo>
                    <a:pt x="7" y="0"/>
                    <a:pt x="6" y="17"/>
                    <a:pt x="0" y="34"/>
                  </a:cubicBezTo>
                  <a:cubicBezTo>
                    <a:pt x="1" y="39"/>
                    <a:pt x="2" y="42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2" y="50"/>
                    <a:pt x="20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3" y="53"/>
                    <a:pt x="38" y="52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16" y="50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4" name="Freeform 196">
              <a:extLst>
                <a:ext uri="{FF2B5EF4-FFF2-40B4-BE49-F238E27FC236}">
                  <a16:creationId xmlns:a16="http://schemas.microsoft.com/office/drawing/2014/main" id="{07BA9F64-45CF-49A6-AACB-245C6108C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963" y="933450"/>
              <a:ext cx="134938" cy="185737"/>
            </a:xfrm>
            <a:custGeom>
              <a:avLst/>
              <a:gdLst>
                <a:gd name="T0" fmla="*/ 6 w 48"/>
                <a:gd name="T1" fmla="*/ 0 h 66"/>
                <a:gd name="T2" fmla="*/ 6 w 48"/>
                <a:gd name="T3" fmla="*/ 0 h 66"/>
                <a:gd name="T4" fmla="*/ 0 w 48"/>
                <a:gd name="T5" fmla="*/ 31 h 66"/>
                <a:gd name="T6" fmla="*/ 27 w 48"/>
                <a:gd name="T7" fmla="*/ 64 h 66"/>
                <a:gd name="T8" fmla="*/ 27 w 48"/>
                <a:gd name="T9" fmla="*/ 64 h 66"/>
                <a:gd name="T10" fmla="*/ 27 w 48"/>
                <a:gd name="T11" fmla="*/ 64 h 66"/>
                <a:gd name="T12" fmla="*/ 27 w 48"/>
                <a:gd name="T13" fmla="*/ 64 h 66"/>
                <a:gd name="T14" fmla="*/ 36 w 48"/>
                <a:gd name="T15" fmla="*/ 66 h 66"/>
                <a:gd name="T16" fmla="*/ 36 w 48"/>
                <a:gd name="T17" fmla="*/ 66 h 66"/>
                <a:gd name="T18" fmla="*/ 36 w 48"/>
                <a:gd name="T19" fmla="*/ 66 h 66"/>
                <a:gd name="T20" fmla="*/ 48 w 48"/>
                <a:gd name="T21" fmla="*/ 63 h 66"/>
                <a:gd name="T22" fmla="*/ 48 w 48"/>
                <a:gd name="T23" fmla="*/ 63 h 66"/>
                <a:gd name="T24" fmla="*/ 48 w 48"/>
                <a:gd name="T25" fmla="*/ 63 h 66"/>
                <a:gd name="T26" fmla="*/ 48 w 48"/>
                <a:gd name="T27" fmla="*/ 62 h 66"/>
                <a:gd name="T28" fmla="*/ 48 w 48"/>
                <a:gd name="T29" fmla="*/ 62 h 66"/>
                <a:gd name="T30" fmla="*/ 6 w 48"/>
                <a:gd name="T3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5"/>
                    <a:pt x="0" y="31"/>
                  </a:cubicBezTo>
                  <a:cubicBezTo>
                    <a:pt x="7" y="45"/>
                    <a:pt x="13" y="58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0" y="66"/>
                    <a:pt x="33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40" y="66"/>
                    <a:pt x="44" y="65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6" y="60"/>
                    <a:pt x="6" y="0"/>
                    <a:pt x="6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5" name="Freeform 197">
              <a:extLst>
                <a:ext uri="{FF2B5EF4-FFF2-40B4-BE49-F238E27FC236}">
                  <a16:creationId xmlns:a16="http://schemas.microsoft.com/office/drawing/2014/main" id="{AB66B0FE-5F31-4A85-9B09-90E784A95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717550"/>
              <a:ext cx="1265238" cy="936625"/>
            </a:xfrm>
            <a:custGeom>
              <a:avLst/>
              <a:gdLst>
                <a:gd name="T0" fmla="*/ 443 w 451"/>
                <a:gd name="T1" fmla="*/ 150 h 334"/>
                <a:gd name="T2" fmla="*/ 415 w 451"/>
                <a:gd name="T3" fmla="*/ 128 h 334"/>
                <a:gd name="T4" fmla="*/ 377 w 451"/>
                <a:gd name="T5" fmla="*/ 141 h 334"/>
                <a:gd name="T6" fmla="*/ 322 w 451"/>
                <a:gd name="T7" fmla="*/ 1 h 334"/>
                <a:gd name="T8" fmla="*/ 322 w 451"/>
                <a:gd name="T9" fmla="*/ 1 h 334"/>
                <a:gd name="T10" fmla="*/ 321 w 451"/>
                <a:gd name="T11" fmla="*/ 1 h 334"/>
                <a:gd name="T12" fmla="*/ 316 w 451"/>
                <a:gd name="T13" fmla="*/ 0 h 334"/>
                <a:gd name="T14" fmla="*/ 278 w 451"/>
                <a:gd name="T15" fmla="*/ 69 h 334"/>
                <a:gd name="T16" fmla="*/ 263 w 451"/>
                <a:gd name="T17" fmla="*/ 83 h 334"/>
                <a:gd name="T18" fmla="*/ 256 w 451"/>
                <a:gd name="T19" fmla="*/ 88 h 334"/>
                <a:gd name="T20" fmla="*/ 248 w 451"/>
                <a:gd name="T21" fmla="*/ 90 h 334"/>
                <a:gd name="T22" fmla="*/ 214 w 451"/>
                <a:gd name="T23" fmla="*/ 89 h 334"/>
                <a:gd name="T24" fmla="*/ 196 w 451"/>
                <a:gd name="T25" fmla="*/ 62 h 334"/>
                <a:gd name="T26" fmla="*/ 163 w 451"/>
                <a:gd name="T27" fmla="*/ 110 h 334"/>
                <a:gd name="T28" fmla="*/ 159 w 451"/>
                <a:gd name="T29" fmla="*/ 110 h 334"/>
                <a:gd name="T30" fmla="*/ 122 w 451"/>
                <a:gd name="T31" fmla="*/ 105 h 334"/>
                <a:gd name="T32" fmla="*/ 117 w 451"/>
                <a:gd name="T33" fmla="*/ 94 h 334"/>
                <a:gd name="T34" fmla="*/ 72 w 451"/>
                <a:gd name="T35" fmla="*/ 139 h 334"/>
                <a:gd name="T36" fmla="*/ 67 w 451"/>
                <a:gd name="T37" fmla="*/ 139 h 334"/>
                <a:gd name="T38" fmla="*/ 46 w 451"/>
                <a:gd name="T39" fmla="*/ 141 h 334"/>
                <a:gd name="T40" fmla="*/ 19 w 451"/>
                <a:gd name="T41" fmla="*/ 108 h 334"/>
                <a:gd name="T42" fmla="*/ 0 w 451"/>
                <a:gd name="T43" fmla="*/ 143 h 334"/>
                <a:gd name="T44" fmla="*/ 33 w 451"/>
                <a:gd name="T45" fmla="*/ 235 h 334"/>
                <a:gd name="T46" fmla="*/ 99 w 451"/>
                <a:gd name="T47" fmla="*/ 327 h 334"/>
                <a:gd name="T48" fmla="*/ 177 w 451"/>
                <a:gd name="T49" fmla="*/ 333 h 334"/>
                <a:gd name="T50" fmla="*/ 263 w 451"/>
                <a:gd name="T51" fmla="*/ 319 h 334"/>
                <a:gd name="T52" fmla="*/ 397 w 451"/>
                <a:gd name="T53" fmla="*/ 212 h 334"/>
                <a:gd name="T54" fmla="*/ 443 w 451"/>
                <a:gd name="T55" fmla="*/ 15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1" h="334">
                  <a:moveTo>
                    <a:pt x="443" y="150"/>
                  </a:moveTo>
                  <a:cubicBezTo>
                    <a:pt x="438" y="135"/>
                    <a:pt x="427" y="129"/>
                    <a:pt x="415" y="128"/>
                  </a:cubicBezTo>
                  <a:cubicBezTo>
                    <a:pt x="400" y="127"/>
                    <a:pt x="385" y="133"/>
                    <a:pt x="377" y="141"/>
                  </a:cubicBezTo>
                  <a:cubicBezTo>
                    <a:pt x="373" y="132"/>
                    <a:pt x="313" y="18"/>
                    <a:pt x="322" y="1"/>
                  </a:cubicBezTo>
                  <a:cubicBezTo>
                    <a:pt x="322" y="1"/>
                    <a:pt x="322" y="1"/>
                    <a:pt x="322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21" y="1"/>
                    <a:pt x="319" y="1"/>
                    <a:pt x="316" y="0"/>
                  </a:cubicBezTo>
                  <a:cubicBezTo>
                    <a:pt x="290" y="13"/>
                    <a:pt x="289" y="43"/>
                    <a:pt x="278" y="69"/>
                  </a:cubicBezTo>
                  <a:cubicBezTo>
                    <a:pt x="276" y="74"/>
                    <a:pt x="270" y="80"/>
                    <a:pt x="263" y="83"/>
                  </a:cubicBezTo>
                  <a:cubicBezTo>
                    <a:pt x="261" y="85"/>
                    <a:pt x="258" y="87"/>
                    <a:pt x="256" y="88"/>
                  </a:cubicBezTo>
                  <a:cubicBezTo>
                    <a:pt x="253" y="89"/>
                    <a:pt x="251" y="90"/>
                    <a:pt x="248" y="90"/>
                  </a:cubicBezTo>
                  <a:cubicBezTo>
                    <a:pt x="238" y="96"/>
                    <a:pt x="224" y="96"/>
                    <a:pt x="214" y="89"/>
                  </a:cubicBezTo>
                  <a:cubicBezTo>
                    <a:pt x="207" y="82"/>
                    <a:pt x="200" y="72"/>
                    <a:pt x="196" y="62"/>
                  </a:cubicBezTo>
                  <a:cubicBezTo>
                    <a:pt x="192" y="79"/>
                    <a:pt x="183" y="105"/>
                    <a:pt x="163" y="110"/>
                  </a:cubicBezTo>
                  <a:cubicBezTo>
                    <a:pt x="162" y="110"/>
                    <a:pt x="160" y="110"/>
                    <a:pt x="159" y="110"/>
                  </a:cubicBezTo>
                  <a:cubicBezTo>
                    <a:pt x="147" y="115"/>
                    <a:pt x="132" y="113"/>
                    <a:pt x="122" y="105"/>
                  </a:cubicBezTo>
                  <a:cubicBezTo>
                    <a:pt x="119" y="102"/>
                    <a:pt x="118" y="99"/>
                    <a:pt x="117" y="94"/>
                  </a:cubicBezTo>
                  <a:cubicBezTo>
                    <a:pt x="110" y="115"/>
                    <a:pt x="97" y="138"/>
                    <a:pt x="72" y="139"/>
                  </a:cubicBezTo>
                  <a:cubicBezTo>
                    <a:pt x="70" y="140"/>
                    <a:pt x="69" y="139"/>
                    <a:pt x="67" y="139"/>
                  </a:cubicBezTo>
                  <a:cubicBezTo>
                    <a:pt x="60" y="143"/>
                    <a:pt x="53" y="145"/>
                    <a:pt x="46" y="141"/>
                  </a:cubicBezTo>
                  <a:cubicBezTo>
                    <a:pt x="32" y="135"/>
                    <a:pt x="26" y="122"/>
                    <a:pt x="19" y="108"/>
                  </a:cubicBezTo>
                  <a:cubicBezTo>
                    <a:pt x="15" y="122"/>
                    <a:pt x="9" y="138"/>
                    <a:pt x="0" y="143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33" y="235"/>
                    <a:pt x="15" y="306"/>
                    <a:pt x="99" y="327"/>
                  </a:cubicBezTo>
                  <a:cubicBezTo>
                    <a:pt x="118" y="332"/>
                    <a:pt x="146" y="334"/>
                    <a:pt x="177" y="333"/>
                  </a:cubicBezTo>
                  <a:cubicBezTo>
                    <a:pt x="204" y="331"/>
                    <a:pt x="234" y="327"/>
                    <a:pt x="263" y="319"/>
                  </a:cubicBezTo>
                  <a:cubicBezTo>
                    <a:pt x="324" y="303"/>
                    <a:pt x="380" y="270"/>
                    <a:pt x="397" y="212"/>
                  </a:cubicBezTo>
                  <a:cubicBezTo>
                    <a:pt x="443" y="213"/>
                    <a:pt x="451" y="174"/>
                    <a:pt x="443" y="150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6" name="Freeform 198">
              <a:extLst>
                <a:ext uri="{FF2B5EF4-FFF2-40B4-BE49-F238E27FC236}">
                  <a16:creationId xmlns:a16="http://schemas.microsoft.com/office/drawing/2014/main" id="{3C948179-FE0A-489A-A023-9261B232D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714375"/>
              <a:ext cx="52388" cy="25400"/>
            </a:xfrm>
            <a:custGeom>
              <a:avLst/>
              <a:gdLst>
                <a:gd name="T0" fmla="*/ 1 w 19"/>
                <a:gd name="T1" fmla="*/ 9 h 9"/>
                <a:gd name="T2" fmla="*/ 0 w 19"/>
                <a:gd name="T3" fmla="*/ 9 h 9"/>
                <a:gd name="T4" fmla="*/ 1 w 19"/>
                <a:gd name="T5" fmla="*/ 9 h 9"/>
                <a:gd name="T6" fmla="*/ 1 w 19"/>
                <a:gd name="T7" fmla="*/ 9 h 9"/>
                <a:gd name="T8" fmla="*/ 1 w 19"/>
                <a:gd name="T9" fmla="*/ 9 h 9"/>
                <a:gd name="T10" fmla="*/ 1 w 19"/>
                <a:gd name="T11" fmla="*/ 9 h 9"/>
                <a:gd name="T12" fmla="*/ 19 w 19"/>
                <a:gd name="T13" fmla="*/ 0 h 9"/>
                <a:gd name="T14" fmla="*/ 19 w 19"/>
                <a:gd name="T15" fmla="*/ 0 h 9"/>
                <a:gd name="T16" fmla="*/ 1 w 19"/>
                <a:gd name="T17" fmla="*/ 9 h 9"/>
                <a:gd name="T18" fmla="*/ 19 w 1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9">
                  <a:moveTo>
                    <a:pt x="1" y="9"/>
                  </a:move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"/>
                    <a:pt x="7" y="3"/>
                    <a:pt x="1" y="9"/>
                  </a:cubicBezTo>
                  <a:cubicBezTo>
                    <a:pt x="7" y="3"/>
                    <a:pt x="14" y="1"/>
                    <a:pt x="19" y="0"/>
                  </a:cubicBezTo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7" name="Freeform 199">
              <a:extLst>
                <a:ext uri="{FF2B5EF4-FFF2-40B4-BE49-F238E27FC236}">
                  <a16:creationId xmlns:a16="http://schemas.microsoft.com/office/drawing/2014/main" id="{80933CC9-32B6-4897-AAB2-818027F8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175" y="714375"/>
              <a:ext cx="149225" cy="236537"/>
            </a:xfrm>
            <a:custGeom>
              <a:avLst/>
              <a:gdLst>
                <a:gd name="T0" fmla="*/ 46 w 53"/>
                <a:gd name="T1" fmla="*/ 0 h 84"/>
                <a:gd name="T2" fmla="*/ 42 w 53"/>
                <a:gd name="T3" fmla="*/ 0 h 84"/>
                <a:gd name="T4" fmla="*/ 24 w 53"/>
                <a:gd name="T5" fmla="*/ 9 h 84"/>
                <a:gd name="T6" fmla="*/ 24 w 53"/>
                <a:gd name="T7" fmla="*/ 9 h 84"/>
                <a:gd name="T8" fmla="*/ 24 w 53"/>
                <a:gd name="T9" fmla="*/ 9 h 84"/>
                <a:gd name="T10" fmla="*/ 24 w 53"/>
                <a:gd name="T11" fmla="*/ 9 h 84"/>
                <a:gd name="T12" fmla="*/ 23 w 53"/>
                <a:gd name="T13" fmla="*/ 9 h 84"/>
                <a:gd name="T14" fmla="*/ 23 w 53"/>
                <a:gd name="T15" fmla="*/ 9 h 84"/>
                <a:gd name="T16" fmla="*/ 23 w 53"/>
                <a:gd name="T17" fmla="*/ 9 h 84"/>
                <a:gd name="T18" fmla="*/ 23 w 53"/>
                <a:gd name="T19" fmla="*/ 9 h 84"/>
                <a:gd name="T20" fmla="*/ 23 w 53"/>
                <a:gd name="T21" fmla="*/ 9 h 84"/>
                <a:gd name="T22" fmla="*/ 23 w 53"/>
                <a:gd name="T23" fmla="*/ 9 h 84"/>
                <a:gd name="T24" fmla="*/ 23 w 53"/>
                <a:gd name="T25" fmla="*/ 9 h 84"/>
                <a:gd name="T26" fmla="*/ 23 w 53"/>
                <a:gd name="T27" fmla="*/ 9 h 84"/>
                <a:gd name="T28" fmla="*/ 23 w 53"/>
                <a:gd name="T29" fmla="*/ 9 h 84"/>
                <a:gd name="T30" fmla="*/ 23 w 53"/>
                <a:gd name="T31" fmla="*/ 9 h 84"/>
                <a:gd name="T32" fmla="*/ 23 w 53"/>
                <a:gd name="T33" fmla="*/ 9 h 84"/>
                <a:gd name="T34" fmla="*/ 23 w 53"/>
                <a:gd name="T35" fmla="*/ 9 h 84"/>
                <a:gd name="T36" fmla="*/ 23 w 53"/>
                <a:gd name="T37" fmla="*/ 9 h 84"/>
                <a:gd name="T38" fmla="*/ 23 w 53"/>
                <a:gd name="T39" fmla="*/ 9 h 84"/>
                <a:gd name="T40" fmla="*/ 23 w 53"/>
                <a:gd name="T41" fmla="*/ 9 h 84"/>
                <a:gd name="T42" fmla="*/ 23 w 53"/>
                <a:gd name="T43" fmla="*/ 9 h 84"/>
                <a:gd name="T44" fmla="*/ 23 w 53"/>
                <a:gd name="T45" fmla="*/ 9 h 84"/>
                <a:gd name="T46" fmla="*/ 23 w 53"/>
                <a:gd name="T47" fmla="*/ 9 h 84"/>
                <a:gd name="T48" fmla="*/ 23 w 53"/>
                <a:gd name="T49" fmla="*/ 9 h 84"/>
                <a:gd name="T50" fmla="*/ 23 w 53"/>
                <a:gd name="T51" fmla="*/ 9 h 84"/>
                <a:gd name="T52" fmla="*/ 23 w 53"/>
                <a:gd name="T53" fmla="*/ 10 h 84"/>
                <a:gd name="T54" fmla="*/ 23 w 53"/>
                <a:gd name="T55" fmla="*/ 10 h 84"/>
                <a:gd name="T56" fmla="*/ 23 w 53"/>
                <a:gd name="T57" fmla="*/ 10 h 84"/>
                <a:gd name="T58" fmla="*/ 23 w 53"/>
                <a:gd name="T59" fmla="*/ 10 h 84"/>
                <a:gd name="T60" fmla="*/ 23 w 53"/>
                <a:gd name="T61" fmla="*/ 10 h 84"/>
                <a:gd name="T62" fmla="*/ 22 w 53"/>
                <a:gd name="T63" fmla="*/ 10 h 84"/>
                <a:gd name="T64" fmla="*/ 22 w 53"/>
                <a:gd name="T65" fmla="*/ 10 h 84"/>
                <a:gd name="T66" fmla="*/ 22 w 53"/>
                <a:gd name="T67" fmla="*/ 10 h 84"/>
                <a:gd name="T68" fmla="*/ 22 w 53"/>
                <a:gd name="T69" fmla="*/ 10 h 84"/>
                <a:gd name="T70" fmla="*/ 22 w 53"/>
                <a:gd name="T71" fmla="*/ 10 h 84"/>
                <a:gd name="T72" fmla="*/ 22 w 53"/>
                <a:gd name="T73" fmla="*/ 10 h 84"/>
                <a:gd name="T74" fmla="*/ 22 w 53"/>
                <a:gd name="T75" fmla="*/ 10 h 84"/>
                <a:gd name="T76" fmla="*/ 22 w 53"/>
                <a:gd name="T77" fmla="*/ 10 h 84"/>
                <a:gd name="T78" fmla="*/ 22 w 53"/>
                <a:gd name="T79" fmla="*/ 10 h 84"/>
                <a:gd name="T80" fmla="*/ 22 w 53"/>
                <a:gd name="T81" fmla="*/ 10 h 84"/>
                <a:gd name="T82" fmla="*/ 22 w 53"/>
                <a:gd name="T83" fmla="*/ 10 h 84"/>
                <a:gd name="T84" fmla="*/ 22 w 53"/>
                <a:gd name="T85" fmla="*/ 10 h 84"/>
                <a:gd name="T86" fmla="*/ 22 w 53"/>
                <a:gd name="T87" fmla="*/ 10 h 84"/>
                <a:gd name="T88" fmla="*/ 22 w 53"/>
                <a:gd name="T89" fmla="*/ 10 h 84"/>
                <a:gd name="T90" fmla="*/ 22 w 53"/>
                <a:gd name="T91" fmla="*/ 10 h 84"/>
                <a:gd name="T92" fmla="*/ 22 w 53"/>
                <a:gd name="T93" fmla="*/ 10 h 84"/>
                <a:gd name="T94" fmla="*/ 22 w 53"/>
                <a:gd name="T95" fmla="*/ 10 h 84"/>
                <a:gd name="T96" fmla="*/ 22 w 53"/>
                <a:gd name="T97" fmla="*/ 10 h 84"/>
                <a:gd name="T98" fmla="*/ 22 w 53"/>
                <a:gd name="T99" fmla="*/ 10 h 84"/>
                <a:gd name="T100" fmla="*/ 22 w 53"/>
                <a:gd name="T101" fmla="*/ 10 h 84"/>
                <a:gd name="T102" fmla="*/ 22 w 53"/>
                <a:gd name="T103" fmla="*/ 10 h 84"/>
                <a:gd name="T104" fmla="*/ 22 w 53"/>
                <a:gd name="T105" fmla="*/ 10 h 84"/>
                <a:gd name="T106" fmla="*/ 22 w 53"/>
                <a:gd name="T107" fmla="*/ 10 h 84"/>
                <a:gd name="T108" fmla="*/ 22 w 53"/>
                <a:gd name="T109" fmla="*/ 10 h 84"/>
                <a:gd name="T110" fmla="*/ 22 w 53"/>
                <a:gd name="T111" fmla="*/ 10 h 84"/>
                <a:gd name="T112" fmla="*/ 22 w 53"/>
                <a:gd name="T113" fmla="*/ 10 h 84"/>
                <a:gd name="T114" fmla="*/ 22 w 53"/>
                <a:gd name="T115" fmla="*/ 10 h 84"/>
                <a:gd name="T116" fmla="*/ 22 w 53"/>
                <a:gd name="T117" fmla="*/ 10 h 84"/>
                <a:gd name="T118" fmla="*/ 0 w 53"/>
                <a:gd name="T119" fmla="*/ 84 h 84"/>
                <a:gd name="T120" fmla="*/ 15 w 53"/>
                <a:gd name="T121" fmla="*/ 70 h 84"/>
                <a:gd name="T122" fmla="*/ 53 w 53"/>
                <a:gd name="T123" fmla="*/ 1 h 84"/>
                <a:gd name="T124" fmla="*/ 46 w 53"/>
                <a:gd name="T1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84">
                  <a:moveTo>
                    <a:pt x="46" y="0"/>
                  </a:moveTo>
                  <a:cubicBezTo>
                    <a:pt x="45" y="0"/>
                    <a:pt x="44" y="0"/>
                    <a:pt x="42" y="0"/>
                  </a:cubicBezTo>
                  <a:cubicBezTo>
                    <a:pt x="37" y="1"/>
                    <a:pt x="30" y="3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8" y="25"/>
                    <a:pt x="22" y="66"/>
                    <a:pt x="0" y="84"/>
                  </a:cubicBezTo>
                  <a:cubicBezTo>
                    <a:pt x="7" y="81"/>
                    <a:pt x="13" y="75"/>
                    <a:pt x="15" y="70"/>
                  </a:cubicBezTo>
                  <a:cubicBezTo>
                    <a:pt x="26" y="44"/>
                    <a:pt x="27" y="14"/>
                    <a:pt x="53" y="1"/>
                  </a:cubicBezTo>
                  <a:cubicBezTo>
                    <a:pt x="51" y="0"/>
                    <a:pt x="49" y="0"/>
                    <a:pt x="46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8" name="Freeform 200">
              <a:extLst>
                <a:ext uri="{FF2B5EF4-FFF2-40B4-BE49-F238E27FC236}">
                  <a16:creationId xmlns:a16="http://schemas.microsoft.com/office/drawing/2014/main" id="{DB0066D9-9178-4BCD-B729-0024EACE3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3613" y="973138"/>
              <a:ext cx="12700" cy="0"/>
            </a:xfrm>
            <a:custGeom>
              <a:avLst/>
              <a:gdLst>
                <a:gd name="T0" fmla="*/ 0 w 5"/>
                <a:gd name="T1" fmla="*/ 1 w 5"/>
                <a:gd name="T2" fmla="*/ 1 w 5"/>
                <a:gd name="T3" fmla="*/ 0 w 5"/>
                <a:gd name="T4" fmla="*/ 5 w 5"/>
                <a:gd name="T5" fmla="*/ 1 w 5"/>
                <a:gd name="T6" fmla="*/ 5 w 5"/>
                <a:gd name="T7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9" name="Freeform 201">
              <a:extLst>
                <a:ext uri="{FF2B5EF4-FFF2-40B4-BE49-F238E27FC236}">
                  <a16:creationId xmlns:a16="http://schemas.microsoft.com/office/drawing/2014/main" id="{6ADA64A5-A2C5-44DC-8B57-7E76C71E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852488"/>
              <a:ext cx="144463" cy="131762"/>
            </a:xfrm>
            <a:custGeom>
              <a:avLst/>
              <a:gdLst>
                <a:gd name="T0" fmla="*/ 3 w 52"/>
                <a:gd name="T1" fmla="*/ 0 h 47"/>
                <a:gd name="T2" fmla="*/ 3 w 52"/>
                <a:gd name="T3" fmla="*/ 0 h 47"/>
                <a:gd name="T4" fmla="*/ 3 w 52"/>
                <a:gd name="T5" fmla="*/ 0 h 47"/>
                <a:gd name="T6" fmla="*/ 0 w 52"/>
                <a:gd name="T7" fmla="*/ 14 h 47"/>
                <a:gd name="T8" fmla="*/ 18 w 52"/>
                <a:gd name="T9" fmla="*/ 41 h 47"/>
                <a:gd name="T10" fmla="*/ 36 w 52"/>
                <a:gd name="T11" fmla="*/ 47 h 47"/>
                <a:gd name="T12" fmla="*/ 36 w 52"/>
                <a:gd name="T13" fmla="*/ 47 h 47"/>
                <a:gd name="T14" fmla="*/ 36 w 52"/>
                <a:gd name="T15" fmla="*/ 47 h 47"/>
                <a:gd name="T16" fmla="*/ 52 w 52"/>
                <a:gd name="T17" fmla="*/ 43 h 47"/>
                <a:gd name="T18" fmla="*/ 52 w 52"/>
                <a:gd name="T19" fmla="*/ 43 h 47"/>
                <a:gd name="T20" fmla="*/ 48 w 52"/>
                <a:gd name="T21" fmla="*/ 43 h 47"/>
                <a:gd name="T22" fmla="*/ 48 w 52"/>
                <a:gd name="T23" fmla="*/ 43 h 47"/>
                <a:gd name="T24" fmla="*/ 48 w 52"/>
                <a:gd name="T25" fmla="*/ 43 h 47"/>
                <a:gd name="T26" fmla="*/ 48 w 52"/>
                <a:gd name="T27" fmla="*/ 43 h 47"/>
                <a:gd name="T28" fmla="*/ 47 w 52"/>
                <a:gd name="T29" fmla="*/ 43 h 47"/>
                <a:gd name="T30" fmla="*/ 3 w 52"/>
                <a:gd name="T31" fmla="*/ 0 h 47"/>
                <a:gd name="T32" fmla="*/ 3 w 52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6"/>
                    <a:pt x="0" y="14"/>
                  </a:cubicBezTo>
                  <a:cubicBezTo>
                    <a:pt x="4" y="24"/>
                    <a:pt x="11" y="34"/>
                    <a:pt x="18" y="41"/>
                  </a:cubicBezTo>
                  <a:cubicBezTo>
                    <a:pt x="23" y="45"/>
                    <a:pt x="29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41" y="47"/>
                    <a:pt x="47" y="45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49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7" y="43"/>
                    <a:pt x="47" y="43"/>
                  </a:cubicBezTo>
                  <a:cubicBezTo>
                    <a:pt x="21" y="43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0" name="Freeform 202">
              <a:extLst>
                <a:ext uri="{FF2B5EF4-FFF2-40B4-BE49-F238E27FC236}">
                  <a16:creationId xmlns:a16="http://schemas.microsoft.com/office/drawing/2014/main" id="{6663BA2D-065A-4BD2-937B-D3E622805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1863" y="973138"/>
              <a:ext cx="44450" cy="11112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4 h 4"/>
                <a:gd name="T4" fmla="*/ 0 w 16"/>
                <a:gd name="T5" fmla="*/ 4 h 4"/>
                <a:gd name="T6" fmla="*/ 0 w 16"/>
                <a:gd name="T7" fmla="*/ 4 h 4"/>
                <a:gd name="T8" fmla="*/ 16 w 16"/>
                <a:gd name="T9" fmla="*/ 0 h 4"/>
                <a:gd name="T10" fmla="*/ 0 w 16"/>
                <a:gd name="T11" fmla="*/ 4 h 4"/>
                <a:gd name="T12" fmla="*/ 16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6" y="0"/>
                  </a:moveTo>
                  <a:cubicBezTo>
                    <a:pt x="11" y="2"/>
                    <a:pt x="5" y="4"/>
                    <a:pt x="0" y="4"/>
                  </a:cubicBezTo>
                  <a:cubicBezTo>
                    <a:pt x="5" y="4"/>
                    <a:pt x="11" y="2"/>
                    <a:pt x="16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1" name="Freeform 203">
              <a:extLst>
                <a:ext uri="{FF2B5EF4-FFF2-40B4-BE49-F238E27FC236}">
                  <a16:creationId xmlns:a16="http://schemas.microsoft.com/office/drawing/2014/main" id="{25ADF4E9-2E7C-48B7-A74F-1069532A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75" y="638175"/>
              <a:ext cx="292100" cy="474662"/>
            </a:xfrm>
            <a:custGeom>
              <a:avLst/>
              <a:gdLst>
                <a:gd name="T0" fmla="*/ 50 w 104"/>
                <a:gd name="T1" fmla="*/ 0 h 169"/>
                <a:gd name="T2" fmla="*/ 102 w 104"/>
                <a:gd name="T3" fmla="*/ 153 h 169"/>
                <a:gd name="T4" fmla="*/ 102 w 104"/>
                <a:gd name="T5" fmla="*/ 156 h 169"/>
                <a:gd name="T6" fmla="*/ 64 w 104"/>
                <a:gd name="T7" fmla="*/ 169 h 169"/>
                <a:gd name="T8" fmla="*/ 9 w 104"/>
                <a:gd name="T9" fmla="*/ 29 h 169"/>
                <a:gd name="T10" fmla="*/ 9 w 104"/>
                <a:gd name="T11" fmla="*/ 29 h 169"/>
                <a:gd name="T12" fmla="*/ 49 w 104"/>
                <a:gd name="T13" fmla="*/ 1 h 169"/>
                <a:gd name="T14" fmla="*/ 49 w 104"/>
                <a:gd name="T15" fmla="*/ 0 h 169"/>
                <a:gd name="T16" fmla="*/ 50 w 104"/>
                <a:gd name="T1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69">
                  <a:moveTo>
                    <a:pt x="50" y="0"/>
                  </a:moveTo>
                  <a:cubicBezTo>
                    <a:pt x="86" y="6"/>
                    <a:pt x="104" y="43"/>
                    <a:pt x="102" y="153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87" y="155"/>
                    <a:pt x="72" y="161"/>
                    <a:pt x="64" y="169"/>
                  </a:cubicBezTo>
                  <a:cubicBezTo>
                    <a:pt x="60" y="160"/>
                    <a:pt x="0" y="46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4" y="28"/>
                    <a:pt x="41" y="22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25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2" name="Freeform 204">
              <a:extLst>
                <a:ext uri="{FF2B5EF4-FFF2-40B4-BE49-F238E27FC236}">
                  <a16:creationId xmlns:a16="http://schemas.microsoft.com/office/drawing/2014/main" id="{3B2F6679-0948-402E-813E-62687D0BC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287338"/>
              <a:ext cx="1287463" cy="868362"/>
            </a:xfrm>
            <a:custGeom>
              <a:avLst/>
              <a:gdLst>
                <a:gd name="T0" fmla="*/ 97 w 459"/>
                <a:gd name="T1" fmla="*/ 296 h 309"/>
                <a:gd name="T2" fmla="*/ 90 w 459"/>
                <a:gd name="T3" fmla="*/ 298 h 309"/>
                <a:gd name="T4" fmla="*/ 60 w 459"/>
                <a:gd name="T5" fmla="*/ 262 h 309"/>
                <a:gd name="T6" fmla="*/ 34 w 459"/>
                <a:gd name="T7" fmla="*/ 298 h 309"/>
                <a:gd name="T8" fmla="*/ 59 w 459"/>
                <a:gd name="T9" fmla="*/ 118 h 309"/>
                <a:gd name="T10" fmla="*/ 337 w 459"/>
                <a:gd name="T11" fmla="*/ 25 h 309"/>
                <a:gd name="T12" fmla="*/ 459 w 459"/>
                <a:gd name="T13" fmla="*/ 125 h 309"/>
                <a:gd name="T14" fmla="*/ 459 w 459"/>
                <a:gd name="T15" fmla="*/ 126 h 309"/>
                <a:gd name="T16" fmla="*/ 419 w 459"/>
                <a:gd name="T17" fmla="*/ 154 h 309"/>
                <a:gd name="T18" fmla="*/ 418 w 459"/>
                <a:gd name="T19" fmla="*/ 154 h 309"/>
                <a:gd name="T20" fmla="*/ 383 w 459"/>
                <a:gd name="T21" fmla="*/ 161 h 309"/>
                <a:gd name="T22" fmla="*/ 353 w 459"/>
                <a:gd name="T23" fmla="*/ 241 h 309"/>
                <a:gd name="T24" fmla="*/ 296 w 459"/>
                <a:gd name="T25" fmla="*/ 201 h 309"/>
                <a:gd name="T26" fmla="*/ 260 w 459"/>
                <a:gd name="T27" fmla="*/ 263 h 309"/>
                <a:gd name="T28" fmla="*/ 221 w 459"/>
                <a:gd name="T29" fmla="*/ 213 h 309"/>
                <a:gd name="T30" fmla="*/ 169 w 459"/>
                <a:gd name="T31" fmla="*/ 292 h 309"/>
                <a:gd name="T32" fmla="*/ 122 w 459"/>
                <a:gd name="T33" fmla="*/ 230 h 309"/>
                <a:gd name="T34" fmla="*/ 97 w 459"/>
                <a:gd name="T35" fmla="*/ 29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309">
                  <a:moveTo>
                    <a:pt x="97" y="296"/>
                  </a:moveTo>
                  <a:cubicBezTo>
                    <a:pt x="95" y="297"/>
                    <a:pt x="93" y="298"/>
                    <a:pt x="90" y="298"/>
                  </a:cubicBezTo>
                  <a:cubicBezTo>
                    <a:pt x="68" y="299"/>
                    <a:pt x="61" y="266"/>
                    <a:pt x="60" y="262"/>
                  </a:cubicBezTo>
                  <a:cubicBezTo>
                    <a:pt x="60" y="267"/>
                    <a:pt x="65" y="309"/>
                    <a:pt x="34" y="298"/>
                  </a:cubicBezTo>
                  <a:cubicBezTo>
                    <a:pt x="0" y="287"/>
                    <a:pt x="14" y="191"/>
                    <a:pt x="59" y="118"/>
                  </a:cubicBezTo>
                  <a:cubicBezTo>
                    <a:pt x="104" y="45"/>
                    <a:pt x="227" y="0"/>
                    <a:pt x="337" y="25"/>
                  </a:cubicBezTo>
                  <a:cubicBezTo>
                    <a:pt x="442" y="49"/>
                    <a:pt x="457" y="119"/>
                    <a:pt x="459" y="125"/>
                  </a:cubicBezTo>
                  <a:cubicBezTo>
                    <a:pt x="459" y="126"/>
                    <a:pt x="459" y="126"/>
                    <a:pt x="459" y="126"/>
                  </a:cubicBezTo>
                  <a:cubicBezTo>
                    <a:pt x="451" y="147"/>
                    <a:pt x="424" y="153"/>
                    <a:pt x="419" y="154"/>
                  </a:cubicBezTo>
                  <a:cubicBezTo>
                    <a:pt x="418" y="154"/>
                    <a:pt x="418" y="154"/>
                    <a:pt x="418" y="154"/>
                  </a:cubicBezTo>
                  <a:cubicBezTo>
                    <a:pt x="418" y="154"/>
                    <a:pt x="401" y="146"/>
                    <a:pt x="383" y="161"/>
                  </a:cubicBezTo>
                  <a:cubicBezTo>
                    <a:pt x="366" y="176"/>
                    <a:pt x="386" y="225"/>
                    <a:pt x="353" y="241"/>
                  </a:cubicBezTo>
                  <a:cubicBezTo>
                    <a:pt x="319" y="257"/>
                    <a:pt x="296" y="201"/>
                    <a:pt x="296" y="201"/>
                  </a:cubicBezTo>
                  <a:cubicBezTo>
                    <a:pt x="296" y="201"/>
                    <a:pt x="289" y="256"/>
                    <a:pt x="260" y="263"/>
                  </a:cubicBezTo>
                  <a:cubicBezTo>
                    <a:pt x="231" y="269"/>
                    <a:pt x="221" y="213"/>
                    <a:pt x="221" y="213"/>
                  </a:cubicBezTo>
                  <a:cubicBezTo>
                    <a:pt x="221" y="213"/>
                    <a:pt x="215" y="291"/>
                    <a:pt x="169" y="292"/>
                  </a:cubicBezTo>
                  <a:cubicBezTo>
                    <a:pt x="122" y="294"/>
                    <a:pt x="122" y="230"/>
                    <a:pt x="122" y="230"/>
                  </a:cubicBezTo>
                  <a:cubicBezTo>
                    <a:pt x="122" y="230"/>
                    <a:pt x="116" y="285"/>
                    <a:pt x="97" y="296"/>
                  </a:cubicBezTo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3" name="Freeform 205">
              <a:extLst>
                <a:ext uri="{FF2B5EF4-FFF2-40B4-BE49-F238E27FC236}">
                  <a16:creationId xmlns:a16="http://schemas.microsoft.com/office/drawing/2014/main" id="{2590E108-A96C-48C6-AED3-90DDD8CEB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1612900"/>
              <a:ext cx="247650" cy="234950"/>
            </a:xfrm>
            <a:custGeom>
              <a:avLst/>
              <a:gdLst>
                <a:gd name="T0" fmla="*/ 86 w 88"/>
                <a:gd name="T1" fmla="*/ 0 h 84"/>
                <a:gd name="T2" fmla="*/ 88 w 88"/>
                <a:gd name="T3" fmla="*/ 30 h 84"/>
                <a:gd name="T4" fmla="*/ 52 w 88"/>
                <a:gd name="T5" fmla="*/ 74 h 84"/>
                <a:gd name="T6" fmla="*/ 3 w 88"/>
                <a:gd name="T7" fmla="*/ 47 h 84"/>
                <a:gd name="T8" fmla="*/ 2 w 88"/>
                <a:gd name="T9" fmla="*/ 39 h 84"/>
                <a:gd name="T10" fmla="*/ 0 w 88"/>
                <a:gd name="T11" fmla="*/ 15 h 84"/>
                <a:gd name="T12" fmla="*/ 0 w 88"/>
                <a:gd name="T13" fmla="*/ 14 h 84"/>
                <a:gd name="T14" fmla="*/ 86 w 8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4">
                  <a:moveTo>
                    <a:pt x="86" y="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2" y="64"/>
                    <a:pt x="52" y="74"/>
                  </a:cubicBezTo>
                  <a:cubicBezTo>
                    <a:pt x="23" y="84"/>
                    <a:pt x="3" y="47"/>
                    <a:pt x="3" y="47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7" y="12"/>
                    <a:pt x="57" y="8"/>
                    <a:pt x="86" y="0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4" name="Freeform 206">
              <a:extLst>
                <a:ext uri="{FF2B5EF4-FFF2-40B4-BE49-F238E27FC236}">
                  <a16:creationId xmlns:a16="http://schemas.microsoft.com/office/drawing/2014/main" id="{63351101-CFB6-47DE-8457-AABD6102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1616075"/>
              <a:ext cx="234950" cy="36512"/>
            </a:xfrm>
            <a:custGeom>
              <a:avLst/>
              <a:gdLst>
                <a:gd name="T0" fmla="*/ 84 w 84"/>
                <a:gd name="T1" fmla="*/ 0 h 13"/>
                <a:gd name="T2" fmla="*/ 0 w 84"/>
                <a:gd name="T3" fmla="*/ 13 h 13"/>
                <a:gd name="T4" fmla="*/ 0 w 84"/>
                <a:gd name="T5" fmla="*/ 13 h 13"/>
                <a:gd name="T6" fmla="*/ 84 w 84"/>
                <a:gd name="T7" fmla="*/ 0 h 13"/>
                <a:gd name="T8" fmla="*/ 84 w 8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3">
                  <a:moveTo>
                    <a:pt x="84" y="0"/>
                  </a:moveTo>
                  <a:cubicBezTo>
                    <a:pt x="56" y="7"/>
                    <a:pt x="27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7" y="11"/>
                    <a:pt x="56" y="7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5" name="Freeform 207">
              <a:extLst>
                <a:ext uri="{FF2B5EF4-FFF2-40B4-BE49-F238E27FC236}">
                  <a16:creationId xmlns:a16="http://schemas.microsoft.com/office/drawing/2014/main" id="{03A66D55-DBDA-4844-A496-39EBD67F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1616075"/>
              <a:ext cx="234950" cy="106362"/>
            </a:xfrm>
            <a:custGeom>
              <a:avLst/>
              <a:gdLst>
                <a:gd name="T0" fmla="*/ 84 w 84"/>
                <a:gd name="T1" fmla="*/ 0 h 38"/>
                <a:gd name="T2" fmla="*/ 0 w 84"/>
                <a:gd name="T3" fmla="*/ 13 h 38"/>
                <a:gd name="T4" fmla="*/ 0 w 84"/>
                <a:gd name="T5" fmla="*/ 14 h 38"/>
                <a:gd name="T6" fmla="*/ 2 w 84"/>
                <a:gd name="T7" fmla="*/ 38 h 38"/>
                <a:gd name="T8" fmla="*/ 2 w 84"/>
                <a:gd name="T9" fmla="*/ 38 h 38"/>
                <a:gd name="T10" fmla="*/ 84 w 8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8">
                  <a:moveTo>
                    <a:pt x="84" y="0"/>
                  </a:moveTo>
                  <a:cubicBezTo>
                    <a:pt x="56" y="7"/>
                    <a:pt x="27" y="11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2" y="31"/>
                    <a:pt x="60" y="19"/>
                    <a:pt x="84" y="0"/>
                  </a:cubicBezTo>
                </a:path>
              </a:pathLst>
            </a:custGeom>
            <a:solidFill>
              <a:srgbClr val="C4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6" name="Freeform 208">
              <a:extLst>
                <a:ext uri="{FF2B5EF4-FFF2-40B4-BE49-F238E27FC236}">
                  <a16:creationId xmlns:a16="http://schemas.microsoft.com/office/drawing/2014/main" id="{D22924B7-AD15-45B8-BEB5-4A2521CA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5" y="1612900"/>
              <a:ext cx="241300" cy="234950"/>
            </a:xfrm>
            <a:custGeom>
              <a:avLst/>
              <a:gdLst>
                <a:gd name="T0" fmla="*/ 82 w 86"/>
                <a:gd name="T1" fmla="*/ 1 h 84"/>
                <a:gd name="T2" fmla="*/ 0 w 86"/>
                <a:gd name="T3" fmla="*/ 39 h 84"/>
                <a:gd name="T4" fmla="*/ 1 w 86"/>
                <a:gd name="T5" fmla="*/ 47 h 84"/>
                <a:gd name="T6" fmla="*/ 50 w 86"/>
                <a:gd name="T7" fmla="*/ 74 h 84"/>
                <a:gd name="T8" fmla="*/ 86 w 86"/>
                <a:gd name="T9" fmla="*/ 30 h 84"/>
                <a:gd name="T10" fmla="*/ 84 w 86"/>
                <a:gd name="T11" fmla="*/ 0 h 84"/>
                <a:gd name="T12" fmla="*/ 82 w 86"/>
                <a:gd name="T1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4">
                  <a:moveTo>
                    <a:pt x="82" y="1"/>
                  </a:moveTo>
                  <a:cubicBezTo>
                    <a:pt x="58" y="20"/>
                    <a:pt x="30" y="32"/>
                    <a:pt x="0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21" y="84"/>
                    <a:pt x="50" y="74"/>
                  </a:cubicBezTo>
                  <a:cubicBezTo>
                    <a:pt x="80" y="64"/>
                    <a:pt x="86" y="30"/>
                    <a:pt x="86" y="3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1"/>
                    <a:pt x="83" y="1"/>
                    <a:pt x="82" y="1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7" name="Freeform 209">
              <a:extLst>
                <a:ext uri="{FF2B5EF4-FFF2-40B4-BE49-F238E27FC236}">
                  <a16:creationId xmlns:a16="http://schemas.microsoft.com/office/drawing/2014/main" id="{4C48180F-4BE6-498F-A005-518A7EDF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2151063"/>
              <a:ext cx="333375" cy="339725"/>
            </a:xfrm>
            <a:custGeom>
              <a:avLst/>
              <a:gdLst>
                <a:gd name="T0" fmla="*/ 58 w 119"/>
                <a:gd name="T1" fmla="*/ 33 h 121"/>
                <a:gd name="T2" fmla="*/ 58 w 119"/>
                <a:gd name="T3" fmla="*/ 32 h 121"/>
                <a:gd name="T4" fmla="*/ 57 w 119"/>
                <a:gd name="T5" fmla="*/ 8 h 121"/>
                <a:gd name="T6" fmla="*/ 108 w 119"/>
                <a:gd name="T7" fmla="*/ 36 h 121"/>
                <a:gd name="T8" fmla="*/ 98 w 119"/>
                <a:gd name="T9" fmla="*/ 114 h 121"/>
                <a:gd name="T10" fmla="*/ 98 w 119"/>
                <a:gd name="T11" fmla="*/ 114 h 121"/>
                <a:gd name="T12" fmla="*/ 86 w 119"/>
                <a:gd name="T13" fmla="*/ 113 h 121"/>
                <a:gd name="T14" fmla="*/ 85 w 119"/>
                <a:gd name="T15" fmla="*/ 113 h 121"/>
                <a:gd name="T16" fmla="*/ 16 w 119"/>
                <a:gd name="T17" fmla="*/ 97 h 121"/>
                <a:gd name="T18" fmla="*/ 28 w 119"/>
                <a:gd name="T19" fmla="*/ 90 h 121"/>
                <a:gd name="T20" fmla="*/ 44 w 119"/>
                <a:gd name="T21" fmla="*/ 84 h 121"/>
                <a:gd name="T22" fmla="*/ 1 w 119"/>
                <a:gd name="T23" fmla="*/ 62 h 121"/>
                <a:gd name="T24" fmla="*/ 40 w 119"/>
                <a:gd name="T25" fmla="*/ 58 h 121"/>
                <a:gd name="T26" fmla="*/ 13 w 119"/>
                <a:gd name="T27" fmla="*/ 28 h 121"/>
                <a:gd name="T28" fmla="*/ 58 w 119"/>
                <a:gd name="T2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58" y="33"/>
                  </a:move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44" y="15"/>
                    <a:pt x="57" y="8"/>
                  </a:cubicBezTo>
                  <a:cubicBezTo>
                    <a:pt x="74" y="0"/>
                    <a:pt x="108" y="36"/>
                    <a:pt x="108" y="36"/>
                  </a:cubicBezTo>
                  <a:cubicBezTo>
                    <a:pt x="108" y="36"/>
                    <a:pt x="119" y="72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4" y="114"/>
                    <a:pt x="90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11" y="121"/>
                    <a:pt x="16" y="97"/>
                  </a:cubicBezTo>
                  <a:cubicBezTo>
                    <a:pt x="17" y="92"/>
                    <a:pt x="21" y="93"/>
                    <a:pt x="28" y="90"/>
                  </a:cubicBezTo>
                  <a:cubicBezTo>
                    <a:pt x="37" y="87"/>
                    <a:pt x="44" y="84"/>
                    <a:pt x="44" y="84"/>
                  </a:cubicBezTo>
                  <a:cubicBezTo>
                    <a:pt x="44" y="84"/>
                    <a:pt x="0" y="81"/>
                    <a:pt x="1" y="62"/>
                  </a:cubicBezTo>
                  <a:cubicBezTo>
                    <a:pt x="1" y="50"/>
                    <a:pt x="42" y="62"/>
                    <a:pt x="40" y="58"/>
                  </a:cubicBezTo>
                  <a:cubicBezTo>
                    <a:pt x="39" y="56"/>
                    <a:pt x="6" y="42"/>
                    <a:pt x="13" y="28"/>
                  </a:cubicBezTo>
                  <a:cubicBezTo>
                    <a:pt x="18" y="17"/>
                    <a:pt x="40" y="32"/>
                    <a:pt x="58" y="33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8" name="Freeform 210">
              <a:extLst>
                <a:ext uri="{FF2B5EF4-FFF2-40B4-BE49-F238E27FC236}">
                  <a16:creationId xmlns:a16="http://schemas.microsoft.com/office/drawing/2014/main" id="{5C1CEFA4-5335-4F53-A9D5-2077D466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675" y="1203325"/>
              <a:ext cx="1323975" cy="1457325"/>
            </a:xfrm>
            <a:custGeom>
              <a:avLst/>
              <a:gdLst>
                <a:gd name="T0" fmla="*/ 149 w 472"/>
                <a:gd name="T1" fmla="*/ 11 h 519"/>
                <a:gd name="T2" fmla="*/ 365 w 472"/>
                <a:gd name="T3" fmla="*/ 57 h 519"/>
                <a:gd name="T4" fmla="*/ 365 w 472"/>
                <a:gd name="T5" fmla="*/ 57 h 519"/>
                <a:gd name="T6" fmla="*/ 339 w 472"/>
                <a:gd name="T7" fmla="*/ 69 h 519"/>
                <a:gd name="T8" fmla="*/ 346 w 472"/>
                <a:gd name="T9" fmla="*/ 174 h 519"/>
                <a:gd name="T10" fmla="*/ 301 w 472"/>
                <a:gd name="T11" fmla="*/ 228 h 519"/>
                <a:gd name="T12" fmla="*/ 330 w 472"/>
                <a:gd name="T13" fmla="*/ 332 h 519"/>
                <a:gd name="T14" fmla="*/ 371 w 472"/>
                <a:gd name="T15" fmla="*/ 324 h 519"/>
                <a:gd name="T16" fmla="*/ 371 w 472"/>
                <a:gd name="T17" fmla="*/ 292 h 519"/>
                <a:gd name="T18" fmla="*/ 395 w 472"/>
                <a:gd name="T19" fmla="*/ 297 h 519"/>
                <a:gd name="T20" fmla="*/ 408 w 472"/>
                <a:gd name="T21" fmla="*/ 314 h 519"/>
                <a:gd name="T22" fmla="*/ 417 w 472"/>
                <a:gd name="T23" fmla="*/ 300 h 519"/>
                <a:gd name="T24" fmla="*/ 420 w 472"/>
                <a:gd name="T25" fmla="*/ 270 h 519"/>
                <a:gd name="T26" fmla="*/ 452 w 472"/>
                <a:gd name="T27" fmla="*/ 259 h 519"/>
                <a:gd name="T28" fmla="*/ 472 w 472"/>
                <a:gd name="T29" fmla="*/ 275 h 519"/>
                <a:gd name="T30" fmla="*/ 455 w 472"/>
                <a:gd name="T31" fmla="*/ 373 h 519"/>
                <a:gd name="T32" fmla="*/ 455 w 472"/>
                <a:gd name="T33" fmla="*/ 373 h 519"/>
                <a:gd name="T34" fmla="*/ 436 w 472"/>
                <a:gd name="T35" fmla="*/ 374 h 519"/>
                <a:gd name="T36" fmla="*/ 385 w 472"/>
                <a:gd name="T37" fmla="*/ 346 h 519"/>
                <a:gd name="T38" fmla="*/ 386 w 472"/>
                <a:gd name="T39" fmla="*/ 370 h 519"/>
                <a:gd name="T40" fmla="*/ 386 w 472"/>
                <a:gd name="T41" fmla="*/ 371 h 519"/>
                <a:gd name="T42" fmla="*/ 341 w 472"/>
                <a:gd name="T43" fmla="*/ 366 h 519"/>
                <a:gd name="T44" fmla="*/ 368 w 472"/>
                <a:gd name="T45" fmla="*/ 396 h 519"/>
                <a:gd name="T46" fmla="*/ 355 w 472"/>
                <a:gd name="T47" fmla="*/ 396 h 519"/>
                <a:gd name="T48" fmla="*/ 329 w 472"/>
                <a:gd name="T49" fmla="*/ 400 h 519"/>
                <a:gd name="T50" fmla="*/ 372 w 472"/>
                <a:gd name="T51" fmla="*/ 422 h 519"/>
                <a:gd name="T52" fmla="*/ 356 w 472"/>
                <a:gd name="T53" fmla="*/ 428 h 519"/>
                <a:gd name="T54" fmla="*/ 344 w 472"/>
                <a:gd name="T55" fmla="*/ 435 h 519"/>
                <a:gd name="T56" fmla="*/ 413 w 472"/>
                <a:gd name="T57" fmla="*/ 451 h 519"/>
                <a:gd name="T58" fmla="*/ 414 w 472"/>
                <a:gd name="T59" fmla="*/ 451 h 519"/>
                <a:gd name="T60" fmla="*/ 414 w 472"/>
                <a:gd name="T61" fmla="*/ 451 h 519"/>
                <a:gd name="T62" fmla="*/ 356 w 472"/>
                <a:gd name="T63" fmla="*/ 504 h 519"/>
                <a:gd name="T64" fmla="*/ 322 w 472"/>
                <a:gd name="T65" fmla="*/ 519 h 519"/>
                <a:gd name="T66" fmla="*/ 321 w 472"/>
                <a:gd name="T67" fmla="*/ 519 h 519"/>
                <a:gd name="T68" fmla="*/ 278 w 472"/>
                <a:gd name="T69" fmla="*/ 443 h 519"/>
                <a:gd name="T70" fmla="*/ 255 w 472"/>
                <a:gd name="T71" fmla="*/ 416 h 519"/>
                <a:gd name="T72" fmla="*/ 276 w 472"/>
                <a:gd name="T73" fmla="*/ 399 h 519"/>
                <a:gd name="T74" fmla="*/ 247 w 472"/>
                <a:gd name="T75" fmla="*/ 368 h 519"/>
                <a:gd name="T76" fmla="*/ 198 w 472"/>
                <a:gd name="T77" fmla="*/ 392 h 519"/>
                <a:gd name="T78" fmla="*/ 156 w 472"/>
                <a:gd name="T79" fmla="*/ 332 h 519"/>
                <a:gd name="T80" fmla="*/ 204 w 472"/>
                <a:gd name="T81" fmla="*/ 291 h 519"/>
                <a:gd name="T82" fmla="*/ 262 w 472"/>
                <a:gd name="T83" fmla="*/ 305 h 519"/>
                <a:gd name="T84" fmla="*/ 249 w 472"/>
                <a:gd name="T85" fmla="*/ 201 h 519"/>
                <a:gd name="T86" fmla="*/ 180 w 472"/>
                <a:gd name="T87" fmla="*/ 156 h 519"/>
                <a:gd name="T88" fmla="*/ 151 w 472"/>
                <a:gd name="T89" fmla="*/ 121 h 519"/>
                <a:gd name="T90" fmla="*/ 120 w 472"/>
                <a:gd name="T91" fmla="*/ 125 h 519"/>
                <a:gd name="T92" fmla="*/ 95 w 472"/>
                <a:gd name="T93" fmla="*/ 132 h 519"/>
                <a:gd name="T94" fmla="*/ 66 w 472"/>
                <a:gd name="T95" fmla="*/ 90 h 519"/>
                <a:gd name="T96" fmla="*/ 1 w 472"/>
                <a:gd name="T97" fmla="*/ 101 h 519"/>
                <a:gd name="T98" fmla="*/ 0 w 472"/>
                <a:gd name="T99" fmla="*/ 100 h 519"/>
                <a:gd name="T100" fmla="*/ 110 w 472"/>
                <a:gd name="T101" fmla="*/ 22 h 519"/>
                <a:gd name="T102" fmla="*/ 136 w 472"/>
                <a:gd name="T103" fmla="*/ 14 h 519"/>
                <a:gd name="T104" fmla="*/ 149 w 472"/>
                <a:gd name="T105" fmla="*/ 1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2" h="519">
                  <a:moveTo>
                    <a:pt x="149" y="11"/>
                  </a:moveTo>
                  <a:cubicBezTo>
                    <a:pt x="206" y="0"/>
                    <a:pt x="294" y="4"/>
                    <a:pt x="365" y="57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5" y="57"/>
                    <a:pt x="354" y="56"/>
                    <a:pt x="339" y="69"/>
                  </a:cubicBezTo>
                  <a:cubicBezTo>
                    <a:pt x="324" y="82"/>
                    <a:pt x="358" y="165"/>
                    <a:pt x="346" y="174"/>
                  </a:cubicBezTo>
                  <a:cubicBezTo>
                    <a:pt x="334" y="184"/>
                    <a:pt x="305" y="202"/>
                    <a:pt x="301" y="228"/>
                  </a:cubicBezTo>
                  <a:cubicBezTo>
                    <a:pt x="297" y="255"/>
                    <a:pt x="316" y="326"/>
                    <a:pt x="330" y="332"/>
                  </a:cubicBezTo>
                  <a:cubicBezTo>
                    <a:pt x="344" y="338"/>
                    <a:pt x="368" y="332"/>
                    <a:pt x="371" y="324"/>
                  </a:cubicBezTo>
                  <a:cubicBezTo>
                    <a:pt x="374" y="315"/>
                    <a:pt x="366" y="295"/>
                    <a:pt x="371" y="292"/>
                  </a:cubicBezTo>
                  <a:cubicBezTo>
                    <a:pt x="376" y="289"/>
                    <a:pt x="393" y="291"/>
                    <a:pt x="395" y="297"/>
                  </a:cubicBezTo>
                  <a:cubicBezTo>
                    <a:pt x="397" y="302"/>
                    <a:pt x="400" y="312"/>
                    <a:pt x="408" y="314"/>
                  </a:cubicBezTo>
                  <a:cubicBezTo>
                    <a:pt x="417" y="316"/>
                    <a:pt x="418" y="308"/>
                    <a:pt x="417" y="300"/>
                  </a:cubicBezTo>
                  <a:cubicBezTo>
                    <a:pt x="416" y="293"/>
                    <a:pt x="416" y="273"/>
                    <a:pt x="420" y="270"/>
                  </a:cubicBezTo>
                  <a:cubicBezTo>
                    <a:pt x="425" y="268"/>
                    <a:pt x="446" y="256"/>
                    <a:pt x="452" y="259"/>
                  </a:cubicBezTo>
                  <a:cubicBezTo>
                    <a:pt x="458" y="262"/>
                    <a:pt x="468" y="275"/>
                    <a:pt x="472" y="275"/>
                  </a:cubicBezTo>
                  <a:cubicBezTo>
                    <a:pt x="472" y="310"/>
                    <a:pt x="466" y="343"/>
                    <a:pt x="455" y="373"/>
                  </a:cubicBezTo>
                  <a:cubicBezTo>
                    <a:pt x="455" y="373"/>
                    <a:pt x="455" y="373"/>
                    <a:pt x="455" y="373"/>
                  </a:cubicBezTo>
                  <a:cubicBezTo>
                    <a:pt x="449" y="373"/>
                    <a:pt x="443" y="374"/>
                    <a:pt x="436" y="374"/>
                  </a:cubicBezTo>
                  <a:cubicBezTo>
                    <a:pt x="436" y="374"/>
                    <a:pt x="402" y="338"/>
                    <a:pt x="385" y="346"/>
                  </a:cubicBezTo>
                  <a:cubicBezTo>
                    <a:pt x="372" y="353"/>
                    <a:pt x="386" y="370"/>
                    <a:pt x="386" y="370"/>
                  </a:cubicBezTo>
                  <a:cubicBezTo>
                    <a:pt x="386" y="371"/>
                    <a:pt x="386" y="371"/>
                    <a:pt x="386" y="371"/>
                  </a:cubicBezTo>
                  <a:cubicBezTo>
                    <a:pt x="368" y="370"/>
                    <a:pt x="346" y="355"/>
                    <a:pt x="341" y="366"/>
                  </a:cubicBezTo>
                  <a:cubicBezTo>
                    <a:pt x="334" y="380"/>
                    <a:pt x="367" y="394"/>
                    <a:pt x="368" y="396"/>
                  </a:cubicBezTo>
                  <a:cubicBezTo>
                    <a:pt x="369" y="398"/>
                    <a:pt x="363" y="397"/>
                    <a:pt x="355" y="396"/>
                  </a:cubicBezTo>
                  <a:cubicBezTo>
                    <a:pt x="344" y="394"/>
                    <a:pt x="329" y="392"/>
                    <a:pt x="329" y="400"/>
                  </a:cubicBezTo>
                  <a:cubicBezTo>
                    <a:pt x="328" y="419"/>
                    <a:pt x="372" y="422"/>
                    <a:pt x="372" y="422"/>
                  </a:cubicBezTo>
                  <a:cubicBezTo>
                    <a:pt x="372" y="422"/>
                    <a:pt x="365" y="425"/>
                    <a:pt x="356" y="428"/>
                  </a:cubicBezTo>
                  <a:cubicBezTo>
                    <a:pt x="349" y="431"/>
                    <a:pt x="345" y="430"/>
                    <a:pt x="344" y="435"/>
                  </a:cubicBezTo>
                  <a:cubicBezTo>
                    <a:pt x="339" y="459"/>
                    <a:pt x="413" y="451"/>
                    <a:pt x="413" y="451"/>
                  </a:cubicBezTo>
                  <a:cubicBezTo>
                    <a:pt x="414" y="451"/>
                    <a:pt x="414" y="451"/>
                    <a:pt x="414" y="451"/>
                  </a:cubicBezTo>
                  <a:cubicBezTo>
                    <a:pt x="414" y="451"/>
                    <a:pt x="414" y="451"/>
                    <a:pt x="414" y="451"/>
                  </a:cubicBezTo>
                  <a:cubicBezTo>
                    <a:pt x="396" y="475"/>
                    <a:pt x="376" y="493"/>
                    <a:pt x="356" y="504"/>
                  </a:cubicBezTo>
                  <a:cubicBezTo>
                    <a:pt x="346" y="509"/>
                    <a:pt x="335" y="514"/>
                    <a:pt x="322" y="519"/>
                  </a:cubicBezTo>
                  <a:cubicBezTo>
                    <a:pt x="321" y="519"/>
                    <a:pt x="321" y="519"/>
                    <a:pt x="321" y="519"/>
                  </a:cubicBezTo>
                  <a:cubicBezTo>
                    <a:pt x="333" y="469"/>
                    <a:pt x="288" y="446"/>
                    <a:pt x="278" y="443"/>
                  </a:cubicBezTo>
                  <a:cubicBezTo>
                    <a:pt x="267" y="440"/>
                    <a:pt x="252" y="422"/>
                    <a:pt x="255" y="416"/>
                  </a:cubicBezTo>
                  <a:cubicBezTo>
                    <a:pt x="259" y="409"/>
                    <a:pt x="277" y="410"/>
                    <a:pt x="276" y="399"/>
                  </a:cubicBezTo>
                  <a:cubicBezTo>
                    <a:pt x="275" y="388"/>
                    <a:pt x="262" y="367"/>
                    <a:pt x="247" y="368"/>
                  </a:cubicBezTo>
                  <a:cubicBezTo>
                    <a:pt x="232" y="369"/>
                    <a:pt x="223" y="392"/>
                    <a:pt x="198" y="392"/>
                  </a:cubicBezTo>
                  <a:cubicBezTo>
                    <a:pt x="174" y="392"/>
                    <a:pt x="157" y="352"/>
                    <a:pt x="156" y="332"/>
                  </a:cubicBezTo>
                  <a:cubicBezTo>
                    <a:pt x="156" y="312"/>
                    <a:pt x="188" y="289"/>
                    <a:pt x="204" y="291"/>
                  </a:cubicBezTo>
                  <a:cubicBezTo>
                    <a:pt x="220" y="293"/>
                    <a:pt x="252" y="318"/>
                    <a:pt x="262" y="305"/>
                  </a:cubicBezTo>
                  <a:cubicBezTo>
                    <a:pt x="272" y="292"/>
                    <a:pt x="255" y="228"/>
                    <a:pt x="249" y="201"/>
                  </a:cubicBezTo>
                  <a:cubicBezTo>
                    <a:pt x="242" y="173"/>
                    <a:pt x="197" y="160"/>
                    <a:pt x="180" y="156"/>
                  </a:cubicBezTo>
                  <a:cubicBezTo>
                    <a:pt x="163" y="151"/>
                    <a:pt x="165" y="131"/>
                    <a:pt x="151" y="121"/>
                  </a:cubicBezTo>
                  <a:cubicBezTo>
                    <a:pt x="143" y="116"/>
                    <a:pt x="131" y="121"/>
                    <a:pt x="120" y="125"/>
                  </a:cubicBezTo>
                  <a:cubicBezTo>
                    <a:pt x="110" y="129"/>
                    <a:pt x="101" y="133"/>
                    <a:pt x="95" y="132"/>
                  </a:cubicBezTo>
                  <a:cubicBezTo>
                    <a:pt x="82" y="128"/>
                    <a:pt x="80" y="106"/>
                    <a:pt x="66" y="90"/>
                  </a:cubicBezTo>
                  <a:cubicBezTo>
                    <a:pt x="52" y="75"/>
                    <a:pt x="1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4" y="63"/>
                    <a:pt x="75" y="36"/>
                    <a:pt x="110" y="22"/>
                  </a:cubicBezTo>
                  <a:cubicBezTo>
                    <a:pt x="119" y="19"/>
                    <a:pt x="128" y="16"/>
                    <a:pt x="136" y="14"/>
                  </a:cubicBezTo>
                  <a:cubicBezTo>
                    <a:pt x="140" y="13"/>
                    <a:pt x="145" y="12"/>
                    <a:pt x="149" y="11"/>
                  </a:cubicBezTo>
                </a:path>
              </a:pathLst>
            </a:custGeom>
            <a:solidFill>
              <a:srgbClr val="52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9" name="Freeform 211">
              <a:extLst>
                <a:ext uri="{FF2B5EF4-FFF2-40B4-BE49-F238E27FC236}">
                  <a16:creationId xmlns:a16="http://schemas.microsoft.com/office/drawing/2014/main" id="{6684B31A-C055-48AB-AC7F-BEE6F2FB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5" y="1360488"/>
              <a:ext cx="492125" cy="790575"/>
            </a:xfrm>
            <a:custGeom>
              <a:avLst/>
              <a:gdLst>
                <a:gd name="T0" fmla="*/ 175 w 175"/>
                <a:gd name="T1" fmla="*/ 206 h 282"/>
                <a:gd name="T2" fmla="*/ 175 w 175"/>
                <a:gd name="T3" fmla="*/ 219 h 282"/>
                <a:gd name="T4" fmla="*/ 155 w 175"/>
                <a:gd name="T5" fmla="*/ 203 h 282"/>
                <a:gd name="T6" fmla="*/ 123 w 175"/>
                <a:gd name="T7" fmla="*/ 214 h 282"/>
                <a:gd name="T8" fmla="*/ 120 w 175"/>
                <a:gd name="T9" fmla="*/ 244 h 282"/>
                <a:gd name="T10" fmla="*/ 111 w 175"/>
                <a:gd name="T11" fmla="*/ 258 h 282"/>
                <a:gd name="T12" fmla="*/ 98 w 175"/>
                <a:gd name="T13" fmla="*/ 241 h 282"/>
                <a:gd name="T14" fmla="*/ 74 w 175"/>
                <a:gd name="T15" fmla="*/ 236 h 282"/>
                <a:gd name="T16" fmla="*/ 74 w 175"/>
                <a:gd name="T17" fmla="*/ 268 h 282"/>
                <a:gd name="T18" fmla="*/ 33 w 175"/>
                <a:gd name="T19" fmla="*/ 276 h 282"/>
                <a:gd name="T20" fmla="*/ 4 w 175"/>
                <a:gd name="T21" fmla="*/ 172 h 282"/>
                <a:gd name="T22" fmla="*/ 49 w 175"/>
                <a:gd name="T23" fmla="*/ 118 h 282"/>
                <a:gd name="T24" fmla="*/ 42 w 175"/>
                <a:gd name="T25" fmla="*/ 13 h 282"/>
                <a:gd name="T26" fmla="*/ 68 w 175"/>
                <a:gd name="T27" fmla="*/ 1 h 282"/>
                <a:gd name="T28" fmla="*/ 68 w 175"/>
                <a:gd name="T29" fmla="*/ 1 h 282"/>
                <a:gd name="T30" fmla="*/ 122 w 175"/>
                <a:gd name="T31" fmla="*/ 57 h 282"/>
                <a:gd name="T32" fmla="*/ 175 w 175"/>
                <a:gd name="T33" fmla="*/ 20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282">
                  <a:moveTo>
                    <a:pt x="175" y="206"/>
                  </a:moveTo>
                  <a:cubicBezTo>
                    <a:pt x="175" y="211"/>
                    <a:pt x="175" y="215"/>
                    <a:pt x="175" y="219"/>
                  </a:cubicBezTo>
                  <a:cubicBezTo>
                    <a:pt x="171" y="219"/>
                    <a:pt x="161" y="206"/>
                    <a:pt x="155" y="203"/>
                  </a:cubicBezTo>
                  <a:cubicBezTo>
                    <a:pt x="149" y="200"/>
                    <a:pt x="128" y="212"/>
                    <a:pt x="123" y="214"/>
                  </a:cubicBezTo>
                  <a:cubicBezTo>
                    <a:pt x="119" y="217"/>
                    <a:pt x="119" y="237"/>
                    <a:pt x="120" y="244"/>
                  </a:cubicBezTo>
                  <a:cubicBezTo>
                    <a:pt x="121" y="252"/>
                    <a:pt x="120" y="260"/>
                    <a:pt x="111" y="258"/>
                  </a:cubicBezTo>
                  <a:cubicBezTo>
                    <a:pt x="103" y="256"/>
                    <a:pt x="100" y="246"/>
                    <a:pt x="98" y="241"/>
                  </a:cubicBezTo>
                  <a:cubicBezTo>
                    <a:pt x="96" y="235"/>
                    <a:pt x="79" y="233"/>
                    <a:pt x="74" y="236"/>
                  </a:cubicBezTo>
                  <a:cubicBezTo>
                    <a:pt x="69" y="239"/>
                    <a:pt x="77" y="259"/>
                    <a:pt x="74" y="268"/>
                  </a:cubicBezTo>
                  <a:cubicBezTo>
                    <a:pt x="71" y="276"/>
                    <a:pt x="47" y="282"/>
                    <a:pt x="33" y="276"/>
                  </a:cubicBezTo>
                  <a:cubicBezTo>
                    <a:pt x="19" y="270"/>
                    <a:pt x="0" y="199"/>
                    <a:pt x="4" y="172"/>
                  </a:cubicBezTo>
                  <a:cubicBezTo>
                    <a:pt x="8" y="146"/>
                    <a:pt x="37" y="128"/>
                    <a:pt x="49" y="118"/>
                  </a:cubicBezTo>
                  <a:cubicBezTo>
                    <a:pt x="61" y="109"/>
                    <a:pt x="27" y="26"/>
                    <a:pt x="42" y="13"/>
                  </a:cubicBezTo>
                  <a:cubicBezTo>
                    <a:pt x="57" y="0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88" y="16"/>
                    <a:pt x="106" y="34"/>
                    <a:pt x="122" y="57"/>
                  </a:cubicBezTo>
                  <a:cubicBezTo>
                    <a:pt x="157" y="107"/>
                    <a:pt x="172" y="158"/>
                    <a:pt x="175" y="206"/>
                  </a:cubicBezTo>
                  <a:close/>
                </a:path>
              </a:pathLst>
            </a:custGeom>
            <a:solidFill>
              <a:srgbClr val="73C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0" name="Freeform 212">
              <a:extLst>
                <a:ext uri="{FF2B5EF4-FFF2-40B4-BE49-F238E27FC236}">
                  <a16:creationId xmlns:a16="http://schemas.microsoft.com/office/drawing/2014/main" id="{F237AEA0-7B9E-4BE0-879B-D92C3F07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1412875"/>
              <a:ext cx="1196975" cy="1319212"/>
            </a:xfrm>
            <a:custGeom>
              <a:avLst/>
              <a:gdLst>
                <a:gd name="T0" fmla="*/ 405 w 427"/>
                <a:gd name="T1" fmla="*/ 448 h 470"/>
                <a:gd name="T2" fmla="*/ 378 w 427"/>
                <a:gd name="T3" fmla="*/ 457 h 470"/>
                <a:gd name="T4" fmla="*/ 280 w 427"/>
                <a:gd name="T5" fmla="*/ 470 h 470"/>
                <a:gd name="T6" fmla="*/ 280 w 427"/>
                <a:gd name="T7" fmla="*/ 468 h 470"/>
                <a:gd name="T8" fmla="*/ 291 w 427"/>
                <a:gd name="T9" fmla="*/ 419 h 470"/>
                <a:gd name="T10" fmla="*/ 321 w 427"/>
                <a:gd name="T11" fmla="*/ 378 h 470"/>
                <a:gd name="T12" fmla="*/ 295 w 427"/>
                <a:gd name="T13" fmla="*/ 388 h 470"/>
                <a:gd name="T14" fmla="*/ 278 w 427"/>
                <a:gd name="T15" fmla="*/ 391 h 470"/>
                <a:gd name="T16" fmla="*/ 254 w 427"/>
                <a:gd name="T17" fmla="*/ 393 h 470"/>
                <a:gd name="T18" fmla="*/ 198 w 427"/>
                <a:gd name="T19" fmla="*/ 393 h 470"/>
                <a:gd name="T20" fmla="*/ 136 w 427"/>
                <a:gd name="T21" fmla="*/ 317 h 470"/>
                <a:gd name="T22" fmla="*/ 120 w 427"/>
                <a:gd name="T23" fmla="*/ 345 h 470"/>
                <a:gd name="T24" fmla="*/ 134 w 427"/>
                <a:gd name="T25" fmla="*/ 390 h 470"/>
                <a:gd name="T26" fmla="*/ 119 w 427"/>
                <a:gd name="T27" fmla="*/ 407 h 470"/>
                <a:gd name="T28" fmla="*/ 117 w 427"/>
                <a:gd name="T29" fmla="*/ 409 h 470"/>
                <a:gd name="T30" fmla="*/ 51 w 427"/>
                <a:gd name="T31" fmla="*/ 310 h 470"/>
                <a:gd name="T32" fmla="*/ 94 w 427"/>
                <a:gd name="T33" fmla="*/ 25 h 470"/>
                <a:gd name="T34" fmla="*/ 95 w 427"/>
                <a:gd name="T35" fmla="*/ 26 h 470"/>
                <a:gd name="T36" fmla="*/ 160 w 427"/>
                <a:gd name="T37" fmla="*/ 15 h 470"/>
                <a:gd name="T38" fmla="*/ 189 w 427"/>
                <a:gd name="T39" fmla="*/ 57 h 470"/>
                <a:gd name="T40" fmla="*/ 214 w 427"/>
                <a:gd name="T41" fmla="*/ 50 h 470"/>
                <a:gd name="T42" fmla="*/ 245 w 427"/>
                <a:gd name="T43" fmla="*/ 46 h 470"/>
                <a:gd name="T44" fmla="*/ 274 w 427"/>
                <a:gd name="T45" fmla="*/ 81 h 470"/>
                <a:gd name="T46" fmla="*/ 343 w 427"/>
                <a:gd name="T47" fmla="*/ 126 h 470"/>
                <a:gd name="T48" fmla="*/ 356 w 427"/>
                <a:gd name="T49" fmla="*/ 230 h 470"/>
                <a:gd name="T50" fmla="*/ 298 w 427"/>
                <a:gd name="T51" fmla="*/ 216 h 470"/>
                <a:gd name="T52" fmla="*/ 250 w 427"/>
                <a:gd name="T53" fmla="*/ 257 h 470"/>
                <a:gd name="T54" fmla="*/ 292 w 427"/>
                <a:gd name="T55" fmla="*/ 317 h 470"/>
                <a:gd name="T56" fmla="*/ 341 w 427"/>
                <a:gd name="T57" fmla="*/ 293 h 470"/>
                <a:gd name="T58" fmla="*/ 370 w 427"/>
                <a:gd name="T59" fmla="*/ 324 h 470"/>
                <a:gd name="T60" fmla="*/ 349 w 427"/>
                <a:gd name="T61" fmla="*/ 341 h 470"/>
                <a:gd name="T62" fmla="*/ 372 w 427"/>
                <a:gd name="T63" fmla="*/ 368 h 470"/>
                <a:gd name="T64" fmla="*/ 415 w 427"/>
                <a:gd name="T65" fmla="*/ 444 h 470"/>
                <a:gd name="T66" fmla="*/ 416 w 427"/>
                <a:gd name="T67" fmla="*/ 444 h 470"/>
                <a:gd name="T68" fmla="*/ 405 w 427"/>
                <a:gd name="T69" fmla="*/ 44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470">
                  <a:moveTo>
                    <a:pt x="405" y="448"/>
                  </a:moveTo>
                  <a:cubicBezTo>
                    <a:pt x="397" y="451"/>
                    <a:pt x="388" y="454"/>
                    <a:pt x="378" y="457"/>
                  </a:cubicBezTo>
                  <a:cubicBezTo>
                    <a:pt x="349" y="465"/>
                    <a:pt x="315" y="470"/>
                    <a:pt x="280" y="470"/>
                  </a:cubicBezTo>
                  <a:cubicBezTo>
                    <a:pt x="280" y="468"/>
                    <a:pt x="280" y="468"/>
                    <a:pt x="280" y="468"/>
                  </a:cubicBezTo>
                  <a:cubicBezTo>
                    <a:pt x="279" y="460"/>
                    <a:pt x="272" y="436"/>
                    <a:pt x="291" y="419"/>
                  </a:cubicBezTo>
                  <a:cubicBezTo>
                    <a:pt x="309" y="402"/>
                    <a:pt x="328" y="385"/>
                    <a:pt x="321" y="378"/>
                  </a:cubicBezTo>
                  <a:cubicBezTo>
                    <a:pt x="315" y="372"/>
                    <a:pt x="304" y="383"/>
                    <a:pt x="295" y="388"/>
                  </a:cubicBezTo>
                  <a:cubicBezTo>
                    <a:pt x="291" y="391"/>
                    <a:pt x="285" y="391"/>
                    <a:pt x="278" y="391"/>
                  </a:cubicBezTo>
                  <a:cubicBezTo>
                    <a:pt x="271" y="391"/>
                    <a:pt x="263" y="390"/>
                    <a:pt x="254" y="393"/>
                  </a:cubicBezTo>
                  <a:cubicBezTo>
                    <a:pt x="237" y="399"/>
                    <a:pt x="222" y="398"/>
                    <a:pt x="198" y="393"/>
                  </a:cubicBezTo>
                  <a:cubicBezTo>
                    <a:pt x="174" y="388"/>
                    <a:pt x="140" y="318"/>
                    <a:pt x="136" y="317"/>
                  </a:cubicBezTo>
                  <a:cubicBezTo>
                    <a:pt x="131" y="316"/>
                    <a:pt x="119" y="333"/>
                    <a:pt x="120" y="345"/>
                  </a:cubicBezTo>
                  <a:cubicBezTo>
                    <a:pt x="121" y="357"/>
                    <a:pt x="134" y="380"/>
                    <a:pt x="134" y="390"/>
                  </a:cubicBezTo>
                  <a:cubicBezTo>
                    <a:pt x="134" y="401"/>
                    <a:pt x="119" y="407"/>
                    <a:pt x="119" y="407"/>
                  </a:cubicBezTo>
                  <a:cubicBezTo>
                    <a:pt x="117" y="409"/>
                    <a:pt x="117" y="409"/>
                    <a:pt x="117" y="409"/>
                  </a:cubicBezTo>
                  <a:cubicBezTo>
                    <a:pt x="91" y="385"/>
                    <a:pt x="68" y="353"/>
                    <a:pt x="51" y="310"/>
                  </a:cubicBezTo>
                  <a:cubicBezTo>
                    <a:pt x="0" y="186"/>
                    <a:pt x="36" y="89"/>
                    <a:pt x="94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146" y="0"/>
                    <a:pt x="160" y="15"/>
                  </a:cubicBezTo>
                  <a:cubicBezTo>
                    <a:pt x="174" y="31"/>
                    <a:pt x="176" y="53"/>
                    <a:pt x="189" y="57"/>
                  </a:cubicBezTo>
                  <a:cubicBezTo>
                    <a:pt x="195" y="58"/>
                    <a:pt x="204" y="54"/>
                    <a:pt x="214" y="50"/>
                  </a:cubicBezTo>
                  <a:cubicBezTo>
                    <a:pt x="225" y="46"/>
                    <a:pt x="237" y="41"/>
                    <a:pt x="245" y="46"/>
                  </a:cubicBezTo>
                  <a:cubicBezTo>
                    <a:pt x="259" y="56"/>
                    <a:pt x="257" y="76"/>
                    <a:pt x="274" y="81"/>
                  </a:cubicBezTo>
                  <a:cubicBezTo>
                    <a:pt x="291" y="85"/>
                    <a:pt x="336" y="98"/>
                    <a:pt x="343" y="126"/>
                  </a:cubicBezTo>
                  <a:cubicBezTo>
                    <a:pt x="349" y="153"/>
                    <a:pt x="366" y="217"/>
                    <a:pt x="356" y="230"/>
                  </a:cubicBezTo>
                  <a:cubicBezTo>
                    <a:pt x="346" y="243"/>
                    <a:pt x="314" y="218"/>
                    <a:pt x="298" y="216"/>
                  </a:cubicBezTo>
                  <a:cubicBezTo>
                    <a:pt x="282" y="214"/>
                    <a:pt x="250" y="237"/>
                    <a:pt x="250" y="257"/>
                  </a:cubicBezTo>
                  <a:cubicBezTo>
                    <a:pt x="251" y="277"/>
                    <a:pt x="268" y="317"/>
                    <a:pt x="292" y="317"/>
                  </a:cubicBezTo>
                  <a:cubicBezTo>
                    <a:pt x="317" y="317"/>
                    <a:pt x="326" y="294"/>
                    <a:pt x="341" y="293"/>
                  </a:cubicBezTo>
                  <a:cubicBezTo>
                    <a:pt x="356" y="292"/>
                    <a:pt x="369" y="313"/>
                    <a:pt x="370" y="324"/>
                  </a:cubicBezTo>
                  <a:cubicBezTo>
                    <a:pt x="371" y="335"/>
                    <a:pt x="353" y="334"/>
                    <a:pt x="349" y="341"/>
                  </a:cubicBezTo>
                  <a:cubicBezTo>
                    <a:pt x="346" y="347"/>
                    <a:pt x="361" y="365"/>
                    <a:pt x="372" y="368"/>
                  </a:cubicBezTo>
                  <a:cubicBezTo>
                    <a:pt x="382" y="371"/>
                    <a:pt x="427" y="394"/>
                    <a:pt x="415" y="444"/>
                  </a:cubicBezTo>
                  <a:cubicBezTo>
                    <a:pt x="416" y="444"/>
                    <a:pt x="416" y="444"/>
                    <a:pt x="416" y="444"/>
                  </a:cubicBezTo>
                  <a:cubicBezTo>
                    <a:pt x="412" y="446"/>
                    <a:pt x="409" y="447"/>
                    <a:pt x="405" y="448"/>
                  </a:cubicBezTo>
                </a:path>
              </a:pathLst>
            </a:custGeom>
            <a:solidFill>
              <a:srgbClr val="73C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1" name="Freeform 213">
              <a:extLst>
                <a:ext uri="{FF2B5EF4-FFF2-40B4-BE49-F238E27FC236}">
                  <a16:creationId xmlns:a16="http://schemas.microsoft.com/office/drawing/2014/main" id="{7D37C0B3-3063-4C24-AD3E-BC834206F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5" y="2300288"/>
              <a:ext cx="592138" cy="431800"/>
            </a:xfrm>
            <a:custGeom>
              <a:avLst/>
              <a:gdLst>
                <a:gd name="T0" fmla="*/ 204 w 211"/>
                <a:gd name="T1" fmla="*/ 62 h 154"/>
                <a:gd name="T2" fmla="*/ 174 w 211"/>
                <a:gd name="T3" fmla="*/ 103 h 154"/>
                <a:gd name="T4" fmla="*/ 163 w 211"/>
                <a:gd name="T5" fmla="*/ 152 h 154"/>
                <a:gd name="T6" fmla="*/ 163 w 211"/>
                <a:gd name="T7" fmla="*/ 154 h 154"/>
                <a:gd name="T8" fmla="*/ 0 w 211"/>
                <a:gd name="T9" fmla="*/ 93 h 154"/>
                <a:gd name="T10" fmla="*/ 2 w 211"/>
                <a:gd name="T11" fmla="*/ 91 h 154"/>
                <a:gd name="T12" fmla="*/ 17 w 211"/>
                <a:gd name="T13" fmla="*/ 74 h 154"/>
                <a:gd name="T14" fmla="*/ 3 w 211"/>
                <a:gd name="T15" fmla="*/ 29 h 154"/>
                <a:gd name="T16" fmla="*/ 19 w 211"/>
                <a:gd name="T17" fmla="*/ 1 h 154"/>
                <a:gd name="T18" fmla="*/ 81 w 211"/>
                <a:gd name="T19" fmla="*/ 77 h 154"/>
                <a:gd name="T20" fmla="*/ 137 w 211"/>
                <a:gd name="T21" fmla="*/ 77 h 154"/>
                <a:gd name="T22" fmla="*/ 161 w 211"/>
                <a:gd name="T23" fmla="*/ 75 h 154"/>
                <a:gd name="T24" fmla="*/ 178 w 211"/>
                <a:gd name="T25" fmla="*/ 72 h 154"/>
                <a:gd name="T26" fmla="*/ 204 w 211"/>
                <a:gd name="T27" fmla="*/ 6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154">
                  <a:moveTo>
                    <a:pt x="204" y="62"/>
                  </a:moveTo>
                  <a:cubicBezTo>
                    <a:pt x="211" y="69"/>
                    <a:pt x="192" y="86"/>
                    <a:pt x="174" y="103"/>
                  </a:cubicBezTo>
                  <a:cubicBezTo>
                    <a:pt x="155" y="120"/>
                    <a:pt x="162" y="144"/>
                    <a:pt x="163" y="152"/>
                  </a:cubicBezTo>
                  <a:cubicBezTo>
                    <a:pt x="163" y="154"/>
                    <a:pt x="163" y="154"/>
                    <a:pt x="163" y="154"/>
                  </a:cubicBezTo>
                  <a:cubicBezTo>
                    <a:pt x="107" y="153"/>
                    <a:pt x="48" y="138"/>
                    <a:pt x="0" y="93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17" y="85"/>
                    <a:pt x="17" y="74"/>
                  </a:cubicBezTo>
                  <a:cubicBezTo>
                    <a:pt x="17" y="64"/>
                    <a:pt x="4" y="41"/>
                    <a:pt x="3" y="29"/>
                  </a:cubicBezTo>
                  <a:cubicBezTo>
                    <a:pt x="2" y="17"/>
                    <a:pt x="14" y="0"/>
                    <a:pt x="19" y="1"/>
                  </a:cubicBezTo>
                  <a:cubicBezTo>
                    <a:pt x="23" y="2"/>
                    <a:pt x="57" y="72"/>
                    <a:pt x="81" y="77"/>
                  </a:cubicBezTo>
                  <a:cubicBezTo>
                    <a:pt x="105" y="82"/>
                    <a:pt x="120" y="83"/>
                    <a:pt x="137" y="77"/>
                  </a:cubicBezTo>
                  <a:cubicBezTo>
                    <a:pt x="146" y="74"/>
                    <a:pt x="154" y="75"/>
                    <a:pt x="161" y="75"/>
                  </a:cubicBezTo>
                  <a:cubicBezTo>
                    <a:pt x="168" y="75"/>
                    <a:pt x="174" y="75"/>
                    <a:pt x="178" y="72"/>
                  </a:cubicBezTo>
                  <a:cubicBezTo>
                    <a:pt x="187" y="67"/>
                    <a:pt x="198" y="56"/>
                    <a:pt x="204" y="62"/>
                  </a:cubicBezTo>
                </a:path>
              </a:pathLst>
            </a:custGeom>
            <a:solidFill>
              <a:srgbClr val="52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2" name="Freeform 214">
              <a:extLst>
                <a:ext uri="{FF2B5EF4-FFF2-40B4-BE49-F238E27FC236}">
                  <a16:creationId xmlns:a16="http://schemas.microsoft.com/office/drawing/2014/main" id="{C4AF2278-4283-42F8-BE40-EECB8CCB0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2573338"/>
              <a:ext cx="131763" cy="87312"/>
            </a:xfrm>
            <a:custGeom>
              <a:avLst/>
              <a:gdLst>
                <a:gd name="T0" fmla="*/ 0 w 47"/>
                <a:gd name="T1" fmla="*/ 31 h 31"/>
                <a:gd name="T2" fmla="*/ 1 w 47"/>
                <a:gd name="T3" fmla="*/ 31 h 31"/>
                <a:gd name="T4" fmla="*/ 35 w 47"/>
                <a:gd name="T5" fmla="*/ 16 h 31"/>
                <a:gd name="T6" fmla="*/ 47 w 47"/>
                <a:gd name="T7" fmla="*/ 8 h 31"/>
                <a:gd name="T8" fmla="*/ 0 w 47"/>
                <a:gd name="T9" fmla="*/ 0 h 31"/>
                <a:gd name="T10" fmla="*/ 0 w 47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1">
                  <a:moveTo>
                    <a:pt x="0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4" y="26"/>
                    <a:pt x="25" y="21"/>
                    <a:pt x="35" y="16"/>
                  </a:cubicBezTo>
                  <a:cubicBezTo>
                    <a:pt x="39" y="13"/>
                    <a:pt x="43" y="11"/>
                    <a:pt x="47" y="8"/>
                  </a:cubicBezTo>
                  <a:cubicBezTo>
                    <a:pt x="31" y="6"/>
                    <a:pt x="16" y="3"/>
                    <a:pt x="0" y="0"/>
                  </a:cubicBezTo>
                  <a:cubicBezTo>
                    <a:pt x="3" y="9"/>
                    <a:pt x="3" y="19"/>
                    <a:pt x="0" y="31"/>
                  </a:cubicBezTo>
                </a:path>
              </a:pathLst>
            </a:custGeom>
            <a:solidFill>
              <a:srgbClr val="52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3" name="Freeform 215">
              <a:extLst>
                <a:ext uri="{FF2B5EF4-FFF2-40B4-BE49-F238E27FC236}">
                  <a16:creationId xmlns:a16="http://schemas.microsoft.com/office/drawing/2014/main" id="{C3A59586-D1B8-4C40-943F-9A86B5D5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863" y="2468563"/>
              <a:ext cx="30163" cy="20637"/>
            </a:xfrm>
            <a:custGeom>
              <a:avLst/>
              <a:gdLst>
                <a:gd name="T0" fmla="*/ 9 w 11"/>
                <a:gd name="T1" fmla="*/ 2 h 7"/>
                <a:gd name="T2" fmla="*/ 0 w 11"/>
                <a:gd name="T3" fmla="*/ 1 h 7"/>
                <a:gd name="T4" fmla="*/ 11 w 11"/>
                <a:gd name="T5" fmla="*/ 7 h 7"/>
                <a:gd name="T6" fmla="*/ 9 w 11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9" y="2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3" y="3"/>
                    <a:pt x="7" y="5"/>
                    <a:pt x="11" y="7"/>
                  </a:cubicBezTo>
                  <a:cubicBezTo>
                    <a:pt x="11" y="5"/>
                    <a:pt x="10" y="3"/>
                    <a:pt x="9" y="2"/>
                  </a:cubicBezTo>
                </a:path>
              </a:pathLst>
            </a:custGeom>
            <a:solidFill>
              <a:srgbClr val="52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4" name="Freeform 216">
              <a:extLst>
                <a:ext uri="{FF2B5EF4-FFF2-40B4-BE49-F238E27FC236}">
                  <a16:creationId xmlns:a16="http://schemas.microsoft.com/office/drawing/2014/main" id="{6AA84B79-C639-4FB5-AE87-12D27F627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5" y="1441450"/>
              <a:ext cx="374650" cy="519112"/>
            </a:xfrm>
            <a:custGeom>
              <a:avLst/>
              <a:gdLst>
                <a:gd name="T0" fmla="*/ 68 w 134"/>
                <a:gd name="T1" fmla="*/ 15 h 185"/>
                <a:gd name="T2" fmla="*/ 68 w 134"/>
                <a:gd name="T3" fmla="*/ 15 h 185"/>
                <a:gd name="T4" fmla="*/ 0 w 134"/>
                <a:gd name="T5" fmla="*/ 185 h 185"/>
                <a:gd name="T6" fmla="*/ 68 w 134"/>
                <a:gd name="T7" fmla="*/ 15 h 185"/>
                <a:gd name="T8" fmla="*/ 68 w 134"/>
                <a:gd name="T9" fmla="*/ 15 h 185"/>
                <a:gd name="T10" fmla="*/ 68 w 134"/>
                <a:gd name="T11" fmla="*/ 15 h 185"/>
                <a:gd name="T12" fmla="*/ 69 w 134"/>
                <a:gd name="T13" fmla="*/ 15 h 185"/>
                <a:gd name="T14" fmla="*/ 68 w 134"/>
                <a:gd name="T15" fmla="*/ 15 h 185"/>
                <a:gd name="T16" fmla="*/ 69 w 134"/>
                <a:gd name="T17" fmla="*/ 15 h 185"/>
                <a:gd name="T18" fmla="*/ 69 w 134"/>
                <a:gd name="T19" fmla="*/ 15 h 185"/>
                <a:gd name="T20" fmla="*/ 69 w 134"/>
                <a:gd name="T21" fmla="*/ 15 h 185"/>
                <a:gd name="T22" fmla="*/ 69 w 134"/>
                <a:gd name="T23" fmla="*/ 15 h 185"/>
                <a:gd name="T24" fmla="*/ 69 w 134"/>
                <a:gd name="T25" fmla="*/ 14 h 185"/>
                <a:gd name="T26" fmla="*/ 69 w 134"/>
                <a:gd name="T27" fmla="*/ 14 h 185"/>
                <a:gd name="T28" fmla="*/ 69 w 134"/>
                <a:gd name="T29" fmla="*/ 14 h 185"/>
                <a:gd name="T30" fmla="*/ 134 w 134"/>
                <a:gd name="T31" fmla="*/ 5 h 185"/>
                <a:gd name="T32" fmla="*/ 134 w 134"/>
                <a:gd name="T33" fmla="*/ 5 h 185"/>
                <a:gd name="T34" fmla="*/ 134 w 134"/>
                <a:gd name="T35" fmla="*/ 5 h 185"/>
                <a:gd name="T36" fmla="*/ 118 w 134"/>
                <a:gd name="T37" fmla="*/ 0 h 185"/>
                <a:gd name="T38" fmla="*/ 69 w 134"/>
                <a:gd name="T39" fmla="*/ 15 h 185"/>
                <a:gd name="T40" fmla="*/ 118 w 134"/>
                <a:gd name="T41" fmla="*/ 0 h 185"/>
                <a:gd name="T42" fmla="*/ 119 w 134"/>
                <a:gd name="T43" fmla="*/ 0 h 185"/>
                <a:gd name="T44" fmla="*/ 119 w 134"/>
                <a:gd name="T45" fmla="*/ 0 h 185"/>
                <a:gd name="T46" fmla="*/ 119 w 134"/>
                <a:gd name="T47" fmla="*/ 0 h 185"/>
                <a:gd name="T48" fmla="*/ 119 w 134"/>
                <a:gd name="T4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85">
                  <a:moveTo>
                    <a:pt x="68" y="15"/>
                  </a:moveTo>
                  <a:cubicBezTo>
                    <a:pt x="68" y="15"/>
                    <a:pt x="68" y="15"/>
                    <a:pt x="68" y="15"/>
                  </a:cubicBezTo>
                  <a:cubicBezTo>
                    <a:pt x="30" y="58"/>
                    <a:pt x="0" y="115"/>
                    <a:pt x="0" y="185"/>
                  </a:cubicBezTo>
                  <a:cubicBezTo>
                    <a:pt x="0" y="115"/>
                    <a:pt x="30" y="58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moveTo>
                    <a:pt x="69" y="15"/>
                  </a:move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9" y="15"/>
                  </a:cubicBezTo>
                  <a:moveTo>
                    <a:pt x="69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moveTo>
                    <a:pt x="134" y="5"/>
                  </a:moveTo>
                  <a:cubicBezTo>
                    <a:pt x="134" y="5"/>
                    <a:pt x="134" y="5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moveTo>
                    <a:pt x="118" y="0"/>
                  </a:moveTo>
                  <a:cubicBezTo>
                    <a:pt x="100" y="1"/>
                    <a:pt x="74" y="13"/>
                    <a:pt x="69" y="15"/>
                  </a:cubicBezTo>
                  <a:cubicBezTo>
                    <a:pt x="74" y="13"/>
                    <a:pt x="100" y="1"/>
                    <a:pt x="118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5" name="Freeform 217">
              <a:extLst>
                <a:ext uri="{FF2B5EF4-FFF2-40B4-BE49-F238E27FC236}">
                  <a16:creationId xmlns:a16="http://schemas.microsoft.com/office/drawing/2014/main" id="{8AE93E85-4837-4038-B08D-A200C24B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675" y="1284288"/>
              <a:ext cx="263525" cy="201612"/>
            </a:xfrm>
            <a:custGeom>
              <a:avLst/>
              <a:gdLst>
                <a:gd name="T0" fmla="*/ 94 w 94"/>
                <a:gd name="T1" fmla="*/ 0 h 72"/>
                <a:gd name="T2" fmla="*/ 1 w 94"/>
                <a:gd name="T3" fmla="*/ 70 h 72"/>
                <a:gd name="T4" fmla="*/ 1 w 94"/>
                <a:gd name="T5" fmla="*/ 70 h 72"/>
                <a:gd name="T6" fmla="*/ 1 w 94"/>
                <a:gd name="T7" fmla="*/ 71 h 72"/>
                <a:gd name="T8" fmla="*/ 1 w 94"/>
                <a:gd name="T9" fmla="*/ 71 h 72"/>
                <a:gd name="T10" fmla="*/ 1 w 94"/>
                <a:gd name="T11" fmla="*/ 71 h 72"/>
                <a:gd name="T12" fmla="*/ 0 w 94"/>
                <a:gd name="T13" fmla="*/ 71 h 72"/>
                <a:gd name="T14" fmla="*/ 0 w 94"/>
                <a:gd name="T15" fmla="*/ 71 h 72"/>
                <a:gd name="T16" fmla="*/ 0 w 94"/>
                <a:gd name="T17" fmla="*/ 71 h 72"/>
                <a:gd name="T18" fmla="*/ 1 w 94"/>
                <a:gd name="T19" fmla="*/ 72 h 72"/>
                <a:gd name="T20" fmla="*/ 1 w 94"/>
                <a:gd name="T21" fmla="*/ 71 h 72"/>
                <a:gd name="T22" fmla="*/ 50 w 94"/>
                <a:gd name="T23" fmla="*/ 56 h 72"/>
                <a:gd name="T24" fmla="*/ 51 w 94"/>
                <a:gd name="T25" fmla="*/ 56 h 72"/>
                <a:gd name="T26" fmla="*/ 51 w 94"/>
                <a:gd name="T27" fmla="*/ 56 h 72"/>
                <a:gd name="T28" fmla="*/ 51 w 94"/>
                <a:gd name="T29" fmla="*/ 56 h 72"/>
                <a:gd name="T30" fmla="*/ 51 w 94"/>
                <a:gd name="T31" fmla="*/ 56 h 72"/>
                <a:gd name="T32" fmla="*/ 66 w 94"/>
                <a:gd name="T33" fmla="*/ 61 h 72"/>
                <a:gd name="T34" fmla="*/ 66 w 94"/>
                <a:gd name="T35" fmla="*/ 61 h 72"/>
                <a:gd name="T36" fmla="*/ 66 w 94"/>
                <a:gd name="T37" fmla="*/ 61 h 72"/>
                <a:gd name="T38" fmla="*/ 72 w 94"/>
                <a:gd name="T39" fmla="*/ 70 h 72"/>
                <a:gd name="T40" fmla="*/ 94 w 94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72">
                  <a:moveTo>
                    <a:pt x="94" y="0"/>
                  </a:moveTo>
                  <a:cubicBezTo>
                    <a:pt x="63" y="15"/>
                    <a:pt x="30" y="3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1" y="72"/>
                    <a:pt x="1" y="71"/>
                  </a:cubicBezTo>
                  <a:cubicBezTo>
                    <a:pt x="6" y="69"/>
                    <a:pt x="32" y="57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7" y="56"/>
                    <a:pt x="63" y="58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64"/>
                    <a:pt x="71" y="67"/>
                    <a:pt x="72" y="70"/>
                  </a:cubicBezTo>
                  <a:cubicBezTo>
                    <a:pt x="77" y="46"/>
                    <a:pt x="84" y="23"/>
                    <a:pt x="94" y="0"/>
                  </a:cubicBezTo>
                </a:path>
              </a:pathLst>
            </a:custGeom>
            <a:solidFill>
              <a:srgbClr val="4D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6" name="Freeform 218">
              <a:extLst>
                <a:ext uri="{FF2B5EF4-FFF2-40B4-BE49-F238E27FC236}">
                  <a16:creationId xmlns:a16="http://schemas.microsoft.com/office/drawing/2014/main" id="{A1D8431D-39B4-4E46-A545-F111C8B6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3700" y="2303463"/>
              <a:ext cx="538163" cy="223837"/>
            </a:xfrm>
            <a:custGeom>
              <a:avLst/>
              <a:gdLst>
                <a:gd name="T0" fmla="*/ 110 w 192"/>
                <a:gd name="T1" fmla="*/ 80 h 80"/>
                <a:gd name="T2" fmla="*/ 110 w 192"/>
                <a:gd name="T3" fmla="*/ 80 h 80"/>
                <a:gd name="T4" fmla="*/ 110 w 192"/>
                <a:gd name="T5" fmla="*/ 80 h 80"/>
                <a:gd name="T6" fmla="*/ 110 w 192"/>
                <a:gd name="T7" fmla="*/ 80 h 80"/>
                <a:gd name="T8" fmla="*/ 79 w 192"/>
                <a:gd name="T9" fmla="*/ 76 h 80"/>
                <a:gd name="T10" fmla="*/ 79 w 192"/>
                <a:gd name="T11" fmla="*/ 76 h 80"/>
                <a:gd name="T12" fmla="*/ 79 w 192"/>
                <a:gd name="T13" fmla="*/ 76 h 80"/>
                <a:gd name="T14" fmla="*/ 134 w 192"/>
                <a:gd name="T15" fmla="*/ 76 h 80"/>
                <a:gd name="T16" fmla="*/ 110 w 192"/>
                <a:gd name="T17" fmla="*/ 80 h 80"/>
                <a:gd name="T18" fmla="*/ 134 w 192"/>
                <a:gd name="T19" fmla="*/ 76 h 80"/>
                <a:gd name="T20" fmla="*/ 166 w 192"/>
                <a:gd name="T21" fmla="*/ 74 h 80"/>
                <a:gd name="T22" fmla="*/ 166 w 192"/>
                <a:gd name="T23" fmla="*/ 74 h 80"/>
                <a:gd name="T24" fmla="*/ 166 w 192"/>
                <a:gd name="T25" fmla="*/ 74 h 80"/>
                <a:gd name="T26" fmla="*/ 149 w 192"/>
                <a:gd name="T27" fmla="*/ 74 h 80"/>
                <a:gd name="T28" fmla="*/ 134 w 192"/>
                <a:gd name="T29" fmla="*/ 76 h 80"/>
                <a:gd name="T30" fmla="*/ 149 w 192"/>
                <a:gd name="T31" fmla="*/ 74 h 80"/>
                <a:gd name="T32" fmla="*/ 150 w 192"/>
                <a:gd name="T33" fmla="*/ 74 h 80"/>
                <a:gd name="T34" fmla="*/ 149 w 192"/>
                <a:gd name="T35" fmla="*/ 74 h 80"/>
                <a:gd name="T36" fmla="*/ 150 w 192"/>
                <a:gd name="T37" fmla="*/ 74 h 80"/>
                <a:gd name="T38" fmla="*/ 150 w 192"/>
                <a:gd name="T39" fmla="*/ 74 h 80"/>
                <a:gd name="T40" fmla="*/ 150 w 192"/>
                <a:gd name="T41" fmla="*/ 74 h 80"/>
                <a:gd name="T42" fmla="*/ 150 w 192"/>
                <a:gd name="T43" fmla="*/ 74 h 80"/>
                <a:gd name="T44" fmla="*/ 152 w 192"/>
                <a:gd name="T45" fmla="*/ 74 h 80"/>
                <a:gd name="T46" fmla="*/ 152 w 192"/>
                <a:gd name="T47" fmla="*/ 74 h 80"/>
                <a:gd name="T48" fmla="*/ 158 w 192"/>
                <a:gd name="T49" fmla="*/ 74 h 80"/>
                <a:gd name="T50" fmla="*/ 163 w 192"/>
                <a:gd name="T51" fmla="*/ 74 h 80"/>
                <a:gd name="T52" fmla="*/ 163 w 192"/>
                <a:gd name="T53" fmla="*/ 74 h 80"/>
                <a:gd name="T54" fmla="*/ 158 w 192"/>
                <a:gd name="T55" fmla="*/ 74 h 80"/>
                <a:gd name="T56" fmla="*/ 152 w 192"/>
                <a:gd name="T57" fmla="*/ 74 h 80"/>
                <a:gd name="T58" fmla="*/ 175 w 192"/>
                <a:gd name="T59" fmla="*/ 72 h 80"/>
                <a:gd name="T60" fmla="*/ 166 w 192"/>
                <a:gd name="T61" fmla="*/ 74 h 80"/>
                <a:gd name="T62" fmla="*/ 175 w 192"/>
                <a:gd name="T63" fmla="*/ 72 h 80"/>
                <a:gd name="T64" fmla="*/ 175 w 192"/>
                <a:gd name="T65" fmla="*/ 72 h 80"/>
                <a:gd name="T66" fmla="*/ 175 w 192"/>
                <a:gd name="T67" fmla="*/ 72 h 80"/>
                <a:gd name="T68" fmla="*/ 175 w 192"/>
                <a:gd name="T69" fmla="*/ 72 h 80"/>
                <a:gd name="T70" fmla="*/ 175 w 192"/>
                <a:gd name="T71" fmla="*/ 72 h 80"/>
                <a:gd name="T72" fmla="*/ 175 w 192"/>
                <a:gd name="T73" fmla="*/ 72 h 80"/>
                <a:gd name="T74" fmla="*/ 175 w 192"/>
                <a:gd name="T75" fmla="*/ 72 h 80"/>
                <a:gd name="T76" fmla="*/ 176 w 192"/>
                <a:gd name="T77" fmla="*/ 71 h 80"/>
                <a:gd name="T78" fmla="*/ 175 w 192"/>
                <a:gd name="T79" fmla="*/ 71 h 80"/>
                <a:gd name="T80" fmla="*/ 176 w 192"/>
                <a:gd name="T81" fmla="*/ 71 h 80"/>
                <a:gd name="T82" fmla="*/ 179 w 192"/>
                <a:gd name="T83" fmla="*/ 69 h 80"/>
                <a:gd name="T84" fmla="*/ 179 w 192"/>
                <a:gd name="T85" fmla="*/ 69 h 80"/>
                <a:gd name="T86" fmla="*/ 179 w 192"/>
                <a:gd name="T87" fmla="*/ 69 h 80"/>
                <a:gd name="T88" fmla="*/ 180 w 192"/>
                <a:gd name="T89" fmla="*/ 68 h 80"/>
                <a:gd name="T90" fmla="*/ 179 w 192"/>
                <a:gd name="T91" fmla="*/ 68 h 80"/>
                <a:gd name="T92" fmla="*/ 180 w 192"/>
                <a:gd name="T93" fmla="*/ 68 h 80"/>
                <a:gd name="T94" fmla="*/ 192 w 192"/>
                <a:gd name="T95" fmla="*/ 60 h 80"/>
                <a:gd name="T96" fmla="*/ 180 w 192"/>
                <a:gd name="T97" fmla="*/ 68 h 80"/>
                <a:gd name="T98" fmla="*/ 192 w 192"/>
                <a:gd name="T99" fmla="*/ 60 h 80"/>
                <a:gd name="T100" fmla="*/ 192 w 192"/>
                <a:gd name="T101" fmla="*/ 60 h 80"/>
                <a:gd name="T102" fmla="*/ 5 w 192"/>
                <a:gd name="T103" fmla="*/ 10 h 80"/>
                <a:gd name="T104" fmla="*/ 0 w 192"/>
                <a:gd name="T105" fmla="*/ 27 h 80"/>
                <a:gd name="T106" fmla="*/ 5 w 192"/>
                <a:gd name="T107" fmla="*/ 10 h 80"/>
                <a:gd name="T108" fmla="*/ 5 w 192"/>
                <a:gd name="T109" fmla="*/ 9 h 80"/>
                <a:gd name="T110" fmla="*/ 5 w 192"/>
                <a:gd name="T111" fmla="*/ 10 h 80"/>
                <a:gd name="T112" fmla="*/ 5 w 192"/>
                <a:gd name="T113" fmla="*/ 9 h 80"/>
                <a:gd name="T114" fmla="*/ 15 w 192"/>
                <a:gd name="T115" fmla="*/ 0 h 80"/>
                <a:gd name="T116" fmla="*/ 15 w 192"/>
                <a:gd name="T117" fmla="*/ 0 h 80"/>
                <a:gd name="T118" fmla="*/ 15 w 192"/>
                <a:gd name="T119" fmla="*/ 0 h 80"/>
                <a:gd name="T120" fmla="*/ 15 w 192"/>
                <a:gd name="T1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80">
                  <a:moveTo>
                    <a:pt x="110" y="80"/>
                  </a:moveTo>
                  <a:cubicBezTo>
                    <a:pt x="110" y="80"/>
                    <a:pt x="110" y="80"/>
                    <a:pt x="110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0" y="80"/>
                    <a:pt x="110" y="80"/>
                    <a:pt x="110" y="80"/>
                  </a:cubicBezTo>
                  <a:moveTo>
                    <a:pt x="79" y="76"/>
                  </a:moveTo>
                  <a:cubicBezTo>
                    <a:pt x="79" y="76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moveTo>
                    <a:pt x="134" y="76"/>
                  </a:moveTo>
                  <a:cubicBezTo>
                    <a:pt x="126" y="79"/>
                    <a:pt x="118" y="80"/>
                    <a:pt x="110" y="80"/>
                  </a:cubicBezTo>
                  <a:cubicBezTo>
                    <a:pt x="118" y="80"/>
                    <a:pt x="126" y="79"/>
                    <a:pt x="134" y="76"/>
                  </a:cubicBezTo>
                  <a:moveTo>
                    <a:pt x="166" y="74"/>
                  </a:moveTo>
                  <a:cubicBezTo>
                    <a:pt x="166" y="74"/>
                    <a:pt x="166" y="74"/>
                    <a:pt x="166" y="74"/>
                  </a:cubicBezTo>
                  <a:cubicBezTo>
                    <a:pt x="166" y="74"/>
                    <a:pt x="166" y="74"/>
                    <a:pt x="166" y="74"/>
                  </a:cubicBezTo>
                  <a:moveTo>
                    <a:pt x="149" y="74"/>
                  </a:moveTo>
                  <a:cubicBezTo>
                    <a:pt x="144" y="74"/>
                    <a:pt x="139" y="74"/>
                    <a:pt x="134" y="76"/>
                  </a:cubicBezTo>
                  <a:cubicBezTo>
                    <a:pt x="139" y="74"/>
                    <a:pt x="144" y="74"/>
                    <a:pt x="149" y="74"/>
                  </a:cubicBezTo>
                  <a:moveTo>
                    <a:pt x="150" y="74"/>
                  </a:move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50" y="74"/>
                  </a:cubicBezTo>
                  <a:moveTo>
                    <a:pt x="150" y="74"/>
                  </a:move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0" y="74"/>
                    <a:pt x="150" y="74"/>
                  </a:cubicBezTo>
                  <a:moveTo>
                    <a:pt x="152" y="74"/>
                  </a:moveTo>
                  <a:cubicBezTo>
                    <a:pt x="152" y="74"/>
                    <a:pt x="152" y="74"/>
                    <a:pt x="152" y="74"/>
                  </a:cubicBezTo>
                  <a:cubicBezTo>
                    <a:pt x="154" y="74"/>
                    <a:pt x="156" y="74"/>
                    <a:pt x="158" y="74"/>
                  </a:cubicBezTo>
                  <a:cubicBezTo>
                    <a:pt x="160" y="74"/>
                    <a:pt x="162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0" y="74"/>
                    <a:pt x="158" y="74"/>
                  </a:cubicBezTo>
                  <a:cubicBezTo>
                    <a:pt x="156" y="74"/>
                    <a:pt x="154" y="74"/>
                    <a:pt x="152" y="74"/>
                  </a:cubicBezTo>
                  <a:moveTo>
                    <a:pt x="175" y="72"/>
                  </a:moveTo>
                  <a:cubicBezTo>
                    <a:pt x="173" y="73"/>
                    <a:pt x="170" y="74"/>
                    <a:pt x="166" y="74"/>
                  </a:cubicBezTo>
                  <a:cubicBezTo>
                    <a:pt x="170" y="74"/>
                    <a:pt x="173" y="73"/>
                    <a:pt x="175" y="72"/>
                  </a:cubicBezTo>
                  <a:moveTo>
                    <a:pt x="175" y="72"/>
                  </a:moveTo>
                  <a:cubicBezTo>
                    <a:pt x="175" y="72"/>
                    <a:pt x="175" y="72"/>
                    <a:pt x="175" y="72"/>
                  </a:cubicBezTo>
                  <a:cubicBezTo>
                    <a:pt x="175" y="72"/>
                    <a:pt x="175" y="72"/>
                    <a:pt x="175" y="72"/>
                  </a:cubicBezTo>
                  <a:moveTo>
                    <a:pt x="175" y="72"/>
                  </a:moveTo>
                  <a:cubicBezTo>
                    <a:pt x="175" y="72"/>
                    <a:pt x="175" y="72"/>
                    <a:pt x="175" y="72"/>
                  </a:cubicBezTo>
                  <a:cubicBezTo>
                    <a:pt x="175" y="72"/>
                    <a:pt x="175" y="72"/>
                    <a:pt x="175" y="72"/>
                  </a:cubicBezTo>
                  <a:moveTo>
                    <a:pt x="176" y="71"/>
                  </a:moveTo>
                  <a:cubicBezTo>
                    <a:pt x="176" y="71"/>
                    <a:pt x="175" y="71"/>
                    <a:pt x="175" y="71"/>
                  </a:cubicBezTo>
                  <a:cubicBezTo>
                    <a:pt x="175" y="71"/>
                    <a:pt x="176" y="71"/>
                    <a:pt x="176" y="71"/>
                  </a:cubicBezTo>
                  <a:moveTo>
                    <a:pt x="179" y="69"/>
                  </a:moveTo>
                  <a:cubicBezTo>
                    <a:pt x="179" y="69"/>
                    <a:pt x="179" y="69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moveTo>
                    <a:pt x="180" y="68"/>
                  </a:move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80" y="68"/>
                  </a:cubicBezTo>
                  <a:moveTo>
                    <a:pt x="192" y="60"/>
                  </a:moveTo>
                  <a:cubicBezTo>
                    <a:pt x="188" y="62"/>
                    <a:pt x="184" y="65"/>
                    <a:pt x="180" y="68"/>
                  </a:cubicBezTo>
                  <a:cubicBezTo>
                    <a:pt x="184" y="65"/>
                    <a:pt x="188" y="62"/>
                    <a:pt x="192" y="60"/>
                  </a:cubicBezTo>
                  <a:cubicBezTo>
                    <a:pt x="192" y="60"/>
                    <a:pt x="192" y="60"/>
                    <a:pt x="192" y="60"/>
                  </a:cubicBezTo>
                  <a:moveTo>
                    <a:pt x="5" y="10"/>
                  </a:moveTo>
                  <a:cubicBezTo>
                    <a:pt x="2" y="15"/>
                    <a:pt x="0" y="22"/>
                    <a:pt x="0" y="27"/>
                  </a:cubicBezTo>
                  <a:cubicBezTo>
                    <a:pt x="0" y="22"/>
                    <a:pt x="2" y="15"/>
                    <a:pt x="5" y="10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7" name="Freeform 219">
              <a:extLst>
                <a:ext uri="{FF2B5EF4-FFF2-40B4-BE49-F238E27FC236}">
                  <a16:creationId xmlns:a16="http://schemas.microsoft.com/office/drawing/2014/main" id="{A6EEA0FA-ED56-46D8-AA34-C4BC9D841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5" y="1441450"/>
              <a:ext cx="801688" cy="1120775"/>
            </a:xfrm>
            <a:custGeom>
              <a:avLst/>
              <a:gdLst>
                <a:gd name="T0" fmla="*/ 118 w 286"/>
                <a:gd name="T1" fmla="*/ 0 h 399"/>
                <a:gd name="T2" fmla="*/ 69 w 286"/>
                <a:gd name="T3" fmla="*/ 16 h 399"/>
                <a:gd name="T4" fmla="*/ 0 w 286"/>
                <a:gd name="T5" fmla="*/ 185 h 399"/>
                <a:gd name="T6" fmla="*/ 91 w 286"/>
                <a:gd name="T7" fmla="*/ 399 h 399"/>
                <a:gd name="T8" fmla="*/ 93 w 286"/>
                <a:gd name="T9" fmla="*/ 397 h 399"/>
                <a:gd name="T10" fmla="*/ 94 w 286"/>
                <a:gd name="T11" fmla="*/ 335 h 399"/>
                <a:gd name="T12" fmla="*/ 94 w 286"/>
                <a:gd name="T13" fmla="*/ 334 h 399"/>
                <a:gd name="T14" fmla="*/ 99 w 286"/>
                <a:gd name="T15" fmla="*/ 317 h 399"/>
                <a:gd name="T16" fmla="*/ 109 w 286"/>
                <a:gd name="T17" fmla="*/ 307 h 399"/>
                <a:gd name="T18" fmla="*/ 109 w 286"/>
                <a:gd name="T19" fmla="*/ 307 h 399"/>
                <a:gd name="T20" fmla="*/ 110 w 286"/>
                <a:gd name="T21" fmla="*/ 307 h 399"/>
                <a:gd name="T22" fmla="*/ 173 w 286"/>
                <a:gd name="T23" fmla="*/ 383 h 399"/>
                <a:gd name="T24" fmla="*/ 204 w 286"/>
                <a:gd name="T25" fmla="*/ 387 h 399"/>
                <a:gd name="T26" fmla="*/ 204 w 286"/>
                <a:gd name="T27" fmla="*/ 387 h 399"/>
                <a:gd name="T28" fmla="*/ 228 w 286"/>
                <a:gd name="T29" fmla="*/ 383 h 399"/>
                <a:gd name="T30" fmla="*/ 243 w 286"/>
                <a:gd name="T31" fmla="*/ 381 h 399"/>
                <a:gd name="T32" fmla="*/ 244 w 286"/>
                <a:gd name="T33" fmla="*/ 381 h 399"/>
                <a:gd name="T34" fmla="*/ 244 w 286"/>
                <a:gd name="T35" fmla="*/ 381 h 399"/>
                <a:gd name="T36" fmla="*/ 246 w 286"/>
                <a:gd name="T37" fmla="*/ 381 h 399"/>
                <a:gd name="T38" fmla="*/ 252 w 286"/>
                <a:gd name="T39" fmla="*/ 381 h 399"/>
                <a:gd name="T40" fmla="*/ 260 w 286"/>
                <a:gd name="T41" fmla="*/ 381 h 399"/>
                <a:gd name="T42" fmla="*/ 260 w 286"/>
                <a:gd name="T43" fmla="*/ 381 h 399"/>
                <a:gd name="T44" fmla="*/ 269 w 286"/>
                <a:gd name="T45" fmla="*/ 379 h 399"/>
                <a:gd name="T46" fmla="*/ 269 w 286"/>
                <a:gd name="T47" fmla="*/ 379 h 399"/>
                <a:gd name="T48" fmla="*/ 269 w 286"/>
                <a:gd name="T49" fmla="*/ 378 h 399"/>
                <a:gd name="T50" fmla="*/ 270 w 286"/>
                <a:gd name="T51" fmla="*/ 378 h 399"/>
                <a:gd name="T52" fmla="*/ 273 w 286"/>
                <a:gd name="T53" fmla="*/ 376 h 399"/>
                <a:gd name="T54" fmla="*/ 274 w 286"/>
                <a:gd name="T55" fmla="*/ 375 h 399"/>
                <a:gd name="T56" fmla="*/ 286 w 286"/>
                <a:gd name="T57" fmla="*/ 367 h 399"/>
                <a:gd name="T58" fmla="*/ 140 w 286"/>
                <a:gd name="T59" fmla="*/ 14 h 399"/>
                <a:gd name="T60" fmla="*/ 134 w 286"/>
                <a:gd name="T61" fmla="*/ 5 h 399"/>
                <a:gd name="T62" fmla="*/ 134 w 286"/>
                <a:gd name="T63" fmla="*/ 5 h 399"/>
                <a:gd name="T64" fmla="*/ 119 w 286"/>
                <a:gd name="T6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399">
                  <a:moveTo>
                    <a:pt x="119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00" y="1"/>
                    <a:pt x="74" y="13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30" y="58"/>
                    <a:pt x="0" y="115"/>
                    <a:pt x="0" y="185"/>
                  </a:cubicBezTo>
                  <a:cubicBezTo>
                    <a:pt x="0" y="220"/>
                    <a:pt x="8" y="259"/>
                    <a:pt x="25" y="300"/>
                  </a:cubicBezTo>
                  <a:cubicBezTo>
                    <a:pt x="42" y="343"/>
                    <a:pt x="65" y="375"/>
                    <a:pt x="91" y="399"/>
                  </a:cubicBezTo>
                  <a:cubicBezTo>
                    <a:pt x="91" y="399"/>
                    <a:pt x="91" y="399"/>
                    <a:pt x="91" y="399"/>
                  </a:cubicBezTo>
                  <a:cubicBezTo>
                    <a:pt x="93" y="397"/>
                    <a:pt x="93" y="397"/>
                    <a:pt x="93" y="397"/>
                  </a:cubicBezTo>
                  <a:cubicBezTo>
                    <a:pt x="93" y="397"/>
                    <a:pt x="108" y="391"/>
                    <a:pt x="108" y="380"/>
                  </a:cubicBezTo>
                  <a:cubicBezTo>
                    <a:pt x="108" y="370"/>
                    <a:pt x="95" y="347"/>
                    <a:pt x="94" y="335"/>
                  </a:cubicBezTo>
                  <a:cubicBezTo>
                    <a:pt x="94" y="335"/>
                    <a:pt x="94" y="335"/>
                    <a:pt x="94" y="335"/>
                  </a:cubicBezTo>
                  <a:cubicBezTo>
                    <a:pt x="94" y="335"/>
                    <a:pt x="94" y="334"/>
                    <a:pt x="94" y="334"/>
                  </a:cubicBezTo>
                  <a:cubicBezTo>
                    <a:pt x="94" y="329"/>
                    <a:pt x="96" y="322"/>
                    <a:pt x="99" y="317"/>
                  </a:cubicBezTo>
                  <a:cubicBezTo>
                    <a:pt x="99" y="317"/>
                    <a:pt x="99" y="317"/>
                    <a:pt x="99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103" y="311"/>
                    <a:pt x="107" y="307"/>
                    <a:pt x="109" y="307"/>
                  </a:cubicBezTo>
                  <a:cubicBezTo>
                    <a:pt x="109" y="307"/>
                    <a:pt x="109" y="307"/>
                    <a:pt x="109" y="307"/>
                  </a:cubicBezTo>
                  <a:cubicBezTo>
                    <a:pt x="109" y="307"/>
                    <a:pt x="109" y="307"/>
                    <a:pt x="109" y="307"/>
                  </a:cubicBezTo>
                  <a:cubicBezTo>
                    <a:pt x="109" y="307"/>
                    <a:pt x="109" y="307"/>
                    <a:pt x="109" y="307"/>
                  </a:cubicBezTo>
                  <a:cubicBezTo>
                    <a:pt x="110" y="307"/>
                    <a:pt x="110" y="307"/>
                    <a:pt x="110" y="307"/>
                  </a:cubicBezTo>
                  <a:cubicBezTo>
                    <a:pt x="114" y="308"/>
                    <a:pt x="148" y="378"/>
                    <a:pt x="172" y="383"/>
                  </a:cubicBezTo>
                  <a:cubicBezTo>
                    <a:pt x="172" y="383"/>
                    <a:pt x="173" y="383"/>
                    <a:pt x="173" y="383"/>
                  </a:cubicBezTo>
                  <a:cubicBezTo>
                    <a:pt x="173" y="383"/>
                    <a:pt x="173" y="383"/>
                    <a:pt x="173" y="383"/>
                  </a:cubicBezTo>
                  <a:cubicBezTo>
                    <a:pt x="185" y="386"/>
                    <a:pt x="195" y="387"/>
                    <a:pt x="204" y="387"/>
                  </a:cubicBezTo>
                  <a:cubicBezTo>
                    <a:pt x="204" y="387"/>
                    <a:pt x="204" y="387"/>
                    <a:pt x="204" y="387"/>
                  </a:cubicBezTo>
                  <a:cubicBezTo>
                    <a:pt x="204" y="387"/>
                    <a:pt x="204" y="387"/>
                    <a:pt x="204" y="387"/>
                  </a:cubicBezTo>
                  <a:cubicBezTo>
                    <a:pt x="212" y="387"/>
                    <a:pt x="220" y="386"/>
                    <a:pt x="228" y="383"/>
                  </a:cubicBezTo>
                  <a:cubicBezTo>
                    <a:pt x="228" y="383"/>
                    <a:pt x="228" y="383"/>
                    <a:pt x="228" y="383"/>
                  </a:cubicBezTo>
                  <a:cubicBezTo>
                    <a:pt x="228" y="383"/>
                    <a:pt x="228" y="383"/>
                    <a:pt x="228" y="383"/>
                  </a:cubicBezTo>
                  <a:cubicBezTo>
                    <a:pt x="233" y="381"/>
                    <a:pt x="238" y="381"/>
                    <a:pt x="243" y="381"/>
                  </a:cubicBezTo>
                  <a:cubicBezTo>
                    <a:pt x="243" y="381"/>
                    <a:pt x="243" y="381"/>
                    <a:pt x="243" y="381"/>
                  </a:cubicBezTo>
                  <a:cubicBezTo>
                    <a:pt x="243" y="381"/>
                    <a:pt x="243" y="381"/>
                    <a:pt x="244" y="381"/>
                  </a:cubicBezTo>
                  <a:cubicBezTo>
                    <a:pt x="244" y="381"/>
                    <a:pt x="244" y="381"/>
                    <a:pt x="244" y="381"/>
                  </a:cubicBezTo>
                  <a:cubicBezTo>
                    <a:pt x="244" y="381"/>
                    <a:pt x="244" y="381"/>
                    <a:pt x="244" y="381"/>
                  </a:cubicBezTo>
                  <a:cubicBezTo>
                    <a:pt x="245" y="381"/>
                    <a:pt x="245" y="381"/>
                    <a:pt x="246" y="381"/>
                  </a:cubicBezTo>
                  <a:cubicBezTo>
                    <a:pt x="246" y="381"/>
                    <a:pt x="246" y="381"/>
                    <a:pt x="246" y="381"/>
                  </a:cubicBezTo>
                  <a:cubicBezTo>
                    <a:pt x="246" y="381"/>
                    <a:pt x="246" y="381"/>
                    <a:pt x="246" y="381"/>
                  </a:cubicBezTo>
                  <a:cubicBezTo>
                    <a:pt x="248" y="381"/>
                    <a:pt x="250" y="381"/>
                    <a:pt x="252" y="381"/>
                  </a:cubicBezTo>
                  <a:cubicBezTo>
                    <a:pt x="254" y="381"/>
                    <a:pt x="256" y="381"/>
                    <a:pt x="257" y="381"/>
                  </a:cubicBezTo>
                  <a:cubicBezTo>
                    <a:pt x="258" y="381"/>
                    <a:pt x="259" y="381"/>
                    <a:pt x="260" y="381"/>
                  </a:cubicBezTo>
                  <a:cubicBezTo>
                    <a:pt x="260" y="381"/>
                    <a:pt x="260" y="381"/>
                    <a:pt x="260" y="381"/>
                  </a:cubicBezTo>
                  <a:cubicBezTo>
                    <a:pt x="260" y="381"/>
                    <a:pt x="260" y="381"/>
                    <a:pt x="260" y="381"/>
                  </a:cubicBezTo>
                  <a:cubicBezTo>
                    <a:pt x="264" y="381"/>
                    <a:pt x="267" y="380"/>
                    <a:pt x="269" y="37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9" y="379"/>
                    <a:pt x="269" y="379"/>
                    <a:pt x="269" y="378"/>
                  </a:cubicBezTo>
                  <a:cubicBezTo>
                    <a:pt x="269" y="378"/>
                    <a:pt x="269" y="378"/>
                    <a:pt x="269" y="378"/>
                  </a:cubicBezTo>
                  <a:cubicBezTo>
                    <a:pt x="269" y="378"/>
                    <a:pt x="270" y="378"/>
                    <a:pt x="270" y="378"/>
                  </a:cubicBezTo>
                  <a:cubicBezTo>
                    <a:pt x="271" y="377"/>
                    <a:pt x="272" y="377"/>
                    <a:pt x="273" y="376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73" y="376"/>
                    <a:pt x="273" y="376"/>
                    <a:pt x="273" y="375"/>
                  </a:cubicBezTo>
                  <a:cubicBezTo>
                    <a:pt x="273" y="375"/>
                    <a:pt x="273" y="375"/>
                    <a:pt x="274" y="375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8" y="372"/>
                    <a:pt x="282" y="369"/>
                    <a:pt x="286" y="367"/>
                  </a:cubicBezTo>
                  <a:cubicBezTo>
                    <a:pt x="279" y="364"/>
                    <a:pt x="272" y="359"/>
                    <a:pt x="265" y="355"/>
                  </a:cubicBezTo>
                  <a:cubicBezTo>
                    <a:pt x="157" y="286"/>
                    <a:pt x="114" y="142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39" y="11"/>
                    <a:pt x="136" y="8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1" y="2"/>
                    <a:pt x="125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6CB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8" name="Freeform 220">
              <a:extLst>
                <a:ext uri="{FF2B5EF4-FFF2-40B4-BE49-F238E27FC236}">
                  <a16:creationId xmlns:a16="http://schemas.microsoft.com/office/drawing/2014/main" id="{781F4506-C428-4E5A-B7AF-D909C0DC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2657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9" name="Freeform 221">
              <a:extLst>
                <a:ext uri="{FF2B5EF4-FFF2-40B4-BE49-F238E27FC236}">
                  <a16:creationId xmlns:a16="http://schemas.microsoft.com/office/drawing/2014/main" id="{789B1B4C-DA1F-4BCB-BE0D-36F8DD4C8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2657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0" name="Freeform 222">
              <a:extLst>
                <a:ext uri="{FF2B5EF4-FFF2-40B4-BE49-F238E27FC236}">
                  <a16:creationId xmlns:a16="http://schemas.microsoft.com/office/drawing/2014/main" id="{7D1ADA24-2000-44F6-988F-D4C796423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26574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4D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1" name="Freeform 223">
              <a:extLst>
                <a:ext uri="{FF2B5EF4-FFF2-40B4-BE49-F238E27FC236}">
                  <a16:creationId xmlns:a16="http://schemas.microsoft.com/office/drawing/2014/main" id="{F38B628A-B308-4BED-AB8F-66F8B9FBE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2488" y="2695575"/>
              <a:ext cx="265113" cy="36512"/>
            </a:xfrm>
            <a:custGeom>
              <a:avLst/>
              <a:gdLst>
                <a:gd name="T0" fmla="*/ 0 w 94"/>
                <a:gd name="T1" fmla="*/ 13 h 13"/>
                <a:gd name="T2" fmla="*/ 0 w 94"/>
                <a:gd name="T3" fmla="*/ 13 h 13"/>
                <a:gd name="T4" fmla="*/ 0 w 94"/>
                <a:gd name="T5" fmla="*/ 13 h 13"/>
                <a:gd name="T6" fmla="*/ 0 w 94"/>
                <a:gd name="T7" fmla="*/ 13 h 13"/>
                <a:gd name="T8" fmla="*/ 93 w 94"/>
                <a:gd name="T9" fmla="*/ 0 h 13"/>
                <a:gd name="T10" fmla="*/ 0 w 94"/>
                <a:gd name="T11" fmla="*/ 13 h 13"/>
                <a:gd name="T12" fmla="*/ 93 w 94"/>
                <a:gd name="T13" fmla="*/ 0 h 13"/>
                <a:gd name="T14" fmla="*/ 94 w 94"/>
                <a:gd name="T15" fmla="*/ 0 h 13"/>
                <a:gd name="T16" fmla="*/ 93 w 94"/>
                <a:gd name="T17" fmla="*/ 0 h 13"/>
                <a:gd name="T18" fmla="*/ 94 w 9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93" y="0"/>
                  </a:moveTo>
                  <a:cubicBezTo>
                    <a:pt x="65" y="8"/>
                    <a:pt x="33" y="13"/>
                    <a:pt x="0" y="13"/>
                  </a:cubicBezTo>
                  <a:cubicBezTo>
                    <a:pt x="33" y="13"/>
                    <a:pt x="65" y="8"/>
                    <a:pt x="93" y="0"/>
                  </a:cubicBezTo>
                  <a:moveTo>
                    <a:pt x="94" y="0"/>
                  </a:moveTo>
                  <a:cubicBezTo>
                    <a:pt x="94" y="0"/>
                    <a:pt x="93" y="0"/>
                    <a:pt x="93" y="0"/>
                  </a:cubicBezTo>
                  <a:cubicBezTo>
                    <a:pt x="93" y="0"/>
                    <a:pt x="94" y="0"/>
                    <a:pt x="94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2" name="Freeform 224">
              <a:extLst>
                <a:ext uri="{FF2B5EF4-FFF2-40B4-BE49-F238E27FC236}">
                  <a16:creationId xmlns:a16="http://schemas.microsoft.com/office/drawing/2014/main" id="{79DC2A32-A97F-4BB1-B59B-051BCE8C9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613" y="2489200"/>
              <a:ext cx="388938" cy="242887"/>
            </a:xfrm>
            <a:custGeom>
              <a:avLst/>
              <a:gdLst>
                <a:gd name="T0" fmla="*/ 45 w 139"/>
                <a:gd name="T1" fmla="*/ 0 h 87"/>
                <a:gd name="T2" fmla="*/ 13 w 139"/>
                <a:gd name="T3" fmla="*/ 36 h 87"/>
                <a:gd name="T4" fmla="*/ 0 w 139"/>
                <a:gd name="T5" fmla="*/ 66 h 87"/>
                <a:gd name="T6" fmla="*/ 2 w 139"/>
                <a:gd name="T7" fmla="*/ 85 h 87"/>
                <a:gd name="T8" fmla="*/ 2 w 139"/>
                <a:gd name="T9" fmla="*/ 85 h 87"/>
                <a:gd name="T10" fmla="*/ 2 w 139"/>
                <a:gd name="T11" fmla="*/ 85 h 87"/>
                <a:gd name="T12" fmla="*/ 2 w 139"/>
                <a:gd name="T13" fmla="*/ 87 h 87"/>
                <a:gd name="T14" fmla="*/ 6 w 139"/>
                <a:gd name="T15" fmla="*/ 87 h 87"/>
                <a:gd name="T16" fmla="*/ 6 w 139"/>
                <a:gd name="T17" fmla="*/ 87 h 87"/>
                <a:gd name="T18" fmla="*/ 6 w 139"/>
                <a:gd name="T19" fmla="*/ 87 h 87"/>
                <a:gd name="T20" fmla="*/ 99 w 139"/>
                <a:gd name="T21" fmla="*/ 74 h 87"/>
                <a:gd name="T22" fmla="*/ 99 w 139"/>
                <a:gd name="T23" fmla="*/ 74 h 87"/>
                <a:gd name="T24" fmla="*/ 100 w 139"/>
                <a:gd name="T25" fmla="*/ 74 h 87"/>
                <a:gd name="T26" fmla="*/ 100 w 139"/>
                <a:gd name="T27" fmla="*/ 74 h 87"/>
                <a:gd name="T28" fmla="*/ 100 w 139"/>
                <a:gd name="T29" fmla="*/ 74 h 87"/>
                <a:gd name="T30" fmla="*/ 100 w 139"/>
                <a:gd name="T31" fmla="*/ 74 h 87"/>
                <a:gd name="T32" fmla="*/ 112 w 139"/>
                <a:gd name="T33" fmla="*/ 70 h 87"/>
                <a:gd name="T34" fmla="*/ 127 w 139"/>
                <a:gd name="T35" fmla="*/ 65 h 87"/>
                <a:gd name="T36" fmla="*/ 127 w 139"/>
                <a:gd name="T37" fmla="*/ 65 h 87"/>
                <a:gd name="T38" fmla="*/ 127 w 139"/>
                <a:gd name="T39" fmla="*/ 65 h 87"/>
                <a:gd name="T40" fmla="*/ 127 w 139"/>
                <a:gd name="T41" fmla="*/ 65 h 87"/>
                <a:gd name="T42" fmla="*/ 138 w 139"/>
                <a:gd name="T43" fmla="*/ 61 h 87"/>
                <a:gd name="T44" fmla="*/ 137 w 139"/>
                <a:gd name="T45" fmla="*/ 61 h 87"/>
                <a:gd name="T46" fmla="*/ 137 w 139"/>
                <a:gd name="T47" fmla="*/ 61 h 87"/>
                <a:gd name="T48" fmla="*/ 137 w 139"/>
                <a:gd name="T49" fmla="*/ 61 h 87"/>
                <a:gd name="T50" fmla="*/ 137 w 139"/>
                <a:gd name="T51" fmla="*/ 61 h 87"/>
                <a:gd name="T52" fmla="*/ 137 w 139"/>
                <a:gd name="T53" fmla="*/ 61 h 87"/>
                <a:gd name="T54" fmla="*/ 138 w 139"/>
                <a:gd name="T55" fmla="*/ 60 h 87"/>
                <a:gd name="T56" fmla="*/ 138 w 139"/>
                <a:gd name="T57" fmla="*/ 60 h 87"/>
                <a:gd name="T58" fmla="*/ 138 w 139"/>
                <a:gd name="T59" fmla="*/ 60 h 87"/>
                <a:gd name="T60" fmla="*/ 138 w 139"/>
                <a:gd name="T61" fmla="*/ 60 h 87"/>
                <a:gd name="T62" fmla="*/ 138 w 139"/>
                <a:gd name="T63" fmla="*/ 60 h 87"/>
                <a:gd name="T64" fmla="*/ 139 w 139"/>
                <a:gd name="T65" fmla="*/ 45 h 87"/>
                <a:gd name="T66" fmla="*/ 137 w 139"/>
                <a:gd name="T67" fmla="*/ 30 h 87"/>
                <a:gd name="T68" fmla="*/ 137 w 139"/>
                <a:gd name="T69" fmla="*/ 30 h 87"/>
                <a:gd name="T70" fmla="*/ 137 w 139"/>
                <a:gd name="T71" fmla="*/ 30 h 87"/>
                <a:gd name="T72" fmla="*/ 45 w 139"/>
                <a:gd name="T7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87">
                  <a:moveTo>
                    <a:pt x="45" y="0"/>
                  </a:moveTo>
                  <a:cubicBezTo>
                    <a:pt x="43" y="8"/>
                    <a:pt x="28" y="22"/>
                    <a:pt x="13" y="36"/>
                  </a:cubicBezTo>
                  <a:cubicBezTo>
                    <a:pt x="3" y="45"/>
                    <a:pt x="0" y="56"/>
                    <a:pt x="0" y="66"/>
                  </a:cubicBezTo>
                  <a:cubicBezTo>
                    <a:pt x="0" y="74"/>
                    <a:pt x="2" y="81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87"/>
                    <a:pt x="5" y="87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39" y="87"/>
                    <a:pt x="71" y="82"/>
                    <a:pt x="99" y="74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4"/>
                    <a:pt x="100" y="74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4" y="73"/>
                    <a:pt x="108" y="71"/>
                    <a:pt x="112" y="70"/>
                  </a:cubicBezTo>
                  <a:cubicBezTo>
                    <a:pt x="117" y="69"/>
                    <a:pt x="122" y="67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31" y="64"/>
                    <a:pt x="134" y="63"/>
                    <a:pt x="138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55"/>
                    <a:pt x="139" y="50"/>
                    <a:pt x="139" y="45"/>
                  </a:cubicBezTo>
                  <a:cubicBezTo>
                    <a:pt x="139" y="40"/>
                    <a:pt x="139" y="35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05" y="23"/>
                    <a:pt x="74" y="14"/>
                    <a:pt x="45" y="0"/>
                  </a:cubicBezTo>
                </a:path>
              </a:pathLst>
            </a:custGeom>
            <a:solidFill>
              <a:srgbClr val="6CB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3" name="Freeform 225">
              <a:extLst>
                <a:ext uri="{FF2B5EF4-FFF2-40B4-BE49-F238E27FC236}">
                  <a16:creationId xmlns:a16="http://schemas.microsoft.com/office/drawing/2014/main" id="{BE6CB47F-4FB8-44DB-9997-AAACC4B1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5" y="2303463"/>
              <a:ext cx="577850" cy="428625"/>
            </a:xfrm>
            <a:custGeom>
              <a:avLst/>
              <a:gdLst>
                <a:gd name="T0" fmla="*/ 18 w 206"/>
                <a:gd name="T1" fmla="*/ 0 h 153"/>
                <a:gd name="T2" fmla="*/ 8 w 206"/>
                <a:gd name="T3" fmla="*/ 9 h 153"/>
                <a:gd name="T4" fmla="*/ 8 w 206"/>
                <a:gd name="T5" fmla="*/ 10 h 153"/>
                <a:gd name="T6" fmla="*/ 8 w 206"/>
                <a:gd name="T7" fmla="*/ 10 h 153"/>
                <a:gd name="T8" fmla="*/ 3 w 206"/>
                <a:gd name="T9" fmla="*/ 27 h 153"/>
                <a:gd name="T10" fmla="*/ 3 w 206"/>
                <a:gd name="T11" fmla="*/ 28 h 153"/>
                <a:gd name="T12" fmla="*/ 3 w 206"/>
                <a:gd name="T13" fmla="*/ 28 h 153"/>
                <a:gd name="T14" fmla="*/ 17 w 206"/>
                <a:gd name="T15" fmla="*/ 73 h 153"/>
                <a:gd name="T16" fmla="*/ 17 w 206"/>
                <a:gd name="T17" fmla="*/ 73 h 153"/>
                <a:gd name="T18" fmla="*/ 2 w 206"/>
                <a:gd name="T19" fmla="*/ 90 h 153"/>
                <a:gd name="T20" fmla="*/ 0 w 206"/>
                <a:gd name="T21" fmla="*/ 92 h 153"/>
                <a:gd name="T22" fmla="*/ 163 w 206"/>
                <a:gd name="T23" fmla="*/ 153 h 153"/>
                <a:gd name="T24" fmla="*/ 163 w 206"/>
                <a:gd name="T25" fmla="*/ 153 h 153"/>
                <a:gd name="T26" fmla="*/ 163 w 206"/>
                <a:gd name="T27" fmla="*/ 151 h 153"/>
                <a:gd name="T28" fmla="*/ 161 w 206"/>
                <a:gd name="T29" fmla="*/ 132 h 153"/>
                <a:gd name="T30" fmla="*/ 174 w 206"/>
                <a:gd name="T31" fmla="*/ 102 h 153"/>
                <a:gd name="T32" fmla="*/ 206 w 206"/>
                <a:gd name="T33" fmla="*/ 66 h 153"/>
                <a:gd name="T34" fmla="*/ 206 w 206"/>
                <a:gd name="T35" fmla="*/ 66 h 153"/>
                <a:gd name="T36" fmla="*/ 206 w 206"/>
                <a:gd name="T37" fmla="*/ 66 h 153"/>
                <a:gd name="T38" fmla="*/ 195 w 206"/>
                <a:gd name="T39" fmla="*/ 60 h 153"/>
                <a:gd name="T40" fmla="*/ 195 w 206"/>
                <a:gd name="T41" fmla="*/ 60 h 153"/>
                <a:gd name="T42" fmla="*/ 195 w 206"/>
                <a:gd name="T43" fmla="*/ 60 h 153"/>
                <a:gd name="T44" fmla="*/ 195 w 206"/>
                <a:gd name="T45" fmla="*/ 60 h 153"/>
                <a:gd name="T46" fmla="*/ 183 w 206"/>
                <a:gd name="T47" fmla="*/ 68 h 153"/>
                <a:gd name="T48" fmla="*/ 183 w 206"/>
                <a:gd name="T49" fmla="*/ 68 h 153"/>
                <a:gd name="T50" fmla="*/ 182 w 206"/>
                <a:gd name="T51" fmla="*/ 68 h 153"/>
                <a:gd name="T52" fmla="*/ 182 w 206"/>
                <a:gd name="T53" fmla="*/ 69 h 153"/>
                <a:gd name="T54" fmla="*/ 182 w 206"/>
                <a:gd name="T55" fmla="*/ 69 h 153"/>
                <a:gd name="T56" fmla="*/ 179 w 206"/>
                <a:gd name="T57" fmla="*/ 71 h 153"/>
                <a:gd name="T58" fmla="*/ 178 w 206"/>
                <a:gd name="T59" fmla="*/ 71 h 153"/>
                <a:gd name="T60" fmla="*/ 178 w 206"/>
                <a:gd name="T61" fmla="*/ 71 h 153"/>
                <a:gd name="T62" fmla="*/ 178 w 206"/>
                <a:gd name="T63" fmla="*/ 72 h 153"/>
                <a:gd name="T64" fmla="*/ 178 w 206"/>
                <a:gd name="T65" fmla="*/ 72 h 153"/>
                <a:gd name="T66" fmla="*/ 178 w 206"/>
                <a:gd name="T67" fmla="*/ 72 h 153"/>
                <a:gd name="T68" fmla="*/ 178 w 206"/>
                <a:gd name="T69" fmla="*/ 72 h 153"/>
                <a:gd name="T70" fmla="*/ 178 w 206"/>
                <a:gd name="T71" fmla="*/ 72 h 153"/>
                <a:gd name="T72" fmla="*/ 169 w 206"/>
                <a:gd name="T73" fmla="*/ 74 h 153"/>
                <a:gd name="T74" fmla="*/ 169 w 206"/>
                <a:gd name="T75" fmla="*/ 74 h 153"/>
                <a:gd name="T76" fmla="*/ 169 w 206"/>
                <a:gd name="T77" fmla="*/ 74 h 153"/>
                <a:gd name="T78" fmla="*/ 166 w 206"/>
                <a:gd name="T79" fmla="*/ 74 h 153"/>
                <a:gd name="T80" fmla="*/ 166 w 206"/>
                <a:gd name="T81" fmla="*/ 74 h 153"/>
                <a:gd name="T82" fmla="*/ 161 w 206"/>
                <a:gd name="T83" fmla="*/ 74 h 153"/>
                <a:gd name="T84" fmla="*/ 155 w 206"/>
                <a:gd name="T85" fmla="*/ 74 h 153"/>
                <a:gd name="T86" fmla="*/ 155 w 206"/>
                <a:gd name="T87" fmla="*/ 74 h 153"/>
                <a:gd name="T88" fmla="*/ 153 w 206"/>
                <a:gd name="T89" fmla="*/ 74 h 153"/>
                <a:gd name="T90" fmla="*/ 153 w 206"/>
                <a:gd name="T91" fmla="*/ 74 h 153"/>
                <a:gd name="T92" fmla="*/ 153 w 206"/>
                <a:gd name="T93" fmla="*/ 74 h 153"/>
                <a:gd name="T94" fmla="*/ 152 w 206"/>
                <a:gd name="T95" fmla="*/ 74 h 153"/>
                <a:gd name="T96" fmla="*/ 152 w 206"/>
                <a:gd name="T97" fmla="*/ 74 h 153"/>
                <a:gd name="T98" fmla="*/ 137 w 206"/>
                <a:gd name="T99" fmla="*/ 76 h 153"/>
                <a:gd name="T100" fmla="*/ 137 w 206"/>
                <a:gd name="T101" fmla="*/ 76 h 153"/>
                <a:gd name="T102" fmla="*/ 137 w 206"/>
                <a:gd name="T103" fmla="*/ 76 h 153"/>
                <a:gd name="T104" fmla="*/ 113 w 206"/>
                <a:gd name="T105" fmla="*/ 80 h 153"/>
                <a:gd name="T106" fmla="*/ 113 w 206"/>
                <a:gd name="T107" fmla="*/ 80 h 153"/>
                <a:gd name="T108" fmla="*/ 113 w 206"/>
                <a:gd name="T109" fmla="*/ 80 h 153"/>
                <a:gd name="T110" fmla="*/ 113 w 206"/>
                <a:gd name="T111" fmla="*/ 80 h 153"/>
                <a:gd name="T112" fmla="*/ 82 w 206"/>
                <a:gd name="T113" fmla="*/ 76 h 153"/>
                <a:gd name="T114" fmla="*/ 82 w 206"/>
                <a:gd name="T115" fmla="*/ 76 h 153"/>
                <a:gd name="T116" fmla="*/ 81 w 206"/>
                <a:gd name="T117" fmla="*/ 76 h 153"/>
                <a:gd name="T118" fmla="*/ 19 w 206"/>
                <a:gd name="T119" fmla="*/ 0 h 153"/>
                <a:gd name="T120" fmla="*/ 18 w 206"/>
                <a:gd name="T121" fmla="*/ 0 h 153"/>
                <a:gd name="T122" fmla="*/ 18 w 206"/>
                <a:gd name="T123" fmla="*/ 0 h 153"/>
                <a:gd name="T124" fmla="*/ 18 w 206"/>
                <a:gd name="T1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" h="153">
                  <a:moveTo>
                    <a:pt x="18" y="0"/>
                  </a:moveTo>
                  <a:cubicBezTo>
                    <a:pt x="16" y="0"/>
                    <a:pt x="12" y="4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5" y="15"/>
                    <a:pt x="3" y="22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40"/>
                    <a:pt x="17" y="6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84"/>
                    <a:pt x="2" y="90"/>
                    <a:pt x="2" y="9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8" y="137"/>
                    <a:pt x="107" y="152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1"/>
                    <a:pt x="163" y="151"/>
                    <a:pt x="163" y="151"/>
                  </a:cubicBezTo>
                  <a:cubicBezTo>
                    <a:pt x="163" y="147"/>
                    <a:pt x="161" y="140"/>
                    <a:pt x="161" y="132"/>
                  </a:cubicBezTo>
                  <a:cubicBezTo>
                    <a:pt x="161" y="122"/>
                    <a:pt x="164" y="111"/>
                    <a:pt x="174" y="102"/>
                  </a:cubicBezTo>
                  <a:cubicBezTo>
                    <a:pt x="189" y="88"/>
                    <a:pt x="204" y="74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2" y="64"/>
                    <a:pt x="198" y="62"/>
                    <a:pt x="195" y="60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1" y="62"/>
                    <a:pt x="187" y="65"/>
                    <a:pt x="183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70"/>
                    <a:pt x="180" y="70"/>
                    <a:pt x="179" y="71"/>
                  </a:cubicBezTo>
                  <a:cubicBezTo>
                    <a:pt x="179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6" y="73"/>
                    <a:pt x="173" y="74"/>
                    <a:pt x="169" y="74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8" y="74"/>
                    <a:pt x="167" y="74"/>
                    <a:pt x="166" y="74"/>
                  </a:cubicBezTo>
                  <a:cubicBezTo>
                    <a:pt x="166" y="74"/>
                    <a:pt x="166" y="74"/>
                    <a:pt x="166" y="74"/>
                  </a:cubicBezTo>
                  <a:cubicBezTo>
                    <a:pt x="165" y="74"/>
                    <a:pt x="163" y="74"/>
                    <a:pt x="161" y="74"/>
                  </a:cubicBezTo>
                  <a:cubicBezTo>
                    <a:pt x="159" y="74"/>
                    <a:pt x="157" y="74"/>
                    <a:pt x="155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4" y="74"/>
                    <a:pt x="154" y="74"/>
                    <a:pt x="153" y="74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47" y="74"/>
                    <a:pt x="142" y="74"/>
                    <a:pt x="137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29" y="79"/>
                    <a:pt x="121" y="80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4" y="80"/>
                    <a:pt x="94" y="79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6"/>
                    <a:pt x="81" y="76"/>
                    <a:pt x="81" y="76"/>
                  </a:cubicBezTo>
                  <a:cubicBezTo>
                    <a:pt x="57" y="71"/>
                    <a:pt x="23" y="1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4D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4" name="Freeform 226">
              <a:extLst>
                <a:ext uri="{FF2B5EF4-FFF2-40B4-BE49-F238E27FC236}">
                  <a16:creationId xmlns:a16="http://schemas.microsoft.com/office/drawing/2014/main" id="{5C39CEA1-4D7D-4037-A20E-D09FBA5E1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2771775"/>
              <a:ext cx="3660775" cy="623887"/>
            </a:xfrm>
            <a:custGeom>
              <a:avLst/>
              <a:gdLst>
                <a:gd name="T0" fmla="*/ 1998 w 2306"/>
                <a:gd name="T1" fmla="*/ 0 h 393"/>
                <a:gd name="T2" fmla="*/ 1797 w 2306"/>
                <a:gd name="T3" fmla="*/ 0 h 393"/>
                <a:gd name="T4" fmla="*/ 1111 w 2306"/>
                <a:gd name="T5" fmla="*/ 0 h 393"/>
                <a:gd name="T6" fmla="*/ 735 w 2306"/>
                <a:gd name="T7" fmla="*/ 0 h 393"/>
                <a:gd name="T8" fmla="*/ 735 w 2306"/>
                <a:gd name="T9" fmla="*/ 0 h 393"/>
                <a:gd name="T10" fmla="*/ 679 w 2306"/>
                <a:gd name="T11" fmla="*/ 0 h 393"/>
                <a:gd name="T12" fmla="*/ 679 w 2306"/>
                <a:gd name="T13" fmla="*/ 0 h 393"/>
                <a:gd name="T14" fmla="*/ 679 w 2306"/>
                <a:gd name="T15" fmla="*/ 0 h 393"/>
                <a:gd name="T16" fmla="*/ 304 w 2306"/>
                <a:gd name="T17" fmla="*/ 0 h 393"/>
                <a:gd name="T18" fmla="*/ 0 w 2306"/>
                <a:gd name="T19" fmla="*/ 393 h 393"/>
                <a:gd name="T20" fmla="*/ 2306 w 2306"/>
                <a:gd name="T21" fmla="*/ 393 h 393"/>
                <a:gd name="T22" fmla="*/ 1998 w 2306"/>
                <a:gd name="T2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6" h="393">
                  <a:moveTo>
                    <a:pt x="1998" y="0"/>
                  </a:moveTo>
                  <a:lnTo>
                    <a:pt x="1797" y="0"/>
                  </a:lnTo>
                  <a:lnTo>
                    <a:pt x="1111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304" y="0"/>
                  </a:lnTo>
                  <a:lnTo>
                    <a:pt x="0" y="393"/>
                  </a:lnTo>
                  <a:lnTo>
                    <a:pt x="2306" y="393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rgbClr val="8E6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5" name="Freeform 227">
              <a:extLst>
                <a:ext uri="{FF2B5EF4-FFF2-40B4-BE49-F238E27FC236}">
                  <a16:creationId xmlns:a16="http://schemas.microsoft.com/office/drawing/2014/main" id="{7AEDA748-6C94-4725-AC4A-F5FB0F23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2771775"/>
              <a:ext cx="3660775" cy="623887"/>
            </a:xfrm>
            <a:custGeom>
              <a:avLst/>
              <a:gdLst>
                <a:gd name="T0" fmla="*/ 1998 w 2306"/>
                <a:gd name="T1" fmla="*/ 0 h 393"/>
                <a:gd name="T2" fmla="*/ 1797 w 2306"/>
                <a:gd name="T3" fmla="*/ 0 h 393"/>
                <a:gd name="T4" fmla="*/ 1111 w 2306"/>
                <a:gd name="T5" fmla="*/ 0 h 393"/>
                <a:gd name="T6" fmla="*/ 735 w 2306"/>
                <a:gd name="T7" fmla="*/ 0 h 393"/>
                <a:gd name="T8" fmla="*/ 735 w 2306"/>
                <a:gd name="T9" fmla="*/ 0 h 393"/>
                <a:gd name="T10" fmla="*/ 679 w 2306"/>
                <a:gd name="T11" fmla="*/ 0 h 393"/>
                <a:gd name="T12" fmla="*/ 679 w 2306"/>
                <a:gd name="T13" fmla="*/ 0 h 393"/>
                <a:gd name="T14" fmla="*/ 679 w 2306"/>
                <a:gd name="T15" fmla="*/ 0 h 393"/>
                <a:gd name="T16" fmla="*/ 304 w 2306"/>
                <a:gd name="T17" fmla="*/ 0 h 393"/>
                <a:gd name="T18" fmla="*/ 0 w 2306"/>
                <a:gd name="T19" fmla="*/ 393 h 393"/>
                <a:gd name="T20" fmla="*/ 2306 w 2306"/>
                <a:gd name="T21" fmla="*/ 393 h 393"/>
                <a:gd name="T22" fmla="*/ 1998 w 2306"/>
                <a:gd name="T2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6" h="393">
                  <a:moveTo>
                    <a:pt x="1998" y="0"/>
                  </a:moveTo>
                  <a:lnTo>
                    <a:pt x="1797" y="0"/>
                  </a:lnTo>
                  <a:lnTo>
                    <a:pt x="1111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304" y="0"/>
                  </a:lnTo>
                  <a:lnTo>
                    <a:pt x="0" y="393"/>
                  </a:lnTo>
                  <a:lnTo>
                    <a:pt x="2306" y="393"/>
                  </a:lnTo>
                  <a:lnTo>
                    <a:pt x="19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6" name="Freeform 228">
              <a:extLst>
                <a:ext uri="{FF2B5EF4-FFF2-40B4-BE49-F238E27FC236}">
                  <a16:creationId xmlns:a16="http://schemas.microsoft.com/office/drawing/2014/main" id="{D5AB5DE3-F775-41A9-AE07-1A43AF43E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2767013"/>
              <a:ext cx="3670300" cy="633412"/>
            </a:xfrm>
            <a:custGeom>
              <a:avLst/>
              <a:gdLst>
                <a:gd name="T0" fmla="*/ 1133 w 1309"/>
                <a:gd name="T1" fmla="*/ 2 h 226"/>
                <a:gd name="T2" fmla="*/ 1133 w 1309"/>
                <a:gd name="T3" fmla="*/ 0 h 226"/>
                <a:gd name="T4" fmla="*/ 1019 w 1309"/>
                <a:gd name="T5" fmla="*/ 0 h 226"/>
                <a:gd name="T6" fmla="*/ 631 w 1309"/>
                <a:gd name="T7" fmla="*/ 0 h 226"/>
                <a:gd name="T8" fmla="*/ 418 w 1309"/>
                <a:gd name="T9" fmla="*/ 0 h 226"/>
                <a:gd name="T10" fmla="*/ 417 w 1309"/>
                <a:gd name="T11" fmla="*/ 0 h 226"/>
                <a:gd name="T12" fmla="*/ 386 w 1309"/>
                <a:gd name="T13" fmla="*/ 0 h 226"/>
                <a:gd name="T14" fmla="*/ 386 w 1309"/>
                <a:gd name="T15" fmla="*/ 2 h 226"/>
                <a:gd name="T16" fmla="*/ 388 w 1309"/>
                <a:gd name="T17" fmla="*/ 2 h 226"/>
                <a:gd name="T18" fmla="*/ 388 w 1309"/>
                <a:gd name="T19" fmla="*/ 2 h 226"/>
                <a:gd name="T20" fmla="*/ 387 w 1309"/>
                <a:gd name="T21" fmla="*/ 0 h 226"/>
                <a:gd name="T22" fmla="*/ 386 w 1309"/>
                <a:gd name="T23" fmla="*/ 0 h 226"/>
                <a:gd name="T24" fmla="*/ 386 w 1309"/>
                <a:gd name="T25" fmla="*/ 0 h 226"/>
                <a:gd name="T26" fmla="*/ 174 w 1309"/>
                <a:gd name="T27" fmla="*/ 0 h 226"/>
                <a:gd name="T28" fmla="*/ 172 w 1309"/>
                <a:gd name="T29" fmla="*/ 1 h 226"/>
                <a:gd name="T30" fmla="*/ 1 w 1309"/>
                <a:gd name="T31" fmla="*/ 223 h 226"/>
                <a:gd name="T32" fmla="*/ 1 w 1309"/>
                <a:gd name="T33" fmla="*/ 225 h 226"/>
                <a:gd name="T34" fmla="*/ 2 w 1309"/>
                <a:gd name="T35" fmla="*/ 226 h 226"/>
                <a:gd name="T36" fmla="*/ 1307 w 1309"/>
                <a:gd name="T37" fmla="*/ 226 h 226"/>
                <a:gd name="T38" fmla="*/ 1308 w 1309"/>
                <a:gd name="T39" fmla="*/ 225 h 226"/>
                <a:gd name="T40" fmla="*/ 1308 w 1309"/>
                <a:gd name="T41" fmla="*/ 223 h 226"/>
                <a:gd name="T42" fmla="*/ 1135 w 1309"/>
                <a:gd name="T43" fmla="*/ 1 h 226"/>
                <a:gd name="T44" fmla="*/ 1133 w 1309"/>
                <a:gd name="T45" fmla="*/ 0 h 226"/>
                <a:gd name="T46" fmla="*/ 1133 w 1309"/>
                <a:gd name="T47" fmla="*/ 2 h 226"/>
                <a:gd name="T48" fmla="*/ 1132 w 1309"/>
                <a:gd name="T49" fmla="*/ 4 h 226"/>
                <a:gd name="T50" fmla="*/ 1303 w 1309"/>
                <a:gd name="T51" fmla="*/ 222 h 226"/>
                <a:gd name="T52" fmla="*/ 6 w 1309"/>
                <a:gd name="T53" fmla="*/ 222 h 226"/>
                <a:gd name="T54" fmla="*/ 175 w 1309"/>
                <a:gd name="T55" fmla="*/ 4 h 226"/>
                <a:gd name="T56" fmla="*/ 386 w 1309"/>
                <a:gd name="T57" fmla="*/ 4 h 226"/>
                <a:gd name="T58" fmla="*/ 387 w 1309"/>
                <a:gd name="T59" fmla="*/ 4 h 226"/>
                <a:gd name="T60" fmla="*/ 387 w 1309"/>
                <a:gd name="T61" fmla="*/ 4 h 226"/>
                <a:gd name="T62" fmla="*/ 386 w 1309"/>
                <a:gd name="T63" fmla="*/ 2 h 226"/>
                <a:gd name="T64" fmla="*/ 384 w 1309"/>
                <a:gd name="T65" fmla="*/ 3 h 226"/>
                <a:gd name="T66" fmla="*/ 384 w 1309"/>
                <a:gd name="T67" fmla="*/ 3 h 226"/>
                <a:gd name="T68" fmla="*/ 386 w 1309"/>
                <a:gd name="T69" fmla="*/ 4 h 226"/>
                <a:gd name="T70" fmla="*/ 418 w 1309"/>
                <a:gd name="T71" fmla="*/ 4 h 226"/>
                <a:gd name="T72" fmla="*/ 418 w 1309"/>
                <a:gd name="T73" fmla="*/ 4 h 226"/>
                <a:gd name="T74" fmla="*/ 631 w 1309"/>
                <a:gd name="T75" fmla="*/ 4 h 226"/>
                <a:gd name="T76" fmla="*/ 1019 w 1309"/>
                <a:gd name="T77" fmla="*/ 4 h 226"/>
                <a:gd name="T78" fmla="*/ 1133 w 1309"/>
                <a:gd name="T79" fmla="*/ 4 h 226"/>
                <a:gd name="T80" fmla="*/ 1133 w 1309"/>
                <a:gd name="T81" fmla="*/ 2 h 226"/>
                <a:gd name="T82" fmla="*/ 1132 w 1309"/>
                <a:gd name="T83" fmla="*/ 4 h 226"/>
                <a:gd name="T84" fmla="*/ 1133 w 1309"/>
                <a:gd name="T85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9" h="226">
                  <a:moveTo>
                    <a:pt x="1133" y="2"/>
                  </a:moveTo>
                  <a:cubicBezTo>
                    <a:pt x="1133" y="0"/>
                    <a:pt x="1133" y="0"/>
                    <a:pt x="1133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8" y="1"/>
                    <a:pt x="388" y="1"/>
                    <a:pt x="387" y="0"/>
                  </a:cubicBezTo>
                  <a:cubicBezTo>
                    <a:pt x="387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3" y="1"/>
                    <a:pt x="172" y="1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0" y="223"/>
                    <a:pt x="0" y="224"/>
                    <a:pt x="1" y="225"/>
                  </a:cubicBezTo>
                  <a:cubicBezTo>
                    <a:pt x="1" y="226"/>
                    <a:pt x="2" y="226"/>
                    <a:pt x="2" y="226"/>
                  </a:cubicBezTo>
                  <a:cubicBezTo>
                    <a:pt x="1307" y="226"/>
                    <a:pt x="1307" y="226"/>
                    <a:pt x="1307" y="226"/>
                  </a:cubicBezTo>
                  <a:cubicBezTo>
                    <a:pt x="1307" y="226"/>
                    <a:pt x="1308" y="226"/>
                    <a:pt x="1308" y="225"/>
                  </a:cubicBezTo>
                  <a:cubicBezTo>
                    <a:pt x="1309" y="224"/>
                    <a:pt x="1309" y="223"/>
                    <a:pt x="1308" y="223"/>
                  </a:cubicBezTo>
                  <a:cubicBezTo>
                    <a:pt x="1135" y="1"/>
                    <a:pt x="1135" y="1"/>
                    <a:pt x="1135" y="1"/>
                  </a:cubicBezTo>
                  <a:cubicBezTo>
                    <a:pt x="1134" y="1"/>
                    <a:pt x="1134" y="0"/>
                    <a:pt x="1133" y="0"/>
                  </a:cubicBezTo>
                  <a:cubicBezTo>
                    <a:pt x="1133" y="2"/>
                    <a:pt x="1133" y="2"/>
                    <a:pt x="1133" y="2"/>
                  </a:cubicBezTo>
                  <a:cubicBezTo>
                    <a:pt x="1132" y="4"/>
                    <a:pt x="1132" y="4"/>
                    <a:pt x="1132" y="4"/>
                  </a:cubicBezTo>
                  <a:cubicBezTo>
                    <a:pt x="1303" y="222"/>
                    <a:pt x="1303" y="222"/>
                    <a:pt x="1303" y="222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386" y="4"/>
                    <a:pt x="386" y="4"/>
                    <a:pt x="386" y="4"/>
                  </a:cubicBezTo>
                  <a:cubicBezTo>
                    <a:pt x="387" y="4"/>
                    <a:pt x="387" y="4"/>
                    <a:pt x="387" y="4"/>
                  </a:cubicBezTo>
                  <a:cubicBezTo>
                    <a:pt x="387" y="4"/>
                    <a:pt x="387" y="4"/>
                    <a:pt x="387" y="4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5" y="4"/>
                    <a:pt x="386" y="4"/>
                    <a:pt x="386" y="4"/>
                  </a:cubicBezTo>
                  <a:cubicBezTo>
                    <a:pt x="418" y="4"/>
                    <a:pt x="418" y="4"/>
                    <a:pt x="418" y="4"/>
                  </a:cubicBezTo>
                  <a:cubicBezTo>
                    <a:pt x="418" y="4"/>
                    <a:pt x="418" y="4"/>
                    <a:pt x="418" y="4"/>
                  </a:cubicBezTo>
                  <a:cubicBezTo>
                    <a:pt x="631" y="4"/>
                    <a:pt x="631" y="4"/>
                    <a:pt x="631" y="4"/>
                  </a:cubicBezTo>
                  <a:cubicBezTo>
                    <a:pt x="1019" y="4"/>
                    <a:pt x="1019" y="4"/>
                    <a:pt x="1019" y="4"/>
                  </a:cubicBezTo>
                  <a:cubicBezTo>
                    <a:pt x="1133" y="4"/>
                    <a:pt x="1133" y="4"/>
                    <a:pt x="1133" y="4"/>
                  </a:cubicBezTo>
                  <a:cubicBezTo>
                    <a:pt x="1133" y="2"/>
                    <a:pt x="1133" y="2"/>
                    <a:pt x="1133" y="2"/>
                  </a:cubicBezTo>
                  <a:cubicBezTo>
                    <a:pt x="1132" y="4"/>
                    <a:pt x="1132" y="4"/>
                    <a:pt x="1132" y="4"/>
                  </a:cubicBezTo>
                  <a:cubicBezTo>
                    <a:pt x="1133" y="2"/>
                    <a:pt x="1133" y="2"/>
                    <a:pt x="1133" y="2"/>
                  </a:cubicBezTo>
                </a:path>
              </a:pathLst>
            </a:custGeom>
            <a:solidFill>
              <a:srgbClr val="8E6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7" name="Freeform 229">
              <a:extLst>
                <a:ext uri="{FF2B5EF4-FFF2-40B4-BE49-F238E27FC236}">
                  <a16:creationId xmlns:a16="http://schemas.microsoft.com/office/drawing/2014/main" id="{8E44740B-34CE-4FC3-B764-5603BD80C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2943225"/>
              <a:ext cx="1090613" cy="212725"/>
            </a:xfrm>
            <a:custGeom>
              <a:avLst/>
              <a:gdLst>
                <a:gd name="T0" fmla="*/ 184 w 389"/>
                <a:gd name="T1" fmla="*/ 0 h 76"/>
                <a:gd name="T2" fmla="*/ 3 w 389"/>
                <a:gd name="T3" fmla="*/ 46 h 76"/>
                <a:gd name="T4" fmla="*/ 164 w 389"/>
                <a:gd name="T5" fmla="*/ 76 h 76"/>
                <a:gd name="T6" fmla="*/ 389 w 389"/>
                <a:gd name="T7" fmla="*/ 34 h 76"/>
                <a:gd name="T8" fmla="*/ 288 w 389"/>
                <a:gd name="T9" fmla="*/ 0 h 76"/>
                <a:gd name="T10" fmla="*/ 315 w 389"/>
                <a:gd name="T11" fmla="*/ 24 h 76"/>
                <a:gd name="T12" fmla="*/ 315 w 389"/>
                <a:gd name="T13" fmla="*/ 25 h 76"/>
                <a:gd name="T14" fmla="*/ 315 w 389"/>
                <a:gd name="T15" fmla="*/ 25 h 76"/>
                <a:gd name="T16" fmla="*/ 315 w 389"/>
                <a:gd name="T17" fmla="*/ 25 h 76"/>
                <a:gd name="T18" fmla="*/ 315 w 389"/>
                <a:gd name="T19" fmla="*/ 25 h 76"/>
                <a:gd name="T20" fmla="*/ 282 w 389"/>
                <a:gd name="T21" fmla="*/ 37 h 76"/>
                <a:gd name="T22" fmla="*/ 282 w 389"/>
                <a:gd name="T23" fmla="*/ 37 h 76"/>
                <a:gd name="T24" fmla="*/ 282 w 389"/>
                <a:gd name="T25" fmla="*/ 37 h 76"/>
                <a:gd name="T26" fmla="*/ 225 w 389"/>
                <a:gd name="T27" fmla="*/ 41 h 76"/>
                <a:gd name="T28" fmla="*/ 167 w 389"/>
                <a:gd name="T29" fmla="*/ 29 h 76"/>
                <a:gd name="T30" fmla="*/ 167 w 389"/>
                <a:gd name="T31" fmla="*/ 29 h 76"/>
                <a:gd name="T32" fmla="*/ 196 w 389"/>
                <a:gd name="T33" fmla="*/ 0 h 76"/>
                <a:gd name="T34" fmla="*/ 184 w 389"/>
                <a:gd name="T3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9" h="76">
                  <a:moveTo>
                    <a:pt x="184" y="0"/>
                  </a:moveTo>
                  <a:cubicBezTo>
                    <a:pt x="105" y="0"/>
                    <a:pt x="8" y="6"/>
                    <a:pt x="3" y="46"/>
                  </a:cubicBezTo>
                  <a:cubicBezTo>
                    <a:pt x="0" y="67"/>
                    <a:pt x="78" y="76"/>
                    <a:pt x="164" y="76"/>
                  </a:cubicBezTo>
                  <a:cubicBezTo>
                    <a:pt x="270" y="76"/>
                    <a:pt x="389" y="62"/>
                    <a:pt x="389" y="34"/>
                  </a:cubicBezTo>
                  <a:cubicBezTo>
                    <a:pt x="389" y="3"/>
                    <a:pt x="347" y="0"/>
                    <a:pt x="288" y="0"/>
                  </a:cubicBezTo>
                  <a:cubicBezTo>
                    <a:pt x="302" y="10"/>
                    <a:pt x="315" y="19"/>
                    <a:pt x="315" y="24"/>
                  </a:cubicBezTo>
                  <a:cubicBezTo>
                    <a:pt x="315" y="24"/>
                    <a:pt x="315" y="25"/>
                    <a:pt x="315" y="25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5" y="30"/>
                    <a:pt x="301" y="34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65" y="39"/>
                    <a:pt x="244" y="41"/>
                    <a:pt x="225" y="41"/>
                  </a:cubicBezTo>
                  <a:cubicBezTo>
                    <a:pt x="194" y="41"/>
                    <a:pt x="167" y="37"/>
                    <a:pt x="167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7" y="23"/>
                    <a:pt x="182" y="11"/>
                    <a:pt x="196" y="0"/>
                  </a:cubicBezTo>
                  <a:cubicBezTo>
                    <a:pt x="192" y="0"/>
                    <a:pt x="188" y="0"/>
                    <a:pt x="184" y="0"/>
                  </a:cubicBezTo>
                </a:path>
              </a:pathLst>
            </a:custGeom>
            <a:solidFill>
              <a:srgbClr val="7D5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8" name="Freeform 230">
              <a:extLst>
                <a:ext uri="{FF2B5EF4-FFF2-40B4-BE49-F238E27FC236}">
                  <a16:creationId xmlns:a16="http://schemas.microsoft.com/office/drawing/2014/main" id="{5F3A31E4-069F-4B4E-986D-1DB2C2DC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1152525"/>
              <a:ext cx="88900" cy="58737"/>
            </a:xfrm>
            <a:custGeom>
              <a:avLst/>
              <a:gdLst>
                <a:gd name="T0" fmla="*/ 0 w 32"/>
                <a:gd name="T1" fmla="*/ 19 h 21"/>
                <a:gd name="T2" fmla="*/ 2 w 32"/>
                <a:gd name="T3" fmla="*/ 14 h 21"/>
                <a:gd name="T4" fmla="*/ 6 w 32"/>
                <a:gd name="T5" fmla="*/ 9 h 21"/>
                <a:gd name="T6" fmla="*/ 11 w 32"/>
                <a:gd name="T7" fmla="*/ 4 h 21"/>
                <a:gd name="T8" fmla="*/ 15 w 32"/>
                <a:gd name="T9" fmla="*/ 2 h 21"/>
                <a:gd name="T10" fmla="*/ 18 w 32"/>
                <a:gd name="T11" fmla="*/ 1 h 21"/>
                <a:gd name="T12" fmla="*/ 22 w 32"/>
                <a:gd name="T13" fmla="*/ 0 h 21"/>
                <a:gd name="T14" fmla="*/ 25 w 32"/>
                <a:gd name="T15" fmla="*/ 0 h 21"/>
                <a:gd name="T16" fmla="*/ 29 w 32"/>
                <a:gd name="T17" fmla="*/ 2 h 21"/>
                <a:gd name="T18" fmla="*/ 31 w 32"/>
                <a:gd name="T19" fmla="*/ 2 h 21"/>
                <a:gd name="T20" fmla="*/ 32 w 32"/>
                <a:gd name="T21" fmla="*/ 3 h 21"/>
                <a:gd name="T22" fmla="*/ 30 w 32"/>
                <a:gd name="T23" fmla="*/ 4 h 21"/>
                <a:gd name="T24" fmla="*/ 30 w 32"/>
                <a:gd name="T25" fmla="*/ 4 h 21"/>
                <a:gd name="T26" fmla="*/ 29 w 32"/>
                <a:gd name="T27" fmla="*/ 4 h 21"/>
                <a:gd name="T28" fmla="*/ 27 w 32"/>
                <a:gd name="T29" fmla="*/ 4 h 21"/>
                <a:gd name="T30" fmla="*/ 25 w 32"/>
                <a:gd name="T31" fmla="*/ 4 h 21"/>
                <a:gd name="T32" fmla="*/ 22 w 32"/>
                <a:gd name="T33" fmla="*/ 4 h 21"/>
                <a:gd name="T34" fmla="*/ 19 w 32"/>
                <a:gd name="T35" fmla="*/ 4 h 21"/>
                <a:gd name="T36" fmla="*/ 16 w 32"/>
                <a:gd name="T37" fmla="*/ 5 h 21"/>
                <a:gd name="T38" fmla="*/ 14 w 32"/>
                <a:gd name="T39" fmla="*/ 7 h 21"/>
                <a:gd name="T40" fmla="*/ 9 w 32"/>
                <a:gd name="T41" fmla="*/ 11 h 21"/>
                <a:gd name="T42" fmla="*/ 5 w 32"/>
                <a:gd name="T43" fmla="*/ 16 h 21"/>
                <a:gd name="T44" fmla="*/ 2 w 32"/>
                <a:gd name="T45" fmla="*/ 20 h 21"/>
                <a:gd name="T46" fmla="*/ 0 w 32"/>
                <a:gd name="T47" fmla="*/ 21 h 21"/>
                <a:gd name="T48" fmla="*/ 0 w 32"/>
                <a:gd name="T4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1">
                  <a:moveTo>
                    <a:pt x="0" y="19"/>
                  </a:moveTo>
                  <a:cubicBezTo>
                    <a:pt x="0" y="19"/>
                    <a:pt x="0" y="17"/>
                    <a:pt x="2" y="14"/>
                  </a:cubicBezTo>
                  <a:cubicBezTo>
                    <a:pt x="3" y="12"/>
                    <a:pt x="4" y="10"/>
                    <a:pt x="6" y="9"/>
                  </a:cubicBezTo>
                  <a:cubicBezTo>
                    <a:pt x="7" y="7"/>
                    <a:pt x="9" y="5"/>
                    <a:pt x="11" y="4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29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5" y="6"/>
                    <a:pt x="15" y="6"/>
                    <a:pt x="14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3" y="18"/>
                    <a:pt x="2" y="20"/>
                    <a:pt x="2" y="20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AD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9" name="Freeform 231">
              <a:extLst>
                <a:ext uri="{FF2B5EF4-FFF2-40B4-BE49-F238E27FC236}">
                  <a16:creationId xmlns:a16="http://schemas.microsoft.com/office/drawing/2014/main" id="{07312561-450D-4530-A018-68983D48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1887538"/>
              <a:ext cx="825500" cy="368300"/>
            </a:xfrm>
            <a:custGeom>
              <a:avLst/>
              <a:gdLst>
                <a:gd name="T0" fmla="*/ 1 w 294"/>
                <a:gd name="T1" fmla="*/ 128 h 131"/>
                <a:gd name="T2" fmla="*/ 15 w 294"/>
                <a:gd name="T3" fmla="*/ 127 h 131"/>
                <a:gd name="T4" fmla="*/ 19 w 294"/>
                <a:gd name="T5" fmla="*/ 127 h 131"/>
                <a:gd name="T6" fmla="*/ 20 w 294"/>
                <a:gd name="T7" fmla="*/ 127 h 131"/>
                <a:gd name="T8" fmla="*/ 22 w 294"/>
                <a:gd name="T9" fmla="*/ 127 h 131"/>
                <a:gd name="T10" fmla="*/ 31 w 294"/>
                <a:gd name="T11" fmla="*/ 126 h 131"/>
                <a:gd name="T12" fmla="*/ 40 w 294"/>
                <a:gd name="T13" fmla="*/ 124 h 131"/>
                <a:gd name="T14" fmla="*/ 51 w 294"/>
                <a:gd name="T15" fmla="*/ 122 h 131"/>
                <a:gd name="T16" fmla="*/ 75 w 294"/>
                <a:gd name="T17" fmla="*/ 117 h 131"/>
                <a:gd name="T18" fmla="*/ 101 w 294"/>
                <a:gd name="T19" fmla="*/ 110 h 131"/>
                <a:gd name="T20" fmla="*/ 129 w 294"/>
                <a:gd name="T21" fmla="*/ 100 h 131"/>
                <a:gd name="T22" fmla="*/ 142 w 294"/>
                <a:gd name="T23" fmla="*/ 94 h 131"/>
                <a:gd name="T24" fmla="*/ 149 w 294"/>
                <a:gd name="T25" fmla="*/ 91 h 131"/>
                <a:gd name="T26" fmla="*/ 156 w 294"/>
                <a:gd name="T27" fmla="*/ 88 h 131"/>
                <a:gd name="T28" fmla="*/ 170 w 294"/>
                <a:gd name="T29" fmla="*/ 81 h 131"/>
                <a:gd name="T30" fmla="*/ 183 w 294"/>
                <a:gd name="T31" fmla="*/ 74 h 131"/>
                <a:gd name="T32" fmla="*/ 208 w 294"/>
                <a:gd name="T33" fmla="*/ 60 h 131"/>
                <a:gd name="T34" fmla="*/ 231 w 294"/>
                <a:gd name="T35" fmla="*/ 45 h 131"/>
                <a:gd name="T36" fmla="*/ 252 w 294"/>
                <a:gd name="T37" fmla="*/ 32 h 131"/>
                <a:gd name="T38" fmla="*/ 268 w 294"/>
                <a:gd name="T39" fmla="*/ 19 h 131"/>
                <a:gd name="T40" fmla="*/ 281 w 294"/>
                <a:gd name="T41" fmla="*/ 9 h 131"/>
                <a:gd name="T42" fmla="*/ 291 w 294"/>
                <a:gd name="T43" fmla="*/ 0 h 131"/>
                <a:gd name="T44" fmla="*/ 293 w 294"/>
                <a:gd name="T45" fmla="*/ 0 h 131"/>
                <a:gd name="T46" fmla="*/ 293 w 294"/>
                <a:gd name="T47" fmla="*/ 2 h 131"/>
                <a:gd name="T48" fmla="*/ 283 w 294"/>
                <a:gd name="T49" fmla="*/ 12 h 131"/>
                <a:gd name="T50" fmla="*/ 271 w 294"/>
                <a:gd name="T51" fmla="*/ 22 h 131"/>
                <a:gd name="T52" fmla="*/ 254 w 294"/>
                <a:gd name="T53" fmla="*/ 35 h 131"/>
                <a:gd name="T54" fmla="*/ 234 w 294"/>
                <a:gd name="T55" fmla="*/ 49 h 131"/>
                <a:gd name="T56" fmla="*/ 223 w 294"/>
                <a:gd name="T57" fmla="*/ 57 h 131"/>
                <a:gd name="T58" fmla="*/ 211 w 294"/>
                <a:gd name="T59" fmla="*/ 64 h 131"/>
                <a:gd name="T60" fmla="*/ 186 w 294"/>
                <a:gd name="T61" fmla="*/ 79 h 131"/>
                <a:gd name="T62" fmla="*/ 172 w 294"/>
                <a:gd name="T63" fmla="*/ 86 h 131"/>
                <a:gd name="T64" fmla="*/ 158 w 294"/>
                <a:gd name="T65" fmla="*/ 93 h 131"/>
                <a:gd name="T66" fmla="*/ 152 w 294"/>
                <a:gd name="T67" fmla="*/ 96 h 131"/>
                <a:gd name="T68" fmla="*/ 145 w 294"/>
                <a:gd name="T69" fmla="*/ 99 h 131"/>
                <a:gd name="T70" fmla="*/ 131 w 294"/>
                <a:gd name="T71" fmla="*/ 105 h 131"/>
                <a:gd name="T72" fmla="*/ 103 w 294"/>
                <a:gd name="T73" fmla="*/ 115 h 131"/>
                <a:gd name="T74" fmla="*/ 76 w 294"/>
                <a:gd name="T75" fmla="*/ 122 h 131"/>
                <a:gd name="T76" fmla="*/ 52 w 294"/>
                <a:gd name="T77" fmla="*/ 127 h 131"/>
                <a:gd name="T78" fmla="*/ 31 w 294"/>
                <a:gd name="T79" fmla="*/ 129 h 131"/>
                <a:gd name="T80" fmla="*/ 23 w 294"/>
                <a:gd name="T81" fmla="*/ 130 h 131"/>
                <a:gd name="T82" fmla="*/ 21 w 294"/>
                <a:gd name="T83" fmla="*/ 131 h 131"/>
                <a:gd name="T84" fmla="*/ 19 w 294"/>
                <a:gd name="T85" fmla="*/ 131 h 131"/>
                <a:gd name="T86" fmla="*/ 15 w 294"/>
                <a:gd name="T87" fmla="*/ 131 h 131"/>
                <a:gd name="T88" fmla="*/ 1 w 294"/>
                <a:gd name="T89" fmla="*/ 131 h 131"/>
                <a:gd name="T90" fmla="*/ 0 w 294"/>
                <a:gd name="T91" fmla="*/ 130 h 131"/>
                <a:gd name="T92" fmla="*/ 1 w 294"/>
                <a:gd name="T93" fmla="*/ 1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4" h="131">
                  <a:moveTo>
                    <a:pt x="1" y="128"/>
                  </a:moveTo>
                  <a:cubicBezTo>
                    <a:pt x="1" y="128"/>
                    <a:pt x="6" y="128"/>
                    <a:pt x="15" y="127"/>
                  </a:cubicBezTo>
                  <a:cubicBezTo>
                    <a:pt x="16" y="127"/>
                    <a:pt x="17" y="127"/>
                    <a:pt x="19" y="127"/>
                  </a:cubicBezTo>
                  <a:cubicBezTo>
                    <a:pt x="19" y="127"/>
                    <a:pt x="20" y="127"/>
                    <a:pt x="20" y="127"/>
                  </a:cubicBezTo>
                  <a:cubicBezTo>
                    <a:pt x="21" y="127"/>
                    <a:pt x="22" y="127"/>
                    <a:pt x="22" y="127"/>
                  </a:cubicBezTo>
                  <a:cubicBezTo>
                    <a:pt x="25" y="126"/>
                    <a:pt x="28" y="126"/>
                    <a:pt x="31" y="126"/>
                  </a:cubicBezTo>
                  <a:cubicBezTo>
                    <a:pt x="34" y="125"/>
                    <a:pt x="37" y="125"/>
                    <a:pt x="40" y="124"/>
                  </a:cubicBezTo>
                  <a:cubicBezTo>
                    <a:pt x="44" y="124"/>
                    <a:pt x="48" y="123"/>
                    <a:pt x="51" y="122"/>
                  </a:cubicBezTo>
                  <a:cubicBezTo>
                    <a:pt x="59" y="121"/>
                    <a:pt x="67" y="119"/>
                    <a:pt x="75" y="117"/>
                  </a:cubicBezTo>
                  <a:cubicBezTo>
                    <a:pt x="83" y="115"/>
                    <a:pt x="92" y="112"/>
                    <a:pt x="101" y="110"/>
                  </a:cubicBezTo>
                  <a:cubicBezTo>
                    <a:pt x="110" y="106"/>
                    <a:pt x="119" y="103"/>
                    <a:pt x="129" y="100"/>
                  </a:cubicBezTo>
                  <a:cubicBezTo>
                    <a:pt x="133" y="98"/>
                    <a:pt x="138" y="96"/>
                    <a:pt x="142" y="94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61" y="86"/>
                    <a:pt x="165" y="83"/>
                    <a:pt x="170" y="81"/>
                  </a:cubicBezTo>
                  <a:cubicBezTo>
                    <a:pt x="174" y="79"/>
                    <a:pt x="179" y="77"/>
                    <a:pt x="183" y="74"/>
                  </a:cubicBezTo>
                  <a:cubicBezTo>
                    <a:pt x="192" y="70"/>
                    <a:pt x="200" y="65"/>
                    <a:pt x="208" y="60"/>
                  </a:cubicBezTo>
                  <a:cubicBezTo>
                    <a:pt x="216" y="55"/>
                    <a:pt x="224" y="50"/>
                    <a:pt x="231" y="45"/>
                  </a:cubicBezTo>
                  <a:cubicBezTo>
                    <a:pt x="239" y="41"/>
                    <a:pt x="245" y="36"/>
                    <a:pt x="252" y="32"/>
                  </a:cubicBezTo>
                  <a:cubicBezTo>
                    <a:pt x="258" y="27"/>
                    <a:pt x="263" y="23"/>
                    <a:pt x="268" y="19"/>
                  </a:cubicBezTo>
                  <a:cubicBezTo>
                    <a:pt x="273" y="15"/>
                    <a:pt x="277" y="12"/>
                    <a:pt x="281" y="9"/>
                  </a:cubicBezTo>
                  <a:cubicBezTo>
                    <a:pt x="287" y="4"/>
                    <a:pt x="291" y="0"/>
                    <a:pt x="291" y="0"/>
                  </a:cubicBezTo>
                  <a:cubicBezTo>
                    <a:pt x="292" y="0"/>
                    <a:pt x="293" y="0"/>
                    <a:pt x="293" y="0"/>
                  </a:cubicBezTo>
                  <a:cubicBezTo>
                    <a:pt x="294" y="1"/>
                    <a:pt x="294" y="2"/>
                    <a:pt x="293" y="2"/>
                  </a:cubicBezTo>
                  <a:cubicBezTo>
                    <a:pt x="293" y="2"/>
                    <a:pt x="289" y="6"/>
                    <a:pt x="283" y="12"/>
                  </a:cubicBezTo>
                  <a:cubicBezTo>
                    <a:pt x="279" y="15"/>
                    <a:pt x="275" y="18"/>
                    <a:pt x="271" y="22"/>
                  </a:cubicBezTo>
                  <a:cubicBezTo>
                    <a:pt x="266" y="26"/>
                    <a:pt x="260" y="31"/>
                    <a:pt x="254" y="35"/>
                  </a:cubicBezTo>
                  <a:cubicBezTo>
                    <a:pt x="248" y="40"/>
                    <a:pt x="241" y="44"/>
                    <a:pt x="234" y="49"/>
                  </a:cubicBezTo>
                  <a:cubicBezTo>
                    <a:pt x="231" y="52"/>
                    <a:pt x="227" y="54"/>
                    <a:pt x="223" y="57"/>
                  </a:cubicBezTo>
                  <a:cubicBezTo>
                    <a:pt x="219" y="59"/>
                    <a:pt x="215" y="62"/>
                    <a:pt x="211" y="64"/>
                  </a:cubicBezTo>
                  <a:cubicBezTo>
                    <a:pt x="203" y="69"/>
                    <a:pt x="194" y="74"/>
                    <a:pt x="186" y="79"/>
                  </a:cubicBezTo>
                  <a:cubicBezTo>
                    <a:pt x="181" y="81"/>
                    <a:pt x="177" y="84"/>
                    <a:pt x="172" y="86"/>
                  </a:cubicBezTo>
                  <a:cubicBezTo>
                    <a:pt x="168" y="88"/>
                    <a:pt x="163" y="91"/>
                    <a:pt x="158" y="93"/>
                  </a:cubicBezTo>
                  <a:cubicBezTo>
                    <a:pt x="156" y="94"/>
                    <a:pt x="154" y="95"/>
                    <a:pt x="152" y="96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0" y="101"/>
                    <a:pt x="135" y="103"/>
                    <a:pt x="131" y="105"/>
                  </a:cubicBezTo>
                  <a:cubicBezTo>
                    <a:pt x="121" y="108"/>
                    <a:pt x="112" y="111"/>
                    <a:pt x="103" y="115"/>
                  </a:cubicBezTo>
                  <a:cubicBezTo>
                    <a:pt x="94" y="117"/>
                    <a:pt x="85" y="120"/>
                    <a:pt x="76" y="122"/>
                  </a:cubicBezTo>
                  <a:cubicBezTo>
                    <a:pt x="68" y="124"/>
                    <a:pt x="59" y="125"/>
                    <a:pt x="52" y="127"/>
                  </a:cubicBezTo>
                  <a:cubicBezTo>
                    <a:pt x="44" y="128"/>
                    <a:pt x="37" y="129"/>
                    <a:pt x="31" y="129"/>
                  </a:cubicBezTo>
                  <a:cubicBezTo>
                    <a:pt x="28" y="130"/>
                    <a:pt x="25" y="130"/>
                    <a:pt x="23" y="130"/>
                  </a:cubicBezTo>
                  <a:cubicBezTo>
                    <a:pt x="22" y="130"/>
                    <a:pt x="21" y="131"/>
                    <a:pt x="21" y="131"/>
                  </a:cubicBezTo>
                  <a:cubicBezTo>
                    <a:pt x="20" y="131"/>
                    <a:pt x="19" y="131"/>
                    <a:pt x="19" y="131"/>
                  </a:cubicBezTo>
                  <a:cubicBezTo>
                    <a:pt x="17" y="131"/>
                    <a:pt x="16" y="131"/>
                    <a:pt x="15" y="131"/>
                  </a:cubicBezTo>
                  <a:cubicBezTo>
                    <a:pt x="6" y="131"/>
                    <a:pt x="1" y="131"/>
                    <a:pt x="1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29"/>
                    <a:pt x="0" y="129"/>
                    <a:pt x="1" y="128"/>
                  </a:cubicBezTo>
                  <a:close/>
                </a:path>
              </a:pathLst>
            </a:custGeom>
            <a:solidFill>
              <a:srgbClr val="1C2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0" name="Freeform 232">
              <a:extLst>
                <a:ext uri="{FF2B5EF4-FFF2-40B4-BE49-F238E27FC236}">
                  <a16:creationId xmlns:a16="http://schemas.microsoft.com/office/drawing/2014/main" id="{8F0BB431-D91F-4E4D-9BC2-D5A1C8BE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8325" y="1982788"/>
              <a:ext cx="36513" cy="207962"/>
            </a:xfrm>
            <a:custGeom>
              <a:avLst/>
              <a:gdLst>
                <a:gd name="T0" fmla="*/ 13 w 13"/>
                <a:gd name="T1" fmla="*/ 2 h 74"/>
                <a:gd name="T2" fmla="*/ 12 w 13"/>
                <a:gd name="T3" fmla="*/ 13 h 74"/>
                <a:gd name="T4" fmla="*/ 9 w 13"/>
                <a:gd name="T5" fmla="*/ 38 h 74"/>
                <a:gd name="T6" fmla="*/ 7 w 13"/>
                <a:gd name="T7" fmla="*/ 51 h 74"/>
                <a:gd name="T8" fmla="*/ 5 w 13"/>
                <a:gd name="T9" fmla="*/ 62 h 74"/>
                <a:gd name="T10" fmla="*/ 3 w 13"/>
                <a:gd name="T11" fmla="*/ 73 h 74"/>
                <a:gd name="T12" fmla="*/ 3 w 13"/>
                <a:gd name="T13" fmla="*/ 73 h 74"/>
                <a:gd name="T14" fmla="*/ 1 w 13"/>
                <a:gd name="T15" fmla="*/ 74 h 74"/>
                <a:gd name="T16" fmla="*/ 0 w 13"/>
                <a:gd name="T17" fmla="*/ 72 h 74"/>
                <a:gd name="T18" fmla="*/ 1 w 13"/>
                <a:gd name="T19" fmla="*/ 61 h 74"/>
                <a:gd name="T20" fmla="*/ 2 w 13"/>
                <a:gd name="T21" fmla="*/ 50 h 74"/>
                <a:gd name="T22" fmla="*/ 3 w 13"/>
                <a:gd name="T23" fmla="*/ 37 h 74"/>
                <a:gd name="T24" fmla="*/ 5 w 13"/>
                <a:gd name="T25" fmla="*/ 24 h 74"/>
                <a:gd name="T26" fmla="*/ 7 w 13"/>
                <a:gd name="T27" fmla="*/ 12 h 74"/>
                <a:gd name="T28" fmla="*/ 10 w 13"/>
                <a:gd name="T29" fmla="*/ 2 h 74"/>
                <a:gd name="T30" fmla="*/ 12 w 13"/>
                <a:gd name="T31" fmla="*/ 1 h 74"/>
                <a:gd name="T32" fmla="*/ 13 w 13"/>
                <a:gd name="T33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74">
                  <a:moveTo>
                    <a:pt x="13" y="2"/>
                  </a:moveTo>
                  <a:cubicBezTo>
                    <a:pt x="13" y="2"/>
                    <a:pt x="13" y="7"/>
                    <a:pt x="12" y="13"/>
                  </a:cubicBezTo>
                  <a:cubicBezTo>
                    <a:pt x="11" y="20"/>
                    <a:pt x="10" y="29"/>
                    <a:pt x="9" y="38"/>
                  </a:cubicBezTo>
                  <a:cubicBezTo>
                    <a:pt x="8" y="42"/>
                    <a:pt x="8" y="46"/>
                    <a:pt x="7" y="51"/>
                  </a:cubicBezTo>
                  <a:cubicBezTo>
                    <a:pt x="6" y="55"/>
                    <a:pt x="6" y="59"/>
                    <a:pt x="5" y="62"/>
                  </a:cubicBezTo>
                  <a:cubicBezTo>
                    <a:pt x="4" y="68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4"/>
                    <a:pt x="1" y="74"/>
                  </a:cubicBezTo>
                  <a:cubicBezTo>
                    <a:pt x="1" y="74"/>
                    <a:pt x="0" y="73"/>
                    <a:pt x="0" y="72"/>
                  </a:cubicBezTo>
                  <a:cubicBezTo>
                    <a:pt x="0" y="72"/>
                    <a:pt x="0" y="68"/>
                    <a:pt x="1" y="61"/>
                  </a:cubicBezTo>
                  <a:cubicBezTo>
                    <a:pt x="1" y="58"/>
                    <a:pt x="1" y="54"/>
                    <a:pt x="2" y="50"/>
                  </a:cubicBezTo>
                  <a:cubicBezTo>
                    <a:pt x="2" y="46"/>
                    <a:pt x="3" y="41"/>
                    <a:pt x="3" y="37"/>
                  </a:cubicBezTo>
                  <a:cubicBezTo>
                    <a:pt x="4" y="32"/>
                    <a:pt x="5" y="28"/>
                    <a:pt x="5" y="24"/>
                  </a:cubicBezTo>
                  <a:cubicBezTo>
                    <a:pt x="6" y="20"/>
                    <a:pt x="7" y="16"/>
                    <a:pt x="7" y="12"/>
                  </a:cubicBezTo>
                  <a:cubicBezTo>
                    <a:pt x="9" y="6"/>
                    <a:pt x="10" y="2"/>
                    <a:pt x="10" y="2"/>
                  </a:cubicBezTo>
                  <a:cubicBezTo>
                    <a:pt x="10" y="1"/>
                    <a:pt x="11" y="0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1C2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1" name="Freeform 233">
              <a:extLst>
                <a:ext uri="{FF2B5EF4-FFF2-40B4-BE49-F238E27FC236}">
                  <a16:creationId xmlns:a16="http://schemas.microsoft.com/office/drawing/2014/main" id="{71E5B287-4339-41D9-8D4F-4BB9861A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1200150"/>
              <a:ext cx="139700" cy="153987"/>
            </a:xfrm>
            <a:custGeom>
              <a:avLst/>
              <a:gdLst>
                <a:gd name="T0" fmla="*/ 47 w 50"/>
                <a:gd name="T1" fmla="*/ 22 h 55"/>
                <a:gd name="T2" fmla="*/ 19 w 50"/>
                <a:gd name="T3" fmla="*/ 2 h 55"/>
                <a:gd name="T4" fmla="*/ 3 w 50"/>
                <a:gd name="T5" fmla="*/ 32 h 55"/>
                <a:gd name="T6" fmla="*/ 31 w 50"/>
                <a:gd name="T7" fmla="*/ 52 h 55"/>
                <a:gd name="T8" fmla="*/ 47 w 50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47" y="22"/>
                  </a:moveTo>
                  <a:cubicBezTo>
                    <a:pt x="44" y="9"/>
                    <a:pt x="31" y="0"/>
                    <a:pt x="19" y="2"/>
                  </a:cubicBezTo>
                  <a:cubicBezTo>
                    <a:pt x="7" y="5"/>
                    <a:pt x="0" y="19"/>
                    <a:pt x="3" y="32"/>
                  </a:cubicBezTo>
                  <a:cubicBezTo>
                    <a:pt x="6" y="46"/>
                    <a:pt x="18" y="55"/>
                    <a:pt x="31" y="52"/>
                  </a:cubicBezTo>
                  <a:cubicBezTo>
                    <a:pt x="43" y="50"/>
                    <a:pt x="50" y="36"/>
                    <a:pt x="47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2" name="Freeform 234">
              <a:extLst>
                <a:ext uri="{FF2B5EF4-FFF2-40B4-BE49-F238E27FC236}">
                  <a16:creationId xmlns:a16="http://schemas.microsoft.com/office/drawing/2014/main" id="{9F787DCD-1849-4C56-BD19-8B11C42CA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3" y="1233488"/>
              <a:ext cx="103188" cy="112712"/>
            </a:xfrm>
            <a:custGeom>
              <a:avLst/>
              <a:gdLst>
                <a:gd name="T0" fmla="*/ 35 w 37"/>
                <a:gd name="T1" fmla="*/ 16 h 40"/>
                <a:gd name="T2" fmla="*/ 15 w 37"/>
                <a:gd name="T3" fmla="*/ 2 h 40"/>
                <a:gd name="T4" fmla="*/ 3 w 37"/>
                <a:gd name="T5" fmla="*/ 24 h 40"/>
                <a:gd name="T6" fmla="*/ 23 w 37"/>
                <a:gd name="T7" fmla="*/ 38 h 40"/>
                <a:gd name="T8" fmla="*/ 35 w 37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35" y="16"/>
                  </a:moveTo>
                  <a:cubicBezTo>
                    <a:pt x="33" y="6"/>
                    <a:pt x="24" y="0"/>
                    <a:pt x="15" y="2"/>
                  </a:cubicBezTo>
                  <a:cubicBezTo>
                    <a:pt x="6" y="4"/>
                    <a:pt x="0" y="14"/>
                    <a:pt x="3" y="24"/>
                  </a:cubicBezTo>
                  <a:cubicBezTo>
                    <a:pt x="5" y="34"/>
                    <a:pt x="14" y="40"/>
                    <a:pt x="23" y="38"/>
                  </a:cubicBezTo>
                  <a:cubicBezTo>
                    <a:pt x="32" y="36"/>
                    <a:pt x="37" y="26"/>
                    <a:pt x="35" y="16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3" name="Freeform 235">
              <a:extLst>
                <a:ext uri="{FF2B5EF4-FFF2-40B4-BE49-F238E27FC236}">
                  <a16:creationId xmlns:a16="http://schemas.microsoft.com/office/drawing/2014/main" id="{7236B75E-1CB3-4E2B-99F4-9A87A2824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1236663"/>
              <a:ext cx="33338" cy="33337"/>
            </a:xfrm>
            <a:custGeom>
              <a:avLst/>
              <a:gdLst>
                <a:gd name="T0" fmla="*/ 1 w 12"/>
                <a:gd name="T1" fmla="*/ 7 h 12"/>
                <a:gd name="T2" fmla="*/ 7 w 12"/>
                <a:gd name="T3" fmla="*/ 11 h 12"/>
                <a:gd name="T4" fmla="*/ 11 w 12"/>
                <a:gd name="T5" fmla="*/ 5 h 12"/>
                <a:gd name="T6" fmla="*/ 5 w 12"/>
                <a:gd name="T7" fmla="*/ 1 h 12"/>
                <a:gd name="T8" fmla="*/ 1 w 1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7"/>
                  </a:moveTo>
                  <a:cubicBezTo>
                    <a:pt x="1" y="10"/>
                    <a:pt x="4" y="12"/>
                    <a:pt x="7" y="11"/>
                  </a:cubicBezTo>
                  <a:cubicBezTo>
                    <a:pt x="10" y="10"/>
                    <a:pt x="12" y="7"/>
                    <a:pt x="11" y="5"/>
                  </a:cubicBezTo>
                  <a:cubicBezTo>
                    <a:pt x="10" y="2"/>
                    <a:pt x="8" y="0"/>
                    <a:pt x="5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4" name="Freeform 236">
              <a:extLst>
                <a:ext uri="{FF2B5EF4-FFF2-40B4-BE49-F238E27FC236}">
                  <a16:creationId xmlns:a16="http://schemas.microsoft.com/office/drawing/2014/main" id="{983EC1B5-8F60-4BB4-83B1-B0EF8A4B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5613" y="1290638"/>
              <a:ext cx="58738" cy="36512"/>
            </a:xfrm>
            <a:custGeom>
              <a:avLst/>
              <a:gdLst>
                <a:gd name="T0" fmla="*/ 3 w 21"/>
                <a:gd name="T1" fmla="*/ 0 h 13"/>
                <a:gd name="T2" fmla="*/ 0 w 21"/>
                <a:gd name="T3" fmla="*/ 2 h 13"/>
                <a:gd name="T4" fmla="*/ 5 w 21"/>
                <a:gd name="T5" fmla="*/ 11 h 13"/>
                <a:gd name="T6" fmla="*/ 11 w 21"/>
                <a:gd name="T7" fmla="*/ 13 h 13"/>
                <a:gd name="T8" fmla="*/ 18 w 21"/>
                <a:gd name="T9" fmla="*/ 10 h 13"/>
                <a:gd name="T10" fmla="*/ 14 w 21"/>
                <a:gd name="T11" fmla="*/ 1 h 13"/>
                <a:gd name="T12" fmla="*/ 12 w 21"/>
                <a:gd name="T13" fmla="*/ 2 h 13"/>
                <a:gd name="T14" fmla="*/ 11 w 21"/>
                <a:gd name="T15" fmla="*/ 2 h 13"/>
                <a:gd name="T16" fmla="*/ 10 w 21"/>
                <a:gd name="T17" fmla="*/ 3 h 13"/>
                <a:gd name="T18" fmla="*/ 9 w 21"/>
                <a:gd name="T19" fmla="*/ 3 h 13"/>
                <a:gd name="T20" fmla="*/ 9 w 21"/>
                <a:gd name="T21" fmla="*/ 3 h 13"/>
                <a:gd name="T22" fmla="*/ 8 w 21"/>
                <a:gd name="T23" fmla="*/ 3 h 13"/>
                <a:gd name="T24" fmla="*/ 4 w 21"/>
                <a:gd name="T25" fmla="*/ 0 h 13"/>
                <a:gd name="T26" fmla="*/ 3 w 21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3" y="9"/>
                    <a:pt x="5" y="11"/>
                  </a:cubicBezTo>
                  <a:cubicBezTo>
                    <a:pt x="7" y="12"/>
                    <a:pt x="9" y="13"/>
                    <a:pt x="11" y="13"/>
                  </a:cubicBezTo>
                  <a:cubicBezTo>
                    <a:pt x="13" y="13"/>
                    <a:pt x="16" y="12"/>
                    <a:pt x="18" y="10"/>
                  </a:cubicBezTo>
                  <a:cubicBezTo>
                    <a:pt x="21" y="6"/>
                    <a:pt x="18" y="1"/>
                    <a:pt x="14" y="1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3"/>
                    <a:pt x="5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5" name="Freeform 237">
              <a:extLst>
                <a:ext uri="{FF2B5EF4-FFF2-40B4-BE49-F238E27FC236}">
                  <a16:creationId xmlns:a16="http://schemas.microsoft.com/office/drawing/2014/main" id="{C78C19DE-4283-4512-BA6F-2F07DEF86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1093788"/>
              <a:ext cx="144463" cy="157162"/>
            </a:xfrm>
            <a:custGeom>
              <a:avLst/>
              <a:gdLst>
                <a:gd name="T0" fmla="*/ 47 w 51"/>
                <a:gd name="T1" fmla="*/ 23 h 56"/>
                <a:gd name="T2" fmla="*/ 20 w 51"/>
                <a:gd name="T3" fmla="*/ 3 h 56"/>
                <a:gd name="T4" fmla="*/ 3 w 51"/>
                <a:gd name="T5" fmla="*/ 33 h 56"/>
                <a:gd name="T6" fmla="*/ 31 w 51"/>
                <a:gd name="T7" fmla="*/ 53 h 56"/>
                <a:gd name="T8" fmla="*/ 47 w 51"/>
                <a:gd name="T9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6">
                  <a:moveTo>
                    <a:pt x="47" y="23"/>
                  </a:moveTo>
                  <a:cubicBezTo>
                    <a:pt x="44" y="9"/>
                    <a:pt x="32" y="0"/>
                    <a:pt x="20" y="3"/>
                  </a:cubicBezTo>
                  <a:cubicBezTo>
                    <a:pt x="7" y="6"/>
                    <a:pt x="0" y="19"/>
                    <a:pt x="3" y="33"/>
                  </a:cubicBezTo>
                  <a:cubicBezTo>
                    <a:pt x="6" y="47"/>
                    <a:pt x="19" y="56"/>
                    <a:pt x="31" y="53"/>
                  </a:cubicBezTo>
                  <a:cubicBezTo>
                    <a:pt x="43" y="50"/>
                    <a:pt x="51" y="36"/>
                    <a:pt x="47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6" name="Freeform 238">
              <a:extLst>
                <a:ext uri="{FF2B5EF4-FFF2-40B4-BE49-F238E27FC236}">
                  <a16:creationId xmlns:a16="http://schemas.microsoft.com/office/drawing/2014/main" id="{78556966-D028-4F3A-9798-15176BE00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1127125"/>
              <a:ext cx="103188" cy="112712"/>
            </a:xfrm>
            <a:custGeom>
              <a:avLst/>
              <a:gdLst>
                <a:gd name="T0" fmla="*/ 35 w 37"/>
                <a:gd name="T1" fmla="*/ 17 h 40"/>
                <a:gd name="T2" fmla="*/ 14 w 37"/>
                <a:gd name="T3" fmla="*/ 2 h 40"/>
                <a:gd name="T4" fmla="*/ 2 w 37"/>
                <a:gd name="T5" fmla="*/ 24 h 40"/>
                <a:gd name="T6" fmla="*/ 22 w 37"/>
                <a:gd name="T7" fmla="*/ 38 h 40"/>
                <a:gd name="T8" fmla="*/ 35 w 37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35" y="17"/>
                  </a:moveTo>
                  <a:cubicBezTo>
                    <a:pt x="32" y="7"/>
                    <a:pt x="23" y="0"/>
                    <a:pt x="14" y="2"/>
                  </a:cubicBezTo>
                  <a:cubicBezTo>
                    <a:pt x="5" y="4"/>
                    <a:pt x="0" y="14"/>
                    <a:pt x="2" y="24"/>
                  </a:cubicBezTo>
                  <a:cubicBezTo>
                    <a:pt x="4" y="34"/>
                    <a:pt x="13" y="40"/>
                    <a:pt x="22" y="38"/>
                  </a:cubicBezTo>
                  <a:cubicBezTo>
                    <a:pt x="31" y="36"/>
                    <a:pt x="37" y="26"/>
                    <a:pt x="35" y="17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7" name="Freeform 239">
              <a:extLst>
                <a:ext uri="{FF2B5EF4-FFF2-40B4-BE49-F238E27FC236}">
                  <a16:creationId xmlns:a16="http://schemas.microsoft.com/office/drawing/2014/main" id="{601DFCF0-ABEF-4A4D-8CA4-079E5DC2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988" y="1130300"/>
              <a:ext cx="33338" cy="33337"/>
            </a:xfrm>
            <a:custGeom>
              <a:avLst/>
              <a:gdLst>
                <a:gd name="T0" fmla="*/ 1 w 12"/>
                <a:gd name="T1" fmla="*/ 7 h 12"/>
                <a:gd name="T2" fmla="*/ 8 w 12"/>
                <a:gd name="T3" fmla="*/ 11 h 12"/>
                <a:gd name="T4" fmla="*/ 12 w 12"/>
                <a:gd name="T5" fmla="*/ 5 h 12"/>
                <a:gd name="T6" fmla="*/ 5 w 12"/>
                <a:gd name="T7" fmla="*/ 1 h 12"/>
                <a:gd name="T8" fmla="*/ 1 w 1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7"/>
                  </a:moveTo>
                  <a:cubicBezTo>
                    <a:pt x="2" y="10"/>
                    <a:pt x="5" y="12"/>
                    <a:pt x="8" y="11"/>
                  </a:cubicBezTo>
                  <a:cubicBezTo>
                    <a:pt x="10" y="11"/>
                    <a:pt x="12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Freeform 240">
              <a:extLst>
                <a:ext uri="{FF2B5EF4-FFF2-40B4-BE49-F238E27FC236}">
                  <a16:creationId xmlns:a16="http://schemas.microsoft.com/office/drawing/2014/main" id="{D4A7B35A-253F-4AE6-9CAA-5045354D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475" y="1182688"/>
              <a:ext cx="61913" cy="36512"/>
            </a:xfrm>
            <a:custGeom>
              <a:avLst/>
              <a:gdLst>
                <a:gd name="T0" fmla="*/ 3 w 22"/>
                <a:gd name="T1" fmla="*/ 0 h 13"/>
                <a:gd name="T2" fmla="*/ 1 w 22"/>
                <a:gd name="T3" fmla="*/ 2 h 13"/>
                <a:gd name="T4" fmla="*/ 6 w 22"/>
                <a:gd name="T5" fmla="*/ 11 h 13"/>
                <a:gd name="T6" fmla="*/ 11 w 22"/>
                <a:gd name="T7" fmla="*/ 13 h 13"/>
                <a:gd name="T8" fmla="*/ 18 w 22"/>
                <a:gd name="T9" fmla="*/ 10 h 13"/>
                <a:gd name="T10" fmla="*/ 15 w 22"/>
                <a:gd name="T11" fmla="*/ 1 h 13"/>
                <a:gd name="T12" fmla="*/ 13 w 22"/>
                <a:gd name="T13" fmla="*/ 2 h 13"/>
                <a:gd name="T14" fmla="*/ 11 w 22"/>
                <a:gd name="T15" fmla="*/ 3 h 13"/>
                <a:gd name="T16" fmla="*/ 10 w 22"/>
                <a:gd name="T17" fmla="*/ 3 h 13"/>
                <a:gd name="T18" fmla="*/ 9 w 22"/>
                <a:gd name="T19" fmla="*/ 3 h 13"/>
                <a:gd name="T20" fmla="*/ 9 w 22"/>
                <a:gd name="T21" fmla="*/ 3 h 13"/>
                <a:gd name="T22" fmla="*/ 9 w 22"/>
                <a:gd name="T23" fmla="*/ 3 h 13"/>
                <a:gd name="T24" fmla="*/ 4 w 22"/>
                <a:gd name="T25" fmla="*/ 0 h 13"/>
                <a:gd name="T26" fmla="*/ 3 w 2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3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6"/>
                    <a:pt x="3" y="9"/>
                    <a:pt x="6" y="11"/>
                  </a:cubicBezTo>
                  <a:cubicBezTo>
                    <a:pt x="8" y="12"/>
                    <a:pt x="9" y="13"/>
                    <a:pt x="11" y="13"/>
                  </a:cubicBezTo>
                  <a:cubicBezTo>
                    <a:pt x="14" y="13"/>
                    <a:pt x="17" y="12"/>
                    <a:pt x="18" y="10"/>
                  </a:cubicBezTo>
                  <a:cubicBezTo>
                    <a:pt x="22" y="7"/>
                    <a:pt x="19" y="1"/>
                    <a:pt x="15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"/>
                    <a:pt x="6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49" name="Picture 241">
              <a:extLst>
                <a:ext uri="{FF2B5EF4-FFF2-40B4-BE49-F238E27FC236}">
                  <a16:creationId xmlns:a16="http://schemas.microsoft.com/office/drawing/2014/main" id="{6B044B3F-FF02-446A-9FC8-19A1F9A2C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0713" y="1228725"/>
              <a:ext cx="1524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" name="Freeform 242">
              <a:extLst>
                <a:ext uri="{FF2B5EF4-FFF2-40B4-BE49-F238E27FC236}">
                  <a16:creationId xmlns:a16="http://schemas.microsoft.com/office/drawing/2014/main" id="{95241AE2-0C6C-470E-8F29-8CDAB9F74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650" y="1250950"/>
              <a:ext cx="82550" cy="95250"/>
            </a:xfrm>
            <a:custGeom>
              <a:avLst/>
              <a:gdLst>
                <a:gd name="T0" fmla="*/ 16 w 29"/>
                <a:gd name="T1" fmla="*/ 2 h 34"/>
                <a:gd name="T2" fmla="*/ 14 w 29"/>
                <a:gd name="T3" fmla="*/ 2 h 34"/>
                <a:gd name="T4" fmla="*/ 9 w 29"/>
                <a:gd name="T5" fmla="*/ 5 h 34"/>
                <a:gd name="T6" fmla="*/ 4 w 29"/>
                <a:gd name="T7" fmla="*/ 11 h 34"/>
                <a:gd name="T8" fmla="*/ 4 w 29"/>
                <a:gd name="T9" fmla="*/ 12 h 34"/>
                <a:gd name="T10" fmla="*/ 4 w 29"/>
                <a:gd name="T11" fmla="*/ 12 h 34"/>
                <a:gd name="T12" fmla="*/ 4 w 29"/>
                <a:gd name="T13" fmla="*/ 13 h 34"/>
                <a:gd name="T14" fmla="*/ 4 w 29"/>
                <a:gd name="T15" fmla="*/ 15 h 34"/>
                <a:gd name="T16" fmla="*/ 6 w 29"/>
                <a:gd name="T17" fmla="*/ 20 h 34"/>
                <a:gd name="T18" fmla="*/ 12 w 29"/>
                <a:gd name="T19" fmla="*/ 27 h 34"/>
                <a:gd name="T20" fmla="*/ 16 w 29"/>
                <a:gd name="T21" fmla="*/ 29 h 34"/>
                <a:gd name="T22" fmla="*/ 19 w 29"/>
                <a:gd name="T23" fmla="*/ 31 h 34"/>
                <a:gd name="T24" fmla="*/ 23 w 29"/>
                <a:gd name="T25" fmla="*/ 32 h 34"/>
                <a:gd name="T26" fmla="*/ 25 w 29"/>
                <a:gd name="T27" fmla="*/ 32 h 34"/>
                <a:gd name="T28" fmla="*/ 28 w 29"/>
                <a:gd name="T29" fmla="*/ 31 h 34"/>
                <a:gd name="T30" fmla="*/ 28 w 29"/>
                <a:gd name="T31" fmla="*/ 31 h 34"/>
                <a:gd name="T32" fmla="*/ 29 w 29"/>
                <a:gd name="T33" fmla="*/ 32 h 34"/>
                <a:gd name="T34" fmla="*/ 28 w 29"/>
                <a:gd name="T35" fmla="*/ 33 h 34"/>
                <a:gd name="T36" fmla="*/ 25 w 29"/>
                <a:gd name="T37" fmla="*/ 34 h 34"/>
                <a:gd name="T38" fmla="*/ 23 w 29"/>
                <a:gd name="T39" fmla="*/ 34 h 34"/>
                <a:gd name="T40" fmla="*/ 19 w 29"/>
                <a:gd name="T41" fmla="*/ 34 h 34"/>
                <a:gd name="T42" fmla="*/ 10 w 29"/>
                <a:gd name="T43" fmla="*/ 30 h 34"/>
                <a:gd name="T44" fmla="*/ 6 w 29"/>
                <a:gd name="T45" fmla="*/ 26 h 34"/>
                <a:gd name="T46" fmla="*/ 3 w 29"/>
                <a:gd name="T47" fmla="*/ 21 h 34"/>
                <a:gd name="T48" fmla="*/ 1 w 29"/>
                <a:gd name="T49" fmla="*/ 16 h 34"/>
                <a:gd name="T50" fmla="*/ 0 w 29"/>
                <a:gd name="T51" fmla="*/ 13 h 34"/>
                <a:gd name="T52" fmla="*/ 0 w 29"/>
                <a:gd name="T53" fmla="*/ 12 h 34"/>
                <a:gd name="T54" fmla="*/ 0 w 29"/>
                <a:gd name="T55" fmla="*/ 12 h 34"/>
                <a:gd name="T56" fmla="*/ 1 w 29"/>
                <a:gd name="T57" fmla="*/ 10 h 34"/>
                <a:gd name="T58" fmla="*/ 3 w 29"/>
                <a:gd name="T59" fmla="*/ 5 h 34"/>
                <a:gd name="T60" fmla="*/ 7 w 29"/>
                <a:gd name="T61" fmla="*/ 2 h 34"/>
                <a:gd name="T62" fmla="*/ 14 w 29"/>
                <a:gd name="T63" fmla="*/ 0 h 34"/>
                <a:gd name="T64" fmla="*/ 16 w 29"/>
                <a:gd name="T65" fmla="*/ 0 h 34"/>
                <a:gd name="T66" fmla="*/ 16 w 29"/>
                <a:gd name="T67" fmla="*/ 0 h 34"/>
                <a:gd name="T68" fmla="*/ 17 w 29"/>
                <a:gd name="T69" fmla="*/ 1 h 34"/>
                <a:gd name="T70" fmla="*/ 16 w 29"/>
                <a:gd name="T7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34">
                  <a:moveTo>
                    <a:pt x="16" y="2"/>
                  </a:moveTo>
                  <a:cubicBezTo>
                    <a:pt x="16" y="2"/>
                    <a:pt x="16" y="2"/>
                    <a:pt x="14" y="2"/>
                  </a:cubicBezTo>
                  <a:cubicBezTo>
                    <a:pt x="13" y="3"/>
                    <a:pt x="11" y="4"/>
                    <a:pt x="9" y="5"/>
                  </a:cubicBezTo>
                  <a:cubicBezTo>
                    <a:pt x="7" y="6"/>
                    <a:pt x="5" y="8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7"/>
                    <a:pt x="5" y="18"/>
                    <a:pt x="6" y="20"/>
                  </a:cubicBezTo>
                  <a:cubicBezTo>
                    <a:pt x="8" y="22"/>
                    <a:pt x="10" y="25"/>
                    <a:pt x="12" y="27"/>
                  </a:cubicBezTo>
                  <a:cubicBezTo>
                    <a:pt x="13" y="28"/>
                    <a:pt x="15" y="29"/>
                    <a:pt x="16" y="29"/>
                  </a:cubicBezTo>
                  <a:cubicBezTo>
                    <a:pt x="17" y="30"/>
                    <a:pt x="18" y="31"/>
                    <a:pt x="19" y="31"/>
                  </a:cubicBezTo>
                  <a:cubicBezTo>
                    <a:pt x="21" y="31"/>
                    <a:pt x="22" y="31"/>
                    <a:pt x="23" y="32"/>
                  </a:cubicBezTo>
                  <a:cubicBezTo>
                    <a:pt x="24" y="32"/>
                    <a:pt x="25" y="32"/>
                    <a:pt x="25" y="32"/>
                  </a:cubicBezTo>
                  <a:cubicBezTo>
                    <a:pt x="27" y="32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8" y="33"/>
                    <a:pt x="27" y="34"/>
                    <a:pt x="25" y="34"/>
                  </a:cubicBezTo>
                  <a:cubicBezTo>
                    <a:pt x="25" y="34"/>
                    <a:pt x="24" y="34"/>
                    <a:pt x="23" y="34"/>
                  </a:cubicBezTo>
                  <a:cubicBezTo>
                    <a:pt x="21" y="34"/>
                    <a:pt x="20" y="34"/>
                    <a:pt x="19" y="34"/>
                  </a:cubicBezTo>
                  <a:cubicBezTo>
                    <a:pt x="16" y="33"/>
                    <a:pt x="13" y="32"/>
                    <a:pt x="10" y="30"/>
                  </a:cubicBezTo>
                  <a:cubicBezTo>
                    <a:pt x="8" y="29"/>
                    <a:pt x="7" y="28"/>
                    <a:pt x="6" y="26"/>
                  </a:cubicBezTo>
                  <a:cubicBezTo>
                    <a:pt x="5" y="25"/>
                    <a:pt x="3" y="23"/>
                    <a:pt x="3" y="21"/>
                  </a:cubicBezTo>
                  <a:cubicBezTo>
                    <a:pt x="2" y="20"/>
                    <a:pt x="1" y="18"/>
                    <a:pt x="1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8"/>
                    <a:pt x="2" y="6"/>
                    <a:pt x="3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7" y="2"/>
                    <a:pt x="16" y="2"/>
                  </a:cubicBezTo>
                  <a:close/>
                </a:path>
              </a:pathLst>
            </a:custGeom>
            <a:solidFill>
              <a:srgbClr val="AD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" name="Freeform 243">
              <a:extLst>
                <a:ext uri="{FF2B5EF4-FFF2-40B4-BE49-F238E27FC236}">
                  <a16:creationId xmlns:a16="http://schemas.microsoft.com/office/drawing/2014/main" id="{D16E8C40-2E2E-40B0-804E-FD52E293F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613" y="992188"/>
              <a:ext cx="165100" cy="87312"/>
            </a:xfrm>
            <a:custGeom>
              <a:avLst/>
              <a:gdLst>
                <a:gd name="T0" fmla="*/ 55 w 59"/>
                <a:gd name="T1" fmla="*/ 23 h 31"/>
                <a:gd name="T2" fmla="*/ 29 w 59"/>
                <a:gd name="T3" fmla="*/ 2 h 31"/>
                <a:gd name="T4" fmla="*/ 1 w 59"/>
                <a:gd name="T5" fmla="*/ 12 h 31"/>
                <a:gd name="T6" fmla="*/ 29 w 59"/>
                <a:gd name="T7" fmla="*/ 25 h 31"/>
                <a:gd name="T8" fmla="*/ 55 w 59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1">
                  <a:moveTo>
                    <a:pt x="55" y="23"/>
                  </a:moveTo>
                  <a:cubicBezTo>
                    <a:pt x="59" y="16"/>
                    <a:pt x="46" y="6"/>
                    <a:pt x="29" y="2"/>
                  </a:cubicBezTo>
                  <a:cubicBezTo>
                    <a:pt x="18" y="0"/>
                    <a:pt x="1" y="3"/>
                    <a:pt x="1" y="12"/>
                  </a:cubicBezTo>
                  <a:cubicBezTo>
                    <a:pt x="0" y="22"/>
                    <a:pt x="13" y="22"/>
                    <a:pt x="29" y="25"/>
                  </a:cubicBezTo>
                  <a:cubicBezTo>
                    <a:pt x="40" y="27"/>
                    <a:pt x="49" y="31"/>
                    <a:pt x="55" y="23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2" name="Freeform 244">
              <a:extLst>
                <a:ext uri="{FF2B5EF4-FFF2-40B4-BE49-F238E27FC236}">
                  <a16:creationId xmlns:a16="http://schemas.microsoft.com/office/drawing/2014/main" id="{C5B3C530-F6D5-4BC6-AF60-A98943FA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0363" y="1101725"/>
              <a:ext cx="160338" cy="120650"/>
            </a:xfrm>
            <a:custGeom>
              <a:avLst/>
              <a:gdLst>
                <a:gd name="T0" fmla="*/ 6 w 57"/>
                <a:gd name="T1" fmla="*/ 37 h 43"/>
                <a:gd name="T2" fmla="*/ 23 w 57"/>
                <a:gd name="T3" fmla="*/ 9 h 43"/>
                <a:gd name="T4" fmla="*/ 53 w 57"/>
                <a:gd name="T5" fmla="*/ 9 h 43"/>
                <a:gd name="T6" fmla="*/ 31 w 57"/>
                <a:gd name="T7" fmla="*/ 30 h 43"/>
                <a:gd name="T8" fmla="*/ 6 w 57"/>
                <a:gd name="T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3">
                  <a:moveTo>
                    <a:pt x="6" y="37"/>
                  </a:moveTo>
                  <a:cubicBezTo>
                    <a:pt x="0" y="33"/>
                    <a:pt x="9" y="18"/>
                    <a:pt x="23" y="9"/>
                  </a:cubicBezTo>
                  <a:cubicBezTo>
                    <a:pt x="33" y="3"/>
                    <a:pt x="49" y="0"/>
                    <a:pt x="53" y="9"/>
                  </a:cubicBezTo>
                  <a:cubicBezTo>
                    <a:pt x="57" y="17"/>
                    <a:pt x="45" y="21"/>
                    <a:pt x="31" y="30"/>
                  </a:cubicBezTo>
                  <a:cubicBezTo>
                    <a:pt x="22" y="36"/>
                    <a:pt x="14" y="43"/>
                    <a:pt x="6" y="37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3" name="Freeform 245">
              <a:extLst>
                <a:ext uri="{FF2B5EF4-FFF2-40B4-BE49-F238E27FC236}">
                  <a16:creationId xmlns:a16="http://schemas.microsoft.com/office/drawing/2014/main" id="{D8645A06-0181-4DE1-9437-537BE86E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1281113"/>
              <a:ext cx="417513" cy="185737"/>
            </a:xfrm>
            <a:custGeom>
              <a:avLst/>
              <a:gdLst>
                <a:gd name="T0" fmla="*/ 4 w 149"/>
                <a:gd name="T1" fmla="*/ 36 h 66"/>
                <a:gd name="T2" fmla="*/ 5 w 149"/>
                <a:gd name="T3" fmla="*/ 37 h 66"/>
                <a:gd name="T4" fmla="*/ 10 w 149"/>
                <a:gd name="T5" fmla="*/ 41 h 66"/>
                <a:gd name="T6" fmla="*/ 16 w 149"/>
                <a:gd name="T7" fmla="*/ 45 h 66"/>
                <a:gd name="T8" fmla="*/ 26 w 149"/>
                <a:gd name="T9" fmla="*/ 51 h 66"/>
                <a:gd name="T10" fmla="*/ 38 w 149"/>
                <a:gd name="T11" fmla="*/ 55 h 66"/>
                <a:gd name="T12" fmla="*/ 52 w 149"/>
                <a:gd name="T13" fmla="*/ 58 h 66"/>
                <a:gd name="T14" fmla="*/ 66 w 149"/>
                <a:gd name="T15" fmla="*/ 58 h 66"/>
                <a:gd name="T16" fmla="*/ 81 w 149"/>
                <a:gd name="T17" fmla="*/ 55 h 66"/>
                <a:gd name="T18" fmla="*/ 89 w 149"/>
                <a:gd name="T19" fmla="*/ 52 h 66"/>
                <a:gd name="T20" fmla="*/ 96 w 149"/>
                <a:gd name="T21" fmla="*/ 49 h 66"/>
                <a:gd name="T22" fmla="*/ 103 w 149"/>
                <a:gd name="T23" fmla="*/ 46 h 66"/>
                <a:gd name="T24" fmla="*/ 109 w 149"/>
                <a:gd name="T25" fmla="*/ 41 h 66"/>
                <a:gd name="T26" fmla="*/ 115 w 149"/>
                <a:gd name="T27" fmla="*/ 37 h 66"/>
                <a:gd name="T28" fmla="*/ 121 w 149"/>
                <a:gd name="T29" fmla="*/ 33 h 66"/>
                <a:gd name="T30" fmla="*/ 125 w 149"/>
                <a:gd name="T31" fmla="*/ 28 h 66"/>
                <a:gd name="T32" fmla="*/ 129 w 149"/>
                <a:gd name="T33" fmla="*/ 24 h 66"/>
                <a:gd name="T34" fmla="*/ 136 w 149"/>
                <a:gd name="T35" fmla="*/ 15 h 66"/>
                <a:gd name="T36" fmla="*/ 141 w 149"/>
                <a:gd name="T37" fmla="*/ 8 h 66"/>
                <a:gd name="T38" fmla="*/ 144 w 149"/>
                <a:gd name="T39" fmla="*/ 3 h 66"/>
                <a:gd name="T40" fmla="*/ 144 w 149"/>
                <a:gd name="T41" fmla="*/ 2 h 66"/>
                <a:gd name="T42" fmla="*/ 145 w 149"/>
                <a:gd name="T43" fmla="*/ 2 h 66"/>
                <a:gd name="T44" fmla="*/ 147 w 149"/>
                <a:gd name="T45" fmla="*/ 1 h 66"/>
                <a:gd name="T46" fmla="*/ 148 w 149"/>
                <a:gd name="T47" fmla="*/ 3 h 66"/>
                <a:gd name="T48" fmla="*/ 148 w 149"/>
                <a:gd name="T49" fmla="*/ 5 h 66"/>
                <a:gd name="T50" fmla="*/ 145 w 149"/>
                <a:gd name="T51" fmla="*/ 11 h 66"/>
                <a:gd name="T52" fmla="*/ 141 w 149"/>
                <a:gd name="T53" fmla="*/ 18 h 66"/>
                <a:gd name="T54" fmla="*/ 138 w 149"/>
                <a:gd name="T55" fmla="*/ 23 h 66"/>
                <a:gd name="T56" fmla="*/ 134 w 149"/>
                <a:gd name="T57" fmla="*/ 28 h 66"/>
                <a:gd name="T58" fmla="*/ 130 w 149"/>
                <a:gd name="T59" fmla="*/ 33 h 66"/>
                <a:gd name="T60" fmla="*/ 125 w 149"/>
                <a:gd name="T61" fmla="*/ 38 h 66"/>
                <a:gd name="T62" fmla="*/ 120 w 149"/>
                <a:gd name="T63" fmla="*/ 43 h 66"/>
                <a:gd name="T64" fmla="*/ 114 w 149"/>
                <a:gd name="T65" fmla="*/ 48 h 66"/>
                <a:gd name="T66" fmla="*/ 107 w 149"/>
                <a:gd name="T67" fmla="*/ 52 h 66"/>
                <a:gd name="T68" fmla="*/ 100 w 149"/>
                <a:gd name="T69" fmla="*/ 56 h 66"/>
                <a:gd name="T70" fmla="*/ 92 w 149"/>
                <a:gd name="T71" fmla="*/ 60 h 66"/>
                <a:gd name="T72" fmla="*/ 84 w 149"/>
                <a:gd name="T73" fmla="*/ 62 h 66"/>
                <a:gd name="T74" fmla="*/ 67 w 149"/>
                <a:gd name="T75" fmla="*/ 65 h 66"/>
                <a:gd name="T76" fmla="*/ 51 w 149"/>
                <a:gd name="T77" fmla="*/ 65 h 66"/>
                <a:gd name="T78" fmla="*/ 36 w 149"/>
                <a:gd name="T79" fmla="*/ 62 h 66"/>
                <a:gd name="T80" fmla="*/ 23 w 149"/>
                <a:gd name="T81" fmla="*/ 56 h 66"/>
                <a:gd name="T82" fmla="*/ 18 w 149"/>
                <a:gd name="T83" fmla="*/ 53 h 66"/>
                <a:gd name="T84" fmla="*/ 13 w 149"/>
                <a:gd name="T85" fmla="*/ 50 h 66"/>
                <a:gd name="T86" fmla="*/ 6 w 149"/>
                <a:gd name="T87" fmla="*/ 45 h 66"/>
                <a:gd name="T88" fmla="*/ 2 w 149"/>
                <a:gd name="T89" fmla="*/ 40 h 66"/>
                <a:gd name="T90" fmla="*/ 1 w 149"/>
                <a:gd name="T91" fmla="*/ 39 h 66"/>
                <a:gd name="T92" fmla="*/ 1 w 149"/>
                <a:gd name="T93" fmla="*/ 36 h 66"/>
                <a:gd name="T94" fmla="*/ 4 w 149"/>
                <a:gd name="T95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66">
                  <a:moveTo>
                    <a:pt x="4" y="36"/>
                  </a:moveTo>
                  <a:cubicBezTo>
                    <a:pt x="4" y="36"/>
                    <a:pt x="4" y="37"/>
                    <a:pt x="5" y="37"/>
                  </a:cubicBezTo>
                  <a:cubicBezTo>
                    <a:pt x="6" y="38"/>
                    <a:pt x="8" y="39"/>
                    <a:pt x="10" y="41"/>
                  </a:cubicBezTo>
                  <a:cubicBezTo>
                    <a:pt x="11" y="42"/>
                    <a:pt x="14" y="44"/>
                    <a:pt x="16" y="45"/>
                  </a:cubicBezTo>
                  <a:cubicBezTo>
                    <a:pt x="19" y="47"/>
                    <a:pt x="22" y="49"/>
                    <a:pt x="26" y="51"/>
                  </a:cubicBezTo>
                  <a:cubicBezTo>
                    <a:pt x="29" y="52"/>
                    <a:pt x="33" y="54"/>
                    <a:pt x="38" y="55"/>
                  </a:cubicBezTo>
                  <a:cubicBezTo>
                    <a:pt x="42" y="56"/>
                    <a:pt x="47" y="57"/>
                    <a:pt x="52" y="58"/>
                  </a:cubicBezTo>
                  <a:cubicBezTo>
                    <a:pt x="56" y="58"/>
                    <a:pt x="61" y="58"/>
                    <a:pt x="66" y="58"/>
                  </a:cubicBezTo>
                  <a:cubicBezTo>
                    <a:pt x="71" y="57"/>
                    <a:pt x="77" y="56"/>
                    <a:pt x="81" y="55"/>
                  </a:cubicBezTo>
                  <a:cubicBezTo>
                    <a:pt x="84" y="54"/>
                    <a:pt x="87" y="53"/>
                    <a:pt x="89" y="52"/>
                  </a:cubicBezTo>
                  <a:cubicBezTo>
                    <a:pt x="92" y="51"/>
                    <a:pt x="94" y="50"/>
                    <a:pt x="96" y="49"/>
                  </a:cubicBezTo>
                  <a:cubicBezTo>
                    <a:pt x="99" y="48"/>
                    <a:pt x="101" y="47"/>
                    <a:pt x="103" y="46"/>
                  </a:cubicBezTo>
                  <a:cubicBezTo>
                    <a:pt x="105" y="44"/>
                    <a:pt x="107" y="43"/>
                    <a:pt x="109" y="41"/>
                  </a:cubicBezTo>
                  <a:cubicBezTo>
                    <a:pt x="111" y="40"/>
                    <a:pt x="113" y="39"/>
                    <a:pt x="115" y="37"/>
                  </a:cubicBezTo>
                  <a:cubicBezTo>
                    <a:pt x="117" y="36"/>
                    <a:pt x="119" y="34"/>
                    <a:pt x="121" y="33"/>
                  </a:cubicBezTo>
                  <a:cubicBezTo>
                    <a:pt x="122" y="31"/>
                    <a:pt x="124" y="30"/>
                    <a:pt x="125" y="28"/>
                  </a:cubicBezTo>
                  <a:cubicBezTo>
                    <a:pt x="127" y="27"/>
                    <a:pt x="128" y="25"/>
                    <a:pt x="129" y="24"/>
                  </a:cubicBezTo>
                  <a:cubicBezTo>
                    <a:pt x="132" y="21"/>
                    <a:pt x="134" y="18"/>
                    <a:pt x="136" y="15"/>
                  </a:cubicBezTo>
                  <a:cubicBezTo>
                    <a:pt x="138" y="12"/>
                    <a:pt x="140" y="10"/>
                    <a:pt x="141" y="8"/>
                  </a:cubicBezTo>
                  <a:cubicBezTo>
                    <a:pt x="142" y="6"/>
                    <a:pt x="143" y="5"/>
                    <a:pt x="144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1"/>
                    <a:pt x="146" y="0"/>
                    <a:pt x="147" y="1"/>
                  </a:cubicBezTo>
                  <a:cubicBezTo>
                    <a:pt x="148" y="1"/>
                    <a:pt x="149" y="2"/>
                    <a:pt x="148" y="3"/>
                  </a:cubicBezTo>
                  <a:cubicBezTo>
                    <a:pt x="148" y="3"/>
                    <a:pt x="148" y="4"/>
                    <a:pt x="148" y="5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4" y="13"/>
                    <a:pt x="143" y="15"/>
                    <a:pt x="141" y="18"/>
                  </a:cubicBezTo>
                  <a:cubicBezTo>
                    <a:pt x="140" y="20"/>
                    <a:pt x="139" y="21"/>
                    <a:pt x="138" y="23"/>
                  </a:cubicBezTo>
                  <a:cubicBezTo>
                    <a:pt x="137" y="24"/>
                    <a:pt x="136" y="26"/>
                    <a:pt x="134" y="28"/>
                  </a:cubicBezTo>
                  <a:cubicBezTo>
                    <a:pt x="133" y="29"/>
                    <a:pt x="132" y="31"/>
                    <a:pt x="130" y="33"/>
                  </a:cubicBezTo>
                  <a:cubicBezTo>
                    <a:pt x="129" y="34"/>
                    <a:pt x="127" y="36"/>
                    <a:pt x="125" y="38"/>
                  </a:cubicBezTo>
                  <a:cubicBezTo>
                    <a:pt x="123" y="39"/>
                    <a:pt x="122" y="41"/>
                    <a:pt x="120" y="43"/>
                  </a:cubicBezTo>
                  <a:cubicBezTo>
                    <a:pt x="118" y="44"/>
                    <a:pt x="116" y="46"/>
                    <a:pt x="114" y="48"/>
                  </a:cubicBezTo>
                  <a:cubicBezTo>
                    <a:pt x="111" y="49"/>
                    <a:pt x="109" y="51"/>
                    <a:pt x="107" y="52"/>
                  </a:cubicBezTo>
                  <a:cubicBezTo>
                    <a:pt x="104" y="53"/>
                    <a:pt x="102" y="55"/>
                    <a:pt x="100" y="56"/>
                  </a:cubicBezTo>
                  <a:cubicBezTo>
                    <a:pt x="97" y="57"/>
                    <a:pt x="94" y="58"/>
                    <a:pt x="92" y="60"/>
                  </a:cubicBezTo>
                  <a:cubicBezTo>
                    <a:pt x="89" y="60"/>
                    <a:pt x="87" y="61"/>
                    <a:pt x="84" y="62"/>
                  </a:cubicBezTo>
                  <a:cubicBezTo>
                    <a:pt x="78" y="64"/>
                    <a:pt x="73" y="65"/>
                    <a:pt x="67" y="65"/>
                  </a:cubicBezTo>
                  <a:cubicBezTo>
                    <a:pt x="62" y="66"/>
                    <a:pt x="56" y="66"/>
                    <a:pt x="51" y="65"/>
                  </a:cubicBezTo>
                  <a:cubicBezTo>
                    <a:pt x="45" y="65"/>
                    <a:pt x="40" y="63"/>
                    <a:pt x="36" y="62"/>
                  </a:cubicBezTo>
                  <a:cubicBezTo>
                    <a:pt x="31" y="60"/>
                    <a:pt x="27" y="58"/>
                    <a:pt x="23" y="56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6" y="52"/>
                    <a:pt x="15" y="51"/>
                    <a:pt x="13" y="50"/>
                  </a:cubicBezTo>
                  <a:cubicBezTo>
                    <a:pt x="10" y="48"/>
                    <a:pt x="8" y="46"/>
                    <a:pt x="6" y="45"/>
                  </a:cubicBezTo>
                  <a:cubicBezTo>
                    <a:pt x="5" y="43"/>
                    <a:pt x="3" y="41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2" y="35"/>
                    <a:pt x="3" y="35"/>
                    <a:pt x="4" y="36"/>
                  </a:cubicBezTo>
                  <a:close/>
                </a:path>
              </a:pathLst>
            </a:custGeom>
            <a:solidFill>
              <a:srgbClr val="312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4" name="Freeform 246">
              <a:extLst>
                <a:ext uri="{FF2B5EF4-FFF2-40B4-BE49-F238E27FC236}">
                  <a16:creationId xmlns:a16="http://schemas.microsoft.com/office/drawing/2014/main" id="{309DC067-E6D8-411B-A177-F69E29E81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1244600"/>
              <a:ext cx="34925" cy="53975"/>
            </a:xfrm>
            <a:custGeom>
              <a:avLst/>
              <a:gdLst>
                <a:gd name="T0" fmla="*/ 11 w 12"/>
                <a:gd name="T1" fmla="*/ 4 h 19"/>
                <a:gd name="T2" fmla="*/ 7 w 12"/>
                <a:gd name="T3" fmla="*/ 0 h 19"/>
                <a:gd name="T4" fmla="*/ 2 w 12"/>
                <a:gd name="T5" fmla="*/ 3 h 19"/>
                <a:gd name="T6" fmla="*/ 1 w 12"/>
                <a:gd name="T7" fmla="*/ 7 h 19"/>
                <a:gd name="T8" fmla="*/ 1 w 12"/>
                <a:gd name="T9" fmla="*/ 10 h 19"/>
                <a:gd name="T10" fmla="*/ 0 w 12"/>
                <a:gd name="T11" fmla="*/ 11 h 19"/>
                <a:gd name="T12" fmla="*/ 0 w 12"/>
                <a:gd name="T13" fmla="*/ 12 h 19"/>
                <a:gd name="T14" fmla="*/ 0 w 12"/>
                <a:gd name="T15" fmla="*/ 13 h 19"/>
                <a:gd name="T16" fmla="*/ 0 w 12"/>
                <a:gd name="T17" fmla="*/ 14 h 19"/>
                <a:gd name="T18" fmla="*/ 7 w 12"/>
                <a:gd name="T19" fmla="*/ 16 h 19"/>
                <a:gd name="T20" fmla="*/ 11 w 12"/>
                <a:gd name="T2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9">
                  <a:moveTo>
                    <a:pt x="11" y="4"/>
                  </a:moveTo>
                  <a:cubicBezTo>
                    <a:pt x="10" y="2"/>
                    <a:pt x="9" y="1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8"/>
                    <a:pt x="5" y="19"/>
                    <a:pt x="7" y="16"/>
                  </a:cubicBezTo>
                  <a:cubicBezTo>
                    <a:pt x="9" y="13"/>
                    <a:pt x="12" y="7"/>
                    <a:pt x="11" y="4"/>
                  </a:cubicBezTo>
                  <a:close/>
                </a:path>
              </a:pathLst>
            </a:custGeom>
            <a:solidFill>
              <a:srgbClr val="E2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5" name="Freeform 247">
              <a:extLst>
                <a:ext uri="{FF2B5EF4-FFF2-40B4-BE49-F238E27FC236}">
                  <a16:creationId xmlns:a16="http://schemas.microsoft.com/office/drawing/2014/main" id="{00E1E01D-7DD3-4163-9089-52CDB70AE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5" y="1203325"/>
              <a:ext cx="50800" cy="88900"/>
            </a:xfrm>
            <a:custGeom>
              <a:avLst/>
              <a:gdLst>
                <a:gd name="T0" fmla="*/ 16 w 18"/>
                <a:gd name="T1" fmla="*/ 7 h 32"/>
                <a:gd name="T2" fmla="*/ 5 w 18"/>
                <a:gd name="T3" fmla="*/ 4 h 32"/>
                <a:gd name="T4" fmla="*/ 1 w 18"/>
                <a:gd name="T5" fmla="*/ 20 h 32"/>
                <a:gd name="T6" fmla="*/ 4 w 18"/>
                <a:gd name="T7" fmla="*/ 31 h 32"/>
                <a:gd name="T8" fmla="*/ 6 w 18"/>
                <a:gd name="T9" fmla="*/ 31 h 32"/>
                <a:gd name="T10" fmla="*/ 13 w 18"/>
                <a:gd name="T11" fmla="*/ 21 h 32"/>
                <a:gd name="T12" fmla="*/ 16 w 1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16" y="7"/>
                  </a:moveTo>
                  <a:cubicBezTo>
                    <a:pt x="15" y="2"/>
                    <a:pt x="9" y="0"/>
                    <a:pt x="5" y="4"/>
                  </a:cubicBezTo>
                  <a:cubicBezTo>
                    <a:pt x="2" y="8"/>
                    <a:pt x="2" y="15"/>
                    <a:pt x="1" y="20"/>
                  </a:cubicBezTo>
                  <a:cubicBezTo>
                    <a:pt x="1" y="24"/>
                    <a:pt x="0" y="30"/>
                    <a:pt x="4" y="31"/>
                  </a:cubicBezTo>
                  <a:cubicBezTo>
                    <a:pt x="5" y="32"/>
                    <a:pt x="5" y="31"/>
                    <a:pt x="6" y="31"/>
                  </a:cubicBezTo>
                  <a:cubicBezTo>
                    <a:pt x="9" y="30"/>
                    <a:pt x="12" y="24"/>
                    <a:pt x="13" y="21"/>
                  </a:cubicBezTo>
                  <a:cubicBezTo>
                    <a:pt x="14" y="17"/>
                    <a:pt x="18" y="11"/>
                    <a:pt x="16" y="7"/>
                  </a:cubicBezTo>
                  <a:close/>
                </a:path>
              </a:pathLst>
            </a:custGeom>
            <a:solidFill>
              <a:srgbClr val="E2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6" name="Freeform 248">
              <a:extLst>
                <a:ext uri="{FF2B5EF4-FFF2-40B4-BE49-F238E27FC236}">
                  <a16:creationId xmlns:a16="http://schemas.microsoft.com/office/drawing/2014/main" id="{3DA50810-1E3F-4523-BE17-08AB6B79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1222375"/>
              <a:ext cx="31750" cy="44450"/>
            </a:xfrm>
            <a:custGeom>
              <a:avLst/>
              <a:gdLst>
                <a:gd name="T0" fmla="*/ 9 w 11"/>
                <a:gd name="T1" fmla="*/ 3 h 16"/>
                <a:gd name="T2" fmla="*/ 2 w 11"/>
                <a:gd name="T3" fmla="*/ 4 h 16"/>
                <a:gd name="T4" fmla="*/ 2 w 11"/>
                <a:gd name="T5" fmla="*/ 13 h 16"/>
                <a:gd name="T6" fmla="*/ 8 w 11"/>
                <a:gd name="T7" fmla="*/ 13 h 16"/>
                <a:gd name="T8" fmla="*/ 9 w 11"/>
                <a:gd name="T9" fmla="*/ 10 h 16"/>
                <a:gd name="T10" fmla="*/ 9 w 11"/>
                <a:gd name="T11" fmla="*/ 9 h 16"/>
                <a:gd name="T12" fmla="*/ 9 w 11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6">
                  <a:moveTo>
                    <a:pt x="9" y="3"/>
                  </a:moveTo>
                  <a:cubicBezTo>
                    <a:pt x="7" y="0"/>
                    <a:pt x="3" y="1"/>
                    <a:pt x="2" y="4"/>
                  </a:cubicBezTo>
                  <a:cubicBezTo>
                    <a:pt x="0" y="6"/>
                    <a:pt x="0" y="10"/>
                    <a:pt x="2" y="13"/>
                  </a:cubicBezTo>
                  <a:cubicBezTo>
                    <a:pt x="3" y="16"/>
                    <a:pt x="7" y="16"/>
                    <a:pt x="8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9" y="10"/>
                    <a:pt x="10" y="9"/>
                    <a:pt x="9" y="9"/>
                  </a:cubicBezTo>
                  <a:cubicBezTo>
                    <a:pt x="11" y="8"/>
                    <a:pt x="11" y="4"/>
                    <a:pt x="9" y="3"/>
                  </a:cubicBezTo>
                  <a:close/>
                </a:path>
              </a:pathLst>
            </a:custGeom>
            <a:solidFill>
              <a:srgbClr val="E2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7" name="Freeform 249">
              <a:extLst>
                <a:ext uri="{FF2B5EF4-FFF2-40B4-BE49-F238E27FC236}">
                  <a16:creationId xmlns:a16="http://schemas.microsoft.com/office/drawing/2014/main" id="{4893240E-61EC-4122-8A4A-201BD63A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638" y="1379538"/>
              <a:ext cx="39688" cy="58737"/>
            </a:xfrm>
            <a:custGeom>
              <a:avLst/>
              <a:gdLst>
                <a:gd name="T0" fmla="*/ 10 w 14"/>
                <a:gd name="T1" fmla="*/ 2 h 21"/>
                <a:gd name="T2" fmla="*/ 4 w 14"/>
                <a:gd name="T3" fmla="*/ 2 h 21"/>
                <a:gd name="T4" fmla="*/ 1 w 14"/>
                <a:gd name="T5" fmla="*/ 9 h 21"/>
                <a:gd name="T6" fmla="*/ 0 w 14"/>
                <a:gd name="T7" fmla="*/ 16 h 21"/>
                <a:gd name="T8" fmla="*/ 8 w 14"/>
                <a:gd name="T9" fmla="*/ 18 h 21"/>
                <a:gd name="T10" fmla="*/ 10 w 14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0" y="2"/>
                  </a:moveTo>
                  <a:cubicBezTo>
                    <a:pt x="9" y="0"/>
                    <a:pt x="5" y="0"/>
                    <a:pt x="4" y="2"/>
                  </a:cubicBezTo>
                  <a:cubicBezTo>
                    <a:pt x="2" y="4"/>
                    <a:pt x="1" y="7"/>
                    <a:pt x="1" y="9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1"/>
                    <a:pt x="6" y="21"/>
                    <a:pt x="8" y="18"/>
                  </a:cubicBezTo>
                  <a:cubicBezTo>
                    <a:pt x="11" y="14"/>
                    <a:pt x="14" y="7"/>
                    <a:pt x="10" y="2"/>
                  </a:cubicBezTo>
                  <a:close/>
                </a:path>
              </a:pathLst>
            </a:custGeom>
            <a:solidFill>
              <a:srgbClr val="E2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8" name="Freeform 250">
              <a:extLst>
                <a:ext uri="{FF2B5EF4-FFF2-40B4-BE49-F238E27FC236}">
                  <a16:creationId xmlns:a16="http://schemas.microsoft.com/office/drawing/2014/main" id="{12C24CA6-273F-481B-8AFD-1E6EDED1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1352550"/>
              <a:ext cx="47625" cy="85725"/>
            </a:xfrm>
            <a:custGeom>
              <a:avLst/>
              <a:gdLst>
                <a:gd name="T0" fmla="*/ 4 w 17"/>
                <a:gd name="T1" fmla="*/ 7 h 31"/>
                <a:gd name="T2" fmla="*/ 3 w 17"/>
                <a:gd name="T3" fmla="*/ 30 h 31"/>
                <a:gd name="T4" fmla="*/ 6 w 17"/>
                <a:gd name="T5" fmla="*/ 30 h 31"/>
                <a:gd name="T6" fmla="*/ 11 w 17"/>
                <a:gd name="T7" fmla="*/ 22 h 31"/>
                <a:gd name="T8" fmla="*/ 15 w 17"/>
                <a:gd name="T9" fmla="*/ 10 h 31"/>
                <a:gd name="T10" fmla="*/ 4 w 17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4" y="7"/>
                  </a:moveTo>
                  <a:cubicBezTo>
                    <a:pt x="1" y="14"/>
                    <a:pt x="0" y="23"/>
                    <a:pt x="3" y="30"/>
                  </a:cubicBezTo>
                  <a:cubicBezTo>
                    <a:pt x="4" y="31"/>
                    <a:pt x="6" y="31"/>
                    <a:pt x="6" y="30"/>
                  </a:cubicBezTo>
                  <a:cubicBezTo>
                    <a:pt x="9" y="28"/>
                    <a:pt x="10" y="25"/>
                    <a:pt x="11" y="22"/>
                  </a:cubicBezTo>
                  <a:cubicBezTo>
                    <a:pt x="13" y="18"/>
                    <a:pt x="15" y="14"/>
                    <a:pt x="15" y="10"/>
                  </a:cubicBezTo>
                  <a:cubicBezTo>
                    <a:pt x="17" y="3"/>
                    <a:pt x="7" y="0"/>
                    <a:pt x="4" y="7"/>
                  </a:cubicBezTo>
                  <a:close/>
                </a:path>
              </a:pathLst>
            </a:custGeom>
            <a:solidFill>
              <a:srgbClr val="E2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9" name="Freeform 251">
              <a:extLst>
                <a:ext uri="{FF2B5EF4-FFF2-40B4-BE49-F238E27FC236}">
                  <a16:creationId xmlns:a16="http://schemas.microsoft.com/office/drawing/2014/main" id="{BA708BEF-89EF-4371-9698-CEBF980F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1374775"/>
              <a:ext cx="26988" cy="41275"/>
            </a:xfrm>
            <a:custGeom>
              <a:avLst/>
              <a:gdLst>
                <a:gd name="T0" fmla="*/ 9 w 10"/>
                <a:gd name="T1" fmla="*/ 3 h 15"/>
                <a:gd name="T2" fmla="*/ 1 w 10"/>
                <a:gd name="T3" fmla="*/ 3 h 15"/>
                <a:gd name="T4" fmla="*/ 0 w 10"/>
                <a:gd name="T5" fmla="*/ 7 h 15"/>
                <a:gd name="T6" fmla="*/ 0 w 10"/>
                <a:gd name="T7" fmla="*/ 9 h 15"/>
                <a:gd name="T8" fmla="*/ 0 w 10"/>
                <a:gd name="T9" fmla="*/ 9 h 15"/>
                <a:gd name="T10" fmla="*/ 0 w 10"/>
                <a:gd name="T11" fmla="*/ 9 h 15"/>
                <a:gd name="T12" fmla="*/ 1 w 10"/>
                <a:gd name="T13" fmla="*/ 12 h 15"/>
                <a:gd name="T14" fmla="*/ 9 w 10"/>
                <a:gd name="T15" fmla="*/ 11 h 15"/>
                <a:gd name="T16" fmla="*/ 9 w 10"/>
                <a:gd name="T1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9" y="3"/>
                  </a:moveTo>
                  <a:cubicBezTo>
                    <a:pt x="7" y="0"/>
                    <a:pt x="3" y="0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5"/>
                    <a:pt x="7" y="14"/>
                    <a:pt x="9" y="11"/>
                  </a:cubicBezTo>
                  <a:cubicBezTo>
                    <a:pt x="10" y="9"/>
                    <a:pt x="10" y="5"/>
                    <a:pt x="9" y="3"/>
                  </a:cubicBezTo>
                  <a:close/>
                </a:path>
              </a:pathLst>
            </a:custGeom>
            <a:solidFill>
              <a:srgbClr val="E2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0" name="Freeform 252">
              <a:extLst>
                <a:ext uri="{FF2B5EF4-FFF2-40B4-BE49-F238E27FC236}">
                  <a16:creationId xmlns:a16="http://schemas.microsoft.com/office/drawing/2014/main" id="{1BF5E997-4380-40C1-BF94-BA6BE540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0" y="773113"/>
              <a:ext cx="22225" cy="36512"/>
            </a:xfrm>
            <a:custGeom>
              <a:avLst/>
              <a:gdLst>
                <a:gd name="T0" fmla="*/ 6 w 8"/>
                <a:gd name="T1" fmla="*/ 6 h 13"/>
                <a:gd name="T2" fmla="*/ 2 w 8"/>
                <a:gd name="T3" fmla="*/ 1 h 13"/>
                <a:gd name="T4" fmla="*/ 0 w 8"/>
                <a:gd name="T5" fmla="*/ 2 h 13"/>
                <a:gd name="T6" fmla="*/ 5 w 8"/>
                <a:gd name="T7" fmla="*/ 12 h 13"/>
                <a:gd name="T8" fmla="*/ 7 w 8"/>
                <a:gd name="T9" fmla="*/ 11 h 13"/>
                <a:gd name="T10" fmla="*/ 6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6" y="6"/>
                  </a:moveTo>
                  <a:cubicBezTo>
                    <a:pt x="5" y="4"/>
                    <a:pt x="3" y="3"/>
                    <a:pt x="2" y="1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6"/>
                    <a:pt x="1" y="10"/>
                    <a:pt x="5" y="12"/>
                  </a:cubicBezTo>
                  <a:cubicBezTo>
                    <a:pt x="6" y="13"/>
                    <a:pt x="8" y="12"/>
                    <a:pt x="7" y="11"/>
                  </a:cubicBezTo>
                  <a:cubicBezTo>
                    <a:pt x="7" y="9"/>
                    <a:pt x="7" y="8"/>
                    <a:pt x="6" y="6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1" name="Freeform 253">
              <a:extLst>
                <a:ext uri="{FF2B5EF4-FFF2-40B4-BE49-F238E27FC236}">
                  <a16:creationId xmlns:a16="http://schemas.microsoft.com/office/drawing/2014/main" id="{CDC46AC8-5E5F-47D3-A76D-703703C08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938" y="758825"/>
              <a:ext cx="22225" cy="28575"/>
            </a:xfrm>
            <a:custGeom>
              <a:avLst/>
              <a:gdLst>
                <a:gd name="T0" fmla="*/ 7 w 8"/>
                <a:gd name="T1" fmla="*/ 7 h 10"/>
                <a:gd name="T2" fmla="*/ 3 w 8"/>
                <a:gd name="T3" fmla="*/ 2 h 10"/>
                <a:gd name="T4" fmla="*/ 0 w 8"/>
                <a:gd name="T5" fmla="*/ 3 h 10"/>
                <a:gd name="T6" fmla="*/ 5 w 8"/>
                <a:gd name="T7" fmla="*/ 10 h 10"/>
                <a:gd name="T8" fmla="*/ 7 w 8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7"/>
                  </a:moveTo>
                  <a:cubicBezTo>
                    <a:pt x="6" y="5"/>
                    <a:pt x="5" y="3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6"/>
                    <a:pt x="2" y="9"/>
                    <a:pt x="5" y="10"/>
                  </a:cubicBezTo>
                  <a:cubicBezTo>
                    <a:pt x="7" y="10"/>
                    <a:pt x="8" y="8"/>
                    <a:pt x="7" y="7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2" name="Freeform 254">
              <a:extLst>
                <a:ext uri="{FF2B5EF4-FFF2-40B4-BE49-F238E27FC236}">
                  <a16:creationId xmlns:a16="http://schemas.microsoft.com/office/drawing/2014/main" id="{C636157D-535B-4395-81AA-DD387028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736600"/>
              <a:ext cx="22225" cy="31750"/>
            </a:xfrm>
            <a:custGeom>
              <a:avLst/>
              <a:gdLst>
                <a:gd name="T0" fmla="*/ 7 w 8"/>
                <a:gd name="T1" fmla="*/ 6 h 11"/>
                <a:gd name="T2" fmla="*/ 2 w 8"/>
                <a:gd name="T3" fmla="*/ 0 h 11"/>
                <a:gd name="T4" fmla="*/ 0 w 8"/>
                <a:gd name="T5" fmla="*/ 1 h 11"/>
                <a:gd name="T6" fmla="*/ 3 w 8"/>
                <a:gd name="T7" fmla="*/ 9 h 11"/>
                <a:gd name="T8" fmla="*/ 7 w 8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7" y="6"/>
                  </a:moveTo>
                  <a:cubicBezTo>
                    <a:pt x="5" y="4"/>
                    <a:pt x="4" y="2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5" y="11"/>
                    <a:pt x="8" y="9"/>
                    <a:pt x="7" y="6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3" name="Freeform 255">
              <a:extLst>
                <a:ext uri="{FF2B5EF4-FFF2-40B4-BE49-F238E27FC236}">
                  <a16:creationId xmlns:a16="http://schemas.microsoft.com/office/drawing/2014/main" id="{DB31977B-2200-45A5-8E56-8CE6C527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75" y="720725"/>
              <a:ext cx="25400" cy="30162"/>
            </a:xfrm>
            <a:custGeom>
              <a:avLst/>
              <a:gdLst>
                <a:gd name="T0" fmla="*/ 9 w 9"/>
                <a:gd name="T1" fmla="*/ 9 h 11"/>
                <a:gd name="T2" fmla="*/ 6 w 9"/>
                <a:gd name="T3" fmla="*/ 6 h 11"/>
                <a:gd name="T4" fmla="*/ 2 w 9"/>
                <a:gd name="T5" fmla="*/ 1 h 11"/>
                <a:gd name="T6" fmla="*/ 0 w 9"/>
                <a:gd name="T7" fmla="*/ 3 h 11"/>
                <a:gd name="T8" fmla="*/ 8 w 9"/>
                <a:gd name="T9" fmla="*/ 11 h 11"/>
                <a:gd name="T10" fmla="*/ 9 w 9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8" y="8"/>
                    <a:pt x="7" y="7"/>
                    <a:pt x="6" y="6"/>
                  </a:cubicBezTo>
                  <a:cubicBezTo>
                    <a:pt x="4" y="4"/>
                    <a:pt x="3" y="3"/>
                    <a:pt x="2" y="1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2" y="6"/>
                    <a:pt x="4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4" name="Freeform 256">
              <a:extLst>
                <a:ext uri="{FF2B5EF4-FFF2-40B4-BE49-F238E27FC236}">
                  <a16:creationId xmlns:a16="http://schemas.microsoft.com/office/drawing/2014/main" id="{DF914680-0BF7-46EB-804B-499060BA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50" y="835025"/>
              <a:ext cx="33338" cy="42862"/>
            </a:xfrm>
            <a:custGeom>
              <a:avLst/>
              <a:gdLst>
                <a:gd name="T0" fmla="*/ 10 w 12"/>
                <a:gd name="T1" fmla="*/ 8 h 15"/>
                <a:gd name="T2" fmla="*/ 2 w 12"/>
                <a:gd name="T3" fmla="*/ 1 h 15"/>
                <a:gd name="T4" fmla="*/ 1 w 12"/>
                <a:gd name="T5" fmla="*/ 2 h 15"/>
                <a:gd name="T6" fmla="*/ 4 w 12"/>
                <a:gd name="T7" fmla="*/ 11 h 15"/>
                <a:gd name="T8" fmla="*/ 10 w 1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8"/>
                  </a:moveTo>
                  <a:cubicBezTo>
                    <a:pt x="8" y="5"/>
                    <a:pt x="6" y="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5"/>
                    <a:pt x="3" y="8"/>
                    <a:pt x="4" y="11"/>
                  </a:cubicBezTo>
                  <a:cubicBezTo>
                    <a:pt x="5" y="15"/>
                    <a:pt x="12" y="13"/>
                    <a:pt x="10" y="8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5" name="Freeform 257">
              <a:extLst>
                <a:ext uri="{FF2B5EF4-FFF2-40B4-BE49-F238E27FC236}">
                  <a16:creationId xmlns:a16="http://schemas.microsoft.com/office/drawing/2014/main" id="{51FA8F66-34E3-432B-ABAD-0746575B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819150"/>
              <a:ext cx="25400" cy="41275"/>
            </a:xfrm>
            <a:custGeom>
              <a:avLst/>
              <a:gdLst>
                <a:gd name="T0" fmla="*/ 5 w 9"/>
                <a:gd name="T1" fmla="*/ 2 h 15"/>
                <a:gd name="T2" fmla="*/ 1 w 9"/>
                <a:gd name="T3" fmla="*/ 5 h 15"/>
                <a:gd name="T4" fmla="*/ 4 w 9"/>
                <a:gd name="T5" fmla="*/ 14 h 15"/>
                <a:gd name="T6" fmla="*/ 7 w 9"/>
                <a:gd name="T7" fmla="*/ 13 h 15"/>
                <a:gd name="T8" fmla="*/ 5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5" y="2"/>
                  </a:move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0" y="12"/>
                    <a:pt x="4" y="14"/>
                  </a:cubicBezTo>
                  <a:cubicBezTo>
                    <a:pt x="5" y="15"/>
                    <a:pt x="6" y="14"/>
                    <a:pt x="7" y="13"/>
                  </a:cubicBezTo>
                  <a:cubicBezTo>
                    <a:pt x="9" y="10"/>
                    <a:pt x="7" y="5"/>
                    <a:pt x="5" y="2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6" name="Freeform 258">
              <a:extLst>
                <a:ext uri="{FF2B5EF4-FFF2-40B4-BE49-F238E27FC236}">
                  <a16:creationId xmlns:a16="http://schemas.microsoft.com/office/drawing/2014/main" id="{2990E662-9BF2-476A-AD63-0FC1A3BFF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8263" y="804863"/>
              <a:ext cx="31750" cy="36512"/>
            </a:xfrm>
            <a:custGeom>
              <a:avLst/>
              <a:gdLst>
                <a:gd name="T0" fmla="*/ 7 w 11"/>
                <a:gd name="T1" fmla="*/ 5 h 13"/>
                <a:gd name="T2" fmla="*/ 1 w 11"/>
                <a:gd name="T3" fmla="*/ 0 h 13"/>
                <a:gd name="T4" fmla="*/ 0 w 11"/>
                <a:gd name="T5" fmla="*/ 1 h 13"/>
                <a:gd name="T6" fmla="*/ 3 w 11"/>
                <a:gd name="T7" fmla="*/ 8 h 13"/>
                <a:gd name="T8" fmla="*/ 7 w 11"/>
                <a:gd name="T9" fmla="*/ 13 h 13"/>
                <a:gd name="T10" fmla="*/ 10 w 11"/>
                <a:gd name="T11" fmla="*/ 12 h 13"/>
                <a:gd name="T12" fmla="*/ 7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5"/>
                  </a:moveTo>
                  <a:cubicBezTo>
                    <a:pt x="6" y="3"/>
                    <a:pt x="4" y="2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3"/>
                    <a:pt x="2" y="6"/>
                    <a:pt x="3" y="8"/>
                  </a:cubicBezTo>
                  <a:cubicBezTo>
                    <a:pt x="4" y="10"/>
                    <a:pt x="5" y="13"/>
                    <a:pt x="7" y="13"/>
                  </a:cubicBezTo>
                  <a:cubicBezTo>
                    <a:pt x="8" y="13"/>
                    <a:pt x="9" y="13"/>
                    <a:pt x="10" y="12"/>
                  </a:cubicBezTo>
                  <a:cubicBezTo>
                    <a:pt x="11" y="9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Freeform 259">
              <a:extLst>
                <a:ext uri="{FF2B5EF4-FFF2-40B4-BE49-F238E27FC236}">
                  <a16:creationId xmlns:a16="http://schemas.microsoft.com/office/drawing/2014/main" id="{70C7A63C-9B84-45DB-A824-88870F213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790575"/>
              <a:ext cx="23813" cy="39687"/>
            </a:xfrm>
            <a:custGeom>
              <a:avLst/>
              <a:gdLst>
                <a:gd name="T0" fmla="*/ 8 w 9"/>
                <a:gd name="T1" fmla="*/ 11 h 14"/>
                <a:gd name="T2" fmla="*/ 2 w 9"/>
                <a:gd name="T3" fmla="*/ 0 h 14"/>
                <a:gd name="T4" fmla="*/ 0 w 9"/>
                <a:gd name="T5" fmla="*/ 1 h 14"/>
                <a:gd name="T6" fmla="*/ 6 w 9"/>
                <a:gd name="T7" fmla="*/ 13 h 14"/>
                <a:gd name="T8" fmla="*/ 8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11"/>
                  </a:moveTo>
                  <a:cubicBezTo>
                    <a:pt x="6" y="8"/>
                    <a:pt x="4" y="4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6"/>
                    <a:pt x="2" y="11"/>
                    <a:pt x="6" y="13"/>
                  </a:cubicBezTo>
                  <a:cubicBezTo>
                    <a:pt x="8" y="14"/>
                    <a:pt x="9" y="13"/>
                    <a:pt x="8" y="11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Freeform 260">
              <a:extLst>
                <a:ext uri="{FF2B5EF4-FFF2-40B4-BE49-F238E27FC236}">
                  <a16:creationId xmlns:a16="http://schemas.microsoft.com/office/drawing/2014/main" id="{AE650B70-2058-4E96-86B9-FB2278D7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638" y="904875"/>
              <a:ext cx="34925" cy="50800"/>
            </a:xfrm>
            <a:custGeom>
              <a:avLst/>
              <a:gdLst>
                <a:gd name="T0" fmla="*/ 9 w 12"/>
                <a:gd name="T1" fmla="*/ 8 h 18"/>
                <a:gd name="T2" fmla="*/ 3 w 12"/>
                <a:gd name="T3" fmla="*/ 1 h 18"/>
                <a:gd name="T4" fmla="*/ 0 w 12"/>
                <a:gd name="T5" fmla="*/ 2 h 18"/>
                <a:gd name="T6" fmla="*/ 4 w 12"/>
                <a:gd name="T7" fmla="*/ 10 h 18"/>
                <a:gd name="T8" fmla="*/ 8 w 12"/>
                <a:gd name="T9" fmla="*/ 17 h 18"/>
                <a:gd name="T10" fmla="*/ 11 w 12"/>
                <a:gd name="T11" fmla="*/ 16 h 18"/>
                <a:gd name="T12" fmla="*/ 9 w 12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9" y="8"/>
                  </a:moveTo>
                  <a:cubicBezTo>
                    <a:pt x="7" y="5"/>
                    <a:pt x="6" y="3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3" y="7"/>
                    <a:pt x="4" y="10"/>
                  </a:cubicBezTo>
                  <a:cubicBezTo>
                    <a:pt x="5" y="13"/>
                    <a:pt x="5" y="15"/>
                    <a:pt x="8" y="17"/>
                  </a:cubicBezTo>
                  <a:cubicBezTo>
                    <a:pt x="9" y="18"/>
                    <a:pt x="11" y="17"/>
                    <a:pt x="11" y="16"/>
                  </a:cubicBezTo>
                  <a:cubicBezTo>
                    <a:pt x="12" y="13"/>
                    <a:pt x="11" y="10"/>
                    <a:pt x="9" y="8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Freeform 261">
              <a:extLst>
                <a:ext uri="{FF2B5EF4-FFF2-40B4-BE49-F238E27FC236}">
                  <a16:creationId xmlns:a16="http://schemas.microsoft.com/office/drawing/2014/main" id="{9D13CFEC-4372-4265-BE8B-5BE628C4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0" y="896938"/>
              <a:ext cx="28575" cy="39687"/>
            </a:xfrm>
            <a:custGeom>
              <a:avLst/>
              <a:gdLst>
                <a:gd name="T0" fmla="*/ 4 w 10"/>
                <a:gd name="T1" fmla="*/ 1 h 14"/>
                <a:gd name="T2" fmla="*/ 1 w 10"/>
                <a:gd name="T3" fmla="*/ 4 h 14"/>
                <a:gd name="T4" fmla="*/ 6 w 10"/>
                <a:gd name="T5" fmla="*/ 13 h 14"/>
                <a:gd name="T6" fmla="*/ 9 w 10"/>
                <a:gd name="T7" fmla="*/ 12 h 14"/>
                <a:gd name="T8" fmla="*/ 4 w 1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4" y="1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3" y="7"/>
                    <a:pt x="3" y="11"/>
                    <a:pt x="6" y="13"/>
                  </a:cubicBezTo>
                  <a:cubicBezTo>
                    <a:pt x="7" y="14"/>
                    <a:pt x="8" y="14"/>
                    <a:pt x="9" y="12"/>
                  </a:cubicBezTo>
                  <a:cubicBezTo>
                    <a:pt x="10" y="9"/>
                    <a:pt x="7" y="4"/>
                    <a:pt x="4" y="1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Freeform 262">
              <a:extLst>
                <a:ext uri="{FF2B5EF4-FFF2-40B4-BE49-F238E27FC236}">
                  <a16:creationId xmlns:a16="http://schemas.microsoft.com/office/drawing/2014/main" id="{34DB59FC-5049-4C65-8582-CD06F9D58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838" y="885825"/>
              <a:ext cx="22225" cy="33337"/>
            </a:xfrm>
            <a:custGeom>
              <a:avLst/>
              <a:gdLst>
                <a:gd name="T0" fmla="*/ 7 w 8"/>
                <a:gd name="T1" fmla="*/ 7 h 12"/>
                <a:gd name="T2" fmla="*/ 3 w 8"/>
                <a:gd name="T3" fmla="*/ 1 h 12"/>
                <a:gd name="T4" fmla="*/ 1 w 8"/>
                <a:gd name="T5" fmla="*/ 1 h 12"/>
                <a:gd name="T6" fmla="*/ 3 w 8"/>
                <a:gd name="T7" fmla="*/ 11 h 12"/>
                <a:gd name="T8" fmla="*/ 7 w 8"/>
                <a:gd name="T9" fmla="*/ 11 h 12"/>
                <a:gd name="T10" fmla="*/ 7 w 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7" y="7"/>
                  </a:moveTo>
                  <a:cubicBezTo>
                    <a:pt x="5" y="5"/>
                    <a:pt x="4" y="3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4"/>
                    <a:pt x="0" y="8"/>
                    <a:pt x="3" y="11"/>
                  </a:cubicBezTo>
                  <a:cubicBezTo>
                    <a:pt x="4" y="12"/>
                    <a:pt x="6" y="12"/>
                    <a:pt x="7" y="11"/>
                  </a:cubicBezTo>
                  <a:cubicBezTo>
                    <a:pt x="8" y="9"/>
                    <a:pt x="7" y="8"/>
                    <a:pt x="7" y="7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Freeform 263">
              <a:extLst>
                <a:ext uri="{FF2B5EF4-FFF2-40B4-BE49-F238E27FC236}">
                  <a16:creationId xmlns:a16="http://schemas.microsoft.com/office/drawing/2014/main" id="{04C8E6F5-4946-4B3B-84FD-2D844C79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969963"/>
              <a:ext cx="25400" cy="36512"/>
            </a:xfrm>
            <a:custGeom>
              <a:avLst/>
              <a:gdLst>
                <a:gd name="T0" fmla="*/ 8 w 9"/>
                <a:gd name="T1" fmla="*/ 9 h 13"/>
                <a:gd name="T2" fmla="*/ 6 w 9"/>
                <a:gd name="T3" fmla="*/ 4 h 13"/>
                <a:gd name="T4" fmla="*/ 3 w 9"/>
                <a:gd name="T5" fmla="*/ 0 h 13"/>
                <a:gd name="T6" fmla="*/ 1 w 9"/>
                <a:gd name="T7" fmla="*/ 1 h 13"/>
                <a:gd name="T8" fmla="*/ 5 w 9"/>
                <a:gd name="T9" fmla="*/ 12 h 13"/>
                <a:gd name="T10" fmla="*/ 8 w 9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8" y="9"/>
                  </a:moveTo>
                  <a:cubicBezTo>
                    <a:pt x="8" y="7"/>
                    <a:pt x="7" y="6"/>
                    <a:pt x="6" y="4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1" y="11"/>
                    <a:pt x="5" y="12"/>
                  </a:cubicBezTo>
                  <a:cubicBezTo>
                    <a:pt x="7" y="13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Freeform 264">
              <a:extLst>
                <a:ext uri="{FF2B5EF4-FFF2-40B4-BE49-F238E27FC236}">
                  <a16:creationId xmlns:a16="http://schemas.microsoft.com/office/drawing/2014/main" id="{92B86E48-CCB9-4A07-AC7A-08AC3CF6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952500"/>
              <a:ext cx="19050" cy="39687"/>
            </a:xfrm>
            <a:custGeom>
              <a:avLst/>
              <a:gdLst>
                <a:gd name="T0" fmla="*/ 6 w 7"/>
                <a:gd name="T1" fmla="*/ 6 h 14"/>
                <a:gd name="T2" fmla="*/ 5 w 7"/>
                <a:gd name="T3" fmla="*/ 2 h 14"/>
                <a:gd name="T4" fmla="*/ 1 w 7"/>
                <a:gd name="T5" fmla="*/ 2 h 14"/>
                <a:gd name="T6" fmla="*/ 1 w 7"/>
                <a:gd name="T7" fmla="*/ 9 h 14"/>
                <a:gd name="T8" fmla="*/ 4 w 7"/>
                <a:gd name="T9" fmla="*/ 14 h 14"/>
                <a:gd name="T10" fmla="*/ 7 w 7"/>
                <a:gd name="T11" fmla="*/ 10 h 14"/>
                <a:gd name="T12" fmla="*/ 6 w 7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6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1"/>
                    <a:pt x="2" y="0"/>
                    <a:pt x="1" y="2"/>
                  </a:cubicBezTo>
                  <a:cubicBezTo>
                    <a:pt x="0" y="5"/>
                    <a:pt x="1" y="7"/>
                    <a:pt x="1" y="9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6" y="14"/>
                    <a:pt x="7" y="11"/>
                    <a:pt x="7" y="10"/>
                  </a:cubicBezTo>
                  <a:cubicBezTo>
                    <a:pt x="7" y="9"/>
                    <a:pt x="6" y="7"/>
                    <a:pt x="6" y="6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Freeform 265">
              <a:extLst>
                <a:ext uri="{FF2B5EF4-FFF2-40B4-BE49-F238E27FC236}">
                  <a16:creationId xmlns:a16="http://schemas.microsoft.com/office/drawing/2014/main" id="{7F43F748-385C-443D-849E-C5EF4D2DE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2075" y="1009650"/>
              <a:ext cx="30163" cy="47625"/>
            </a:xfrm>
            <a:custGeom>
              <a:avLst/>
              <a:gdLst>
                <a:gd name="T0" fmla="*/ 10 w 11"/>
                <a:gd name="T1" fmla="*/ 6 h 17"/>
                <a:gd name="T2" fmla="*/ 1 w 11"/>
                <a:gd name="T3" fmla="*/ 6 h 17"/>
                <a:gd name="T4" fmla="*/ 7 w 11"/>
                <a:gd name="T5" fmla="*/ 17 h 17"/>
                <a:gd name="T6" fmla="*/ 11 w 11"/>
                <a:gd name="T7" fmla="*/ 12 h 17"/>
                <a:gd name="T8" fmla="*/ 10 w 11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6"/>
                  </a:moveTo>
                  <a:cubicBezTo>
                    <a:pt x="9" y="0"/>
                    <a:pt x="0" y="0"/>
                    <a:pt x="1" y="6"/>
                  </a:cubicBezTo>
                  <a:cubicBezTo>
                    <a:pt x="1" y="10"/>
                    <a:pt x="2" y="16"/>
                    <a:pt x="7" y="17"/>
                  </a:cubicBezTo>
                  <a:cubicBezTo>
                    <a:pt x="9" y="17"/>
                    <a:pt x="11" y="14"/>
                    <a:pt x="11" y="12"/>
                  </a:cubicBezTo>
                  <a:cubicBezTo>
                    <a:pt x="11" y="10"/>
                    <a:pt x="10" y="8"/>
                    <a:pt x="10" y="6"/>
                  </a:cubicBezTo>
                  <a:close/>
                </a:path>
              </a:pathLst>
            </a:custGeom>
            <a:solidFill>
              <a:srgbClr val="1A0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Freeform 266">
              <a:extLst>
                <a:ext uri="{FF2B5EF4-FFF2-40B4-BE49-F238E27FC236}">
                  <a16:creationId xmlns:a16="http://schemas.microsoft.com/office/drawing/2014/main" id="{733B24C7-DA99-4EEC-A32C-D3A1E0FB3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4150" y="695325"/>
              <a:ext cx="279400" cy="176212"/>
            </a:xfrm>
            <a:custGeom>
              <a:avLst/>
              <a:gdLst>
                <a:gd name="T0" fmla="*/ 84 w 100"/>
                <a:gd name="T1" fmla="*/ 0 h 63"/>
                <a:gd name="T2" fmla="*/ 78 w 100"/>
                <a:gd name="T3" fmla="*/ 2 h 63"/>
                <a:gd name="T4" fmla="*/ 53 w 100"/>
                <a:gd name="T5" fmla="*/ 36 h 63"/>
                <a:gd name="T6" fmla="*/ 55 w 100"/>
                <a:gd name="T7" fmla="*/ 13 h 63"/>
                <a:gd name="T8" fmla="*/ 47 w 100"/>
                <a:gd name="T9" fmla="*/ 5 h 63"/>
                <a:gd name="T10" fmla="*/ 43 w 100"/>
                <a:gd name="T11" fmla="*/ 6 h 63"/>
                <a:gd name="T12" fmla="*/ 19 w 100"/>
                <a:gd name="T13" fmla="*/ 30 h 63"/>
                <a:gd name="T14" fmla="*/ 28 w 100"/>
                <a:gd name="T15" fmla="*/ 3 h 63"/>
                <a:gd name="T16" fmla="*/ 25 w 100"/>
                <a:gd name="T17" fmla="*/ 0 h 63"/>
                <a:gd name="T18" fmla="*/ 24 w 100"/>
                <a:gd name="T19" fmla="*/ 1 h 63"/>
                <a:gd name="T20" fmla="*/ 6 w 100"/>
                <a:gd name="T21" fmla="*/ 48 h 63"/>
                <a:gd name="T22" fmla="*/ 13 w 100"/>
                <a:gd name="T23" fmla="*/ 54 h 63"/>
                <a:gd name="T24" fmla="*/ 17 w 100"/>
                <a:gd name="T25" fmla="*/ 53 h 63"/>
                <a:gd name="T26" fmla="*/ 36 w 100"/>
                <a:gd name="T27" fmla="*/ 32 h 63"/>
                <a:gd name="T28" fmla="*/ 37 w 100"/>
                <a:gd name="T29" fmla="*/ 56 h 63"/>
                <a:gd name="T30" fmla="*/ 45 w 100"/>
                <a:gd name="T31" fmla="*/ 63 h 63"/>
                <a:gd name="T32" fmla="*/ 50 w 100"/>
                <a:gd name="T33" fmla="*/ 62 h 63"/>
                <a:gd name="T34" fmla="*/ 78 w 100"/>
                <a:gd name="T35" fmla="*/ 30 h 63"/>
                <a:gd name="T36" fmla="*/ 81 w 100"/>
                <a:gd name="T37" fmla="*/ 52 h 63"/>
                <a:gd name="T38" fmla="*/ 88 w 100"/>
                <a:gd name="T39" fmla="*/ 56 h 63"/>
                <a:gd name="T40" fmla="*/ 97 w 100"/>
                <a:gd name="T41" fmla="*/ 42 h 63"/>
                <a:gd name="T42" fmla="*/ 93 w 100"/>
                <a:gd name="T43" fmla="*/ 6 h 63"/>
                <a:gd name="T44" fmla="*/ 84 w 100"/>
                <a:gd name="T4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63">
                  <a:moveTo>
                    <a:pt x="84" y="0"/>
                  </a:moveTo>
                  <a:cubicBezTo>
                    <a:pt x="82" y="0"/>
                    <a:pt x="80" y="1"/>
                    <a:pt x="78" y="2"/>
                  </a:cubicBezTo>
                  <a:cubicBezTo>
                    <a:pt x="67" y="11"/>
                    <a:pt x="61" y="25"/>
                    <a:pt x="53" y="36"/>
                  </a:cubicBezTo>
                  <a:cubicBezTo>
                    <a:pt x="53" y="28"/>
                    <a:pt x="55" y="21"/>
                    <a:pt x="55" y="13"/>
                  </a:cubicBezTo>
                  <a:cubicBezTo>
                    <a:pt x="55" y="8"/>
                    <a:pt x="51" y="5"/>
                    <a:pt x="47" y="5"/>
                  </a:cubicBezTo>
                  <a:cubicBezTo>
                    <a:pt x="45" y="5"/>
                    <a:pt x="44" y="6"/>
                    <a:pt x="43" y="6"/>
                  </a:cubicBezTo>
                  <a:cubicBezTo>
                    <a:pt x="32" y="11"/>
                    <a:pt x="26" y="21"/>
                    <a:pt x="19" y="30"/>
                  </a:cubicBezTo>
                  <a:cubicBezTo>
                    <a:pt x="21" y="21"/>
                    <a:pt x="28" y="12"/>
                    <a:pt x="28" y="3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5" y="0"/>
                    <a:pt x="24" y="1"/>
                    <a:pt x="24" y="1"/>
                  </a:cubicBezTo>
                  <a:cubicBezTo>
                    <a:pt x="11" y="11"/>
                    <a:pt x="0" y="32"/>
                    <a:pt x="6" y="48"/>
                  </a:cubicBezTo>
                  <a:cubicBezTo>
                    <a:pt x="7" y="52"/>
                    <a:pt x="10" y="54"/>
                    <a:pt x="13" y="54"/>
                  </a:cubicBezTo>
                  <a:cubicBezTo>
                    <a:pt x="14" y="54"/>
                    <a:pt x="16" y="54"/>
                    <a:pt x="17" y="53"/>
                  </a:cubicBezTo>
                  <a:cubicBezTo>
                    <a:pt x="25" y="48"/>
                    <a:pt x="30" y="39"/>
                    <a:pt x="36" y="32"/>
                  </a:cubicBezTo>
                  <a:cubicBezTo>
                    <a:pt x="35" y="40"/>
                    <a:pt x="34" y="48"/>
                    <a:pt x="37" y="56"/>
                  </a:cubicBezTo>
                  <a:cubicBezTo>
                    <a:pt x="38" y="61"/>
                    <a:pt x="41" y="63"/>
                    <a:pt x="45" y="63"/>
                  </a:cubicBezTo>
                  <a:cubicBezTo>
                    <a:pt x="47" y="63"/>
                    <a:pt x="48" y="62"/>
                    <a:pt x="50" y="62"/>
                  </a:cubicBezTo>
                  <a:cubicBezTo>
                    <a:pt x="63" y="55"/>
                    <a:pt x="70" y="42"/>
                    <a:pt x="78" y="30"/>
                  </a:cubicBezTo>
                  <a:cubicBezTo>
                    <a:pt x="78" y="37"/>
                    <a:pt x="78" y="45"/>
                    <a:pt x="81" y="52"/>
                  </a:cubicBezTo>
                  <a:cubicBezTo>
                    <a:pt x="83" y="55"/>
                    <a:pt x="85" y="56"/>
                    <a:pt x="88" y="56"/>
                  </a:cubicBezTo>
                  <a:cubicBezTo>
                    <a:pt x="94" y="56"/>
                    <a:pt x="100" y="50"/>
                    <a:pt x="97" y="42"/>
                  </a:cubicBezTo>
                  <a:cubicBezTo>
                    <a:pt x="92" y="31"/>
                    <a:pt x="98" y="18"/>
                    <a:pt x="93" y="6"/>
                  </a:cubicBezTo>
                  <a:cubicBezTo>
                    <a:pt x="91" y="2"/>
                    <a:pt x="88" y="0"/>
                    <a:pt x="84" y="0"/>
                  </a:cubicBezTo>
                </a:path>
              </a:pathLst>
            </a:custGeom>
            <a:solidFill>
              <a:srgbClr val="5C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Freeform 267">
              <a:extLst>
                <a:ext uri="{FF2B5EF4-FFF2-40B4-BE49-F238E27FC236}">
                  <a16:creationId xmlns:a16="http://schemas.microsoft.com/office/drawing/2014/main" id="{4F99D0E7-C4B7-4973-B525-D27AD2DC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550" y="725488"/>
              <a:ext cx="61913" cy="84137"/>
            </a:xfrm>
            <a:custGeom>
              <a:avLst/>
              <a:gdLst>
                <a:gd name="T0" fmla="*/ 14 w 22"/>
                <a:gd name="T1" fmla="*/ 0 h 30"/>
                <a:gd name="T2" fmla="*/ 8 w 22"/>
                <a:gd name="T3" fmla="*/ 3 h 30"/>
                <a:gd name="T4" fmla="*/ 7 w 22"/>
                <a:gd name="T5" fmla="*/ 30 h 30"/>
                <a:gd name="T6" fmla="*/ 9 w 22"/>
                <a:gd name="T7" fmla="*/ 30 h 30"/>
                <a:gd name="T8" fmla="*/ 10 w 22"/>
                <a:gd name="T9" fmla="*/ 30 h 30"/>
                <a:gd name="T10" fmla="*/ 16 w 22"/>
                <a:gd name="T11" fmla="*/ 21 h 30"/>
                <a:gd name="T12" fmla="*/ 21 w 22"/>
                <a:gd name="T13" fmla="*/ 9 h 30"/>
                <a:gd name="T14" fmla="*/ 14 w 22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14" y="0"/>
                  </a:moveTo>
                  <a:cubicBezTo>
                    <a:pt x="12" y="0"/>
                    <a:pt x="10" y="1"/>
                    <a:pt x="8" y="3"/>
                  </a:cubicBezTo>
                  <a:cubicBezTo>
                    <a:pt x="4" y="9"/>
                    <a:pt x="0" y="25"/>
                    <a:pt x="7" y="30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4" y="28"/>
                    <a:pt x="14" y="24"/>
                    <a:pt x="16" y="21"/>
                  </a:cubicBezTo>
                  <a:cubicBezTo>
                    <a:pt x="17" y="17"/>
                    <a:pt x="20" y="13"/>
                    <a:pt x="21" y="9"/>
                  </a:cubicBezTo>
                  <a:cubicBezTo>
                    <a:pt x="22" y="4"/>
                    <a:pt x="18" y="0"/>
                    <a:pt x="14" y="0"/>
                  </a:cubicBezTo>
                </a:path>
              </a:pathLst>
            </a:custGeom>
            <a:solidFill>
              <a:srgbClr val="5C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Freeform 268">
              <a:extLst>
                <a:ext uri="{FF2B5EF4-FFF2-40B4-BE49-F238E27FC236}">
                  <a16:creationId xmlns:a16="http://schemas.microsoft.com/office/drawing/2014/main" id="{34C9DA7A-59CC-48CA-A61B-FEE06F5A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685800"/>
              <a:ext cx="36513" cy="84137"/>
            </a:xfrm>
            <a:custGeom>
              <a:avLst/>
              <a:gdLst>
                <a:gd name="T0" fmla="*/ 6 w 13"/>
                <a:gd name="T1" fmla="*/ 0 h 30"/>
                <a:gd name="T2" fmla="*/ 1 w 13"/>
                <a:gd name="T3" fmla="*/ 4 h 30"/>
                <a:gd name="T4" fmla="*/ 8 w 13"/>
                <a:gd name="T5" fmla="*/ 30 h 30"/>
                <a:gd name="T6" fmla="*/ 9 w 13"/>
                <a:gd name="T7" fmla="*/ 30 h 30"/>
                <a:gd name="T8" fmla="*/ 10 w 13"/>
                <a:gd name="T9" fmla="*/ 29 h 30"/>
                <a:gd name="T10" fmla="*/ 12 w 13"/>
                <a:gd name="T11" fmla="*/ 20 h 30"/>
                <a:gd name="T12" fmla="*/ 13 w 13"/>
                <a:gd name="T13" fmla="*/ 7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11"/>
                    <a:pt x="1" y="27"/>
                    <a:pt x="8" y="30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9" y="30"/>
                    <a:pt x="10" y="30"/>
                    <a:pt x="10" y="29"/>
                  </a:cubicBezTo>
                  <a:cubicBezTo>
                    <a:pt x="12" y="27"/>
                    <a:pt x="12" y="23"/>
                    <a:pt x="12" y="20"/>
                  </a:cubicBezTo>
                  <a:cubicBezTo>
                    <a:pt x="12" y="16"/>
                    <a:pt x="13" y="11"/>
                    <a:pt x="13" y="7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solidFill>
              <a:srgbClr val="5C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Freeform 269">
              <a:extLst>
                <a:ext uri="{FF2B5EF4-FFF2-40B4-BE49-F238E27FC236}">
                  <a16:creationId xmlns:a16="http://schemas.microsoft.com/office/drawing/2014/main" id="{19E79CA6-4A3F-432C-9CC5-8FDF69E3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731838"/>
              <a:ext cx="47625" cy="69850"/>
            </a:xfrm>
            <a:custGeom>
              <a:avLst/>
              <a:gdLst>
                <a:gd name="T0" fmla="*/ 10 w 17"/>
                <a:gd name="T1" fmla="*/ 0 h 25"/>
                <a:gd name="T2" fmla="*/ 4 w 17"/>
                <a:gd name="T3" fmla="*/ 23 h 25"/>
                <a:gd name="T4" fmla="*/ 8 w 17"/>
                <a:gd name="T5" fmla="*/ 25 h 25"/>
                <a:gd name="T6" fmla="*/ 12 w 17"/>
                <a:gd name="T7" fmla="*/ 23 h 25"/>
                <a:gd name="T8" fmla="*/ 16 w 17"/>
                <a:gd name="T9" fmla="*/ 12 h 25"/>
                <a:gd name="T10" fmla="*/ 17 w 17"/>
                <a:gd name="T11" fmla="*/ 5 h 25"/>
                <a:gd name="T12" fmla="*/ 11 w 17"/>
                <a:gd name="T13" fmla="*/ 0 h 25"/>
                <a:gd name="T14" fmla="*/ 10 w 17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10" y="0"/>
                  </a:moveTo>
                  <a:cubicBezTo>
                    <a:pt x="1" y="0"/>
                    <a:pt x="0" y="17"/>
                    <a:pt x="4" y="23"/>
                  </a:cubicBezTo>
                  <a:cubicBezTo>
                    <a:pt x="5" y="24"/>
                    <a:pt x="7" y="25"/>
                    <a:pt x="8" y="25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3" y="20"/>
                    <a:pt x="15" y="16"/>
                    <a:pt x="16" y="12"/>
                  </a:cubicBezTo>
                  <a:cubicBezTo>
                    <a:pt x="17" y="10"/>
                    <a:pt x="17" y="8"/>
                    <a:pt x="17" y="5"/>
                  </a:cubicBezTo>
                  <a:cubicBezTo>
                    <a:pt x="16" y="3"/>
                    <a:pt x="14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5C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Freeform 270">
              <a:extLst>
                <a:ext uri="{FF2B5EF4-FFF2-40B4-BE49-F238E27FC236}">
                  <a16:creationId xmlns:a16="http://schemas.microsoft.com/office/drawing/2014/main" id="{B2BF82DD-C689-4DF3-A634-AD2B10A1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709613"/>
              <a:ext cx="41275" cy="69850"/>
            </a:xfrm>
            <a:custGeom>
              <a:avLst/>
              <a:gdLst>
                <a:gd name="T0" fmla="*/ 9 w 15"/>
                <a:gd name="T1" fmla="*/ 0 h 25"/>
                <a:gd name="T2" fmla="*/ 8 w 15"/>
                <a:gd name="T3" fmla="*/ 0 h 25"/>
                <a:gd name="T4" fmla="*/ 9 w 15"/>
                <a:gd name="T5" fmla="*/ 23 h 25"/>
                <a:gd name="T6" fmla="*/ 12 w 15"/>
                <a:gd name="T7" fmla="*/ 25 h 25"/>
                <a:gd name="T8" fmla="*/ 15 w 15"/>
                <a:gd name="T9" fmla="*/ 22 h 25"/>
                <a:gd name="T10" fmla="*/ 15 w 15"/>
                <a:gd name="T11" fmla="*/ 11 h 25"/>
                <a:gd name="T12" fmla="*/ 14 w 15"/>
                <a:gd name="T13" fmla="*/ 3 h 25"/>
                <a:gd name="T14" fmla="*/ 9 w 1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5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0" y="1"/>
                    <a:pt x="5" y="19"/>
                    <a:pt x="9" y="23"/>
                  </a:cubicBezTo>
                  <a:cubicBezTo>
                    <a:pt x="10" y="24"/>
                    <a:pt x="11" y="25"/>
                    <a:pt x="12" y="25"/>
                  </a:cubicBezTo>
                  <a:cubicBezTo>
                    <a:pt x="13" y="25"/>
                    <a:pt x="15" y="24"/>
                    <a:pt x="15" y="22"/>
                  </a:cubicBezTo>
                  <a:cubicBezTo>
                    <a:pt x="15" y="18"/>
                    <a:pt x="15" y="14"/>
                    <a:pt x="15" y="11"/>
                  </a:cubicBezTo>
                  <a:cubicBezTo>
                    <a:pt x="15" y="8"/>
                    <a:pt x="15" y="6"/>
                    <a:pt x="14" y="3"/>
                  </a:cubicBezTo>
                  <a:cubicBezTo>
                    <a:pt x="13" y="1"/>
                    <a:pt x="11" y="0"/>
                    <a:pt x="9" y="0"/>
                  </a:cubicBezTo>
                </a:path>
              </a:pathLst>
            </a:custGeom>
            <a:solidFill>
              <a:srgbClr val="5C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9" name="Freeform 271">
              <a:extLst>
                <a:ext uri="{FF2B5EF4-FFF2-40B4-BE49-F238E27FC236}">
                  <a16:creationId xmlns:a16="http://schemas.microsoft.com/office/drawing/2014/main" id="{2949D22B-B826-4F4C-90F0-3ED20B039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88" y="688975"/>
              <a:ext cx="190500" cy="142875"/>
            </a:xfrm>
            <a:custGeom>
              <a:avLst/>
              <a:gdLst>
                <a:gd name="T0" fmla="*/ 44 w 68"/>
                <a:gd name="T1" fmla="*/ 0 h 51"/>
                <a:gd name="T2" fmla="*/ 37 w 68"/>
                <a:gd name="T3" fmla="*/ 2 h 51"/>
                <a:gd name="T4" fmla="*/ 20 w 68"/>
                <a:gd name="T5" fmla="*/ 29 h 51"/>
                <a:gd name="T6" fmla="*/ 19 w 68"/>
                <a:gd name="T7" fmla="*/ 28 h 51"/>
                <a:gd name="T8" fmla="*/ 17 w 68"/>
                <a:gd name="T9" fmla="*/ 12 h 51"/>
                <a:gd name="T10" fmla="*/ 13 w 68"/>
                <a:gd name="T11" fmla="*/ 8 h 51"/>
                <a:gd name="T12" fmla="*/ 8 w 68"/>
                <a:gd name="T13" fmla="*/ 12 h 51"/>
                <a:gd name="T14" fmla="*/ 17 w 68"/>
                <a:gd name="T15" fmla="*/ 51 h 51"/>
                <a:gd name="T16" fmla="*/ 18 w 68"/>
                <a:gd name="T17" fmla="*/ 51 h 51"/>
                <a:gd name="T18" fmla="*/ 41 w 68"/>
                <a:gd name="T19" fmla="*/ 27 h 51"/>
                <a:gd name="T20" fmla="*/ 49 w 68"/>
                <a:gd name="T21" fmla="*/ 40 h 51"/>
                <a:gd name="T22" fmla="*/ 55 w 68"/>
                <a:gd name="T23" fmla="*/ 42 h 51"/>
                <a:gd name="T24" fmla="*/ 63 w 68"/>
                <a:gd name="T25" fmla="*/ 29 h 51"/>
                <a:gd name="T26" fmla="*/ 51 w 68"/>
                <a:gd name="T27" fmla="*/ 4 h 51"/>
                <a:gd name="T28" fmla="*/ 44 w 68"/>
                <a:gd name="T2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51">
                  <a:moveTo>
                    <a:pt x="44" y="0"/>
                  </a:moveTo>
                  <a:cubicBezTo>
                    <a:pt x="42" y="0"/>
                    <a:pt x="39" y="1"/>
                    <a:pt x="37" y="2"/>
                  </a:cubicBezTo>
                  <a:cubicBezTo>
                    <a:pt x="29" y="8"/>
                    <a:pt x="25" y="20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2"/>
                    <a:pt x="18" y="17"/>
                    <a:pt x="17" y="12"/>
                  </a:cubicBezTo>
                  <a:cubicBezTo>
                    <a:pt x="17" y="10"/>
                    <a:pt x="15" y="8"/>
                    <a:pt x="13" y="8"/>
                  </a:cubicBezTo>
                  <a:cubicBezTo>
                    <a:pt x="11" y="8"/>
                    <a:pt x="9" y="10"/>
                    <a:pt x="8" y="12"/>
                  </a:cubicBezTo>
                  <a:cubicBezTo>
                    <a:pt x="6" y="21"/>
                    <a:pt x="0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1" y="51"/>
                    <a:pt x="35" y="38"/>
                    <a:pt x="41" y="27"/>
                  </a:cubicBezTo>
                  <a:cubicBezTo>
                    <a:pt x="43" y="32"/>
                    <a:pt x="45" y="36"/>
                    <a:pt x="49" y="40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61" y="42"/>
                    <a:pt x="68" y="36"/>
                    <a:pt x="63" y="29"/>
                  </a:cubicBezTo>
                  <a:cubicBezTo>
                    <a:pt x="57" y="22"/>
                    <a:pt x="56" y="12"/>
                    <a:pt x="51" y="4"/>
                  </a:cubicBezTo>
                  <a:cubicBezTo>
                    <a:pt x="50" y="1"/>
                    <a:pt x="47" y="0"/>
                    <a:pt x="44" y="0"/>
                  </a:cubicBezTo>
                </a:path>
              </a:pathLst>
            </a:custGeom>
            <a:solidFill>
              <a:srgbClr val="5C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272">
              <a:extLst>
                <a:ext uri="{FF2B5EF4-FFF2-40B4-BE49-F238E27FC236}">
                  <a16:creationId xmlns:a16="http://schemas.microsoft.com/office/drawing/2014/main" id="{0D865C6C-1C75-44E5-AB9E-06BBA31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211263"/>
              <a:ext cx="1136650" cy="1639887"/>
            </a:xfrm>
            <a:custGeom>
              <a:avLst/>
              <a:gdLst>
                <a:gd name="T0" fmla="*/ 219 w 405"/>
                <a:gd name="T1" fmla="*/ 11 h 584"/>
                <a:gd name="T2" fmla="*/ 216 w 405"/>
                <a:gd name="T3" fmla="*/ 12 h 584"/>
                <a:gd name="T4" fmla="*/ 209 w 405"/>
                <a:gd name="T5" fmla="*/ 14 h 584"/>
                <a:gd name="T6" fmla="*/ 183 w 405"/>
                <a:gd name="T7" fmla="*/ 27 h 584"/>
                <a:gd name="T8" fmla="*/ 145 w 405"/>
                <a:gd name="T9" fmla="*/ 50 h 584"/>
                <a:gd name="T10" fmla="*/ 100 w 405"/>
                <a:gd name="T11" fmla="*/ 87 h 584"/>
                <a:gd name="T12" fmla="*/ 58 w 405"/>
                <a:gd name="T13" fmla="*/ 140 h 584"/>
                <a:gd name="T14" fmla="*/ 29 w 405"/>
                <a:gd name="T15" fmla="*/ 210 h 584"/>
                <a:gd name="T16" fmla="*/ 21 w 405"/>
                <a:gd name="T17" fmla="*/ 291 h 584"/>
                <a:gd name="T18" fmla="*/ 35 w 405"/>
                <a:gd name="T19" fmla="*/ 374 h 584"/>
                <a:gd name="T20" fmla="*/ 69 w 405"/>
                <a:gd name="T21" fmla="*/ 451 h 584"/>
                <a:gd name="T22" fmla="*/ 93 w 405"/>
                <a:gd name="T23" fmla="*/ 483 h 584"/>
                <a:gd name="T24" fmla="*/ 108 w 405"/>
                <a:gd name="T25" fmla="*/ 497 h 584"/>
                <a:gd name="T26" fmla="*/ 115 w 405"/>
                <a:gd name="T27" fmla="*/ 504 h 584"/>
                <a:gd name="T28" fmla="*/ 119 w 405"/>
                <a:gd name="T29" fmla="*/ 507 h 584"/>
                <a:gd name="T30" fmla="*/ 123 w 405"/>
                <a:gd name="T31" fmla="*/ 510 h 584"/>
                <a:gd name="T32" fmla="*/ 189 w 405"/>
                <a:gd name="T33" fmla="*/ 547 h 584"/>
                <a:gd name="T34" fmla="*/ 255 w 405"/>
                <a:gd name="T35" fmla="*/ 564 h 584"/>
                <a:gd name="T36" fmla="*/ 359 w 405"/>
                <a:gd name="T37" fmla="*/ 568 h 584"/>
                <a:gd name="T38" fmla="*/ 388 w 405"/>
                <a:gd name="T39" fmla="*/ 565 h 584"/>
                <a:gd name="T40" fmla="*/ 395 w 405"/>
                <a:gd name="T41" fmla="*/ 563 h 584"/>
                <a:gd name="T42" fmla="*/ 398 w 405"/>
                <a:gd name="T43" fmla="*/ 563 h 584"/>
                <a:gd name="T44" fmla="*/ 398 w 405"/>
                <a:gd name="T45" fmla="*/ 563 h 584"/>
                <a:gd name="T46" fmla="*/ 404 w 405"/>
                <a:gd name="T47" fmla="*/ 567 h 584"/>
                <a:gd name="T48" fmla="*/ 400 w 405"/>
                <a:gd name="T49" fmla="*/ 573 h 584"/>
                <a:gd name="T50" fmla="*/ 397 w 405"/>
                <a:gd name="T51" fmla="*/ 574 h 584"/>
                <a:gd name="T52" fmla="*/ 390 w 405"/>
                <a:gd name="T53" fmla="*/ 575 h 584"/>
                <a:gd name="T54" fmla="*/ 360 w 405"/>
                <a:gd name="T55" fmla="*/ 580 h 584"/>
                <a:gd name="T56" fmla="*/ 314 w 405"/>
                <a:gd name="T57" fmla="*/ 584 h 584"/>
                <a:gd name="T58" fmla="*/ 253 w 405"/>
                <a:gd name="T59" fmla="*/ 580 h 584"/>
                <a:gd name="T60" fmla="*/ 183 w 405"/>
                <a:gd name="T61" fmla="*/ 563 h 584"/>
                <a:gd name="T62" fmla="*/ 112 w 405"/>
                <a:gd name="T63" fmla="*/ 525 h 584"/>
                <a:gd name="T64" fmla="*/ 52 w 405"/>
                <a:gd name="T65" fmla="*/ 461 h 584"/>
                <a:gd name="T66" fmla="*/ 16 w 405"/>
                <a:gd name="T67" fmla="*/ 380 h 584"/>
                <a:gd name="T68" fmla="*/ 2 w 405"/>
                <a:gd name="T69" fmla="*/ 292 h 584"/>
                <a:gd name="T70" fmla="*/ 11 w 405"/>
                <a:gd name="T71" fmla="*/ 206 h 584"/>
                <a:gd name="T72" fmla="*/ 43 w 405"/>
                <a:gd name="T73" fmla="*/ 131 h 584"/>
                <a:gd name="T74" fmla="*/ 89 w 405"/>
                <a:gd name="T75" fmla="*/ 76 h 584"/>
                <a:gd name="T76" fmla="*/ 137 w 405"/>
                <a:gd name="T77" fmla="*/ 38 h 584"/>
                <a:gd name="T78" fmla="*/ 178 w 405"/>
                <a:gd name="T79" fmla="*/ 16 h 584"/>
                <a:gd name="T80" fmla="*/ 205 w 405"/>
                <a:gd name="T81" fmla="*/ 4 h 584"/>
                <a:gd name="T82" fmla="*/ 213 w 405"/>
                <a:gd name="T83" fmla="*/ 2 h 584"/>
                <a:gd name="T84" fmla="*/ 216 w 405"/>
                <a:gd name="T85" fmla="*/ 1 h 584"/>
                <a:gd name="T86" fmla="*/ 222 w 405"/>
                <a:gd name="T87" fmla="*/ 4 h 584"/>
                <a:gd name="T88" fmla="*/ 219 w 405"/>
                <a:gd name="T89" fmla="*/ 11 h 584"/>
                <a:gd name="T90" fmla="*/ 219 w 405"/>
                <a:gd name="T91" fmla="*/ 11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584">
                  <a:moveTo>
                    <a:pt x="219" y="11"/>
                  </a:moveTo>
                  <a:cubicBezTo>
                    <a:pt x="219" y="11"/>
                    <a:pt x="218" y="11"/>
                    <a:pt x="216" y="12"/>
                  </a:cubicBezTo>
                  <a:cubicBezTo>
                    <a:pt x="215" y="12"/>
                    <a:pt x="213" y="13"/>
                    <a:pt x="209" y="14"/>
                  </a:cubicBezTo>
                  <a:cubicBezTo>
                    <a:pt x="203" y="17"/>
                    <a:pt x="194" y="21"/>
                    <a:pt x="183" y="27"/>
                  </a:cubicBezTo>
                  <a:cubicBezTo>
                    <a:pt x="172" y="32"/>
                    <a:pt x="159" y="40"/>
                    <a:pt x="145" y="50"/>
                  </a:cubicBezTo>
                  <a:cubicBezTo>
                    <a:pt x="130" y="60"/>
                    <a:pt x="115" y="72"/>
                    <a:pt x="100" y="87"/>
                  </a:cubicBezTo>
                  <a:cubicBezTo>
                    <a:pt x="85" y="102"/>
                    <a:pt x="70" y="120"/>
                    <a:pt x="58" y="140"/>
                  </a:cubicBezTo>
                  <a:cubicBezTo>
                    <a:pt x="45" y="161"/>
                    <a:pt x="35" y="185"/>
                    <a:pt x="29" y="210"/>
                  </a:cubicBezTo>
                  <a:cubicBezTo>
                    <a:pt x="23" y="236"/>
                    <a:pt x="20" y="263"/>
                    <a:pt x="21" y="291"/>
                  </a:cubicBezTo>
                  <a:cubicBezTo>
                    <a:pt x="23" y="319"/>
                    <a:pt x="27" y="347"/>
                    <a:pt x="35" y="374"/>
                  </a:cubicBezTo>
                  <a:cubicBezTo>
                    <a:pt x="42" y="401"/>
                    <a:pt x="54" y="428"/>
                    <a:pt x="69" y="451"/>
                  </a:cubicBezTo>
                  <a:cubicBezTo>
                    <a:pt x="76" y="462"/>
                    <a:pt x="85" y="473"/>
                    <a:pt x="93" y="483"/>
                  </a:cubicBezTo>
                  <a:cubicBezTo>
                    <a:pt x="98" y="488"/>
                    <a:pt x="103" y="493"/>
                    <a:pt x="108" y="497"/>
                  </a:cubicBezTo>
                  <a:cubicBezTo>
                    <a:pt x="110" y="499"/>
                    <a:pt x="113" y="501"/>
                    <a:pt x="115" y="504"/>
                  </a:cubicBezTo>
                  <a:cubicBezTo>
                    <a:pt x="119" y="507"/>
                    <a:pt x="119" y="507"/>
                    <a:pt x="119" y="507"/>
                  </a:cubicBezTo>
                  <a:cubicBezTo>
                    <a:pt x="123" y="510"/>
                    <a:pt x="123" y="510"/>
                    <a:pt x="123" y="510"/>
                  </a:cubicBezTo>
                  <a:cubicBezTo>
                    <a:pt x="144" y="526"/>
                    <a:pt x="166" y="538"/>
                    <a:pt x="189" y="547"/>
                  </a:cubicBezTo>
                  <a:cubicBezTo>
                    <a:pt x="212" y="555"/>
                    <a:pt x="234" y="561"/>
                    <a:pt x="255" y="564"/>
                  </a:cubicBezTo>
                  <a:cubicBezTo>
                    <a:pt x="298" y="571"/>
                    <a:pt x="334" y="570"/>
                    <a:pt x="359" y="568"/>
                  </a:cubicBezTo>
                  <a:cubicBezTo>
                    <a:pt x="371" y="567"/>
                    <a:pt x="381" y="566"/>
                    <a:pt x="388" y="565"/>
                  </a:cubicBezTo>
                  <a:cubicBezTo>
                    <a:pt x="391" y="564"/>
                    <a:pt x="393" y="563"/>
                    <a:pt x="395" y="563"/>
                  </a:cubicBezTo>
                  <a:cubicBezTo>
                    <a:pt x="397" y="563"/>
                    <a:pt x="398" y="563"/>
                    <a:pt x="398" y="563"/>
                  </a:cubicBezTo>
                  <a:cubicBezTo>
                    <a:pt x="398" y="563"/>
                    <a:pt x="398" y="563"/>
                    <a:pt x="398" y="563"/>
                  </a:cubicBezTo>
                  <a:cubicBezTo>
                    <a:pt x="401" y="562"/>
                    <a:pt x="403" y="564"/>
                    <a:pt x="404" y="567"/>
                  </a:cubicBezTo>
                  <a:cubicBezTo>
                    <a:pt x="405" y="569"/>
                    <a:pt x="403" y="572"/>
                    <a:pt x="400" y="573"/>
                  </a:cubicBezTo>
                  <a:cubicBezTo>
                    <a:pt x="400" y="573"/>
                    <a:pt x="399" y="573"/>
                    <a:pt x="397" y="574"/>
                  </a:cubicBezTo>
                  <a:cubicBezTo>
                    <a:pt x="396" y="574"/>
                    <a:pt x="393" y="575"/>
                    <a:pt x="390" y="575"/>
                  </a:cubicBezTo>
                  <a:cubicBezTo>
                    <a:pt x="383" y="577"/>
                    <a:pt x="373" y="579"/>
                    <a:pt x="360" y="580"/>
                  </a:cubicBezTo>
                  <a:cubicBezTo>
                    <a:pt x="347" y="582"/>
                    <a:pt x="332" y="583"/>
                    <a:pt x="314" y="584"/>
                  </a:cubicBezTo>
                  <a:cubicBezTo>
                    <a:pt x="296" y="584"/>
                    <a:pt x="275" y="583"/>
                    <a:pt x="253" y="580"/>
                  </a:cubicBezTo>
                  <a:cubicBezTo>
                    <a:pt x="231" y="577"/>
                    <a:pt x="207" y="571"/>
                    <a:pt x="183" y="563"/>
                  </a:cubicBezTo>
                  <a:cubicBezTo>
                    <a:pt x="159" y="554"/>
                    <a:pt x="134" y="542"/>
                    <a:pt x="112" y="525"/>
                  </a:cubicBezTo>
                  <a:cubicBezTo>
                    <a:pt x="89" y="508"/>
                    <a:pt x="68" y="486"/>
                    <a:pt x="52" y="461"/>
                  </a:cubicBezTo>
                  <a:cubicBezTo>
                    <a:pt x="36" y="436"/>
                    <a:pt x="24" y="409"/>
                    <a:pt x="16" y="380"/>
                  </a:cubicBezTo>
                  <a:cubicBezTo>
                    <a:pt x="8" y="351"/>
                    <a:pt x="3" y="321"/>
                    <a:pt x="2" y="292"/>
                  </a:cubicBezTo>
                  <a:cubicBezTo>
                    <a:pt x="0" y="262"/>
                    <a:pt x="3" y="233"/>
                    <a:pt x="11" y="206"/>
                  </a:cubicBezTo>
                  <a:cubicBezTo>
                    <a:pt x="18" y="178"/>
                    <a:pt x="29" y="153"/>
                    <a:pt x="43" y="131"/>
                  </a:cubicBezTo>
                  <a:cubicBezTo>
                    <a:pt x="56" y="109"/>
                    <a:pt x="73" y="91"/>
                    <a:pt x="89" y="76"/>
                  </a:cubicBezTo>
                  <a:cubicBezTo>
                    <a:pt x="105" y="60"/>
                    <a:pt x="122" y="48"/>
                    <a:pt x="137" y="38"/>
                  </a:cubicBezTo>
                  <a:cubicBezTo>
                    <a:pt x="152" y="28"/>
                    <a:pt x="166" y="21"/>
                    <a:pt x="178" y="16"/>
                  </a:cubicBezTo>
                  <a:cubicBezTo>
                    <a:pt x="189" y="10"/>
                    <a:pt x="199" y="6"/>
                    <a:pt x="205" y="4"/>
                  </a:cubicBezTo>
                  <a:cubicBezTo>
                    <a:pt x="209" y="3"/>
                    <a:pt x="211" y="2"/>
                    <a:pt x="213" y="2"/>
                  </a:cubicBezTo>
                  <a:cubicBezTo>
                    <a:pt x="215" y="1"/>
                    <a:pt x="216" y="1"/>
                    <a:pt x="216" y="1"/>
                  </a:cubicBezTo>
                  <a:cubicBezTo>
                    <a:pt x="219" y="0"/>
                    <a:pt x="221" y="1"/>
                    <a:pt x="222" y="4"/>
                  </a:cubicBezTo>
                  <a:cubicBezTo>
                    <a:pt x="223" y="7"/>
                    <a:pt x="222" y="10"/>
                    <a:pt x="219" y="11"/>
                  </a:cubicBezTo>
                  <a:cubicBezTo>
                    <a:pt x="219" y="11"/>
                    <a:pt x="219" y="11"/>
                    <a:pt x="219" y="11"/>
                  </a:cubicBezTo>
                </a:path>
              </a:pathLst>
            </a:custGeom>
            <a:solidFill>
              <a:srgbClr val="F1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1" name="Freeform 273">
              <a:extLst>
                <a:ext uri="{FF2B5EF4-FFF2-40B4-BE49-F238E27FC236}">
                  <a16:creationId xmlns:a16="http://schemas.microsoft.com/office/drawing/2014/main" id="{E01994D9-2F38-4480-83EE-73ADF424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713" y="2154238"/>
              <a:ext cx="1096963" cy="334962"/>
            </a:xfrm>
            <a:custGeom>
              <a:avLst/>
              <a:gdLst>
                <a:gd name="T0" fmla="*/ 390 w 391"/>
                <a:gd name="T1" fmla="*/ 3 h 119"/>
                <a:gd name="T2" fmla="*/ 375 w 391"/>
                <a:gd name="T3" fmla="*/ 13 h 119"/>
                <a:gd name="T4" fmla="*/ 359 w 391"/>
                <a:gd name="T5" fmla="*/ 24 h 119"/>
                <a:gd name="T6" fmla="*/ 336 w 391"/>
                <a:gd name="T7" fmla="*/ 38 h 119"/>
                <a:gd name="T8" fmla="*/ 308 w 391"/>
                <a:gd name="T9" fmla="*/ 53 h 119"/>
                <a:gd name="T10" fmla="*/ 293 w 391"/>
                <a:gd name="T11" fmla="*/ 61 h 119"/>
                <a:gd name="T12" fmla="*/ 277 w 391"/>
                <a:gd name="T13" fmla="*/ 68 h 119"/>
                <a:gd name="T14" fmla="*/ 260 w 391"/>
                <a:gd name="T15" fmla="*/ 76 h 119"/>
                <a:gd name="T16" fmla="*/ 242 w 391"/>
                <a:gd name="T17" fmla="*/ 83 h 119"/>
                <a:gd name="T18" fmla="*/ 224 w 391"/>
                <a:gd name="T19" fmla="*/ 89 h 119"/>
                <a:gd name="T20" fmla="*/ 206 w 391"/>
                <a:gd name="T21" fmla="*/ 95 h 119"/>
                <a:gd name="T22" fmla="*/ 197 w 391"/>
                <a:gd name="T23" fmla="*/ 98 h 119"/>
                <a:gd name="T24" fmla="*/ 187 w 391"/>
                <a:gd name="T25" fmla="*/ 101 h 119"/>
                <a:gd name="T26" fmla="*/ 169 w 391"/>
                <a:gd name="T27" fmla="*/ 105 h 119"/>
                <a:gd name="T28" fmla="*/ 150 w 391"/>
                <a:gd name="T29" fmla="*/ 109 h 119"/>
                <a:gd name="T30" fmla="*/ 141 w 391"/>
                <a:gd name="T31" fmla="*/ 111 h 119"/>
                <a:gd name="T32" fmla="*/ 132 w 391"/>
                <a:gd name="T33" fmla="*/ 113 h 119"/>
                <a:gd name="T34" fmla="*/ 114 w 391"/>
                <a:gd name="T35" fmla="*/ 115 h 119"/>
                <a:gd name="T36" fmla="*/ 97 w 391"/>
                <a:gd name="T37" fmla="*/ 117 h 119"/>
                <a:gd name="T38" fmla="*/ 81 w 391"/>
                <a:gd name="T39" fmla="*/ 118 h 119"/>
                <a:gd name="T40" fmla="*/ 66 w 391"/>
                <a:gd name="T41" fmla="*/ 118 h 119"/>
                <a:gd name="T42" fmla="*/ 39 w 391"/>
                <a:gd name="T43" fmla="*/ 118 h 119"/>
                <a:gd name="T44" fmla="*/ 28 w 391"/>
                <a:gd name="T45" fmla="*/ 118 h 119"/>
                <a:gd name="T46" fmla="*/ 19 w 391"/>
                <a:gd name="T47" fmla="*/ 117 h 119"/>
                <a:gd name="T48" fmla="*/ 1 w 391"/>
                <a:gd name="T49" fmla="*/ 115 h 119"/>
                <a:gd name="T50" fmla="*/ 0 w 391"/>
                <a:gd name="T51" fmla="*/ 113 h 119"/>
                <a:gd name="T52" fmla="*/ 2 w 391"/>
                <a:gd name="T53" fmla="*/ 112 h 119"/>
                <a:gd name="T54" fmla="*/ 2 w 391"/>
                <a:gd name="T55" fmla="*/ 112 h 119"/>
                <a:gd name="T56" fmla="*/ 19 w 391"/>
                <a:gd name="T57" fmla="*/ 113 h 119"/>
                <a:gd name="T58" fmla="*/ 29 w 391"/>
                <a:gd name="T59" fmla="*/ 114 h 119"/>
                <a:gd name="T60" fmla="*/ 40 w 391"/>
                <a:gd name="T61" fmla="*/ 114 h 119"/>
                <a:gd name="T62" fmla="*/ 66 w 391"/>
                <a:gd name="T63" fmla="*/ 114 h 119"/>
                <a:gd name="T64" fmla="*/ 81 w 391"/>
                <a:gd name="T65" fmla="*/ 113 h 119"/>
                <a:gd name="T66" fmla="*/ 97 w 391"/>
                <a:gd name="T67" fmla="*/ 112 h 119"/>
                <a:gd name="T68" fmla="*/ 114 w 391"/>
                <a:gd name="T69" fmla="*/ 110 h 119"/>
                <a:gd name="T70" fmla="*/ 131 w 391"/>
                <a:gd name="T71" fmla="*/ 107 h 119"/>
                <a:gd name="T72" fmla="*/ 140 w 391"/>
                <a:gd name="T73" fmla="*/ 106 h 119"/>
                <a:gd name="T74" fmla="*/ 149 w 391"/>
                <a:gd name="T75" fmla="*/ 104 h 119"/>
                <a:gd name="T76" fmla="*/ 167 w 391"/>
                <a:gd name="T77" fmla="*/ 100 h 119"/>
                <a:gd name="T78" fmla="*/ 186 w 391"/>
                <a:gd name="T79" fmla="*/ 95 h 119"/>
                <a:gd name="T80" fmla="*/ 195 w 391"/>
                <a:gd name="T81" fmla="*/ 93 h 119"/>
                <a:gd name="T82" fmla="*/ 204 w 391"/>
                <a:gd name="T83" fmla="*/ 90 h 119"/>
                <a:gd name="T84" fmla="*/ 223 w 391"/>
                <a:gd name="T85" fmla="*/ 84 h 119"/>
                <a:gd name="T86" fmla="*/ 241 w 391"/>
                <a:gd name="T87" fmla="*/ 78 h 119"/>
                <a:gd name="T88" fmla="*/ 258 w 391"/>
                <a:gd name="T89" fmla="*/ 71 h 119"/>
                <a:gd name="T90" fmla="*/ 275 w 391"/>
                <a:gd name="T91" fmla="*/ 64 h 119"/>
                <a:gd name="T92" fmla="*/ 291 w 391"/>
                <a:gd name="T93" fmla="*/ 56 h 119"/>
                <a:gd name="T94" fmla="*/ 306 w 391"/>
                <a:gd name="T95" fmla="*/ 49 h 119"/>
                <a:gd name="T96" fmla="*/ 334 w 391"/>
                <a:gd name="T97" fmla="*/ 34 h 119"/>
                <a:gd name="T98" fmla="*/ 356 w 391"/>
                <a:gd name="T99" fmla="*/ 21 h 119"/>
                <a:gd name="T100" fmla="*/ 374 w 391"/>
                <a:gd name="T101" fmla="*/ 10 h 119"/>
                <a:gd name="T102" fmla="*/ 388 w 391"/>
                <a:gd name="T103" fmla="*/ 0 h 119"/>
                <a:gd name="T104" fmla="*/ 390 w 391"/>
                <a:gd name="T105" fmla="*/ 1 h 119"/>
                <a:gd name="T106" fmla="*/ 390 w 391"/>
                <a:gd name="T107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1" h="119">
                  <a:moveTo>
                    <a:pt x="390" y="3"/>
                  </a:moveTo>
                  <a:cubicBezTo>
                    <a:pt x="390" y="3"/>
                    <a:pt x="385" y="7"/>
                    <a:pt x="375" y="13"/>
                  </a:cubicBezTo>
                  <a:cubicBezTo>
                    <a:pt x="371" y="16"/>
                    <a:pt x="365" y="20"/>
                    <a:pt x="359" y="24"/>
                  </a:cubicBezTo>
                  <a:cubicBezTo>
                    <a:pt x="352" y="29"/>
                    <a:pt x="344" y="33"/>
                    <a:pt x="336" y="38"/>
                  </a:cubicBezTo>
                  <a:cubicBezTo>
                    <a:pt x="328" y="43"/>
                    <a:pt x="318" y="48"/>
                    <a:pt x="308" y="53"/>
                  </a:cubicBezTo>
                  <a:cubicBezTo>
                    <a:pt x="304" y="56"/>
                    <a:pt x="298" y="58"/>
                    <a:pt x="293" y="61"/>
                  </a:cubicBezTo>
                  <a:cubicBezTo>
                    <a:pt x="288" y="64"/>
                    <a:pt x="282" y="66"/>
                    <a:pt x="277" y="68"/>
                  </a:cubicBezTo>
                  <a:cubicBezTo>
                    <a:pt x="272" y="71"/>
                    <a:pt x="266" y="73"/>
                    <a:pt x="260" y="76"/>
                  </a:cubicBezTo>
                  <a:cubicBezTo>
                    <a:pt x="254" y="78"/>
                    <a:pt x="248" y="81"/>
                    <a:pt x="242" y="83"/>
                  </a:cubicBezTo>
                  <a:cubicBezTo>
                    <a:pt x="236" y="85"/>
                    <a:pt x="230" y="87"/>
                    <a:pt x="224" y="89"/>
                  </a:cubicBezTo>
                  <a:cubicBezTo>
                    <a:pt x="218" y="91"/>
                    <a:pt x="212" y="93"/>
                    <a:pt x="206" y="95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1" y="102"/>
                    <a:pt x="175" y="104"/>
                    <a:pt x="169" y="105"/>
                  </a:cubicBezTo>
                  <a:cubicBezTo>
                    <a:pt x="162" y="107"/>
                    <a:pt x="156" y="108"/>
                    <a:pt x="150" y="109"/>
                  </a:cubicBezTo>
                  <a:cubicBezTo>
                    <a:pt x="147" y="110"/>
                    <a:pt x="144" y="111"/>
                    <a:pt x="141" y="111"/>
                  </a:cubicBezTo>
                  <a:cubicBezTo>
                    <a:pt x="138" y="112"/>
                    <a:pt x="135" y="112"/>
                    <a:pt x="132" y="113"/>
                  </a:cubicBezTo>
                  <a:cubicBezTo>
                    <a:pt x="126" y="113"/>
                    <a:pt x="120" y="114"/>
                    <a:pt x="114" y="115"/>
                  </a:cubicBezTo>
                  <a:cubicBezTo>
                    <a:pt x="108" y="116"/>
                    <a:pt x="103" y="116"/>
                    <a:pt x="97" y="117"/>
                  </a:cubicBezTo>
                  <a:cubicBezTo>
                    <a:pt x="92" y="117"/>
                    <a:pt x="86" y="118"/>
                    <a:pt x="81" y="118"/>
                  </a:cubicBezTo>
                  <a:cubicBezTo>
                    <a:pt x="76" y="118"/>
                    <a:pt x="71" y="118"/>
                    <a:pt x="66" y="118"/>
                  </a:cubicBezTo>
                  <a:cubicBezTo>
                    <a:pt x="56" y="119"/>
                    <a:pt x="47" y="118"/>
                    <a:pt x="39" y="118"/>
                  </a:cubicBezTo>
                  <a:cubicBezTo>
                    <a:pt x="36" y="118"/>
                    <a:pt x="32" y="118"/>
                    <a:pt x="28" y="118"/>
                  </a:cubicBezTo>
                  <a:cubicBezTo>
                    <a:pt x="25" y="117"/>
                    <a:pt x="22" y="117"/>
                    <a:pt x="19" y="117"/>
                  </a:cubicBezTo>
                  <a:cubicBezTo>
                    <a:pt x="8" y="116"/>
                    <a:pt x="1" y="115"/>
                    <a:pt x="1" y="115"/>
                  </a:cubicBezTo>
                  <a:cubicBezTo>
                    <a:pt x="1" y="115"/>
                    <a:pt x="0" y="114"/>
                    <a:pt x="0" y="113"/>
                  </a:cubicBezTo>
                  <a:cubicBezTo>
                    <a:pt x="0" y="112"/>
                    <a:pt x="1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8" y="112"/>
                    <a:pt x="19" y="113"/>
                  </a:cubicBezTo>
                  <a:cubicBezTo>
                    <a:pt x="22" y="113"/>
                    <a:pt x="25" y="114"/>
                    <a:pt x="29" y="114"/>
                  </a:cubicBezTo>
                  <a:cubicBezTo>
                    <a:pt x="32" y="114"/>
                    <a:pt x="36" y="114"/>
                    <a:pt x="40" y="114"/>
                  </a:cubicBezTo>
                  <a:cubicBezTo>
                    <a:pt x="47" y="114"/>
                    <a:pt x="56" y="115"/>
                    <a:pt x="66" y="114"/>
                  </a:cubicBezTo>
                  <a:cubicBezTo>
                    <a:pt x="71" y="114"/>
                    <a:pt x="76" y="114"/>
                    <a:pt x="81" y="113"/>
                  </a:cubicBezTo>
                  <a:cubicBezTo>
                    <a:pt x="86" y="113"/>
                    <a:pt x="91" y="112"/>
                    <a:pt x="97" y="112"/>
                  </a:cubicBezTo>
                  <a:cubicBezTo>
                    <a:pt x="102" y="111"/>
                    <a:pt x="108" y="111"/>
                    <a:pt x="114" y="110"/>
                  </a:cubicBezTo>
                  <a:cubicBezTo>
                    <a:pt x="119" y="109"/>
                    <a:pt x="125" y="108"/>
                    <a:pt x="131" y="107"/>
                  </a:cubicBezTo>
                  <a:cubicBezTo>
                    <a:pt x="134" y="107"/>
                    <a:pt x="137" y="106"/>
                    <a:pt x="140" y="106"/>
                  </a:cubicBezTo>
                  <a:cubicBezTo>
                    <a:pt x="143" y="105"/>
                    <a:pt x="146" y="105"/>
                    <a:pt x="149" y="104"/>
                  </a:cubicBezTo>
                  <a:cubicBezTo>
                    <a:pt x="155" y="103"/>
                    <a:pt x="161" y="102"/>
                    <a:pt x="167" y="100"/>
                  </a:cubicBezTo>
                  <a:cubicBezTo>
                    <a:pt x="174" y="99"/>
                    <a:pt x="180" y="97"/>
                    <a:pt x="186" y="95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204" y="90"/>
                    <a:pt x="204" y="90"/>
                    <a:pt x="204" y="90"/>
                  </a:cubicBezTo>
                  <a:cubicBezTo>
                    <a:pt x="210" y="88"/>
                    <a:pt x="217" y="86"/>
                    <a:pt x="223" y="84"/>
                  </a:cubicBezTo>
                  <a:cubicBezTo>
                    <a:pt x="229" y="82"/>
                    <a:pt x="235" y="80"/>
                    <a:pt x="241" y="78"/>
                  </a:cubicBezTo>
                  <a:cubicBezTo>
                    <a:pt x="247" y="76"/>
                    <a:pt x="252" y="73"/>
                    <a:pt x="258" y="71"/>
                  </a:cubicBezTo>
                  <a:cubicBezTo>
                    <a:pt x="264" y="68"/>
                    <a:pt x="269" y="66"/>
                    <a:pt x="275" y="64"/>
                  </a:cubicBezTo>
                  <a:cubicBezTo>
                    <a:pt x="280" y="61"/>
                    <a:pt x="286" y="59"/>
                    <a:pt x="291" y="56"/>
                  </a:cubicBezTo>
                  <a:cubicBezTo>
                    <a:pt x="296" y="54"/>
                    <a:pt x="301" y="51"/>
                    <a:pt x="306" y="49"/>
                  </a:cubicBezTo>
                  <a:cubicBezTo>
                    <a:pt x="316" y="44"/>
                    <a:pt x="325" y="39"/>
                    <a:pt x="334" y="34"/>
                  </a:cubicBezTo>
                  <a:cubicBezTo>
                    <a:pt x="342" y="30"/>
                    <a:pt x="350" y="25"/>
                    <a:pt x="356" y="21"/>
                  </a:cubicBezTo>
                  <a:cubicBezTo>
                    <a:pt x="363" y="17"/>
                    <a:pt x="369" y="13"/>
                    <a:pt x="374" y="10"/>
                  </a:cubicBezTo>
                  <a:cubicBezTo>
                    <a:pt x="383" y="4"/>
                    <a:pt x="388" y="0"/>
                    <a:pt x="388" y="0"/>
                  </a:cubicBezTo>
                  <a:cubicBezTo>
                    <a:pt x="389" y="0"/>
                    <a:pt x="390" y="0"/>
                    <a:pt x="390" y="1"/>
                  </a:cubicBezTo>
                  <a:cubicBezTo>
                    <a:pt x="391" y="1"/>
                    <a:pt x="390" y="2"/>
                    <a:pt x="390" y="3"/>
                  </a:cubicBezTo>
                  <a:close/>
                </a:path>
              </a:pathLst>
            </a:custGeom>
            <a:solidFill>
              <a:srgbClr val="1C2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2" name="Freeform 274">
              <a:extLst>
                <a:ext uri="{FF2B5EF4-FFF2-40B4-BE49-F238E27FC236}">
                  <a16:creationId xmlns:a16="http://schemas.microsoft.com/office/drawing/2014/main" id="{460C0B16-CB14-4EED-8F8F-6E16A8C6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713" y="1163638"/>
              <a:ext cx="117475" cy="101600"/>
            </a:xfrm>
            <a:custGeom>
              <a:avLst/>
              <a:gdLst>
                <a:gd name="T0" fmla="*/ 25 w 42"/>
                <a:gd name="T1" fmla="*/ 1 h 36"/>
                <a:gd name="T2" fmla="*/ 42 w 42"/>
                <a:gd name="T3" fmla="*/ 25 h 36"/>
                <a:gd name="T4" fmla="*/ 29 w 42"/>
                <a:gd name="T5" fmla="*/ 28 h 36"/>
                <a:gd name="T6" fmla="*/ 3 w 42"/>
                <a:gd name="T7" fmla="*/ 36 h 36"/>
                <a:gd name="T8" fmla="*/ 3 w 42"/>
                <a:gd name="T9" fmla="*/ 35 h 36"/>
                <a:gd name="T10" fmla="*/ 3 w 42"/>
                <a:gd name="T11" fmla="*/ 10 h 36"/>
                <a:gd name="T12" fmla="*/ 25 w 42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25" y="1"/>
                  </a:moveTo>
                  <a:cubicBezTo>
                    <a:pt x="30" y="2"/>
                    <a:pt x="41" y="22"/>
                    <a:pt x="42" y="25"/>
                  </a:cubicBezTo>
                  <a:cubicBezTo>
                    <a:pt x="38" y="26"/>
                    <a:pt x="33" y="27"/>
                    <a:pt x="29" y="28"/>
                  </a:cubicBezTo>
                  <a:cubicBezTo>
                    <a:pt x="21" y="30"/>
                    <a:pt x="12" y="33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0" y="14"/>
                    <a:pt x="3" y="10"/>
                  </a:cubicBezTo>
                  <a:cubicBezTo>
                    <a:pt x="7" y="4"/>
                    <a:pt x="18" y="0"/>
                    <a:pt x="25" y="1"/>
                  </a:cubicBezTo>
                </a:path>
              </a:pathLst>
            </a:custGeom>
            <a:solidFill>
              <a:srgbClr val="FBC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3" name="Freeform 275">
              <a:extLst>
                <a:ext uri="{FF2B5EF4-FFF2-40B4-BE49-F238E27FC236}">
                  <a16:creationId xmlns:a16="http://schemas.microsoft.com/office/drawing/2014/main" id="{EDA9CBB2-DD77-4AB2-8B36-E13583A0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2671763"/>
              <a:ext cx="420688" cy="406400"/>
            </a:xfrm>
            <a:custGeom>
              <a:avLst/>
              <a:gdLst>
                <a:gd name="T0" fmla="*/ 87 w 150"/>
                <a:gd name="T1" fmla="*/ 76 h 145"/>
                <a:gd name="T2" fmla="*/ 149 w 150"/>
                <a:gd name="T3" fmla="*/ 122 h 145"/>
                <a:gd name="T4" fmla="*/ 1 w 150"/>
                <a:gd name="T5" fmla="*/ 126 h 145"/>
                <a:gd name="T6" fmla="*/ 56 w 150"/>
                <a:gd name="T7" fmla="*/ 77 h 145"/>
                <a:gd name="T8" fmla="*/ 44 w 150"/>
                <a:gd name="T9" fmla="*/ 36 h 145"/>
                <a:gd name="T10" fmla="*/ 36 w 150"/>
                <a:gd name="T11" fmla="*/ 9 h 145"/>
                <a:gd name="T12" fmla="*/ 63 w 150"/>
                <a:gd name="T13" fmla="*/ 0 h 145"/>
                <a:gd name="T14" fmla="*/ 75 w 150"/>
                <a:gd name="T15" fmla="*/ 37 h 145"/>
                <a:gd name="T16" fmla="*/ 87 w 150"/>
                <a:gd name="T17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45">
                  <a:moveTo>
                    <a:pt x="87" y="76"/>
                  </a:moveTo>
                  <a:cubicBezTo>
                    <a:pt x="87" y="76"/>
                    <a:pt x="150" y="111"/>
                    <a:pt x="149" y="122"/>
                  </a:cubicBezTo>
                  <a:cubicBezTo>
                    <a:pt x="148" y="139"/>
                    <a:pt x="0" y="145"/>
                    <a:pt x="1" y="126"/>
                  </a:cubicBezTo>
                  <a:cubicBezTo>
                    <a:pt x="2" y="115"/>
                    <a:pt x="56" y="77"/>
                    <a:pt x="56" y="7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46" y="6"/>
                    <a:pt x="55" y="3"/>
                    <a:pt x="63" y="0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87" y="76"/>
                    <a:pt x="87" y="76"/>
                    <a:pt x="87" y="76"/>
                  </a:cubicBezTo>
                </a:path>
              </a:pathLst>
            </a:custGeom>
            <a:solidFill>
              <a:srgbClr val="FBC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4" name="Freeform 276">
              <a:extLst>
                <a:ext uri="{FF2B5EF4-FFF2-40B4-BE49-F238E27FC236}">
                  <a16:creationId xmlns:a16="http://schemas.microsoft.com/office/drawing/2014/main" id="{C3A3D00C-D585-45CD-B1C8-3A877A7E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2687638"/>
              <a:ext cx="415925" cy="387350"/>
            </a:xfrm>
            <a:custGeom>
              <a:avLst/>
              <a:gdLst>
                <a:gd name="T0" fmla="*/ 85 w 148"/>
                <a:gd name="T1" fmla="*/ 70 h 138"/>
                <a:gd name="T2" fmla="*/ 73 w 148"/>
                <a:gd name="T3" fmla="*/ 31 h 138"/>
                <a:gd name="T4" fmla="*/ 63 w 148"/>
                <a:gd name="T5" fmla="*/ 0 h 138"/>
                <a:gd name="T6" fmla="*/ 48 w 148"/>
                <a:gd name="T7" fmla="*/ 7 h 138"/>
                <a:gd name="T8" fmla="*/ 63 w 148"/>
                <a:gd name="T9" fmla="*/ 75 h 138"/>
                <a:gd name="T10" fmla="*/ 0 w 148"/>
                <a:gd name="T11" fmla="*/ 122 h 138"/>
                <a:gd name="T12" fmla="*/ 147 w 148"/>
                <a:gd name="T13" fmla="*/ 116 h 138"/>
                <a:gd name="T14" fmla="*/ 85 w 148"/>
                <a:gd name="T15" fmla="*/ 7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38">
                  <a:moveTo>
                    <a:pt x="85" y="70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4"/>
                    <a:pt x="54" y="6"/>
                    <a:pt x="48" y="7"/>
                  </a:cubicBezTo>
                  <a:cubicBezTo>
                    <a:pt x="54" y="30"/>
                    <a:pt x="53" y="52"/>
                    <a:pt x="63" y="75"/>
                  </a:cubicBezTo>
                  <a:cubicBezTo>
                    <a:pt x="37" y="82"/>
                    <a:pt x="18" y="103"/>
                    <a:pt x="0" y="122"/>
                  </a:cubicBezTo>
                  <a:cubicBezTo>
                    <a:pt x="10" y="138"/>
                    <a:pt x="146" y="132"/>
                    <a:pt x="147" y="116"/>
                  </a:cubicBezTo>
                  <a:cubicBezTo>
                    <a:pt x="148" y="105"/>
                    <a:pt x="85" y="70"/>
                    <a:pt x="85" y="70"/>
                  </a:cubicBezTo>
                </a:path>
              </a:pathLst>
            </a:custGeom>
            <a:solidFill>
              <a:srgbClr val="FBC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Freeform 277">
              <a:extLst>
                <a:ext uri="{FF2B5EF4-FFF2-40B4-BE49-F238E27FC236}">
                  <a16:creationId xmlns:a16="http://schemas.microsoft.com/office/drawing/2014/main" id="{739BAB40-695A-4F89-9FFA-566202D71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5475" y="1189038"/>
              <a:ext cx="6350" cy="25400"/>
            </a:xfrm>
            <a:custGeom>
              <a:avLst/>
              <a:gdLst>
                <a:gd name="T0" fmla="*/ 2 w 2"/>
                <a:gd name="T1" fmla="*/ 0 h 9"/>
                <a:gd name="T2" fmla="*/ 1 w 2"/>
                <a:gd name="T3" fmla="*/ 1 h 9"/>
                <a:gd name="T4" fmla="*/ 0 w 2"/>
                <a:gd name="T5" fmla="*/ 9 h 9"/>
                <a:gd name="T6" fmla="*/ 0 w 2"/>
                <a:gd name="T7" fmla="*/ 9 h 9"/>
                <a:gd name="T8" fmla="*/ 1 w 2"/>
                <a:gd name="T9" fmla="*/ 1 h 9"/>
                <a:gd name="T10" fmla="*/ 2 w 2"/>
                <a:gd name="T11" fmla="*/ 0 h 9"/>
                <a:gd name="T12" fmla="*/ 2 w 2"/>
                <a:gd name="T13" fmla="*/ 0 h 9"/>
                <a:gd name="T14" fmla="*/ 2 w 2"/>
                <a:gd name="T15" fmla="*/ 0 h 9"/>
                <a:gd name="T16" fmla="*/ 2 w 2"/>
                <a:gd name="T17" fmla="*/ 0 h 9"/>
                <a:gd name="T18" fmla="*/ 2 w 2"/>
                <a:gd name="T19" fmla="*/ 0 h 9"/>
                <a:gd name="T20" fmla="*/ 2 w 2"/>
                <a:gd name="T21" fmla="*/ 0 h 9"/>
                <a:gd name="T22" fmla="*/ 2 w 2"/>
                <a:gd name="T23" fmla="*/ 0 h 9"/>
                <a:gd name="T24" fmla="*/ 2 w 2"/>
                <a:gd name="T25" fmla="*/ 0 h 9"/>
                <a:gd name="T26" fmla="*/ 2 w 2"/>
                <a:gd name="T27" fmla="*/ 0 h 9"/>
                <a:gd name="T28" fmla="*/ 2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278">
              <a:extLst>
                <a:ext uri="{FF2B5EF4-FFF2-40B4-BE49-F238E27FC236}">
                  <a16:creationId xmlns:a16="http://schemas.microsoft.com/office/drawing/2014/main" id="{FA1A07B3-66D1-422D-BBEC-B3BFF1D5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650" y="1243013"/>
              <a:ext cx="69850" cy="22225"/>
            </a:xfrm>
            <a:custGeom>
              <a:avLst/>
              <a:gdLst>
                <a:gd name="T0" fmla="*/ 25 w 25"/>
                <a:gd name="T1" fmla="*/ 0 h 8"/>
                <a:gd name="T2" fmla="*/ 0 w 25"/>
                <a:gd name="T3" fmla="*/ 8 h 8"/>
                <a:gd name="T4" fmla="*/ 6 w 25"/>
                <a:gd name="T5" fmla="*/ 6 h 8"/>
                <a:gd name="T6" fmla="*/ 25 w 25"/>
                <a:gd name="T7" fmla="*/ 0 h 8"/>
                <a:gd name="T8" fmla="*/ 25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cubicBezTo>
                    <a:pt x="17" y="2"/>
                    <a:pt x="9" y="5"/>
                    <a:pt x="0" y="8"/>
                  </a:cubicBezTo>
                  <a:cubicBezTo>
                    <a:pt x="2" y="7"/>
                    <a:pt x="4" y="7"/>
                    <a:pt x="6" y="6"/>
                  </a:cubicBezTo>
                  <a:cubicBezTo>
                    <a:pt x="13" y="3"/>
                    <a:pt x="19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437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279">
              <a:extLst>
                <a:ext uri="{FF2B5EF4-FFF2-40B4-BE49-F238E27FC236}">
                  <a16:creationId xmlns:a16="http://schemas.microsoft.com/office/drawing/2014/main" id="{F402438F-9C82-4C2E-A057-563B0537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174750"/>
              <a:ext cx="73025" cy="90487"/>
            </a:xfrm>
            <a:custGeom>
              <a:avLst/>
              <a:gdLst>
                <a:gd name="T0" fmla="*/ 9 w 26"/>
                <a:gd name="T1" fmla="*/ 0 h 32"/>
                <a:gd name="T2" fmla="*/ 2 w 26"/>
                <a:gd name="T3" fmla="*/ 5 h 32"/>
                <a:gd name="T4" fmla="*/ 2 w 26"/>
                <a:gd name="T5" fmla="*/ 5 h 32"/>
                <a:gd name="T6" fmla="*/ 2 w 26"/>
                <a:gd name="T7" fmla="*/ 5 h 32"/>
                <a:gd name="T8" fmla="*/ 2 w 26"/>
                <a:gd name="T9" fmla="*/ 5 h 32"/>
                <a:gd name="T10" fmla="*/ 2 w 26"/>
                <a:gd name="T11" fmla="*/ 5 h 32"/>
                <a:gd name="T12" fmla="*/ 2 w 26"/>
                <a:gd name="T13" fmla="*/ 5 h 32"/>
                <a:gd name="T14" fmla="*/ 2 w 26"/>
                <a:gd name="T15" fmla="*/ 5 h 32"/>
                <a:gd name="T16" fmla="*/ 1 w 26"/>
                <a:gd name="T17" fmla="*/ 6 h 32"/>
                <a:gd name="T18" fmla="*/ 0 w 26"/>
                <a:gd name="T19" fmla="*/ 14 h 32"/>
                <a:gd name="T20" fmla="*/ 0 w 26"/>
                <a:gd name="T21" fmla="*/ 16 h 32"/>
                <a:gd name="T22" fmla="*/ 1 w 26"/>
                <a:gd name="T23" fmla="*/ 31 h 32"/>
                <a:gd name="T24" fmla="*/ 1 w 26"/>
                <a:gd name="T25" fmla="*/ 32 h 32"/>
                <a:gd name="T26" fmla="*/ 1 w 26"/>
                <a:gd name="T27" fmla="*/ 32 h 32"/>
                <a:gd name="T28" fmla="*/ 26 w 26"/>
                <a:gd name="T29" fmla="*/ 24 h 32"/>
                <a:gd name="T30" fmla="*/ 9 w 26"/>
                <a:gd name="T3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2">
                  <a:moveTo>
                    <a:pt x="9" y="0"/>
                  </a:moveTo>
                  <a:cubicBezTo>
                    <a:pt x="6" y="1"/>
                    <a:pt x="3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0" y="7"/>
                    <a:pt x="0" y="11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23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0" y="29"/>
                    <a:pt x="18" y="26"/>
                    <a:pt x="26" y="24"/>
                  </a:cubicBezTo>
                  <a:cubicBezTo>
                    <a:pt x="19" y="17"/>
                    <a:pt x="13" y="9"/>
                    <a:pt x="9" y="0"/>
                  </a:cubicBezTo>
                </a:path>
              </a:pathLst>
            </a:custGeom>
            <a:solidFill>
              <a:srgbClr val="CD9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8" name="Freeform 280">
              <a:extLst>
                <a:ext uri="{FF2B5EF4-FFF2-40B4-BE49-F238E27FC236}">
                  <a16:creationId xmlns:a16="http://schemas.microsoft.com/office/drawing/2014/main" id="{5CA52CB0-3C96-4A48-B9C8-634EB33C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2671763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4 w 4"/>
                <a:gd name="T5" fmla="*/ 10 h 10"/>
                <a:gd name="T6" fmla="*/ 4 w 4"/>
                <a:gd name="T7" fmla="*/ 10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B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9" name="Freeform 281">
              <a:extLst>
                <a:ext uri="{FF2B5EF4-FFF2-40B4-BE49-F238E27FC236}">
                  <a16:creationId xmlns:a16="http://schemas.microsoft.com/office/drawing/2014/main" id="{F6CCB1CC-61AA-4F6B-89F2-AF650151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2671763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4 w 4"/>
                <a:gd name="T5" fmla="*/ 10 h 10"/>
                <a:gd name="T6" fmla="*/ 4 w 4"/>
                <a:gd name="T7" fmla="*/ 10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0" name="Freeform 282">
              <a:extLst>
                <a:ext uri="{FF2B5EF4-FFF2-40B4-BE49-F238E27FC236}">
                  <a16:creationId xmlns:a16="http://schemas.microsoft.com/office/drawing/2014/main" id="{3A065AB7-3388-432D-B653-4216266AE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7600" y="2671763"/>
              <a:ext cx="74613" cy="23812"/>
            </a:xfrm>
            <a:custGeom>
              <a:avLst/>
              <a:gdLst>
                <a:gd name="T0" fmla="*/ 27 w 27"/>
                <a:gd name="T1" fmla="*/ 0 h 9"/>
                <a:gd name="T2" fmla="*/ 12 w 27"/>
                <a:gd name="T3" fmla="*/ 5 h 9"/>
                <a:gd name="T4" fmla="*/ 0 w 27"/>
                <a:gd name="T5" fmla="*/ 9 h 9"/>
                <a:gd name="T6" fmla="*/ 0 w 27"/>
                <a:gd name="T7" fmla="*/ 9 h 9"/>
                <a:gd name="T8" fmla="*/ 27 w 27"/>
                <a:gd name="T9" fmla="*/ 0 h 9"/>
                <a:gd name="T10" fmla="*/ 27 w 27"/>
                <a:gd name="T11" fmla="*/ 0 h 9"/>
                <a:gd name="T12" fmla="*/ 27 w 27"/>
                <a:gd name="T13" fmla="*/ 0 h 9"/>
                <a:gd name="T14" fmla="*/ 27 w 27"/>
                <a:gd name="T15" fmla="*/ 0 h 9"/>
                <a:gd name="T16" fmla="*/ 27 w 27"/>
                <a:gd name="T17" fmla="*/ 0 h 9"/>
                <a:gd name="T18" fmla="*/ 27 w 2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9">
                  <a:moveTo>
                    <a:pt x="27" y="0"/>
                  </a:moveTo>
                  <a:cubicBezTo>
                    <a:pt x="22" y="2"/>
                    <a:pt x="17" y="4"/>
                    <a:pt x="12" y="5"/>
                  </a:cubicBezTo>
                  <a:cubicBezTo>
                    <a:pt x="8" y="6"/>
                    <a:pt x="4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" y="6"/>
                    <a:pt x="19" y="3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588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1" name="Freeform 283">
              <a:extLst>
                <a:ext uri="{FF2B5EF4-FFF2-40B4-BE49-F238E27FC236}">
                  <a16:creationId xmlns:a16="http://schemas.microsoft.com/office/drawing/2014/main" id="{260B2B79-747A-4535-9735-1E06DB3C0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175" y="2671763"/>
              <a:ext cx="179388" cy="358775"/>
            </a:xfrm>
            <a:custGeom>
              <a:avLst/>
              <a:gdLst>
                <a:gd name="T0" fmla="*/ 62 w 64"/>
                <a:gd name="T1" fmla="*/ 0 h 128"/>
                <a:gd name="T2" fmla="*/ 62 w 64"/>
                <a:gd name="T3" fmla="*/ 0 h 128"/>
                <a:gd name="T4" fmla="*/ 62 w 64"/>
                <a:gd name="T5" fmla="*/ 0 h 128"/>
                <a:gd name="T6" fmla="*/ 35 w 64"/>
                <a:gd name="T7" fmla="*/ 9 h 128"/>
                <a:gd name="T8" fmla="*/ 38 w 64"/>
                <a:gd name="T9" fmla="*/ 16 h 128"/>
                <a:gd name="T10" fmla="*/ 43 w 64"/>
                <a:gd name="T11" fmla="*/ 36 h 128"/>
                <a:gd name="T12" fmla="*/ 55 w 64"/>
                <a:gd name="T13" fmla="*/ 77 h 128"/>
                <a:gd name="T14" fmla="*/ 55 w 64"/>
                <a:gd name="T15" fmla="*/ 77 h 128"/>
                <a:gd name="T16" fmla="*/ 29 w 64"/>
                <a:gd name="T17" fmla="*/ 97 h 128"/>
                <a:gd name="T18" fmla="*/ 0 w 64"/>
                <a:gd name="T19" fmla="*/ 126 h 128"/>
                <a:gd name="T20" fmla="*/ 0 w 64"/>
                <a:gd name="T21" fmla="*/ 126 h 128"/>
                <a:gd name="T22" fmla="*/ 1 w 64"/>
                <a:gd name="T23" fmla="*/ 128 h 128"/>
                <a:gd name="T24" fmla="*/ 64 w 64"/>
                <a:gd name="T25" fmla="*/ 81 h 128"/>
                <a:gd name="T26" fmla="*/ 49 w 64"/>
                <a:gd name="T27" fmla="*/ 13 h 128"/>
                <a:gd name="T28" fmla="*/ 49 w 64"/>
                <a:gd name="T29" fmla="*/ 13 h 128"/>
                <a:gd name="T30" fmla="*/ 49 w 64"/>
                <a:gd name="T31" fmla="*/ 13 h 128"/>
                <a:gd name="T32" fmla="*/ 64 w 64"/>
                <a:gd name="T33" fmla="*/ 6 h 128"/>
                <a:gd name="T34" fmla="*/ 62 w 64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28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4" y="3"/>
                    <a:pt x="45" y="6"/>
                    <a:pt x="35" y="9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42" y="86"/>
                    <a:pt x="29" y="97"/>
                  </a:cubicBezTo>
                  <a:cubicBezTo>
                    <a:pt x="15" y="108"/>
                    <a:pt x="0" y="120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0" y="128"/>
                    <a:pt x="1" y="128"/>
                  </a:cubicBezTo>
                  <a:cubicBezTo>
                    <a:pt x="19" y="109"/>
                    <a:pt x="38" y="88"/>
                    <a:pt x="64" y="81"/>
                  </a:cubicBezTo>
                  <a:cubicBezTo>
                    <a:pt x="54" y="58"/>
                    <a:pt x="55" y="36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5" y="12"/>
                    <a:pt x="60" y="10"/>
                    <a:pt x="64" y="6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CD9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2" name="Freeform 284">
              <a:extLst>
                <a:ext uri="{FF2B5EF4-FFF2-40B4-BE49-F238E27FC236}">
                  <a16:creationId xmlns:a16="http://schemas.microsoft.com/office/drawing/2014/main" id="{9AD263F8-4F0B-4BF5-93A6-91E772D22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575" y="2847975"/>
              <a:ext cx="73025" cy="44450"/>
            </a:xfrm>
            <a:custGeom>
              <a:avLst/>
              <a:gdLst>
                <a:gd name="T0" fmla="*/ 22 w 26"/>
                <a:gd name="T1" fmla="*/ 3 h 16"/>
                <a:gd name="T2" fmla="*/ 17 w 26"/>
                <a:gd name="T3" fmla="*/ 1 h 16"/>
                <a:gd name="T4" fmla="*/ 13 w 26"/>
                <a:gd name="T5" fmla="*/ 1 h 16"/>
                <a:gd name="T6" fmla="*/ 7 w 26"/>
                <a:gd name="T7" fmla="*/ 0 h 16"/>
                <a:gd name="T8" fmla="*/ 1 w 26"/>
                <a:gd name="T9" fmla="*/ 3 h 16"/>
                <a:gd name="T10" fmla="*/ 2 w 26"/>
                <a:gd name="T11" fmla="*/ 11 h 16"/>
                <a:gd name="T12" fmla="*/ 11 w 26"/>
                <a:gd name="T13" fmla="*/ 16 h 16"/>
                <a:gd name="T14" fmla="*/ 18 w 26"/>
                <a:gd name="T15" fmla="*/ 16 h 16"/>
                <a:gd name="T16" fmla="*/ 24 w 26"/>
                <a:gd name="T17" fmla="*/ 11 h 16"/>
                <a:gd name="T18" fmla="*/ 22 w 2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">
                  <a:moveTo>
                    <a:pt x="22" y="3"/>
                  </a:moveTo>
                  <a:cubicBezTo>
                    <a:pt x="21" y="2"/>
                    <a:pt x="19" y="0"/>
                    <a:pt x="17" y="1"/>
                  </a:cubicBezTo>
                  <a:cubicBezTo>
                    <a:pt x="16" y="1"/>
                    <a:pt x="14" y="1"/>
                    <a:pt x="13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6"/>
                    <a:pt x="0" y="9"/>
                    <a:pt x="2" y="11"/>
                  </a:cubicBezTo>
                  <a:cubicBezTo>
                    <a:pt x="4" y="14"/>
                    <a:pt x="8" y="15"/>
                    <a:pt x="11" y="16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5"/>
                    <a:pt x="23" y="13"/>
                    <a:pt x="24" y="11"/>
                  </a:cubicBezTo>
                  <a:cubicBezTo>
                    <a:pt x="26" y="8"/>
                    <a:pt x="25" y="4"/>
                    <a:pt x="22" y="3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3" name="Freeform 285">
              <a:extLst>
                <a:ext uri="{FF2B5EF4-FFF2-40B4-BE49-F238E27FC236}">
                  <a16:creationId xmlns:a16="http://schemas.microsoft.com/office/drawing/2014/main" id="{F361B39F-1737-4AD1-B6A9-35A0CD1D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2895600"/>
              <a:ext cx="80963" cy="47625"/>
            </a:xfrm>
            <a:custGeom>
              <a:avLst/>
              <a:gdLst>
                <a:gd name="T0" fmla="*/ 24 w 29"/>
                <a:gd name="T1" fmla="*/ 3 h 17"/>
                <a:gd name="T2" fmla="*/ 13 w 29"/>
                <a:gd name="T3" fmla="*/ 2 h 17"/>
                <a:gd name="T4" fmla="*/ 3 w 29"/>
                <a:gd name="T5" fmla="*/ 8 h 17"/>
                <a:gd name="T6" fmla="*/ 7 w 29"/>
                <a:gd name="T7" fmla="*/ 17 h 17"/>
                <a:gd name="T8" fmla="*/ 15 w 29"/>
                <a:gd name="T9" fmla="*/ 17 h 17"/>
                <a:gd name="T10" fmla="*/ 24 w 29"/>
                <a:gd name="T11" fmla="*/ 15 h 17"/>
                <a:gd name="T12" fmla="*/ 24 w 29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4" y="3"/>
                  </a:moveTo>
                  <a:cubicBezTo>
                    <a:pt x="20" y="0"/>
                    <a:pt x="17" y="1"/>
                    <a:pt x="13" y="2"/>
                  </a:cubicBezTo>
                  <a:cubicBezTo>
                    <a:pt x="9" y="3"/>
                    <a:pt x="5" y="5"/>
                    <a:pt x="3" y="8"/>
                  </a:cubicBezTo>
                  <a:cubicBezTo>
                    <a:pt x="0" y="11"/>
                    <a:pt x="2" y="17"/>
                    <a:pt x="7" y="17"/>
                  </a:cubicBezTo>
                  <a:cubicBezTo>
                    <a:pt x="9" y="17"/>
                    <a:pt x="12" y="17"/>
                    <a:pt x="15" y="17"/>
                  </a:cubicBezTo>
                  <a:cubicBezTo>
                    <a:pt x="18" y="17"/>
                    <a:pt x="21" y="17"/>
                    <a:pt x="24" y="15"/>
                  </a:cubicBezTo>
                  <a:cubicBezTo>
                    <a:pt x="29" y="12"/>
                    <a:pt x="29" y="6"/>
                    <a:pt x="24" y="3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4" name="Freeform 286">
              <a:extLst>
                <a:ext uri="{FF2B5EF4-FFF2-40B4-BE49-F238E27FC236}">
                  <a16:creationId xmlns:a16="http://schemas.microsoft.com/office/drawing/2014/main" id="{55AF2A5D-AEB9-49A7-84D9-C0232CA1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3550" y="3144838"/>
              <a:ext cx="84138" cy="53975"/>
            </a:xfrm>
            <a:custGeom>
              <a:avLst/>
              <a:gdLst>
                <a:gd name="T0" fmla="*/ 23 w 30"/>
                <a:gd name="T1" fmla="*/ 2 h 19"/>
                <a:gd name="T2" fmla="*/ 11 w 30"/>
                <a:gd name="T3" fmla="*/ 3 h 19"/>
                <a:gd name="T4" fmla="*/ 4 w 30"/>
                <a:gd name="T5" fmla="*/ 3 h 19"/>
                <a:gd name="T6" fmla="*/ 4 w 30"/>
                <a:gd name="T7" fmla="*/ 3 h 19"/>
                <a:gd name="T8" fmla="*/ 2 w 30"/>
                <a:gd name="T9" fmla="*/ 4 h 19"/>
                <a:gd name="T10" fmla="*/ 0 w 30"/>
                <a:gd name="T11" fmla="*/ 7 h 19"/>
                <a:gd name="T12" fmla="*/ 26 w 30"/>
                <a:gd name="T13" fmla="*/ 13 h 19"/>
                <a:gd name="T14" fmla="*/ 23 w 30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">
                  <a:moveTo>
                    <a:pt x="23" y="2"/>
                  </a:moveTo>
                  <a:cubicBezTo>
                    <a:pt x="19" y="0"/>
                    <a:pt x="15" y="2"/>
                    <a:pt x="11" y="3"/>
                  </a:cubicBezTo>
                  <a:cubicBezTo>
                    <a:pt x="10" y="3"/>
                    <a:pt x="4" y="4"/>
                    <a:pt x="4" y="3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2" y="18"/>
                    <a:pt x="20" y="19"/>
                    <a:pt x="26" y="13"/>
                  </a:cubicBezTo>
                  <a:cubicBezTo>
                    <a:pt x="30" y="9"/>
                    <a:pt x="28" y="4"/>
                    <a:pt x="23" y="2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5" name="Freeform 287">
              <a:extLst>
                <a:ext uri="{FF2B5EF4-FFF2-40B4-BE49-F238E27FC236}">
                  <a16:creationId xmlns:a16="http://schemas.microsoft.com/office/drawing/2014/main" id="{1F3ADC69-B1F5-4DDA-ABF0-1A491EB7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3187700"/>
              <a:ext cx="68263" cy="39687"/>
            </a:xfrm>
            <a:custGeom>
              <a:avLst/>
              <a:gdLst>
                <a:gd name="T0" fmla="*/ 21 w 24"/>
                <a:gd name="T1" fmla="*/ 3 h 14"/>
                <a:gd name="T2" fmla="*/ 21 w 24"/>
                <a:gd name="T3" fmla="*/ 2 h 14"/>
                <a:gd name="T4" fmla="*/ 20 w 24"/>
                <a:gd name="T5" fmla="*/ 2 h 14"/>
                <a:gd name="T6" fmla="*/ 19 w 24"/>
                <a:gd name="T7" fmla="*/ 1 h 14"/>
                <a:gd name="T8" fmla="*/ 13 w 24"/>
                <a:gd name="T9" fmla="*/ 0 h 14"/>
                <a:gd name="T10" fmla="*/ 3 w 24"/>
                <a:gd name="T11" fmla="*/ 6 h 14"/>
                <a:gd name="T12" fmla="*/ 6 w 24"/>
                <a:gd name="T13" fmla="*/ 14 h 14"/>
                <a:gd name="T14" fmla="*/ 16 w 24"/>
                <a:gd name="T15" fmla="*/ 13 h 14"/>
                <a:gd name="T16" fmla="*/ 20 w 24"/>
                <a:gd name="T17" fmla="*/ 10 h 14"/>
                <a:gd name="T18" fmla="*/ 21 w 24"/>
                <a:gd name="T19" fmla="*/ 10 h 14"/>
                <a:gd name="T20" fmla="*/ 22 w 24"/>
                <a:gd name="T21" fmla="*/ 9 h 14"/>
                <a:gd name="T22" fmla="*/ 21 w 24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4">
                  <a:moveTo>
                    <a:pt x="21" y="3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2"/>
                    <a:pt x="19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9" y="0"/>
                    <a:pt x="5" y="3"/>
                    <a:pt x="3" y="6"/>
                  </a:cubicBezTo>
                  <a:cubicBezTo>
                    <a:pt x="0" y="8"/>
                    <a:pt x="2" y="14"/>
                    <a:pt x="6" y="14"/>
                  </a:cubicBezTo>
                  <a:cubicBezTo>
                    <a:pt x="9" y="13"/>
                    <a:pt x="13" y="14"/>
                    <a:pt x="16" y="13"/>
                  </a:cubicBezTo>
                  <a:cubicBezTo>
                    <a:pt x="18" y="13"/>
                    <a:pt x="19" y="12"/>
                    <a:pt x="20" y="10"/>
                  </a:cubicBezTo>
                  <a:cubicBezTo>
                    <a:pt x="21" y="9"/>
                    <a:pt x="22" y="9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6" name="Freeform 288">
              <a:extLst>
                <a:ext uri="{FF2B5EF4-FFF2-40B4-BE49-F238E27FC236}">
                  <a16:creationId xmlns:a16="http://schemas.microsoft.com/office/drawing/2014/main" id="{3042BE3C-66D2-47A5-BB71-854BB53B8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8013" y="3125788"/>
              <a:ext cx="74613" cy="44450"/>
            </a:xfrm>
            <a:custGeom>
              <a:avLst/>
              <a:gdLst>
                <a:gd name="T0" fmla="*/ 22 w 27"/>
                <a:gd name="T1" fmla="*/ 0 h 16"/>
                <a:gd name="T2" fmla="*/ 13 w 27"/>
                <a:gd name="T3" fmla="*/ 2 h 16"/>
                <a:gd name="T4" fmla="*/ 6 w 27"/>
                <a:gd name="T5" fmla="*/ 2 h 16"/>
                <a:gd name="T6" fmla="*/ 3 w 27"/>
                <a:gd name="T7" fmla="*/ 10 h 16"/>
                <a:gd name="T8" fmla="*/ 15 w 27"/>
                <a:gd name="T9" fmla="*/ 16 h 16"/>
                <a:gd name="T10" fmla="*/ 23 w 27"/>
                <a:gd name="T11" fmla="*/ 12 h 16"/>
                <a:gd name="T12" fmla="*/ 26 w 27"/>
                <a:gd name="T13" fmla="*/ 4 h 16"/>
                <a:gd name="T14" fmla="*/ 22 w 27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6">
                  <a:moveTo>
                    <a:pt x="22" y="0"/>
                  </a:moveTo>
                  <a:cubicBezTo>
                    <a:pt x="19" y="1"/>
                    <a:pt x="16" y="1"/>
                    <a:pt x="13" y="2"/>
                  </a:cubicBezTo>
                  <a:cubicBezTo>
                    <a:pt x="11" y="3"/>
                    <a:pt x="9" y="2"/>
                    <a:pt x="6" y="2"/>
                  </a:cubicBezTo>
                  <a:cubicBezTo>
                    <a:pt x="2" y="2"/>
                    <a:pt x="0" y="8"/>
                    <a:pt x="3" y="10"/>
                  </a:cubicBezTo>
                  <a:cubicBezTo>
                    <a:pt x="6" y="14"/>
                    <a:pt x="10" y="16"/>
                    <a:pt x="15" y="16"/>
                  </a:cubicBezTo>
                  <a:cubicBezTo>
                    <a:pt x="18" y="16"/>
                    <a:pt x="21" y="14"/>
                    <a:pt x="23" y="12"/>
                  </a:cubicBezTo>
                  <a:cubicBezTo>
                    <a:pt x="26" y="10"/>
                    <a:pt x="26" y="7"/>
                    <a:pt x="26" y="4"/>
                  </a:cubicBezTo>
                  <a:cubicBezTo>
                    <a:pt x="27" y="2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97" name="组合 2096">
            <a:extLst>
              <a:ext uri="{FF2B5EF4-FFF2-40B4-BE49-F238E27FC236}">
                <a16:creationId xmlns:a16="http://schemas.microsoft.com/office/drawing/2014/main" id="{CC75BAF7-BC1E-4BF5-8FBD-B444A50C5163}"/>
              </a:ext>
            </a:extLst>
          </p:cNvPr>
          <p:cNvGrpSpPr/>
          <p:nvPr/>
        </p:nvGrpSpPr>
        <p:grpSpPr>
          <a:xfrm>
            <a:off x="8918454" y="3053449"/>
            <a:ext cx="1475945" cy="1567991"/>
            <a:chOff x="8278812" y="3275013"/>
            <a:chExt cx="2927351" cy="3109913"/>
          </a:xfrm>
        </p:grpSpPr>
        <p:sp>
          <p:nvSpPr>
            <p:cNvPr id="2098" name="Freeform 292">
              <a:extLst>
                <a:ext uri="{FF2B5EF4-FFF2-40B4-BE49-F238E27FC236}">
                  <a16:creationId xmlns:a16="http://schemas.microsoft.com/office/drawing/2014/main" id="{9A149E4D-71BF-4513-A81C-ACC112F3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6278563"/>
              <a:ext cx="2789238" cy="106363"/>
            </a:xfrm>
            <a:custGeom>
              <a:avLst/>
              <a:gdLst>
                <a:gd name="T0" fmla="*/ 1757 w 1757"/>
                <a:gd name="T1" fmla="*/ 0 h 67"/>
                <a:gd name="T2" fmla="*/ 1751 w 1757"/>
                <a:gd name="T3" fmla="*/ 67 h 67"/>
                <a:gd name="T4" fmla="*/ 9 w 1757"/>
                <a:gd name="T5" fmla="*/ 67 h 67"/>
                <a:gd name="T6" fmla="*/ 0 w 1757"/>
                <a:gd name="T7" fmla="*/ 0 h 67"/>
                <a:gd name="T8" fmla="*/ 1757 w 175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7" h="67">
                  <a:moveTo>
                    <a:pt x="1757" y="0"/>
                  </a:moveTo>
                  <a:lnTo>
                    <a:pt x="1751" y="67"/>
                  </a:lnTo>
                  <a:lnTo>
                    <a:pt x="9" y="67"/>
                  </a:lnTo>
                  <a:lnTo>
                    <a:pt x="0" y="0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9" name="Freeform 293">
              <a:extLst>
                <a:ext uri="{FF2B5EF4-FFF2-40B4-BE49-F238E27FC236}">
                  <a16:creationId xmlns:a16="http://schemas.microsoft.com/office/drawing/2014/main" id="{5F4F8043-3CE7-43B4-9756-AA7BFB206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5795963"/>
              <a:ext cx="2789238" cy="482600"/>
            </a:xfrm>
            <a:custGeom>
              <a:avLst/>
              <a:gdLst>
                <a:gd name="T0" fmla="*/ 1605 w 1757"/>
                <a:gd name="T1" fmla="*/ 0 h 304"/>
                <a:gd name="T2" fmla="*/ 1757 w 1757"/>
                <a:gd name="T3" fmla="*/ 304 h 304"/>
                <a:gd name="T4" fmla="*/ 0 w 1757"/>
                <a:gd name="T5" fmla="*/ 304 h 304"/>
                <a:gd name="T6" fmla="*/ 129 w 1757"/>
                <a:gd name="T7" fmla="*/ 0 h 304"/>
                <a:gd name="T8" fmla="*/ 1605 w 1757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7" h="304">
                  <a:moveTo>
                    <a:pt x="1605" y="0"/>
                  </a:moveTo>
                  <a:lnTo>
                    <a:pt x="1757" y="304"/>
                  </a:lnTo>
                  <a:lnTo>
                    <a:pt x="0" y="304"/>
                  </a:lnTo>
                  <a:lnTo>
                    <a:pt x="129" y="0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8E6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0" name="Freeform 294">
              <a:extLst>
                <a:ext uri="{FF2B5EF4-FFF2-40B4-BE49-F238E27FC236}">
                  <a16:creationId xmlns:a16="http://schemas.microsoft.com/office/drawing/2014/main" id="{34CD1EAD-5A11-43BA-9ED3-B98F34AA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5795963"/>
              <a:ext cx="2789238" cy="482600"/>
            </a:xfrm>
            <a:custGeom>
              <a:avLst/>
              <a:gdLst>
                <a:gd name="T0" fmla="*/ 1605 w 1757"/>
                <a:gd name="T1" fmla="*/ 0 h 304"/>
                <a:gd name="T2" fmla="*/ 1757 w 1757"/>
                <a:gd name="T3" fmla="*/ 304 h 304"/>
                <a:gd name="T4" fmla="*/ 0 w 1757"/>
                <a:gd name="T5" fmla="*/ 304 h 304"/>
                <a:gd name="T6" fmla="*/ 129 w 1757"/>
                <a:gd name="T7" fmla="*/ 0 h 304"/>
                <a:gd name="T8" fmla="*/ 1605 w 1757"/>
                <a:gd name="T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7" h="304">
                  <a:moveTo>
                    <a:pt x="1605" y="0"/>
                  </a:moveTo>
                  <a:lnTo>
                    <a:pt x="1757" y="304"/>
                  </a:lnTo>
                  <a:lnTo>
                    <a:pt x="0" y="304"/>
                  </a:lnTo>
                  <a:lnTo>
                    <a:pt x="129" y="0"/>
                  </a:lnTo>
                  <a:lnTo>
                    <a:pt x="16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1" name="Freeform 295">
              <a:extLst>
                <a:ext uri="{FF2B5EF4-FFF2-40B4-BE49-F238E27FC236}">
                  <a16:creationId xmlns:a16="http://schemas.microsoft.com/office/drawing/2014/main" id="{CF5549D2-5A06-4838-A3FA-451166476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0" y="5803900"/>
              <a:ext cx="2239963" cy="328613"/>
            </a:xfrm>
            <a:custGeom>
              <a:avLst/>
              <a:gdLst>
                <a:gd name="T0" fmla="*/ 332 w 798"/>
                <a:gd name="T1" fmla="*/ 40 h 117"/>
                <a:gd name="T2" fmla="*/ 371 w 798"/>
                <a:gd name="T3" fmla="*/ 44 h 117"/>
                <a:gd name="T4" fmla="*/ 309 w 798"/>
                <a:gd name="T5" fmla="*/ 33 h 117"/>
                <a:gd name="T6" fmla="*/ 309 w 798"/>
                <a:gd name="T7" fmla="*/ 33 h 117"/>
                <a:gd name="T8" fmla="*/ 402 w 798"/>
                <a:gd name="T9" fmla="*/ 24 h 117"/>
                <a:gd name="T10" fmla="*/ 402 w 798"/>
                <a:gd name="T11" fmla="*/ 24 h 117"/>
                <a:gd name="T12" fmla="*/ 402 w 798"/>
                <a:gd name="T13" fmla="*/ 24 h 117"/>
                <a:gd name="T14" fmla="*/ 402 w 798"/>
                <a:gd name="T15" fmla="*/ 24 h 117"/>
                <a:gd name="T16" fmla="*/ 402 w 798"/>
                <a:gd name="T17" fmla="*/ 24 h 117"/>
                <a:gd name="T18" fmla="*/ 403 w 798"/>
                <a:gd name="T19" fmla="*/ 23 h 117"/>
                <a:gd name="T20" fmla="*/ 404 w 798"/>
                <a:gd name="T21" fmla="*/ 23 h 117"/>
                <a:gd name="T22" fmla="*/ 404 w 798"/>
                <a:gd name="T23" fmla="*/ 23 h 117"/>
                <a:gd name="T24" fmla="*/ 36 w 798"/>
                <a:gd name="T25" fmla="*/ 6 h 117"/>
                <a:gd name="T26" fmla="*/ 122 w 798"/>
                <a:gd name="T27" fmla="*/ 40 h 117"/>
                <a:gd name="T28" fmla="*/ 387 w 798"/>
                <a:gd name="T29" fmla="*/ 116 h 117"/>
                <a:gd name="T30" fmla="*/ 794 w 798"/>
                <a:gd name="T31" fmla="*/ 69 h 117"/>
                <a:gd name="T32" fmla="*/ 758 w 798"/>
                <a:gd name="T33" fmla="*/ 60 h 117"/>
                <a:gd name="T34" fmla="*/ 751 w 798"/>
                <a:gd name="T35" fmla="*/ 81 h 117"/>
                <a:gd name="T36" fmla="*/ 595 w 798"/>
                <a:gd name="T37" fmla="*/ 93 h 117"/>
                <a:gd name="T38" fmla="*/ 405 w 798"/>
                <a:gd name="T39" fmla="*/ 100 h 117"/>
                <a:gd name="T40" fmla="*/ 405 w 798"/>
                <a:gd name="T41" fmla="*/ 100 h 117"/>
                <a:gd name="T42" fmla="*/ 404 w 798"/>
                <a:gd name="T43" fmla="*/ 100 h 117"/>
                <a:gd name="T44" fmla="*/ 404 w 798"/>
                <a:gd name="T45" fmla="*/ 100 h 117"/>
                <a:gd name="T46" fmla="*/ 402 w 798"/>
                <a:gd name="T47" fmla="*/ 91 h 117"/>
                <a:gd name="T48" fmla="*/ 189 w 798"/>
                <a:gd name="T49" fmla="*/ 16 h 117"/>
                <a:gd name="T50" fmla="*/ 278 w 798"/>
                <a:gd name="T51" fmla="*/ 22 h 117"/>
                <a:gd name="T52" fmla="*/ 287 w 798"/>
                <a:gd name="T53" fmla="*/ 16 h 117"/>
                <a:gd name="T54" fmla="*/ 295 w 798"/>
                <a:gd name="T55" fmla="*/ 17 h 117"/>
                <a:gd name="T56" fmla="*/ 298 w 798"/>
                <a:gd name="T57" fmla="*/ 22 h 117"/>
                <a:gd name="T58" fmla="*/ 312 w 798"/>
                <a:gd name="T59" fmla="*/ 2 h 117"/>
                <a:gd name="T60" fmla="*/ 338 w 798"/>
                <a:gd name="T61" fmla="*/ 11 h 117"/>
                <a:gd name="T62" fmla="*/ 347 w 798"/>
                <a:gd name="T6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8" h="117">
                  <a:moveTo>
                    <a:pt x="355" y="36"/>
                  </a:moveTo>
                  <a:cubicBezTo>
                    <a:pt x="332" y="40"/>
                    <a:pt x="332" y="40"/>
                    <a:pt x="332" y="40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55" y="36"/>
                    <a:pt x="355" y="36"/>
                    <a:pt x="355" y="36"/>
                  </a:cubicBezTo>
                  <a:moveTo>
                    <a:pt x="309" y="33"/>
                  </a:moveTo>
                  <a:cubicBezTo>
                    <a:pt x="309" y="33"/>
                    <a:pt x="309" y="33"/>
                    <a:pt x="309" y="33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3"/>
                    <a:pt x="309" y="33"/>
                    <a:pt x="309" y="33"/>
                  </a:cubicBezTo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4"/>
                    <a:pt x="402" y="24"/>
                  </a:cubicBezTo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4"/>
                    <a:pt x="402" y="24"/>
                  </a:cubicBezTo>
                  <a:moveTo>
                    <a:pt x="402" y="24"/>
                  </a:moveTo>
                  <a:cubicBezTo>
                    <a:pt x="402" y="24"/>
                    <a:pt x="402" y="24"/>
                    <a:pt x="402" y="24"/>
                  </a:cubicBezTo>
                  <a:cubicBezTo>
                    <a:pt x="402" y="24"/>
                    <a:pt x="402" y="24"/>
                    <a:pt x="402" y="24"/>
                  </a:cubicBezTo>
                  <a:moveTo>
                    <a:pt x="404" y="23"/>
                  </a:moveTo>
                  <a:cubicBezTo>
                    <a:pt x="403" y="23"/>
                    <a:pt x="403" y="23"/>
                    <a:pt x="403" y="23"/>
                  </a:cubicBezTo>
                  <a:cubicBezTo>
                    <a:pt x="403" y="23"/>
                    <a:pt x="403" y="23"/>
                    <a:pt x="404" y="23"/>
                  </a:cubicBezTo>
                  <a:moveTo>
                    <a:pt x="404" y="23"/>
                  </a:moveTo>
                  <a:cubicBezTo>
                    <a:pt x="404" y="23"/>
                    <a:pt x="404" y="23"/>
                    <a:pt x="404" y="23"/>
                  </a:cubicBezTo>
                  <a:cubicBezTo>
                    <a:pt x="404" y="23"/>
                    <a:pt x="404" y="23"/>
                    <a:pt x="404" y="23"/>
                  </a:cubicBezTo>
                  <a:moveTo>
                    <a:pt x="303" y="0"/>
                  </a:moveTo>
                  <a:cubicBezTo>
                    <a:pt x="227" y="0"/>
                    <a:pt x="139" y="2"/>
                    <a:pt x="36" y="6"/>
                  </a:cubicBezTo>
                  <a:cubicBezTo>
                    <a:pt x="36" y="6"/>
                    <a:pt x="0" y="19"/>
                    <a:pt x="1" y="31"/>
                  </a:cubicBezTo>
                  <a:cubicBezTo>
                    <a:pt x="2" y="39"/>
                    <a:pt x="74" y="40"/>
                    <a:pt x="122" y="40"/>
                  </a:cubicBezTo>
                  <a:cubicBezTo>
                    <a:pt x="146" y="40"/>
                    <a:pt x="164" y="40"/>
                    <a:pt x="164" y="40"/>
                  </a:cubicBezTo>
                  <a:cubicBezTo>
                    <a:pt x="164" y="40"/>
                    <a:pt x="335" y="111"/>
                    <a:pt x="387" y="116"/>
                  </a:cubicBezTo>
                  <a:cubicBezTo>
                    <a:pt x="392" y="116"/>
                    <a:pt x="399" y="117"/>
                    <a:pt x="409" y="117"/>
                  </a:cubicBezTo>
                  <a:cubicBezTo>
                    <a:pt x="500" y="117"/>
                    <a:pt x="787" y="95"/>
                    <a:pt x="794" y="69"/>
                  </a:cubicBezTo>
                  <a:cubicBezTo>
                    <a:pt x="798" y="56"/>
                    <a:pt x="781" y="47"/>
                    <a:pt x="761" y="40"/>
                  </a:cubicBezTo>
                  <a:cubicBezTo>
                    <a:pt x="759" y="52"/>
                    <a:pt x="758" y="60"/>
                    <a:pt x="758" y="60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58" y="60"/>
                    <a:pt x="756" y="77"/>
                    <a:pt x="751" y="81"/>
                  </a:cubicBezTo>
                  <a:cubicBezTo>
                    <a:pt x="749" y="84"/>
                    <a:pt x="674" y="89"/>
                    <a:pt x="595" y="93"/>
                  </a:cubicBezTo>
                  <a:cubicBezTo>
                    <a:pt x="595" y="93"/>
                    <a:pt x="595" y="93"/>
                    <a:pt x="595" y="93"/>
                  </a:cubicBezTo>
                  <a:cubicBezTo>
                    <a:pt x="519" y="97"/>
                    <a:pt x="439" y="101"/>
                    <a:pt x="413" y="101"/>
                  </a:cubicBezTo>
                  <a:cubicBezTo>
                    <a:pt x="409" y="101"/>
                    <a:pt x="407" y="100"/>
                    <a:pt x="405" y="10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05" y="100"/>
                    <a:pt x="404" y="100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4" y="100"/>
                    <a:pt x="404" y="100"/>
                    <a:pt x="404" y="100"/>
                  </a:cubicBezTo>
                  <a:cubicBezTo>
                    <a:pt x="402" y="98"/>
                    <a:pt x="402" y="94"/>
                    <a:pt x="402" y="91"/>
                  </a:cubicBezTo>
                  <a:cubicBezTo>
                    <a:pt x="402" y="87"/>
                    <a:pt x="402" y="83"/>
                    <a:pt x="402" y="83"/>
                  </a:cubicBezTo>
                  <a:cubicBezTo>
                    <a:pt x="402" y="83"/>
                    <a:pt x="192" y="16"/>
                    <a:pt x="189" y="16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5" y="15"/>
                    <a:pt x="272" y="22"/>
                    <a:pt x="278" y="22"/>
                  </a:cubicBezTo>
                  <a:cubicBezTo>
                    <a:pt x="279" y="22"/>
                    <a:pt x="279" y="22"/>
                    <a:pt x="280" y="22"/>
                  </a:cubicBezTo>
                  <a:cubicBezTo>
                    <a:pt x="283" y="21"/>
                    <a:pt x="285" y="19"/>
                    <a:pt x="287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0" y="17"/>
                    <a:pt x="293" y="17"/>
                    <a:pt x="295" y="17"/>
                  </a:cubicBezTo>
                  <a:cubicBezTo>
                    <a:pt x="296" y="17"/>
                    <a:pt x="297" y="17"/>
                    <a:pt x="298" y="17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306" y="16"/>
                    <a:pt x="310" y="10"/>
                    <a:pt x="312" y="2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31" y="6"/>
                    <a:pt x="335" y="11"/>
                    <a:pt x="338" y="11"/>
                  </a:cubicBezTo>
                  <a:cubicBezTo>
                    <a:pt x="338" y="11"/>
                    <a:pt x="339" y="11"/>
                    <a:pt x="339" y="11"/>
                  </a:cubicBezTo>
                  <a:cubicBezTo>
                    <a:pt x="343" y="9"/>
                    <a:pt x="346" y="5"/>
                    <a:pt x="347" y="0"/>
                  </a:cubicBezTo>
                  <a:cubicBezTo>
                    <a:pt x="333" y="0"/>
                    <a:pt x="318" y="0"/>
                    <a:pt x="303" y="0"/>
                  </a:cubicBezTo>
                </a:path>
              </a:pathLst>
            </a:custGeom>
            <a:solidFill>
              <a:srgbClr val="7D5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2" name="Freeform 296">
              <a:extLst>
                <a:ext uri="{FF2B5EF4-FFF2-40B4-BE49-F238E27FC236}">
                  <a16:creationId xmlns:a16="http://schemas.microsoft.com/office/drawing/2014/main" id="{9D1517F4-1529-4B21-80F7-987D9AD69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25" y="5734050"/>
              <a:ext cx="44450" cy="76200"/>
            </a:xfrm>
            <a:custGeom>
              <a:avLst/>
              <a:gdLst>
                <a:gd name="T0" fmla="*/ 1 w 16"/>
                <a:gd name="T1" fmla="*/ 0 h 27"/>
                <a:gd name="T2" fmla="*/ 16 w 16"/>
                <a:gd name="T3" fmla="*/ 26 h 27"/>
                <a:gd name="T4" fmla="*/ 1 w 16"/>
                <a:gd name="T5" fmla="*/ 27 h 27"/>
                <a:gd name="T6" fmla="*/ 0 w 16"/>
                <a:gd name="T7" fmla="*/ 0 h 27"/>
                <a:gd name="T8" fmla="*/ 1 w 1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7">
                  <a:moveTo>
                    <a:pt x="1" y="0"/>
                  </a:moveTo>
                  <a:cubicBezTo>
                    <a:pt x="1" y="0"/>
                    <a:pt x="8" y="15"/>
                    <a:pt x="1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3" y="19"/>
                    <a:pt x="1" y="8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3" name="Freeform 297">
              <a:extLst>
                <a:ext uri="{FF2B5EF4-FFF2-40B4-BE49-F238E27FC236}">
                  <a16:creationId xmlns:a16="http://schemas.microsoft.com/office/drawing/2014/main" id="{DB7BCE2D-8ABC-4677-AEC9-8F28B3E7A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38" y="5138738"/>
              <a:ext cx="136525" cy="127000"/>
            </a:xfrm>
            <a:custGeom>
              <a:avLst/>
              <a:gdLst>
                <a:gd name="T0" fmla="*/ 6 w 49"/>
                <a:gd name="T1" fmla="*/ 36 h 45"/>
                <a:gd name="T2" fmla="*/ 49 w 49"/>
                <a:gd name="T3" fmla="*/ 12 h 45"/>
                <a:gd name="T4" fmla="*/ 6 w 49"/>
                <a:gd name="T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6" y="36"/>
                  </a:moveTo>
                  <a:cubicBezTo>
                    <a:pt x="0" y="35"/>
                    <a:pt x="27" y="0"/>
                    <a:pt x="49" y="12"/>
                  </a:cubicBezTo>
                  <a:cubicBezTo>
                    <a:pt x="49" y="12"/>
                    <a:pt x="37" y="45"/>
                    <a:pt x="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4" name="Freeform 298">
              <a:extLst>
                <a:ext uri="{FF2B5EF4-FFF2-40B4-BE49-F238E27FC236}">
                  <a16:creationId xmlns:a16="http://schemas.microsoft.com/office/drawing/2014/main" id="{018AC704-B1EC-47B5-B339-6B585F51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638" y="5256213"/>
              <a:ext cx="295275" cy="452438"/>
            </a:xfrm>
            <a:custGeom>
              <a:avLst/>
              <a:gdLst>
                <a:gd name="T0" fmla="*/ 67 w 105"/>
                <a:gd name="T1" fmla="*/ 56 h 161"/>
                <a:gd name="T2" fmla="*/ 92 w 105"/>
                <a:gd name="T3" fmla="*/ 113 h 161"/>
                <a:gd name="T4" fmla="*/ 8 w 105"/>
                <a:gd name="T5" fmla="*/ 120 h 161"/>
                <a:gd name="T6" fmla="*/ 21 w 105"/>
                <a:gd name="T7" fmla="*/ 69 h 161"/>
                <a:gd name="T8" fmla="*/ 9 w 105"/>
                <a:gd name="T9" fmla="*/ 34 h 161"/>
                <a:gd name="T10" fmla="*/ 49 w 105"/>
                <a:gd name="T11" fmla="*/ 7 h 161"/>
                <a:gd name="T12" fmla="*/ 67 w 105"/>
                <a:gd name="T13" fmla="*/ 5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61">
                  <a:moveTo>
                    <a:pt x="67" y="56"/>
                  </a:moveTo>
                  <a:cubicBezTo>
                    <a:pt x="68" y="67"/>
                    <a:pt x="105" y="66"/>
                    <a:pt x="92" y="113"/>
                  </a:cubicBezTo>
                  <a:cubicBezTo>
                    <a:pt x="79" y="161"/>
                    <a:pt x="16" y="144"/>
                    <a:pt x="8" y="120"/>
                  </a:cubicBezTo>
                  <a:cubicBezTo>
                    <a:pt x="0" y="96"/>
                    <a:pt x="19" y="79"/>
                    <a:pt x="21" y="69"/>
                  </a:cubicBezTo>
                  <a:cubicBezTo>
                    <a:pt x="23" y="59"/>
                    <a:pt x="7" y="51"/>
                    <a:pt x="9" y="34"/>
                  </a:cubicBezTo>
                  <a:cubicBezTo>
                    <a:pt x="11" y="17"/>
                    <a:pt x="28" y="0"/>
                    <a:pt x="49" y="7"/>
                  </a:cubicBezTo>
                  <a:cubicBezTo>
                    <a:pt x="69" y="13"/>
                    <a:pt x="67" y="45"/>
                    <a:pt x="6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5" name="Freeform 299">
              <a:extLst>
                <a:ext uri="{FF2B5EF4-FFF2-40B4-BE49-F238E27FC236}">
                  <a16:creationId xmlns:a16="http://schemas.microsoft.com/office/drawing/2014/main" id="{CEEBE4BC-B951-417D-A679-4459E932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9725" y="5826125"/>
              <a:ext cx="609600" cy="211138"/>
            </a:xfrm>
            <a:custGeom>
              <a:avLst/>
              <a:gdLst>
                <a:gd name="T0" fmla="*/ 182 w 217"/>
                <a:gd name="T1" fmla="*/ 36 h 75"/>
                <a:gd name="T2" fmla="*/ 166 w 217"/>
                <a:gd name="T3" fmla="*/ 28 h 75"/>
                <a:gd name="T4" fmla="*/ 143 w 217"/>
                <a:gd name="T5" fmla="*/ 32 h 75"/>
                <a:gd name="T6" fmla="*/ 162 w 217"/>
                <a:gd name="T7" fmla="*/ 40 h 75"/>
                <a:gd name="T8" fmla="*/ 182 w 217"/>
                <a:gd name="T9" fmla="*/ 36 h 75"/>
                <a:gd name="T10" fmla="*/ 214 w 217"/>
                <a:gd name="T11" fmla="*/ 50 h 75"/>
                <a:gd name="T12" fmla="*/ 198 w 217"/>
                <a:gd name="T13" fmla="*/ 42 h 75"/>
                <a:gd name="T14" fmla="*/ 175 w 217"/>
                <a:gd name="T15" fmla="*/ 46 h 75"/>
                <a:gd name="T16" fmla="*/ 194 w 217"/>
                <a:gd name="T17" fmla="*/ 54 h 75"/>
                <a:gd name="T18" fmla="*/ 214 w 217"/>
                <a:gd name="T19" fmla="*/ 50 h 75"/>
                <a:gd name="T20" fmla="*/ 119 w 217"/>
                <a:gd name="T21" fmla="*/ 25 h 75"/>
                <a:gd name="T22" fmla="*/ 215 w 217"/>
                <a:gd name="T23" fmla="*/ 15 h 75"/>
                <a:gd name="T24" fmla="*/ 217 w 217"/>
                <a:gd name="T25" fmla="*/ 2 h 75"/>
                <a:gd name="T26" fmla="*/ 217 w 217"/>
                <a:gd name="T27" fmla="*/ 2 h 75"/>
                <a:gd name="T28" fmla="*/ 216 w 217"/>
                <a:gd name="T29" fmla="*/ 33 h 75"/>
                <a:gd name="T30" fmla="*/ 215 w 217"/>
                <a:gd name="T31" fmla="*/ 30 h 75"/>
                <a:gd name="T32" fmla="*/ 203 w 217"/>
                <a:gd name="T33" fmla="*/ 24 h 75"/>
                <a:gd name="T34" fmla="*/ 180 w 217"/>
                <a:gd name="T35" fmla="*/ 28 h 75"/>
                <a:gd name="T36" fmla="*/ 200 w 217"/>
                <a:gd name="T37" fmla="*/ 36 h 75"/>
                <a:gd name="T38" fmla="*/ 215 w 217"/>
                <a:gd name="T39" fmla="*/ 33 h 75"/>
                <a:gd name="T40" fmla="*/ 213 w 217"/>
                <a:gd name="T41" fmla="*/ 75 h 75"/>
                <a:gd name="T42" fmla="*/ 0 w 217"/>
                <a:gd name="T43" fmla="*/ 8 h 75"/>
                <a:gd name="T44" fmla="*/ 71 w 217"/>
                <a:gd name="T45" fmla="*/ 0 h 75"/>
                <a:gd name="T46" fmla="*/ 91 w 217"/>
                <a:gd name="T47" fmla="*/ 14 h 75"/>
                <a:gd name="T48" fmla="*/ 98 w 217"/>
                <a:gd name="T49" fmla="*/ 8 h 75"/>
                <a:gd name="T50" fmla="*/ 99 w 217"/>
                <a:gd name="T51" fmla="*/ 8 h 75"/>
                <a:gd name="T52" fmla="*/ 109 w 217"/>
                <a:gd name="T53" fmla="*/ 9 h 75"/>
                <a:gd name="T54" fmla="*/ 109 w 217"/>
                <a:gd name="T55" fmla="*/ 14 h 75"/>
                <a:gd name="T56" fmla="*/ 102 w 217"/>
                <a:gd name="T57" fmla="*/ 15 h 75"/>
                <a:gd name="T58" fmla="*/ 119 w 217"/>
                <a:gd name="T5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7" h="75">
                  <a:moveTo>
                    <a:pt x="182" y="36"/>
                  </a:moveTo>
                  <a:cubicBezTo>
                    <a:pt x="166" y="28"/>
                    <a:pt x="166" y="28"/>
                    <a:pt x="166" y="28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82" y="36"/>
                    <a:pt x="182" y="36"/>
                    <a:pt x="182" y="36"/>
                  </a:cubicBezTo>
                  <a:moveTo>
                    <a:pt x="214" y="50"/>
                  </a:moveTo>
                  <a:cubicBezTo>
                    <a:pt x="198" y="42"/>
                    <a:pt x="198" y="42"/>
                    <a:pt x="198" y="42"/>
                  </a:cubicBezTo>
                  <a:cubicBezTo>
                    <a:pt x="175" y="46"/>
                    <a:pt x="175" y="46"/>
                    <a:pt x="175" y="46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214" y="50"/>
                    <a:pt x="214" y="50"/>
                    <a:pt x="214" y="50"/>
                  </a:cubicBezTo>
                  <a:moveTo>
                    <a:pt x="119" y="25"/>
                  </a:moveTo>
                  <a:cubicBezTo>
                    <a:pt x="124" y="26"/>
                    <a:pt x="199" y="17"/>
                    <a:pt x="215" y="15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7" y="13"/>
                    <a:pt x="216" y="24"/>
                    <a:pt x="216" y="33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4" y="59"/>
                    <a:pt x="213" y="75"/>
                    <a:pt x="213" y="75"/>
                  </a:cubicBezTo>
                  <a:cubicBezTo>
                    <a:pt x="213" y="75"/>
                    <a:pt x="3" y="8"/>
                    <a:pt x="0" y="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8"/>
                    <a:pt x="85" y="16"/>
                    <a:pt x="91" y="14"/>
                  </a:cubicBezTo>
                  <a:cubicBezTo>
                    <a:pt x="94" y="13"/>
                    <a:pt x="96" y="11"/>
                    <a:pt x="98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3" y="9"/>
                    <a:pt x="106" y="9"/>
                    <a:pt x="109" y="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13" y="24"/>
                    <a:pt x="119" y="25"/>
                  </a:cubicBezTo>
                </a:path>
              </a:pathLst>
            </a:custGeom>
            <a:solidFill>
              <a:srgbClr val="89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6" name="Freeform 300">
              <a:extLst>
                <a:ext uri="{FF2B5EF4-FFF2-40B4-BE49-F238E27FC236}">
                  <a16:creationId xmlns:a16="http://schemas.microsoft.com/office/drawing/2014/main" id="{E3EEAF4A-E027-4EE3-A75A-014A8A60C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113" y="5781675"/>
              <a:ext cx="306388" cy="84138"/>
            </a:xfrm>
            <a:custGeom>
              <a:avLst/>
              <a:gdLst>
                <a:gd name="T0" fmla="*/ 29 w 109"/>
                <a:gd name="T1" fmla="*/ 9 h 30"/>
                <a:gd name="T2" fmla="*/ 41 w 109"/>
                <a:gd name="T3" fmla="*/ 19 h 30"/>
                <a:gd name="T4" fmla="*/ 49 w 109"/>
                <a:gd name="T5" fmla="*/ 7 h 30"/>
                <a:gd name="T6" fmla="*/ 109 w 109"/>
                <a:gd name="T7" fmla="*/ 0 h 30"/>
                <a:gd name="T8" fmla="*/ 108 w 109"/>
                <a:gd name="T9" fmla="*/ 18 h 30"/>
                <a:gd name="T10" fmla="*/ 108 w 109"/>
                <a:gd name="T11" fmla="*/ 18 h 30"/>
                <a:gd name="T12" fmla="*/ 0 w 109"/>
                <a:gd name="T13" fmla="*/ 30 h 30"/>
                <a:gd name="T14" fmla="*/ 0 w 109"/>
                <a:gd name="T15" fmla="*/ 25 h 30"/>
                <a:gd name="T16" fmla="*/ 14 w 109"/>
                <a:gd name="T17" fmla="*/ 10 h 30"/>
                <a:gd name="T18" fmla="*/ 29 w 109"/>
                <a:gd name="T1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0">
                  <a:moveTo>
                    <a:pt x="29" y="9"/>
                  </a:moveTo>
                  <a:cubicBezTo>
                    <a:pt x="33" y="15"/>
                    <a:pt x="38" y="20"/>
                    <a:pt x="41" y="19"/>
                  </a:cubicBezTo>
                  <a:cubicBezTo>
                    <a:pt x="46" y="17"/>
                    <a:pt x="48" y="12"/>
                    <a:pt x="49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6"/>
                    <a:pt x="108" y="12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4"/>
                    <a:pt x="12" y="18"/>
                    <a:pt x="14" y="10"/>
                  </a:cubicBezTo>
                  <a:cubicBezTo>
                    <a:pt x="29" y="9"/>
                    <a:pt x="29" y="9"/>
                    <a:pt x="29" y="9"/>
                  </a:cubicBezTo>
                </a:path>
              </a:pathLst>
            </a:custGeom>
            <a:solidFill>
              <a:srgbClr val="9C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7" name="Freeform 301">
              <a:extLst>
                <a:ext uri="{FF2B5EF4-FFF2-40B4-BE49-F238E27FC236}">
                  <a16:creationId xmlns:a16="http://schemas.microsoft.com/office/drawing/2014/main" id="{F9AEE2C2-24BE-4B4A-924D-C597467A4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363" y="5905500"/>
              <a:ext cx="109538" cy="33338"/>
            </a:xfrm>
            <a:custGeom>
              <a:avLst/>
              <a:gdLst>
                <a:gd name="T0" fmla="*/ 69 w 69"/>
                <a:gd name="T1" fmla="*/ 14 h 21"/>
                <a:gd name="T2" fmla="*/ 34 w 69"/>
                <a:gd name="T3" fmla="*/ 21 h 21"/>
                <a:gd name="T4" fmla="*/ 0 w 69"/>
                <a:gd name="T5" fmla="*/ 7 h 21"/>
                <a:gd name="T6" fmla="*/ 41 w 69"/>
                <a:gd name="T7" fmla="*/ 0 h 21"/>
                <a:gd name="T8" fmla="*/ 69 w 69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1">
                  <a:moveTo>
                    <a:pt x="69" y="14"/>
                  </a:moveTo>
                  <a:lnTo>
                    <a:pt x="34" y="21"/>
                  </a:lnTo>
                  <a:lnTo>
                    <a:pt x="0" y="7"/>
                  </a:lnTo>
                  <a:lnTo>
                    <a:pt x="41" y="0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3B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8" name="Freeform 302">
              <a:extLst>
                <a:ext uri="{FF2B5EF4-FFF2-40B4-BE49-F238E27FC236}">
                  <a16:creationId xmlns:a16="http://schemas.microsoft.com/office/drawing/2014/main" id="{5CA1C94B-EAA5-4F14-8831-4455D4275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8213" y="4760913"/>
              <a:ext cx="1169988" cy="1320800"/>
            </a:xfrm>
            <a:custGeom>
              <a:avLst/>
              <a:gdLst>
                <a:gd name="T0" fmla="*/ 27 w 417"/>
                <a:gd name="T1" fmla="*/ 104 h 471"/>
                <a:gd name="T2" fmla="*/ 39 w 417"/>
                <a:gd name="T3" fmla="*/ 52 h 471"/>
                <a:gd name="T4" fmla="*/ 414 w 417"/>
                <a:gd name="T5" fmla="*/ 29 h 471"/>
                <a:gd name="T6" fmla="*/ 356 w 417"/>
                <a:gd name="T7" fmla="*/ 432 h 471"/>
                <a:gd name="T8" fmla="*/ 0 w 417"/>
                <a:gd name="T9" fmla="*/ 455 h 471"/>
                <a:gd name="T10" fmla="*/ 2 w 417"/>
                <a:gd name="T11" fmla="*/ 413 h 471"/>
                <a:gd name="T12" fmla="*/ 3 w 417"/>
                <a:gd name="T13" fmla="*/ 413 h 471"/>
                <a:gd name="T14" fmla="*/ 3 w 417"/>
                <a:gd name="T15" fmla="*/ 413 h 471"/>
                <a:gd name="T16" fmla="*/ 4 w 417"/>
                <a:gd name="T17" fmla="*/ 382 h 471"/>
                <a:gd name="T18" fmla="*/ 5 w 417"/>
                <a:gd name="T19" fmla="*/ 364 h 471"/>
                <a:gd name="T20" fmla="*/ 27 w 417"/>
                <a:gd name="T21" fmla="*/ 104 h 471"/>
                <a:gd name="T22" fmla="*/ 220 w 417"/>
                <a:gd name="T23" fmla="*/ 184 h 471"/>
                <a:gd name="T24" fmla="*/ 180 w 417"/>
                <a:gd name="T25" fmla="*/ 211 h 471"/>
                <a:gd name="T26" fmla="*/ 192 w 417"/>
                <a:gd name="T27" fmla="*/ 246 h 471"/>
                <a:gd name="T28" fmla="*/ 179 w 417"/>
                <a:gd name="T29" fmla="*/ 297 h 471"/>
                <a:gd name="T30" fmla="*/ 263 w 417"/>
                <a:gd name="T31" fmla="*/ 290 h 471"/>
                <a:gd name="T32" fmla="*/ 238 w 417"/>
                <a:gd name="T33" fmla="*/ 233 h 471"/>
                <a:gd name="T34" fmla="*/ 220 w 417"/>
                <a:gd name="T35" fmla="*/ 184 h 471"/>
                <a:gd name="T36" fmla="*/ 204 w 417"/>
                <a:gd name="T37" fmla="*/ 171 h 471"/>
                <a:gd name="T38" fmla="*/ 247 w 417"/>
                <a:gd name="T39" fmla="*/ 147 h 471"/>
                <a:gd name="T40" fmla="*/ 204 w 417"/>
                <a:gd name="T41" fmla="*/ 1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7" h="471">
                  <a:moveTo>
                    <a:pt x="27" y="104"/>
                  </a:moveTo>
                  <a:cubicBezTo>
                    <a:pt x="31" y="76"/>
                    <a:pt x="35" y="56"/>
                    <a:pt x="39" y="52"/>
                  </a:cubicBezTo>
                  <a:cubicBezTo>
                    <a:pt x="61" y="32"/>
                    <a:pt x="410" y="0"/>
                    <a:pt x="414" y="29"/>
                  </a:cubicBezTo>
                  <a:cubicBezTo>
                    <a:pt x="417" y="57"/>
                    <a:pt x="356" y="432"/>
                    <a:pt x="356" y="432"/>
                  </a:cubicBezTo>
                  <a:cubicBezTo>
                    <a:pt x="356" y="432"/>
                    <a:pt x="11" y="471"/>
                    <a:pt x="0" y="455"/>
                  </a:cubicBezTo>
                  <a:cubicBezTo>
                    <a:pt x="0" y="455"/>
                    <a:pt x="1" y="439"/>
                    <a:pt x="2" y="413"/>
                  </a:cubicBezTo>
                  <a:cubicBezTo>
                    <a:pt x="3" y="413"/>
                    <a:pt x="3" y="413"/>
                    <a:pt x="3" y="413"/>
                  </a:cubicBezTo>
                  <a:cubicBezTo>
                    <a:pt x="3" y="413"/>
                    <a:pt x="3" y="413"/>
                    <a:pt x="3" y="413"/>
                  </a:cubicBezTo>
                  <a:cubicBezTo>
                    <a:pt x="3" y="404"/>
                    <a:pt x="4" y="393"/>
                    <a:pt x="4" y="382"/>
                  </a:cubicBezTo>
                  <a:cubicBezTo>
                    <a:pt x="4" y="376"/>
                    <a:pt x="5" y="370"/>
                    <a:pt x="5" y="364"/>
                  </a:cubicBezTo>
                  <a:cubicBezTo>
                    <a:pt x="10" y="284"/>
                    <a:pt x="17" y="170"/>
                    <a:pt x="27" y="104"/>
                  </a:cubicBezTo>
                  <a:moveTo>
                    <a:pt x="220" y="184"/>
                  </a:moveTo>
                  <a:cubicBezTo>
                    <a:pt x="199" y="177"/>
                    <a:pt x="182" y="194"/>
                    <a:pt x="180" y="211"/>
                  </a:cubicBezTo>
                  <a:cubicBezTo>
                    <a:pt x="178" y="228"/>
                    <a:pt x="194" y="236"/>
                    <a:pt x="192" y="246"/>
                  </a:cubicBezTo>
                  <a:cubicBezTo>
                    <a:pt x="190" y="256"/>
                    <a:pt x="171" y="273"/>
                    <a:pt x="179" y="297"/>
                  </a:cubicBezTo>
                  <a:cubicBezTo>
                    <a:pt x="187" y="321"/>
                    <a:pt x="250" y="338"/>
                    <a:pt x="263" y="290"/>
                  </a:cubicBezTo>
                  <a:cubicBezTo>
                    <a:pt x="276" y="243"/>
                    <a:pt x="239" y="244"/>
                    <a:pt x="238" y="233"/>
                  </a:cubicBezTo>
                  <a:cubicBezTo>
                    <a:pt x="238" y="222"/>
                    <a:pt x="240" y="190"/>
                    <a:pt x="220" y="184"/>
                  </a:cubicBezTo>
                  <a:moveTo>
                    <a:pt x="204" y="171"/>
                  </a:moveTo>
                  <a:cubicBezTo>
                    <a:pt x="235" y="180"/>
                    <a:pt x="247" y="147"/>
                    <a:pt x="247" y="147"/>
                  </a:cubicBezTo>
                  <a:cubicBezTo>
                    <a:pt x="225" y="135"/>
                    <a:pt x="198" y="170"/>
                    <a:pt x="204" y="171"/>
                  </a:cubicBezTo>
                </a:path>
              </a:pathLst>
            </a:custGeom>
            <a:solidFill>
              <a:srgbClr val="C3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9" name="Freeform 303">
              <a:extLst>
                <a:ext uri="{FF2B5EF4-FFF2-40B4-BE49-F238E27FC236}">
                  <a16:creationId xmlns:a16="http://schemas.microsoft.com/office/drawing/2014/main" id="{CEFC2260-8534-401E-B880-126CDEEE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591978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C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0" name="Freeform 304">
              <a:extLst>
                <a:ext uri="{FF2B5EF4-FFF2-40B4-BE49-F238E27FC236}">
                  <a16:creationId xmlns:a16="http://schemas.microsoft.com/office/drawing/2014/main" id="{F471B418-DCC4-4694-B41D-A467EF764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591978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1" name="Freeform 305">
              <a:extLst>
                <a:ext uri="{FF2B5EF4-FFF2-40B4-BE49-F238E27FC236}">
                  <a16:creationId xmlns:a16="http://schemas.microsoft.com/office/drawing/2014/main" id="{5FD66971-3179-45A5-B856-B6E6725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063" y="5832475"/>
              <a:ext cx="322263" cy="66675"/>
            </a:xfrm>
            <a:custGeom>
              <a:avLst/>
              <a:gdLst>
                <a:gd name="T0" fmla="*/ 115 w 115"/>
                <a:gd name="T1" fmla="*/ 0 h 24"/>
                <a:gd name="T2" fmla="*/ 113 w 115"/>
                <a:gd name="T3" fmla="*/ 13 h 24"/>
                <a:gd name="T4" fmla="*/ 17 w 115"/>
                <a:gd name="T5" fmla="*/ 23 h 24"/>
                <a:gd name="T6" fmla="*/ 0 w 115"/>
                <a:gd name="T7" fmla="*/ 13 h 24"/>
                <a:gd name="T8" fmla="*/ 7 w 115"/>
                <a:gd name="T9" fmla="*/ 12 h 24"/>
                <a:gd name="T10" fmla="*/ 115 w 115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4">
                  <a:moveTo>
                    <a:pt x="115" y="0"/>
                  </a:moveTo>
                  <a:cubicBezTo>
                    <a:pt x="113" y="13"/>
                    <a:pt x="113" y="13"/>
                    <a:pt x="113" y="13"/>
                  </a:cubicBezTo>
                  <a:cubicBezTo>
                    <a:pt x="97" y="15"/>
                    <a:pt x="22" y="24"/>
                    <a:pt x="17" y="23"/>
                  </a:cubicBezTo>
                  <a:cubicBezTo>
                    <a:pt x="11" y="22"/>
                    <a:pt x="0" y="13"/>
                    <a:pt x="0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3B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306">
              <a:extLst>
                <a:ext uri="{FF2B5EF4-FFF2-40B4-BE49-F238E27FC236}">
                  <a16:creationId xmlns:a16="http://schemas.microsoft.com/office/drawing/2014/main" id="{29C8973A-9351-43F2-9388-53773C356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5894388"/>
              <a:ext cx="100013" cy="33338"/>
            </a:xfrm>
            <a:custGeom>
              <a:avLst/>
              <a:gdLst>
                <a:gd name="T0" fmla="*/ 61 w 63"/>
                <a:gd name="T1" fmla="*/ 10 h 21"/>
                <a:gd name="T2" fmla="*/ 63 w 63"/>
                <a:gd name="T3" fmla="*/ 16 h 21"/>
                <a:gd name="T4" fmla="*/ 61 w 63"/>
                <a:gd name="T5" fmla="*/ 16 h 21"/>
                <a:gd name="T6" fmla="*/ 35 w 63"/>
                <a:gd name="T7" fmla="*/ 21 h 21"/>
                <a:gd name="T8" fmla="*/ 0 w 63"/>
                <a:gd name="T9" fmla="*/ 7 h 21"/>
                <a:gd name="T10" fmla="*/ 40 w 63"/>
                <a:gd name="T11" fmla="*/ 0 h 21"/>
                <a:gd name="T12" fmla="*/ 61 w 63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1">
                  <a:moveTo>
                    <a:pt x="61" y="10"/>
                  </a:moveTo>
                  <a:lnTo>
                    <a:pt x="63" y="16"/>
                  </a:lnTo>
                  <a:lnTo>
                    <a:pt x="61" y="16"/>
                  </a:lnTo>
                  <a:lnTo>
                    <a:pt x="35" y="21"/>
                  </a:lnTo>
                  <a:lnTo>
                    <a:pt x="0" y="7"/>
                  </a:lnTo>
                  <a:lnTo>
                    <a:pt x="40" y="0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3B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307">
              <a:extLst>
                <a:ext uri="{FF2B5EF4-FFF2-40B4-BE49-F238E27FC236}">
                  <a16:creationId xmlns:a16="http://schemas.microsoft.com/office/drawing/2014/main" id="{281E5E55-3A52-4076-9B14-C87B5B191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5894388"/>
              <a:ext cx="100013" cy="33338"/>
            </a:xfrm>
            <a:custGeom>
              <a:avLst/>
              <a:gdLst>
                <a:gd name="T0" fmla="*/ 61 w 63"/>
                <a:gd name="T1" fmla="*/ 10 h 21"/>
                <a:gd name="T2" fmla="*/ 63 w 63"/>
                <a:gd name="T3" fmla="*/ 16 h 21"/>
                <a:gd name="T4" fmla="*/ 61 w 63"/>
                <a:gd name="T5" fmla="*/ 16 h 21"/>
                <a:gd name="T6" fmla="*/ 35 w 63"/>
                <a:gd name="T7" fmla="*/ 21 h 21"/>
                <a:gd name="T8" fmla="*/ 0 w 63"/>
                <a:gd name="T9" fmla="*/ 7 h 21"/>
                <a:gd name="T10" fmla="*/ 40 w 63"/>
                <a:gd name="T11" fmla="*/ 0 h 21"/>
                <a:gd name="T12" fmla="*/ 61 w 63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1">
                  <a:moveTo>
                    <a:pt x="61" y="10"/>
                  </a:moveTo>
                  <a:lnTo>
                    <a:pt x="63" y="16"/>
                  </a:lnTo>
                  <a:lnTo>
                    <a:pt x="61" y="16"/>
                  </a:lnTo>
                  <a:lnTo>
                    <a:pt x="35" y="21"/>
                  </a:lnTo>
                  <a:lnTo>
                    <a:pt x="0" y="7"/>
                  </a:lnTo>
                  <a:lnTo>
                    <a:pt x="40" y="0"/>
                  </a:lnTo>
                  <a:lnTo>
                    <a:pt x="61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4" name="Freeform 308">
              <a:extLst>
                <a:ext uri="{FF2B5EF4-FFF2-40B4-BE49-F238E27FC236}">
                  <a16:creationId xmlns:a16="http://schemas.microsoft.com/office/drawing/2014/main" id="{D46F0DD6-E7C5-4233-B8A9-99B2BE46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5945188"/>
              <a:ext cx="109538" cy="33338"/>
            </a:xfrm>
            <a:custGeom>
              <a:avLst/>
              <a:gdLst>
                <a:gd name="T0" fmla="*/ 69 w 69"/>
                <a:gd name="T1" fmla="*/ 14 h 21"/>
                <a:gd name="T2" fmla="*/ 33 w 69"/>
                <a:gd name="T3" fmla="*/ 21 h 21"/>
                <a:gd name="T4" fmla="*/ 0 w 69"/>
                <a:gd name="T5" fmla="*/ 7 h 21"/>
                <a:gd name="T6" fmla="*/ 40 w 69"/>
                <a:gd name="T7" fmla="*/ 0 h 21"/>
                <a:gd name="T8" fmla="*/ 69 w 69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1">
                  <a:moveTo>
                    <a:pt x="69" y="14"/>
                  </a:moveTo>
                  <a:lnTo>
                    <a:pt x="33" y="21"/>
                  </a:lnTo>
                  <a:lnTo>
                    <a:pt x="0" y="7"/>
                  </a:lnTo>
                  <a:lnTo>
                    <a:pt x="40" y="0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3B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5" name="Freeform 309">
              <a:extLst>
                <a:ext uri="{FF2B5EF4-FFF2-40B4-BE49-F238E27FC236}">
                  <a16:creationId xmlns:a16="http://schemas.microsoft.com/office/drawing/2014/main" id="{3E57BD7E-04BF-43C4-99CB-6A6B89CB5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5945188"/>
              <a:ext cx="109538" cy="33338"/>
            </a:xfrm>
            <a:custGeom>
              <a:avLst/>
              <a:gdLst>
                <a:gd name="T0" fmla="*/ 69 w 69"/>
                <a:gd name="T1" fmla="*/ 14 h 21"/>
                <a:gd name="T2" fmla="*/ 33 w 69"/>
                <a:gd name="T3" fmla="*/ 21 h 21"/>
                <a:gd name="T4" fmla="*/ 0 w 69"/>
                <a:gd name="T5" fmla="*/ 7 h 21"/>
                <a:gd name="T6" fmla="*/ 40 w 69"/>
                <a:gd name="T7" fmla="*/ 0 h 21"/>
                <a:gd name="T8" fmla="*/ 69 w 69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1">
                  <a:moveTo>
                    <a:pt x="69" y="14"/>
                  </a:moveTo>
                  <a:lnTo>
                    <a:pt x="33" y="21"/>
                  </a:lnTo>
                  <a:lnTo>
                    <a:pt x="0" y="7"/>
                  </a:lnTo>
                  <a:lnTo>
                    <a:pt x="40" y="0"/>
                  </a:lnTo>
                  <a:lnTo>
                    <a:pt x="69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6" name="Freeform 310">
              <a:extLst>
                <a:ext uri="{FF2B5EF4-FFF2-40B4-BE49-F238E27FC236}">
                  <a16:creationId xmlns:a16="http://schemas.microsoft.com/office/drawing/2014/main" id="{65FFA525-5A23-4AD3-8177-0112262DE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5972175"/>
              <a:ext cx="1001713" cy="120650"/>
            </a:xfrm>
            <a:custGeom>
              <a:avLst/>
              <a:gdLst>
                <a:gd name="T0" fmla="*/ 357 w 357"/>
                <a:gd name="T1" fmla="*/ 0 h 43"/>
                <a:gd name="T2" fmla="*/ 350 w 357"/>
                <a:gd name="T3" fmla="*/ 21 h 43"/>
                <a:gd name="T4" fmla="*/ 3 w 357"/>
                <a:gd name="T5" fmla="*/ 40 h 43"/>
                <a:gd name="T6" fmla="*/ 1 w 357"/>
                <a:gd name="T7" fmla="*/ 23 h 43"/>
                <a:gd name="T8" fmla="*/ 357 w 35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43">
                  <a:moveTo>
                    <a:pt x="357" y="0"/>
                  </a:moveTo>
                  <a:cubicBezTo>
                    <a:pt x="357" y="0"/>
                    <a:pt x="355" y="17"/>
                    <a:pt x="350" y="21"/>
                  </a:cubicBezTo>
                  <a:cubicBezTo>
                    <a:pt x="344" y="27"/>
                    <a:pt x="7" y="43"/>
                    <a:pt x="3" y="40"/>
                  </a:cubicBezTo>
                  <a:cubicBezTo>
                    <a:pt x="0" y="37"/>
                    <a:pt x="1" y="23"/>
                    <a:pt x="1" y="23"/>
                  </a:cubicBezTo>
                  <a:cubicBezTo>
                    <a:pt x="12" y="39"/>
                    <a:pt x="357" y="0"/>
                    <a:pt x="357" y="0"/>
                  </a:cubicBezTo>
                </a:path>
              </a:pathLst>
            </a:custGeom>
            <a:solidFill>
              <a:srgbClr val="B0A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7" name="Freeform 311">
              <a:extLst>
                <a:ext uri="{FF2B5EF4-FFF2-40B4-BE49-F238E27FC236}">
                  <a16:creationId xmlns:a16="http://schemas.microsoft.com/office/drawing/2014/main" id="{196DD4FD-0A3F-4B1D-AE7E-2212AEAAD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0" y="4905375"/>
              <a:ext cx="98425" cy="876300"/>
            </a:xfrm>
            <a:custGeom>
              <a:avLst/>
              <a:gdLst>
                <a:gd name="T0" fmla="*/ 34 w 35"/>
                <a:gd name="T1" fmla="*/ 0 h 312"/>
                <a:gd name="T2" fmla="*/ 34 w 35"/>
                <a:gd name="T3" fmla="*/ 0 h 312"/>
                <a:gd name="T4" fmla="*/ 22 w 35"/>
                <a:gd name="T5" fmla="*/ 52 h 312"/>
                <a:gd name="T6" fmla="*/ 0 w 35"/>
                <a:gd name="T7" fmla="*/ 312 h 312"/>
                <a:gd name="T8" fmla="*/ 0 w 35"/>
                <a:gd name="T9" fmla="*/ 312 h 312"/>
                <a:gd name="T10" fmla="*/ 0 w 35"/>
                <a:gd name="T11" fmla="*/ 312 h 312"/>
                <a:gd name="T12" fmla="*/ 22 w 35"/>
                <a:gd name="T13" fmla="*/ 52 h 312"/>
                <a:gd name="T14" fmla="*/ 34 w 35"/>
                <a:gd name="T15" fmla="*/ 0 h 312"/>
                <a:gd name="T16" fmla="*/ 34 w 35"/>
                <a:gd name="T17" fmla="*/ 0 h 312"/>
                <a:gd name="T18" fmla="*/ 34 w 35"/>
                <a:gd name="T19" fmla="*/ 0 h 312"/>
                <a:gd name="T20" fmla="*/ 34 w 35"/>
                <a:gd name="T21" fmla="*/ 0 h 312"/>
                <a:gd name="T22" fmla="*/ 34 w 35"/>
                <a:gd name="T23" fmla="*/ 0 h 312"/>
                <a:gd name="T24" fmla="*/ 34 w 35"/>
                <a:gd name="T25" fmla="*/ 0 h 312"/>
                <a:gd name="T26" fmla="*/ 34 w 35"/>
                <a:gd name="T27" fmla="*/ 0 h 312"/>
                <a:gd name="T28" fmla="*/ 34 w 35"/>
                <a:gd name="T29" fmla="*/ 0 h 312"/>
                <a:gd name="T30" fmla="*/ 34 w 35"/>
                <a:gd name="T31" fmla="*/ 0 h 312"/>
                <a:gd name="T32" fmla="*/ 34 w 35"/>
                <a:gd name="T33" fmla="*/ 0 h 312"/>
                <a:gd name="T34" fmla="*/ 34 w 35"/>
                <a:gd name="T35" fmla="*/ 0 h 312"/>
                <a:gd name="T36" fmla="*/ 34 w 35"/>
                <a:gd name="T37" fmla="*/ 0 h 312"/>
                <a:gd name="T38" fmla="*/ 34 w 35"/>
                <a:gd name="T39" fmla="*/ 0 h 312"/>
                <a:gd name="T40" fmla="*/ 34 w 35"/>
                <a:gd name="T41" fmla="*/ 0 h 312"/>
                <a:gd name="T42" fmla="*/ 34 w 35"/>
                <a:gd name="T43" fmla="*/ 0 h 312"/>
                <a:gd name="T44" fmla="*/ 34 w 35"/>
                <a:gd name="T45" fmla="*/ 0 h 312"/>
                <a:gd name="T46" fmla="*/ 34 w 35"/>
                <a:gd name="T47" fmla="*/ 0 h 312"/>
                <a:gd name="T48" fmla="*/ 35 w 35"/>
                <a:gd name="T49" fmla="*/ 0 h 312"/>
                <a:gd name="T50" fmla="*/ 35 w 35"/>
                <a:gd name="T51" fmla="*/ 0 h 312"/>
                <a:gd name="T52" fmla="*/ 35 w 35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312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4"/>
                    <a:pt x="26" y="24"/>
                    <a:pt x="22" y="52"/>
                  </a:cubicBezTo>
                  <a:cubicBezTo>
                    <a:pt x="12" y="118"/>
                    <a:pt x="5" y="232"/>
                    <a:pt x="0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" y="232"/>
                    <a:pt x="12" y="118"/>
                    <a:pt x="22" y="52"/>
                  </a:cubicBezTo>
                  <a:cubicBezTo>
                    <a:pt x="26" y="24"/>
                    <a:pt x="30" y="4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8" name="Freeform 312">
              <a:extLst>
                <a:ext uri="{FF2B5EF4-FFF2-40B4-BE49-F238E27FC236}">
                  <a16:creationId xmlns:a16="http://schemas.microsoft.com/office/drawing/2014/main" id="{870436FF-E4F4-4805-B161-C5EA6E65D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2975" y="6048375"/>
              <a:ext cx="536575" cy="39688"/>
            </a:xfrm>
            <a:custGeom>
              <a:avLst/>
              <a:gdLst>
                <a:gd name="T0" fmla="*/ 1 w 191"/>
                <a:gd name="T1" fmla="*/ 13 h 14"/>
                <a:gd name="T2" fmla="*/ 1 w 191"/>
                <a:gd name="T3" fmla="*/ 13 h 14"/>
                <a:gd name="T4" fmla="*/ 1 w 191"/>
                <a:gd name="T5" fmla="*/ 13 h 14"/>
                <a:gd name="T6" fmla="*/ 0 w 191"/>
                <a:gd name="T7" fmla="*/ 13 h 14"/>
                <a:gd name="T8" fmla="*/ 0 w 191"/>
                <a:gd name="T9" fmla="*/ 13 h 14"/>
                <a:gd name="T10" fmla="*/ 0 w 191"/>
                <a:gd name="T11" fmla="*/ 13 h 14"/>
                <a:gd name="T12" fmla="*/ 0 w 191"/>
                <a:gd name="T13" fmla="*/ 13 h 14"/>
                <a:gd name="T14" fmla="*/ 0 w 191"/>
                <a:gd name="T15" fmla="*/ 13 h 14"/>
                <a:gd name="T16" fmla="*/ 0 w 191"/>
                <a:gd name="T17" fmla="*/ 13 h 14"/>
                <a:gd name="T18" fmla="*/ 191 w 191"/>
                <a:gd name="T19" fmla="*/ 6 h 14"/>
                <a:gd name="T20" fmla="*/ 9 w 191"/>
                <a:gd name="T21" fmla="*/ 14 h 14"/>
                <a:gd name="T22" fmla="*/ 1 w 191"/>
                <a:gd name="T23" fmla="*/ 13 h 14"/>
                <a:gd name="T24" fmla="*/ 9 w 191"/>
                <a:gd name="T25" fmla="*/ 14 h 14"/>
                <a:gd name="T26" fmla="*/ 191 w 191"/>
                <a:gd name="T27" fmla="*/ 6 h 14"/>
                <a:gd name="T28" fmla="*/ 191 w 191"/>
                <a:gd name="T29" fmla="*/ 6 h 14"/>
                <a:gd name="T30" fmla="*/ 27 w 191"/>
                <a:gd name="T31" fmla="*/ 0 h 14"/>
                <a:gd name="T32" fmla="*/ 27 w 191"/>
                <a:gd name="T33" fmla="*/ 0 h 14"/>
                <a:gd name="T34" fmla="*/ 27 w 191"/>
                <a:gd name="T35" fmla="*/ 0 h 14"/>
                <a:gd name="T36" fmla="*/ 27 w 191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14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191" y="6"/>
                  </a:moveTo>
                  <a:cubicBezTo>
                    <a:pt x="115" y="10"/>
                    <a:pt x="35" y="14"/>
                    <a:pt x="9" y="14"/>
                  </a:cubicBezTo>
                  <a:cubicBezTo>
                    <a:pt x="5" y="14"/>
                    <a:pt x="3" y="13"/>
                    <a:pt x="1" y="13"/>
                  </a:cubicBezTo>
                  <a:cubicBezTo>
                    <a:pt x="3" y="13"/>
                    <a:pt x="5" y="14"/>
                    <a:pt x="9" y="14"/>
                  </a:cubicBezTo>
                  <a:cubicBezTo>
                    <a:pt x="35" y="14"/>
                    <a:pt x="115" y="10"/>
                    <a:pt x="191" y="6"/>
                  </a:cubicBezTo>
                  <a:cubicBezTo>
                    <a:pt x="191" y="6"/>
                    <a:pt x="191" y="6"/>
                    <a:pt x="191" y="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5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9" name="Freeform 313">
              <a:extLst>
                <a:ext uri="{FF2B5EF4-FFF2-40B4-BE49-F238E27FC236}">
                  <a16:creationId xmlns:a16="http://schemas.microsoft.com/office/drawing/2014/main" id="{E8B6B58E-92CD-4E6F-9987-12667244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4892675"/>
              <a:ext cx="487363" cy="1155700"/>
            </a:xfrm>
            <a:custGeom>
              <a:avLst/>
              <a:gdLst>
                <a:gd name="T0" fmla="*/ 50 w 174"/>
                <a:gd name="T1" fmla="*/ 0 h 412"/>
                <a:gd name="T2" fmla="*/ 40 w 174"/>
                <a:gd name="T3" fmla="*/ 5 h 412"/>
                <a:gd name="T4" fmla="*/ 40 w 174"/>
                <a:gd name="T5" fmla="*/ 5 h 412"/>
                <a:gd name="T6" fmla="*/ 39 w 174"/>
                <a:gd name="T7" fmla="*/ 5 h 412"/>
                <a:gd name="T8" fmla="*/ 39 w 174"/>
                <a:gd name="T9" fmla="*/ 5 h 412"/>
                <a:gd name="T10" fmla="*/ 39 w 174"/>
                <a:gd name="T11" fmla="*/ 5 h 412"/>
                <a:gd name="T12" fmla="*/ 39 w 174"/>
                <a:gd name="T13" fmla="*/ 5 h 412"/>
                <a:gd name="T14" fmla="*/ 39 w 174"/>
                <a:gd name="T15" fmla="*/ 5 h 412"/>
                <a:gd name="T16" fmla="*/ 39 w 174"/>
                <a:gd name="T17" fmla="*/ 5 h 412"/>
                <a:gd name="T18" fmla="*/ 39 w 174"/>
                <a:gd name="T19" fmla="*/ 5 h 412"/>
                <a:gd name="T20" fmla="*/ 39 w 174"/>
                <a:gd name="T21" fmla="*/ 5 h 412"/>
                <a:gd name="T22" fmla="*/ 39 w 174"/>
                <a:gd name="T23" fmla="*/ 5 h 412"/>
                <a:gd name="T24" fmla="*/ 39 w 174"/>
                <a:gd name="T25" fmla="*/ 5 h 412"/>
                <a:gd name="T26" fmla="*/ 39 w 174"/>
                <a:gd name="T27" fmla="*/ 5 h 412"/>
                <a:gd name="T28" fmla="*/ 39 w 174"/>
                <a:gd name="T29" fmla="*/ 5 h 412"/>
                <a:gd name="T30" fmla="*/ 27 w 174"/>
                <a:gd name="T31" fmla="*/ 57 h 412"/>
                <a:gd name="T32" fmla="*/ 5 w 174"/>
                <a:gd name="T33" fmla="*/ 317 h 412"/>
                <a:gd name="T34" fmla="*/ 5 w 174"/>
                <a:gd name="T35" fmla="*/ 317 h 412"/>
                <a:gd name="T36" fmla="*/ 4 w 174"/>
                <a:gd name="T37" fmla="*/ 335 h 412"/>
                <a:gd name="T38" fmla="*/ 3 w 174"/>
                <a:gd name="T39" fmla="*/ 366 h 412"/>
                <a:gd name="T40" fmla="*/ 3 w 174"/>
                <a:gd name="T41" fmla="*/ 366 h 412"/>
                <a:gd name="T42" fmla="*/ 2 w 174"/>
                <a:gd name="T43" fmla="*/ 366 h 412"/>
                <a:gd name="T44" fmla="*/ 0 w 174"/>
                <a:gd name="T45" fmla="*/ 408 h 412"/>
                <a:gd name="T46" fmla="*/ 29 w 174"/>
                <a:gd name="T47" fmla="*/ 412 h 412"/>
                <a:gd name="T48" fmla="*/ 29 w 174"/>
                <a:gd name="T49" fmla="*/ 412 h 412"/>
                <a:gd name="T50" fmla="*/ 174 w 174"/>
                <a:gd name="T51" fmla="*/ 403 h 412"/>
                <a:gd name="T52" fmla="*/ 174 w 174"/>
                <a:gd name="T53" fmla="*/ 403 h 412"/>
                <a:gd name="T54" fmla="*/ 50 w 174"/>
                <a:gd name="T5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" h="412">
                  <a:moveTo>
                    <a:pt x="50" y="0"/>
                  </a:moveTo>
                  <a:cubicBezTo>
                    <a:pt x="45" y="2"/>
                    <a:pt x="41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9"/>
                    <a:pt x="31" y="29"/>
                    <a:pt x="27" y="57"/>
                  </a:cubicBezTo>
                  <a:cubicBezTo>
                    <a:pt x="17" y="123"/>
                    <a:pt x="10" y="23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23"/>
                    <a:pt x="4" y="329"/>
                    <a:pt x="4" y="335"/>
                  </a:cubicBezTo>
                  <a:cubicBezTo>
                    <a:pt x="4" y="346"/>
                    <a:pt x="3" y="357"/>
                    <a:pt x="3" y="366"/>
                  </a:cubicBezTo>
                  <a:cubicBezTo>
                    <a:pt x="3" y="366"/>
                    <a:pt x="3" y="366"/>
                    <a:pt x="3" y="366"/>
                  </a:cubicBezTo>
                  <a:cubicBezTo>
                    <a:pt x="2" y="366"/>
                    <a:pt x="2" y="366"/>
                    <a:pt x="2" y="366"/>
                  </a:cubicBezTo>
                  <a:cubicBezTo>
                    <a:pt x="1" y="392"/>
                    <a:pt x="0" y="408"/>
                    <a:pt x="0" y="408"/>
                  </a:cubicBezTo>
                  <a:cubicBezTo>
                    <a:pt x="2" y="411"/>
                    <a:pt x="13" y="412"/>
                    <a:pt x="29" y="412"/>
                  </a:cubicBezTo>
                  <a:cubicBezTo>
                    <a:pt x="29" y="412"/>
                    <a:pt x="29" y="412"/>
                    <a:pt x="29" y="412"/>
                  </a:cubicBezTo>
                  <a:cubicBezTo>
                    <a:pt x="62" y="412"/>
                    <a:pt x="118" y="408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60" y="304"/>
                    <a:pt x="33" y="146"/>
                    <a:pt x="50" y="0"/>
                  </a:cubicBezTo>
                </a:path>
              </a:pathLst>
            </a:custGeom>
            <a:solidFill>
              <a:srgbClr val="B7B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0" name="Freeform 314">
              <a:extLst>
                <a:ext uri="{FF2B5EF4-FFF2-40B4-BE49-F238E27FC236}">
                  <a16:creationId xmlns:a16="http://schemas.microsoft.com/office/drawing/2014/main" id="{420242DA-FC11-4936-9149-9EDE555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6022975"/>
              <a:ext cx="541338" cy="65088"/>
            </a:xfrm>
            <a:custGeom>
              <a:avLst/>
              <a:gdLst>
                <a:gd name="T0" fmla="*/ 174 w 193"/>
                <a:gd name="T1" fmla="*/ 0 h 23"/>
                <a:gd name="T2" fmla="*/ 29 w 193"/>
                <a:gd name="T3" fmla="*/ 9 h 23"/>
                <a:gd name="T4" fmla="*/ 29 w 193"/>
                <a:gd name="T5" fmla="*/ 9 h 23"/>
                <a:gd name="T6" fmla="*/ 29 w 193"/>
                <a:gd name="T7" fmla="*/ 9 h 23"/>
                <a:gd name="T8" fmla="*/ 0 w 193"/>
                <a:gd name="T9" fmla="*/ 5 h 23"/>
                <a:gd name="T10" fmla="*/ 0 w 193"/>
                <a:gd name="T11" fmla="*/ 5 h 23"/>
                <a:gd name="T12" fmla="*/ 0 w 193"/>
                <a:gd name="T13" fmla="*/ 13 h 23"/>
                <a:gd name="T14" fmla="*/ 2 w 193"/>
                <a:gd name="T15" fmla="*/ 22 h 23"/>
                <a:gd name="T16" fmla="*/ 2 w 193"/>
                <a:gd name="T17" fmla="*/ 22 h 23"/>
                <a:gd name="T18" fmla="*/ 2 w 193"/>
                <a:gd name="T19" fmla="*/ 22 h 23"/>
                <a:gd name="T20" fmla="*/ 2 w 193"/>
                <a:gd name="T21" fmla="*/ 22 h 23"/>
                <a:gd name="T22" fmla="*/ 2 w 193"/>
                <a:gd name="T23" fmla="*/ 22 h 23"/>
                <a:gd name="T24" fmla="*/ 3 w 193"/>
                <a:gd name="T25" fmla="*/ 22 h 23"/>
                <a:gd name="T26" fmla="*/ 3 w 193"/>
                <a:gd name="T27" fmla="*/ 22 h 23"/>
                <a:gd name="T28" fmla="*/ 3 w 193"/>
                <a:gd name="T29" fmla="*/ 22 h 23"/>
                <a:gd name="T30" fmla="*/ 11 w 193"/>
                <a:gd name="T31" fmla="*/ 23 h 23"/>
                <a:gd name="T32" fmla="*/ 193 w 193"/>
                <a:gd name="T33" fmla="*/ 15 h 23"/>
                <a:gd name="T34" fmla="*/ 182 w 193"/>
                <a:gd name="T35" fmla="*/ 7 h 23"/>
                <a:gd name="T36" fmla="*/ 174 w 193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23">
                  <a:moveTo>
                    <a:pt x="174" y="0"/>
                  </a:moveTo>
                  <a:cubicBezTo>
                    <a:pt x="118" y="5"/>
                    <a:pt x="62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3" y="9"/>
                    <a:pt x="2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6"/>
                    <a:pt x="0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2"/>
                    <a:pt x="7" y="23"/>
                    <a:pt x="11" y="23"/>
                  </a:cubicBezTo>
                  <a:cubicBezTo>
                    <a:pt x="37" y="23"/>
                    <a:pt x="117" y="19"/>
                    <a:pt x="193" y="15"/>
                  </a:cubicBezTo>
                  <a:cubicBezTo>
                    <a:pt x="189" y="12"/>
                    <a:pt x="185" y="10"/>
                    <a:pt x="182" y="7"/>
                  </a:cubicBezTo>
                  <a:cubicBezTo>
                    <a:pt x="179" y="5"/>
                    <a:pt x="177" y="2"/>
                    <a:pt x="174" y="0"/>
                  </a:cubicBezTo>
                </a:path>
              </a:pathLst>
            </a:custGeom>
            <a:solidFill>
              <a:srgbClr val="A5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1" name="Freeform 315">
              <a:extLst>
                <a:ext uri="{FF2B5EF4-FFF2-40B4-BE49-F238E27FC236}">
                  <a16:creationId xmlns:a16="http://schemas.microsoft.com/office/drawing/2014/main" id="{69ABA69D-E493-487C-8D33-DEA6E628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188" y="4041775"/>
              <a:ext cx="482600" cy="942975"/>
            </a:xfrm>
            <a:custGeom>
              <a:avLst/>
              <a:gdLst>
                <a:gd name="T0" fmla="*/ 166 w 172"/>
                <a:gd name="T1" fmla="*/ 147 h 336"/>
                <a:gd name="T2" fmla="*/ 131 w 172"/>
                <a:gd name="T3" fmla="*/ 224 h 336"/>
                <a:gd name="T4" fmla="*/ 134 w 172"/>
                <a:gd name="T5" fmla="*/ 269 h 336"/>
                <a:gd name="T6" fmla="*/ 89 w 172"/>
                <a:gd name="T7" fmla="*/ 312 h 336"/>
                <a:gd name="T8" fmla="*/ 68 w 172"/>
                <a:gd name="T9" fmla="*/ 336 h 336"/>
                <a:gd name="T10" fmla="*/ 3 w 172"/>
                <a:gd name="T11" fmla="*/ 327 h 336"/>
                <a:gd name="T12" fmla="*/ 0 w 172"/>
                <a:gd name="T13" fmla="*/ 291 h 336"/>
                <a:gd name="T14" fmla="*/ 127 w 172"/>
                <a:gd name="T15" fmla="*/ 167 h 336"/>
                <a:gd name="T16" fmla="*/ 104 w 172"/>
                <a:gd name="T17" fmla="*/ 129 h 336"/>
                <a:gd name="T18" fmla="*/ 102 w 172"/>
                <a:gd name="T19" fmla="*/ 11 h 336"/>
                <a:gd name="T20" fmla="*/ 102 w 172"/>
                <a:gd name="T21" fmla="*/ 11 h 336"/>
                <a:gd name="T22" fmla="*/ 115 w 172"/>
                <a:gd name="T23" fmla="*/ 0 h 336"/>
                <a:gd name="T24" fmla="*/ 117 w 172"/>
                <a:gd name="T25" fmla="*/ 1 h 336"/>
                <a:gd name="T26" fmla="*/ 155 w 172"/>
                <a:gd name="T27" fmla="*/ 37 h 336"/>
                <a:gd name="T28" fmla="*/ 143 w 172"/>
                <a:gd name="T29" fmla="*/ 114 h 336"/>
                <a:gd name="T30" fmla="*/ 166 w 172"/>
                <a:gd name="T31" fmla="*/ 14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336">
                  <a:moveTo>
                    <a:pt x="166" y="147"/>
                  </a:moveTo>
                  <a:cubicBezTo>
                    <a:pt x="172" y="165"/>
                    <a:pt x="139" y="212"/>
                    <a:pt x="131" y="224"/>
                  </a:cubicBezTo>
                  <a:cubicBezTo>
                    <a:pt x="122" y="236"/>
                    <a:pt x="135" y="247"/>
                    <a:pt x="134" y="269"/>
                  </a:cubicBezTo>
                  <a:cubicBezTo>
                    <a:pt x="133" y="291"/>
                    <a:pt x="110" y="299"/>
                    <a:pt x="89" y="312"/>
                  </a:cubicBezTo>
                  <a:cubicBezTo>
                    <a:pt x="73" y="322"/>
                    <a:pt x="69" y="332"/>
                    <a:pt x="68" y="336"/>
                  </a:cubicBezTo>
                  <a:cubicBezTo>
                    <a:pt x="40" y="324"/>
                    <a:pt x="7" y="326"/>
                    <a:pt x="3" y="327"/>
                  </a:cubicBezTo>
                  <a:cubicBezTo>
                    <a:pt x="2" y="313"/>
                    <a:pt x="1" y="296"/>
                    <a:pt x="0" y="291"/>
                  </a:cubicBezTo>
                  <a:cubicBezTo>
                    <a:pt x="92" y="265"/>
                    <a:pt x="128" y="190"/>
                    <a:pt x="127" y="167"/>
                  </a:cubicBezTo>
                  <a:cubicBezTo>
                    <a:pt x="126" y="140"/>
                    <a:pt x="104" y="129"/>
                    <a:pt x="104" y="129"/>
                  </a:cubicBezTo>
                  <a:cubicBezTo>
                    <a:pt x="104" y="129"/>
                    <a:pt x="106" y="65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9" y="8"/>
                    <a:pt x="115" y="0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8" y="19"/>
                    <a:pt x="140" y="11"/>
                    <a:pt x="155" y="37"/>
                  </a:cubicBezTo>
                  <a:cubicBezTo>
                    <a:pt x="171" y="64"/>
                    <a:pt x="144" y="95"/>
                    <a:pt x="143" y="114"/>
                  </a:cubicBezTo>
                  <a:cubicBezTo>
                    <a:pt x="141" y="132"/>
                    <a:pt x="160" y="130"/>
                    <a:pt x="166" y="147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2" name="Freeform 316">
              <a:extLst>
                <a:ext uri="{FF2B5EF4-FFF2-40B4-BE49-F238E27FC236}">
                  <a16:creationId xmlns:a16="http://schemas.microsoft.com/office/drawing/2014/main" id="{315313D8-3F66-4AB6-9D80-34BE03A9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538" y="3673475"/>
              <a:ext cx="1370013" cy="1216025"/>
            </a:xfrm>
            <a:custGeom>
              <a:avLst/>
              <a:gdLst>
                <a:gd name="T0" fmla="*/ 244 w 488"/>
                <a:gd name="T1" fmla="*/ 426 h 433"/>
                <a:gd name="T2" fmla="*/ 95 w 488"/>
                <a:gd name="T3" fmla="*/ 343 h 433"/>
                <a:gd name="T4" fmla="*/ 31 w 488"/>
                <a:gd name="T5" fmla="*/ 285 h 433"/>
                <a:gd name="T6" fmla="*/ 42 w 488"/>
                <a:gd name="T7" fmla="*/ 277 h 433"/>
                <a:gd name="T8" fmla="*/ 50 w 488"/>
                <a:gd name="T9" fmla="*/ 275 h 433"/>
                <a:gd name="T10" fmla="*/ 69 w 488"/>
                <a:gd name="T11" fmla="*/ 278 h 433"/>
                <a:gd name="T12" fmla="*/ 69 w 488"/>
                <a:gd name="T13" fmla="*/ 278 h 433"/>
                <a:gd name="T14" fmla="*/ 83 w 488"/>
                <a:gd name="T15" fmla="*/ 164 h 433"/>
                <a:gd name="T16" fmla="*/ 111 w 488"/>
                <a:gd name="T17" fmla="*/ 103 h 433"/>
                <a:gd name="T18" fmla="*/ 174 w 488"/>
                <a:gd name="T19" fmla="*/ 36 h 433"/>
                <a:gd name="T20" fmla="*/ 174 w 488"/>
                <a:gd name="T21" fmla="*/ 36 h 433"/>
                <a:gd name="T22" fmla="*/ 260 w 488"/>
                <a:gd name="T23" fmla="*/ 9 h 433"/>
                <a:gd name="T24" fmla="*/ 366 w 488"/>
                <a:gd name="T25" fmla="*/ 3 h 433"/>
                <a:gd name="T26" fmla="*/ 369 w 488"/>
                <a:gd name="T27" fmla="*/ 0 h 433"/>
                <a:gd name="T28" fmla="*/ 409 w 488"/>
                <a:gd name="T29" fmla="*/ 35 h 433"/>
                <a:gd name="T30" fmla="*/ 418 w 488"/>
                <a:gd name="T31" fmla="*/ 33 h 433"/>
                <a:gd name="T32" fmla="*/ 453 w 488"/>
                <a:gd name="T33" fmla="*/ 93 h 433"/>
                <a:gd name="T34" fmla="*/ 462 w 488"/>
                <a:gd name="T35" fmla="*/ 142 h 433"/>
                <a:gd name="T36" fmla="*/ 464 w 488"/>
                <a:gd name="T37" fmla="*/ 260 h 433"/>
                <a:gd name="T38" fmla="*/ 487 w 488"/>
                <a:gd name="T39" fmla="*/ 298 h 433"/>
                <a:gd name="T40" fmla="*/ 360 w 488"/>
                <a:gd name="T41" fmla="*/ 422 h 433"/>
                <a:gd name="T42" fmla="*/ 311 w 488"/>
                <a:gd name="T43" fmla="*/ 431 h 433"/>
                <a:gd name="T44" fmla="*/ 244 w 488"/>
                <a:gd name="T45" fmla="*/ 42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8" h="433">
                  <a:moveTo>
                    <a:pt x="244" y="426"/>
                  </a:moveTo>
                  <a:cubicBezTo>
                    <a:pt x="153" y="408"/>
                    <a:pt x="95" y="343"/>
                    <a:pt x="95" y="343"/>
                  </a:cubicBezTo>
                  <a:cubicBezTo>
                    <a:pt x="38" y="379"/>
                    <a:pt x="0" y="312"/>
                    <a:pt x="31" y="285"/>
                  </a:cubicBezTo>
                  <a:cubicBezTo>
                    <a:pt x="35" y="282"/>
                    <a:pt x="39" y="279"/>
                    <a:pt x="42" y="277"/>
                  </a:cubicBezTo>
                  <a:cubicBezTo>
                    <a:pt x="45" y="276"/>
                    <a:pt x="48" y="275"/>
                    <a:pt x="50" y="275"/>
                  </a:cubicBezTo>
                  <a:cubicBezTo>
                    <a:pt x="57" y="274"/>
                    <a:pt x="64" y="275"/>
                    <a:pt x="69" y="278"/>
                  </a:cubicBezTo>
                  <a:cubicBezTo>
                    <a:pt x="69" y="278"/>
                    <a:pt x="69" y="278"/>
                    <a:pt x="69" y="278"/>
                  </a:cubicBezTo>
                  <a:cubicBezTo>
                    <a:pt x="69" y="278"/>
                    <a:pt x="108" y="203"/>
                    <a:pt x="83" y="164"/>
                  </a:cubicBezTo>
                  <a:cubicBezTo>
                    <a:pt x="86" y="161"/>
                    <a:pt x="109" y="133"/>
                    <a:pt x="111" y="103"/>
                  </a:cubicBezTo>
                  <a:cubicBezTo>
                    <a:pt x="119" y="98"/>
                    <a:pt x="160" y="70"/>
                    <a:pt x="174" y="36"/>
                  </a:cubicBezTo>
                  <a:cubicBezTo>
                    <a:pt x="174" y="36"/>
                    <a:pt x="174" y="36"/>
                    <a:pt x="174" y="36"/>
                  </a:cubicBezTo>
                  <a:cubicBezTo>
                    <a:pt x="174" y="36"/>
                    <a:pt x="228" y="38"/>
                    <a:pt x="260" y="9"/>
                  </a:cubicBezTo>
                  <a:cubicBezTo>
                    <a:pt x="269" y="11"/>
                    <a:pt x="342" y="27"/>
                    <a:pt x="366" y="3"/>
                  </a:cubicBezTo>
                  <a:cubicBezTo>
                    <a:pt x="367" y="2"/>
                    <a:pt x="368" y="1"/>
                    <a:pt x="369" y="0"/>
                  </a:cubicBezTo>
                  <a:cubicBezTo>
                    <a:pt x="370" y="7"/>
                    <a:pt x="377" y="36"/>
                    <a:pt x="409" y="35"/>
                  </a:cubicBezTo>
                  <a:cubicBezTo>
                    <a:pt x="412" y="34"/>
                    <a:pt x="415" y="34"/>
                    <a:pt x="418" y="33"/>
                  </a:cubicBezTo>
                  <a:cubicBezTo>
                    <a:pt x="418" y="38"/>
                    <a:pt x="424" y="85"/>
                    <a:pt x="453" y="93"/>
                  </a:cubicBezTo>
                  <a:cubicBezTo>
                    <a:pt x="457" y="106"/>
                    <a:pt x="460" y="123"/>
                    <a:pt x="462" y="142"/>
                  </a:cubicBezTo>
                  <a:cubicBezTo>
                    <a:pt x="466" y="196"/>
                    <a:pt x="464" y="260"/>
                    <a:pt x="464" y="260"/>
                  </a:cubicBezTo>
                  <a:cubicBezTo>
                    <a:pt x="464" y="260"/>
                    <a:pt x="486" y="271"/>
                    <a:pt x="487" y="298"/>
                  </a:cubicBezTo>
                  <a:cubicBezTo>
                    <a:pt x="488" y="321"/>
                    <a:pt x="452" y="396"/>
                    <a:pt x="360" y="422"/>
                  </a:cubicBezTo>
                  <a:cubicBezTo>
                    <a:pt x="345" y="427"/>
                    <a:pt x="329" y="430"/>
                    <a:pt x="311" y="431"/>
                  </a:cubicBezTo>
                  <a:cubicBezTo>
                    <a:pt x="287" y="433"/>
                    <a:pt x="265" y="431"/>
                    <a:pt x="244" y="426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3" name="Freeform 317">
              <a:extLst>
                <a:ext uri="{FF2B5EF4-FFF2-40B4-BE49-F238E27FC236}">
                  <a16:creationId xmlns:a16="http://schemas.microsoft.com/office/drawing/2014/main" id="{79DEE147-B0EF-4842-A81B-36B5804F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3870325"/>
              <a:ext cx="111125" cy="201613"/>
            </a:xfrm>
            <a:custGeom>
              <a:avLst/>
              <a:gdLst>
                <a:gd name="T0" fmla="*/ 33 w 40"/>
                <a:gd name="T1" fmla="*/ 0 h 72"/>
                <a:gd name="T2" fmla="*/ 22 w 40"/>
                <a:gd name="T3" fmla="*/ 61 h 72"/>
                <a:gd name="T4" fmla="*/ 9 w 40"/>
                <a:gd name="T5" fmla="*/ 72 h 72"/>
                <a:gd name="T6" fmla="*/ 9 w 40"/>
                <a:gd name="T7" fmla="*/ 72 h 72"/>
                <a:gd name="T8" fmla="*/ 0 w 40"/>
                <a:gd name="T9" fmla="*/ 23 h 72"/>
                <a:gd name="T10" fmla="*/ 2 w 40"/>
                <a:gd name="T11" fmla="*/ 24 h 72"/>
                <a:gd name="T12" fmla="*/ 33 w 4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33" y="0"/>
                  </a:moveTo>
                  <a:cubicBezTo>
                    <a:pt x="40" y="30"/>
                    <a:pt x="31" y="50"/>
                    <a:pt x="22" y="61"/>
                  </a:cubicBezTo>
                  <a:cubicBezTo>
                    <a:pt x="16" y="69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7" y="53"/>
                    <a:pt x="4" y="36"/>
                    <a:pt x="0" y="23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4" y="28"/>
                    <a:pt x="32" y="16"/>
                    <a:pt x="33" y="0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4" name="Freeform 318">
              <a:extLst>
                <a:ext uri="{FF2B5EF4-FFF2-40B4-BE49-F238E27FC236}">
                  <a16:creationId xmlns:a16="http://schemas.microsoft.com/office/drawing/2014/main" id="{1564B990-D397-4976-9994-BA94A79B4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700" y="3651250"/>
              <a:ext cx="193675" cy="298450"/>
            </a:xfrm>
            <a:custGeom>
              <a:avLst/>
              <a:gdLst>
                <a:gd name="T0" fmla="*/ 57 w 69"/>
                <a:gd name="T1" fmla="*/ 23 h 106"/>
                <a:gd name="T2" fmla="*/ 67 w 69"/>
                <a:gd name="T3" fmla="*/ 54 h 106"/>
                <a:gd name="T4" fmla="*/ 68 w 69"/>
                <a:gd name="T5" fmla="*/ 78 h 106"/>
                <a:gd name="T6" fmla="*/ 37 w 69"/>
                <a:gd name="T7" fmla="*/ 102 h 106"/>
                <a:gd name="T8" fmla="*/ 35 w 69"/>
                <a:gd name="T9" fmla="*/ 101 h 106"/>
                <a:gd name="T10" fmla="*/ 0 w 69"/>
                <a:gd name="T11" fmla="*/ 41 h 106"/>
                <a:gd name="T12" fmla="*/ 26 w 69"/>
                <a:gd name="T13" fmla="*/ 0 h 106"/>
                <a:gd name="T14" fmla="*/ 26 w 69"/>
                <a:gd name="T15" fmla="*/ 0 h 106"/>
                <a:gd name="T16" fmla="*/ 57 w 69"/>
                <a:gd name="T17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06">
                  <a:moveTo>
                    <a:pt x="57" y="23"/>
                  </a:moveTo>
                  <a:cubicBezTo>
                    <a:pt x="63" y="31"/>
                    <a:pt x="65" y="41"/>
                    <a:pt x="67" y="54"/>
                  </a:cubicBezTo>
                  <a:cubicBezTo>
                    <a:pt x="68" y="62"/>
                    <a:pt x="69" y="70"/>
                    <a:pt x="68" y="78"/>
                  </a:cubicBezTo>
                  <a:cubicBezTo>
                    <a:pt x="67" y="94"/>
                    <a:pt x="59" y="106"/>
                    <a:pt x="37" y="102"/>
                  </a:cubicBezTo>
                  <a:cubicBezTo>
                    <a:pt x="37" y="102"/>
                    <a:pt x="36" y="102"/>
                    <a:pt x="35" y="101"/>
                  </a:cubicBezTo>
                  <a:cubicBezTo>
                    <a:pt x="6" y="93"/>
                    <a:pt x="0" y="46"/>
                    <a:pt x="0" y="41"/>
                  </a:cubicBezTo>
                  <a:cubicBezTo>
                    <a:pt x="23" y="36"/>
                    <a:pt x="27" y="16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3" y="7"/>
                    <a:pt x="52" y="14"/>
                    <a:pt x="57" y="23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5" name="Freeform 319">
              <a:extLst>
                <a:ext uri="{FF2B5EF4-FFF2-40B4-BE49-F238E27FC236}">
                  <a16:creationId xmlns:a16="http://schemas.microsoft.com/office/drawing/2014/main" id="{48B6BB8C-9C1E-420C-9CDC-3FD8BB882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2" y="3275013"/>
              <a:ext cx="1673225" cy="1811338"/>
            </a:xfrm>
            <a:custGeom>
              <a:avLst/>
              <a:gdLst>
                <a:gd name="T0" fmla="*/ 339 w 596"/>
                <a:gd name="T1" fmla="*/ 29 h 645"/>
                <a:gd name="T2" fmla="*/ 423 w 596"/>
                <a:gd name="T3" fmla="*/ 6 h 645"/>
                <a:gd name="T4" fmla="*/ 486 w 596"/>
                <a:gd name="T5" fmla="*/ 47 h 645"/>
                <a:gd name="T6" fmla="*/ 555 w 596"/>
                <a:gd name="T7" fmla="*/ 57 h 645"/>
                <a:gd name="T8" fmla="*/ 594 w 596"/>
                <a:gd name="T9" fmla="*/ 108 h 645"/>
                <a:gd name="T10" fmla="*/ 596 w 596"/>
                <a:gd name="T11" fmla="*/ 157 h 645"/>
                <a:gd name="T12" fmla="*/ 565 w 596"/>
                <a:gd name="T13" fmla="*/ 134 h 645"/>
                <a:gd name="T14" fmla="*/ 565 w 596"/>
                <a:gd name="T15" fmla="*/ 134 h 645"/>
                <a:gd name="T16" fmla="*/ 564 w 596"/>
                <a:gd name="T17" fmla="*/ 127 h 645"/>
                <a:gd name="T18" fmla="*/ 507 w 596"/>
                <a:gd name="T19" fmla="*/ 87 h 645"/>
                <a:gd name="T20" fmla="*/ 506 w 596"/>
                <a:gd name="T21" fmla="*/ 87 h 645"/>
                <a:gd name="T22" fmla="*/ 486 w 596"/>
                <a:gd name="T23" fmla="*/ 70 h 645"/>
                <a:gd name="T24" fmla="*/ 363 w 596"/>
                <a:gd name="T25" fmla="*/ 50 h 645"/>
                <a:gd name="T26" fmla="*/ 238 w 596"/>
                <a:gd name="T27" fmla="*/ 91 h 645"/>
                <a:gd name="T28" fmla="*/ 202 w 596"/>
                <a:gd name="T29" fmla="*/ 77 h 645"/>
                <a:gd name="T30" fmla="*/ 192 w 596"/>
                <a:gd name="T31" fmla="*/ 135 h 645"/>
                <a:gd name="T32" fmla="*/ 192 w 596"/>
                <a:gd name="T33" fmla="*/ 136 h 645"/>
                <a:gd name="T34" fmla="*/ 174 w 596"/>
                <a:gd name="T35" fmla="*/ 147 h 645"/>
                <a:gd name="T36" fmla="*/ 173 w 596"/>
                <a:gd name="T37" fmla="*/ 146 h 645"/>
                <a:gd name="T38" fmla="*/ 112 w 596"/>
                <a:gd name="T39" fmla="*/ 147 h 645"/>
                <a:gd name="T40" fmla="*/ 144 w 596"/>
                <a:gd name="T41" fmla="*/ 203 h 645"/>
                <a:gd name="T42" fmla="*/ 143 w 596"/>
                <a:gd name="T43" fmla="*/ 206 h 645"/>
                <a:gd name="T44" fmla="*/ 163 w 596"/>
                <a:gd name="T45" fmla="*/ 419 h 645"/>
                <a:gd name="T46" fmla="*/ 152 w 596"/>
                <a:gd name="T47" fmla="*/ 427 h 645"/>
                <a:gd name="T48" fmla="*/ 216 w 596"/>
                <a:gd name="T49" fmla="*/ 485 h 645"/>
                <a:gd name="T50" fmla="*/ 365 w 596"/>
                <a:gd name="T51" fmla="*/ 568 h 645"/>
                <a:gd name="T52" fmla="*/ 368 w 596"/>
                <a:gd name="T53" fmla="*/ 600 h 645"/>
                <a:gd name="T54" fmla="*/ 367 w 596"/>
                <a:gd name="T55" fmla="*/ 600 h 645"/>
                <a:gd name="T56" fmla="*/ 258 w 596"/>
                <a:gd name="T57" fmla="*/ 636 h 645"/>
                <a:gd name="T58" fmla="*/ 204 w 596"/>
                <a:gd name="T59" fmla="*/ 645 h 645"/>
                <a:gd name="T60" fmla="*/ 174 w 596"/>
                <a:gd name="T61" fmla="*/ 617 h 645"/>
                <a:gd name="T62" fmla="*/ 157 w 596"/>
                <a:gd name="T63" fmla="*/ 626 h 645"/>
                <a:gd name="T64" fmla="*/ 114 w 596"/>
                <a:gd name="T65" fmla="*/ 635 h 645"/>
                <a:gd name="T66" fmla="*/ 71 w 596"/>
                <a:gd name="T67" fmla="*/ 599 h 645"/>
                <a:gd name="T68" fmla="*/ 32 w 596"/>
                <a:gd name="T69" fmla="*/ 574 h 645"/>
                <a:gd name="T70" fmla="*/ 54 w 596"/>
                <a:gd name="T71" fmla="*/ 471 h 645"/>
                <a:gd name="T72" fmla="*/ 28 w 596"/>
                <a:gd name="T73" fmla="*/ 434 h 645"/>
                <a:gd name="T74" fmla="*/ 57 w 596"/>
                <a:gd name="T75" fmla="*/ 338 h 645"/>
                <a:gd name="T76" fmla="*/ 21 w 596"/>
                <a:gd name="T77" fmla="*/ 254 h 645"/>
                <a:gd name="T78" fmla="*/ 90 w 596"/>
                <a:gd name="T79" fmla="*/ 159 h 645"/>
                <a:gd name="T80" fmla="*/ 137 w 596"/>
                <a:gd name="T81" fmla="*/ 55 h 645"/>
                <a:gd name="T82" fmla="*/ 236 w 596"/>
                <a:gd name="T83" fmla="*/ 47 h 645"/>
                <a:gd name="T84" fmla="*/ 292 w 596"/>
                <a:gd name="T85" fmla="*/ 8 h 645"/>
                <a:gd name="T86" fmla="*/ 339 w 596"/>
                <a:gd name="T87" fmla="*/ 2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645">
                  <a:moveTo>
                    <a:pt x="339" y="29"/>
                  </a:moveTo>
                  <a:cubicBezTo>
                    <a:pt x="347" y="25"/>
                    <a:pt x="393" y="0"/>
                    <a:pt x="423" y="6"/>
                  </a:cubicBezTo>
                  <a:cubicBezTo>
                    <a:pt x="456" y="13"/>
                    <a:pt x="469" y="35"/>
                    <a:pt x="486" y="47"/>
                  </a:cubicBezTo>
                  <a:cubicBezTo>
                    <a:pt x="502" y="59"/>
                    <a:pt x="522" y="52"/>
                    <a:pt x="555" y="57"/>
                  </a:cubicBezTo>
                  <a:cubicBezTo>
                    <a:pt x="588" y="62"/>
                    <a:pt x="594" y="92"/>
                    <a:pt x="594" y="108"/>
                  </a:cubicBezTo>
                  <a:cubicBezTo>
                    <a:pt x="594" y="122"/>
                    <a:pt x="596" y="149"/>
                    <a:pt x="596" y="157"/>
                  </a:cubicBezTo>
                  <a:cubicBezTo>
                    <a:pt x="591" y="148"/>
                    <a:pt x="582" y="141"/>
                    <a:pt x="565" y="134"/>
                  </a:cubicBezTo>
                  <a:cubicBezTo>
                    <a:pt x="565" y="134"/>
                    <a:pt x="565" y="134"/>
                    <a:pt x="565" y="134"/>
                  </a:cubicBezTo>
                  <a:cubicBezTo>
                    <a:pt x="565" y="132"/>
                    <a:pt x="565" y="129"/>
                    <a:pt x="564" y="127"/>
                  </a:cubicBezTo>
                  <a:cubicBezTo>
                    <a:pt x="562" y="108"/>
                    <a:pt x="507" y="87"/>
                    <a:pt x="507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2" y="81"/>
                    <a:pt x="496" y="75"/>
                    <a:pt x="486" y="70"/>
                  </a:cubicBezTo>
                  <a:cubicBezTo>
                    <a:pt x="486" y="70"/>
                    <a:pt x="408" y="24"/>
                    <a:pt x="363" y="50"/>
                  </a:cubicBezTo>
                  <a:cubicBezTo>
                    <a:pt x="284" y="51"/>
                    <a:pt x="244" y="86"/>
                    <a:pt x="238" y="91"/>
                  </a:cubicBezTo>
                  <a:cubicBezTo>
                    <a:pt x="229" y="77"/>
                    <a:pt x="217" y="68"/>
                    <a:pt x="202" y="77"/>
                  </a:cubicBezTo>
                  <a:cubicBezTo>
                    <a:pt x="170" y="94"/>
                    <a:pt x="192" y="135"/>
                    <a:pt x="192" y="135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85" y="137"/>
                    <a:pt x="177" y="142"/>
                    <a:pt x="174" y="147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3" y="146"/>
                    <a:pt x="128" y="124"/>
                    <a:pt x="112" y="147"/>
                  </a:cubicBezTo>
                  <a:cubicBezTo>
                    <a:pt x="101" y="163"/>
                    <a:pt x="121" y="191"/>
                    <a:pt x="144" y="203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82" y="313"/>
                    <a:pt x="158" y="413"/>
                    <a:pt x="163" y="419"/>
                  </a:cubicBezTo>
                  <a:cubicBezTo>
                    <a:pt x="160" y="421"/>
                    <a:pt x="156" y="424"/>
                    <a:pt x="152" y="427"/>
                  </a:cubicBezTo>
                  <a:cubicBezTo>
                    <a:pt x="121" y="454"/>
                    <a:pt x="159" y="521"/>
                    <a:pt x="216" y="485"/>
                  </a:cubicBezTo>
                  <a:cubicBezTo>
                    <a:pt x="216" y="485"/>
                    <a:pt x="274" y="550"/>
                    <a:pt x="365" y="568"/>
                  </a:cubicBezTo>
                  <a:cubicBezTo>
                    <a:pt x="368" y="600"/>
                    <a:pt x="368" y="600"/>
                    <a:pt x="368" y="600"/>
                  </a:cubicBezTo>
                  <a:cubicBezTo>
                    <a:pt x="367" y="600"/>
                    <a:pt x="367" y="600"/>
                    <a:pt x="367" y="600"/>
                  </a:cubicBezTo>
                  <a:cubicBezTo>
                    <a:pt x="367" y="600"/>
                    <a:pt x="307" y="594"/>
                    <a:pt x="258" y="636"/>
                  </a:cubicBezTo>
                  <a:cubicBezTo>
                    <a:pt x="248" y="637"/>
                    <a:pt x="231" y="645"/>
                    <a:pt x="204" y="645"/>
                  </a:cubicBezTo>
                  <a:cubicBezTo>
                    <a:pt x="169" y="644"/>
                    <a:pt x="187" y="618"/>
                    <a:pt x="174" y="617"/>
                  </a:cubicBezTo>
                  <a:cubicBezTo>
                    <a:pt x="167" y="616"/>
                    <a:pt x="164" y="621"/>
                    <a:pt x="157" y="626"/>
                  </a:cubicBezTo>
                  <a:cubicBezTo>
                    <a:pt x="150" y="631"/>
                    <a:pt x="138" y="636"/>
                    <a:pt x="114" y="635"/>
                  </a:cubicBezTo>
                  <a:cubicBezTo>
                    <a:pt x="66" y="633"/>
                    <a:pt x="71" y="599"/>
                    <a:pt x="71" y="599"/>
                  </a:cubicBezTo>
                  <a:cubicBezTo>
                    <a:pt x="71" y="599"/>
                    <a:pt x="65" y="609"/>
                    <a:pt x="32" y="574"/>
                  </a:cubicBezTo>
                  <a:cubicBezTo>
                    <a:pt x="0" y="538"/>
                    <a:pt x="54" y="482"/>
                    <a:pt x="54" y="471"/>
                  </a:cubicBezTo>
                  <a:cubicBezTo>
                    <a:pt x="54" y="460"/>
                    <a:pt x="33" y="474"/>
                    <a:pt x="28" y="434"/>
                  </a:cubicBezTo>
                  <a:cubicBezTo>
                    <a:pt x="23" y="394"/>
                    <a:pt x="58" y="359"/>
                    <a:pt x="57" y="338"/>
                  </a:cubicBezTo>
                  <a:cubicBezTo>
                    <a:pt x="56" y="318"/>
                    <a:pt x="26" y="308"/>
                    <a:pt x="21" y="254"/>
                  </a:cubicBezTo>
                  <a:cubicBezTo>
                    <a:pt x="17" y="201"/>
                    <a:pt x="76" y="171"/>
                    <a:pt x="90" y="159"/>
                  </a:cubicBezTo>
                  <a:cubicBezTo>
                    <a:pt x="104" y="146"/>
                    <a:pt x="85" y="90"/>
                    <a:pt x="137" y="55"/>
                  </a:cubicBezTo>
                  <a:cubicBezTo>
                    <a:pt x="188" y="19"/>
                    <a:pt x="236" y="47"/>
                    <a:pt x="236" y="47"/>
                  </a:cubicBezTo>
                  <a:cubicBezTo>
                    <a:pt x="244" y="31"/>
                    <a:pt x="264" y="13"/>
                    <a:pt x="292" y="8"/>
                  </a:cubicBezTo>
                  <a:cubicBezTo>
                    <a:pt x="312" y="4"/>
                    <a:pt x="330" y="20"/>
                    <a:pt x="339" y="29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6" name="Freeform 320">
              <a:extLst>
                <a:ext uri="{FF2B5EF4-FFF2-40B4-BE49-F238E27FC236}">
                  <a16:creationId xmlns:a16="http://schemas.microsoft.com/office/drawing/2014/main" id="{193022E9-4AE5-4DB3-B178-AC56FA62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3519488"/>
              <a:ext cx="214313" cy="255588"/>
            </a:xfrm>
            <a:custGeom>
              <a:avLst/>
              <a:gdLst>
                <a:gd name="T0" fmla="*/ 49 w 76"/>
                <a:gd name="T1" fmla="*/ 88 h 91"/>
                <a:gd name="T2" fmla="*/ 40 w 76"/>
                <a:gd name="T3" fmla="*/ 90 h 91"/>
                <a:gd name="T4" fmla="*/ 0 w 76"/>
                <a:gd name="T5" fmla="*/ 55 h 91"/>
                <a:gd name="T6" fmla="*/ 16 w 76"/>
                <a:gd name="T7" fmla="*/ 0 h 91"/>
                <a:gd name="T8" fmla="*/ 17 w 76"/>
                <a:gd name="T9" fmla="*/ 0 h 91"/>
                <a:gd name="T10" fmla="*/ 74 w 76"/>
                <a:gd name="T11" fmla="*/ 40 h 91"/>
                <a:gd name="T12" fmla="*/ 75 w 76"/>
                <a:gd name="T13" fmla="*/ 47 h 91"/>
                <a:gd name="T14" fmla="*/ 49 w 76"/>
                <a:gd name="T1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1">
                  <a:moveTo>
                    <a:pt x="49" y="88"/>
                  </a:moveTo>
                  <a:cubicBezTo>
                    <a:pt x="46" y="89"/>
                    <a:pt x="43" y="89"/>
                    <a:pt x="40" y="90"/>
                  </a:cubicBezTo>
                  <a:cubicBezTo>
                    <a:pt x="8" y="91"/>
                    <a:pt x="1" y="62"/>
                    <a:pt x="0" y="55"/>
                  </a:cubicBezTo>
                  <a:cubicBezTo>
                    <a:pt x="17" y="37"/>
                    <a:pt x="26" y="17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72" y="21"/>
                    <a:pt x="74" y="40"/>
                  </a:cubicBezTo>
                  <a:cubicBezTo>
                    <a:pt x="75" y="42"/>
                    <a:pt x="75" y="45"/>
                    <a:pt x="75" y="47"/>
                  </a:cubicBezTo>
                  <a:cubicBezTo>
                    <a:pt x="76" y="63"/>
                    <a:pt x="72" y="83"/>
                    <a:pt x="49" y="88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7" name="Freeform 321">
              <a:extLst>
                <a:ext uri="{FF2B5EF4-FFF2-40B4-BE49-F238E27FC236}">
                  <a16:creationId xmlns:a16="http://schemas.microsoft.com/office/drawing/2014/main" id="{46B7E10C-C691-4D97-ACA5-6D752D5F0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75" y="4941888"/>
              <a:ext cx="1125538" cy="858838"/>
            </a:xfrm>
            <a:custGeom>
              <a:avLst/>
              <a:gdLst>
                <a:gd name="T0" fmla="*/ 80 w 401"/>
                <a:gd name="T1" fmla="*/ 42 h 306"/>
                <a:gd name="T2" fmla="*/ 189 w 401"/>
                <a:gd name="T3" fmla="*/ 6 h 306"/>
                <a:gd name="T4" fmla="*/ 190 w 401"/>
                <a:gd name="T5" fmla="*/ 6 h 306"/>
                <a:gd name="T6" fmla="*/ 190 w 401"/>
                <a:gd name="T7" fmla="*/ 15 h 306"/>
                <a:gd name="T8" fmla="*/ 304 w 401"/>
                <a:gd name="T9" fmla="*/ 24 h 306"/>
                <a:gd name="T10" fmla="*/ 306 w 401"/>
                <a:gd name="T11" fmla="*/ 6 h 306"/>
                <a:gd name="T12" fmla="*/ 371 w 401"/>
                <a:gd name="T13" fmla="*/ 15 h 306"/>
                <a:gd name="T14" fmla="*/ 401 w 401"/>
                <a:gd name="T15" fmla="*/ 39 h 306"/>
                <a:gd name="T16" fmla="*/ 379 w 401"/>
                <a:gd name="T17" fmla="*/ 299 h 306"/>
                <a:gd name="T18" fmla="*/ 319 w 401"/>
                <a:gd name="T19" fmla="*/ 306 h 306"/>
                <a:gd name="T20" fmla="*/ 296 w 401"/>
                <a:gd name="T21" fmla="*/ 238 h 306"/>
                <a:gd name="T22" fmla="*/ 128 w 401"/>
                <a:gd name="T23" fmla="*/ 243 h 306"/>
                <a:gd name="T24" fmla="*/ 127 w 401"/>
                <a:gd name="T25" fmla="*/ 239 h 306"/>
                <a:gd name="T26" fmla="*/ 129 w 401"/>
                <a:gd name="T27" fmla="*/ 220 h 306"/>
                <a:gd name="T28" fmla="*/ 129 w 401"/>
                <a:gd name="T29" fmla="*/ 220 h 306"/>
                <a:gd name="T30" fmla="*/ 110 w 401"/>
                <a:gd name="T31" fmla="*/ 199 h 306"/>
                <a:gd name="T32" fmla="*/ 94 w 401"/>
                <a:gd name="T33" fmla="*/ 222 h 306"/>
                <a:gd name="T34" fmla="*/ 73 w 401"/>
                <a:gd name="T35" fmla="*/ 200 h 306"/>
                <a:gd name="T36" fmla="*/ 51 w 401"/>
                <a:gd name="T37" fmla="*/ 213 h 306"/>
                <a:gd name="T38" fmla="*/ 38 w 401"/>
                <a:gd name="T39" fmla="*/ 182 h 306"/>
                <a:gd name="T40" fmla="*/ 12 w 401"/>
                <a:gd name="T41" fmla="*/ 190 h 306"/>
                <a:gd name="T42" fmla="*/ 56 w 401"/>
                <a:gd name="T43" fmla="*/ 67 h 306"/>
                <a:gd name="T44" fmla="*/ 80 w 401"/>
                <a:gd name="T45" fmla="*/ 4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06">
                  <a:moveTo>
                    <a:pt x="80" y="42"/>
                  </a:moveTo>
                  <a:cubicBezTo>
                    <a:pt x="129" y="0"/>
                    <a:pt x="189" y="6"/>
                    <a:pt x="189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254" y="73"/>
                    <a:pt x="304" y="24"/>
                    <a:pt x="304" y="24"/>
                  </a:cubicBezTo>
                  <a:cubicBezTo>
                    <a:pt x="306" y="22"/>
                    <a:pt x="306" y="14"/>
                    <a:pt x="306" y="6"/>
                  </a:cubicBezTo>
                  <a:cubicBezTo>
                    <a:pt x="310" y="5"/>
                    <a:pt x="343" y="3"/>
                    <a:pt x="371" y="15"/>
                  </a:cubicBezTo>
                  <a:cubicBezTo>
                    <a:pt x="382" y="20"/>
                    <a:pt x="393" y="28"/>
                    <a:pt x="401" y="39"/>
                  </a:cubicBezTo>
                  <a:cubicBezTo>
                    <a:pt x="391" y="105"/>
                    <a:pt x="384" y="219"/>
                    <a:pt x="379" y="299"/>
                  </a:cubicBezTo>
                  <a:cubicBezTo>
                    <a:pt x="319" y="306"/>
                    <a:pt x="319" y="306"/>
                    <a:pt x="319" y="306"/>
                  </a:cubicBezTo>
                  <a:cubicBezTo>
                    <a:pt x="323" y="284"/>
                    <a:pt x="302" y="242"/>
                    <a:pt x="296" y="238"/>
                  </a:cubicBezTo>
                  <a:cubicBezTo>
                    <a:pt x="257" y="212"/>
                    <a:pt x="175" y="230"/>
                    <a:pt x="128" y="243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8" y="233"/>
                    <a:pt x="128" y="227"/>
                    <a:pt x="129" y="220"/>
                  </a:cubicBezTo>
                  <a:cubicBezTo>
                    <a:pt x="129" y="220"/>
                    <a:pt x="129" y="220"/>
                    <a:pt x="129" y="220"/>
                  </a:cubicBezTo>
                  <a:cubicBezTo>
                    <a:pt x="112" y="220"/>
                    <a:pt x="110" y="199"/>
                    <a:pt x="110" y="199"/>
                  </a:cubicBezTo>
                  <a:cubicBezTo>
                    <a:pt x="110" y="199"/>
                    <a:pt x="110" y="222"/>
                    <a:pt x="94" y="222"/>
                  </a:cubicBezTo>
                  <a:cubicBezTo>
                    <a:pt x="79" y="222"/>
                    <a:pt x="73" y="200"/>
                    <a:pt x="73" y="200"/>
                  </a:cubicBezTo>
                  <a:cubicBezTo>
                    <a:pt x="73" y="200"/>
                    <a:pt x="65" y="217"/>
                    <a:pt x="51" y="213"/>
                  </a:cubicBezTo>
                  <a:cubicBezTo>
                    <a:pt x="38" y="208"/>
                    <a:pt x="38" y="182"/>
                    <a:pt x="38" y="182"/>
                  </a:cubicBezTo>
                  <a:cubicBezTo>
                    <a:pt x="38" y="182"/>
                    <a:pt x="24" y="201"/>
                    <a:pt x="12" y="190"/>
                  </a:cubicBezTo>
                  <a:cubicBezTo>
                    <a:pt x="0" y="179"/>
                    <a:pt x="4" y="136"/>
                    <a:pt x="56" y="67"/>
                  </a:cubicBezTo>
                  <a:cubicBezTo>
                    <a:pt x="63" y="57"/>
                    <a:pt x="71" y="49"/>
                    <a:pt x="80" y="42"/>
                  </a:cubicBezTo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8" name="Freeform 322">
              <a:extLst>
                <a:ext uri="{FF2B5EF4-FFF2-40B4-BE49-F238E27FC236}">
                  <a16:creationId xmlns:a16="http://schemas.microsoft.com/office/drawing/2014/main" id="{CEDDC881-82EB-47C6-922B-3092B963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75" y="4941888"/>
              <a:ext cx="1125538" cy="858838"/>
            </a:xfrm>
            <a:custGeom>
              <a:avLst/>
              <a:gdLst>
                <a:gd name="T0" fmla="*/ 371 w 401"/>
                <a:gd name="T1" fmla="*/ 15 h 306"/>
                <a:gd name="T2" fmla="*/ 306 w 401"/>
                <a:gd name="T3" fmla="*/ 6 h 306"/>
                <a:gd name="T4" fmla="*/ 304 w 401"/>
                <a:gd name="T5" fmla="*/ 24 h 306"/>
                <a:gd name="T6" fmla="*/ 190 w 401"/>
                <a:gd name="T7" fmla="*/ 15 h 306"/>
                <a:gd name="T8" fmla="*/ 190 w 401"/>
                <a:gd name="T9" fmla="*/ 6 h 306"/>
                <a:gd name="T10" fmla="*/ 189 w 401"/>
                <a:gd name="T11" fmla="*/ 6 h 306"/>
                <a:gd name="T12" fmla="*/ 80 w 401"/>
                <a:gd name="T13" fmla="*/ 42 h 306"/>
                <a:gd name="T14" fmla="*/ 56 w 401"/>
                <a:gd name="T15" fmla="*/ 67 h 306"/>
                <a:gd name="T16" fmla="*/ 12 w 401"/>
                <a:gd name="T17" fmla="*/ 190 h 306"/>
                <a:gd name="T18" fmla="*/ 38 w 401"/>
                <a:gd name="T19" fmla="*/ 182 h 306"/>
                <a:gd name="T20" fmla="*/ 51 w 401"/>
                <a:gd name="T21" fmla="*/ 213 h 306"/>
                <a:gd name="T22" fmla="*/ 73 w 401"/>
                <a:gd name="T23" fmla="*/ 200 h 306"/>
                <a:gd name="T24" fmla="*/ 94 w 401"/>
                <a:gd name="T25" fmla="*/ 222 h 306"/>
                <a:gd name="T26" fmla="*/ 110 w 401"/>
                <a:gd name="T27" fmla="*/ 199 h 306"/>
                <a:gd name="T28" fmla="*/ 129 w 401"/>
                <a:gd name="T29" fmla="*/ 220 h 306"/>
                <a:gd name="T30" fmla="*/ 129 w 401"/>
                <a:gd name="T31" fmla="*/ 220 h 306"/>
                <a:gd name="T32" fmla="*/ 128 w 401"/>
                <a:gd name="T33" fmla="*/ 225 h 306"/>
                <a:gd name="T34" fmla="*/ 148 w 401"/>
                <a:gd name="T35" fmla="*/ 128 h 306"/>
                <a:gd name="T36" fmla="*/ 160 w 401"/>
                <a:gd name="T37" fmla="*/ 235 h 306"/>
                <a:gd name="T38" fmla="*/ 296 w 401"/>
                <a:gd name="T39" fmla="*/ 238 h 306"/>
                <a:gd name="T40" fmla="*/ 319 w 401"/>
                <a:gd name="T41" fmla="*/ 306 h 306"/>
                <a:gd name="T42" fmla="*/ 379 w 401"/>
                <a:gd name="T43" fmla="*/ 299 h 306"/>
                <a:gd name="T44" fmla="*/ 401 w 401"/>
                <a:gd name="T45" fmla="*/ 39 h 306"/>
                <a:gd name="T46" fmla="*/ 371 w 401"/>
                <a:gd name="T47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1" h="306">
                  <a:moveTo>
                    <a:pt x="371" y="15"/>
                  </a:moveTo>
                  <a:cubicBezTo>
                    <a:pt x="343" y="3"/>
                    <a:pt x="310" y="5"/>
                    <a:pt x="306" y="6"/>
                  </a:cubicBezTo>
                  <a:cubicBezTo>
                    <a:pt x="306" y="14"/>
                    <a:pt x="306" y="22"/>
                    <a:pt x="304" y="24"/>
                  </a:cubicBezTo>
                  <a:cubicBezTo>
                    <a:pt x="304" y="24"/>
                    <a:pt x="254" y="73"/>
                    <a:pt x="190" y="15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29" y="0"/>
                    <a:pt x="80" y="42"/>
                  </a:cubicBezTo>
                  <a:cubicBezTo>
                    <a:pt x="71" y="49"/>
                    <a:pt x="63" y="57"/>
                    <a:pt x="56" y="67"/>
                  </a:cubicBezTo>
                  <a:cubicBezTo>
                    <a:pt x="4" y="136"/>
                    <a:pt x="0" y="179"/>
                    <a:pt x="12" y="190"/>
                  </a:cubicBezTo>
                  <a:cubicBezTo>
                    <a:pt x="24" y="201"/>
                    <a:pt x="38" y="182"/>
                    <a:pt x="38" y="182"/>
                  </a:cubicBezTo>
                  <a:cubicBezTo>
                    <a:pt x="38" y="182"/>
                    <a:pt x="38" y="208"/>
                    <a:pt x="51" y="213"/>
                  </a:cubicBezTo>
                  <a:cubicBezTo>
                    <a:pt x="65" y="217"/>
                    <a:pt x="73" y="200"/>
                    <a:pt x="73" y="200"/>
                  </a:cubicBezTo>
                  <a:cubicBezTo>
                    <a:pt x="73" y="200"/>
                    <a:pt x="79" y="222"/>
                    <a:pt x="94" y="222"/>
                  </a:cubicBezTo>
                  <a:cubicBezTo>
                    <a:pt x="110" y="222"/>
                    <a:pt x="110" y="199"/>
                    <a:pt x="110" y="199"/>
                  </a:cubicBezTo>
                  <a:cubicBezTo>
                    <a:pt x="110" y="199"/>
                    <a:pt x="112" y="220"/>
                    <a:pt x="129" y="220"/>
                  </a:cubicBezTo>
                  <a:cubicBezTo>
                    <a:pt x="129" y="220"/>
                    <a:pt x="129" y="220"/>
                    <a:pt x="129" y="220"/>
                  </a:cubicBezTo>
                  <a:cubicBezTo>
                    <a:pt x="129" y="222"/>
                    <a:pt x="129" y="223"/>
                    <a:pt x="128" y="225"/>
                  </a:cubicBezTo>
                  <a:cubicBezTo>
                    <a:pt x="132" y="194"/>
                    <a:pt x="136" y="159"/>
                    <a:pt x="148" y="128"/>
                  </a:cubicBezTo>
                  <a:cubicBezTo>
                    <a:pt x="140" y="164"/>
                    <a:pt x="145" y="201"/>
                    <a:pt x="160" y="235"/>
                  </a:cubicBezTo>
                  <a:cubicBezTo>
                    <a:pt x="207" y="224"/>
                    <a:pt x="265" y="218"/>
                    <a:pt x="296" y="238"/>
                  </a:cubicBezTo>
                  <a:cubicBezTo>
                    <a:pt x="302" y="242"/>
                    <a:pt x="323" y="284"/>
                    <a:pt x="319" y="306"/>
                  </a:cubicBezTo>
                  <a:cubicBezTo>
                    <a:pt x="379" y="299"/>
                    <a:pt x="379" y="299"/>
                    <a:pt x="379" y="299"/>
                  </a:cubicBezTo>
                  <a:cubicBezTo>
                    <a:pt x="384" y="219"/>
                    <a:pt x="391" y="105"/>
                    <a:pt x="401" y="39"/>
                  </a:cubicBezTo>
                  <a:cubicBezTo>
                    <a:pt x="393" y="28"/>
                    <a:pt x="382" y="20"/>
                    <a:pt x="371" y="15"/>
                  </a:cubicBezTo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9" name="Freeform 323">
              <a:extLst>
                <a:ext uri="{FF2B5EF4-FFF2-40B4-BE49-F238E27FC236}">
                  <a16:creationId xmlns:a16="http://schemas.microsoft.com/office/drawing/2014/main" id="{A2F70CF0-957A-4015-9BE1-DA2AB24CD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4475" y="5602288"/>
              <a:ext cx="93663" cy="22225"/>
            </a:xfrm>
            <a:custGeom>
              <a:avLst/>
              <a:gdLst>
                <a:gd name="T0" fmla="*/ 1 w 33"/>
                <a:gd name="T1" fmla="*/ 7 h 8"/>
                <a:gd name="T2" fmla="*/ 1 w 33"/>
                <a:gd name="T3" fmla="*/ 8 h 8"/>
                <a:gd name="T4" fmla="*/ 1 w 33"/>
                <a:gd name="T5" fmla="*/ 7 h 8"/>
                <a:gd name="T6" fmla="*/ 3 w 33"/>
                <a:gd name="T7" fmla="*/ 7 h 8"/>
                <a:gd name="T8" fmla="*/ 3 w 33"/>
                <a:gd name="T9" fmla="*/ 7 h 8"/>
                <a:gd name="T10" fmla="*/ 3 w 33"/>
                <a:gd name="T11" fmla="*/ 7 h 8"/>
                <a:gd name="T12" fmla="*/ 0 w 33"/>
                <a:gd name="T13" fmla="*/ 3 h 8"/>
                <a:gd name="T14" fmla="*/ 0 w 33"/>
                <a:gd name="T15" fmla="*/ 4 h 8"/>
                <a:gd name="T16" fmla="*/ 0 w 33"/>
                <a:gd name="T17" fmla="*/ 4 h 8"/>
                <a:gd name="T18" fmla="*/ 0 w 33"/>
                <a:gd name="T19" fmla="*/ 3 h 8"/>
                <a:gd name="T20" fmla="*/ 0 w 33"/>
                <a:gd name="T21" fmla="*/ 3 h 8"/>
                <a:gd name="T22" fmla="*/ 0 w 33"/>
                <a:gd name="T23" fmla="*/ 3 h 8"/>
                <a:gd name="T24" fmla="*/ 0 w 33"/>
                <a:gd name="T25" fmla="*/ 3 h 8"/>
                <a:gd name="T26" fmla="*/ 33 w 33"/>
                <a:gd name="T27" fmla="*/ 0 h 8"/>
                <a:gd name="T28" fmla="*/ 3 w 33"/>
                <a:gd name="T29" fmla="*/ 7 h 8"/>
                <a:gd name="T30" fmla="*/ 33 w 33"/>
                <a:gd name="T31" fmla="*/ 0 h 8"/>
                <a:gd name="T32" fmla="*/ 33 w 33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8">
                  <a:moveTo>
                    <a:pt x="1" y="7"/>
                  </a:move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33" y="0"/>
                  </a:moveTo>
                  <a:cubicBezTo>
                    <a:pt x="22" y="2"/>
                    <a:pt x="12" y="4"/>
                    <a:pt x="3" y="7"/>
                  </a:cubicBezTo>
                  <a:cubicBezTo>
                    <a:pt x="12" y="4"/>
                    <a:pt x="22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0" name="Freeform 324">
              <a:extLst>
                <a:ext uri="{FF2B5EF4-FFF2-40B4-BE49-F238E27FC236}">
                  <a16:creationId xmlns:a16="http://schemas.microsoft.com/office/drawing/2014/main" id="{9660E622-5F3B-4839-B7CC-10DC75477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5302250"/>
              <a:ext cx="93663" cy="322263"/>
            </a:xfrm>
            <a:custGeom>
              <a:avLst/>
              <a:gdLst>
                <a:gd name="T0" fmla="*/ 21 w 33"/>
                <a:gd name="T1" fmla="*/ 0 h 115"/>
                <a:gd name="T2" fmla="*/ 1 w 33"/>
                <a:gd name="T3" fmla="*/ 97 h 115"/>
                <a:gd name="T4" fmla="*/ 1 w 33"/>
                <a:gd name="T5" fmla="*/ 97 h 115"/>
                <a:gd name="T6" fmla="*/ 1 w 33"/>
                <a:gd name="T7" fmla="*/ 97 h 115"/>
                <a:gd name="T8" fmla="*/ 0 w 33"/>
                <a:gd name="T9" fmla="*/ 110 h 115"/>
                <a:gd name="T10" fmla="*/ 0 w 33"/>
                <a:gd name="T11" fmla="*/ 110 h 115"/>
                <a:gd name="T12" fmla="*/ 0 w 33"/>
                <a:gd name="T13" fmla="*/ 110 h 115"/>
                <a:gd name="T14" fmla="*/ 0 w 33"/>
                <a:gd name="T15" fmla="*/ 111 h 115"/>
                <a:gd name="T16" fmla="*/ 1 w 33"/>
                <a:gd name="T17" fmla="*/ 115 h 115"/>
                <a:gd name="T18" fmla="*/ 1 w 33"/>
                <a:gd name="T19" fmla="*/ 115 h 115"/>
                <a:gd name="T20" fmla="*/ 1 w 33"/>
                <a:gd name="T21" fmla="*/ 114 h 115"/>
                <a:gd name="T22" fmla="*/ 3 w 33"/>
                <a:gd name="T23" fmla="*/ 114 h 115"/>
                <a:gd name="T24" fmla="*/ 3 w 33"/>
                <a:gd name="T25" fmla="*/ 114 h 115"/>
                <a:gd name="T26" fmla="*/ 3 w 33"/>
                <a:gd name="T27" fmla="*/ 114 h 115"/>
                <a:gd name="T28" fmla="*/ 33 w 33"/>
                <a:gd name="T29" fmla="*/ 107 h 115"/>
                <a:gd name="T30" fmla="*/ 17 w 33"/>
                <a:gd name="T31" fmla="*/ 35 h 115"/>
                <a:gd name="T32" fmla="*/ 21 w 33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15">
                  <a:moveTo>
                    <a:pt x="21" y="0"/>
                  </a:moveTo>
                  <a:cubicBezTo>
                    <a:pt x="9" y="31"/>
                    <a:pt x="5" y="6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102"/>
                    <a:pt x="0" y="106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1"/>
                    <a:pt x="0" y="111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4"/>
                    <a:pt x="1" y="114"/>
                  </a:cubicBezTo>
                  <a:cubicBezTo>
                    <a:pt x="2" y="114"/>
                    <a:pt x="2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2" y="111"/>
                    <a:pt x="22" y="109"/>
                    <a:pt x="33" y="107"/>
                  </a:cubicBezTo>
                  <a:cubicBezTo>
                    <a:pt x="23" y="84"/>
                    <a:pt x="17" y="60"/>
                    <a:pt x="17" y="35"/>
                  </a:cubicBezTo>
                  <a:cubicBezTo>
                    <a:pt x="17" y="23"/>
                    <a:pt x="18" y="12"/>
                    <a:pt x="21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1" name="Freeform 325">
              <a:extLst>
                <a:ext uri="{FF2B5EF4-FFF2-40B4-BE49-F238E27FC236}">
                  <a16:creationId xmlns:a16="http://schemas.microsoft.com/office/drawing/2014/main" id="{D28EF4E1-5804-4C53-85ED-C767B4AF1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650" y="5302250"/>
              <a:ext cx="90488" cy="300038"/>
            </a:xfrm>
            <a:custGeom>
              <a:avLst/>
              <a:gdLst>
                <a:gd name="T0" fmla="*/ 16 w 32"/>
                <a:gd name="T1" fmla="*/ 35 h 107"/>
                <a:gd name="T2" fmla="*/ 32 w 32"/>
                <a:gd name="T3" fmla="*/ 107 h 107"/>
                <a:gd name="T4" fmla="*/ 32 w 32"/>
                <a:gd name="T5" fmla="*/ 107 h 107"/>
                <a:gd name="T6" fmla="*/ 32 w 32"/>
                <a:gd name="T7" fmla="*/ 107 h 107"/>
                <a:gd name="T8" fmla="*/ 16 w 32"/>
                <a:gd name="T9" fmla="*/ 35 h 107"/>
                <a:gd name="T10" fmla="*/ 20 w 32"/>
                <a:gd name="T11" fmla="*/ 0 h 107"/>
                <a:gd name="T12" fmla="*/ 0 w 32"/>
                <a:gd name="T13" fmla="*/ 97 h 107"/>
                <a:gd name="T14" fmla="*/ 0 w 32"/>
                <a:gd name="T15" fmla="*/ 97 h 107"/>
                <a:gd name="T16" fmla="*/ 20 w 32"/>
                <a:gd name="T17" fmla="*/ 0 h 107"/>
                <a:gd name="T18" fmla="*/ 20 w 32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07">
                  <a:moveTo>
                    <a:pt x="16" y="35"/>
                  </a:moveTo>
                  <a:cubicBezTo>
                    <a:pt x="16" y="60"/>
                    <a:pt x="22" y="84"/>
                    <a:pt x="32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2" y="84"/>
                    <a:pt x="16" y="60"/>
                    <a:pt x="16" y="35"/>
                  </a:cubicBezTo>
                  <a:moveTo>
                    <a:pt x="20" y="0"/>
                  </a:moveTo>
                  <a:cubicBezTo>
                    <a:pt x="8" y="31"/>
                    <a:pt x="4" y="66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" y="66"/>
                    <a:pt x="8" y="3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5EA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2" name="Freeform 326">
              <a:extLst>
                <a:ext uri="{FF2B5EF4-FFF2-40B4-BE49-F238E27FC236}">
                  <a16:creationId xmlns:a16="http://schemas.microsoft.com/office/drawing/2014/main" id="{D1009740-461D-4E6B-A182-C384D59F2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5849938"/>
              <a:ext cx="611188" cy="242888"/>
            </a:xfrm>
            <a:custGeom>
              <a:avLst/>
              <a:gdLst>
                <a:gd name="T0" fmla="*/ 218 w 218"/>
                <a:gd name="T1" fmla="*/ 84 h 87"/>
                <a:gd name="T2" fmla="*/ 3 w 218"/>
                <a:gd name="T3" fmla="*/ 17 h 87"/>
                <a:gd name="T4" fmla="*/ 3 w 218"/>
                <a:gd name="T5" fmla="*/ 0 h 87"/>
                <a:gd name="T6" fmla="*/ 216 w 218"/>
                <a:gd name="T7" fmla="*/ 67 h 87"/>
                <a:gd name="T8" fmla="*/ 218 w 218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7">
                  <a:moveTo>
                    <a:pt x="218" y="84"/>
                  </a:moveTo>
                  <a:cubicBezTo>
                    <a:pt x="214" y="87"/>
                    <a:pt x="3" y="17"/>
                    <a:pt x="3" y="17"/>
                  </a:cubicBezTo>
                  <a:cubicBezTo>
                    <a:pt x="3" y="17"/>
                    <a:pt x="0" y="0"/>
                    <a:pt x="3" y="0"/>
                  </a:cubicBezTo>
                  <a:cubicBezTo>
                    <a:pt x="6" y="0"/>
                    <a:pt x="216" y="67"/>
                    <a:pt x="216" y="67"/>
                  </a:cubicBezTo>
                  <a:cubicBezTo>
                    <a:pt x="216" y="67"/>
                    <a:pt x="215" y="81"/>
                    <a:pt x="218" y="84"/>
                  </a:cubicBezTo>
                  <a:close/>
                </a:path>
              </a:pathLst>
            </a:custGeom>
            <a:solidFill>
              <a:srgbClr val="9C9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3" name="Freeform 327">
              <a:extLst>
                <a:ext uri="{FF2B5EF4-FFF2-40B4-BE49-F238E27FC236}">
                  <a16:creationId xmlns:a16="http://schemas.microsoft.com/office/drawing/2014/main" id="{81A05AF2-11D3-4B7A-A64C-001F92AE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425" y="3343275"/>
              <a:ext cx="1119188" cy="1111250"/>
            </a:xfrm>
            <a:custGeom>
              <a:avLst/>
              <a:gdLst>
                <a:gd name="T0" fmla="*/ 115 w 399"/>
                <a:gd name="T1" fmla="*/ 221 h 396"/>
                <a:gd name="T2" fmla="*/ 87 w 399"/>
                <a:gd name="T3" fmla="*/ 282 h 396"/>
                <a:gd name="T4" fmla="*/ 73 w 399"/>
                <a:gd name="T5" fmla="*/ 396 h 396"/>
                <a:gd name="T6" fmla="*/ 73 w 399"/>
                <a:gd name="T7" fmla="*/ 396 h 396"/>
                <a:gd name="T8" fmla="*/ 54 w 399"/>
                <a:gd name="T9" fmla="*/ 393 h 396"/>
                <a:gd name="T10" fmla="*/ 45 w 399"/>
                <a:gd name="T11" fmla="*/ 188 h 396"/>
                <a:gd name="T12" fmla="*/ 45 w 399"/>
                <a:gd name="T13" fmla="*/ 185 h 396"/>
                <a:gd name="T14" fmla="*/ 57 w 399"/>
                <a:gd name="T15" fmla="*/ 185 h 396"/>
                <a:gd name="T16" fmla="*/ 76 w 399"/>
                <a:gd name="T17" fmla="*/ 154 h 396"/>
                <a:gd name="T18" fmla="*/ 75 w 399"/>
                <a:gd name="T19" fmla="*/ 153 h 396"/>
                <a:gd name="T20" fmla="*/ 76 w 399"/>
                <a:gd name="T21" fmla="*/ 153 h 396"/>
                <a:gd name="T22" fmla="*/ 95 w 399"/>
                <a:gd name="T23" fmla="*/ 137 h 396"/>
                <a:gd name="T24" fmla="*/ 133 w 399"/>
                <a:gd name="T25" fmla="*/ 112 h 396"/>
                <a:gd name="T26" fmla="*/ 130 w 399"/>
                <a:gd name="T27" fmla="*/ 88 h 396"/>
                <a:gd name="T28" fmla="*/ 131 w 399"/>
                <a:gd name="T29" fmla="*/ 87 h 396"/>
                <a:gd name="T30" fmla="*/ 231 w 399"/>
                <a:gd name="T31" fmla="*/ 39 h 396"/>
                <a:gd name="T32" fmla="*/ 246 w 399"/>
                <a:gd name="T33" fmla="*/ 26 h 396"/>
                <a:gd name="T34" fmla="*/ 369 w 399"/>
                <a:gd name="T35" fmla="*/ 46 h 396"/>
                <a:gd name="T36" fmla="*/ 389 w 399"/>
                <a:gd name="T37" fmla="*/ 63 h 396"/>
                <a:gd name="T38" fmla="*/ 373 w 399"/>
                <a:gd name="T39" fmla="*/ 118 h 396"/>
                <a:gd name="T40" fmla="*/ 370 w 399"/>
                <a:gd name="T41" fmla="*/ 121 h 396"/>
                <a:gd name="T42" fmla="*/ 264 w 399"/>
                <a:gd name="T43" fmla="*/ 127 h 396"/>
                <a:gd name="T44" fmla="*/ 178 w 399"/>
                <a:gd name="T45" fmla="*/ 154 h 396"/>
                <a:gd name="T46" fmla="*/ 178 w 399"/>
                <a:gd name="T47" fmla="*/ 154 h 396"/>
                <a:gd name="T48" fmla="*/ 115 w 399"/>
                <a:gd name="T49" fmla="*/ 22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9" h="396">
                  <a:moveTo>
                    <a:pt x="115" y="221"/>
                  </a:moveTo>
                  <a:cubicBezTo>
                    <a:pt x="113" y="251"/>
                    <a:pt x="90" y="279"/>
                    <a:pt x="87" y="282"/>
                  </a:cubicBezTo>
                  <a:cubicBezTo>
                    <a:pt x="112" y="321"/>
                    <a:pt x="73" y="396"/>
                    <a:pt x="73" y="396"/>
                  </a:cubicBezTo>
                  <a:cubicBezTo>
                    <a:pt x="73" y="396"/>
                    <a:pt x="73" y="396"/>
                    <a:pt x="73" y="396"/>
                  </a:cubicBezTo>
                  <a:cubicBezTo>
                    <a:pt x="68" y="393"/>
                    <a:pt x="61" y="392"/>
                    <a:pt x="54" y="393"/>
                  </a:cubicBezTo>
                  <a:cubicBezTo>
                    <a:pt x="49" y="382"/>
                    <a:pt x="0" y="269"/>
                    <a:pt x="45" y="188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9" y="186"/>
                    <a:pt x="53" y="186"/>
                    <a:pt x="57" y="185"/>
                  </a:cubicBezTo>
                  <a:cubicBezTo>
                    <a:pt x="76" y="180"/>
                    <a:pt x="76" y="154"/>
                    <a:pt x="76" y="154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76" y="153"/>
                    <a:pt x="76" y="153"/>
                    <a:pt x="76" y="153"/>
                  </a:cubicBezTo>
                  <a:cubicBezTo>
                    <a:pt x="84" y="152"/>
                    <a:pt x="91" y="145"/>
                    <a:pt x="95" y="137"/>
                  </a:cubicBezTo>
                  <a:cubicBezTo>
                    <a:pt x="96" y="138"/>
                    <a:pt x="126" y="143"/>
                    <a:pt x="133" y="112"/>
                  </a:cubicBezTo>
                  <a:cubicBezTo>
                    <a:pt x="134" y="107"/>
                    <a:pt x="133" y="97"/>
                    <a:pt x="130" y="88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63" y="44"/>
                    <a:pt x="231" y="39"/>
                    <a:pt x="231" y="39"/>
                  </a:cubicBezTo>
                  <a:cubicBezTo>
                    <a:pt x="236" y="34"/>
                    <a:pt x="241" y="29"/>
                    <a:pt x="246" y="26"/>
                  </a:cubicBezTo>
                  <a:cubicBezTo>
                    <a:pt x="291" y="0"/>
                    <a:pt x="369" y="46"/>
                    <a:pt x="369" y="46"/>
                  </a:cubicBezTo>
                  <a:cubicBezTo>
                    <a:pt x="379" y="51"/>
                    <a:pt x="385" y="57"/>
                    <a:pt x="389" y="63"/>
                  </a:cubicBezTo>
                  <a:cubicBezTo>
                    <a:pt x="399" y="80"/>
                    <a:pt x="390" y="100"/>
                    <a:pt x="373" y="118"/>
                  </a:cubicBezTo>
                  <a:cubicBezTo>
                    <a:pt x="372" y="119"/>
                    <a:pt x="371" y="120"/>
                    <a:pt x="370" y="121"/>
                  </a:cubicBezTo>
                  <a:cubicBezTo>
                    <a:pt x="346" y="145"/>
                    <a:pt x="273" y="129"/>
                    <a:pt x="264" y="127"/>
                  </a:cubicBezTo>
                  <a:cubicBezTo>
                    <a:pt x="232" y="156"/>
                    <a:pt x="178" y="154"/>
                    <a:pt x="178" y="154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64" y="188"/>
                    <a:pt x="123" y="216"/>
                    <a:pt x="115" y="221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4" name="Freeform 328">
              <a:extLst>
                <a:ext uri="{FF2B5EF4-FFF2-40B4-BE49-F238E27FC236}">
                  <a16:creationId xmlns:a16="http://schemas.microsoft.com/office/drawing/2014/main" id="{7A34F4E4-0A4B-4851-9BE3-F20CE821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0" y="4852988"/>
              <a:ext cx="334963" cy="295275"/>
            </a:xfrm>
            <a:custGeom>
              <a:avLst/>
              <a:gdLst>
                <a:gd name="T0" fmla="*/ 119 w 119"/>
                <a:gd name="T1" fmla="*/ 38 h 105"/>
                <a:gd name="T2" fmla="*/ 117 w 119"/>
                <a:gd name="T3" fmla="*/ 56 h 105"/>
                <a:gd name="T4" fmla="*/ 3 w 119"/>
                <a:gd name="T5" fmla="*/ 47 h 105"/>
                <a:gd name="T6" fmla="*/ 3 w 119"/>
                <a:gd name="T7" fmla="*/ 38 h 105"/>
                <a:gd name="T8" fmla="*/ 0 w 119"/>
                <a:gd name="T9" fmla="*/ 1 h 105"/>
                <a:gd name="T10" fmla="*/ 66 w 119"/>
                <a:gd name="T11" fmla="*/ 7 h 105"/>
                <a:gd name="T12" fmla="*/ 117 w 119"/>
                <a:gd name="T13" fmla="*/ 0 h 105"/>
                <a:gd name="T14" fmla="*/ 119 w 119"/>
                <a:gd name="T15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105">
                  <a:moveTo>
                    <a:pt x="119" y="38"/>
                  </a:moveTo>
                  <a:cubicBezTo>
                    <a:pt x="119" y="46"/>
                    <a:pt x="119" y="54"/>
                    <a:pt x="117" y="56"/>
                  </a:cubicBezTo>
                  <a:cubicBezTo>
                    <a:pt x="117" y="56"/>
                    <a:pt x="67" y="105"/>
                    <a:pt x="3" y="4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6"/>
                    <a:pt x="42" y="8"/>
                    <a:pt x="66" y="7"/>
                  </a:cubicBezTo>
                  <a:cubicBezTo>
                    <a:pt x="84" y="5"/>
                    <a:pt x="102" y="4"/>
                    <a:pt x="117" y="0"/>
                  </a:cubicBezTo>
                  <a:cubicBezTo>
                    <a:pt x="117" y="5"/>
                    <a:pt x="118" y="24"/>
                    <a:pt x="119" y="38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5" name="Freeform 329">
              <a:extLst>
                <a:ext uri="{FF2B5EF4-FFF2-40B4-BE49-F238E27FC236}">
                  <a16:creationId xmlns:a16="http://schemas.microsoft.com/office/drawing/2014/main" id="{169EA1CF-E83A-488E-876C-26853CE9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363" y="4860925"/>
              <a:ext cx="3175" cy="47625"/>
            </a:xfrm>
            <a:custGeom>
              <a:avLst/>
              <a:gdLst>
                <a:gd name="T0" fmla="*/ 0 w 1"/>
                <a:gd name="T1" fmla="*/ 0 h 17"/>
                <a:gd name="T2" fmla="*/ 1 w 1"/>
                <a:gd name="T3" fmla="*/ 17 h 17"/>
                <a:gd name="T4" fmla="*/ 0 w 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cubicBezTo>
                    <a:pt x="0" y="4"/>
                    <a:pt x="1" y="10"/>
                    <a:pt x="1" y="17"/>
                  </a:cubicBezTo>
                  <a:cubicBezTo>
                    <a:pt x="1" y="10"/>
                    <a:pt x="0" y="3"/>
                    <a:pt x="0" y="0"/>
                  </a:cubicBezTo>
                </a:path>
              </a:pathLst>
            </a:custGeom>
            <a:solidFill>
              <a:srgbClr val="37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6" name="Freeform 330">
              <a:extLst>
                <a:ext uri="{FF2B5EF4-FFF2-40B4-BE49-F238E27FC236}">
                  <a16:creationId xmlns:a16="http://schemas.microsoft.com/office/drawing/2014/main" id="{80FED2BB-9AC7-4515-A2E8-98D3EAC5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0" y="4867275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7" name="Freeform 331">
              <a:extLst>
                <a:ext uri="{FF2B5EF4-FFF2-40B4-BE49-F238E27FC236}">
                  <a16:creationId xmlns:a16="http://schemas.microsoft.com/office/drawing/2014/main" id="{A6BBA1D1-D5E7-49E7-95D6-588FEE56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0" y="4868863"/>
              <a:ext cx="0" cy="12700"/>
            </a:xfrm>
            <a:custGeom>
              <a:avLst/>
              <a:gdLst>
                <a:gd name="T0" fmla="*/ 0 h 4"/>
                <a:gd name="T1" fmla="*/ 3 h 4"/>
                <a:gd name="T2" fmla="*/ 4 h 4"/>
                <a:gd name="T3" fmla="*/ 0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8" name="Freeform 332">
              <a:extLst>
                <a:ext uri="{FF2B5EF4-FFF2-40B4-BE49-F238E27FC236}">
                  <a16:creationId xmlns:a16="http://schemas.microsoft.com/office/drawing/2014/main" id="{C6D6F57E-8AE8-4499-99A0-0F0422E2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0" y="4857750"/>
              <a:ext cx="331788" cy="90488"/>
            </a:xfrm>
            <a:custGeom>
              <a:avLst/>
              <a:gdLst>
                <a:gd name="T0" fmla="*/ 117 w 118"/>
                <a:gd name="T1" fmla="*/ 0 h 32"/>
                <a:gd name="T2" fmla="*/ 66 w 118"/>
                <a:gd name="T3" fmla="*/ 9 h 32"/>
                <a:gd name="T4" fmla="*/ 52 w 118"/>
                <a:gd name="T5" fmla="*/ 9 h 32"/>
                <a:gd name="T6" fmla="*/ 0 w 118"/>
                <a:gd name="T7" fmla="*/ 3 h 32"/>
                <a:gd name="T8" fmla="*/ 0 w 118"/>
                <a:gd name="T9" fmla="*/ 4 h 32"/>
                <a:gd name="T10" fmla="*/ 0 w 118"/>
                <a:gd name="T11" fmla="*/ 8 h 32"/>
                <a:gd name="T12" fmla="*/ 82 w 118"/>
                <a:gd name="T13" fmla="*/ 32 h 32"/>
                <a:gd name="T14" fmla="*/ 118 w 118"/>
                <a:gd name="T15" fmla="*/ 28 h 32"/>
                <a:gd name="T16" fmla="*/ 118 w 118"/>
                <a:gd name="T17" fmla="*/ 18 h 32"/>
                <a:gd name="T18" fmla="*/ 117 w 118"/>
                <a:gd name="T19" fmla="*/ 1 h 32"/>
                <a:gd name="T20" fmla="*/ 117 w 11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32">
                  <a:moveTo>
                    <a:pt x="117" y="0"/>
                  </a:moveTo>
                  <a:cubicBezTo>
                    <a:pt x="102" y="4"/>
                    <a:pt x="84" y="7"/>
                    <a:pt x="66" y="9"/>
                  </a:cubicBezTo>
                  <a:cubicBezTo>
                    <a:pt x="61" y="9"/>
                    <a:pt x="56" y="9"/>
                    <a:pt x="52" y="9"/>
                  </a:cubicBezTo>
                  <a:cubicBezTo>
                    <a:pt x="34" y="9"/>
                    <a:pt x="16" y="7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4"/>
                    <a:pt x="52" y="32"/>
                    <a:pt x="82" y="32"/>
                  </a:cubicBezTo>
                  <a:cubicBezTo>
                    <a:pt x="94" y="32"/>
                    <a:pt x="106" y="31"/>
                    <a:pt x="118" y="28"/>
                  </a:cubicBezTo>
                  <a:cubicBezTo>
                    <a:pt x="118" y="25"/>
                    <a:pt x="118" y="21"/>
                    <a:pt x="118" y="18"/>
                  </a:cubicBezTo>
                  <a:cubicBezTo>
                    <a:pt x="118" y="11"/>
                    <a:pt x="117" y="5"/>
                    <a:pt x="117" y="1"/>
                  </a:cubicBezTo>
                  <a:cubicBezTo>
                    <a:pt x="117" y="1"/>
                    <a:pt x="117" y="0"/>
                    <a:pt x="117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9" name="Freeform 333">
              <a:extLst>
                <a:ext uri="{FF2B5EF4-FFF2-40B4-BE49-F238E27FC236}">
                  <a16:creationId xmlns:a16="http://schemas.microsoft.com/office/drawing/2014/main" id="{AE7C50AE-1D7F-401E-819B-E687E7BBD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5453063"/>
              <a:ext cx="942975" cy="539750"/>
            </a:xfrm>
            <a:custGeom>
              <a:avLst/>
              <a:gdLst>
                <a:gd name="T0" fmla="*/ 309 w 336"/>
                <a:gd name="T1" fmla="*/ 56 h 192"/>
                <a:gd name="T2" fmla="*/ 141 w 336"/>
                <a:gd name="T3" fmla="*/ 61 h 192"/>
                <a:gd name="T4" fmla="*/ 140 w 336"/>
                <a:gd name="T5" fmla="*/ 57 h 192"/>
                <a:gd name="T6" fmla="*/ 142 w 336"/>
                <a:gd name="T7" fmla="*/ 38 h 192"/>
                <a:gd name="T8" fmla="*/ 142 w 336"/>
                <a:gd name="T9" fmla="*/ 38 h 192"/>
                <a:gd name="T10" fmla="*/ 123 w 336"/>
                <a:gd name="T11" fmla="*/ 17 h 192"/>
                <a:gd name="T12" fmla="*/ 107 w 336"/>
                <a:gd name="T13" fmla="*/ 40 h 192"/>
                <a:gd name="T14" fmla="*/ 86 w 336"/>
                <a:gd name="T15" fmla="*/ 18 h 192"/>
                <a:gd name="T16" fmla="*/ 64 w 336"/>
                <a:gd name="T17" fmla="*/ 31 h 192"/>
                <a:gd name="T18" fmla="*/ 51 w 336"/>
                <a:gd name="T19" fmla="*/ 0 h 192"/>
                <a:gd name="T20" fmla="*/ 25 w 336"/>
                <a:gd name="T21" fmla="*/ 8 h 192"/>
                <a:gd name="T22" fmla="*/ 28 w 336"/>
                <a:gd name="T23" fmla="*/ 145 h 192"/>
                <a:gd name="T24" fmla="*/ 194 w 336"/>
                <a:gd name="T25" fmla="*/ 122 h 192"/>
                <a:gd name="T26" fmla="*/ 215 w 336"/>
                <a:gd name="T27" fmla="*/ 131 h 192"/>
                <a:gd name="T28" fmla="*/ 239 w 336"/>
                <a:gd name="T29" fmla="*/ 122 h 192"/>
                <a:gd name="T30" fmla="*/ 245 w 336"/>
                <a:gd name="T31" fmla="*/ 133 h 192"/>
                <a:gd name="T32" fmla="*/ 265 w 336"/>
                <a:gd name="T33" fmla="*/ 147 h 192"/>
                <a:gd name="T34" fmla="*/ 272 w 336"/>
                <a:gd name="T35" fmla="*/ 141 h 192"/>
                <a:gd name="T36" fmla="*/ 273 w 336"/>
                <a:gd name="T37" fmla="*/ 141 h 192"/>
                <a:gd name="T38" fmla="*/ 283 w 336"/>
                <a:gd name="T39" fmla="*/ 142 h 192"/>
                <a:gd name="T40" fmla="*/ 297 w 336"/>
                <a:gd name="T41" fmla="*/ 127 h 192"/>
                <a:gd name="T42" fmla="*/ 296 w 336"/>
                <a:gd name="T43" fmla="*/ 100 h 192"/>
                <a:gd name="T44" fmla="*/ 297 w 336"/>
                <a:gd name="T45" fmla="*/ 100 h 192"/>
                <a:gd name="T46" fmla="*/ 312 w 336"/>
                <a:gd name="T47" fmla="*/ 126 h 192"/>
                <a:gd name="T48" fmla="*/ 324 w 336"/>
                <a:gd name="T49" fmla="*/ 136 h 192"/>
                <a:gd name="T50" fmla="*/ 332 w 336"/>
                <a:gd name="T51" fmla="*/ 124 h 192"/>
                <a:gd name="T52" fmla="*/ 309 w 336"/>
                <a:gd name="T53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6" h="192">
                  <a:moveTo>
                    <a:pt x="309" y="56"/>
                  </a:moveTo>
                  <a:cubicBezTo>
                    <a:pt x="270" y="30"/>
                    <a:pt x="188" y="48"/>
                    <a:pt x="141" y="61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1" y="51"/>
                    <a:pt x="141" y="45"/>
                    <a:pt x="142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25" y="38"/>
                    <a:pt x="123" y="17"/>
                    <a:pt x="123" y="17"/>
                  </a:cubicBezTo>
                  <a:cubicBezTo>
                    <a:pt x="123" y="17"/>
                    <a:pt x="123" y="40"/>
                    <a:pt x="107" y="40"/>
                  </a:cubicBezTo>
                  <a:cubicBezTo>
                    <a:pt x="92" y="40"/>
                    <a:pt x="86" y="18"/>
                    <a:pt x="86" y="18"/>
                  </a:cubicBezTo>
                  <a:cubicBezTo>
                    <a:pt x="86" y="18"/>
                    <a:pt x="78" y="35"/>
                    <a:pt x="64" y="31"/>
                  </a:cubicBezTo>
                  <a:cubicBezTo>
                    <a:pt x="51" y="26"/>
                    <a:pt x="51" y="0"/>
                    <a:pt x="51" y="0"/>
                  </a:cubicBezTo>
                  <a:cubicBezTo>
                    <a:pt x="51" y="0"/>
                    <a:pt x="37" y="19"/>
                    <a:pt x="25" y="8"/>
                  </a:cubicBezTo>
                  <a:cubicBezTo>
                    <a:pt x="25" y="8"/>
                    <a:pt x="0" y="120"/>
                    <a:pt x="28" y="145"/>
                  </a:cubicBezTo>
                  <a:cubicBezTo>
                    <a:pt x="80" y="192"/>
                    <a:pt x="194" y="122"/>
                    <a:pt x="194" y="122"/>
                  </a:cubicBezTo>
                  <a:cubicBezTo>
                    <a:pt x="194" y="122"/>
                    <a:pt x="200" y="129"/>
                    <a:pt x="215" y="131"/>
                  </a:cubicBezTo>
                  <a:cubicBezTo>
                    <a:pt x="229" y="132"/>
                    <a:pt x="239" y="122"/>
                    <a:pt x="239" y="122"/>
                  </a:cubicBezTo>
                  <a:cubicBezTo>
                    <a:pt x="239" y="122"/>
                    <a:pt x="239" y="125"/>
                    <a:pt x="245" y="133"/>
                  </a:cubicBezTo>
                  <a:cubicBezTo>
                    <a:pt x="251" y="141"/>
                    <a:pt x="259" y="149"/>
                    <a:pt x="265" y="147"/>
                  </a:cubicBezTo>
                  <a:cubicBezTo>
                    <a:pt x="268" y="146"/>
                    <a:pt x="270" y="144"/>
                    <a:pt x="272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7" y="142"/>
                    <a:pt x="280" y="142"/>
                    <a:pt x="283" y="142"/>
                  </a:cubicBezTo>
                  <a:cubicBezTo>
                    <a:pt x="291" y="141"/>
                    <a:pt x="295" y="135"/>
                    <a:pt x="297" y="127"/>
                  </a:cubicBezTo>
                  <a:cubicBezTo>
                    <a:pt x="299" y="119"/>
                    <a:pt x="297" y="108"/>
                    <a:pt x="296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7" y="100"/>
                    <a:pt x="304" y="115"/>
                    <a:pt x="312" y="126"/>
                  </a:cubicBezTo>
                  <a:cubicBezTo>
                    <a:pt x="316" y="132"/>
                    <a:pt x="321" y="137"/>
                    <a:pt x="324" y="136"/>
                  </a:cubicBezTo>
                  <a:cubicBezTo>
                    <a:pt x="329" y="134"/>
                    <a:pt x="331" y="129"/>
                    <a:pt x="332" y="124"/>
                  </a:cubicBezTo>
                  <a:cubicBezTo>
                    <a:pt x="336" y="102"/>
                    <a:pt x="315" y="60"/>
                    <a:pt x="309" y="56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0" name="Freeform 334">
              <a:extLst>
                <a:ext uri="{FF2B5EF4-FFF2-40B4-BE49-F238E27FC236}">
                  <a16:creationId xmlns:a16="http://schemas.microsoft.com/office/drawing/2014/main" id="{BC5B93D0-A5F8-4959-8D2D-562FB0D5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0" y="3416300"/>
              <a:ext cx="350838" cy="173038"/>
            </a:xfrm>
            <a:custGeom>
              <a:avLst/>
              <a:gdLst>
                <a:gd name="T0" fmla="*/ 125 w 125"/>
                <a:gd name="T1" fmla="*/ 0 h 62"/>
                <a:gd name="T2" fmla="*/ 110 w 125"/>
                <a:gd name="T3" fmla="*/ 13 h 62"/>
                <a:gd name="T4" fmla="*/ 10 w 125"/>
                <a:gd name="T5" fmla="*/ 61 h 62"/>
                <a:gd name="T6" fmla="*/ 9 w 125"/>
                <a:gd name="T7" fmla="*/ 62 h 62"/>
                <a:gd name="T8" fmla="*/ 0 w 125"/>
                <a:gd name="T9" fmla="*/ 41 h 62"/>
                <a:gd name="T10" fmla="*/ 125 w 12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2">
                  <a:moveTo>
                    <a:pt x="125" y="0"/>
                  </a:moveTo>
                  <a:cubicBezTo>
                    <a:pt x="120" y="3"/>
                    <a:pt x="115" y="8"/>
                    <a:pt x="110" y="13"/>
                  </a:cubicBezTo>
                  <a:cubicBezTo>
                    <a:pt x="110" y="13"/>
                    <a:pt x="42" y="18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55"/>
                    <a:pt x="4" y="47"/>
                    <a:pt x="0" y="41"/>
                  </a:cubicBezTo>
                  <a:cubicBezTo>
                    <a:pt x="6" y="36"/>
                    <a:pt x="46" y="1"/>
                    <a:pt x="125" y="0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1" name="Freeform 335">
              <a:extLst>
                <a:ext uri="{FF2B5EF4-FFF2-40B4-BE49-F238E27FC236}">
                  <a16:creationId xmlns:a16="http://schemas.microsoft.com/office/drawing/2014/main" id="{C7AA89EB-B2FF-42B9-88F0-D7622386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465513"/>
              <a:ext cx="227013" cy="277813"/>
            </a:xfrm>
            <a:custGeom>
              <a:avLst/>
              <a:gdLst>
                <a:gd name="T0" fmla="*/ 68 w 81"/>
                <a:gd name="T1" fmla="*/ 23 h 99"/>
                <a:gd name="T2" fmla="*/ 77 w 81"/>
                <a:gd name="T3" fmla="*/ 44 h 99"/>
                <a:gd name="T4" fmla="*/ 80 w 81"/>
                <a:gd name="T5" fmla="*/ 68 h 99"/>
                <a:gd name="T6" fmla="*/ 42 w 81"/>
                <a:gd name="T7" fmla="*/ 93 h 99"/>
                <a:gd name="T8" fmla="*/ 45 w 81"/>
                <a:gd name="T9" fmla="*/ 83 h 99"/>
                <a:gd name="T10" fmla="*/ 28 w 81"/>
                <a:gd name="T11" fmla="*/ 67 h 99"/>
                <a:gd name="T12" fmla="*/ 22 w 81"/>
                <a:gd name="T13" fmla="*/ 68 h 99"/>
                <a:gd name="T14" fmla="*/ 22 w 81"/>
                <a:gd name="T15" fmla="*/ 67 h 99"/>
                <a:gd name="T16" fmla="*/ 32 w 81"/>
                <a:gd name="T17" fmla="*/ 9 h 99"/>
                <a:gd name="T18" fmla="*/ 68 w 81"/>
                <a:gd name="T1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9">
                  <a:moveTo>
                    <a:pt x="68" y="23"/>
                  </a:moveTo>
                  <a:cubicBezTo>
                    <a:pt x="72" y="29"/>
                    <a:pt x="75" y="37"/>
                    <a:pt x="77" y="44"/>
                  </a:cubicBezTo>
                  <a:cubicBezTo>
                    <a:pt x="80" y="53"/>
                    <a:pt x="81" y="63"/>
                    <a:pt x="80" y="68"/>
                  </a:cubicBezTo>
                  <a:cubicBezTo>
                    <a:pt x="73" y="99"/>
                    <a:pt x="43" y="94"/>
                    <a:pt x="42" y="93"/>
                  </a:cubicBezTo>
                  <a:cubicBezTo>
                    <a:pt x="44" y="89"/>
                    <a:pt x="45" y="86"/>
                    <a:pt x="45" y="83"/>
                  </a:cubicBezTo>
                  <a:cubicBezTo>
                    <a:pt x="43" y="76"/>
                    <a:pt x="38" y="68"/>
                    <a:pt x="28" y="67"/>
                  </a:cubicBezTo>
                  <a:cubicBezTo>
                    <a:pt x="26" y="67"/>
                    <a:pt x="24" y="67"/>
                    <a:pt x="22" y="68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0" y="26"/>
                    <a:pt x="32" y="9"/>
                  </a:cubicBezTo>
                  <a:cubicBezTo>
                    <a:pt x="47" y="0"/>
                    <a:pt x="59" y="9"/>
                    <a:pt x="68" y="23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2" name="Freeform 336">
              <a:extLst>
                <a:ext uri="{FF2B5EF4-FFF2-40B4-BE49-F238E27FC236}">
                  <a16:creationId xmlns:a16="http://schemas.microsoft.com/office/drawing/2014/main" id="{23207192-FF86-4FCC-B7B8-338B1D5DA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238" y="3654425"/>
              <a:ext cx="123825" cy="117475"/>
            </a:xfrm>
            <a:custGeom>
              <a:avLst/>
              <a:gdLst>
                <a:gd name="T0" fmla="*/ 41 w 44"/>
                <a:gd name="T1" fmla="*/ 26 h 42"/>
                <a:gd name="T2" fmla="*/ 22 w 44"/>
                <a:gd name="T3" fmla="*/ 42 h 42"/>
                <a:gd name="T4" fmla="*/ 21 w 44"/>
                <a:gd name="T5" fmla="*/ 42 h 42"/>
                <a:gd name="T6" fmla="*/ 0 w 44"/>
                <a:gd name="T7" fmla="*/ 19 h 42"/>
                <a:gd name="T8" fmla="*/ 3 w 44"/>
                <a:gd name="T9" fmla="*/ 12 h 42"/>
                <a:gd name="T10" fmla="*/ 21 w 44"/>
                <a:gd name="T11" fmla="*/ 1 h 42"/>
                <a:gd name="T12" fmla="*/ 27 w 44"/>
                <a:gd name="T13" fmla="*/ 0 h 42"/>
                <a:gd name="T14" fmla="*/ 44 w 44"/>
                <a:gd name="T15" fmla="*/ 16 h 42"/>
                <a:gd name="T16" fmla="*/ 41 w 44"/>
                <a:gd name="T1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2">
                  <a:moveTo>
                    <a:pt x="41" y="26"/>
                  </a:moveTo>
                  <a:cubicBezTo>
                    <a:pt x="37" y="34"/>
                    <a:pt x="30" y="41"/>
                    <a:pt x="22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1" y="42"/>
                    <a:pt x="0" y="28"/>
                    <a:pt x="0" y="19"/>
                  </a:cubicBezTo>
                  <a:cubicBezTo>
                    <a:pt x="0" y="16"/>
                    <a:pt x="1" y="14"/>
                    <a:pt x="3" y="12"/>
                  </a:cubicBezTo>
                  <a:cubicBezTo>
                    <a:pt x="6" y="7"/>
                    <a:pt x="14" y="2"/>
                    <a:pt x="21" y="1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37" y="1"/>
                    <a:pt x="42" y="9"/>
                    <a:pt x="44" y="16"/>
                  </a:cubicBezTo>
                  <a:cubicBezTo>
                    <a:pt x="44" y="19"/>
                    <a:pt x="43" y="22"/>
                    <a:pt x="41" y="26"/>
                  </a:cubicBezTo>
                  <a:close/>
                </a:path>
              </a:pathLst>
            </a:custGeom>
            <a:solidFill>
              <a:srgbClr val="4C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3" name="Freeform 337">
              <a:extLst>
                <a:ext uri="{FF2B5EF4-FFF2-40B4-BE49-F238E27FC236}">
                  <a16:creationId xmlns:a16="http://schemas.microsoft.com/office/drawing/2014/main" id="{A32437A7-DB88-43A2-9289-4B6605AF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975" y="3622675"/>
              <a:ext cx="257175" cy="241300"/>
            </a:xfrm>
            <a:custGeom>
              <a:avLst/>
              <a:gdLst>
                <a:gd name="T0" fmla="*/ 91 w 92"/>
                <a:gd name="T1" fmla="*/ 53 h 86"/>
                <a:gd name="T2" fmla="*/ 92 w 92"/>
                <a:gd name="T3" fmla="*/ 54 h 86"/>
                <a:gd name="T4" fmla="*/ 73 w 92"/>
                <a:gd name="T5" fmla="*/ 85 h 86"/>
                <a:gd name="T6" fmla="*/ 61 w 92"/>
                <a:gd name="T7" fmla="*/ 85 h 86"/>
                <a:gd name="T8" fmla="*/ 43 w 92"/>
                <a:gd name="T9" fmla="*/ 79 h 86"/>
                <a:gd name="T10" fmla="*/ 11 w 92"/>
                <a:gd name="T11" fmla="*/ 23 h 86"/>
                <a:gd name="T12" fmla="*/ 72 w 92"/>
                <a:gd name="T13" fmla="*/ 22 h 86"/>
                <a:gd name="T14" fmla="*/ 73 w 92"/>
                <a:gd name="T15" fmla="*/ 23 h 86"/>
                <a:gd name="T16" fmla="*/ 70 w 92"/>
                <a:gd name="T17" fmla="*/ 30 h 86"/>
                <a:gd name="T18" fmla="*/ 91 w 92"/>
                <a:gd name="T19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86">
                  <a:moveTo>
                    <a:pt x="91" y="53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80"/>
                    <a:pt x="73" y="85"/>
                  </a:cubicBezTo>
                  <a:cubicBezTo>
                    <a:pt x="69" y="86"/>
                    <a:pt x="65" y="86"/>
                    <a:pt x="61" y="85"/>
                  </a:cubicBezTo>
                  <a:cubicBezTo>
                    <a:pt x="55" y="85"/>
                    <a:pt x="49" y="83"/>
                    <a:pt x="43" y="79"/>
                  </a:cubicBezTo>
                  <a:cubicBezTo>
                    <a:pt x="20" y="67"/>
                    <a:pt x="0" y="39"/>
                    <a:pt x="11" y="23"/>
                  </a:cubicBezTo>
                  <a:cubicBezTo>
                    <a:pt x="27" y="0"/>
                    <a:pt x="72" y="22"/>
                    <a:pt x="72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1" y="25"/>
                    <a:pt x="70" y="27"/>
                    <a:pt x="70" y="30"/>
                  </a:cubicBezTo>
                  <a:cubicBezTo>
                    <a:pt x="70" y="39"/>
                    <a:pt x="81" y="53"/>
                    <a:pt x="91" y="53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4" name="Freeform 338">
              <a:extLst>
                <a:ext uri="{FF2B5EF4-FFF2-40B4-BE49-F238E27FC236}">
                  <a16:creationId xmlns:a16="http://schemas.microsoft.com/office/drawing/2014/main" id="{517E48A4-A9D5-4BB3-BA1E-AFABB8767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0" y="3844925"/>
              <a:ext cx="249238" cy="606425"/>
            </a:xfrm>
            <a:custGeom>
              <a:avLst/>
              <a:gdLst>
                <a:gd name="T0" fmla="*/ 89 w 89"/>
                <a:gd name="T1" fmla="*/ 214 h 216"/>
                <a:gd name="T2" fmla="*/ 81 w 89"/>
                <a:gd name="T3" fmla="*/ 216 h 216"/>
                <a:gd name="T4" fmla="*/ 61 w 89"/>
                <a:gd name="T5" fmla="*/ 3 h 216"/>
                <a:gd name="T6" fmla="*/ 62 w 89"/>
                <a:gd name="T7" fmla="*/ 0 h 216"/>
                <a:gd name="T8" fmla="*/ 80 w 89"/>
                <a:gd name="T9" fmla="*/ 6 h 216"/>
                <a:gd name="T10" fmla="*/ 80 w 89"/>
                <a:gd name="T11" fmla="*/ 9 h 216"/>
                <a:gd name="T12" fmla="*/ 89 w 89"/>
                <a:gd name="T13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216">
                  <a:moveTo>
                    <a:pt x="89" y="214"/>
                  </a:moveTo>
                  <a:cubicBezTo>
                    <a:pt x="87" y="214"/>
                    <a:pt x="84" y="215"/>
                    <a:pt x="81" y="216"/>
                  </a:cubicBezTo>
                  <a:cubicBezTo>
                    <a:pt x="76" y="210"/>
                    <a:pt x="0" y="110"/>
                    <a:pt x="61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4"/>
                    <a:pt x="74" y="6"/>
                    <a:pt x="80" y="6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35" y="90"/>
                    <a:pt x="84" y="203"/>
                    <a:pt x="89" y="214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5" name="Freeform 339">
              <a:extLst>
                <a:ext uri="{FF2B5EF4-FFF2-40B4-BE49-F238E27FC236}">
                  <a16:creationId xmlns:a16="http://schemas.microsoft.com/office/drawing/2014/main" id="{5A1A8802-4497-4A68-A15E-2EB2BCEB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4083050"/>
              <a:ext cx="92075" cy="371475"/>
            </a:xfrm>
            <a:custGeom>
              <a:avLst/>
              <a:gdLst>
                <a:gd name="T0" fmla="*/ 7 w 33"/>
                <a:gd name="T1" fmla="*/ 131 h 132"/>
                <a:gd name="T2" fmla="*/ 16 w 33"/>
                <a:gd name="T3" fmla="*/ 110 h 132"/>
                <a:gd name="T4" fmla="*/ 23 w 33"/>
                <a:gd name="T5" fmla="*/ 88 h 132"/>
                <a:gd name="T6" fmla="*/ 28 w 33"/>
                <a:gd name="T7" fmla="*/ 62 h 132"/>
                <a:gd name="T8" fmla="*/ 27 w 33"/>
                <a:gd name="T9" fmla="*/ 35 h 132"/>
                <a:gd name="T10" fmla="*/ 23 w 33"/>
                <a:gd name="T11" fmla="*/ 24 h 132"/>
                <a:gd name="T12" fmla="*/ 21 w 33"/>
                <a:gd name="T13" fmla="*/ 19 h 132"/>
                <a:gd name="T14" fmla="*/ 18 w 33"/>
                <a:gd name="T15" fmla="*/ 15 h 132"/>
                <a:gd name="T16" fmla="*/ 15 w 33"/>
                <a:gd name="T17" fmla="*/ 11 h 132"/>
                <a:gd name="T18" fmla="*/ 11 w 33"/>
                <a:gd name="T19" fmla="*/ 8 h 132"/>
                <a:gd name="T20" fmla="*/ 6 w 33"/>
                <a:gd name="T21" fmla="*/ 4 h 132"/>
                <a:gd name="T22" fmla="*/ 0 w 33"/>
                <a:gd name="T23" fmla="*/ 1 h 132"/>
                <a:gd name="T24" fmla="*/ 0 w 33"/>
                <a:gd name="T25" fmla="*/ 1 h 132"/>
                <a:gd name="T26" fmla="*/ 0 w 33"/>
                <a:gd name="T27" fmla="*/ 0 h 132"/>
                <a:gd name="T28" fmla="*/ 1 w 33"/>
                <a:gd name="T29" fmla="*/ 0 h 132"/>
                <a:gd name="T30" fmla="*/ 6 w 33"/>
                <a:gd name="T31" fmla="*/ 2 h 132"/>
                <a:gd name="T32" fmla="*/ 13 w 33"/>
                <a:gd name="T33" fmla="*/ 6 h 132"/>
                <a:gd name="T34" fmla="*/ 16 w 33"/>
                <a:gd name="T35" fmla="*/ 9 h 132"/>
                <a:gd name="T36" fmla="*/ 20 w 33"/>
                <a:gd name="T37" fmla="*/ 13 h 132"/>
                <a:gd name="T38" fmla="*/ 23 w 33"/>
                <a:gd name="T39" fmla="*/ 17 h 132"/>
                <a:gd name="T40" fmla="*/ 26 w 33"/>
                <a:gd name="T41" fmla="*/ 22 h 132"/>
                <a:gd name="T42" fmla="*/ 30 w 33"/>
                <a:gd name="T43" fmla="*/ 34 h 132"/>
                <a:gd name="T44" fmla="*/ 32 w 33"/>
                <a:gd name="T45" fmla="*/ 62 h 132"/>
                <a:gd name="T46" fmla="*/ 26 w 33"/>
                <a:gd name="T47" fmla="*/ 89 h 132"/>
                <a:gd name="T48" fmla="*/ 19 w 33"/>
                <a:gd name="T49" fmla="*/ 111 h 132"/>
                <a:gd name="T50" fmla="*/ 9 w 33"/>
                <a:gd name="T51" fmla="*/ 132 h 132"/>
                <a:gd name="T52" fmla="*/ 8 w 33"/>
                <a:gd name="T53" fmla="*/ 132 h 132"/>
                <a:gd name="T54" fmla="*/ 7 w 33"/>
                <a:gd name="T55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132">
                  <a:moveTo>
                    <a:pt x="7" y="131"/>
                  </a:moveTo>
                  <a:cubicBezTo>
                    <a:pt x="7" y="131"/>
                    <a:pt x="11" y="123"/>
                    <a:pt x="16" y="110"/>
                  </a:cubicBezTo>
                  <a:cubicBezTo>
                    <a:pt x="18" y="104"/>
                    <a:pt x="21" y="96"/>
                    <a:pt x="23" y="88"/>
                  </a:cubicBezTo>
                  <a:cubicBezTo>
                    <a:pt x="25" y="79"/>
                    <a:pt x="27" y="71"/>
                    <a:pt x="28" y="62"/>
                  </a:cubicBezTo>
                  <a:cubicBezTo>
                    <a:pt x="29" y="53"/>
                    <a:pt x="29" y="43"/>
                    <a:pt x="27" y="35"/>
                  </a:cubicBezTo>
                  <a:cubicBezTo>
                    <a:pt x="26" y="31"/>
                    <a:pt x="25" y="27"/>
                    <a:pt x="23" y="24"/>
                  </a:cubicBezTo>
                  <a:cubicBezTo>
                    <a:pt x="23" y="22"/>
                    <a:pt x="22" y="20"/>
                    <a:pt x="21" y="19"/>
                  </a:cubicBezTo>
                  <a:cubicBezTo>
                    <a:pt x="20" y="17"/>
                    <a:pt x="19" y="16"/>
                    <a:pt x="18" y="15"/>
                  </a:cubicBezTo>
                  <a:cubicBezTo>
                    <a:pt x="17" y="13"/>
                    <a:pt x="16" y="12"/>
                    <a:pt x="15" y="11"/>
                  </a:cubicBezTo>
                  <a:cubicBezTo>
                    <a:pt x="13" y="10"/>
                    <a:pt x="13" y="9"/>
                    <a:pt x="11" y="8"/>
                  </a:cubicBezTo>
                  <a:cubicBezTo>
                    <a:pt x="9" y="6"/>
                    <a:pt x="7" y="5"/>
                    <a:pt x="6" y="4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6" y="2"/>
                  </a:cubicBezTo>
                  <a:cubicBezTo>
                    <a:pt x="8" y="3"/>
                    <a:pt x="10" y="5"/>
                    <a:pt x="13" y="6"/>
                  </a:cubicBezTo>
                  <a:cubicBezTo>
                    <a:pt x="14" y="7"/>
                    <a:pt x="15" y="8"/>
                    <a:pt x="16" y="9"/>
                  </a:cubicBezTo>
                  <a:cubicBezTo>
                    <a:pt x="17" y="10"/>
                    <a:pt x="19" y="12"/>
                    <a:pt x="20" y="13"/>
                  </a:cubicBezTo>
                  <a:cubicBezTo>
                    <a:pt x="21" y="14"/>
                    <a:pt x="22" y="16"/>
                    <a:pt x="23" y="17"/>
                  </a:cubicBezTo>
                  <a:cubicBezTo>
                    <a:pt x="24" y="19"/>
                    <a:pt x="25" y="21"/>
                    <a:pt x="26" y="22"/>
                  </a:cubicBezTo>
                  <a:cubicBezTo>
                    <a:pt x="28" y="26"/>
                    <a:pt x="29" y="30"/>
                    <a:pt x="30" y="34"/>
                  </a:cubicBezTo>
                  <a:cubicBezTo>
                    <a:pt x="32" y="43"/>
                    <a:pt x="33" y="53"/>
                    <a:pt x="32" y="62"/>
                  </a:cubicBezTo>
                  <a:cubicBezTo>
                    <a:pt x="31" y="71"/>
                    <a:pt x="29" y="80"/>
                    <a:pt x="26" y="89"/>
                  </a:cubicBezTo>
                  <a:cubicBezTo>
                    <a:pt x="24" y="97"/>
                    <a:pt x="21" y="105"/>
                    <a:pt x="19" y="111"/>
                  </a:cubicBezTo>
                  <a:cubicBezTo>
                    <a:pt x="13" y="124"/>
                    <a:pt x="9" y="132"/>
                    <a:pt x="9" y="132"/>
                  </a:cubicBezTo>
                  <a:cubicBezTo>
                    <a:pt x="8" y="132"/>
                    <a:pt x="8" y="132"/>
                    <a:pt x="8" y="132"/>
                  </a:cubicBezTo>
                  <a:lnTo>
                    <a:pt x="7" y="131"/>
                  </a:lnTo>
                  <a:close/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6" name="Freeform 340">
              <a:extLst>
                <a:ext uri="{FF2B5EF4-FFF2-40B4-BE49-F238E27FC236}">
                  <a16:creationId xmlns:a16="http://schemas.microsoft.com/office/drawing/2014/main" id="{4BC3373C-BAA7-4003-A85C-A98C8180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3830638"/>
              <a:ext cx="87313" cy="306388"/>
            </a:xfrm>
            <a:custGeom>
              <a:avLst/>
              <a:gdLst>
                <a:gd name="T0" fmla="*/ 0 w 31"/>
                <a:gd name="T1" fmla="*/ 108 h 109"/>
                <a:gd name="T2" fmla="*/ 0 w 31"/>
                <a:gd name="T3" fmla="*/ 107 h 109"/>
                <a:gd name="T4" fmla="*/ 0 w 31"/>
                <a:gd name="T5" fmla="*/ 107 h 109"/>
                <a:gd name="T6" fmla="*/ 9 w 31"/>
                <a:gd name="T7" fmla="*/ 95 h 109"/>
                <a:gd name="T8" fmla="*/ 16 w 31"/>
                <a:gd name="T9" fmla="*/ 82 h 109"/>
                <a:gd name="T10" fmla="*/ 20 w 31"/>
                <a:gd name="T11" fmla="*/ 75 h 109"/>
                <a:gd name="T12" fmla="*/ 22 w 31"/>
                <a:gd name="T13" fmla="*/ 68 h 109"/>
                <a:gd name="T14" fmla="*/ 25 w 31"/>
                <a:gd name="T15" fmla="*/ 61 h 109"/>
                <a:gd name="T16" fmla="*/ 26 w 31"/>
                <a:gd name="T17" fmla="*/ 54 h 109"/>
                <a:gd name="T18" fmla="*/ 27 w 31"/>
                <a:gd name="T19" fmla="*/ 46 h 109"/>
                <a:gd name="T20" fmla="*/ 27 w 31"/>
                <a:gd name="T21" fmla="*/ 39 h 109"/>
                <a:gd name="T22" fmla="*/ 27 w 31"/>
                <a:gd name="T23" fmla="*/ 35 h 109"/>
                <a:gd name="T24" fmla="*/ 26 w 31"/>
                <a:gd name="T25" fmla="*/ 32 h 109"/>
                <a:gd name="T26" fmla="*/ 24 w 31"/>
                <a:gd name="T27" fmla="*/ 25 h 109"/>
                <a:gd name="T28" fmla="*/ 21 w 31"/>
                <a:gd name="T29" fmla="*/ 18 h 109"/>
                <a:gd name="T30" fmla="*/ 17 w 31"/>
                <a:gd name="T31" fmla="*/ 12 h 109"/>
                <a:gd name="T32" fmla="*/ 12 w 31"/>
                <a:gd name="T33" fmla="*/ 6 h 109"/>
                <a:gd name="T34" fmla="*/ 6 w 31"/>
                <a:gd name="T35" fmla="*/ 1 h 109"/>
                <a:gd name="T36" fmla="*/ 6 w 31"/>
                <a:gd name="T37" fmla="*/ 1 h 109"/>
                <a:gd name="T38" fmla="*/ 6 w 31"/>
                <a:gd name="T39" fmla="*/ 0 h 109"/>
                <a:gd name="T40" fmla="*/ 7 w 31"/>
                <a:gd name="T41" fmla="*/ 0 h 109"/>
                <a:gd name="T42" fmla="*/ 13 w 31"/>
                <a:gd name="T43" fmla="*/ 5 h 109"/>
                <a:gd name="T44" fmla="*/ 18 w 31"/>
                <a:gd name="T45" fmla="*/ 10 h 109"/>
                <a:gd name="T46" fmla="*/ 23 w 31"/>
                <a:gd name="T47" fmla="*/ 16 h 109"/>
                <a:gd name="T48" fmla="*/ 27 w 31"/>
                <a:gd name="T49" fmla="*/ 23 h 109"/>
                <a:gd name="T50" fmla="*/ 29 w 31"/>
                <a:gd name="T51" fmla="*/ 31 h 109"/>
                <a:gd name="T52" fmla="*/ 30 w 31"/>
                <a:gd name="T53" fmla="*/ 35 h 109"/>
                <a:gd name="T54" fmla="*/ 31 w 31"/>
                <a:gd name="T55" fmla="*/ 39 h 109"/>
                <a:gd name="T56" fmla="*/ 31 w 31"/>
                <a:gd name="T57" fmla="*/ 46 h 109"/>
                <a:gd name="T58" fmla="*/ 30 w 31"/>
                <a:gd name="T59" fmla="*/ 54 h 109"/>
                <a:gd name="T60" fmla="*/ 28 w 31"/>
                <a:gd name="T61" fmla="*/ 62 h 109"/>
                <a:gd name="T62" fmla="*/ 26 w 31"/>
                <a:gd name="T63" fmla="*/ 69 h 109"/>
                <a:gd name="T64" fmla="*/ 23 w 31"/>
                <a:gd name="T65" fmla="*/ 76 h 109"/>
                <a:gd name="T66" fmla="*/ 19 w 31"/>
                <a:gd name="T67" fmla="*/ 83 h 109"/>
                <a:gd name="T68" fmla="*/ 1 w 31"/>
                <a:gd name="T69" fmla="*/ 108 h 109"/>
                <a:gd name="T70" fmla="*/ 1 w 31"/>
                <a:gd name="T71" fmla="*/ 108 h 109"/>
                <a:gd name="T72" fmla="*/ 1 w 31"/>
                <a:gd name="T73" fmla="*/ 109 h 109"/>
                <a:gd name="T74" fmla="*/ 1 w 31"/>
                <a:gd name="T75" fmla="*/ 109 h 109"/>
                <a:gd name="T76" fmla="*/ 0 w 31"/>
                <a:gd name="T77" fmla="*/ 109 h 109"/>
                <a:gd name="T78" fmla="*/ 0 w 31"/>
                <a:gd name="T7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109">
                  <a:moveTo>
                    <a:pt x="0" y="108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" y="103"/>
                    <a:pt x="6" y="99"/>
                    <a:pt x="9" y="95"/>
                  </a:cubicBezTo>
                  <a:cubicBezTo>
                    <a:pt x="12" y="91"/>
                    <a:pt x="14" y="86"/>
                    <a:pt x="16" y="82"/>
                  </a:cubicBezTo>
                  <a:cubicBezTo>
                    <a:pt x="17" y="79"/>
                    <a:pt x="19" y="77"/>
                    <a:pt x="20" y="75"/>
                  </a:cubicBezTo>
                  <a:cubicBezTo>
                    <a:pt x="21" y="73"/>
                    <a:pt x="21" y="70"/>
                    <a:pt x="22" y="68"/>
                  </a:cubicBezTo>
                  <a:cubicBezTo>
                    <a:pt x="23" y="66"/>
                    <a:pt x="24" y="63"/>
                    <a:pt x="25" y="61"/>
                  </a:cubicBezTo>
                  <a:cubicBezTo>
                    <a:pt x="25" y="59"/>
                    <a:pt x="26" y="56"/>
                    <a:pt x="26" y="54"/>
                  </a:cubicBezTo>
                  <a:cubicBezTo>
                    <a:pt x="27" y="51"/>
                    <a:pt x="27" y="49"/>
                    <a:pt x="27" y="46"/>
                  </a:cubicBezTo>
                  <a:cubicBezTo>
                    <a:pt x="27" y="44"/>
                    <a:pt x="27" y="41"/>
                    <a:pt x="27" y="3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29"/>
                    <a:pt x="25" y="27"/>
                    <a:pt x="24" y="25"/>
                  </a:cubicBezTo>
                  <a:cubicBezTo>
                    <a:pt x="23" y="22"/>
                    <a:pt x="22" y="20"/>
                    <a:pt x="21" y="18"/>
                  </a:cubicBezTo>
                  <a:cubicBezTo>
                    <a:pt x="19" y="16"/>
                    <a:pt x="18" y="14"/>
                    <a:pt x="17" y="12"/>
                  </a:cubicBezTo>
                  <a:cubicBezTo>
                    <a:pt x="15" y="10"/>
                    <a:pt x="13" y="8"/>
                    <a:pt x="1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7"/>
                    <a:pt x="17" y="8"/>
                    <a:pt x="18" y="10"/>
                  </a:cubicBezTo>
                  <a:cubicBezTo>
                    <a:pt x="20" y="12"/>
                    <a:pt x="22" y="14"/>
                    <a:pt x="23" y="16"/>
                  </a:cubicBezTo>
                  <a:cubicBezTo>
                    <a:pt x="24" y="19"/>
                    <a:pt x="26" y="21"/>
                    <a:pt x="27" y="23"/>
                  </a:cubicBezTo>
                  <a:cubicBezTo>
                    <a:pt x="28" y="26"/>
                    <a:pt x="29" y="28"/>
                    <a:pt x="29" y="31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4"/>
                    <a:pt x="31" y="46"/>
                  </a:cubicBezTo>
                  <a:cubicBezTo>
                    <a:pt x="31" y="49"/>
                    <a:pt x="30" y="52"/>
                    <a:pt x="30" y="54"/>
                  </a:cubicBezTo>
                  <a:cubicBezTo>
                    <a:pt x="30" y="57"/>
                    <a:pt x="29" y="59"/>
                    <a:pt x="28" y="62"/>
                  </a:cubicBezTo>
                  <a:cubicBezTo>
                    <a:pt x="28" y="64"/>
                    <a:pt x="27" y="67"/>
                    <a:pt x="26" y="69"/>
                  </a:cubicBezTo>
                  <a:cubicBezTo>
                    <a:pt x="25" y="72"/>
                    <a:pt x="24" y="74"/>
                    <a:pt x="23" y="76"/>
                  </a:cubicBezTo>
                  <a:cubicBezTo>
                    <a:pt x="22" y="79"/>
                    <a:pt x="21" y="81"/>
                    <a:pt x="19" y="83"/>
                  </a:cubicBezTo>
                  <a:cubicBezTo>
                    <a:pt x="14" y="92"/>
                    <a:pt x="8" y="101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7" name="Freeform 341">
              <a:extLst>
                <a:ext uri="{FF2B5EF4-FFF2-40B4-BE49-F238E27FC236}">
                  <a16:creationId xmlns:a16="http://schemas.microsoft.com/office/drawing/2014/main" id="{47460876-0564-4A81-B80B-4C236E3C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925" y="3617913"/>
              <a:ext cx="198438" cy="350838"/>
            </a:xfrm>
            <a:custGeom>
              <a:avLst/>
              <a:gdLst>
                <a:gd name="T0" fmla="*/ 0 w 71"/>
                <a:gd name="T1" fmla="*/ 123 h 125"/>
                <a:gd name="T2" fmla="*/ 6 w 71"/>
                <a:gd name="T3" fmla="*/ 120 h 125"/>
                <a:gd name="T4" fmla="*/ 19 w 71"/>
                <a:gd name="T5" fmla="*/ 109 h 125"/>
                <a:gd name="T6" fmla="*/ 28 w 71"/>
                <a:gd name="T7" fmla="*/ 101 h 125"/>
                <a:gd name="T8" fmla="*/ 37 w 71"/>
                <a:gd name="T9" fmla="*/ 92 h 125"/>
                <a:gd name="T10" fmla="*/ 42 w 71"/>
                <a:gd name="T11" fmla="*/ 87 h 125"/>
                <a:gd name="T12" fmla="*/ 46 w 71"/>
                <a:gd name="T13" fmla="*/ 82 h 125"/>
                <a:gd name="T14" fmla="*/ 51 w 71"/>
                <a:gd name="T15" fmla="*/ 76 h 125"/>
                <a:gd name="T16" fmla="*/ 55 w 71"/>
                <a:gd name="T17" fmla="*/ 70 h 125"/>
                <a:gd name="T18" fmla="*/ 59 w 71"/>
                <a:gd name="T19" fmla="*/ 64 h 125"/>
                <a:gd name="T20" fmla="*/ 62 w 71"/>
                <a:gd name="T21" fmla="*/ 58 h 125"/>
                <a:gd name="T22" fmla="*/ 63 w 71"/>
                <a:gd name="T23" fmla="*/ 55 h 125"/>
                <a:gd name="T24" fmla="*/ 64 w 71"/>
                <a:gd name="T25" fmla="*/ 52 h 125"/>
                <a:gd name="T26" fmla="*/ 66 w 71"/>
                <a:gd name="T27" fmla="*/ 48 h 125"/>
                <a:gd name="T28" fmla="*/ 66 w 71"/>
                <a:gd name="T29" fmla="*/ 45 h 125"/>
                <a:gd name="T30" fmla="*/ 67 w 71"/>
                <a:gd name="T31" fmla="*/ 42 h 125"/>
                <a:gd name="T32" fmla="*/ 67 w 71"/>
                <a:gd name="T33" fmla="*/ 39 h 125"/>
                <a:gd name="T34" fmla="*/ 68 w 71"/>
                <a:gd name="T35" fmla="*/ 36 h 125"/>
                <a:gd name="T36" fmla="*/ 68 w 71"/>
                <a:gd name="T37" fmla="*/ 33 h 125"/>
                <a:gd name="T38" fmla="*/ 66 w 71"/>
                <a:gd name="T39" fmla="*/ 22 h 125"/>
                <a:gd name="T40" fmla="*/ 63 w 71"/>
                <a:gd name="T41" fmla="*/ 13 h 125"/>
                <a:gd name="T42" fmla="*/ 59 w 71"/>
                <a:gd name="T43" fmla="*/ 6 h 125"/>
                <a:gd name="T44" fmla="*/ 55 w 71"/>
                <a:gd name="T45" fmla="*/ 1 h 125"/>
                <a:gd name="T46" fmla="*/ 55 w 71"/>
                <a:gd name="T47" fmla="*/ 1 h 125"/>
                <a:gd name="T48" fmla="*/ 55 w 71"/>
                <a:gd name="T49" fmla="*/ 0 h 125"/>
                <a:gd name="T50" fmla="*/ 56 w 71"/>
                <a:gd name="T51" fmla="*/ 0 h 125"/>
                <a:gd name="T52" fmla="*/ 60 w 71"/>
                <a:gd name="T53" fmla="*/ 5 h 125"/>
                <a:gd name="T54" fmla="*/ 65 w 71"/>
                <a:gd name="T55" fmla="*/ 12 h 125"/>
                <a:gd name="T56" fmla="*/ 69 w 71"/>
                <a:gd name="T57" fmla="*/ 21 h 125"/>
                <a:gd name="T58" fmla="*/ 71 w 71"/>
                <a:gd name="T59" fmla="*/ 33 h 125"/>
                <a:gd name="T60" fmla="*/ 71 w 71"/>
                <a:gd name="T61" fmla="*/ 36 h 125"/>
                <a:gd name="T62" fmla="*/ 71 w 71"/>
                <a:gd name="T63" fmla="*/ 39 h 125"/>
                <a:gd name="T64" fmla="*/ 71 w 71"/>
                <a:gd name="T65" fmla="*/ 43 h 125"/>
                <a:gd name="T66" fmla="*/ 70 w 71"/>
                <a:gd name="T67" fmla="*/ 46 h 125"/>
                <a:gd name="T68" fmla="*/ 69 w 71"/>
                <a:gd name="T69" fmla="*/ 50 h 125"/>
                <a:gd name="T70" fmla="*/ 68 w 71"/>
                <a:gd name="T71" fmla="*/ 53 h 125"/>
                <a:gd name="T72" fmla="*/ 67 w 71"/>
                <a:gd name="T73" fmla="*/ 56 h 125"/>
                <a:gd name="T74" fmla="*/ 65 w 71"/>
                <a:gd name="T75" fmla="*/ 60 h 125"/>
                <a:gd name="T76" fmla="*/ 62 w 71"/>
                <a:gd name="T77" fmla="*/ 66 h 125"/>
                <a:gd name="T78" fmla="*/ 58 w 71"/>
                <a:gd name="T79" fmla="*/ 72 h 125"/>
                <a:gd name="T80" fmla="*/ 54 w 71"/>
                <a:gd name="T81" fmla="*/ 78 h 125"/>
                <a:gd name="T82" fmla="*/ 49 w 71"/>
                <a:gd name="T83" fmla="*/ 84 h 125"/>
                <a:gd name="T84" fmla="*/ 45 w 71"/>
                <a:gd name="T85" fmla="*/ 89 h 125"/>
                <a:gd name="T86" fmla="*/ 40 w 71"/>
                <a:gd name="T87" fmla="*/ 95 h 125"/>
                <a:gd name="T88" fmla="*/ 21 w 71"/>
                <a:gd name="T89" fmla="*/ 111 h 125"/>
                <a:gd name="T90" fmla="*/ 7 w 71"/>
                <a:gd name="T91" fmla="*/ 121 h 125"/>
                <a:gd name="T92" fmla="*/ 1 w 71"/>
                <a:gd name="T93" fmla="*/ 125 h 125"/>
                <a:gd name="T94" fmla="*/ 0 w 71"/>
                <a:gd name="T95" fmla="*/ 124 h 125"/>
                <a:gd name="T96" fmla="*/ 0 w 71"/>
                <a:gd name="T97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25">
                  <a:moveTo>
                    <a:pt x="0" y="123"/>
                  </a:moveTo>
                  <a:cubicBezTo>
                    <a:pt x="0" y="123"/>
                    <a:pt x="2" y="122"/>
                    <a:pt x="6" y="120"/>
                  </a:cubicBezTo>
                  <a:cubicBezTo>
                    <a:pt x="9" y="117"/>
                    <a:pt x="14" y="113"/>
                    <a:pt x="19" y="109"/>
                  </a:cubicBezTo>
                  <a:cubicBezTo>
                    <a:pt x="22" y="106"/>
                    <a:pt x="25" y="104"/>
                    <a:pt x="28" y="101"/>
                  </a:cubicBezTo>
                  <a:cubicBezTo>
                    <a:pt x="31" y="98"/>
                    <a:pt x="34" y="95"/>
                    <a:pt x="37" y="92"/>
                  </a:cubicBezTo>
                  <a:cubicBezTo>
                    <a:pt x="39" y="90"/>
                    <a:pt x="40" y="89"/>
                    <a:pt x="42" y="87"/>
                  </a:cubicBezTo>
                  <a:cubicBezTo>
                    <a:pt x="43" y="85"/>
                    <a:pt x="45" y="83"/>
                    <a:pt x="46" y="82"/>
                  </a:cubicBezTo>
                  <a:cubicBezTo>
                    <a:pt x="48" y="80"/>
                    <a:pt x="49" y="78"/>
                    <a:pt x="51" y="76"/>
                  </a:cubicBezTo>
                  <a:cubicBezTo>
                    <a:pt x="52" y="74"/>
                    <a:pt x="54" y="72"/>
                    <a:pt x="55" y="70"/>
                  </a:cubicBezTo>
                  <a:cubicBezTo>
                    <a:pt x="56" y="68"/>
                    <a:pt x="57" y="66"/>
                    <a:pt x="59" y="64"/>
                  </a:cubicBezTo>
                  <a:cubicBezTo>
                    <a:pt x="60" y="62"/>
                    <a:pt x="61" y="60"/>
                    <a:pt x="62" y="58"/>
                  </a:cubicBezTo>
                  <a:cubicBezTo>
                    <a:pt x="62" y="57"/>
                    <a:pt x="63" y="56"/>
                    <a:pt x="63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5" y="51"/>
                    <a:pt x="65" y="49"/>
                    <a:pt x="66" y="48"/>
                  </a:cubicBezTo>
                  <a:cubicBezTo>
                    <a:pt x="66" y="47"/>
                    <a:pt x="66" y="46"/>
                    <a:pt x="66" y="45"/>
                  </a:cubicBezTo>
                  <a:cubicBezTo>
                    <a:pt x="67" y="44"/>
                    <a:pt x="67" y="43"/>
                    <a:pt x="67" y="42"/>
                  </a:cubicBezTo>
                  <a:cubicBezTo>
                    <a:pt x="67" y="41"/>
                    <a:pt x="67" y="40"/>
                    <a:pt x="67" y="39"/>
                  </a:cubicBezTo>
                  <a:cubicBezTo>
                    <a:pt x="68" y="38"/>
                    <a:pt x="68" y="37"/>
                    <a:pt x="68" y="36"/>
                  </a:cubicBezTo>
                  <a:cubicBezTo>
                    <a:pt x="68" y="35"/>
                    <a:pt x="68" y="34"/>
                    <a:pt x="68" y="33"/>
                  </a:cubicBezTo>
                  <a:cubicBezTo>
                    <a:pt x="68" y="29"/>
                    <a:pt x="67" y="25"/>
                    <a:pt x="66" y="22"/>
                  </a:cubicBezTo>
                  <a:cubicBezTo>
                    <a:pt x="65" y="18"/>
                    <a:pt x="64" y="15"/>
                    <a:pt x="63" y="13"/>
                  </a:cubicBezTo>
                  <a:cubicBezTo>
                    <a:pt x="61" y="10"/>
                    <a:pt x="60" y="8"/>
                    <a:pt x="59" y="6"/>
                  </a:cubicBezTo>
                  <a:cubicBezTo>
                    <a:pt x="57" y="3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8" y="2"/>
                    <a:pt x="60" y="5"/>
                  </a:cubicBezTo>
                  <a:cubicBezTo>
                    <a:pt x="62" y="7"/>
                    <a:pt x="63" y="9"/>
                    <a:pt x="65" y="12"/>
                  </a:cubicBezTo>
                  <a:cubicBezTo>
                    <a:pt x="66" y="14"/>
                    <a:pt x="67" y="17"/>
                    <a:pt x="69" y="21"/>
                  </a:cubicBezTo>
                  <a:cubicBezTo>
                    <a:pt x="70" y="24"/>
                    <a:pt x="71" y="28"/>
                    <a:pt x="71" y="33"/>
                  </a:cubicBezTo>
                  <a:cubicBezTo>
                    <a:pt x="71" y="34"/>
                    <a:pt x="71" y="35"/>
                    <a:pt x="71" y="36"/>
                  </a:cubicBezTo>
                  <a:cubicBezTo>
                    <a:pt x="71" y="37"/>
                    <a:pt x="71" y="38"/>
                    <a:pt x="71" y="39"/>
                  </a:cubicBezTo>
                  <a:cubicBezTo>
                    <a:pt x="71" y="40"/>
                    <a:pt x="71" y="41"/>
                    <a:pt x="71" y="43"/>
                  </a:cubicBezTo>
                  <a:cubicBezTo>
                    <a:pt x="70" y="44"/>
                    <a:pt x="70" y="45"/>
                    <a:pt x="70" y="46"/>
                  </a:cubicBezTo>
                  <a:cubicBezTo>
                    <a:pt x="69" y="47"/>
                    <a:pt x="69" y="48"/>
                    <a:pt x="69" y="50"/>
                  </a:cubicBezTo>
                  <a:cubicBezTo>
                    <a:pt x="69" y="51"/>
                    <a:pt x="68" y="52"/>
                    <a:pt x="68" y="53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6" y="57"/>
                    <a:pt x="66" y="58"/>
                    <a:pt x="65" y="60"/>
                  </a:cubicBezTo>
                  <a:cubicBezTo>
                    <a:pt x="64" y="62"/>
                    <a:pt x="63" y="64"/>
                    <a:pt x="62" y="66"/>
                  </a:cubicBezTo>
                  <a:cubicBezTo>
                    <a:pt x="61" y="68"/>
                    <a:pt x="60" y="70"/>
                    <a:pt x="58" y="72"/>
                  </a:cubicBezTo>
                  <a:cubicBezTo>
                    <a:pt x="57" y="75"/>
                    <a:pt x="55" y="77"/>
                    <a:pt x="54" y="78"/>
                  </a:cubicBezTo>
                  <a:cubicBezTo>
                    <a:pt x="52" y="80"/>
                    <a:pt x="51" y="82"/>
                    <a:pt x="49" y="84"/>
                  </a:cubicBezTo>
                  <a:cubicBezTo>
                    <a:pt x="48" y="86"/>
                    <a:pt x="46" y="88"/>
                    <a:pt x="45" y="89"/>
                  </a:cubicBezTo>
                  <a:cubicBezTo>
                    <a:pt x="43" y="91"/>
                    <a:pt x="41" y="93"/>
                    <a:pt x="40" y="95"/>
                  </a:cubicBezTo>
                  <a:cubicBezTo>
                    <a:pt x="33" y="101"/>
                    <a:pt x="27" y="106"/>
                    <a:pt x="21" y="111"/>
                  </a:cubicBezTo>
                  <a:cubicBezTo>
                    <a:pt x="15" y="115"/>
                    <a:pt x="10" y="119"/>
                    <a:pt x="7" y="121"/>
                  </a:cubicBezTo>
                  <a:cubicBezTo>
                    <a:pt x="3" y="123"/>
                    <a:pt x="1" y="125"/>
                    <a:pt x="1" y="125"/>
                  </a:cubicBezTo>
                  <a:cubicBezTo>
                    <a:pt x="0" y="124"/>
                    <a:pt x="0" y="124"/>
                    <a:pt x="0" y="124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8" name="Freeform 342">
              <a:extLst>
                <a:ext uri="{FF2B5EF4-FFF2-40B4-BE49-F238E27FC236}">
                  <a16:creationId xmlns:a16="http://schemas.microsoft.com/office/drawing/2014/main" id="{C591AC14-BC5C-4D89-854A-D3D4A2DC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4313" y="3500438"/>
              <a:ext cx="296863" cy="277813"/>
            </a:xfrm>
            <a:custGeom>
              <a:avLst/>
              <a:gdLst>
                <a:gd name="T0" fmla="*/ 1 w 106"/>
                <a:gd name="T1" fmla="*/ 98 h 99"/>
                <a:gd name="T2" fmla="*/ 9 w 106"/>
                <a:gd name="T3" fmla="*/ 97 h 99"/>
                <a:gd name="T4" fmla="*/ 17 w 106"/>
                <a:gd name="T5" fmla="*/ 96 h 99"/>
                <a:gd name="T6" fmla="*/ 28 w 106"/>
                <a:gd name="T7" fmla="*/ 95 h 99"/>
                <a:gd name="T8" fmla="*/ 41 w 106"/>
                <a:gd name="T9" fmla="*/ 92 h 99"/>
                <a:gd name="T10" fmla="*/ 48 w 106"/>
                <a:gd name="T11" fmla="*/ 90 h 99"/>
                <a:gd name="T12" fmla="*/ 55 w 106"/>
                <a:gd name="T13" fmla="*/ 87 h 99"/>
                <a:gd name="T14" fmla="*/ 62 w 106"/>
                <a:gd name="T15" fmla="*/ 84 h 99"/>
                <a:gd name="T16" fmla="*/ 69 w 106"/>
                <a:gd name="T17" fmla="*/ 81 h 99"/>
                <a:gd name="T18" fmla="*/ 76 w 106"/>
                <a:gd name="T19" fmla="*/ 77 h 99"/>
                <a:gd name="T20" fmla="*/ 79 w 106"/>
                <a:gd name="T21" fmla="*/ 74 h 99"/>
                <a:gd name="T22" fmla="*/ 82 w 106"/>
                <a:gd name="T23" fmla="*/ 72 h 99"/>
                <a:gd name="T24" fmla="*/ 85 w 106"/>
                <a:gd name="T25" fmla="*/ 69 h 99"/>
                <a:gd name="T26" fmla="*/ 88 w 106"/>
                <a:gd name="T27" fmla="*/ 66 h 99"/>
                <a:gd name="T28" fmla="*/ 91 w 106"/>
                <a:gd name="T29" fmla="*/ 63 h 99"/>
                <a:gd name="T30" fmla="*/ 91 w 106"/>
                <a:gd name="T31" fmla="*/ 63 h 99"/>
                <a:gd name="T32" fmla="*/ 91 w 106"/>
                <a:gd name="T33" fmla="*/ 63 h 99"/>
                <a:gd name="T34" fmla="*/ 92 w 106"/>
                <a:gd name="T35" fmla="*/ 62 h 99"/>
                <a:gd name="T36" fmla="*/ 93 w 106"/>
                <a:gd name="T37" fmla="*/ 60 h 99"/>
                <a:gd name="T38" fmla="*/ 95 w 106"/>
                <a:gd name="T39" fmla="*/ 57 h 99"/>
                <a:gd name="T40" fmla="*/ 97 w 106"/>
                <a:gd name="T41" fmla="*/ 54 h 99"/>
                <a:gd name="T42" fmla="*/ 99 w 106"/>
                <a:gd name="T43" fmla="*/ 51 h 99"/>
                <a:gd name="T44" fmla="*/ 100 w 106"/>
                <a:gd name="T45" fmla="*/ 47 h 99"/>
                <a:gd name="T46" fmla="*/ 103 w 106"/>
                <a:gd name="T47" fmla="*/ 33 h 99"/>
                <a:gd name="T48" fmla="*/ 100 w 106"/>
                <a:gd name="T49" fmla="*/ 21 h 99"/>
                <a:gd name="T50" fmla="*/ 94 w 106"/>
                <a:gd name="T51" fmla="*/ 12 h 99"/>
                <a:gd name="T52" fmla="*/ 88 w 106"/>
                <a:gd name="T53" fmla="*/ 5 h 99"/>
                <a:gd name="T54" fmla="*/ 84 w 106"/>
                <a:gd name="T55" fmla="*/ 2 h 99"/>
                <a:gd name="T56" fmla="*/ 82 w 106"/>
                <a:gd name="T57" fmla="*/ 1 h 99"/>
                <a:gd name="T58" fmla="*/ 82 w 106"/>
                <a:gd name="T59" fmla="*/ 1 h 99"/>
                <a:gd name="T60" fmla="*/ 82 w 106"/>
                <a:gd name="T61" fmla="*/ 0 h 99"/>
                <a:gd name="T62" fmla="*/ 84 w 106"/>
                <a:gd name="T63" fmla="*/ 1 h 99"/>
                <a:gd name="T64" fmla="*/ 89 w 106"/>
                <a:gd name="T65" fmla="*/ 4 h 99"/>
                <a:gd name="T66" fmla="*/ 95 w 106"/>
                <a:gd name="T67" fmla="*/ 10 h 99"/>
                <a:gd name="T68" fmla="*/ 102 w 106"/>
                <a:gd name="T69" fmla="*/ 20 h 99"/>
                <a:gd name="T70" fmla="*/ 106 w 106"/>
                <a:gd name="T71" fmla="*/ 33 h 99"/>
                <a:gd name="T72" fmla="*/ 104 w 106"/>
                <a:gd name="T73" fmla="*/ 48 h 99"/>
                <a:gd name="T74" fmla="*/ 102 w 106"/>
                <a:gd name="T75" fmla="*/ 52 h 99"/>
                <a:gd name="T76" fmla="*/ 100 w 106"/>
                <a:gd name="T77" fmla="*/ 56 h 99"/>
                <a:gd name="T78" fmla="*/ 98 w 106"/>
                <a:gd name="T79" fmla="*/ 59 h 99"/>
                <a:gd name="T80" fmla="*/ 96 w 106"/>
                <a:gd name="T81" fmla="*/ 63 h 99"/>
                <a:gd name="T82" fmla="*/ 95 w 106"/>
                <a:gd name="T83" fmla="*/ 64 h 99"/>
                <a:gd name="T84" fmla="*/ 94 w 106"/>
                <a:gd name="T85" fmla="*/ 65 h 99"/>
                <a:gd name="T86" fmla="*/ 94 w 106"/>
                <a:gd name="T87" fmla="*/ 65 h 99"/>
                <a:gd name="T88" fmla="*/ 93 w 106"/>
                <a:gd name="T89" fmla="*/ 66 h 99"/>
                <a:gd name="T90" fmla="*/ 91 w 106"/>
                <a:gd name="T91" fmla="*/ 69 h 99"/>
                <a:gd name="T92" fmla="*/ 88 w 106"/>
                <a:gd name="T93" fmla="*/ 72 h 99"/>
                <a:gd name="T94" fmla="*/ 85 w 106"/>
                <a:gd name="T95" fmla="*/ 75 h 99"/>
                <a:gd name="T96" fmla="*/ 81 w 106"/>
                <a:gd name="T97" fmla="*/ 78 h 99"/>
                <a:gd name="T98" fmla="*/ 78 w 106"/>
                <a:gd name="T99" fmla="*/ 80 h 99"/>
                <a:gd name="T100" fmla="*/ 71 w 106"/>
                <a:gd name="T101" fmla="*/ 84 h 99"/>
                <a:gd name="T102" fmla="*/ 63 w 106"/>
                <a:gd name="T103" fmla="*/ 88 h 99"/>
                <a:gd name="T104" fmla="*/ 56 w 106"/>
                <a:gd name="T105" fmla="*/ 91 h 99"/>
                <a:gd name="T106" fmla="*/ 42 w 106"/>
                <a:gd name="T107" fmla="*/ 95 h 99"/>
                <a:gd name="T108" fmla="*/ 29 w 106"/>
                <a:gd name="T109" fmla="*/ 98 h 99"/>
                <a:gd name="T110" fmla="*/ 17 w 106"/>
                <a:gd name="T111" fmla="*/ 99 h 99"/>
                <a:gd name="T112" fmla="*/ 9 w 106"/>
                <a:gd name="T113" fmla="*/ 99 h 99"/>
                <a:gd name="T114" fmla="*/ 1 w 106"/>
                <a:gd name="T115" fmla="*/ 99 h 99"/>
                <a:gd name="T116" fmla="*/ 0 w 106"/>
                <a:gd name="T117" fmla="*/ 98 h 99"/>
                <a:gd name="T118" fmla="*/ 1 w 106"/>
                <a:gd name="T11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99">
                  <a:moveTo>
                    <a:pt x="1" y="98"/>
                  </a:moveTo>
                  <a:cubicBezTo>
                    <a:pt x="1" y="98"/>
                    <a:pt x="4" y="98"/>
                    <a:pt x="9" y="97"/>
                  </a:cubicBezTo>
                  <a:cubicBezTo>
                    <a:pt x="11" y="97"/>
                    <a:pt x="14" y="97"/>
                    <a:pt x="17" y="96"/>
                  </a:cubicBezTo>
                  <a:cubicBezTo>
                    <a:pt x="20" y="96"/>
                    <a:pt x="24" y="95"/>
                    <a:pt x="28" y="95"/>
                  </a:cubicBezTo>
                  <a:cubicBezTo>
                    <a:pt x="32" y="94"/>
                    <a:pt x="36" y="93"/>
                    <a:pt x="41" y="92"/>
                  </a:cubicBezTo>
                  <a:cubicBezTo>
                    <a:pt x="43" y="91"/>
                    <a:pt x="45" y="91"/>
                    <a:pt x="48" y="90"/>
                  </a:cubicBezTo>
                  <a:cubicBezTo>
                    <a:pt x="50" y="89"/>
                    <a:pt x="52" y="88"/>
                    <a:pt x="55" y="87"/>
                  </a:cubicBezTo>
                  <a:cubicBezTo>
                    <a:pt x="57" y="87"/>
                    <a:pt x="60" y="86"/>
                    <a:pt x="62" y="84"/>
                  </a:cubicBezTo>
                  <a:cubicBezTo>
                    <a:pt x="64" y="83"/>
                    <a:pt x="67" y="82"/>
                    <a:pt x="69" y="81"/>
                  </a:cubicBezTo>
                  <a:cubicBezTo>
                    <a:pt x="71" y="80"/>
                    <a:pt x="74" y="78"/>
                    <a:pt x="76" y="77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5"/>
                    <a:pt x="97" y="54"/>
                  </a:cubicBezTo>
                  <a:cubicBezTo>
                    <a:pt x="98" y="53"/>
                    <a:pt x="99" y="52"/>
                    <a:pt x="99" y="51"/>
                  </a:cubicBezTo>
                  <a:cubicBezTo>
                    <a:pt x="100" y="49"/>
                    <a:pt x="100" y="48"/>
                    <a:pt x="100" y="47"/>
                  </a:cubicBezTo>
                  <a:cubicBezTo>
                    <a:pt x="102" y="43"/>
                    <a:pt x="103" y="38"/>
                    <a:pt x="103" y="33"/>
                  </a:cubicBezTo>
                  <a:cubicBezTo>
                    <a:pt x="102" y="29"/>
                    <a:pt x="101" y="25"/>
                    <a:pt x="100" y="21"/>
                  </a:cubicBezTo>
                  <a:cubicBezTo>
                    <a:pt x="98" y="17"/>
                    <a:pt x="96" y="14"/>
                    <a:pt x="94" y="12"/>
                  </a:cubicBezTo>
                  <a:cubicBezTo>
                    <a:pt x="92" y="9"/>
                    <a:pt x="90" y="7"/>
                    <a:pt x="88" y="5"/>
                  </a:cubicBezTo>
                  <a:cubicBezTo>
                    <a:pt x="86" y="4"/>
                    <a:pt x="85" y="3"/>
                    <a:pt x="84" y="2"/>
                  </a:cubicBezTo>
                  <a:cubicBezTo>
                    <a:pt x="83" y="1"/>
                    <a:pt x="82" y="1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3" y="0"/>
                    <a:pt x="84" y="1"/>
                  </a:cubicBezTo>
                  <a:cubicBezTo>
                    <a:pt x="86" y="2"/>
                    <a:pt x="87" y="3"/>
                    <a:pt x="89" y="4"/>
                  </a:cubicBezTo>
                  <a:cubicBezTo>
                    <a:pt x="91" y="6"/>
                    <a:pt x="93" y="8"/>
                    <a:pt x="95" y="10"/>
                  </a:cubicBezTo>
                  <a:cubicBezTo>
                    <a:pt x="98" y="13"/>
                    <a:pt x="100" y="16"/>
                    <a:pt x="102" y="20"/>
                  </a:cubicBezTo>
                  <a:cubicBezTo>
                    <a:pt x="104" y="24"/>
                    <a:pt x="105" y="28"/>
                    <a:pt x="106" y="33"/>
                  </a:cubicBezTo>
                  <a:cubicBezTo>
                    <a:pt x="106" y="38"/>
                    <a:pt x="106" y="43"/>
                    <a:pt x="104" y="48"/>
                  </a:cubicBezTo>
                  <a:cubicBezTo>
                    <a:pt x="103" y="50"/>
                    <a:pt x="103" y="51"/>
                    <a:pt x="102" y="52"/>
                  </a:cubicBezTo>
                  <a:cubicBezTo>
                    <a:pt x="102" y="53"/>
                    <a:pt x="101" y="55"/>
                    <a:pt x="100" y="56"/>
                  </a:cubicBezTo>
                  <a:cubicBezTo>
                    <a:pt x="100" y="57"/>
                    <a:pt x="99" y="58"/>
                    <a:pt x="98" y="59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0" y="70"/>
                    <a:pt x="89" y="71"/>
                    <a:pt x="88" y="7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6"/>
                    <a:pt x="82" y="77"/>
                    <a:pt x="81" y="7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2"/>
                    <a:pt x="73" y="83"/>
                    <a:pt x="71" y="84"/>
                  </a:cubicBezTo>
                  <a:cubicBezTo>
                    <a:pt x="68" y="86"/>
                    <a:pt x="66" y="87"/>
                    <a:pt x="63" y="88"/>
                  </a:cubicBezTo>
                  <a:cubicBezTo>
                    <a:pt x="61" y="89"/>
                    <a:pt x="59" y="90"/>
                    <a:pt x="56" y="91"/>
                  </a:cubicBezTo>
                  <a:cubicBezTo>
                    <a:pt x="51" y="93"/>
                    <a:pt x="46" y="94"/>
                    <a:pt x="42" y="95"/>
                  </a:cubicBezTo>
                  <a:cubicBezTo>
                    <a:pt x="37" y="96"/>
                    <a:pt x="33" y="97"/>
                    <a:pt x="29" y="98"/>
                  </a:cubicBezTo>
                  <a:cubicBezTo>
                    <a:pt x="24" y="98"/>
                    <a:pt x="21" y="99"/>
                    <a:pt x="17" y="99"/>
                  </a:cubicBezTo>
                  <a:cubicBezTo>
                    <a:pt x="14" y="99"/>
                    <a:pt x="11" y="99"/>
                    <a:pt x="9" y="99"/>
                  </a:cubicBezTo>
                  <a:cubicBezTo>
                    <a:pt x="4" y="99"/>
                    <a:pt x="1" y="99"/>
                    <a:pt x="1" y="99"/>
                  </a:cubicBezTo>
                  <a:cubicBezTo>
                    <a:pt x="1" y="99"/>
                    <a:pt x="0" y="99"/>
                    <a:pt x="0" y="98"/>
                  </a:cubicBezTo>
                  <a:lnTo>
                    <a:pt x="1" y="98"/>
                  </a:lnTo>
                  <a:close/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9" name="Freeform 343">
              <a:extLst>
                <a:ext uri="{FF2B5EF4-FFF2-40B4-BE49-F238E27FC236}">
                  <a16:creationId xmlns:a16="http://schemas.microsoft.com/office/drawing/2014/main" id="{8226A6F2-9A33-4222-8A02-07FC8B23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5" y="3390900"/>
              <a:ext cx="460375" cy="333375"/>
            </a:xfrm>
            <a:custGeom>
              <a:avLst/>
              <a:gdLst>
                <a:gd name="T0" fmla="*/ 32 w 164"/>
                <a:gd name="T1" fmla="*/ 109 h 119"/>
                <a:gd name="T2" fmla="*/ 47 w 164"/>
                <a:gd name="T3" fmla="*/ 111 h 119"/>
                <a:gd name="T4" fmla="*/ 86 w 164"/>
                <a:gd name="T5" fmla="*/ 115 h 119"/>
                <a:gd name="T6" fmla="*/ 113 w 164"/>
                <a:gd name="T7" fmla="*/ 114 h 119"/>
                <a:gd name="T8" fmla="*/ 126 w 164"/>
                <a:gd name="T9" fmla="*/ 110 h 119"/>
                <a:gd name="T10" fmla="*/ 138 w 164"/>
                <a:gd name="T11" fmla="*/ 103 h 119"/>
                <a:gd name="T12" fmla="*/ 157 w 164"/>
                <a:gd name="T13" fmla="*/ 77 h 119"/>
                <a:gd name="T14" fmla="*/ 160 w 164"/>
                <a:gd name="T15" fmla="*/ 62 h 119"/>
                <a:gd name="T16" fmla="*/ 157 w 164"/>
                <a:gd name="T17" fmla="*/ 48 h 119"/>
                <a:gd name="T18" fmla="*/ 154 w 164"/>
                <a:gd name="T19" fmla="*/ 44 h 119"/>
                <a:gd name="T20" fmla="*/ 153 w 164"/>
                <a:gd name="T21" fmla="*/ 43 h 119"/>
                <a:gd name="T22" fmla="*/ 152 w 164"/>
                <a:gd name="T23" fmla="*/ 41 h 119"/>
                <a:gd name="T24" fmla="*/ 149 w 164"/>
                <a:gd name="T25" fmla="*/ 39 h 119"/>
                <a:gd name="T26" fmla="*/ 146 w 164"/>
                <a:gd name="T27" fmla="*/ 36 h 119"/>
                <a:gd name="T28" fmla="*/ 139 w 164"/>
                <a:gd name="T29" fmla="*/ 32 h 119"/>
                <a:gd name="T30" fmla="*/ 136 w 164"/>
                <a:gd name="T31" fmla="*/ 30 h 119"/>
                <a:gd name="T32" fmla="*/ 132 w 164"/>
                <a:gd name="T33" fmla="*/ 28 h 119"/>
                <a:gd name="T34" fmla="*/ 103 w 164"/>
                <a:gd name="T35" fmla="*/ 15 h 119"/>
                <a:gd name="T36" fmla="*/ 75 w 164"/>
                <a:gd name="T37" fmla="*/ 6 h 119"/>
                <a:gd name="T38" fmla="*/ 49 w 164"/>
                <a:gd name="T39" fmla="*/ 2 h 119"/>
                <a:gd name="T40" fmla="*/ 27 w 164"/>
                <a:gd name="T41" fmla="*/ 5 h 119"/>
                <a:gd name="T42" fmla="*/ 12 w 164"/>
                <a:gd name="T43" fmla="*/ 12 h 119"/>
                <a:gd name="T44" fmla="*/ 3 w 164"/>
                <a:gd name="T45" fmla="*/ 19 h 119"/>
                <a:gd name="T46" fmla="*/ 1 w 164"/>
                <a:gd name="T47" fmla="*/ 22 h 119"/>
                <a:gd name="T48" fmla="*/ 1 w 164"/>
                <a:gd name="T49" fmla="*/ 22 h 119"/>
                <a:gd name="T50" fmla="*/ 0 w 164"/>
                <a:gd name="T51" fmla="*/ 22 h 119"/>
                <a:gd name="T52" fmla="*/ 0 w 164"/>
                <a:gd name="T53" fmla="*/ 22 h 119"/>
                <a:gd name="T54" fmla="*/ 3 w 164"/>
                <a:gd name="T55" fmla="*/ 19 h 119"/>
                <a:gd name="T56" fmla="*/ 11 w 164"/>
                <a:gd name="T57" fmla="*/ 11 h 119"/>
                <a:gd name="T58" fmla="*/ 27 w 164"/>
                <a:gd name="T59" fmla="*/ 3 h 119"/>
                <a:gd name="T60" fmla="*/ 49 w 164"/>
                <a:gd name="T61" fmla="*/ 0 h 119"/>
                <a:gd name="T62" fmla="*/ 76 w 164"/>
                <a:gd name="T63" fmla="*/ 3 h 119"/>
                <a:gd name="T64" fmla="*/ 105 w 164"/>
                <a:gd name="T65" fmla="*/ 11 h 119"/>
                <a:gd name="T66" fmla="*/ 134 w 164"/>
                <a:gd name="T67" fmla="*/ 25 h 119"/>
                <a:gd name="T68" fmla="*/ 137 w 164"/>
                <a:gd name="T69" fmla="*/ 27 h 119"/>
                <a:gd name="T70" fmla="*/ 141 w 164"/>
                <a:gd name="T71" fmla="*/ 29 h 119"/>
                <a:gd name="T72" fmla="*/ 148 w 164"/>
                <a:gd name="T73" fmla="*/ 33 h 119"/>
                <a:gd name="T74" fmla="*/ 152 w 164"/>
                <a:gd name="T75" fmla="*/ 36 h 119"/>
                <a:gd name="T76" fmla="*/ 155 w 164"/>
                <a:gd name="T77" fmla="*/ 39 h 119"/>
                <a:gd name="T78" fmla="*/ 156 w 164"/>
                <a:gd name="T79" fmla="*/ 40 h 119"/>
                <a:gd name="T80" fmla="*/ 157 w 164"/>
                <a:gd name="T81" fmla="*/ 42 h 119"/>
                <a:gd name="T82" fmla="*/ 160 w 164"/>
                <a:gd name="T83" fmla="*/ 46 h 119"/>
                <a:gd name="T84" fmla="*/ 164 w 164"/>
                <a:gd name="T85" fmla="*/ 62 h 119"/>
                <a:gd name="T86" fmla="*/ 160 w 164"/>
                <a:gd name="T87" fmla="*/ 79 h 119"/>
                <a:gd name="T88" fmla="*/ 141 w 164"/>
                <a:gd name="T89" fmla="*/ 105 h 119"/>
                <a:gd name="T90" fmla="*/ 128 w 164"/>
                <a:gd name="T91" fmla="*/ 114 h 119"/>
                <a:gd name="T92" fmla="*/ 113 w 164"/>
                <a:gd name="T93" fmla="*/ 117 h 119"/>
                <a:gd name="T94" fmla="*/ 86 w 164"/>
                <a:gd name="T95" fmla="*/ 118 h 119"/>
                <a:gd name="T96" fmla="*/ 46 w 164"/>
                <a:gd name="T97" fmla="*/ 113 h 119"/>
                <a:gd name="T98" fmla="*/ 32 w 164"/>
                <a:gd name="T99" fmla="*/ 110 h 119"/>
                <a:gd name="T100" fmla="*/ 31 w 164"/>
                <a:gd name="T101" fmla="*/ 109 h 119"/>
                <a:gd name="T102" fmla="*/ 32 w 164"/>
                <a:gd name="T103" fmla="*/ 10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4" h="119">
                  <a:moveTo>
                    <a:pt x="32" y="109"/>
                  </a:moveTo>
                  <a:cubicBezTo>
                    <a:pt x="32" y="109"/>
                    <a:pt x="37" y="110"/>
                    <a:pt x="47" y="111"/>
                  </a:cubicBezTo>
                  <a:cubicBezTo>
                    <a:pt x="56" y="113"/>
                    <a:pt x="70" y="115"/>
                    <a:pt x="86" y="115"/>
                  </a:cubicBezTo>
                  <a:cubicBezTo>
                    <a:pt x="94" y="116"/>
                    <a:pt x="103" y="115"/>
                    <a:pt x="113" y="114"/>
                  </a:cubicBezTo>
                  <a:cubicBezTo>
                    <a:pt x="117" y="113"/>
                    <a:pt x="122" y="112"/>
                    <a:pt x="126" y="110"/>
                  </a:cubicBezTo>
                  <a:cubicBezTo>
                    <a:pt x="131" y="108"/>
                    <a:pt x="135" y="106"/>
                    <a:pt x="138" y="103"/>
                  </a:cubicBezTo>
                  <a:cubicBezTo>
                    <a:pt x="145" y="95"/>
                    <a:pt x="152" y="87"/>
                    <a:pt x="157" y="77"/>
                  </a:cubicBezTo>
                  <a:cubicBezTo>
                    <a:pt x="159" y="73"/>
                    <a:pt x="160" y="68"/>
                    <a:pt x="160" y="62"/>
                  </a:cubicBezTo>
                  <a:cubicBezTo>
                    <a:pt x="160" y="57"/>
                    <a:pt x="159" y="52"/>
                    <a:pt x="157" y="48"/>
                  </a:cubicBezTo>
                  <a:cubicBezTo>
                    <a:pt x="156" y="47"/>
                    <a:pt x="155" y="45"/>
                    <a:pt x="154" y="44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2"/>
                    <a:pt x="152" y="42"/>
                    <a:pt x="152" y="41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8" y="38"/>
                    <a:pt x="147" y="37"/>
                    <a:pt x="146" y="36"/>
                  </a:cubicBezTo>
                  <a:cubicBezTo>
                    <a:pt x="144" y="35"/>
                    <a:pt x="141" y="33"/>
                    <a:pt x="139" y="3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3" y="23"/>
                    <a:pt x="113" y="18"/>
                    <a:pt x="103" y="15"/>
                  </a:cubicBezTo>
                  <a:cubicBezTo>
                    <a:pt x="94" y="11"/>
                    <a:pt x="84" y="8"/>
                    <a:pt x="75" y="6"/>
                  </a:cubicBezTo>
                  <a:cubicBezTo>
                    <a:pt x="66" y="4"/>
                    <a:pt x="57" y="3"/>
                    <a:pt x="49" y="2"/>
                  </a:cubicBezTo>
                  <a:cubicBezTo>
                    <a:pt x="41" y="2"/>
                    <a:pt x="34" y="3"/>
                    <a:pt x="27" y="5"/>
                  </a:cubicBezTo>
                  <a:cubicBezTo>
                    <a:pt x="21" y="7"/>
                    <a:pt x="16" y="10"/>
                    <a:pt x="12" y="12"/>
                  </a:cubicBezTo>
                  <a:cubicBezTo>
                    <a:pt x="8" y="15"/>
                    <a:pt x="5" y="18"/>
                    <a:pt x="3" y="19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1"/>
                    <a:pt x="3" y="19"/>
                  </a:cubicBezTo>
                  <a:cubicBezTo>
                    <a:pt x="4" y="17"/>
                    <a:pt x="7" y="14"/>
                    <a:pt x="11" y="11"/>
                  </a:cubicBezTo>
                  <a:cubicBezTo>
                    <a:pt x="15" y="8"/>
                    <a:pt x="20" y="5"/>
                    <a:pt x="27" y="3"/>
                  </a:cubicBezTo>
                  <a:cubicBezTo>
                    <a:pt x="33" y="1"/>
                    <a:pt x="41" y="0"/>
                    <a:pt x="49" y="0"/>
                  </a:cubicBezTo>
                  <a:cubicBezTo>
                    <a:pt x="58" y="0"/>
                    <a:pt x="67" y="1"/>
                    <a:pt x="76" y="3"/>
                  </a:cubicBezTo>
                  <a:cubicBezTo>
                    <a:pt x="85" y="5"/>
                    <a:pt x="95" y="8"/>
                    <a:pt x="105" y="11"/>
                  </a:cubicBezTo>
                  <a:cubicBezTo>
                    <a:pt x="114" y="15"/>
                    <a:pt x="124" y="20"/>
                    <a:pt x="134" y="25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43" y="30"/>
                    <a:pt x="146" y="31"/>
                    <a:pt x="148" y="33"/>
                  </a:cubicBezTo>
                  <a:cubicBezTo>
                    <a:pt x="149" y="34"/>
                    <a:pt x="150" y="35"/>
                    <a:pt x="152" y="36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6" y="40"/>
                    <a:pt x="156" y="40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3"/>
                    <a:pt x="159" y="44"/>
                    <a:pt x="160" y="46"/>
                  </a:cubicBezTo>
                  <a:cubicBezTo>
                    <a:pt x="163" y="51"/>
                    <a:pt x="164" y="57"/>
                    <a:pt x="164" y="62"/>
                  </a:cubicBezTo>
                  <a:cubicBezTo>
                    <a:pt x="164" y="68"/>
                    <a:pt x="162" y="74"/>
                    <a:pt x="160" y="79"/>
                  </a:cubicBezTo>
                  <a:cubicBezTo>
                    <a:pt x="155" y="89"/>
                    <a:pt x="148" y="98"/>
                    <a:pt x="141" y="105"/>
                  </a:cubicBezTo>
                  <a:cubicBezTo>
                    <a:pt x="137" y="109"/>
                    <a:pt x="132" y="112"/>
                    <a:pt x="128" y="114"/>
                  </a:cubicBezTo>
                  <a:cubicBezTo>
                    <a:pt x="123" y="115"/>
                    <a:pt x="118" y="116"/>
                    <a:pt x="113" y="117"/>
                  </a:cubicBezTo>
                  <a:cubicBezTo>
                    <a:pt x="104" y="119"/>
                    <a:pt x="94" y="119"/>
                    <a:pt x="86" y="118"/>
                  </a:cubicBezTo>
                  <a:cubicBezTo>
                    <a:pt x="69" y="118"/>
                    <a:pt x="56" y="115"/>
                    <a:pt x="46" y="113"/>
                  </a:cubicBezTo>
                  <a:cubicBezTo>
                    <a:pt x="37" y="111"/>
                    <a:pt x="32" y="110"/>
                    <a:pt x="32" y="110"/>
                  </a:cubicBezTo>
                  <a:cubicBezTo>
                    <a:pt x="31" y="109"/>
                    <a:pt x="31" y="109"/>
                    <a:pt x="31" y="109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0" name="Freeform 344">
              <a:extLst>
                <a:ext uri="{FF2B5EF4-FFF2-40B4-BE49-F238E27FC236}">
                  <a16:creationId xmlns:a16="http://schemas.microsoft.com/office/drawing/2014/main" id="{A0FC7B68-6ECD-4FCD-BAA6-92BB901B6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3516313"/>
              <a:ext cx="219075" cy="258763"/>
            </a:xfrm>
            <a:custGeom>
              <a:avLst/>
              <a:gdLst>
                <a:gd name="T0" fmla="*/ 1 w 78"/>
                <a:gd name="T1" fmla="*/ 55 h 92"/>
                <a:gd name="T2" fmla="*/ 2 w 78"/>
                <a:gd name="T3" fmla="*/ 57 h 92"/>
                <a:gd name="T4" fmla="*/ 4 w 78"/>
                <a:gd name="T5" fmla="*/ 63 h 92"/>
                <a:gd name="T6" fmla="*/ 8 w 78"/>
                <a:gd name="T7" fmla="*/ 72 h 92"/>
                <a:gd name="T8" fmla="*/ 16 w 78"/>
                <a:gd name="T9" fmla="*/ 81 h 92"/>
                <a:gd name="T10" fmla="*/ 29 w 78"/>
                <a:gd name="T11" fmla="*/ 88 h 92"/>
                <a:gd name="T12" fmla="*/ 33 w 78"/>
                <a:gd name="T13" fmla="*/ 88 h 92"/>
                <a:gd name="T14" fmla="*/ 37 w 78"/>
                <a:gd name="T15" fmla="*/ 89 h 92"/>
                <a:gd name="T16" fmla="*/ 41 w 78"/>
                <a:gd name="T17" fmla="*/ 89 h 92"/>
                <a:gd name="T18" fmla="*/ 45 w 78"/>
                <a:gd name="T19" fmla="*/ 88 h 92"/>
                <a:gd name="T20" fmla="*/ 49 w 78"/>
                <a:gd name="T21" fmla="*/ 88 h 92"/>
                <a:gd name="T22" fmla="*/ 53 w 78"/>
                <a:gd name="T23" fmla="*/ 86 h 92"/>
                <a:gd name="T24" fmla="*/ 61 w 78"/>
                <a:gd name="T25" fmla="*/ 82 h 92"/>
                <a:gd name="T26" fmla="*/ 71 w 78"/>
                <a:gd name="T27" fmla="*/ 69 h 92"/>
                <a:gd name="T28" fmla="*/ 74 w 78"/>
                <a:gd name="T29" fmla="*/ 51 h 92"/>
                <a:gd name="T30" fmla="*/ 74 w 78"/>
                <a:gd name="T31" fmla="*/ 42 h 92"/>
                <a:gd name="T32" fmla="*/ 73 w 78"/>
                <a:gd name="T33" fmla="*/ 41 h 92"/>
                <a:gd name="T34" fmla="*/ 73 w 78"/>
                <a:gd name="T35" fmla="*/ 40 h 92"/>
                <a:gd name="T36" fmla="*/ 73 w 78"/>
                <a:gd name="T37" fmla="*/ 38 h 92"/>
                <a:gd name="T38" fmla="*/ 71 w 78"/>
                <a:gd name="T39" fmla="*/ 34 h 92"/>
                <a:gd name="T40" fmla="*/ 58 w 78"/>
                <a:gd name="T41" fmla="*/ 23 h 92"/>
                <a:gd name="T42" fmla="*/ 46 w 78"/>
                <a:gd name="T43" fmla="*/ 15 h 92"/>
                <a:gd name="T44" fmla="*/ 25 w 78"/>
                <a:gd name="T45" fmla="*/ 5 h 92"/>
                <a:gd name="T46" fmla="*/ 17 w 78"/>
                <a:gd name="T47" fmla="*/ 1 h 92"/>
                <a:gd name="T48" fmla="*/ 17 w 78"/>
                <a:gd name="T49" fmla="*/ 1 h 92"/>
                <a:gd name="T50" fmla="*/ 18 w 78"/>
                <a:gd name="T51" fmla="*/ 0 h 92"/>
                <a:gd name="T52" fmla="*/ 26 w 78"/>
                <a:gd name="T53" fmla="*/ 3 h 92"/>
                <a:gd name="T54" fmla="*/ 47 w 78"/>
                <a:gd name="T55" fmla="*/ 13 h 92"/>
                <a:gd name="T56" fmla="*/ 60 w 78"/>
                <a:gd name="T57" fmla="*/ 21 h 92"/>
                <a:gd name="T58" fmla="*/ 73 w 78"/>
                <a:gd name="T59" fmla="*/ 32 h 92"/>
                <a:gd name="T60" fmla="*/ 76 w 78"/>
                <a:gd name="T61" fmla="*/ 36 h 92"/>
                <a:gd name="T62" fmla="*/ 77 w 78"/>
                <a:gd name="T63" fmla="*/ 39 h 92"/>
                <a:gd name="T64" fmla="*/ 77 w 78"/>
                <a:gd name="T65" fmla="*/ 40 h 92"/>
                <a:gd name="T66" fmla="*/ 77 w 78"/>
                <a:gd name="T67" fmla="*/ 41 h 92"/>
                <a:gd name="T68" fmla="*/ 78 w 78"/>
                <a:gd name="T69" fmla="*/ 51 h 92"/>
                <a:gd name="T70" fmla="*/ 75 w 78"/>
                <a:gd name="T71" fmla="*/ 70 h 92"/>
                <a:gd name="T72" fmla="*/ 63 w 78"/>
                <a:gd name="T73" fmla="*/ 86 h 92"/>
                <a:gd name="T74" fmla="*/ 55 w 78"/>
                <a:gd name="T75" fmla="*/ 90 h 92"/>
                <a:gd name="T76" fmla="*/ 50 w 78"/>
                <a:gd name="T77" fmla="*/ 91 h 92"/>
                <a:gd name="T78" fmla="*/ 45 w 78"/>
                <a:gd name="T79" fmla="*/ 92 h 92"/>
                <a:gd name="T80" fmla="*/ 41 w 78"/>
                <a:gd name="T81" fmla="*/ 92 h 92"/>
                <a:gd name="T82" fmla="*/ 36 w 78"/>
                <a:gd name="T83" fmla="*/ 92 h 92"/>
                <a:gd name="T84" fmla="*/ 32 w 78"/>
                <a:gd name="T85" fmla="*/ 92 h 92"/>
                <a:gd name="T86" fmla="*/ 28 w 78"/>
                <a:gd name="T87" fmla="*/ 91 h 92"/>
                <a:gd name="T88" fmla="*/ 14 w 78"/>
                <a:gd name="T89" fmla="*/ 84 h 92"/>
                <a:gd name="T90" fmla="*/ 6 w 78"/>
                <a:gd name="T91" fmla="*/ 73 h 92"/>
                <a:gd name="T92" fmla="*/ 2 w 78"/>
                <a:gd name="T93" fmla="*/ 64 h 92"/>
                <a:gd name="T94" fmla="*/ 0 w 78"/>
                <a:gd name="T95" fmla="*/ 57 h 92"/>
                <a:gd name="T96" fmla="*/ 0 w 78"/>
                <a:gd name="T97" fmla="*/ 55 h 92"/>
                <a:gd name="T98" fmla="*/ 0 w 78"/>
                <a:gd name="T99" fmla="*/ 55 h 92"/>
                <a:gd name="T100" fmla="*/ 1 w 78"/>
                <a:gd name="T101" fmla="*/ 54 h 92"/>
                <a:gd name="T102" fmla="*/ 1 w 78"/>
                <a:gd name="T103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92">
                  <a:moveTo>
                    <a:pt x="1" y="55"/>
                  </a:moveTo>
                  <a:cubicBezTo>
                    <a:pt x="1" y="55"/>
                    <a:pt x="2" y="56"/>
                    <a:pt x="2" y="57"/>
                  </a:cubicBezTo>
                  <a:cubicBezTo>
                    <a:pt x="2" y="58"/>
                    <a:pt x="3" y="61"/>
                    <a:pt x="4" y="63"/>
                  </a:cubicBezTo>
                  <a:cubicBezTo>
                    <a:pt x="5" y="66"/>
                    <a:pt x="6" y="69"/>
                    <a:pt x="8" y="72"/>
                  </a:cubicBezTo>
                  <a:cubicBezTo>
                    <a:pt x="10" y="75"/>
                    <a:pt x="12" y="78"/>
                    <a:pt x="16" y="81"/>
                  </a:cubicBezTo>
                  <a:cubicBezTo>
                    <a:pt x="19" y="84"/>
                    <a:pt x="24" y="87"/>
                    <a:pt x="29" y="88"/>
                  </a:cubicBezTo>
                  <a:cubicBezTo>
                    <a:pt x="30" y="88"/>
                    <a:pt x="31" y="88"/>
                    <a:pt x="33" y="88"/>
                  </a:cubicBezTo>
                  <a:cubicBezTo>
                    <a:pt x="34" y="89"/>
                    <a:pt x="35" y="89"/>
                    <a:pt x="37" y="89"/>
                  </a:cubicBezTo>
                  <a:cubicBezTo>
                    <a:pt x="38" y="89"/>
                    <a:pt x="39" y="89"/>
                    <a:pt x="41" y="89"/>
                  </a:cubicBezTo>
                  <a:cubicBezTo>
                    <a:pt x="42" y="89"/>
                    <a:pt x="44" y="88"/>
                    <a:pt x="45" y="88"/>
                  </a:cubicBezTo>
                  <a:cubicBezTo>
                    <a:pt x="46" y="88"/>
                    <a:pt x="48" y="88"/>
                    <a:pt x="49" y="88"/>
                  </a:cubicBezTo>
                  <a:cubicBezTo>
                    <a:pt x="50" y="87"/>
                    <a:pt x="52" y="87"/>
                    <a:pt x="53" y="86"/>
                  </a:cubicBezTo>
                  <a:cubicBezTo>
                    <a:pt x="56" y="85"/>
                    <a:pt x="59" y="84"/>
                    <a:pt x="61" y="82"/>
                  </a:cubicBezTo>
                  <a:cubicBezTo>
                    <a:pt x="66" y="79"/>
                    <a:pt x="69" y="74"/>
                    <a:pt x="71" y="69"/>
                  </a:cubicBezTo>
                  <a:cubicBezTo>
                    <a:pt x="74" y="63"/>
                    <a:pt x="74" y="57"/>
                    <a:pt x="74" y="51"/>
                  </a:cubicBezTo>
                  <a:cubicBezTo>
                    <a:pt x="74" y="48"/>
                    <a:pt x="74" y="45"/>
                    <a:pt x="74" y="4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39"/>
                    <a:pt x="73" y="38"/>
                    <a:pt x="73" y="38"/>
                  </a:cubicBezTo>
                  <a:cubicBezTo>
                    <a:pt x="72" y="37"/>
                    <a:pt x="71" y="35"/>
                    <a:pt x="71" y="34"/>
                  </a:cubicBezTo>
                  <a:cubicBezTo>
                    <a:pt x="67" y="30"/>
                    <a:pt x="63" y="26"/>
                    <a:pt x="58" y="23"/>
                  </a:cubicBezTo>
                  <a:cubicBezTo>
                    <a:pt x="54" y="20"/>
                    <a:pt x="50" y="18"/>
                    <a:pt x="46" y="15"/>
                  </a:cubicBezTo>
                  <a:cubicBezTo>
                    <a:pt x="37" y="11"/>
                    <a:pt x="30" y="7"/>
                    <a:pt x="25" y="5"/>
                  </a:cubicBezTo>
                  <a:cubicBezTo>
                    <a:pt x="20" y="2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21" y="1"/>
                    <a:pt x="26" y="3"/>
                  </a:cubicBezTo>
                  <a:cubicBezTo>
                    <a:pt x="31" y="5"/>
                    <a:pt x="38" y="8"/>
                    <a:pt x="47" y="13"/>
                  </a:cubicBezTo>
                  <a:cubicBezTo>
                    <a:pt x="51" y="15"/>
                    <a:pt x="56" y="18"/>
                    <a:pt x="60" y="21"/>
                  </a:cubicBezTo>
                  <a:cubicBezTo>
                    <a:pt x="65" y="24"/>
                    <a:pt x="69" y="27"/>
                    <a:pt x="73" y="32"/>
                  </a:cubicBezTo>
                  <a:cubicBezTo>
                    <a:pt x="74" y="34"/>
                    <a:pt x="75" y="35"/>
                    <a:pt x="76" y="36"/>
                  </a:cubicBezTo>
                  <a:cubicBezTo>
                    <a:pt x="76" y="37"/>
                    <a:pt x="77" y="38"/>
                    <a:pt x="77" y="39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4"/>
                    <a:pt x="78" y="47"/>
                    <a:pt x="78" y="51"/>
                  </a:cubicBezTo>
                  <a:cubicBezTo>
                    <a:pt x="78" y="57"/>
                    <a:pt x="77" y="64"/>
                    <a:pt x="75" y="70"/>
                  </a:cubicBezTo>
                  <a:cubicBezTo>
                    <a:pt x="73" y="76"/>
                    <a:pt x="69" y="82"/>
                    <a:pt x="63" y="86"/>
                  </a:cubicBezTo>
                  <a:cubicBezTo>
                    <a:pt x="61" y="88"/>
                    <a:pt x="58" y="89"/>
                    <a:pt x="55" y="90"/>
                  </a:cubicBezTo>
                  <a:cubicBezTo>
                    <a:pt x="53" y="90"/>
                    <a:pt x="52" y="91"/>
                    <a:pt x="50" y="91"/>
                  </a:cubicBezTo>
                  <a:cubicBezTo>
                    <a:pt x="48" y="91"/>
                    <a:pt x="47" y="92"/>
                    <a:pt x="45" y="92"/>
                  </a:cubicBezTo>
                  <a:cubicBezTo>
                    <a:pt x="44" y="92"/>
                    <a:pt x="42" y="92"/>
                    <a:pt x="41" y="92"/>
                  </a:cubicBezTo>
                  <a:cubicBezTo>
                    <a:pt x="39" y="92"/>
                    <a:pt x="38" y="92"/>
                    <a:pt x="36" y="92"/>
                  </a:cubicBezTo>
                  <a:cubicBezTo>
                    <a:pt x="35" y="92"/>
                    <a:pt x="34" y="92"/>
                    <a:pt x="32" y="92"/>
                  </a:cubicBezTo>
                  <a:cubicBezTo>
                    <a:pt x="31" y="92"/>
                    <a:pt x="29" y="91"/>
                    <a:pt x="28" y="91"/>
                  </a:cubicBezTo>
                  <a:cubicBezTo>
                    <a:pt x="22" y="90"/>
                    <a:pt x="18" y="87"/>
                    <a:pt x="14" y="84"/>
                  </a:cubicBezTo>
                  <a:cubicBezTo>
                    <a:pt x="10" y="80"/>
                    <a:pt x="8" y="77"/>
                    <a:pt x="6" y="73"/>
                  </a:cubicBezTo>
                  <a:cubicBezTo>
                    <a:pt x="4" y="70"/>
                    <a:pt x="3" y="66"/>
                    <a:pt x="2" y="64"/>
                  </a:cubicBezTo>
                  <a:cubicBezTo>
                    <a:pt x="1" y="61"/>
                    <a:pt x="1" y="59"/>
                    <a:pt x="0" y="57"/>
                  </a:cubicBezTo>
                  <a:cubicBezTo>
                    <a:pt x="0" y="56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" y="55"/>
                    <a:pt x="1" y="55"/>
                    <a:pt x="1" y="55"/>
                  </a:cubicBezTo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1" name="Freeform 345">
              <a:extLst>
                <a:ext uri="{FF2B5EF4-FFF2-40B4-BE49-F238E27FC236}">
                  <a16:creationId xmlns:a16="http://schemas.microsoft.com/office/drawing/2014/main" id="{ECB59AD9-C1C8-4C89-884D-A6460378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525" y="3651250"/>
              <a:ext cx="200025" cy="295275"/>
            </a:xfrm>
            <a:custGeom>
              <a:avLst/>
              <a:gdLst>
                <a:gd name="T0" fmla="*/ 2 w 71"/>
                <a:gd name="T1" fmla="*/ 41 h 105"/>
                <a:gd name="T2" fmla="*/ 6 w 71"/>
                <a:gd name="T3" fmla="*/ 59 h 105"/>
                <a:gd name="T4" fmla="*/ 9 w 71"/>
                <a:gd name="T5" fmla="*/ 68 h 105"/>
                <a:gd name="T6" fmla="*/ 12 w 71"/>
                <a:gd name="T7" fmla="*/ 76 h 105"/>
                <a:gd name="T8" fmla="*/ 17 w 71"/>
                <a:gd name="T9" fmla="*/ 84 h 105"/>
                <a:gd name="T10" fmla="*/ 22 w 71"/>
                <a:gd name="T11" fmla="*/ 91 h 105"/>
                <a:gd name="T12" fmla="*/ 25 w 71"/>
                <a:gd name="T13" fmla="*/ 93 h 105"/>
                <a:gd name="T14" fmla="*/ 33 w 71"/>
                <a:gd name="T15" fmla="*/ 98 h 105"/>
                <a:gd name="T16" fmla="*/ 37 w 71"/>
                <a:gd name="T17" fmla="*/ 100 h 105"/>
                <a:gd name="T18" fmla="*/ 39 w 71"/>
                <a:gd name="T19" fmla="*/ 100 h 105"/>
                <a:gd name="T20" fmla="*/ 45 w 71"/>
                <a:gd name="T21" fmla="*/ 101 h 105"/>
                <a:gd name="T22" fmla="*/ 60 w 71"/>
                <a:gd name="T23" fmla="*/ 96 h 105"/>
                <a:gd name="T24" fmla="*/ 67 w 71"/>
                <a:gd name="T25" fmla="*/ 81 h 105"/>
                <a:gd name="T26" fmla="*/ 67 w 71"/>
                <a:gd name="T27" fmla="*/ 78 h 105"/>
                <a:gd name="T28" fmla="*/ 67 w 71"/>
                <a:gd name="T29" fmla="*/ 76 h 105"/>
                <a:gd name="T30" fmla="*/ 67 w 71"/>
                <a:gd name="T31" fmla="*/ 63 h 105"/>
                <a:gd name="T32" fmla="*/ 65 w 71"/>
                <a:gd name="T33" fmla="*/ 45 h 105"/>
                <a:gd name="T34" fmla="*/ 60 w 71"/>
                <a:gd name="T35" fmla="*/ 29 h 105"/>
                <a:gd name="T36" fmla="*/ 53 w 71"/>
                <a:gd name="T37" fmla="*/ 18 h 105"/>
                <a:gd name="T38" fmla="*/ 46 w 71"/>
                <a:gd name="T39" fmla="*/ 12 h 105"/>
                <a:gd name="T40" fmla="*/ 35 w 71"/>
                <a:gd name="T41" fmla="*/ 5 h 105"/>
                <a:gd name="T42" fmla="*/ 27 w 71"/>
                <a:gd name="T43" fmla="*/ 1 h 105"/>
                <a:gd name="T44" fmla="*/ 27 w 71"/>
                <a:gd name="T45" fmla="*/ 0 h 105"/>
                <a:gd name="T46" fmla="*/ 44 w 71"/>
                <a:gd name="T47" fmla="*/ 7 h 105"/>
                <a:gd name="T48" fmla="*/ 51 w 71"/>
                <a:gd name="T49" fmla="*/ 13 h 105"/>
                <a:gd name="T50" fmla="*/ 58 w 71"/>
                <a:gd name="T51" fmla="*/ 19 h 105"/>
                <a:gd name="T52" fmla="*/ 66 w 71"/>
                <a:gd name="T53" fmla="*/ 36 h 105"/>
                <a:gd name="T54" fmla="*/ 70 w 71"/>
                <a:gd name="T55" fmla="*/ 54 h 105"/>
                <a:gd name="T56" fmla="*/ 71 w 71"/>
                <a:gd name="T57" fmla="*/ 72 h 105"/>
                <a:gd name="T58" fmla="*/ 71 w 71"/>
                <a:gd name="T59" fmla="*/ 78 h 105"/>
                <a:gd name="T60" fmla="*/ 71 w 71"/>
                <a:gd name="T61" fmla="*/ 79 h 105"/>
                <a:gd name="T62" fmla="*/ 68 w 71"/>
                <a:gd name="T63" fmla="*/ 90 h 105"/>
                <a:gd name="T64" fmla="*/ 55 w 71"/>
                <a:gd name="T65" fmla="*/ 104 h 105"/>
                <a:gd name="T66" fmla="*/ 40 w 71"/>
                <a:gd name="T67" fmla="*/ 104 h 105"/>
                <a:gd name="T68" fmla="*/ 36 w 71"/>
                <a:gd name="T69" fmla="*/ 103 h 105"/>
                <a:gd name="T70" fmla="*/ 31 w 71"/>
                <a:gd name="T71" fmla="*/ 101 h 105"/>
                <a:gd name="T72" fmla="*/ 23 w 71"/>
                <a:gd name="T73" fmla="*/ 96 h 105"/>
                <a:gd name="T74" fmla="*/ 20 w 71"/>
                <a:gd name="T75" fmla="*/ 93 h 105"/>
                <a:gd name="T76" fmla="*/ 14 w 71"/>
                <a:gd name="T77" fmla="*/ 85 h 105"/>
                <a:gd name="T78" fmla="*/ 9 w 71"/>
                <a:gd name="T79" fmla="*/ 77 h 105"/>
                <a:gd name="T80" fmla="*/ 6 w 71"/>
                <a:gd name="T81" fmla="*/ 69 h 105"/>
                <a:gd name="T82" fmla="*/ 3 w 71"/>
                <a:gd name="T83" fmla="*/ 60 h 105"/>
                <a:gd name="T84" fmla="*/ 0 w 71"/>
                <a:gd name="T85" fmla="*/ 41 h 105"/>
                <a:gd name="T86" fmla="*/ 1 w 71"/>
                <a:gd name="T87" fmla="*/ 40 h 105"/>
                <a:gd name="T88" fmla="*/ 2 w 71"/>
                <a:gd name="T8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105">
                  <a:moveTo>
                    <a:pt x="2" y="41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7"/>
                    <a:pt x="4" y="53"/>
                    <a:pt x="6" y="59"/>
                  </a:cubicBezTo>
                  <a:cubicBezTo>
                    <a:pt x="6" y="60"/>
                    <a:pt x="7" y="62"/>
                    <a:pt x="7" y="63"/>
                  </a:cubicBezTo>
                  <a:cubicBezTo>
                    <a:pt x="7" y="65"/>
                    <a:pt x="8" y="66"/>
                    <a:pt x="9" y="68"/>
                  </a:cubicBezTo>
                  <a:cubicBezTo>
                    <a:pt x="9" y="69"/>
                    <a:pt x="10" y="70"/>
                    <a:pt x="10" y="72"/>
                  </a:cubicBezTo>
                  <a:cubicBezTo>
                    <a:pt x="11" y="73"/>
                    <a:pt x="11" y="75"/>
                    <a:pt x="12" y="76"/>
                  </a:cubicBezTo>
                  <a:cubicBezTo>
                    <a:pt x="13" y="77"/>
                    <a:pt x="13" y="79"/>
                    <a:pt x="14" y="8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5"/>
                    <a:pt x="18" y="86"/>
                    <a:pt x="19" y="87"/>
                  </a:cubicBezTo>
                  <a:cubicBezTo>
                    <a:pt x="20" y="88"/>
                    <a:pt x="21" y="89"/>
                    <a:pt x="22" y="91"/>
                  </a:cubicBezTo>
                  <a:cubicBezTo>
                    <a:pt x="23" y="91"/>
                    <a:pt x="23" y="92"/>
                    <a:pt x="24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7" y="94"/>
                    <a:pt x="28" y="95"/>
                    <a:pt x="29" y="96"/>
                  </a:cubicBezTo>
                  <a:cubicBezTo>
                    <a:pt x="30" y="97"/>
                    <a:pt x="31" y="98"/>
                    <a:pt x="33" y="98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8" y="100"/>
                    <a:pt x="38" y="100"/>
                    <a:pt x="39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3" y="101"/>
                    <a:pt x="44" y="101"/>
                    <a:pt x="45" y="101"/>
                  </a:cubicBezTo>
                  <a:cubicBezTo>
                    <a:pt x="48" y="101"/>
                    <a:pt x="51" y="101"/>
                    <a:pt x="54" y="100"/>
                  </a:cubicBezTo>
                  <a:cubicBezTo>
                    <a:pt x="56" y="99"/>
                    <a:pt x="59" y="98"/>
                    <a:pt x="60" y="96"/>
                  </a:cubicBezTo>
                  <a:cubicBezTo>
                    <a:pt x="62" y="94"/>
                    <a:pt x="64" y="92"/>
                    <a:pt x="65" y="89"/>
                  </a:cubicBezTo>
                  <a:cubicBezTo>
                    <a:pt x="66" y="86"/>
                    <a:pt x="66" y="84"/>
                    <a:pt x="67" y="81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69"/>
                    <a:pt x="67" y="66"/>
                    <a:pt x="67" y="63"/>
                  </a:cubicBezTo>
                  <a:cubicBezTo>
                    <a:pt x="67" y="60"/>
                    <a:pt x="66" y="57"/>
                    <a:pt x="66" y="5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4" y="43"/>
                    <a:pt x="63" y="40"/>
                    <a:pt x="63" y="37"/>
                  </a:cubicBezTo>
                  <a:cubicBezTo>
                    <a:pt x="62" y="34"/>
                    <a:pt x="61" y="31"/>
                    <a:pt x="60" y="29"/>
                  </a:cubicBezTo>
                  <a:cubicBezTo>
                    <a:pt x="58" y="26"/>
                    <a:pt x="57" y="23"/>
                    <a:pt x="55" y="21"/>
                  </a:cubicBezTo>
                  <a:cubicBezTo>
                    <a:pt x="55" y="20"/>
                    <a:pt x="54" y="19"/>
                    <a:pt x="53" y="18"/>
                  </a:cubicBezTo>
                  <a:cubicBezTo>
                    <a:pt x="52" y="17"/>
                    <a:pt x="51" y="16"/>
                    <a:pt x="50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0" y="7"/>
                    <a:pt x="38" y="6"/>
                    <a:pt x="35" y="5"/>
                  </a:cubicBezTo>
                  <a:cubicBezTo>
                    <a:pt x="32" y="3"/>
                    <a:pt x="30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1"/>
                    <a:pt x="33" y="2"/>
                    <a:pt x="36" y="3"/>
                  </a:cubicBezTo>
                  <a:cubicBezTo>
                    <a:pt x="38" y="4"/>
                    <a:pt x="41" y="6"/>
                    <a:pt x="44" y="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4"/>
                    <a:pt x="54" y="15"/>
                    <a:pt x="55" y="16"/>
                  </a:cubicBezTo>
                  <a:cubicBezTo>
                    <a:pt x="56" y="17"/>
                    <a:pt x="57" y="18"/>
                    <a:pt x="58" y="19"/>
                  </a:cubicBezTo>
                  <a:cubicBezTo>
                    <a:pt x="59" y="22"/>
                    <a:pt x="61" y="25"/>
                    <a:pt x="62" y="27"/>
                  </a:cubicBezTo>
                  <a:cubicBezTo>
                    <a:pt x="64" y="30"/>
                    <a:pt x="65" y="33"/>
                    <a:pt x="66" y="36"/>
                  </a:cubicBezTo>
                  <a:cubicBezTo>
                    <a:pt x="67" y="39"/>
                    <a:pt x="67" y="42"/>
                    <a:pt x="68" y="45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7"/>
                    <a:pt x="71" y="60"/>
                    <a:pt x="71" y="63"/>
                  </a:cubicBezTo>
                  <a:cubicBezTo>
                    <a:pt x="71" y="66"/>
                    <a:pt x="71" y="69"/>
                    <a:pt x="71" y="72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0" y="84"/>
                    <a:pt x="70" y="87"/>
                    <a:pt x="68" y="90"/>
                  </a:cubicBezTo>
                  <a:cubicBezTo>
                    <a:pt x="67" y="93"/>
                    <a:pt x="66" y="96"/>
                    <a:pt x="63" y="99"/>
                  </a:cubicBezTo>
                  <a:cubicBezTo>
                    <a:pt x="61" y="101"/>
                    <a:pt x="58" y="103"/>
                    <a:pt x="55" y="104"/>
                  </a:cubicBezTo>
                  <a:cubicBezTo>
                    <a:pt x="52" y="105"/>
                    <a:pt x="48" y="105"/>
                    <a:pt x="45" y="105"/>
                  </a:cubicBezTo>
                  <a:cubicBezTo>
                    <a:pt x="44" y="104"/>
                    <a:pt x="42" y="104"/>
                    <a:pt x="40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0" y="101"/>
                    <a:pt x="28" y="100"/>
                    <a:pt x="27" y="99"/>
                  </a:cubicBezTo>
                  <a:cubicBezTo>
                    <a:pt x="26" y="98"/>
                    <a:pt x="24" y="97"/>
                    <a:pt x="23" y="9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4"/>
                    <a:pt x="20" y="94"/>
                    <a:pt x="20" y="93"/>
                  </a:cubicBezTo>
                  <a:cubicBezTo>
                    <a:pt x="19" y="92"/>
                    <a:pt x="17" y="91"/>
                    <a:pt x="17" y="89"/>
                  </a:cubicBezTo>
                  <a:cubicBezTo>
                    <a:pt x="16" y="88"/>
                    <a:pt x="15" y="87"/>
                    <a:pt x="14" y="85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0"/>
                    <a:pt x="10" y="79"/>
                    <a:pt x="9" y="77"/>
                  </a:cubicBezTo>
                  <a:cubicBezTo>
                    <a:pt x="9" y="76"/>
                    <a:pt x="8" y="74"/>
                    <a:pt x="8" y="73"/>
                  </a:cubicBezTo>
                  <a:cubicBezTo>
                    <a:pt x="7" y="71"/>
                    <a:pt x="6" y="70"/>
                    <a:pt x="6" y="69"/>
                  </a:cubicBezTo>
                  <a:cubicBezTo>
                    <a:pt x="5" y="67"/>
                    <a:pt x="5" y="66"/>
                    <a:pt x="5" y="64"/>
                  </a:cubicBezTo>
                  <a:cubicBezTo>
                    <a:pt x="4" y="63"/>
                    <a:pt x="4" y="61"/>
                    <a:pt x="3" y="60"/>
                  </a:cubicBezTo>
                  <a:cubicBezTo>
                    <a:pt x="2" y="54"/>
                    <a:pt x="1" y="4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0"/>
                    <a:pt x="1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2" name="Freeform 346">
              <a:extLst>
                <a:ext uri="{FF2B5EF4-FFF2-40B4-BE49-F238E27FC236}">
                  <a16:creationId xmlns:a16="http://schemas.microsoft.com/office/drawing/2014/main" id="{8D86D4FD-49EC-4C44-A043-E9CF02652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5" y="3870325"/>
              <a:ext cx="77788" cy="204788"/>
            </a:xfrm>
            <a:custGeom>
              <a:avLst/>
              <a:gdLst>
                <a:gd name="T0" fmla="*/ 0 w 28"/>
                <a:gd name="T1" fmla="*/ 72 h 73"/>
                <a:gd name="T2" fmla="*/ 3 w 28"/>
                <a:gd name="T3" fmla="*/ 70 h 73"/>
                <a:gd name="T4" fmla="*/ 6 w 28"/>
                <a:gd name="T5" fmla="*/ 67 h 73"/>
                <a:gd name="T6" fmla="*/ 9 w 28"/>
                <a:gd name="T7" fmla="*/ 63 h 73"/>
                <a:gd name="T8" fmla="*/ 13 w 28"/>
                <a:gd name="T9" fmla="*/ 59 h 73"/>
                <a:gd name="T10" fmla="*/ 16 w 28"/>
                <a:gd name="T11" fmla="*/ 53 h 73"/>
                <a:gd name="T12" fmla="*/ 18 w 28"/>
                <a:gd name="T13" fmla="*/ 50 h 73"/>
                <a:gd name="T14" fmla="*/ 19 w 28"/>
                <a:gd name="T15" fmla="*/ 47 h 73"/>
                <a:gd name="T16" fmla="*/ 22 w 28"/>
                <a:gd name="T17" fmla="*/ 40 h 73"/>
                <a:gd name="T18" fmla="*/ 23 w 28"/>
                <a:gd name="T19" fmla="*/ 33 h 73"/>
                <a:gd name="T20" fmla="*/ 24 w 28"/>
                <a:gd name="T21" fmla="*/ 29 h 73"/>
                <a:gd name="T22" fmla="*/ 24 w 28"/>
                <a:gd name="T23" fmla="*/ 25 h 73"/>
                <a:gd name="T24" fmla="*/ 25 w 28"/>
                <a:gd name="T25" fmla="*/ 19 h 73"/>
                <a:gd name="T26" fmla="*/ 25 w 28"/>
                <a:gd name="T27" fmla="*/ 13 h 73"/>
                <a:gd name="T28" fmla="*/ 24 w 28"/>
                <a:gd name="T29" fmla="*/ 8 h 73"/>
                <a:gd name="T30" fmla="*/ 24 w 28"/>
                <a:gd name="T31" fmla="*/ 4 h 73"/>
                <a:gd name="T32" fmla="*/ 24 w 28"/>
                <a:gd name="T33" fmla="*/ 0 h 73"/>
                <a:gd name="T34" fmla="*/ 24 w 28"/>
                <a:gd name="T35" fmla="*/ 0 h 73"/>
                <a:gd name="T36" fmla="*/ 24 w 28"/>
                <a:gd name="T37" fmla="*/ 0 h 73"/>
                <a:gd name="T38" fmla="*/ 25 w 28"/>
                <a:gd name="T39" fmla="*/ 0 h 73"/>
                <a:gd name="T40" fmla="*/ 26 w 28"/>
                <a:gd name="T41" fmla="*/ 3 h 73"/>
                <a:gd name="T42" fmla="*/ 26 w 28"/>
                <a:gd name="T43" fmla="*/ 7 h 73"/>
                <a:gd name="T44" fmla="*/ 27 w 28"/>
                <a:gd name="T45" fmla="*/ 13 h 73"/>
                <a:gd name="T46" fmla="*/ 28 w 28"/>
                <a:gd name="T47" fmla="*/ 19 h 73"/>
                <a:gd name="T48" fmla="*/ 28 w 28"/>
                <a:gd name="T49" fmla="*/ 26 h 73"/>
                <a:gd name="T50" fmla="*/ 28 w 28"/>
                <a:gd name="T51" fmla="*/ 29 h 73"/>
                <a:gd name="T52" fmla="*/ 27 w 28"/>
                <a:gd name="T53" fmla="*/ 33 h 73"/>
                <a:gd name="T54" fmla="*/ 26 w 28"/>
                <a:gd name="T55" fmla="*/ 41 h 73"/>
                <a:gd name="T56" fmla="*/ 23 w 28"/>
                <a:gd name="T57" fmla="*/ 48 h 73"/>
                <a:gd name="T58" fmla="*/ 21 w 28"/>
                <a:gd name="T59" fmla="*/ 52 h 73"/>
                <a:gd name="T60" fmla="*/ 19 w 28"/>
                <a:gd name="T61" fmla="*/ 55 h 73"/>
                <a:gd name="T62" fmla="*/ 15 w 28"/>
                <a:gd name="T63" fmla="*/ 61 h 73"/>
                <a:gd name="T64" fmla="*/ 11 w 28"/>
                <a:gd name="T65" fmla="*/ 65 h 73"/>
                <a:gd name="T66" fmla="*/ 7 w 28"/>
                <a:gd name="T67" fmla="*/ 69 h 73"/>
                <a:gd name="T68" fmla="*/ 4 w 28"/>
                <a:gd name="T69" fmla="*/ 71 h 73"/>
                <a:gd name="T70" fmla="*/ 1 w 28"/>
                <a:gd name="T71" fmla="*/ 73 h 73"/>
                <a:gd name="T72" fmla="*/ 1 w 28"/>
                <a:gd name="T73" fmla="*/ 73 h 73"/>
                <a:gd name="T74" fmla="*/ 0 w 28"/>
                <a:gd name="T75" fmla="*/ 73 h 73"/>
                <a:gd name="T76" fmla="*/ 0 w 28"/>
                <a:gd name="T77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73">
                  <a:moveTo>
                    <a:pt x="0" y="72"/>
                  </a:moveTo>
                  <a:cubicBezTo>
                    <a:pt x="0" y="72"/>
                    <a:pt x="1" y="71"/>
                    <a:pt x="3" y="70"/>
                  </a:cubicBezTo>
                  <a:cubicBezTo>
                    <a:pt x="4" y="69"/>
                    <a:pt x="5" y="68"/>
                    <a:pt x="6" y="67"/>
                  </a:cubicBezTo>
                  <a:cubicBezTo>
                    <a:pt x="7" y="66"/>
                    <a:pt x="8" y="65"/>
                    <a:pt x="9" y="63"/>
                  </a:cubicBezTo>
                  <a:cubicBezTo>
                    <a:pt x="10" y="62"/>
                    <a:pt x="12" y="60"/>
                    <a:pt x="13" y="59"/>
                  </a:cubicBezTo>
                  <a:cubicBezTo>
                    <a:pt x="14" y="57"/>
                    <a:pt x="15" y="55"/>
                    <a:pt x="16" y="53"/>
                  </a:cubicBezTo>
                  <a:cubicBezTo>
                    <a:pt x="17" y="52"/>
                    <a:pt x="17" y="51"/>
                    <a:pt x="18" y="50"/>
                  </a:cubicBezTo>
                  <a:cubicBezTo>
                    <a:pt x="18" y="49"/>
                    <a:pt x="19" y="48"/>
                    <a:pt x="19" y="47"/>
                  </a:cubicBezTo>
                  <a:cubicBezTo>
                    <a:pt x="20" y="44"/>
                    <a:pt x="21" y="42"/>
                    <a:pt x="22" y="40"/>
                  </a:cubicBezTo>
                  <a:cubicBezTo>
                    <a:pt x="23" y="37"/>
                    <a:pt x="23" y="35"/>
                    <a:pt x="23" y="33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4" y="28"/>
                    <a:pt x="24" y="27"/>
                    <a:pt x="24" y="25"/>
                  </a:cubicBezTo>
                  <a:cubicBezTo>
                    <a:pt x="24" y="23"/>
                    <a:pt x="25" y="21"/>
                    <a:pt x="25" y="19"/>
                  </a:cubicBezTo>
                  <a:cubicBezTo>
                    <a:pt x="25" y="17"/>
                    <a:pt x="25" y="15"/>
                    <a:pt x="25" y="13"/>
                  </a:cubicBezTo>
                  <a:cubicBezTo>
                    <a:pt x="25" y="11"/>
                    <a:pt x="24" y="9"/>
                    <a:pt x="24" y="8"/>
                  </a:cubicBezTo>
                  <a:cubicBezTo>
                    <a:pt x="24" y="6"/>
                    <a:pt x="24" y="5"/>
                    <a:pt x="24" y="4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6" y="3"/>
                  </a:cubicBezTo>
                  <a:cubicBezTo>
                    <a:pt x="26" y="5"/>
                    <a:pt x="26" y="6"/>
                    <a:pt x="26" y="7"/>
                  </a:cubicBezTo>
                  <a:cubicBezTo>
                    <a:pt x="27" y="9"/>
                    <a:pt x="27" y="11"/>
                    <a:pt x="27" y="13"/>
                  </a:cubicBezTo>
                  <a:cubicBezTo>
                    <a:pt x="28" y="14"/>
                    <a:pt x="28" y="17"/>
                    <a:pt x="28" y="19"/>
                  </a:cubicBezTo>
                  <a:cubicBezTo>
                    <a:pt x="28" y="21"/>
                    <a:pt x="28" y="23"/>
                    <a:pt x="28" y="26"/>
                  </a:cubicBezTo>
                  <a:cubicBezTo>
                    <a:pt x="28" y="27"/>
                    <a:pt x="28" y="28"/>
                    <a:pt x="28" y="29"/>
                  </a:cubicBezTo>
                  <a:cubicBezTo>
                    <a:pt x="28" y="31"/>
                    <a:pt x="27" y="32"/>
                    <a:pt x="27" y="33"/>
                  </a:cubicBezTo>
                  <a:cubicBezTo>
                    <a:pt x="27" y="36"/>
                    <a:pt x="26" y="38"/>
                    <a:pt x="26" y="41"/>
                  </a:cubicBezTo>
                  <a:cubicBezTo>
                    <a:pt x="25" y="43"/>
                    <a:pt x="24" y="46"/>
                    <a:pt x="23" y="48"/>
                  </a:cubicBezTo>
                  <a:cubicBezTo>
                    <a:pt x="22" y="49"/>
                    <a:pt x="22" y="50"/>
                    <a:pt x="21" y="52"/>
                  </a:cubicBezTo>
                  <a:cubicBezTo>
                    <a:pt x="21" y="53"/>
                    <a:pt x="20" y="54"/>
                    <a:pt x="19" y="55"/>
                  </a:cubicBezTo>
                  <a:cubicBezTo>
                    <a:pt x="18" y="57"/>
                    <a:pt x="17" y="59"/>
                    <a:pt x="15" y="61"/>
                  </a:cubicBezTo>
                  <a:cubicBezTo>
                    <a:pt x="14" y="62"/>
                    <a:pt x="13" y="64"/>
                    <a:pt x="11" y="65"/>
                  </a:cubicBezTo>
                  <a:cubicBezTo>
                    <a:pt x="10" y="67"/>
                    <a:pt x="8" y="68"/>
                    <a:pt x="7" y="69"/>
                  </a:cubicBezTo>
                  <a:cubicBezTo>
                    <a:pt x="6" y="70"/>
                    <a:pt x="5" y="71"/>
                    <a:pt x="4" y="71"/>
                  </a:cubicBezTo>
                  <a:cubicBezTo>
                    <a:pt x="2" y="72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301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3" name="Freeform 347">
              <a:extLst>
                <a:ext uri="{FF2B5EF4-FFF2-40B4-BE49-F238E27FC236}">
                  <a16:creationId xmlns:a16="http://schemas.microsoft.com/office/drawing/2014/main" id="{E66722D5-BA92-4F29-A4BC-E940E35E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0" y="5302250"/>
              <a:ext cx="60325" cy="314325"/>
            </a:xfrm>
            <a:custGeom>
              <a:avLst/>
              <a:gdLst>
                <a:gd name="T0" fmla="*/ 21 w 21"/>
                <a:gd name="T1" fmla="*/ 1 h 112"/>
                <a:gd name="T2" fmla="*/ 18 w 21"/>
                <a:gd name="T3" fmla="*/ 18 h 112"/>
                <a:gd name="T4" fmla="*/ 11 w 21"/>
                <a:gd name="T5" fmla="*/ 56 h 112"/>
                <a:gd name="T6" fmla="*/ 7 w 21"/>
                <a:gd name="T7" fmla="*/ 76 h 112"/>
                <a:gd name="T8" fmla="*/ 6 w 21"/>
                <a:gd name="T9" fmla="*/ 85 h 112"/>
                <a:gd name="T10" fmla="*/ 4 w 21"/>
                <a:gd name="T11" fmla="*/ 94 h 112"/>
                <a:gd name="T12" fmla="*/ 2 w 21"/>
                <a:gd name="T13" fmla="*/ 111 h 112"/>
                <a:gd name="T14" fmla="*/ 1 w 21"/>
                <a:gd name="T15" fmla="*/ 112 h 112"/>
                <a:gd name="T16" fmla="*/ 0 w 21"/>
                <a:gd name="T17" fmla="*/ 111 h 112"/>
                <a:gd name="T18" fmla="*/ 1 w 21"/>
                <a:gd name="T19" fmla="*/ 93 h 112"/>
                <a:gd name="T20" fmla="*/ 2 w 21"/>
                <a:gd name="T21" fmla="*/ 85 h 112"/>
                <a:gd name="T22" fmla="*/ 3 w 21"/>
                <a:gd name="T23" fmla="*/ 75 h 112"/>
                <a:gd name="T24" fmla="*/ 7 w 21"/>
                <a:gd name="T25" fmla="*/ 55 h 112"/>
                <a:gd name="T26" fmla="*/ 11 w 21"/>
                <a:gd name="T27" fmla="*/ 35 h 112"/>
                <a:gd name="T28" fmla="*/ 14 w 21"/>
                <a:gd name="T29" fmla="*/ 17 h 112"/>
                <a:gd name="T30" fmla="*/ 18 w 21"/>
                <a:gd name="T31" fmla="*/ 5 h 112"/>
                <a:gd name="T32" fmla="*/ 19 w 21"/>
                <a:gd name="T33" fmla="*/ 1 h 112"/>
                <a:gd name="T34" fmla="*/ 20 w 21"/>
                <a:gd name="T35" fmla="*/ 0 h 112"/>
                <a:gd name="T36" fmla="*/ 21 w 21"/>
                <a:gd name="T37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12">
                  <a:moveTo>
                    <a:pt x="21" y="1"/>
                  </a:moveTo>
                  <a:cubicBezTo>
                    <a:pt x="21" y="1"/>
                    <a:pt x="19" y="8"/>
                    <a:pt x="18" y="18"/>
                  </a:cubicBezTo>
                  <a:cubicBezTo>
                    <a:pt x="16" y="28"/>
                    <a:pt x="13" y="42"/>
                    <a:pt x="11" y="56"/>
                  </a:cubicBezTo>
                  <a:cubicBezTo>
                    <a:pt x="9" y="63"/>
                    <a:pt x="8" y="70"/>
                    <a:pt x="7" y="76"/>
                  </a:cubicBezTo>
                  <a:cubicBezTo>
                    <a:pt x="7" y="79"/>
                    <a:pt x="6" y="82"/>
                    <a:pt x="6" y="85"/>
                  </a:cubicBezTo>
                  <a:cubicBezTo>
                    <a:pt x="5" y="88"/>
                    <a:pt x="5" y="91"/>
                    <a:pt x="4" y="94"/>
                  </a:cubicBezTo>
                  <a:cubicBezTo>
                    <a:pt x="3" y="104"/>
                    <a:pt x="2" y="111"/>
                    <a:pt x="2" y="111"/>
                  </a:cubicBezTo>
                  <a:cubicBezTo>
                    <a:pt x="2" y="112"/>
                    <a:pt x="2" y="112"/>
                    <a:pt x="1" y="112"/>
                  </a:cubicBezTo>
                  <a:cubicBezTo>
                    <a:pt x="0" y="112"/>
                    <a:pt x="0" y="111"/>
                    <a:pt x="0" y="111"/>
                  </a:cubicBezTo>
                  <a:cubicBezTo>
                    <a:pt x="0" y="111"/>
                    <a:pt x="0" y="104"/>
                    <a:pt x="1" y="93"/>
                  </a:cubicBezTo>
                  <a:cubicBezTo>
                    <a:pt x="1" y="91"/>
                    <a:pt x="2" y="88"/>
                    <a:pt x="2" y="85"/>
                  </a:cubicBezTo>
                  <a:cubicBezTo>
                    <a:pt x="3" y="82"/>
                    <a:pt x="3" y="79"/>
                    <a:pt x="3" y="75"/>
                  </a:cubicBezTo>
                  <a:cubicBezTo>
                    <a:pt x="5" y="69"/>
                    <a:pt x="5" y="62"/>
                    <a:pt x="7" y="55"/>
                  </a:cubicBezTo>
                  <a:cubicBezTo>
                    <a:pt x="8" y="48"/>
                    <a:pt x="9" y="41"/>
                    <a:pt x="11" y="35"/>
                  </a:cubicBezTo>
                  <a:cubicBezTo>
                    <a:pt x="12" y="29"/>
                    <a:pt x="13" y="23"/>
                    <a:pt x="14" y="17"/>
                  </a:cubicBezTo>
                  <a:cubicBezTo>
                    <a:pt x="16" y="12"/>
                    <a:pt x="17" y="8"/>
                    <a:pt x="18" y="5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1" y="0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409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4" name="Freeform 348">
              <a:extLst>
                <a:ext uri="{FF2B5EF4-FFF2-40B4-BE49-F238E27FC236}">
                  <a16:creationId xmlns:a16="http://schemas.microsoft.com/office/drawing/2014/main" id="{F4690B47-F08F-4D70-B72B-2D42213D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5565775"/>
              <a:ext cx="642938" cy="271463"/>
            </a:xfrm>
            <a:custGeom>
              <a:avLst/>
              <a:gdLst>
                <a:gd name="T0" fmla="*/ 5 w 229"/>
                <a:gd name="T1" fmla="*/ 29 h 97"/>
                <a:gd name="T2" fmla="*/ 31 w 229"/>
                <a:gd name="T3" fmla="*/ 21 h 97"/>
                <a:gd name="T4" fmla="*/ 78 w 229"/>
                <a:gd name="T5" fmla="*/ 9 h 97"/>
                <a:gd name="T6" fmla="*/ 137 w 229"/>
                <a:gd name="T7" fmla="*/ 1 h 97"/>
                <a:gd name="T8" fmla="*/ 201 w 229"/>
                <a:gd name="T9" fmla="*/ 12 h 97"/>
                <a:gd name="T10" fmla="*/ 205 w 229"/>
                <a:gd name="T11" fmla="*/ 14 h 97"/>
                <a:gd name="T12" fmla="*/ 205 w 229"/>
                <a:gd name="T13" fmla="*/ 14 h 97"/>
                <a:gd name="T14" fmla="*/ 206 w 229"/>
                <a:gd name="T15" fmla="*/ 15 h 97"/>
                <a:gd name="T16" fmla="*/ 212 w 229"/>
                <a:gd name="T17" fmla="*/ 24 h 97"/>
                <a:gd name="T18" fmla="*/ 228 w 229"/>
                <a:gd name="T19" fmla="*/ 65 h 97"/>
                <a:gd name="T20" fmla="*/ 228 w 229"/>
                <a:gd name="T21" fmla="*/ 86 h 97"/>
                <a:gd name="T22" fmla="*/ 221 w 229"/>
                <a:gd name="T23" fmla="*/ 96 h 97"/>
                <a:gd name="T24" fmla="*/ 220 w 229"/>
                <a:gd name="T25" fmla="*/ 97 h 97"/>
                <a:gd name="T26" fmla="*/ 219 w 229"/>
                <a:gd name="T27" fmla="*/ 97 h 97"/>
                <a:gd name="T28" fmla="*/ 218 w 229"/>
                <a:gd name="T29" fmla="*/ 97 h 97"/>
                <a:gd name="T30" fmla="*/ 214 w 229"/>
                <a:gd name="T31" fmla="*/ 96 h 97"/>
                <a:gd name="T32" fmla="*/ 198 w 229"/>
                <a:gd name="T33" fmla="*/ 74 h 97"/>
                <a:gd name="T34" fmla="*/ 191 w 229"/>
                <a:gd name="T35" fmla="*/ 60 h 97"/>
                <a:gd name="T36" fmla="*/ 192 w 229"/>
                <a:gd name="T37" fmla="*/ 60 h 97"/>
                <a:gd name="T38" fmla="*/ 194 w 229"/>
                <a:gd name="T39" fmla="*/ 63 h 97"/>
                <a:gd name="T40" fmla="*/ 209 w 229"/>
                <a:gd name="T41" fmla="*/ 87 h 97"/>
                <a:gd name="T42" fmla="*/ 223 w 229"/>
                <a:gd name="T43" fmla="*/ 90 h 97"/>
                <a:gd name="T44" fmla="*/ 226 w 229"/>
                <a:gd name="T45" fmla="*/ 79 h 97"/>
                <a:gd name="T46" fmla="*/ 215 w 229"/>
                <a:gd name="T47" fmla="*/ 39 h 97"/>
                <a:gd name="T48" fmla="*/ 204 w 229"/>
                <a:gd name="T49" fmla="*/ 20 h 97"/>
                <a:gd name="T50" fmla="*/ 202 w 229"/>
                <a:gd name="T51" fmla="*/ 18 h 97"/>
                <a:gd name="T52" fmla="*/ 202 w 229"/>
                <a:gd name="T53" fmla="*/ 18 h 97"/>
                <a:gd name="T54" fmla="*/ 202 w 229"/>
                <a:gd name="T55" fmla="*/ 17 h 97"/>
                <a:gd name="T56" fmla="*/ 169 w 229"/>
                <a:gd name="T57" fmla="*/ 7 h 97"/>
                <a:gd name="T58" fmla="*/ 107 w 229"/>
                <a:gd name="T59" fmla="*/ 8 h 97"/>
                <a:gd name="T60" fmla="*/ 53 w 229"/>
                <a:gd name="T61" fmla="*/ 18 h 97"/>
                <a:gd name="T62" fmla="*/ 16 w 229"/>
                <a:gd name="T63" fmla="*/ 28 h 97"/>
                <a:gd name="T64" fmla="*/ 2 w 229"/>
                <a:gd name="T65" fmla="*/ 32 h 97"/>
                <a:gd name="T66" fmla="*/ 1 w 229"/>
                <a:gd name="T67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97">
                  <a:moveTo>
                    <a:pt x="1" y="30"/>
                  </a:moveTo>
                  <a:cubicBezTo>
                    <a:pt x="1" y="30"/>
                    <a:pt x="2" y="30"/>
                    <a:pt x="5" y="29"/>
                  </a:cubicBezTo>
                  <a:cubicBezTo>
                    <a:pt x="7" y="28"/>
                    <a:pt x="10" y="27"/>
                    <a:pt x="15" y="26"/>
                  </a:cubicBezTo>
                  <a:cubicBezTo>
                    <a:pt x="19" y="24"/>
                    <a:pt x="25" y="23"/>
                    <a:pt x="31" y="21"/>
                  </a:cubicBezTo>
                  <a:cubicBezTo>
                    <a:pt x="37" y="18"/>
                    <a:pt x="44" y="17"/>
                    <a:pt x="52" y="15"/>
                  </a:cubicBezTo>
                  <a:cubicBezTo>
                    <a:pt x="60" y="13"/>
                    <a:pt x="69" y="10"/>
                    <a:pt x="78" y="9"/>
                  </a:cubicBezTo>
                  <a:cubicBezTo>
                    <a:pt x="87" y="7"/>
                    <a:pt x="96" y="5"/>
                    <a:pt x="106" y="4"/>
                  </a:cubicBezTo>
                  <a:cubicBezTo>
                    <a:pt x="116" y="2"/>
                    <a:pt x="127" y="1"/>
                    <a:pt x="137" y="1"/>
                  </a:cubicBezTo>
                  <a:cubicBezTo>
                    <a:pt x="148" y="0"/>
                    <a:pt x="159" y="1"/>
                    <a:pt x="170" y="2"/>
                  </a:cubicBezTo>
                  <a:cubicBezTo>
                    <a:pt x="180" y="3"/>
                    <a:pt x="191" y="6"/>
                    <a:pt x="201" y="12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15"/>
                    <a:pt x="207" y="16"/>
                    <a:pt x="207" y="17"/>
                  </a:cubicBezTo>
                  <a:cubicBezTo>
                    <a:pt x="209" y="19"/>
                    <a:pt x="211" y="21"/>
                    <a:pt x="212" y="24"/>
                  </a:cubicBezTo>
                  <a:cubicBezTo>
                    <a:pt x="215" y="28"/>
                    <a:pt x="217" y="33"/>
                    <a:pt x="219" y="38"/>
                  </a:cubicBezTo>
                  <a:cubicBezTo>
                    <a:pt x="223" y="47"/>
                    <a:pt x="226" y="56"/>
                    <a:pt x="228" y="65"/>
                  </a:cubicBezTo>
                  <a:cubicBezTo>
                    <a:pt x="229" y="70"/>
                    <a:pt x="229" y="75"/>
                    <a:pt x="229" y="79"/>
                  </a:cubicBezTo>
                  <a:cubicBezTo>
                    <a:pt x="229" y="81"/>
                    <a:pt x="229" y="84"/>
                    <a:pt x="228" y="86"/>
                  </a:cubicBezTo>
                  <a:cubicBezTo>
                    <a:pt x="228" y="88"/>
                    <a:pt x="227" y="90"/>
                    <a:pt x="226" y="92"/>
                  </a:cubicBezTo>
                  <a:cubicBezTo>
                    <a:pt x="225" y="94"/>
                    <a:pt x="223" y="95"/>
                    <a:pt x="221" y="96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8" y="97"/>
                    <a:pt x="218" y="97"/>
                  </a:cubicBezTo>
                  <a:cubicBezTo>
                    <a:pt x="217" y="97"/>
                    <a:pt x="216" y="97"/>
                    <a:pt x="216" y="97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1" y="94"/>
                    <a:pt x="209" y="91"/>
                    <a:pt x="207" y="88"/>
                  </a:cubicBezTo>
                  <a:cubicBezTo>
                    <a:pt x="203" y="82"/>
                    <a:pt x="200" y="78"/>
                    <a:pt x="198" y="74"/>
                  </a:cubicBezTo>
                  <a:cubicBezTo>
                    <a:pt x="196" y="69"/>
                    <a:pt x="194" y="66"/>
                    <a:pt x="193" y="64"/>
                  </a:cubicBezTo>
                  <a:cubicBezTo>
                    <a:pt x="192" y="62"/>
                    <a:pt x="191" y="60"/>
                    <a:pt x="191" y="60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60"/>
                    <a:pt x="193" y="61"/>
                    <a:pt x="194" y="63"/>
                  </a:cubicBezTo>
                  <a:cubicBezTo>
                    <a:pt x="195" y="65"/>
                    <a:pt x="197" y="69"/>
                    <a:pt x="199" y="73"/>
                  </a:cubicBezTo>
                  <a:cubicBezTo>
                    <a:pt x="202" y="77"/>
                    <a:pt x="205" y="81"/>
                    <a:pt x="209" y="87"/>
                  </a:cubicBezTo>
                  <a:cubicBezTo>
                    <a:pt x="211" y="89"/>
                    <a:pt x="213" y="92"/>
                    <a:pt x="216" y="94"/>
                  </a:cubicBezTo>
                  <a:cubicBezTo>
                    <a:pt x="217" y="96"/>
                    <a:pt x="221" y="93"/>
                    <a:pt x="223" y="90"/>
                  </a:cubicBezTo>
                  <a:cubicBezTo>
                    <a:pt x="224" y="89"/>
                    <a:pt x="225" y="87"/>
                    <a:pt x="225" y="85"/>
                  </a:cubicBezTo>
                  <a:cubicBezTo>
                    <a:pt x="226" y="83"/>
                    <a:pt x="226" y="81"/>
                    <a:pt x="226" y="79"/>
                  </a:cubicBezTo>
                  <a:cubicBezTo>
                    <a:pt x="226" y="75"/>
                    <a:pt x="225" y="71"/>
                    <a:pt x="224" y="66"/>
                  </a:cubicBezTo>
                  <a:cubicBezTo>
                    <a:pt x="222" y="57"/>
                    <a:pt x="219" y="48"/>
                    <a:pt x="215" y="39"/>
                  </a:cubicBezTo>
                  <a:cubicBezTo>
                    <a:pt x="213" y="35"/>
                    <a:pt x="211" y="30"/>
                    <a:pt x="208" y="26"/>
                  </a:cubicBezTo>
                  <a:cubicBezTo>
                    <a:pt x="207" y="24"/>
                    <a:pt x="206" y="21"/>
                    <a:pt x="204" y="20"/>
                  </a:cubicBezTo>
                  <a:cubicBezTo>
                    <a:pt x="204" y="19"/>
                    <a:pt x="204" y="19"/>
                    <a:pt x="203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0" y="11"/>
                    <a:pt x="179" y="8"/>
                    <a:pt x="169" y="7"/>
                  </a:cubicBezTo>
                  <a:cubicBezTo>
                    <a:pt x="158" y="5"/>
                    <a:pt x="148" y="5"/>
                    <a:pt x="137" y="5"/>
                  </a:cubicBezTo>
                  <a:cubicBezTo>
                    <a:pt x="127" y="6"/>
                    <a:pt x="117" y="7"/>
                    <a:pt x="107" y="8"/>
                  </a:cubicBezTo>
                  <a:cubicBezTo>
                    <a:pt x="97" y="9"/>
                    <a:pt x="87" y="11"/>
                    <a:pt x="78" y="13"/>
                  </a:cubicBezTo>
                  <a:cubicBezTo>
                    <a:pt x="69" y="14"/>
                    <a:pt x="61" y="16"/>
                    <a:pt x="53" y="18"/>
                  </a:cubicBezTo>
                  <a:cubicBezTo>
                    <a:pt x="45" y="20"/>
                    <a:pt x="38" y="21"/>
                    <a:pt x="32" y="23"/>
                  </a:cubicBezTo>
                  <a:cubicBezTo>
                    <a:pt x="26" y="25"/>
                    <a:pt x="20" y="27"/>
                    <a:pt x="16" y="28"/>
                  </a:cubicBezTo>
                  <a:cubicBezTo>
                    <a:pt x="11" y="29"/>
                    <a:pt x="8" y="30"/>
                    <a:pt x="5" y="31"/>
                  </a:cubicBezTo>
                  <a:cubicBezTo>
                    <a:pt x="3" y="32"/>
                    <a:pt x="2" y="32"/>
                    <a:pt x="2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0" y="31"/>
                    <a:pt x="1" y="31"/>
                    <a:pt x="1" y="30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5" name="Freeform 349">
              <a:extLst>
                <a:ext uri="{FF2B5EF4-FFF2-40B4-BE49-F238E27FC236}">
                  <a16:creationId xmlns:a16="http://schemas.microsoft.com/office/drawing/2014/main" id="{993E0EE8-191F-416C-82BF-4F81731E2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950" y="5705475"/>
              <a:ext cx="77788" cy="149225"/>
            </a:xfrm>
            <a:custGeom>
              <a:avLst/>
              <a:gdLst>
                <a:gd name="T0" fmla="*/ 23 w 28"/>
                <a:gd name="T1" fmla="*/ 1 h 53"/>
                <a:gd name="T2" fmla="*/ 24 w 28"/>
                <a:gd name="T3" fmla="*/ 4 h 53"/>
                <a:gd name="T4" fmla="*/ 25 w 28"/>
                <a:gd name="T5" fmla="*/ 7 h 53"/>
                <a:gd name="T6" fmla="*/ 25 w 28"/>
                <a:gd name="T7" fmla="*/ 9 h 53"/>
                <a:gd name="T8" fmla="*/ 26 w 28"/>
                <a:gd name="T9" fmla="*/ 10 h 53"/>
                <a:gd name="T10" fmla="*/ 26 w 28"/>
                <a:gd name="T11" fmla="*/ 11 h 53"/>
                <a:gd name="T12" fmla="*/ 27 w 28"/>
                <a:gd name="T13" fmla="*/ 16 h 53"/>
                <a:gd name="T14" fmla="*/ 28 w 28"/>
                <a:gd name="T15" fmla="*/ 22 h 53"/>
                <a:gd name="T16" fmla="*/ 28 w 28"/>
                <a:gd name="T17" fmla="*/ 29 h 53"/>
                <a:gd name="T18" fmla="*/ 28 w 28"/>
                <a:gd name="T19" fmla="*/ 35 h 53"/>
                <a:gd name="T20" fmla="*/ 27 w 28"/>
                <a:gd name="T21" fmla="*/ 37 h 53"/>
                <a:gd name="T22" fmla="*/ 27 w 28"/>
                <a:gd name="T23" fmla="*/ 38 h 53"/>
                <a:gd name="T24" fmla="*/ 27 w 28"/>
                <a:gd name="T25" fmla="*/ 39 h 53"/>
                <a:gd name="T26" fmla="*/ 26 w 28"/>
                <a:gd name="T27" fmla="*/ 42 h 53"/>
                <a:gd name="T28" fmla="*/ 22 w 28"/>
                <a:gd name="T29" fmla="*/ 48 h 53"/>
                <a:gd name="T30" fmla="*/ 20 w 28"/>
                <a:gd name="T31" fmla="*/ 50 h 53"/>
                <a:gd name="T32" fmla="*/ 17 w 28"/>
                <a:gd name="T33" fmla="*/ 52 h 53"/>
                <a:gd name="T34" fmla="*/ 14 w 28"/>
                <a:gd name="T35" fmla="*/ 53 h 53"/>
                <a:gd name="T36" fmla="*/ 12 w 28"/>
                <a:gd name="T37" fmla="*/ 53 h 53"/>
                <a:gd name="T38" fmla="*/ 11 w 28"/>
                <a:gd name="T39" fmla="*/ 53 h 53"/>
                <a:gd name="T40" fmla="*/ 10 w 28"/>
                <a:gd name="T41" fmla="*/ 53 h 53"/>
                <a:gd name="T42" fmla="*/ 9 w 28"/>
                <a:gd name="T43" fmla="*/ 53 h 53"/>
                <a:gd name="T44" fmla="*/ 7 w 28"/>
                <a:gd name="T45" fmla="*/ 53 h 53"/>
                <a:gd name="T46" fmla="*/ 4 w 28"/>
                <a:gd name="T47" fmla="*/ 53 h 53"/>
                <a:gd name="T48" fmla="*/ 1 w 28"/>
                <a:gd name="T49" fmla="*/ 52 h 53"/>
                <a:gd name="T50" fmla="*/ 0 w 28"/>
                <a:gd name="T51" fmla="*/ 51 h 53"/>
                <a:gd name="T52" fmla="*/ 1 w 28"/>
                <a:gd name="T53" fmla="*/ 51 h 53"/>
                <a:gd name="T54" fmla="*/ 1 w 28"/>
                <a:gd name="T55" fmla="*/ 51 h 53"/>
                <a:gd name="T56" fmla="*/ 4 w 28"/>
                <a:gd name="T57" fmla="*/ 51 h 53"/>
                <a:gd name="T58" fmla="*/ 7 w 28"/>
                <a:gd name="T59" fmla="*/ 51 h 53"/>
                <a:gd name="T60" fmla="*/ 9 w 28"/>
                <a:gd name="T61" fmla="*/ 51 h 53"/>
                <a:gd name="T62" fmla="*/ 10 w 28"/>
                <a:gd name="T63" fmla="*/ 50 h 53"/>
                <a:gd name="T64" fmla="*/ 11 w 28"/>
                <a:gd name="T65" fmla="*/ 50 h 53"/>
                <a:gd name="T66" fmla="*/ 11 w 28"/>
                <a:gd name="T67" fmla="*/ 50 h 53"/>
                <a:gd name="T68" fmla="*/ 13 w 28"/>
                <a:gd name="T69" fmla="*/ 50 h 53"/>
                <a:gd name="T70" fmla="*/ 15 w 28"/>
                <a:gd name="T71" fmla="*/ 49 h 53"/>
                <a:gd name="T72" fmla="*/ 17 w 28"/>
                <a:gd name="T73" fmla="*/ 47 h 53"/>
                <a:gd name="T74" fmla="*/ 19 w 28"/>
                <a:gd name="T75" fmla="*/ 45 h 53"/>
                <a:gd name="T76" fmla="*/ 22 w 28"/>
                <a:gd name="T77" fmla="*/ 41 h 53"/>
                <a:gd name="T78" fmla="*/ 22 w 28"/>
                <a:gd name="T79" fmla="*/ 38 h 53"/>
                <a:gd name="T80" fmla="*/ 23 w 28"/>
                <a:gd name="T81" fmla="*/ 37 h 53"/>
                <a:gd name="T82" fmla="*/ 23 w 28"/>
                <a:gd name="T83" fmla="*/ 36 h 53"/>
                <a:gd name="T84" fmla="*/ 23 w 28"/>
                <a:gd name="T85" fmla="*/ 35 h 53"/>
                <a:gd name="T86" fmla="*/ 23 w 28"/>
                <a:gd name="T87" fmla="*/ 29 h 53"/>
                <a:gd name="T88" fmla="*/ 23 w 28"/>
                <a:gd name="T89" fmla="*/ 23 h 53"/>
                <a:gd name="T90" fmla="*/ 23 w 28"/>
                <a:gd name="T91" fmla="*/ 17 h 53"/>
                <a:gd name="T92" fmla="*/ 22 w 28"/>
                <a:gd name="T93" fmla="*/ 12 h 53"/>
                <a:gd name="T94" fmla="*/ 22 w 28"/>
                <a:gd name="T95" fmla="*/ 11 h 53"/>
                <a:gd name="T96" fmla="*/ 22 w 28"/>
                <a:gd name="T97" fmla="*/ 10 h 53"/>
                <a:gd name="T98" fmla="*/ 22 w 28"/>
                <a:gd name="T99" fmla="*/ 8 h 53"/>
                <a:gd name="T100" fmla="*/ 21 w 28"/>
                <a:gd name="T101" fmla="*/ 4 h 53"/>
                <a:gd name="T102" fmla="*/ 21 w 28"/>
                <a:gd name="T103" fmla="*/ 1 h 53"/>
                <a:gd name="T104" fmla="*/ 22 w 28"/>
                <a:gd name="T105" fmla="*/ 0 h 53"/>
                <a:gd name="T106" fmla="*/ 23 w 28"/>
                <a:gd name="T10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53">
                  <a:moveTo>
                    <a:pt x="23" y="1"/>
                  </a:moveTo>
                  <a:cubicBezTo>
                    <a:pt x="23" y="1"/>
                    <a:pt x="23" y="2"/>
                    <a:pt x="24" y="4"/>
                  </a:cubicBezTo>
                  <a:cubicBezTo>
                    <a:pt x="24" y="5"/>
                    <a:pt x="24" y="6"/>
                    <a:pt x="25" y="7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3"/>
                    <a:pt x="27" y="15"/>
                    <a:pt x="27" y="16"/>
                  </a:cubicBezTo>
                  <a:cubicBezTo>
                    <a:pt x="27" y="18"/>
                    <a:pt x="28" y="20"/>
                    <a:pt x="28" y="22"/>
                  </a:cubicBezTo>
                  <a:cubicBezTo>
                    <a:pt x="28" y="24"/>
                    <a:pt x="28" y="27"/>
                    <a:pt x="28" y="29"/>
                  </a:cubicBezTo>
                  <a:cubicBezTo>
                    <a:pt x="28" y="31"/>
                    <a:pt x="28" y="33"/>
                    <a:pt x="28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6" y="41"/>
                    <a:pt x="26" y="42"/>
                  </a:cubicBezTo>
                  <a:cubicBezTo>
                    <a:pt x="25" y="44"/>
                    <a:pt x="24" y="46"/>
                    <a:pt x="22" y="48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19" y="51"/>
                    <a:pt x="18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ubicBezTo>
                    <a:pt x="13" y="53"/>
                    <a:pt x="12" y="53"/>
                    <a:pt x="12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9" y="53"/>
                    <a:pt x="9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6" y="53"/>
                    <a:pt x="4" y="53"/>
                    <a:pt x="4" y="53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2" y="51"/>
                    <a:pt x="4" y="51"/>
                  </a:cubicBezTo>
                  <a:cubicBezTo>
                    <a:pt x="5" y="51"/>
                    <a:pt x="6" y="51"/>
                    <a:pt x="7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9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3" y="50"/>
                    <a:pt x="13" y="50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6" y="48"/>
                    <a:pt x="17" y="48"/>
                    <a:pt x="17" y="47"/>
                  </a:cubicBezTo>
                  <a:cubicBezTo>
                    <a:pt x="18" y="46"/>
                    <a:pt x="19" y="46"/>
                    <a:pt x="19" y="45"/>
                  </a:cubicBezTo>
                  <a:cubicBezTo>
                    <a:pt x="20" y="44"/>
                    <a:pt x="21" y="42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4" y="31"/>
                    <a:pt x="23" y="29"/>
                  </a:cubicBezTo>
                  <a:cubicBezTo>
                    <a:pt x="23" y="27"/>
                    <a:pt x="24" y="25"/>
                    <a:pt x="23" y="23"/>
                  </a:cubicBezTo>
                  <a:cubicBezTo>
                    <a:pt x="23" y="21"/>
                    <a:pt x="23" y="19"/>
                    <a:pt x="23" y="17"/>
                  </a:cubicBezTo>
                  <a:cubicBezTo>
                    <a:pt x="23" y="15"/>
                    <a:pt x="23" y="14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6"/>
                    <a:pt x="22" y="5"/>
                    <a:pt x="21" y="4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1"/>
                    <a:pt x="21" y="1"/>
                    <a:pt x="22" y="0"/>
                  </a:cubicBezTo>
                  <a:cubicBezTo>
                    <a:pt x="22" y="0"/>
                    <a:pt x="22" y="1"/>
                    <a:pt x="23" y="1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6" name="Freeform 350">
              <a:extLst>
                <a:ext uri="{FF2B5EF4-FFF2-40B4-BE49-F238E27FC236}">
                  <a16:creationId xmlns:a16="http://schemas.microsoft.com/office/drawing/2014/main" id="{BB20B3D5-3924-4B75-A839-C8235303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263" y="5730875"/>
              <a:ext cx="47625" cy="138113"/>
            </a:xfrm>
            <a:custGeom>
              <a:avLst/>
              <a:gdLst>
                <a:gd name="T0" fmla="*/ 1 w 17"/>
                <a:gd name="T1" fmla="*/ 0 h 49"/>
                <a:gd name="T2" fmla="*/ 7 w 17"/>
                <a:gd name="T3" fmla="*/ 7 h 49"/>
                <a:gd name="T4" fmla="*/ 9 w 17"/>
                <a:gd name="T5" fmla="*/ 11 h 49"/>
                <a:gd name="T6" fmla="*/ 12 w 17"/>
                <a:gd name="T7" fmla="*/ 15 h 49"/>
                <a:gd name="T8" fmla="*/ 14 w 17"/>
                <a:gd name="T9" fmla="*/ 20 h 49"/>
                <a:gd name="T10" fmla="*/ 16 w 17"/>
                <a:gd name="T11" fmla="*/ 25 h 49"/>
                <a:gd name="T12" fmla="*/ 17 w 17"/>
                <a:gd name="T13" fmla="*/ 31 h 49"/>
                <a:gd name="T14" fmla="*/ 17 w 17"/>
                <a:gd name="T15" fmla="*/ 33 h 49"/>
                <a:gd name="T16" fmla="*/ 17 w 17"/>
                <a:gd name="T17" fmla="*/ 36 h 49"/>
                <a:gd name="T18" fmla="*/ 16 w 17"/>
                <a:gd name="T19" fmla="*/ 42 h 49"/>
                <a:gd name="T20" fmla="*/ 15 w 17"/>
                <a:gd name="T21" fmla="*/ 43 h 49"/>
                <a:gd name="T22" fmla="*/ 15 w 17"/>
                <a:gd name="T23" fmla="*/ 44 h 49"/>
                <a:gd name="T24" fmla="*/ 14 w 17"/>
                <a:gd name="T25" fmla="*/ 45 h 49"/>
                <a:gd name="T26" fmla="*/ 13 w 17"/>
                <a:gd name="T27" fmla="*/ 46 h 49"/>
                <a:gd name="T28" fmla="*/ 10 w 17"/>
                <a:gd name="T29" fmla="*/ 48 h 49"/>
                <a:gd name="T30" fmla="*/ 8 w 17"/>
                <a:gd name="T31" fmla="*/ 49 h 49"/>
                <a:gd name="T32" fmla="*/ 7 w 17"/>
                <a:gd name="T33" fmla="*/ 49 h 49"/>
                <a:gd name="T34" fmla="*/ 7 w 17"/>
                <a:gd name="T35" fmla="*/ 49 h 49"/>
                <a:gd name="T36" fmla="*/ 5 w 17"/>
                <a:gd name="T37" fmla="*/ 49 h 49"/>
                <a:gd name="T38" fmla="*/ 4 w 17"/>
                <a:gd name="T39" fmla="*/ 49 h 49"/>
                <a:gd name="T40" fmla="*/ 3 w 17"/>
                <a:gd name="T41" fmla="*/ 48 h 49"/>
                <a:gd name="T42" fmla="*/ 4 w 17"/>
                <a:gd name="T43" fmla="*/ 48 h 49"/>
                <a:gd name="T44" fmla="*/ 4 w 17"/>
                <a:gd name="T45" fmla="*/ 48 h 49"/>
                <a:gd name="T46" fmla="*/ 5 w 17"/>
                <a:gd name="T47" fmla="*/ 48 h 49"/>
                <a:gd name="T48" fmla="*/ 6 w 17"/>
                <a:gd name="T49" fmla="*/ 47 h 49"/>
                <a:gd name="T50" fmla="*/ 7 w 17"/>
                <a:gd name="T51" fmla="*/ 47 h 49"/>
                <a:gd name="T52" fmla="*/ 7 w 17"/>
                <a:gd name="T53" fmla="*/ 47 h 49"/>
                <a:gd name="T54" fmla="*/ 8 w 17"/>
                <a:gd name="T55" fmla="*/ 46 h 49"/>
                <a:gd name="T56" fmla="*/ 11 w 17"/>
                <a:gd name="T57" fmla="*/ 44 h 49"/>
                <a:gd name="T58" fmla="*/ 11 w 17"/>
                <a:gd name="T59" fmla="*/ 43 h 49"/>
                <a:gd name="T60" fmla="*/ 11 w 17"/>
                <a:gd name="T61" fmla="*/ 42 h 49"/>
                <a:gd name="T62" fmla="*/ 12 w 17"/>
                <a:gd name="T63" fmla="*/ 41 h 49"/>
                <a:gd name="T64" fmla="*/ 12 w 17"/>
                <a:gd name="T65" fmla="*/ 40 h 49"/>
                <a:gd name="T66" fmla="*/ 13 w 17"/>
                <a:gd name="T67" fmla="*/ 36 h 49"/>
                <a:gd name="T68" fmla="*/ 13 w 17"/>
                <a:gd name="T69" fmla="*/ 34 h 49"/>
                <a:gd name="T70" fmla="*/ 12 w 17"/>
                <a:gd name="T71" fmla="*/ 31 h 49"/>
                <a:gd name="T72" fmla="*/ 11 w 17"/>
                <a:gd name="T73" fmla="*/ 27 h 49"/>
                <a:gd name="T74" fmla="*/ 9 w 17"/>
                <a:gd name="T75" fmla="*/ 22 h 49"/>
                <a:gd name="T76" fmla="*/ 8 w 17"/>
                <a:gd name="T77" fmla="*/ 17 h 49"/>
                <a:gd name="T78" fmla="*/ 6 w 17"/>
                <a:gd name="T79" fmla="*/ 13 h 49"/>
                <a:gd name="T80" fmla="*/ 4 w 17"/>
                <a:gd name="T81" fmla="*/ 9 h 49"/>
                <a:gd name="T82" fmla="*/ 0 w 17"/>
                <a:gd name="T83" fmla="*/ 1 h 49"/>
                <a:gd name="T84" fmla="*/ 0 w 17"/>
                <a:gd name="T85" fmla="*/ 0 h 49"/>
                <a:gd name="T86" fmla="*/ 1 w 17"/>
                <a:gd name="T8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" h="49">
                  <a:moveTo>
                    <a:pt x="1" y="0"/>
                  </a:moveTo>
                  <a:cubicBezTo>
                    <a:pt x="1" y="0"/>
                    <a:pt x="4" y="2"/>
                    <a:pt x="7" y="7"/>
                  </a:cubicBezTo>
                  <a:cubicBezTo>
                    <a:pt x="8" y="8"/>
                    <a:pt x="9" y="9"/>
                    <a:pt x="9" y="11"/>
                  </a:cubicBezTo>
                  <a:cubicBezTo>
                    <a:pt x="10" y="12"/>
                    <a:pt x="11" y="14"/>
                    <a:pt x="12" y="15"/>
                  </a:cubicBezTo>
                  <a:cubicBezTo>
                    <a:pt x="12" y="17"/>
                    <a:pt x="13" y="18"/>
                    <a:pt x="14" y="20"/>
                  </a:cubicBezTo>
                  <a:cubicBezTo>
                    <a:pt x="14" y="22"/>
                    <a:pt x="15" y="23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7" y="35"/>
                    <a:pt x="17" y="36"/>
                  </a:cubicBezTo>
                  <a:cubicBezTo>
                    <a:pt x="17" y="38"/>
                    <a:pt x="16" y="40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4"/>
                    <a:pt x="15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1" y="48"/>
                    <a:pt x="10" y="48"/>
                  </a:cubicBezTo>
                  <a:cubicBezTo>
                    <a:pt x="9" y="48"/>
                    <a:pt x="9" y="49"/>
                    <a:pt x="8" y="49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9" y="45"/>
                    <a:pt x="10" y="45"/>
                    <a:pt x="11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8"/>
                    <a:pt x="13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2" y="30"/>
                    <a:pt x="11" y="28"/>
                    <a:pt x="11" y="27"/>
                  </a:cubicBezTo>
                  <a:cubicBezTo>
                    <a:pt x="11" y="25"/>
                    <a:pt x="10" y="23"/>
                    <a:pt x="9" y="22"/>
                  </a:cubicBezTo>
                  <a:cubicBezTo>
                    <a:pt x="9" y="20"/>
                    <a:pt x="8" y="18"/>
                    <a:pt x="8" y="17"/>
                  </a:cubicBezTo>
                  <a:cubicBezTo>
                    <a:pt x="7" y="15"/>
                    <a:pt x="6" y="14"/>
                    <a:pt x="6" y="13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7" name="Freeform 351">
              <a:extLst>
                <a:ext uri="{FF2B5EF4-FFF2-40B4-BE49-F238E27FC236}">
                  <a16:creationId xmlns:a16="http://schemas.microsoft.com/office/drawing/2014/main" id="{38D7BF12-E825-4618-8EDA-31A258F6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516438"/>
              <a:ext cx="139700" cy="44450"/>
            </a:xfrm>
            <a:custGeom>
              <a:avLst/>
              <a:gdLst>
                <a:gd name="T0" fmla="*/ 1 w 50"/>
                <a:gd name="T1" fmla="*/ 13 h 16"/>
                <a:gd name="T2" fmla="*/ 1 w 50"/>
                <a:gd name="T3" fmla="*/ 13 h 16"/>
                <a:gd name="T4" fmla="*/ 2 w 50"/>
                <a:gd name="T5" fmla="*/ 12 h 16"/>
                <a:gd name="T6" fmla="*/ 7 w 50"/>
                <a:gd name="T7" fmla="*/ 7 h 16"/>
                <a:gd name="T8" fmla="*/ 15 w 50"/>
                <a:gd name="T9" fmla="*/ 3 h 16"/>
                <a:gd name="T10" fmla="*/ 20 w 50"/>
                <a:gd name="T11" fmla="*/ 1 h 16"/>
                <a:gd name="T12" fmla="*/ 25 w 50"/>
                <a:gd name="T13" fmla="*/ 0 h 16"/>
                <a:gd name="T14" fmla="*/ 28 w 50"/>
                <a:gd name="T15" fmla="*/ 0 h 16"/>
                <a:gd name="T16" fmla="*/ 30 w 50"/>
                <a:gd name="T17" fmla="*/ 1 h 16"/>
                <a:gd name="T18" fmla="*/ 35 w 50"/>
                <a:gd name="T19" fmla="*/ 2 h 16"/>
                <a:gd name="T20" fmla="*/ 40 w 50"/>
                <a:gd name="T21" fmla="*/ 4 h 16"/>
                <a:gd name="T22" fmla="*/ 43 w 50"/>
                <a:gd name="T23" fmla="*/ 6 h 16"/>
                <a:gd name="T24" fmla="*/ 46 w 50"/>
                <a:gd name="T25" fmla="*/ 9 h 16"/>
                <a:gd name="T26" fmla="*/ 48 w 50"/>
                <a:gd name="T27" fmla="*/ 11 h 16"/>
                <a:gd name="T28" fmla="*/ 49 w 50"/>
                <a:gd name="T29" fmla="*/ 12 h 16"/>
                <a:gd name="T30" fmla="*/ 49 w 50"/>
                <a:gd name="T31" fmla="*/ 15 h 16"/>
                <a:gd name="T32" fmla="*/ 47 w 50"/>
                <a:gd name="T33" fmla="*/ 15 h 16"/>
                <a:gd name="T34" fmla="*/ 47 w 50"/>
                <a:gd name="T35" fmla="*/ 15 h 16"/>
                <a:gd name="T36" fmla="*/ 45 w 50"/>
                <a:gd name="T37" fmla="*/ 13 h 16"/>
                <a:gd name="T38" fmla="*/ 43 w 50"/>
                <a:gd name="T39" fmla="*/ 12 h 16"/>
                <a:gd name="T40" fmla="*/ 41 w 50"/>
                <a:gd name="T41" fmla="*/ 10 h 16"/>
                <a:gd name="T42" fmla="*/ 37 w 50"/>
                <a:gd name="T43" fmla="*/ 8 h 16"/>
                <a:gd name="T44" fmla="*/ 34 w 50"/>
                <a:gd name="T45" fmla="*/ 7 h 16"/>
                <a:gd name="T46" fmla="*/ 30 w 50"/>
                <a:gd name="T47" fmla="*/ 6 h 16"/>
                <a:gd name="T48" fmla="*/ 27 w 50"/>
                <a:gd name="T49" fmla="*/ 6 h 16"/>
                <a:gd name="T50" fmla="*/ 25 w 50"/>
                <a:gd name="T51" fmla="*/ 6 h 16"/>
                <a:gd name="T52" fmla="*/ 21 w 50"/>
                <a:gd name="T53" fmla="*/ 7 h 16"/>
                <a:gd name="T54" fmla="*/ 17 w 50"/>
                <a:gd name="T55" fmla="*/ 8 h 16"/>
                <a:gd name="T56" fmla="*/ 13 w 50"/>
                <a:gd name="T57" fmla="*/ 10 h 16"/>
                <a:gd name="T58" fmla="*/ 10 w 50"/>
                <a:gd name="T59" fmla="*/ 11 h 16"/>
                <a:gd name="T60" fmla="*/ 3 w 50"/>
                <a:gd name="T61" fmla="*/ 16 h 16"/>
                <a:gd name="T62" fmla="*/ 3 w 50"/>
                <a:gd name="T63" fmla="*/ 16 h 16"/>
                <a:gd name="T64" fmla="*/ 1 w 50"/>
                <a:gd name="T65" fmla="*/ 15 h 16"/>
                <a:gd name="T66" fmla="*/ 1 w 50"/>
                <a:gd name="T6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16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6" y="2"/>
                    <a:pt x="18" y="2"/>
                    <a:pt x="20" y="1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4" y="1"/>
                    <a:pt x="35" y="2"/>
                  </a:cubicBezTo>
                  <a:cubicBezTo>
                    <a:pt x="37" y="2"/>
                    <a:pt x="38" y="3"/>
                    <a:pt x="40" y="4"/>
                  </a:cubicBezTo>
                  <a:cubicBezTo>
                    <a:pt x="41" y="4"/>
                    <a:pt x="42" y="5"/>
                    <a:pt x="43" y="6"/>
                  </a:cubicBezTo>
                  <a:cubicBezTo>
                    <a:pt x="44" y="7"/>
                    <a:pt x="45" y="8"/>
                    <a:pt x="46" y="9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3"/>
                    <a:pt x="50" y="14"/>
                    <a:pt x="49" y="15"/>
                  </a:cubicBezTo>
                  <a:cubicBezTo>
                    <a:pt x="49" y="15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5" y="13"/>
                  </a:cubicBezTo>
                  <a:cubicBezTo>
                    <a:pt x="45" y="13"/>
                    <a:pt x="44" y="12"/>
                    <a:pt x="43" y="12"/>
                  </a:cubicBezTo>
                  <a:cubicBezTo>
                    <a:pt x="43" y="11"/>
                    <a:pt x="42" y="11"/>
                    <a:pt x="41" y="10"/>
                  </a:cubicBezTo>
                  <a:cubicBezTo>
                    <a:pt x="40" y="10"/>
                    <a:pt x="39" y="9"/>
                    <a:pt x="37" y="8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2" y="7"/>
                    <a:pt x="31" y="6"/>
                    <a:pt x="30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2" y="7"/>
                    <a:pt x="21" y="7"/>
                  </a:cubicBezTo>
                  <a:cubicBezTo>
                    <a:pt x="20" y="7"/>
                    <a:pt x="18" y="8"/>
                    <a:pt x="17" y="8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6" y="14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5"/>
                    <a:pt x="0" y="14"/>
                    <a:pt x="1" y="13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8" name="Freeform 352">
              <a:extLst>
                <a:ext uri="{FF2B5EF4-FFF2-40B4-BE49-F238E27FC236}">
                  <a16:creationId xmlns:a16="http://schemas.microsoft.com/office/drawing/2014/main" id="{6E629794-C76B-4042-A43B-DD4B2D60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11688"/>
              <a:ext cx="252413" cy="73025"/>
            </a:xfrm>
            <a:custGeom>
              <a:avLst/>
              <a:gdLst>
                <a:gd name="T0" fmla="*/ 51 w 90"/>
                <a:gd name="T1" fmla="*/ 4 h 26"/>
                <a:gd name="T2" fmla="*/ 0 w 90"/>
                <a:gd name="T3" fmla="*/ 12 h 26"/>
                <a:gd name="T4" fmla="*/ 49 w 90"/>
                <a:gd name="T5" fmla="*/ 26 h 26"/>
                <a:gd name="T6" fmla="*/ 90 w 90"/>
                <a:gd name="T7" fmla="*/ 20 h 26"/>
                <a:gd name="T8" fmla="*/ 90 w 90"/>
                <a:gd name="T9" fmla="*/ 20 h 26"/>
                <a:gd name="T10" fmla="*/ 51 w 90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6">
                  <a:moveTo>
                    <a:pt x="51" y="4"/>
                  </a:moveTo>
                  <a:cubicBezTo>
                    <a:pt x="19" y="0"/>
                    <a:pt x="4" y="9"/>
                    <a:pt x="0" y="12"/>
                  </a:cubicBezTo>
                  <a:cubicBezTo>
                    <a:pt x="12" y="20"/>
                    <a:pt x="28" y="25"/>
                    <a:pt x="49" y="26"/>
                  </a:cubicBezTo>
                  <a:cubicBezTo>
                    <a:pt x="66" y="26"/>
                    <a:pt x="79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73" y="6"/>
                    <a:pt x="51" y="4"/>
                  </a:cubicBezTo>
                </a:path>
              </a:pathLst>
            </a:custGeom>
            <a:solidFill>
              <a:srgbClr val="D5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9" name="Freeform 353">
              <a:extLst>
                <a:ext uri="{FF2B5EF4-FFF2-40B4-BE49-F238E27FC236}">
                  <a16:creationId xmlns:a16="http://schemas.microsoft.com/office/drawing/2014/main" id="{A08014B2-7B4E-4878-9D01-FF7FE630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838" y="4614863"/>
              <a:ext cx="233363" cy="66675"/>
            </a:xfrm>
            <a:custGeom>
              <a:avLst/>
              <a:gdLst>
                <a:gd name="T0" fmla="*/ 0 w 83"/>
                <a:gd name="T1" fmla="*/ 7 h 24"/>
                <a:gd name="T2" fmla="*/ 44 w 83"/>
                <a:gd name="T3" fmla="*/ 3 h 24"/>
                <a:gd name="T4" fmla="*/ 83 w 83"/>
                <a:gd name="T5" fmla="*/ 19 h 24"/>
                <a:gd name="T6" fmla="*/ 83 w 83"/>
                <a:gd name="T7" fmla="*/ 19 h 24"/>
                <a:gd name="T8" fmla="*/ 0 w 8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">
                  <a:moveTo>
                    <a:pt x="0" y="7"/>
                  </a:moveTo>
                  <a:cubicBezTo>
                    <a:pt x="8" y="4"/>
                    <a:pt x="22" y="0"/>
                    <a:pt x="44" y="3"/>
                  </a:cubicBezTo>
                  <a:cubicBezTo>
                    <a:pt x="66" y="5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55" y="24"/>
                    <a:pt x="25" y="20"/>
                    <a:pt x="0" y="7"/>
                  </a:cubicBezTo>
                </a:path>
              </a:pathLst>
            </a:custGeom>
            <a:solidFill>
              <a:srgbClr val="D5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0" name="Freeform 354">
              <a:extLst>
                <a:ext uri="{FF2B5EF4-FFF2-40B4-BE49-F238E27FC236}">
                  <a16:creationId xmlns:a16="http://schemas.microsoft.com/office/drawing/2014/main" id="{5176B025-6076-498D-813E-A1073F018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8788" y="4641850"/>
              <a:ext cx="252413" cy="42863"/>
            </a:xfrm>
            <a:custGeom>
              <a:avLst/>
              <a:gdLst>
                <a:gd name="T0" fmla="*/ 53 w 90"/>
                <a:gd name="T1" fmla="*/ 15 h 15"/>
                <a:gd name="T2" fmla="*/ 53 w 90"/>
                <a:gd name="T3" fmla="*/ 15 h 15"/>
                <a:gd name="T4" fmla="*/ 53 w 90"/>
                <a:gd name="T5" fmla="*/ 15 h 15"/>
                <a:gd name="T6" fmla="*/ 53 w 90"/>
                <a:gd name="T7" fmla="*/ 15 h 15"/>
                <a:gd name="T8" fmla="*/ 49 w 90"/>
                <a:gd name="T9" fmla="*/ 15 h 15"/>
                <a:gd name="T10" fmla="*/ 53 w 90"/>
                <a:gd name="T11" fmla="*/ 15 h 15"/>
                <a:gd name="T12" fmla="*/ 49 w 90"/>
                <a:gd name="T13" fmla="*/ 15 h 15"/>
                <a:gd name="T14" fmla="*/ 89 w 90"/>
                <a:gd name="T15" fmla="*/ 9 h 15"/>
                <a:gd name="T16" fmla="*/ 89 w 90"/>
                <a:gd name="T17" fmla="*/ 9 h 15"/>
                <a:gd name="T18" fmla="*/ 89 w 90"/>
                <a:gd name="T19" fmla="*/ 9 h 15"/>
                <a:gd name="T20" fmla="*/ 90 w 90"/>
                <a:gd name="T21" fmla="*/ 9 h 15"/>
                <a:gd name="T22" fmla="*/ 89 w 90"/>
                <a:gd name="T23" fmla="*/ 9 h 15"/>
                <a:gd name="T24" fmla="*/ 90 w 90"/>
                <a:gd name="T25" fmla="*/ 9 h 15"/>
                <a:gd name="T26" fmla="*/ 90 w 90"/>
                <a:gd name="T27" fmla="*/ 9 h 15"/>
                <a:gd name="T28" fmla="*/ 90 w 90"/>
                <a:gd name="T29" fmla="*/ 9 h 15"/>
                <a:gd name="T30" fmla="*/ 90 w 90"/>
                <a:gd name="T31" fmla="*/ 9 h 15"/>
                <a:gd name="T32" fmla="*/ 90 w 90"/>
                <a:gd name="T33" fmla="*/ 9 h 15"/>
                <a:gd name="T34" fmla="*/ 90 w 90"/>
                <a:gd name="T35" fmla="*/ 9 h 15"/>
                <a:gd name="T36" fmla="*/ 90 w 90"/>
                <a:gd name="T37" fmla="*/ 9 h 15"/>
                <a:gd name="T38" fmla="*/ 1 w 90"/>
                <a:gd name="T39" fmla="*/ 0 h 15"/>
                <a:gd name="T40" fmla="*/ 0 w 90"/>
                <a:gd name="T41" fmla="*/ 1 h 15"/>
                <a:gd name="T42" fmla="*/ 0 w 90"/>
                <a:gd name="T43" fmla="*/ 1 h 15"/>
                <a:gd name="T44" fmla="*/ 1 w 90"/>
                <a:gd name="T4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5">
                  <a:moveTo>
                    <a:pt x="53" y="15"/>
                  </a:move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moveTo>
                    <a:pt x="49" y="15"/>
                  </a:moveTo>
                  <a:cubicBezTo>
                    <a:pt x="51" y="15"/>
                    <a:pt x="52" y="15"/>
                    <a:pt x="53" y="15"/>
                  </a:cubicBezTo>
                  <a:cubicBezTo>
                    <a:pt x="52" y="15"/>
                    <a:pt x="51" y="15"/>
                    <a:pt x="49" y="15"/>
                  </a:cubicBezTo>
                  <a:moveTo>
                    <a:pt x="89" y="9"/>
                  </a:move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moveTo>
                    <a:pt x="90" y="9"/>
                  </a:moveTo>
                  <a:cubicBezTo>
                    <a:pt x="90" y="9"/>
                    <a:pt x="89" y="9"/>
                    <a:pt x="89" y="9"/>
                  </a:cubicBezTo>
                  <a:cubicBezTo>
                    <a:pt x="89" y="9"/>
                    <a:pt x="90" y="9"/>
                    <a:pt x="90" y="9"/>
                  </a:cubicBezTo>
                  <a:moveTo>
                    <a:pt x="90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1" name="Freeform 355">
              <a:extLst>
                <a:ext uri="{FF2B5EF4-FFF2-40B4-BE49-F238E27FC236}">
                  <a16:creationId xmlns:a16="http://schemas.microsoft.com/office/drawing/2014/main" id="{59B18734-99C0-40DA-89E9-F8E03645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3913"/>
              <a:ext cx="252413" cy="50800"/>
            </a:xfrm>
            <a:custGeom>
              <a:avLst/>
              <a:gdLst>
                <a:gd name="T0" fmla="*/ 7 w 90"/>
                <a:gd name="T1" fmla="*/ 0 h 18"/>
                <a:gd name="T2" fmla="*/ 1 w 90"/>
                <a:gd name="T3" fmla="*/ 3 h 18"/>
                <a:gd name="T4" fmla="*/ 0 w 90"/>
                <a:gd name="T5" fmla="*/ 4 h 18"/>
                <a:gd name="T6" fmla="*/ 49 w 90"/>
                <a:gd name="T7" fmla="*/ 18 h 18"/>
                <a:gd name="T8" fmla="*/ 49 w 90"/>
                <a:gd name="T9" fmla="*/ 18 h 18"/>
                <a:gd name="T10" fmla="*/ 53 w 90"/>
                <a:gd name="T11" fmla="*/ 18 h 18"/>
                <a:gd name="T12" fmla="*/ 53 w 90"/>
                <a:gd name="T13" fmla="*/ 18 h 18"/>
                <a:gd name="T14" fmla="*/ 53 w 90"/>
                <a:gd name="T15" fmla="*/ 18 h 18"/>
                <a:gd name="T16" fmla="*/ 89 w 90"/>
                <a:gd name="T17" fmla="*/ 12 h 18"/>
                <a:gd name="T18" fmla="*/ 89 w 90"/>
                <a:gd name="T19" fmla="*/ 12 h 18"/>
                <a:gd name="T20" fmla="*/ 89 w 90"/>
                <a:gd name="T21" fmla="*/ 12 h 18"/>
                <a:gd name="T22" fmla="*/ 90 w 90"/>
                <a:gd name="T23" fmla="*/ 12 h 18"/>
                <a:gd name="T24" fmla="*/ 90 w 90"/>
                <a:gd name="T25" fmla="*/ 12 h 18"/>
                <a:gd name="T26" fmla="*/ 90 w 90"/>
                <a:gd name="T27" fmla="*/ 12 h 18"/>
                <a:gd name="T28" fmla="*/ 90 w 90"/>
                <a:gd name="T29" fmla="*/ 12 h 18"/>
                <a:gd name="T30" fmla="*/ 67 w 90"/>
                <a:gd name="T31" fmla="*/ 14 h 18"/>
                <a:gd name="T32" fmla="*/ 67 w 90"/>
                <a:gd name="T33" fmla="*/ 14 h 18"/>
                <a:gd name="T34" fmla="*/ 67 w 90"/>
                <a:gd name="T35" fmla="*/ 14 h 18"/>
                <a:gd name="T36" fmla="*/ 67 w 90"/>
                <a:gd name="T37" fmla="*/ 14 h 18"/>
                <a:gd name="T38" fmla="*/ 67 w 90"/>
                <a:gd name="T39" fmla="*/ 14 h 18"/>
                <a:gd name="T40" fmla="*/ 7 w 90"/>
                <a:gd name="T41" fmla="*/ 0 h 18"/>
                <a:gd name="T42" fmla="*/ 7 w 90"/>
                <a:gd name="T43" fmla="*/ 0 h 18"/>
                <a:gd name="T44" fmla="*/ 7 w 90"/>
                <a:gd name="T4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8">
                  <a:moveTo>
                    <a:pt x="7" y="0"/>
                  </a:moveTo>
                  <a:cubicBezTo>
                    <a:pt x="5" y="1"/>
                    <a:pt x="3" y="2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2" y="12"/>
                    <a:pt x="28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8"/>
                    <a:pt x="52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8" y="18"/>
                    <a:pt x="79" y="16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2" y="13"/>
                    <a:pt x="74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6" y="14"/>
                    <a:pt x="26" y="9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B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2" name="Freeform 356">
              <a:extLst>
                <a:ext uri="{FF2B5EF4-FFF2-40B4-BE49-F238E27FC236}">
                  <a16:creationId xmlns:a16="http://schemas.microsoft.com/office/drawing/2014/main" id="{8D4DBAFC-6ED6-4602-B68B-5E63E9430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7838" y="4633913"/>
              <a:ext cx="233363" cy="39688"/>
            </a:xfrm>
            <a:custGeom>
              <a:avLst/>
              <a:gdLst>
                <a:gd name="T0" fmla="*/ 60 w 83"/>
                <a:gd name="T1" fmla="*/ 14 h 14"/>
                <a:gd name="T2" fmla="*/ 60 w 83"/>
                <a:gd name="T3" fmla="*/ 14 h 14"/>
                <a:gd name="T4" fmla="*/ 60 w 83"/>
                <a:gd name="T5" fmla="*/ 14 h 14"/>
                <a:gd name="T6" fmla="*/ 60 w 83"/>
                <a:gd name="T7" fmla="*/ 14 h 14"/>
                <a:gd name="T8" fmla="*/ 83 w 83"/>
                <a:gd name="T9" fmla="*/ 12 h 14"/>
                <a:gd name="T10" fmla="*/ 83 w 83"/>
                <a:gd name="T11" fmla="*/ 12 h 14"/>
                <a:gd name="T12" fmla="*/ 83 w 83"/>
                <a:gd name="T13" fmla="*/ 12 h 14"/>
                <a:gd name="T14" fmla="*/ 83 w 83"/>
                <a:gd name="T15" fmla="*/ 12 h 14"/>
                <a:gd name="T16" fmla="*/ 0 w 83"/>
                <a:gd name="T17" fmla="*/ 0 h 14"/>
                <a:gd name="T18" fmla="*/ 0 w 83"/>
                <a:gd name="T19" fmla="*/ 0 h 14"/>
                <a:gd name="T20" fmla="*/ 60 w 83"/>
                <a:gd name="T21" fmla="*/ 14 h 14"/>
                <a:gd name="T22" fmla="*/ 0 w 83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">
                  <a:moveTo>
                    <a:pt x="60" y="1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9"/>
                    <a:pt x="39" y="14"/>
                    <a:pt x="60" y="14"/>
                  </a:cubicBezTo>
                  <a:cubicBezTo>
                    <a:pt x="39" y="14"/>
                    <a:pt x="19" y="9"/>
                    <a:pt x="0" y="0"/>
                  </a:cubicBezTo>
                </a:path>
              </a:pathLst>
            </a:custGeom>
            <a:solidFill>
              <a:srgbClr val="BB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3" name="Freeform 357">
              <a:extLst>
                <a:ext uri="{FF2B5EF4-FFF2-40B4-BE49-F238E27FC236}">
                  <a16:creationId xmlns:a16="http://schemas.microsoft.com/office/drawing/2014/main" id="{3AA32453-B91F-43C3-9991-77DA0C6EA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5" y="4406900"/>
              <a:ext cx="463550" cy="260350"/>
            </a:xfrm>
            <a:custGeom>
              <a:avLst/>
              <a:gdLst>
                <a:gd name="T0" fmla="*/ 14 w 165"/>
                <a:gd name="T1" fmla="*/ 14 h 93"/>
                <a:gd name="T2" fmla="*/ 33 w 165"/>
                <a:gd name="T3" fmla="*/ 85 h 93"/>
                <a:gd name="T4" fmla="*/ 84 w 165"/>
                <a:gd name="T5" fmla="*/ 77 h 93"/>
                <a:gd name="T6" fmla="*/ 123 w 165"/>
                <a:gd name="T7" fmla="*/ 93 h 93"/>
                <a:gd name="T8" fmla="*/ 123 w 165"/>
                <a:gd name="T9" fmla="*/ 93 h 93"/>
                <a:gd name="T10" fmla="*/ 159 w 165"/>
                <a:gd name="T11" fmla="*/ 35 h 93"/>
                <a:gd name="T12" fmla="*/ 91 w 165"/>
                <a:gd name="T13" fmla="*/ 32 h 93"/>
                <a:gd name="T14" fmla="*/ 14 w 165"/>
                <a:gd name="T15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93">
                  <a:moveTo>
                    <a:pt x="14" y="14"/>
                  </a:moveTo>
                  <a:cubicBezTo>
                    <a:pt x="0" y="25"/>
                    <a:pt x="2" y="64"/>
                    <a:pt x="33" y="85"/>
                  </a:cubicBezTo>
                  <a:cubicBezTo>
                    <a:pt x="37" y="82"/>
                    <a:pt x="52" y="73"/>
                    <a:pt x="84" y="77"/>
                  </a:cubicBezTo>
                  <a:cubicBezTo>
                    <a:pt x="106" y="79"/>
                    <a:pt x="123" y="93"/>
                    <a:pt x="123" y="93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61" y="79"/>
                    <a:pt x="165" y="43"/>
                    <a:pt x="159" y="35"/>
                  </a:cubicBezTo>
                  <a:cubicBezTo>
                    <a:pt x="149" y="22"/>
                    <a:pt x="129" y="38"/>
                    <a:pt x="91" y="32"/>
                  </a:cubicBezTo>
                  <a:cubicBezTo>
                    <a:pt x="61" y="27"/>
                    <a:pt x="34" y="0"/>
                    <a:pt x="14" y="14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4" name="Freeform 358">
              <a:extLst>
                <a:ext uri="{FF2B5EF4-FFF2-40B4-BE49-F238E27FC236}">
                  <a16:creationId xmlns:a16="http://schemas.microsoft.com/office/drawing/2014/main" id="{A23127B7-4FAB-4FC3-BA63-DF69C24B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4094163"/>
              <a:ext cx="227013" cy="127000"/>
            </a:xfrm>
            <a:custGeom>
              <a:avLst/>
              <a:gdLst>
                <a:gd name="T0" fmla="*/ 5 w 81"/>
                <a:gd name="T1" fmla="*/ 41 h 45"/>
                <a:gd name="T2" fmla="*/ 39 w 81"/>
                <a:gd name="T3" fmla="*/ 6 h 45"/>
                <a:gd name="T4" fmla="*/ 76 w 81"/>
                <a:gd name="T5" fmla="*/ 21 h 45"/>
                <a:gd name="T6" fmla="*/ 43 w 81"/>
                <a:gd name="T7" fmla="*/ 28 h 45"/>
                <a:gd name="T8" fmla="*/ 5 w 81"/>
                <a:gd name="T9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5">
                  <a:moveTo>
                    <a:pt x="5" y="41"/>
                  </a:moveTo>
                  <a:cubicBezTo>
                    <a:pt x="0" y="36"/>
                    <a:pt x="12" y="15"/>
                    <a:pt x="39" y="6"/>
                  </a:cubicBezTo>
                  <a:cubicBezTo>
                    <a:pt x="58" y="0"/>
                    <a:pt x="81" y="11"/>
                    <a:pt x="76" y="21"/>
                  </a:cubicBezTo>
                  <a:cubicBezTo>
                    <a:pt x="72" y="32"/>
                    <a:pt x="59" y="25"/>
                    <a:pt x="43" y="28"/>
                  </a:cubicBezTo>
                  <a:cubicBezTo>
                    <a:pt x="23" y="31"/>
                    <a:pt x="10" y="45"/>
                    <a:pt x="5" y="41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5" name="Freeform 359">
              <a:extLst>
                <a:ext uri="{FF2B5EF4-FFF2-40B4-BE49-F238E27FC236}">
                  <a16:creationId xmlns:a16="http://schemas.microsoft.com/office/drawing/2014/main" id="{9C32E72D-1B5C-40E2-B1A4-4361D35D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3113" y="4103688"/>
              <a:ext cx="173038" cy="98425"/>
            </a:xfrm>
            <a:custGeom>
              <a:avLst/>
              <a:gdLst>
                <a:gd name="T0" fmla="*/ 58 w 62"/>
                <a:gd name="T1" fmla="*/ 32 h 35"/>
                <a:gd name="T2" fmla="*/ 32 w 62"/>
                <a:gd name="T3" fmla="*/ 5 h 35"/>
                <a:gd name="T4" fmla="*/ 3 w 62"/>
                <a:gd name="T5" fmla="*/ 17 h 35"/>
                <a:gd name="T6" fmla="*/ 29 w 62"/>
                <a:gd name="T7" fmla="*/ 21 h 35"/>
                <a:gd name="T8" fmla="*/ 58 w 62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58" y="32"/>
                  </a:moveTo>
                  <a:cubicBezTo>
                    <a:pt x="62" y="28"/>
                    <a:pt x="53" y="12"/>
                    <a:pt x="32" y="5"/>
                  </a:cubicBezTo>
                  <a:cubicBezTo>
                    <a:pt x="17" y="0"/>
                    <a:pt x="0" y="9"/>
                    <a:pt x="3" y="17"/>
                  </a:cubicBezTo>
                  <a:cubicBezTo>
                    <a:pt x="7" y="25"/>
                    <a:pt x="17" y="19"/>
                    <a:pt x="29" y="21"/>
                  </a:cubicBezTo>
                  <a:cubicBezTo>
                    <a:pt x="45" y="24"/>
                    <a:pt x="55" y="35"/>
                    <a:pt x="58" y="32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6" name="Freeform 360">
              <a:extLst>
                <a:ext uri="{FF2B5EF4-FFF2-40B4-BE49-F238E27FC236}">
                  <a16:creationId xmlns:a16="http://schemas.microsoft.com/office/drawing/2014/main" id="{3EC4E0C9-5CFA-4782-ABCA-7F51D3CE4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0" y="4254500"/>
              <a:ext cx="138113" cy="152400"/>
            </a:xfrm>
            <a:custGeom>
              <a:avLst/>
              <a:gdLst>
                <a:gd name="T0" fmla="*/ 1 w 49"/>
                <a:gd name="T1" fmla="*/ 27 h 54"/>
                <a:gd name="T2" fmla="*/ 25 w 49"/>
                <a:gd name="T3" fmla="*/ 0 h 54"/>
                <a:gd name="T4" fmla="*/ 49 w 49"/>
                <a:gd name="T5" fmla="*/ 27 h 54"/>
                <a:gd name="T6" fmla="*/ 25 w 49"/>
                <a:gd name="T7" fmla="*/ 54 h 54"/>
                <a:gd name="T8" fmla="*/ 1 w 49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1" y="27"/>
                  </a:moveTo>
                  <a:cubicBezTo>
                    <a:pt x="0" y="12"/>
                    <a:pt x="11" y="0"/>
                    <a:pt x="25" y="0"/>
                  </a:cubicBezTo>
                  <a:cubicBezTo>
                    <a:pt x="38" y="0"/>
                    <a:pt x="49" y="12"/>
                    <a:pt x="49" y="27"/>
                  </a:cubicBezTo>
                  <a:cubicBezTo>
                    <a:pt x="49" y="42"/>
                    <a:pt x="38" y="54"/>
                    <a:pt x="25" y="54"/>
                  </a:cubicBezTo>
                  <a:cubicBezTo>
                    <a:pt x="11" y="54"/>
                    <a:pt x="1" y="42"/>
                    <a:pt x="1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7" name="Freeform 361">
              <a:extLst>
                <a:ext uri="{FF2B5EF4-FFF2-40B4-BE49-F238E27FC236}">
                  <a16:creationId xmlns:a16="http://schemas.microsoft.com/office/drawing/2014/main" id="{45FD215D-940C-463F-BC26-BBC4CA65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4275138"/>
              <a:ext cx="49213" cy="25400"/>
            </a:xfrm>
            <a:custGeom>
              <a:avLst/>
              <a:gdLst>
                <a:gd name="T0" fmla="*/ 1 w 18"/>
                <a:gd name="T1" fmla="*/ 6 h 9"/>
                <a:gd name="T2" fmla="*/ 2 w 18"/>
                <a:gd name="T3" fmla="*/ 6 h 9"/>
                <a:gd name="T4" fmla="*/ 4 w 18"/>
                <a:gd name="T5" fmla="*/ 6 h 9"/>
                <a:gd name="T6" fmla="*/ 5 w 18"/>
                <a:gd name="T7" fmla="*/ 6 h 9"/>
                <a:gd name="T8" fmla="*/ 7 w 18"/>
                <a:gd name="T9" fmla="*/ 6 h 9"/>
                <a:gd name="T10" fmla="*/ 8 w 18"/>
                <a:gd name="T11" fmla="*/ 5 h 9"/>
                <a:gd name="T12" fmla="*/ 9 w 18"/>
                <a:gd name="T13" fmla="*/ 5 h 9"/>
                <a:gd name="T14" fmla="*/ 11 w 18"/>
                <a:gd name="T15" fmla="*/ 4 h 9"/>
                <a:gd name="T16" fmla="*/ 12 w 18"/>
                <a:gd name="T17" fmla="*/ 3 h 9"/>
                <a:gd name="T18" fmla="*/ 13 w 18"/>
                <a:gd name="T19" fmla="*/ 3 h 9"/>
                <a:gd name="T20" fmla="*/ 14 w 18"/>
                <a:gd name="T21" fmla="*/ 2 h 9"/>
                <a:gd name="T22" fmla="*/ 16 w 18"/>
                <a:gd name="T23" fmla="*/ 0 h 9"/>
                <a:gd name="T24" fmla="*/ 17 w 18"/>
                <a:gd name="T25" fmla="*/ 0 h 9"/>
                <a:gd name="T26" fmla="*/ 18 w 18"/>
                <a:gd name="T27" fmla="*/ 0 h 9"/>
                <a:gd name="T28" fmla="*/ 18 w 18"/>
                <a:gd name="T29" fmla="*/ 1 h 9"/>
                <a:gd name="T30" fmla="*/ 16 w 18"/>
                <a:gd name="T31" fmla="*/ 4 h 9"/>
                <a:gd name="T32" fmla="*/ 15 w 18"/>
                <a:gd name="T33" fmla="*/ 5 h 9"/>
                <a:gd name="T34" fmla="*/ 14 w 18"/>
                <a:gd name="T35" fmla="*/ 6 h 9"/>
                <a:gd name="T36" fmla="*/ 13 w 18"/>
                <a:gd name="T37" fmla="*/ 8 h 9"/>
                <a:gd name="T38" fmla="*/ 11 w 18"/>
                <a:gd name="T39" fmla="*/ 8 h 9"/>
                <a:gd name="T40" fmla="*/ 7 w 18"/>
                <a:gd name="T41" fmla="*/ 9 h 9"/>
                <a:gd name="T42" fmla="*/ 5 w 18"/>
                <a:gd name="T43" fmla="*/ 9 h 9"/>
                <a:gd name="T44" fmla="*/ 4 w 18"/>
                <a:gd name="T45" fmla="*/ 9 h 9"/>
                <a:gd name="T46" fmla="*/ 1 w 18"/>
                <a:gd name="T47" fmla="*/ 8 h 9"/>
                <a:gd name="T48" fmla="*/ 0 w 18"/>
                <a:gd name="T49" fmla="*/ 7 h 9"/>
                <a:gd name="T50" fmla="*/ 1 w 18"/>
                <a:gd name="T5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9">
                  <a:moveTo>
                    <a:pt x="1" y="6"/>
                  </a:move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3"/>
                    <a:pt x="16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8" name="Freeform 362">
              <a:extLst>
                <a:ext uri="{FF2B5EF4-FFF2-40B4-BE49-F238E27FC236}">
                  <a16:creationId xmlns:a16="http://schemas.microsoft.com/office/drawing/2014/main" id="{F6EA31A8-5DB3-4540-AAB5-385967C2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588" y="4251325"/>
              <a:ext cx="41275" cy="28575"/>
            </a:xfrm>
            <a:custGeom>
              <a:avLst/>
              <a:gdLst>
                <a:gd name="T0" fmla="*/ 2 w 15"/>
                <a:gd name="T1" fmla="*/ 7 h 10"/>
                <a:gd name="T2" fmla="*/ 4 w 15"/>
                <a:gd name="T3" fmla="*/ 6 h 10"/>
                <a:gd name="T4" fmla="*/ 5 w 15"/>
                <a:gd name="T5" fmla="*/ 6 h 10"/>
                <a:gd name="T6" fmla="*/ 6 w 15"/>
                <a:gd name="T7" fmla="*/ 6 h 10"/>
                <a:gd name="T8" fmla="*/ 7 w 15"/>
                <a:gd name="T9" fmla="*/ 5 h 10"/>
                <a:gd name="T10" fmla="*/ 8 w 15"/>
                <a:gd name="T11" fmla="*/ 5 h 10"/>
                <a:gd name="T12" fmla="*/ 9 w 15"/>
                <a:gd name="T13" fmla="*/ 4 h 10"/>
                <a:gd name="T14" fmla="*/ 10 w 15"/>
                <a:gd name="T15" fmla="*/ 3 h 10"/>
                <a:gd name="T16" fmla="*/ 11 w 15"/>
                <a:gd name="T17" fmla="*/ 2 h 10"/>
                <a:gd name="T18" fmla="*/ 13 w 15"/>
                <a:gd name="T19" fmla="*/ 0 h 10"/>
                <a:gd name="T20" fmla="*/ 13 w 15"/>
                <a:gd name="T21" fmla="*/ 0 h 10"/>
                <a:gd name="T22" fmla="*/ 15 w 15"/>
                <a:gd name="T23" fmla="*/ 0 h 10"/>
                <a:gd name="T24" fmla="*/ 15 w 15"/>
                <a:gd name="T25" fmla="*/ 1 h 10"/>
                <a:gd name="T26" fmla="*/ 14 w 15"/>
                <a:gd name="T27" fmla="*/ 4 h 10"/>
                <a:gd name="T28" fmla="*/ 12 w 15"/>
                <a:gd name="T29" fmla="*/ 6 h 10"/>
                <a:gd name="T30" fmla="*/ 11 w 15"/>
                <a:gd name="T31" fmla="*/ 7 h 10"/>
                <a:gd name="T32" fmla="*/ 10 w 15"/>
                <a:gd name="T33" fmla="*/ 8 h 10"/>
                <a:gd name="T34" fmla="*/ 8 w 15"/>
                <a:gd name="T35" fmla="*/ 9 h 10"/>
                <a:gd name="T36" fmla="*/ 7 w 15"/>
                <a:gd name="T37" fmla="*/ 9 h 10"/>
                <a:gd name="T38" fmla="*/ 5 w 15"/>
                <a:gd name="T39" fmla="*/ 10 h 10"/>
                <a:gd name="T40" fmla="*/ 4 w 15"/>
                <a:gd name="T41" fmla="*/ 10 h 10"/>
                <a:gd name="T42" fmla="*/ 1 w 15"/>
                <a:gd name="T43" fmla="*/ 9 h 10"/>
                <a:gd name="T44" fmla="*/ 0 w 15"/>
                <a:gd name="T45" fmla="*/ 8 h 10"/>
                <a:gd name="T46" fmla="*/ 2 w 15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10">
                  <a:moveTo>
                    <a:pt x="2" y="7"/>
                  </a:move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1" y="7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9" name="Freeform 363">
              <a:extLst>
                <a:ext uri="{FF2B5EF4-FFF2-40B4-BE49-F238E27FC236}">
                  <a16:creationId xmlns:a16="http://schemas.microsoft.com/office/drawing/2014/main" id="{5DBEEC3B-3620-4463-9175-280C6539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4305300"/>
              <a:ext cx="50800" cy="25400"/>
            </a:xfrm>
            <a:custGeom>
              <a:avLst/>
              <a:gdLst>
                <a:gd name="T0" fmla="*/ 1 w 18"/>
                <a:gd name="T1" fmla="*/ 5 h 9"/>
                <a:gd name="T2" fmla="*/ 2 w 18"/>
                <a:gd name="T3" fmla="*/ 5 h 9"/>
                <a:gd name="T4" fmla="*/ 4 w 18"/>
                <a:gd name="T5" fmla="*/ 5 h 9"/>
                <a:gd name="T6" fmla="*/ 5 w 18"/>
                <a:gd name="T7" fmla="*/ 5 h 9"/>
                <a:gd name="T8" fmla="*/ 6 w 18"/>
                <a:gd name="T9" fmla="*/ 5 h 9"/>
                <a:gd name="T10" fmla="*/ 8 w 18"/>
                <a:gd name="T11" fmla="*/ 4 h 9"/>
                <a:gd name="T12" fmla="*/ 9 w 18"/>
                <a:gd name="T13" fmla="*/ 4 h 9"/>
                <a:gd name="T14" fmla="*/ 11 w 18"/>
                <a:gd name="T15" fmla="*/ 4 h 9"/>
                <a:gd name="T16" fmla="*/ 12 w 18"/>
                <a:gd name="T17" fmla="*/ 3 h 9"/>
                <a:gd name="T18" fmla="*/ 13 w 18"/>
                <a:gd name="T19" fmla="*/ 2 h 9"/>
                <a:gd name="T20" fmla="*/ 14 w 18"/>
                <a:gd name="T21" fmla="*/ 2 h 9"/>
                <a:gd name="T22" fmla="*/ 17 w 18"/>
                <a:gd name="T23" fmla="*/ 0 h 9"/>
                <a:gd name="T24" fmla="*/ 17 w 18"/>
                <a:gd name="T25" fmla="*/ 0 h 9"/>
                <a:gd name="T26" fmla="*/ 18 w 18"/>
                <a:gd name="T27" fmla="*/ 0 h 9"/>
                <a:gd name="T28" fmla="*/ 18 w 18"/>
                <a:gd name="T29" fmla="*/ 1 h 9"/>
                <a:gd name="T30" fmla="*/ 17 w 18"/>
                <a:gd name="T31" fmla="*/ 4 h 9"/>
                <a:gd name="T32" fmla="*/ 15 w 18"/>
                <a:gd name="T33" fmla="*/ 5 h 9"/>
                <a:gd name="T34" fmla="*/ 14 w 18"/>
                <a:gd name="T35" fmla="*/ 6 h 9"/>
                <a:gd name="T36" fmla="*/ 12 w 18"/>
                <a:gd name="T37" fmla="*/ 7 h 9"/>
                <a:gd name="T38" fmla="*/ 11 w 18"/>
                <a:gd name="T39" fmla="*/ 8 h 9"/>
                <a:gd name="T40" fmla="*/ 7 w 18"/>
                <a:gd name="T41" fmla="*/ 8 h 9"/>
                <a:gd name="T42" fmla="*/ 5 w 18"/>
                <a:gd name="T43" fmla="*/ 8 h 9"/>
                <a:gd name="T44" fmla="*/ 3 w 18"/>
                <a:gd name="T45" fmla="*/ 8 h 9"/>
                <a:gd name="T46" fmla="*/ 0 w 18"/>
                <a:gd name="T47" fmla="*/ 7 h 9"/>
                <a:gd name="T48" fmla="*/ 0 w 18"/>
                <a:gd name="T49" fmla="*/ 5 h 9"/>
                <a:gd name="T50" fmla="*/ 1 w 18"/>
                <a:gd name="T5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9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2"/>
                    <a:pt x="17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0" y="7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0" name="Freeform 364">
              <a:extLst>
                <a:ext uri="{FF2B5EF4-FFF2-40B4-BE49-F238E27FC236}">
                  <a16:creationId xmlns:a16="http://schemas.microsoft.com/office/drawing/2014/main" id="{70F4957C-B75B-4F58-AF3C-3C2883D18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050" y="4249738"/>
              <a:ext cx="134938" cy="92075"/>
            </a:xfrm>
            <a:custGeom>
              <a:avLst/>
              <a:gdLst>
                <a:gd name="T0" fmla="*/ 0 w 48"/>
                <a:gd name="T1" fmla="*/ 17 h 33"/>
                <a:gd name="T2" fmla="*/ 1 w 48"/>
                <a:gd name="T3" fmla="*/ 14 h 33"/>
                <a:gd name="T4" fmla="*/ 6 w 48"/>
                <a:gd name="T5" fmla="*/ 7 h 33"/>
                <a:gd name="T6" fmla="*/ 11 w 48"/>
                <a:gd name="T7" fmla="*/ 4 h 33"/>
                <a:gd name="T8" fmla="*/ 17 w 48"/>
                <a:gd name="T9" fmla="*/ 1 h 33"/>
                <a:gd name="T10" fmla="*/ 24 w 48"/>
                <a:gd name="T11" fmla="*/ 0 h 33"/>
                <a:gd name="T12" fmla="*/ 27 w 48"/>
                <a:gd name="T13" fmla="*/ 1 h 33"/>
                <a:gd name="T14" fmla="*/ 31 w 48"/>
                <a:gd name="T15" fmla="*/ 2 h 33"/>
                <a:gd name="T16" fmla="*/ 37 w 48"/>
                <a:gd name="T17" fmla="*/ 5 h 33"/>
                <a:gd name="T18" fmla="*/ 42 w 48"/>
                <a:gd name="T19" fmla="*/ 10 h 33"/>
                <a:gd name="T20" fmla="*/ 46 w 48"/>
                <a:gd name="T21" fmla="*/ 16 h 33"/>
                <a:gd name="T22" fmla="*/ 47 w 48"/>
                <a:gd name="T23" fmla="*/ 21 h 33"/>
                <a:gd name="T24" fmla="*/ 48 w 48"/>
                <a:gd name="T25" fmla="*/ 29 h 33"/>
                <a:gd name="T26" fmla="*/ 48 w 48"/>
                <a:gd name="T27" fmla="*/ 33 h 33"/>
                <a:gd name="T28" fmla="*/ 48 w 48"/>
                <a:gd name="T29" fmla="*/ 33 h 33"/>
                <a:gd name="T30" fmla="*/ 47 w 48"/>
                <a:gd name="T31" fmla="*/ 33 h 33"/>
                <a:gd name="T32" fmla="*/ 47 w 48"/>
                <a:gd name="T33" fmla="*/ 30 h 33"/>
                <a:gd name="T34" fmla="*/ 45 w 48"/>
                <a:gd name="T35" fmla="*/ 22 h 33"/>
                <a:gd name="T36" fmla="*/ 40 w 48"/>
                <a:gd name="T37" fmla="*/ 12 h 33"/>
                <a:gd name="T38" fmla="*/ 35 w 48"/>
                <a:gd name="T39" fmla="*/ 8 h 33"/>
                <a:gd name="T40" fmla="*/ 30 w 48"/>
                <a:gd name="T41" fmla="*/ 5 h 33"/>
                <a:gd name="T42" fmla="*/ 27 w 48"/>
                <a:gd name="T43" fmla="*/ 4 h 33"/>
                <a:gd name="T44" fmla="*/ 23 w 48"/>
                <a:gd name="T45" fmla="*/ 4 h 33"/>
                <a:gd name="T46" fmla="*/ 18 w 48"/>
                <a:gd name="T47" fmla="*/ 4 h 33"/>
                <a:gd name="T48" fmla="*/ 15 w 48"/>
                <a:gd name="T49" fmla="*/ 5 h 33"/>
                <a:gd name="T50" fmla="*/ 12 w 48"/>
                <a:gd name="T51" fmla="*/ 6 h 33"/>
                <a:gd name="T52" fmla="*/ 8 w 48"/>
                <a:gd name="T53" fmla="*/ 9 h 33"/>
                <a:gd name="T54" fmla="*/ 3 w 48"/>
                <a:gd name="T55" fmla="*/ 15 h 33"/>
                <a:gd name="T56" fmla="*/ 1 w 48"/>
                <a:gd name="T57" fmla="*/ 18 h 33"/>
                <a:gd name="T58" fmla="*/ 0 w 48"/>
                <a:gd name="T59" fmla="*/ 18 h 33"/>
                <a:gd name="T60" fmla="*/ 0 w 48"/>
                <a:gd name="T6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3">
                  <a:moveTo>
                    <a:pt x="0" y="17"/>
                  </a:moveTo>
                  <a:cubicBezTo>
                    <a:pt x="0" y="17"/>
                    <a:pt x="0" y="16"/>
                    <a:pt x="1" y="14"/>
                  </a:cubicBezTo>
                  <a:cubicBezTo>
                    <a:pt x="2" y="13"/>
                    <a:pt x="4" y="10"/>
                    <a:pt x="6" y="7"/>
                  </a:cubicBezTo>
                  <a:cubicBezTo>
                    <a:pt x="7" y="6"/>
                    <a:pt x="9" y="5"/>
                    <a:pt x="11" y="4"/>
                  </a:cubicBezTo>
                  <a:cubicBezTo>
                    <a:pt x="12" y="2"/>
                    <a:pt x="14" y="1"/>
                    <a:pt x="17" y="1"/>
                  </a:cubicBezTo>
                  <a:cubicBezTo>
                    <a:pt x="19" y="0"/>
                    <a:pt x="21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9" y="1"/>
                    <a:pt x="30" y="1"/>
                    <a:pt x="31" y="2"/>
                  </a:cubicBezTo>
                  <a:cubicBezTo>
                    <a:pt x="33" y="2"/>
                    <a:pt x="35" y="4"/>
                    <a:pt x="37" y="5"/>
                  </a:cubicBezTo>
                  <a:cubicBezTo>
                    <a:pt x="39" y="6"/>
                    <a:pt x="41" y="8"/>
                    <a:pt x="42" y="10"/>
                  </a:cubicBezTo>
                  <a:cubicBezTo>
                    <a:pt x="44" y="12"/>
                    <a:pt x="45" y="14"/>
                    <a:pt x="46" y="16"/>
                  </a:cubicBezTo>
                  <a:cubicBezTo>
                    <a:pt x="46" y="17"/>
                    <a:pt x="47" y="19"/>
                    <a:pt x="47" y="21"/>
                  </a:cubicBezTo>
                  <a:cubicBezTo>
                    <a:pt x="48" y="24"/>
                    <a:pt x="48" y="27"/>
                    <a:pt x="48" y="29"/>
                  </a:cubicBezTo>
                  <a:cubicBezTo>
                    <a:pt x="48" y="31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1"/>
                    <a:pt x="47" y="30"/>
                  </a:cubicBezTo>
                  <a:cubicBezTo>
                    <a:pt x="46" y="28"/>
                    <a:pt x="46" y="25"/>
                    <a:pt x="45" y="22"/>
                  </a:cubicBezTo>
                  <a:cubicBezTo>
                    <a:pt x="44" y="19"/>
                    <a:pt x="42" y="15"/>
                    <a:pt x="40" y="12"/>
                  </a:cubicBezTo>
                  <a:cubicBezTo>
                    <a:pt x="38" y="11"/>
                    <a:pt x="37" y="9"/>
                    <a:pt x="35" y="8"/>
                  </a:cubicBezTo>
                  <a:cubicBezTo>
                    <a:pt x="33" y="7"/>
                    <a:pt x="32" y="6"/>
                    <a:pt x="30" y="5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1" y="7"/>
                    <a:pt x="9" y="8"/>
                    <a:pt x="8" y="9"/>
                  </a:cubicBezTo>
                  <a:cubicBezTo>
                    <a:pt x="6" y="12"/>
                    <a:pt x="4" y="14"/>
                    <a:pt x="3" y="15"/>
                  </a:cubicBezTo>
                  <a:cubicBezTo>
                    <a:pt x="2" y="17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1" name="Oval 365">
              <a:extLst>
                <a:ext uri="{FF2B5EF4-FFF2-40B4-BE49-F238E27FC236}">
                  <a16:creationId xmlns:a16="http://schemas.microsoft.com/office/drawing/2014/main" id="{2B4B7271-A31A-4237-B3E9-10E10B59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275" y="4305300"/>
              <a:ext cx="90488" cy="101600"/>
            </a:xfrm>
            <a:prstGeom prst="ellipse">
              <a:avLst/>
            </a:pr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2" name="Oval 366">
              <a:extLst>
                <a:ext uri="{FF2B5EF4-FFF2-40B4-BE49-F238E27FC236}">
                  <a16:creationId xmlns:a16="http://schemas.microsoft.com/office/drawing/2014/main" id="{DC07EA5E-5DE1-40E4-B872-18E2A6D84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1213" y="4308475"/>
              <a:ext cx="31750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3" name="Freeform 367">
              <a:extLst>
                <a:ext uri="{FF2B5EF4-FFF2-40B4-BE49-F238E27FC236}">
                  <a16:creationId xmlns:a16="http://schemas.microsoft.com/office/drawing/2014/main" id="{330662E8-38C5-4F07-82E9-6385DB28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4349750"/>
              <a:ext cx="61913" cy="46038"/>
            </a:xfrm>
            <a:custGeom>
              <a:avLst/>
              <a:gdLst>
                <a:gd name="T0" fmla="*/ 4 w 22"/>
                <a:gd name="T1" fmla="*/ 0 h 16"/>
                <a:gd name="T2" fmla="*/ 0 w 22"/>
                <a:gd name="T3" fmla="*/ 8 h 16"/>
                <a:gd name="T4" fmla="*/ 11 w 22"/>
                <a:gd name="T5" fmla="*/ 16 h 16"/>
                <a:gd name="T6" fmla="*/ 12 w 22"/>
                <a:gd name="T7" fmla="*/ 16 h 16"/>
                <a:gd name="T8" fmla="*/ 19 w 22"/>
                <a:gd name="T9" fmla="*/ 13 h 16"/>
                <a:gd name="T10" fmla="*/ 22 w 22"/>
                <a:gd name="T11" fmla="*/ 5 h 16"/>
                <a:gd name="T12" fmla="*/ 19 w 22"/>
                <a:gd name="T13" fmla="*/ 3 h 16"/>
                <a:gd name="T14" fmla="*/ 17 w 22"/>
                <a:gd name="T15" fmla="*/ 4 h 16"/>
                <a:gd name="T16" fmla="*/ 12 w 22"/>
                <a:gd name="T17" fmla="*/ 7 h 16"/>
                <a:gd name="T18" fmla="*/ 10 w 22"/>
                <a:gd name="T19" fmla="*/ 7 h 16"/>
                <a:gd name="T20" fmla="*/ 5 w 22"/>
                <a:gd name="T21" fmla="*/ 1 h 16"/>
                <a:gd name="T22" fmla="*/ 4 w 2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4" y="0"/>
                  </a:moveTo>
                  <a:cubicBezTo>
                    <a:pt x="0" y="0"/>
                    <a:pt x="0" y="5"/>
                    <a:pt x="0" y="8"/>
                  </a:cubicBezTo>
                  <a:cubicBezTo>
                    <a:pt x="2" y="12"/>
                    <a:pt x="6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5" y="16"/>
                    <a:pt x="18" y="15"/>
                    <a:pt x="19" y="13"/>
                  </a:cubicBezTo>
                  <a:cubicBezTo>
                    <a:pt x="21" y="10"/>
                    <a:pt x="22" y="8"/>
                    <a:pt x="22" y="5"/>
                  </a:cubicBezTo>
                  <a:cubicBezTo>
                    <a:pt x="22" y="4"/>
                    <a:pt x="20" y="3"/>
                    <a:pt x="19" y="3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6"/>
                    <a:pt x="14" y="7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8" y="6"/>
                    <a:pt x="9" y="2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4" name="Freeform 368">
              <a:extLst>
                <a:ext uri="{FF2B5EF4-FFF2-40B4-BE49-F238E27FC236}">
                  <a16:creationId xmlns:a16="http://schemas.microsoft.com/office/drawing/2014/main" id="{11EA1AC1-6720-4691-BE32-703F1FDBF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4257675"/>
              <a:ext cx="138113" cy="152400"/>
            </a:xfrm>
            <a:custGeom>
              <a:avLst/>
              <a:gdLst>
                <a:gd name="T0" fmla="*/ 49 w 49"/>
                <a:gd name="T1" fmla="*/ 26 h 54"/>
                <a:gd name="T2" fmla="*/ 24 w 49"/>
                <a:gd name="T3" fmla="*/ 0 h 54"/>
                <a:gd name="T4" fmla="*/ 1 w 49"/>
                <a:gd name="T5" fmla="*/ 27 h 54"/>
                <a:gd name="T6" fmla="*/ 25 w 49"/>
                <a:gd name="T7" fmla="*/ 53 h 54"/>
                <a:gd name="T8" fmla="*/ 49 w 49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9" y="26"/>
                  </a:moveTo>
                  <a:cubicBezTo>
                    <a:pt x="49" y="11"/>
                    <a:pt x="38" y="0"/>
                    <a:pt x="24" y="0"/>
                  </a:cubicBezTo>
                  <a:cubicBezTo>
                    <a:pt x="11" y="0"/>
                    <a:pt x="0" y="12"/>
                    <a:pt x="1" y="27"/>
                  </a:cubicBezTo>
                  <a:cubicBezTo>
                    <a:pt x="1" y="42"/>
                    <a:pt x="12" y="54"/>
                    <a:pt x="25" y="53"/>
                  </a:cubicBezTo>
                  <a:cubicBezTo>
                    <a:pt x="39" y="53"/>
                    <a:pt x="49" y="41"/>
                    <a:pt x="49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5" name="Freeform 369">
              <a:extLst>
                <a:ext uri="{FF2B5EF4-FFF2-40B4-BE49-F238E27FC236}">
                  <a16:creationId xmlns:a16="http://schemas.microsoft.com/office/drawing/2014/main" id="{869B7F73-2318-4617-A238-FD56CCCEE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300" y="4279900"/>
              <a:ext cx="53975" cy="25400"/>
            </a:xfrm>
            <a:custGeom>
              <a:avLst/>
              <a:gdLst>
                <a:gd name="T0" fmla="*/ 18 w 19"/>
                <a:gd name="T1" fmla="*/ 7 h 9"/>
                <a:gd name="T2" fmla="*/ 15 w 19"/>
                <a:gd name="T3" fmla="*/ 8 h 9"/>
                <a:gd name="T4" fmla="*/ 13 w 19"/>
                <a:gd name="T5" fmla="*/ 9 h 9"/>
                <a:gd name="T6" fmla="*/ 11 w 19"/>
                <a:gd name="T7" fmla="*/ 9 h 9"/>
                <a:gd name="T8" fmla="*/ 7 w 19"/>
                <a:gd name="T9" fmla="*/ 8 h 9"/>
                <a:gd name="T10" fmla="*/ 6 w 19"/>
                <a:gd name="T11" fmla="*/ 7 h 9"/>
                <a:gd name="T12" fmla="*/ 4 w 19"/>
                <a:gd name="T13" fmla="*/ 6 h 9"/>
                <a:gd name="T14" fmla="*/ 3 w 19"/>
                <a:gd name="T15" fmla="*/ 5 h 9"/>
                <a:gd name="T16" fmla="*/ 2 w 19"/>
                <a:gd name="T17" fmla="*/ 4 h 9"/>
                <a:gd name="T18" fmla="*/ 0 w 19"/>
                <a:gd name="T19" fmla="*/ 1 h 9"/>
                <a:gd name="T20" fmla="*/ 0 w 19"/>
                <a:gd name="T21" fmla="*/ 0 h 9"/>
                <a:gd name="T22" fmla="*/ 1 w 19"/>
                <a:gd name="T23" fmla="*/ 0 h 9"/>
                <a:gd name="T24" fmla="*/ 2 w 19"/>
                <a:gd name="T25" fmla="*/ 0 h 9"/>
                <a:gd name="T26" fmla="*/ 4 w 19"/>
                <a:gd name="T27" fmla="*/ 1 h 9"/>
                <a:gd name="T28" fmla="*/ 5 w 19"/>
                <a:gd name="T29" fmla="*/ 2 h 9"/>
                <a:gd name="T30" fmla="*/ 6 w 19"/>
                <a:gd name="T31" fmla="*/ 3 h 9"/>
                <a:gd name="T32" fmla="*/ 7 w 19"/>
                <a:gd name="T33" fmla="*/ 4 h 9"/>
                <a:gd name="T34" fmla="*/ 9 w 19"/>
                <a:gd name="T35" fmla="*/ 4 h 9"/>
                <a:gd name="T36" fmla="*/ 10 w 19"/>
                <a:gd name="T37" fmla="*/ 5 h 9"/>
                <a:gd name="T38" fmla="*/ 12 w 19"/>
                <a:gd name="T39" fmla="*/ 5 h 9"/>
                <a:gd name="T40" fmla="*/ 13 w 19"/>
                <a:gd name="T41" fmla="*/ 5 h 9"/>
                <a:gd name="T42" fmla="*/ 14 w 19"/>
                <a:gd name="T43" fmla="*/ 5 h 9"/>
                <a:gd name="T44" fmla="*/ 16 w 19"/>
                <a:gd name="T45" fmla="*/ 5 h 9"/>
                <a:gd name="T46" fmla="*/ 17 w 19"/>
                <a:gd name="T47" fmla="*/ 5 h 9"/>
                <a:gd name="T48" fmla="*/ 18 w 19"/>
                <a:gd name="T49" fmla="*/ 6 h 9"/>
                <a:gd name="T50" fmla="*/ 18 w 19"/>
                <a:gd name="T5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9">
                  <a:moveTo>
                    <a:pt x="18" y="7"/>
                  </a:moveTo>
                  <a:cubicBezTo>
                    <a:pt x="18" y="7"/>
                    <a:pt x="17" y="8"/>
                    <a:pt x="15" y="8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0" y="8"/>
                    <a:pt x="9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9" y="7"/>
                    <a:pt x="18" y="7"/>
                    <a:pt x="18" y="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6" name="Freeform 370">
              <a:extLst>
                <a:ext uri="{FF2B5EF4-FFF2-40B4-BE49-F238E27FC236}">
                  <a16:creationId xmlns:a16="http://schemas.microsoft.com/office/drawing/2014/main" id="{24695C90-A82D-47F8-8E2D-49FDE6493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4254500"/>
              <a:ext cx="41275" cy="28575"/>
            </a:xfrm>
            <a:custGeom>
              <a:avLst/>
              <a:gdLst>
                <a:gd name="T0" fmla="*/ 14 w 15"/>
                <a:gd name="T1" fmla="*/ 9 h 10"/>
                <a:gd name="T2" fmla="*/ 11 w 15"/>
                <a:gd name="T3" fmla="*/ 10 h 10"/>
                <a:gd name="T4" fmla="*/ 10 w 15"/>
                <a:gd name="T5" fmla="*/ 10 h 10"/>
                <a:gd name="T6" fmla="*/ 8 w 15"/>
                <a:gd name="T7" fmla="*/ 10 h 10"/>
                <a:gd name="T8" fmla="*/ 7 w 15"/>
                <a:gd name="T9" fmla="*/ 9 h 10"/>
                <a:gd name="T10" fmla="*/ 5 w 15"/>
                <a:gd name="T11" fmla="*/ 8 h 10"/>
                <a:gd name="T12" fmla="*/ 4 w 15"/>
                <a:gd name="T13" fmla="*/ 7 h 10"/>
                <a:gd name="T14" fmla="*/ 3 w 15"/>
                <a:gd name="T15" fmla="*/ 6 h 10"/>
                <a:gd name="T16" fmla="*/ 1 w 15"/>
                <a:gd name="T17" fmla="*/ 4 h 10"/>
                <a:gd name="T18" fmla="*/ 0 w 15"/>
                <a:gd name="T19" fmla="*/ 2 h 10"/>
                <a:gd name="T20" fmla="*/ 1 w 15"/>
                <a:gd name="T21" fmla="*/ 0 h 10"/>
                <a:gd name="T22" fmla="*/ 2 w 15"/>
                <a:gd name="T23" fmla="*/ 0 h 10"/>
                <a:gd name="T24" fmla="*/ 2 w 15"/>
                <a:gd name="T25" fmla="*/ 1 h 10"/>
                <a:gd name="T26" fmla="*/ 4 w 15"/>
                <a:gd name="T27" fmla="*/ 2 h 10"/>
                <a:gd name="T28" fmla="*/ 5 w 15"/>
                <a:gd name="T29" fmla="*/ 4 h 10"/>
                <a:gd name="T30" fmla="*/ 6 w 15"/>
                <a:gd name="T31" fmla="*/ 4 h 10"/>
                <a:gd name="T32" fmla="*/ 7 w 15"/>
                <a:gd name="T33" fmla="*/ 5 h 10"/>
                <a:gd name="T34" fmla="*/ 8 w 15"/>
                <a:gd name="T35" fmla="*/ 5 h 10"/>
                <a:gd name="T36" fmla="*/ 9 w 15"/>
                <a:gd name="T37" fmla="*/ 6 h 10"/>
                <a:gd name="T38" fmla="*/ 10 w 15"/>
                <a:gd name="T39" fmla="*/ 6 h 10"/>
                <a:gd name="T40" fmla="*/ 11 w 15"/>
                <a:gd name="T41" fmla="*/ 7 h 10"/>
                <a:gd name="T42" fmla="*/ 13 w 15"/>
                <a:gd name="T43" fmla="*/ 7 h 10"/>
                <a:gd name="T44" fmla="*/ 15 w 15"/>
                <a:gd name="T45" fmla="*/ 8 h 10"/>
                <a:gd name="T46" fmla="*/ 14 w 15"/>
                <a:gd name="T4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10">
                  <a:moveTo>
                    <a:pt x="14" y="9"/>
                  </a:moveTo>
                  <a:cubicBezTo>
                    <a:pt x="14" y="9"/>
                    <a:pt x="13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7" name="Freeform 371">
              <a:extLst>
                <a:ext uri="{FF2B5EF4-FFF2-40B4-BE49-F238E27FC236}">
                  <a16:creationId xmlns:a16="http://schemas.microsoft.com/office/drawing/2014/main" id="{2933A643-A168-4BF1-9B4B-FF434BE47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363" y="4311650"/>
              <a:ext cx="53975" cy="22225"/>
            </a:xfrm>
            <a:custGeom>
              <a:avLst/>
              <a:gdLst>
                <a:gd name="T0" fmla="*/ 18 w 19"/>
                <a:gd name="T1" fmla="*/ 6 h 8"/>
                <a:gd name="T2" fmla="*/ 15 w 19"/>
                <a:gd name="T3" fmla="*/ 7 h 8"/>
                <a:gd name="T4" fmla="*/ 14 w 19"/>
                <a:gd name="T5" fmla="*/ 8 h 8"/>
                <a:gd name="T6" fmla="*/ 12 w 19"/>
                <a:gd name="T7" fmla="*/ 8 h 8"/>
                <a:gd name="T8" fmla="*/ 8 w 19"/>
                <a:gd name="T9" fmla="*/ 7 h 8"/>
                <a:gd name="T10" fmla="*/ 6 w 19"/>
                <a:gd name="T11" fmla="*/ 7 h 8"/>
                <a:gd name="T12" fmla="*/ 4 w 19"/>
                <a:gd name="T13" fmla="*/ 6 h 8"/>
                <a:gd name="T14" fmla="*/ 3 w 19"/>
                <a:gd name="T15" fmla="*/ 5 h 8"/>
                <a:gd name="T16" fmla="*/ 2 w 19"/>
                <a:gd name="T17" fmla="*/ 4 h 8"/>
                <a:gd name="T18" fmla="*/ 0 w 19"/>
                <a:gd name="T19" fmla="*/ 1 h 8"/>
                <a:gd name="T20" fmla="*/ 0 w 19"/>
                <a:gd name="T21" fmla="*/ 0 h 8"/>
                <a:gd name="T22" fmla="*/ 1 w 19"/>
                <a:gd name="T23" fmla="*/ 0 h 8"/>
                <a:gd name="T24" fmla="*/ 2 w 19"/>
                <a:gd name="T25" fmla="*/ 0 h 8"/>
                <a:gd name="T26" fmla="*/ 4 w 19"/>
                <a:gd name="T27" fmla="*/ 1 h 8"/>
                <a:gd name="T28" fmla="*/ 5 w 19"/>
                <a:gd name="T29" fmla="*/ 2 h 8"/>
                <a:gd name="T30" fmla="*/ 6 w 19"/>
                <a:gd name="T31" fmla="*/ 2 h 8"/>
                <a:gd name="T32" fmla="*/ 8 w 19"/>
                <a:gd name="T33" fmla="*/ 3 h 8"/>
                <a:gd name="T34" fmla="*/ 9 w 19"/>
                <a:gd name="T35" fmla="*/ 3 h 8"/>
                <a:gd name="T36" fmla="*/ 11 w 19"/>
                <a:gd name="T37" fmla="*/ 4 h 8"/>
                <a:gd name="T38" fmla="*/ 12 w 19"/>
                <a:gd name="T39" fmla="*/ 4 h 8"/>
                <a:gd name="T40" fmla="*/ 13 w 19"/>
                <a:gd name="T41" fmla="*/ 4 h 8"/>
                <a:gd name="T42" fmla="*/ 15 w 19"/>
                <a:gd name="T43" fmla="*/ 4 h 8"/>
                <a:gd name="T44" fmla="*/ 17 w 19"/>
                <a:gd name="T45" fmla="*/ 4 h 8"/>
                <a:gd name="T46" fmla="*/ 17 w 19"/>
                <a:gd name="T47" fmla="*/ 4 h 8"/>
                <a:gd name="T48" fmla="*/ 19 w 19"/>
                <a:gd name="T49" fmla="*/ 5 h 8"/>
                <a:gd name="T50" fmla="*/ 18 w 19"/>
                <a:gd name="T5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8">
                  <a:moveTo>
                    <a:pt x="18" y="6"/>
                  </a:moveTo>
                  <a:cubicBezTo>
                    <a:pt x="18" y="6"/>
                    <a:pt x="17" y="7"/>
                    <a:pt x="15" y="7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1" y="8"/>
                    <a:pt x="9" y="8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9" y="5"/>
                  </a:cubicBezTo>
                  <a:cubicBezTo>
                    <a:pt x="19" y="5"/>
                    <a:pt x="19" y="6"/>
                    <a:pt x="18" y="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8" name="Freeform 372">
              <a:extLst>
                <a:ext uri="{FF2B5EF4-FFF2-40B4-BE49-F238E27FC236}">
                  <a16:creationId xmlns:a16="http://schemas.microsoft.com/office/drawing/2014/main" id="{96D513E6-9BB7-4790-A2CF-29D8D9E1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4249738"/>
              <a:ext cx="134938" cy="95250"/>
            </a:xfrm>
            <a:custGeom>
              <a:avLst/>
              <a:gdLst>
                <a:gd name="T0" fmla="*/ 47 w 48"/>
                <a:gd name="T1" fmla="*/ 18 h 34"/>
                <a:gd name="T2" fmla="*/ 45 w 48"/>
                <a:gd name="T3" fmla="*/ 15 h 34"/>
                <a:gd name="T4" fmla="*/ 40 w 48"/>
                <a:gd name="T5" fmla="*/ 10 h 34"/>
                <a:gd name="T6" fmla="*/ 36 w 48"/>
                <a:gd name="T7" fmla="*/ 7 h 34"/>
                <a:gd name="T8" fmla="*/ 33 w 48"/>
                <a:gd name="T9" fmla="*/ 6 h 34"/>
                <a:gd name="T10" fmla="*/ 30 w 48"/>
                <a:gd name="T11" fmla="*/ 5 h 34"/>
                <a:gd name="T12" fmla="*/ 24 w 48"/>
                <a:gd name="T13" fmla="*/ 5 h 34"/>
                <a:gd name="T14" fmla="*/ 21 w 48"/>
                <a:gd name="T15" fmla="*/ 5 h 34"/>
                <a:gd name="T16" fmla="*/ 18 w 48"/>
                <a:gd name="T17" fmla="*/ 6 h 34"/>
                <a:gd name="T18" fmla="*/ 13 w 48"/>
                <a:gd name="T19" fmla="*/ 9 h 34"/>
                <a:gd name="T20" fmla="*/ 9 w 48"/>
                <a:gd name="T21" fmla="*/ 13 h 34"/>
                <a:gd name="T22" fmla="*/ 4 w 48"/>
                <a:gd name="T23" fmla="*/ 23 h 34"/>
                <a:gd name="T24" fmla="*/ 2 w 48"/>
                <a:gd name="T25" fmla="*/ 31 h 34"/>
                <a:gd name="T26" fmla="*/ 2 w 48"/>
                <a:gd name="T27" fmla="*/ 34 h 34"/>
                <a:gd name="T28" fmla="*/ 1 w 48"/>
                <a:gd name="T29" fmla="*/ 34 h 34"/>
                <a:gd name="T30" fmla="*/ 1 w 48"/>
                <a:gd name="T31" fmla="*/ 34 h 34"/>
                <a:gd name="T32" fmla="*/ 0 w 48"/>
                <a:gd name="T33" fmla="*/ 31 h 34"/>
                <a:gd name="T34" fmla="*/ 1 w 48"/>
                <a:gd name="T35" fmla="*/ 22 h 34"/>
                <a:gd name="T36" fmla="*/ 3 w 48"/>
                <a:gd name="T37" fmla="*/ 17 h 34"/>
                <a:gd name="T38" fmla="*/ 6 w 48"/>
                <a:gd name="T39" fmla="*/ 11 h 34"/>
                <a:gd name="T40" fmla="*/ 11 w 48"/>
                <a:gd name="T41" fmla="*/ 6 h 34"/>
                <a:gd name="T42" fmla="*/ 17 w 48"/>
                <a:gd name="T43" fmla="*/ 2 h 34"/>
                <a:gd name="T44" fmla="*/ 20 w 48"/>
                <a:gd name="T45" fmla="*/ 1 h 34"/>
                <a:gd name="T46" fmla="*/ 24 w 48"/>
                <a:gd name="T47" fmla="*/ 1 h 34"/>
                <a:gd name="T48" fmla="*/ 31 w 48"/>
                <a:gd name="T49" fmla="*/ 1 h 34"/>
                <a:gd name="T50" fmla="*/ 37 w 48"/>
                <a:gd name="T51" fmla="*/ 4 h 34"/>
                <a:gd name="T52" fmla="*/ 42 w 48"/>
                <a:gd name="T53" fmla="*/ 7 h 34"/>
                <a:gd name="T54" fmla="*/ 47 w 48"/>
                <a:gd name="T55" fmla="*/ 14 h 34"/>
                <a:gd name="T56" fmla="*/ 48 w 48"/>
                <a:gd name="T57" fmla="*/ 17 h 34"/>
                <a:gd name="T58" fmla="*/ 48 w 48"/>
                <a:gd name="T59" fmla="*/ 18 h 34"/>
                <a:gd name="T60" fmla="*/ 47 w 48"/>
                <a:gd name="T61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4">
                  <a:moveTo>
                    <a:pt x="47" y="18"/>
                  </a:moveTo>
                  <a:cubicBezTo>
                    <a:pt x="47" y="18"/>
                    <a:pt x="47" y="17"/>
                    <a:pt x="45" y="15"/>
                  </a:cubicBezTo>
                  <a:cubicBezTo>
                    <a:pt x="44" y="14"/>
                    <a:pt x="42" y="12"/>
                    <a:pt x="40" y="10"/>
                  </a:cubicBezTo>
                  <a:cubicBezTo>
                    <a:pt x="39" y="9"/>
                    <a:pt x="37" y="8"/>
                    <a:pt x="36" y="7"/>
                  </a:cubicBezTo>
                  <a:cubicBezTo>
                    <a:pt x="35" y="6"/>
                    <a:pt x="34" y="6"/>
                    <a:pt x="33" y="6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8" y="4"/>
                    <a:pt x="26" y="4"/>
                    <a:pt x="24" y="5"/>
                  </a:cubicBezTo>
                  <a:cubicBezTo>
                    <a:pt x="23" y="5"/>
                    <a:pt x="22" y="5"/>
                    <a:pt x="21" y="5"/>
                  </a:cubicBezTo>
                  <a:cubicBezTo>
                    <a:pt x="21" y="5"/>
                    <a:pt x="19" y="6"/>
                    <a:pt x="18" y="6"/>
                  </a:cubicBezTo>
                  <a:cubicBezTo>
                    <a:pt x="16" y="7"/>
                    <a:pt x="15" y="8"/>
                    <a:pt x="13" y="9"/>
                  </a:cubicBezTo>
                  <a:cubicBezTo>
                    <a:pt x="11" y="10"/>
                    <a:pt x="10" y="12"/>
                    <a:pt x="9" y="13"/>
                  </a:cubicBezTo>
                  <a:cubicBezTo>
                    <a:pt x="6" y="16"/>
                    <a:pt x="5" y="20"/>
                    <a:pt x="4" y="23"/>
                  </a:cubicBezTo>
                  <a:cubicBezTo>
                    <a:pt x="3" y="26"/>
                    <a:pt x="2" y="29"/>
                    <a:pt x="2" y="31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29"/>
                    <a:pt x="0" y="26"/>
                    <a:pt x="1" y="22"/>
                  </a:cubicBezTo>
                  <a:cubicBezTo>
                    <a:pt x="1" y="21"/>
                    <a:pt x="2" y="19"/>
                    <a:pt x="3" y="17"/>
                  </a:cubicBezTo>
                  <a:cubicBezTo>
                    <a:pt x="3" y="15"/>
                    <a:pt x="4" y="13"/>
                    <a:pt x="6" y="11"/>
                  </a:cubicBezTo>
                  <a:cubicBezTo>
                    <a:pt x="7" y="9"/>
                    <a:pt x="9" y="7"/>
                    <a:pt x="11" y="6"/>
                  </a:cubicBezTo>
                  <a:cubicBezTo>
                    <a:pt x="12" y="5"/>
                    <a:pt x="15" y="3"/>
                    <a:pt x="17" y="2"/>
                  </a:cubicBezTo>
                  <a:cubicBezTo>
                    <a:pt x="18" y="2"/>
                    <a:pt x="19" y="2"/>
                    <a:pt x="20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27" y="0"/>
                    <a:pt x="29" y="1"/>
                    <a:pt x="31" y="1"/>
                  </a:cubicBezTo>
                  <a:cubicBezTo>
                    <a:pt x="33" y="2"/>
                    <a:pt x="36" y="3"/>
                    <a:pt x="37" y="4"/>
                  </a:cubicBezTo>
                  <a:cubicBezTo>
                    <a:pt x="39" y="5"/>
                    <a:pt x="41" y="6"/>
                    <a:pt x="42" y="7"/>
                  </a:cubicBezTo>
                  <a:cubicBezTo>
                    <a:pt x="44" y="10"/>
                    <a:pt x="46" y="13"/>
                    <a:pt x="47" y="14"/>
                  </a:cubicBezTo>
                  <a:cubicBezTo>
                    <a:pt x="48" y="16"/>
                    <a:pt x="48" y="17"/>
                    <a:pt x="48" y="17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7" y="18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9" name="Freeform 373">
              <a:extLst>
                <a:ext uri="{FF2B5EF4-FFF2-40B4-BE49-F238E27FC236}">
                  <a16:creationId xmlns:a16="http://schemas.microsoft.com/office/drawing/2014/main" id="{19F2AB18-694F-4D65-9263-2586FAD00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5" y="4302125"/>
              <a:ext cx="93663" cy="104775"/>
            </a:xfrm>
            <a:custGeom>
              <a:avLst/>
              <a:gdLst>
                <a:gd name="T0" fmla="*/ 0 w 33"/>
                <a:gd name="T1" fmla="*/ 19 h 37"/>
                <a:gd name="T2" fmla="*/ 16 w 33"/>
                <a:gd name="T3" fmla="*/ 0 h 37"/>
                <a:gd name="T4" fmla="*/ 32 w 33"/>
                <a:gd name="T5" fmla="*/ 19 h 37"/>
                <a:gd name="T6" fmla="*/ 16 w 33"/>
                <a:gd name="T7" fmla="*/ 37 h 37"/>
                <a:gd name="T8" fmla="*/ 0 w 33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0" y="19"/>
                  </a:moveTo>
                  <a:cubicBezTo>
                    <a:pt x="0" y="9"/>
                    <a:pt x="7" y="0"/>
                    <a:pt x="16" y="0"/>
                  </a:cubicBezTo>
                  <a:cubicBezTo>
                    <a:pt x="25" y="0"/>
                    <a:pt x="32" y="9"/>
                    <a:pt x="32" y="19"/>
                  </a:cubicBezTo>
                  <a:cubicBezTo>
                    <a:pt x="33" y="29"/>
                    <a:pt x="25" y="37"/>
                    <a:pt x="16" y="37"/>
                  </a:cubicBezTo>
                  <a:cubicBezTo>
                    <a:pt x="8" y="37"/>
                    <a:pt x="0" y="29"/>
                    <a:pt x="0" y="19"/>
                  </a:cubicBezTo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0" name="Oval 374">
              <a:extLst>
                <a:ext uri="{FF2B5EF4-FFF2-40B4-BE49-F238E27FC236}">
                  <a16:creationId xmlns:a16="http://schemas.microsoft.com/office/drawing/2014/main" id="{264E580C-2069-4ED5-B07A-320D5D702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850" y="430847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1" name="Freeform 375">
              <a:extLst>
                <a:ext uri="{FF2B5EF4-FFF2-40B4-BE49-F238E27FC236}">
                  <a16:creationId xmlns:a16="http://schemas.microsoft.com/office/drawing/2014/main" id="{5DB96073-84ED-403E-960C-69BC615AE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3" y="4349750"/>
              <a:ext cx="61913" cy="46038"/>
            </a:xfrm>
            <a:custGeom>
              <a:avLst/>
              <a:gdLst>
                <a:gd name="T0" fmla="*/ 4 w 22"/>
                <a:gd name="T1" fmla="*/ 0 h 16"/>
                <a:gd name="T2" fmla="*/ 1 w 22"/>
                <a:gd name="T3" fmla="*/ 8 h 16"/>
                <a:gd name="T4" fmla="*/ 11 w 22"/>
                <a:gd name="T5" fmla="*/ 16 h 16"/>
                <a:gd name="T6" fmla="*/ 13 w 22"/>
                <a:gd name="T7" fmla="*/ 16 h 16"/>
                <a:gd name="T8" fmla="*/ 20 w 22"/>
                <a:gd name="T9" fmla="*/ 12 h 16"/>
                <a:gd name="T10" fmla="*/ 22 w 22"/>
                <a:gd name="T11" fmla="*/ 5 h 16"/>
                <a:gd name="T12" fmla="*/ 20 w 22"/>
                <a:gd name="T13" fmla="*/ 2 h 16"/>
                <a:gd name="T14" fmla="*/ 18 w 22"/>
                <a:gd name="T15" fmla="*/ 4 h 16"/>
                <a:gd name="T16" fmla="*/ 12 w 22"/>
                <a:gd name="T17" fmla="*/ 7 h 16"/>
                <a:gd name="T18" fmla="*/ 11 w 22"/>
                <a:gd name="T19" fmla="*/ 6 h 16"/>
                <a:gd name="T20" fmla="*/ 5 w 22"/>
                <a:gd name="T21" fmla="*/ 0 h 16"/>
                <a:gd name="T22" fmla="*/ 4 w 2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4" y="0"/>
                  </a:moveTo>
                  <a:cubicBezTo>
                    <a:pt x="1" y="0"/>
                    <a:pt x="0" y="5"/>
                    <a:pt x="1" y="8"/>
                  </a:cubicBezTo>
                  <a:cubicBezTo>
                    <a:pt x="3" y="12"/>
                    <a:pt x="6" y="16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5" y="15"/>
                    <a:pt x="18" y="14"/>
                    <a:pt x="20" y="12"/>
                  </a:cubicBezTo>
                  <a:cubicBezTo>
                    <a:pt x="22" y="10"/>
                    <a:pt x="22" y="8"/>
                    <a:pt x="22" y="5"/>
                  </a:cubicBezTo>
                  <a:cubicBezTo>
                    <a:pt x="22" y="3"/>
                    <a:pt x="21" y="2"/>
                    <a:pt x="20" y="2"/>
                  </a:cubicBezTo>
                  <a:cubicBezTo>
                    <a:pt x="19" y="2"/>
                    <a:pt x="18" y="3"/>
                    <a:pt x="18" y="4"/>
                  </a:cubicBezTo>
                  <a:cubicBezTo>
                    <a:pt x="17" y="5"/>
                    <a:pt x="15" y="7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9" y="5"/>
                    <a:pt x="9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2" name="Freeform 376">
              <a:extLst>
                <a:ext uri="{FF2B5EF4-FFF2-40B4-BE49-F238E27FC236}">
                  <a16:creationId xmlns:a16="http://schemas.microsoft.com/office/drawing/2014/main" id="{9C04E4E5-778F-45FA-9DEA-E7DD3EB8B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4406900"/>
              <a:ext cx="25400" cy="33338"/>
            </a:xfrm>
            <a:custGeom>
              <a:avLst/>
              <a:gdLst>
                <a:gd name="T0" fmla="*/ 9 w 9"/>
                <a:gd name="T1" fmla="*/ 6 h 12"/>
                <a:gd name="T2" fmla="*/ 8 w 9"/>
                <a:gd name="T3" fmla="*/ 9 h 12"/>
                <a:gd name="T4" fmla="*/ 1 w 9"/>
                <a:gd name="T5" fmla="*/ 9 h 12"/>
                <a:gd name="T6" fmla="*/ 0 w 9"/>
                <a:gd name="T7" fmla="*/ 6 h 12"/>
                <a:gd name="T8" fmla="*/ 9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8"/>
                    <a:pt x="9" y="8"/>
                    <a:pt x="8" y="9"/>
                  </a:cubicBezTo>
                  <a:cubicBezTo>
                    <a:pt x="7" y="12"/>
                    <a:pt x="2" y="12"/>
                    <a:pt x="1" y="9"/>
                  </a:cubicBezTo>
                  <a:cubicBezTo>
                    <a:pt x="0" y="8"/>
                    <a:pt x="0" y="8"/>
                    <a:pt x="0" y="6"/>
                  </a:cubicBezTo>
                  <a:cubicBezTo>
                    <a:pt x="0" y="0"/>
                    <a:pt x="9" y="0"/>
                    <a:pt x="9" y="6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3" name="Freeform 377">
              <a:extLst>
                <a:ext uri="{FF2B5EF4-FFF2-40B4-BE49-F238E27FC236}">
                  <a16:creationId xmlns:a16="http://schemas.microsoft.com/office/drawing/2014/main" id="{F1AC640F-0760-484C-8507-0CB5E093A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588" y="4448175"/>
              <a:ext cx="39688" cy="31750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14" y="0"/>
                    <a:pt x="14" y="11"/>
                    <a:pt x="7" y="11"/>
                  </a:cubicBezTo>
                  <a:cubicBezTo>
                    <a:pt x="0" y="11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4" name="Freeform 378">
              <a:extLst>
                <a:ext uri="{FF2B5EF4-FFF2-40B4-BE49-F238E27FC236}">
                  <a16:creationId xmlns:a16="http://schemas.microsoft.com/office/drawing/2014/main" id="{609A6323-0BE3-46A6-B3E8-3337460B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238" y="4418013"/>
              <a:ext cx="20638" cy="26988"/>
            </a:xfrm>
            <a:custGeom>
              <a:avLst/>
              <a:gdLst>
                <a:gd name="T0" fmla="*/ 0 w 7"/>
                <a:gd name="T1" fmla="*/ 4 h 10"/>
                <a:gd name="T2" fmla="*/ 7 w 7"/>
                <a:gd name="T3" fmla="*/ 4 h 10"/>
                <a:gd name="T4" fmla="*/ 7 w 7"/>
                <a:gd name="T5" fmla="*/ 5 h 10"/>
                <a:gd name="T6" fmla="*/ 0 w 7"/>
                <a:gd name="T7" fmla="*/ 5 h 10"/>
                <a:gd name="T8" fmla="*/ 0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4"/>
                  </a:moveTo>
                  <a:cubicBezTo>
                    <a:pt x="1" y="0"/>
                    <a:pt x="7" y="0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10"/>
                    <a:pt x="1" y="10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5" name="Freeform 379">
              <a:extLst>
                <a:ext uri="{FF2B5EF4-FFF2-40B4-BE49-F238E27FC236}">
                  <a16:creationId xmlns:a16="http://schemas.microsoft.com/office/drawing/2014/main" id="{A0CC57D9-115F-4D83-9D20-EC79CB76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4445000"/>
              <a:ext cx="30163" cy="23813"/>
            </a:xfrm>
            <a:custGeom>
              <a:avLst/>
              <a:gdLst>
                <a:gd name="T0" fmla="*/ 5 w 11"/>
                <a:gd name="T1" fmla="*/ 0 h 8"/>
                <a:gd name="T2" fmla="*/ 5 w 11"/>
                <a:gd name="T3" fmla="*/ 8 h 8"/>
                <a:gd name="T4" fmla="*/ 5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11" y="0"/>
                    <a:pt x="11" y="8"/>
                    <a:pt x="5" y="8"/>
                  </a:cubicBezTo>
                  <a:cubicBezTo>
                    <a:pt x="0" y="8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6" name="Freeform 380">
              <a:extLst>
                <a:ext uri="{FF2B5EF4-FFF2-40B4-BE49-F238E27FC236}">
                  <a16:creationId xmlns:a16="http://schemas.microsoft.com/office/drawing/2014/main" id="{C48421E8-F525-4540-B975-406E3D98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25" y="4414838"/>
              <a:ext cx="23813" cy="22225"/>
            </a:xfrm>
            <a:custGeom>
              <a:avLst/>
              <a:gdLst>
                <a:gd name="T0" fmla="*/ 4 w 9"/>
                <a:gd name="T1" fmla="*/ 1 h 8"/>
                <a:gd name="T2" fmla="*/ 5 w 9"/>
                <a:gd name="T3" fmla="*/ 1 h 8"/>
                <a:gd name="T4" fmla="*/ 5 w 9"/>
                <a:gd name="T5" fmla="*/ 7 h 8"/>
                <a:gd name="T6" fmla="*/ 4 w 9"/>
                <a:gd name="T7" fmla="*/ 7 h 8"/>
                <a:gd name="T8" fmla="*/ 4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9" y="0"/>
                    <a:pt x="9" y="8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1"/>
                    <a:pt x="4" y="1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7" name="Freeform 381">
              <a:extLst>
                <a:ext uri="{FF2B5EF4-FFF2-40B4-BE49-F238E27FC236}">
                  <a16:creationId xmlns:a16="http://schemas.microsoft.com/office/drawing/2014/main" id="{B71A1B4B-E135-455B-95B4-FE8D5C3D6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4414838"/>
              <a:ext cx="31750" cy="22225"/>
            </a:xfrm>
            <a:custGeom>
              <a:avLst/>
              <a:gdLst>
                <a:gd name="T0" fmla="*/ 5 w 11"/>
                <a:gd name="T1" fmla="*/ 0 h 8"/>
                <a:gd name="T2" fmla="*/ 6 w 11"/>
                <a:gd name="T3" fmla="*/ 0 h 8"/>
                <a:gd name="T4" fmla="*/ 6 w 11"/>
                <a:gd name="T5" fmla="*/ 8 h 8"/>
                <a:gd name="T6" fmla="*/ 5 w 11"/>
                <a:gd name="T7" fmla="*/ 8 h 8"/>
                <a:gd name="T8" fmla="*/ 5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7"/>
                    <a:pt x="0" y="1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8" name="Freeform 382">
              <a:extLst>
                <a:ext uri="{FF2B5EF4-FFF2-40B4-BE49-F238E27FC236}">
                  <a16:creationId xmlns:a16="http://schemas.microsoft.com/office/drawing/2014/main" id="{CCCA7890-09A2-49A8-A683-92255994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213" y="4397375"/>
              <a:ext cx="30163" cy="25400"/>
            </a:xfrm>
            <a:custGeom>
              <a:avLst/>
              <a:gdLst>
                <a:gd name="T0" fmla="*/ 5 w 11"/>
                <a:gd name="T1" fmla="*/ 0 h 9"/>
                <a:gd name="T2" fmla="*/ 6 w 11"/>
                <a:gd name="T3" fmla="*/ 0 h 9"/>
                <a:gd name="T4" fmla="*/ 6 w 11"/>
                <a:gd name="T5" fmla="*/ 9 h 9"/>
                <a:gd name="T6" fmla="*/ 5 w 11"/>
                <a:gd name="T7" fmla="*/ 9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1" y="1"/>
                    <a:pt x="11" y="8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9" name="Freeform 383">
              <a:extLst>
                <a:ext uri="{FF2B5EF4-FFF2-40B4-BE49-F238E27FC236}">
                  <a16:creationId xmlns:a16="http://schemas.microsoft.com/office/drawing/2014/main" id="{A2061F44-9B2D-44EB-ACE3-10794A8AF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4510088"/>
              <a:ext cx="30163" cy="25400"/>
            </a:xfrm>
            <a:custGeom>
              <a:avLst/>
              <a:gdLst>
                <a:gd name="T0" fmla="*/ 5 w 11"/>
                <a:gd name="T1" fmla="*/ 0 h 9"/>
                <a:gd name="T2" fmla="*/ 6 w 11"/>
                <a:gd name="T3" fmla="*/ 0 h 9"/>
                <a:gd name="T4" fmla="*/ 6 w 11"/>
                <a:gd name="T5" fmla="*/ 8 h 9"/>
                <a:gd name="T6" fmla="*/ 5 w 11"/>
                <a:gd name="T7" fmla="*/ 8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1" y="1"/>
                    <a:pt x="11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9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0" name="Freeform 384">
              <a:extLst>
                <a:ext uri="{FF2B5EF4-FFF2-40B4-BE49-F238E27FC236}">
                  <a16:creationId xmlns:a16="http://schemas.microsoft.com/office/drawing/2014/main" id="{82D50390-72BE-415F-BBB4-7D2F2E30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963" y="4422775"/>
              <a:ext cx="36513" cy="36513"/>
            </a:xfrm>
            <a:custGeom>
              <a:avLst/>
              <a:gdLst>
                <a:gd name="T0" fmla="*/ 2 w 13"/>
                <a:gd name="T1" fmla="*/ 3 h 13"/>
                <a:gd name="T2" fmla="*/ 10 w 13"/>
                <a:gd name="T3" fmla="*/ 2 h 13"/>
                <a:gd name="T4" fmla="*/ 8 w 13"/>
                <a:gd name="T5" fmla="*/ 11 h 13"/>
                <a:gd name="T6" fmla="*/ 2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2" y="3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3" y="5"/>
                    <a:pt x="12" y="10"/>
                    <a:pt x="8" y="11"/>
                  </a:cubicBezTo>
                  <a:cubicBezTo>
                    <a:pt x="4" y="13"/>
                    <a:pt x="0" y="7"/>
                    <a:pt x="2" y="3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1" name="Freeform 385">
              <a:extLst>
                <a:ext uri="{FF2B5EF4-FFF2-40B4-BE49-F238E27FC236}">
                  <a16:creationId xmlns:a16="http://schemas.microsoft.com/office/drawing/2014/main" id="{DF7596EA-036D-4A66-92ED-6562BE107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4465638"/>
              <a:ext cx="33338" cy="33338"/>
            </a:xfrm>
            <a:custGeom>
              <a:avLst/>
              <a:gdLst>
                <a:gd name="T0" fmla="*/ 9 w 12"/>
                <a:gd name="T1" fmla="*/ 2 h 12"/>
                <a:gd name="T2" fmla="*/ 5 w 12"/>
                <a:gd name="T3" fmla="*/ 11 h 12"/>
                <a:gd name="T4" fmla="*/ 1 w 12"/>
                <a:gd name="T5" fmla="*/ 5 h 12"/>
                <a:gd name="T6" fmla="*/ 9 w 12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9" y="2"/>
                  </a:moveTo>
                  <a:cubicBezTo>
                    <a:pt x="12" y="5"/>
                    <a:pt x="10" y="12"/>
                    <a:pt x="5" y="11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0" y="1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2" name="Freeform 386">
              <a:extLst>
                <a:ext uri="{FF2B5EF4-FFF2-40B4-BE49-F238E27FC236}">
                  <a16:creationId xmlns:a16="http://schemas.microsoft.com/office/drawing/2014/main" id="{2DFA206F-CFAB-48F5-B76A-C3822DF1A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4433888"/>
              <a:ext cx="19050" cy="14288"/>
            </a:xfrm>
            <a:custGeom>
              <a:avLst/>
              <a:gdLst>
                <a:gd name="T0" fmla="*/ 4 w 7"/>
                <a:gd name="T1" fmla="*/ 0 h 5"/>
                <a:gd name="T2" fmla="*/ 4 w 7"/>
                <a:gd name="T3" fmla="*/ 5 h 5"/>
                <a:gd name="T4" fmla="*/ 4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7" y="0"/>
                    <a:pt x="7" y="5"/>
                    <a:pt x="4" y="5"/>
                  </a:cubicBezTo>
                  <a:cubicBezTo>
                    <a:pt x="0" y="5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3" name="Freeform 387">
              <a:extLst>
                <a:ext uri="{FF2B5EF4-FFF2-40B4-BE49-F238E27FC236}">
                  <a16:creationId xmlns:a16="http://schemas.microsoft.com/office/drawing/2014/main" id="{530AC858-9FC0-4925-AA32-D56CD8243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3" y="4400550"/>
              <a:ext cx="33338" cy="25400"/>
            </a:xfrm>
            <a:custGeom>
              <a:avLst/>
              <a:gdLst>
                <a:gd name="T0" fmla="*/ 6 w 12"/>
                <a:gd name="T1" fmla="*/ 0 h 9"/>
                <a:gd name="T2" fmla="*/ 6 w 12"/>
                <a:gd name="T3" fmla="*/ 9 h 9"/>
                <a:gd name="T4" fmla="*/ 6 w 1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12" y="0"/>
                    <a:pt x="12" y="9"/>
                    <a:pt x="6" y="9"/>
                  </a:cubicBezTo>
                  <a:cubicBezTo>
                    <a:pt x="0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4" name="Freeform 388">
              <a:extLst>
                <a:ext uri="{FF2B5EF4-FFF2-40B4-BE49-F238E27FC236}">
                  <a16:creationId xmlns:a16="http://schemas.microsoft.com/office/drawing/2014/main" id="{FFBD3262-0C8C-423C-B0D9-49E211DAE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4457700"/>
              <a:ext cx="15875" cy="12700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6" y="0"/>
                    <a:pt x="6" y="5"/>
                    <a:pt x="3" y="5"/>
                  </a:cubicBezTo>
                  <a:cubicBezTo>
                    <a:pt x="0" y="5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5" name="Freeform 389">
              <a:extLst>
                <a:ext uri="{FF2B5EF4-FFF2-40B4-BE49-F238E27FC236}">
                  <a16:creationId xmlns:a16="http://schemas.microsoft.com/office/drawing/2014/main" id="{70974CDB-6D7C-432A-B8A8-FCDA8AC0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4425950"/>
              <a:ext cx="39688" cy="31750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14" y="0"/>
                    <a:pt x="14" y="11"/>
                    <a:pt x="7" y="11"/>
                  </a:cubicBezTo>
                  <a:cubicBezTo>
                    <a:pt x="0" y="11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196" name="Picture 390">
              <a:extLst>
                <a:ext uri="{FF2B5EF4-FFF2-40B4-BE49-F238E27FC236}">
                  <a16:creationId xmlns:a16="http://schemas.microsoft.com/office/drawing/2014/main" id="{8F4BB165-7ADD-4132-9690-104704CA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438" y="4337050"/>
              <a:ext cx="1587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7" name="Freeform 391">
              <a:extLst>
                <a:ext uri="{FF2B5EF4-FFF2-40B4-BE49-F238E27FC236}">
                  <a16:creationId xmlns:a16="http://schemas.microsoft.com/office/drawing/2014/main" id="{12CFB861-2432-44AF-AF8E-D5C1ECDDD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75" y="4221163"/>
              <a:ext cx="95250" cy="215900"/>
            </a:xfrm>
            <a:custGeom>
              <a:avLst/>
              <a:gdLst>
                <a:gd name="T0" fmla="*/ 22 w 34"/>
                <a:gd name="T1" fmla="*/ 2 h 77"/>
                <a:gd name="T2" fmla="*/ 21 w 34"/>
                <a:gd name="T3" fmla="*/ 3 h 77"/>
                <a:gd name="T4" fmla="*/ 21 w 34"/>
                <a:gd name="T5" fmla="*/ 6 h 77"/>
                <a:gd name="T6" fmla="*/ 19 w 34"/>
                <a:gd name="T7" fmla="*/ 18 h 77"/>
                <a:gd name="T8" fmla="*/ 16 w 34"/>
                <a:gd name="T9" fmla="*/ 34 h 77"/>
                <a:gd name="T10" fmla="*/ 16 w 34"/>
                <a:gd name="T11" fmla="*/ 38 h 77"/>
                <a:gd name="T12" fmla="*/ 16 w 34"/>
                <a:gd name="T13" fmla="*/ 40 h 77"/>
                <a:gd name="T14" fmla="*/ 16 w 34"/>
                <a:gd name="T15" fmla="*/ 41 h 77"/>
                <a:gd name="T16" fmla="*/ 16 w 34"/>
                <a:gd name="T17" fmla="*/ 42 h 77"/>
                <a:gd name="T18" fmla="*/ 16 w 34"/>
                <a:gd name="T19" fmla="*/ 41 h 77"/>
                <a:gd name="T20" fmla="*/ 16 w 34"/>
                <a:gd name="T21" fmla="*/ 41 h 77"/>
                <a:gd name="T22" fmla="*/ 16 w 34"/>
                <a:gd name="T23" fmla="*/ 41 h 77"/>
                <a:gd name="T24" fmla="*/ 16 w 34"/>
                <a:gd name="T25" fmla="*/ 42 h 77"/>
                <a:gd name="T26" fmla="*/ 16 w 34"/>
                <a:gd name="T27" fmla="*/ 42 h 77"/>
                <a:gd name="T28" fmla="*/ 17 w 34"/>
                <a:gd name="T29" fmla="*/ 42 h 77"/>
                <a:gd name="T30" fmla="*/ 17 w 34"/>
                <a:gd name="T31" fmla="*/ 42 h 77"/>
                <a:gd name="T32" fmla="*/ 19 w 34"/>
                <a:gd name="T33" fmla="*/ 44 h 77"/>
                <a:gd name="T34" fmla="*/ 23 w 34"/>
                <a:gd name="T35" fmla="*/ 46 h 77"/>
                <a:gd name="T36" fmla="*/ 31 w 34"/>
                <a:gd name="T37" fmla="*/ 53 h 77"/>
                <a:gd name="T38" fmla="*/ 32 w 34"/>
                <a:gd name="T39" fmla="*/ 64 h 77"/>
                <a:gd name="T40" fmla="*/ 26 w 34"/>
                <a:gd name="T41" fmla="*/ 72 h 77"/>
                <a:gd name="T42" fmla="*/ 18 w 34"/>
                <a:gd name="T43" fmla="*/ 76 h 77"/>
                <a:gd name="T44" fmla="*/ 11 w 34"/>
                <a:gd name="T45" fmla="*/ 77 h 77"/>
                <a:gd name="T46" fmla="*/ 6 w 34"/>
                <a:gd name="T47" fmla="*/ 76 h 77"/>
                <a:gd name="T48" fmla="*/ 2 w 34"/>
                <a:gd name="T49" fmla="*/ 75 h 77"/>
                <a:gd name="T50" fmla="*/ 1 w 34"/>
                <a:gd name="T51" fmla="*/ 74 h 77"/>
                <a:gd name="T52" fmla="*/ 1 w 34"/>
                <a:gd name="T53" fmla="*/ 72 h 77"/>
                <a:gd name="T54" fmla="*/ 2 w 34"/>
                <a:gd name="T55" fmla="*/ 71 h 77"/>
                <a:gd name="T56" fmla="*/ 3 w 34"/>
                <a:gd name="T57" fmla="*/ 71 h 77"/>
                <a:gd name="T58" fmla="*/ 4 w 34"/>
                <a:gd name="T59" fmla="*/ 72 h 77"/>
                <a:gd name="T60" fmla="*/ 6 w 34"/>
                <a:gd name="T61" fmla="*/ 73 h 77"/>
                <a:gd name="T62" fmla="*/ 17 w 34"/>
                <a:gd name="T63" fmla="*/ 72 h 77"/>
                <a:gd name="T64" fmla="*/ 23 w 34"/>
                <a:gd name="T65" fmla="*/ 68 h 77"/>
                <a:gd name="T66" fmla="*/ 27 w 34"/>
                <a:gd name="T67" fmla="*/ 63 h 77"/>
                <a:gd name="T68" fmla="*/ 27 w 34"/>
                <a:gd name="T69" fmla="*/ 56 h 77"/>
                <a:gd name="T70" fmla="*/ 20 w 34"/>
                <a:gd name="T71" fmla="*/ 51 h 77"/>
                <a:gd name="T72" fmla="*/ 16 w 34"/>
                <a:gd name="T73" fmla="*/ 49 h 77"/>
                <a:gd name="T74" fmla="*/ 13 w 34"/>
                <a:gd name="T75" fmla="*/ 47 h 77"/>
                <a:gd name="T76" fmla="*/ 12 w 34"/>
                <a:gd name="T77" fmla="*/ 46 h 77"/>
                <a:gd name="T78" fmla="*/ 12 w 34"/>
                <a:gd name="T79" fmla="*/ 45 h 77"/>
                <a:gd name="T80" fmla="*/ 11 w 34"/>
                <a:gd name="T81" fmla="*/ 45 h 77"/>
                <a:gd name="T82" fmla="*/ 11 w 34"/>
                <a:gd name="T83" fmla="*/ 45 h 77"/>
                <a:gd name="T84" fmla="*/ 11 w 34"/>
                <a:gd name="T85" fmla="*/ 45 h 77"/>
                <a:gd name="T86" fmla="*/ 11 w 34"/>
                <a:gd name="T87" fmla="*/ 45 h 77"/>
                <a:gd name="T88" fmla="*/ 11 w 34"/>
                <a:gd name="T89" fmla="*/ 44 h 77"/>
                <a:gd name="T90" fmla="*/ 11 w 34"/>
                <a:gd name="T91" fmla="*/ 42 h 77"/>
                <a:gd name="T92" fmla="*/ 10 w 34"/>
                <a:gd name="T93" fmla="*/ 41 h 77"/>
                <a:gd name="T94" fmla="*/ 10 w 34"/>
                <a:gd name="T95" fmla="*/ 38 h 77"/>
                <a:gd name="T96" fmla="*/ 11 w 34"/>
                <a:gd name="T97" fmla="*/ 33 h 77"/>
                <a:gd name="T98" fmla="*/ 14 w 34"/>
                <a:gd name="T99" fmla="*/ 17 h 77"/>
                <a:gd name="T100" fmla="*/ 17 w 34"/>
                <a:gd name="T101" fmla="*/ 5 h 77"/>
                <a:gd name="T102" fmla="*/ 18 w 34"/>
                <a:gd name="T103" fmla="*/ 2 h 77"/>
                <a:gd name="T104" fmla="*/ 19 w 34"/>
                <a:gd name="T105" fmla="*/ 1 h 77"/>
                <a:gd name="T106" fmla="*/ 19 w 34"/>
                <a:gd name="T107" fmla="*/ 1 h 77"/>
                <a:gd name="T108" fmla="*/ 21 w 34"/>
                <a:gd name="T109" fmla="*/ 0 h 77"/>
                <a:gd name="T110" fmla="*/ 22 w 34"/>
                <a:gd name="T111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77">
                  <a:moveTo>
                    <a:pt x="22" y="2"/>
                  </a:moveTo>
                  <a:cubicBezTo>
                    <a:pt x="22" y="2"/>
                    <a:pt x="21" y="3"/>
                    <a:pt x="21" y="3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8" y="23"/>
                    <a:pt x="17" y="28"/>
                    <a:pt x="16" y="34"/>
                  </a:cubicBezTo>
                  <a:cubicBezTo>
                    <a:pt x="16" y="35"/>
                    <a:pt x="16" y="37"/>
                    <a:pt x="16" y="38"/>
                  </a:cubicBezTo>
                  <a:cubicBezTo>
                    <a:pt x="16" y="39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3"/>
                    <a:pt x="18" y="43"/>
                    <a:pt x="19" y="4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7"/>
                    <a:pt x="29" y="49"/>
                    <a:pt x="31" y="53"/>
                  </a:cubicBezTo>
                  <a:cubicBezTo>
                    <a:pt x="34" y="56"/>
                    <a:pt x="34" y="61"/>
                    <a:pt x="32" y="64"/>
                  </a:cubicBezTo>
                  <a:cubicBezTo>
                    <a:pt x="31" y="68"/>
                    <a:pt x="29" y="70"/>
                    <a:pt x="26" y="72"/>
                  </a:cubicBezTo>
                  <a:cubicBezTo>
                    <a:pt x="24" y="74"/>
                    <a:pt x="21" y="75"/>
                    <a:pt x="18" y="76"/>
                  </a:cubicBezTo>
                  <a:cubicBezTo>
                    <a:pt x="16" y="77"/>
                    <a:pt x="13" y="77"/>
                    <a:pt x="11" y="77"/>
                  </a:cubicBezTo>
                  <a:cubicBezTo>
                    <a:pt x="9" y="77"/>
                    <a:pt x="7" y="77"/>
                    <a:pt x="6" y="76"/>
                  </a:cubicBezTo>
                  <a:cubicBezTo>
                    <a:pt x="4" y="76"/>
                    <a:pt x="3" y="75"/>
                    <a:pt x="2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3"/>
                    <a:pt x="1" y="72"/>
                  </a:cubicBezTo>
                  <a:cubicBezTo>
                    <a:pt x="1" y="71"/>
                    <a:pt x="2" y="71"/>
                    <a:pt x="2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2"/>
                    <a:pt x="4" y="72"/>
                  </a:cubicBezTo>
                  <a:cubicBezTo>
                    <a:pt x="4" y="72"/>
                    <a:pt x="5" y="72"/>
                    <a:pt x="6" y="73"/>
                  </a:cubicBezTo>
                  <a:cubicBezTo>
                    <a:pt x="9" y="73"/>
                    <a:pt x="13" y="73"/>
                    <a:pt x="17" y="72"/>
                  </a:cubicBezTo>
                  <a:cubicBezTo>
                    <a:pt x="19" y="71"/>
                    <a:pt x="21" y="70"/>
                    <a:pt x="23" y="68"/>
                  </a:cubicBezTo>
                  <a:cubicBezTo>
                    <a:pt x="25" y="67"/>
                    <a:pt x="26" y="65"/>
                    <a:pt x="27" y="63"/>
                  </a:cubicBezTo>
                  <a:cubicBezTo>
                    <a:pt x="28" y="60"/>
                    <a:pt x="28" y="58"/>
                    <a:pt x="27" y="56"/>
                  </a:cubicBezTo>
                  <a:cubicBezTo>
                    <a:pt x="25" y="54"/>
                    <a:pt x="23" y="52"/>
                    <a:pt x="20" y="51"/>
                  </a:cubicBezTo>
                  <a:cubicBezTo>
                    <a:pt x="19" y="50"/>
                    <a:pt x="17" y="50"/>
                    <a:pt x="16" y="49"/>
                  </a:cubicBezTo>
                  <a:cubicBezTo>
                    <a:pt x="15" y="48"/>
                    <a:pt x="14" y="48"/>
                    <a:pt x="13" y="47"/>
                  </a:cubicBezTo>
                  <a:cubicBezTo>
                    <a:pt x="13" y="47"/>
                    <a:pt x="12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3"/>
                    <a:pt x="11" y="42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10" y="40"/>
                    <a:pt x="10" y="39"/>
                    <a:pt x="10" y="38"/>
                  </a:cubicBezTo>
                  <a:cubicBezTo>
                    <a:pt x="10" y="37"/>
                    <a:pt x="11" y="35"/>
                    <a:pt x="11" y="33"/>
                  </a:cubicBezTo>
                  <a:cubicBezTo>
                    <a:pt x="11" y="27"/>
                    <a:pt x="13" y="22"/>
                    <a:pt x="14" y="17"/>
                  </a:cubicBezTo>
                  <a:cubicBezTo>
                    <a:pt x="15" y="12"/>
                    <a:pt x="16" y="8"/>
                    <a:pt x="17" y="5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1"/>
                    <a:pt x="22" y="1"/>
                    <a:pt x="22" y="2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8" name="Freeform 392">
              <a:extLst>
                <a:ext uri="{FF2B5EF4-FFF2-40B4-BE49-F238E27FC236}">
                  <a16:creationId xmlns:a16="http://schemas.microsoft.com/office/drawing/2014/main" id="{1172F233-0E03-4DF3-827C-43980117E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4791075"/>
              <a:ext cx="373063" cy="146050"/>
            </a:xfrm>
            <a:custGeom>
              <a:avLst/>
              <a:gdLst>
                <a:gd name="T0" fmla="*/ 125 w 133"/>
                <a:gd name="T1" fmla="*/ 3 h 52"/>
                <a:gd name="T2" fmla="*/ 102 w 133"/>
                <a:gd name="T3" fmla="*/ 27 h 52"/>
                <a:gd name="T4" fmla="*/ 50 w 133"/>
                <a:gd name="T5" fmla="*/ 14 h 52"/>
                <a:gd name="T6" fmla="*/ 42 w 133"/>
                <a:gd name="T7" fmla="*/ 12 h 52"/>
                <a:gd name="T8" fmla="*/ 8 w 133"/>
                <a:gd name="T9" fmla="*/ 6 h 52"/>
                <a:gd name="T10" fmla="*/ 4 w 133"/>
                <a:gd name="T11" fmla="*/ 6 h 52"/>
                <a:gd name="T12" fmla="*/ 43 w 133"/>
                <a:gd name="T13" fmla="*/ 27 h 52"/>
                <a:gd name="T14" fmla="*/ 76 w 133"/>
                <a:gd name="T15" fmla="*/ 50 h 52"/>
                <a:gd name="T16" fmla="*/ 131 w 133"/>
                <a:gd name="T17" fmla="*/ 8 h 52"/>
                <a:gd name="T18" fmla="*/ 125 w 133"/>
                <a:gd name="T1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52">
                  <a:moveTo>
                    <a:pt x="125" y="3"/>
                  </a:moveTo>
                  <a:cubicBezTo>
                    <a:pt x="118" y="12"/>
                    <a:pt x="111" y="20"/>
                    <a:pt x="102" y="27"/>
                  </a:cubicBezTo>
                  <a:cubicBezTo>
                    <a:pt x="87" y="41"/>
                    <a:pt x="48" y="47"/>
                    <a:pt x="50" y="14"/>
                  </a:cubicBezTo>
                  <a:cubicBezTo>
                    <a:pt x="51" y="10"/>
                    <a:pt x="44" y="8"/>
                    <a:pt x="42" y="12"/>
                  </a:cubicBezTo>
                  <a:cubicBezTo>
                    <a:pt x="33" y="34"/>
                    <a:pt x="10" y="31"/>
                    <a:pt x="8" y="6"/>
                  </a:cubicBezTo>
                  <a:cubicBezTo>
                    <a:pt x="8" y="3"/>
                    <a:pt x="4" y="3"/>
                    <a:pt x="4" y="6"/>
                  </a:cubicBezTo>
                  <a:cubicBezTo>
                    <a:pt x="0" y="36"/>
                    <a:pt x="27" y="43"/>
                    <a:pt x="43" y="27"/>
                  </a:cubicBezTo>
                  <a:cubicBezTo>
                    <a:pt x="47" y="41"/>
                    <a:pt x="60" y="49"/>
                    <a:pt x="76" y="50"/>
                  </a:cubicBezTo>
                  <a:cubicBezTo>
                    <a:pt x="101" y="52"/>
                    <a:pt x="121" y="27"/>
                    <a:pt x="131" y="8"/>
                  </a:cubicBezTo>
                  <a:cubicBezTo>
                    <a:pt x="133" y="4"/>
                    <a:pt x="128" y="0"/>
                    <a:pt x="125" y="3"/>
                  </a:cubicBezTo>
                  <a:close/>
                </a:path>
              </a:pathLst>
            </a:custGeom>
            <a:solidFill>
              <a:srgbClr val="2F1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9" name="Freeform 393">
              <a:extLst>
                <a:ext uri="{FF2B5EF4-FFF2-40B4-BE49-F238E27FC236}">
                  <a16:creationId xmlns:a16="http://schemas.microsoft.com/office/drawing/2014/main" id="{A4AF9760-B2E8-48B6-8A68-66B2C289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4341813"/>
              <a:ext cx="109538" cy="157163"/>
            </a:xfrm>
            <a:custGeom>
              <a:avLst/>
              <a:gdLst>
                <a:gd name="T0" fmla="*/ 36 w 39"/>
                <a:gd name="T1" fmla="*/ 44 h 56"/>
                <a:gd name="T2" fmla="*/ 13 w 39"/>
                <a:gd name="T3" fmla="*/ 33 h 56"/>
                <a:gd name="T4" fmla="*/ 18 w 39"/>
                <a:gd name="T5" fmla="*/ 5 h 56"/>
                <a:gd name="T6" fmla="*/ 14 w 39"/>
                <a:gd name="T7" fmla="*/ 2 h 56"/>
                <a:gd name="T8" fmla="*/ 5 w 39"/>
                <a:gd name="T9" fmla="*/ 37 h 56"/>
                <a:gd name="T10" fmla="*/ 37 w 39"/>
                <a:gd name="T11" fmla="*/ 50 h 56"/>
                <a:gd name="T12" fmla="*/ 36 w 39"/>
                <a:gd name="T1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6">
                  <a:moveTo>
                    <a:pt x="36" y="44"/>
                  </a:moveTo>
                  <a:cubicBezTo>
                    <a:pt x="27" y="42"/>
                    <a:pt x="18" y="42"/>
                    <a:pt x="13" y="33"/>
                  </a:cubicBezTo>
                  <a:cubicBezTo>
                    <a:pt x="9" y="24"/>
                    <a:pt x="13" y="13"/>
                    <a:pt x="18" y="5"/>
                  </a:cubicBezTo>
                  <a:cubicBezTo>
                    <a:pt x="20" y="3"/>
                    <a:pt x="16" y="0"/>
                    <a:pt x="14" y="2"/>
                  </a:cubicBezTo>
                  <a:cubicBezTo>
                    <a:pt x="5" y="11"/>
                    <a:pt x="0" y="24"/>
                    <a:pt x="5" y="37"/>
                  </a:cubicBezTo>
                  <a:cubicBezTo>
                    <a:pt x="9" y="50"/>
                    <a:pt x="24" y="56"/>
                    <a:pt x="37" y="50"/>
                  </a:cubicBezTo>
                  <a:cubicBezTo>
                    <a:pt x="39" y="48"/>
                    <a:pt x="38" y="45"/>
                    <a:pt x="36" y="44"/>
                  </a:cubicBezTo>
                  <a:close/>
                </a:path>
              </a:pathLst>
            </a:custGeom>
            <a:solidFill>
              <a:srgbClr val="2F1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0" name="Freeform 394">
              <a:extLst>
                <a:ext uri="{FF2B5EF4-FFF2-40B4-BE49-F238E27FC236}">
                  <a16:creationId xmlns:a16="http://schemas.microsoft.com/office/drawing/2014/main" id="{CCD6BCD9-090C-4603-A6AB-111277B5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0" y="4878388"/>
              <a:ext cx="146050" cy="92075"/>
            </a:xfrm>
            <a:custGeom>
              <a:avLst/>
              <a:gdLst>
                <a:gd name="T0" fmla="*/ 44 w 52"/>
                <a:gd name="T1" fmla="*/ 3 h 33"/>
                <a:gd name="T2" fmla="*/ 24 w 52"/>
                <a:gd name="T3" fmla="*/ 8 h 33"/>
                <a:gd name="T4" fmla="*/ 18 w 52"/>
                <a:gd name="T5" fmla="*/ 11 h 33"/>
                <a:gd name="T6" fmla="*/ 12 w 52"/>
                <a:gd name="T7" fmla="*/ 22 h 33"/>
                <a:gd name="T8" fmla="*/ 4 w 52"/>
                <a:gd name="T9" fmla="*/ 18 h 33"/>
                <a:gd name="T10" fmla="*/ 2 w 52"/>
                <a:gd name="T11" fmla="*/ 18 h 33"/>
                <a:gd name="T12" fmla="*/ 8 w 52"/>
                <a:gd name="T13" fmla="*/ 32 h 33"/>
                <a:gd name="T14" fmla="*/ 24 w 52"/>
                <a:gd name="T15" fmla="*/ 18 h 33"/>
                <a:gd name="T16" fmla="*/ 51 w 52"/>
                <a:gd name="T17" fmla="*/ 6 h 33"/>
                <a:gd name="T18" fmla="*/ 44 w 52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4" y="3"/>
                  </a:moveTo>
                  <a:cubicBezTo>
                    <a:pt x="39" y="10"/>
                    <a:pt x="32" y="13"/>
                    <a:pt x="24" y="8"/>
                  </a:cubicBezTo>
                  <a:cubicBezTo>
                    <a:pt x="22" y="7"/>
                    <a:pt x="19" y="8"/>
                    <a:pt x="18" y="11"/>
                  </a:cubicBezTo>
                  <a:cubicBezTo>
                    <a:pt x="17" y="15"/>
                    <a:pt x="15" y="19"/>
                    <a:pt x="12" y="22"/>
                  </a:cubicBezTo>
                  <a:cubicBezTo>
                    <a:pt x="6" y="28"/>
                    <a:pt x="5" y="23"/>
                    <a:pt x="4" y="18"/>
                  </a:cubicBezTo>
                  <a:cubicBezTo>
                    <a:pt x="4" y="17"/>
                    <a:pt x="3" y="17"/>
                    <a:pt x="2" y="18"/>
                  </a:cubicBezTo>
                  <a:cubicBezTo>
                    <a:pt x="0" y="23"/>
                    <a:pt x="0" y="33"/>
                    <a:pt x="8" y="32"/>
                  </a:cubicBezTo>
                  <a:cubicBezTo>
                    <a:pt x="16" y="31"/>
                    <a:pt x="21" y="24"/>
                    <a:pt x="24" y="18"/>
                  </a:cubicBezTo>
                  <a:cubicBezTo>
                    <a:pt x="35" y="23"/>
                    <a:pt x="46" y="19"/>
                    <a:pt x="51" y="6"/>
                  </a:cubicBezTo>
                  <a:cubicBezTo>
                    <a:pt x="52" y="2"/>
                    <a:pt x="46" y="0"/>
                    <a:pt x="44" y="3"/>
                  </a:cubicBezTo>
                  <a:close/>
                </a:path>
              </a:pathLst>
            </a:custGeom>
            <a:solidFill>
              <a:srgbClr val="2F1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1" name="Freeform 395">
              <a:extLst>
                <a:ext uri="{FF2B5EF4-FFF2-40B4-BE49-F238E27FC236}">
                  <a16:creationId xmlns:a16="http://schemas.microsoft.com/office/drawing/2014/main" id="{ECF7EEE0-DAB9-412E-842F-E6AD5914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5" y="4810125"/>
              <a:ext cx="131763" cy="73025"/>
            </a:xfrm>
            <a:custGeom>
              <a:avLst/>
              <a:gdLst>
                <a:gd name="T0" fmla="*/ 43 w 47"/>
                <a:gd name="T1" fmla="*/ 2 h 26"/>
                <a:gd name="T2" fmla="*/ 26 w 47"/>
                <a:gd name="T3" fmla="*/ 13 h 26"/>
                <a:gd name="T4" fmla="*/ 15 w 47"/>
                <a:gd name="T5" fmla="*/ 18 h 26"/>
                <a:gd name="T6" fmla="*/ 7 w 47"/>
                <a:gd name="T7" fmla="*/ 12 h 26"/>
                <a:gd name="T8" fmla="*/ 5 w 47"/>
                <a:gd name="T9" fmla="*/ 12 h 26"/>
                <a:gd name="T10" fmla="*/ 20 w 47"/>
                <a:gd name="T11" fmla="*/ 24 h 26"/>
                <a:gd name="T12" fmla="*/ 46 w 47"/>
                <a:gd name="T13" fmla="*/ 6 h 26"/>
                <a:gd name="T14" fmla="*/ 43 w 47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6">
                  <a:moveTo>
                    <a:pt x="43" y="2"/>
                  </a:moveTo>
                  <a:cubicBezTo>
                    <a:pt x="37" y="6"/>
                    <a:pt x="32" y="9"/>
                    <a:pt x="26" y="13"/>
                  </a:cubicBezTo>
                  <a:cubicBezTo>
                    <a:pt x="22" y="15"/>
                    <a:pt x="19" y="17"/>
                    <a:pt x="15" y="18"/>
                  </a:cubicBezTo>
                  <a:cubicBezTo>
                    <a:pt x="10" y="19"/>
                    <a:pt x="10" y="15"/>
                    <a:pt x="7" y="12"/>
                  </a:cubicBezTo>
                  <a:cubicBezTo>
                    <a:pt x="7" y="11"/>
                    <a:pt x="5" y="11"/>
                    <a:pt x="5" y="12"/>
                  </a:cubicBezTo>
                  <a:cubicBezTo>
                    <a:pt x="0" y="23"/>
                    <a:pt x="12" y="26"/>
                    <a:pt x="20" y="24"/>
                  </a:cubicBezTo>
                  <a:cubicBezTo>
                    <a:pt x="30" y="21"/>
                    <a:pt x="39" y="14"/>
                    <a:pt x="46" y="6"/>
                  </a:cubicBezTo>
                  <a:cubicBezTo>
                    <a:pt x="47" y="4"/>
                    <a:pt x="45" y="0"/>
                    <a:pt x="43" y="2"/>
                  </a:cubicBezTo>
                  <a:close/>
                </a:path>
              </a:pathLst>
            </a:custGeom>
            <a:solidFill>
              <a:srgbClr val="2F1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2" name="Freeform 396">
              <a:extLst>
                <a:ext uri="{FF2B5EF4-FFF2-40B4-BE49-F238E27FC236}">
                  <a16:creationId xmlns:a16="http://schemas.microsoft.com/office/drawing/2014/main" id="{ED4368BC-45AE-4FFF-88A3-1FD80080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8550" y="4210050"/>
              <a:ext cx="52388" cy="131763"/>
            </a:xfrm>
            <a:custGeom>
              <a:avLst/>
              <a:gdLst>
                <a:gd name="T0" fmla="*/ 17 w 19"/>
                <a:gd name="T1" fmla="*/ 27 h 47"/>
                <a:gd name="T2" fmla="*/ 2 w 19"/>
                <a:gd name="T3" fmla="*/ 1 h 47"/>
                <a:gd name="T4" fmla="*/ 0 w 19"/>
                <a:gd name="T5" fmla="*/ 1 h 47"/>
                <a:gd name="T6" fmla="*/ 6 w 19"/>
                <a:gd name="T7" fmla="*/ 19 h 47"/>
                <a:gd name="T8" fmla="*/ 10 w 19"/>
                <a:gd name="T9" fmla="*/ 32 h 47"/>
                <a:gd name="T10" fmla="*/ 4 w 19"/>
                <a:gd name="T11" fmla="*/ 43 h 47"/>
                <a:gd name="T12" fmla="*/ 7 w 19"/>
                <a:gd name="T13" fmla="*/ 47 h 47"/>
                <a:gd name="T14" fmla="*/ 17 w 19"/>
                <a:gd name="T15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7">
                  <a:moveTo>
                    <a:pt x="17" y="27"/>
                  </a:moveTo>
                  <a:cubicBezTo>
                    <a:pt x="15" y="17"/>
                    <a:pt x="7" y="9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4" y="13"/>
                    <a:pt x="6" y="19"/>
                  </a:cubicBezTo>
                  <a:cubicBezTo>
                    <a:pt x="8" y="23"/>
                    <a:pt x="10" y="27"/>
                    <a:pt x="10" y="32"/>
                  </a:cubicBezTo>
                  <a:cubicBezTo>
                    <a:pt x="10" y="36"/>
                    <a:pt x="6" y="39"/>
                    <a:pt x="4" y="43"/>
                  </a:cubicBezTo>
                  <a:cubicBezTo>
                    <a:pt x="2" y="45"/>
                    <a:pt x="5" y="47"/>
                    <a:pt x="7" y="47"/>
                  </a:cubicBezTo>
                  <a:cubicBezTo>
                    <a:pt x="16" y="45"/>
                    <a:pt x="19" y="36"/>
                    <a:pt x="17" y="27"/>
                  </a:cubicBezTo>
                  <a:close/>
                </a:path>
              </a:pathLst>
            </a:custGeom>
            <a:solidFill>
              <a:srgbClr val="2F1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3" name="Freeform 397">
              <a:extLst>
                <a:ext uri="{FF2B5EF4-FFF2-40B4-BE49-F238E27FC236}">
                  <a16:creationId xmlns:a16="http://schemas.microsoft.com/office/drawing/2014/main" id="{961F3D2A-A777-46E9-B6C1-BD3C07D5E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975" y="3913188"/>
              <a:ext cx="55563" cy="161925"/>
            </a:xfrm>
            <a:custGeom>
              <a:avLst/>
              <a:gdLst>
                <a:gd name="T0" fmla="*/ 9 w 20"/>
                <a:gd name="T1" fmla="*/ 27 h 58"/>
                <a:gd name="T2" fmla="*/ 14 w 20"/>
                <a:gd name="T3" fmla="*/ 12 h 58"/>
                <a:gd name="T4" fmla="*/ 20 w 20"/>
                <a:gd name="T5" fmla="*/ 3 h 58"/>
                <a:gd name="T6" fmla="*/ 19 w 20"/>
                <a:gd name="T7" fmla="*/ 2 h 58"/>
                <a:gd name="T8" fmla="*/ 2 w 20"/>
                <a:gd name="T9" fmla="*/ 23 h 58"/>
                <a:gd name="T10" fmla="*/ 12 w 20"/>
                <a:gd name="T11" fmla="*/ 56 h 58"/>
                <a:gd name="T12" fmla="*/ 17 w 20"/>
                <a:gd name="T13" fmla="*/ 52 h 58"/>
                <a:gd name="T14" fmla="*/ 9 w 20"/>
                <a:gd name="T15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8">
                  <a:moveTo>
                    <a:pt x="9" y="27"/>
                  </a:moveTo>
                  <a:cubicBezTo>
                    <a:pt x="9" y="21"/>
                    <a:pt x="11" y="16"/>
                    <a:pt x="14" y="12"/>
                  </a:cubicBezTo>
                  <a:cubicBezTo>
                    <a:pt x="15" y="9"/>
                    <a:pt x="18" y="6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0"/>
                    <a:pt x="3" y="15"/>
                    <a:pt x="2" y="23"/>
                  </a:cubicBezTo>
                  <a:cubicBezTo>
                    <a:pt x="0" y="35"/>
                    <a:pt x="3" y="48"/>
                    <a:pt x="12" y="56"/>
                  </a:cubicBezTo>
                  <a:cubicBezTo>
                    <a:pt x="14" y="58"/>
                    <a:pt x="19" y="55"/>
                    <a:pt x="17" y="52"/>
                  </a:cubicBezTo>
                  <a:cubicBezTo>
                    <a:pt x="12" y="45"/>
                    <a:pt x="9" y="36"/>
                    <a:pt x="9" y="27"/>
                  </a:cubicBezTo>
                  <a:close/>
                </a:path>
              </a:pathLst>
            </a:custGeom>
            <a:solidFill>
              <a:srgbClr val="2F1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4" name="Freeform 398">
              <a:extLst>
                <a:ext uri="{FF2B5EF4-FFF2-40B4-BE49-F238E27FC236}">
                  <a16:creationId xmlns:a16="http://schemas.microsoft.com/office/drawing/2014/main" id="{016A1C53-4C73-4DA4-9FFD-406EB36C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0" y="3584575"/>
              <a:ext cx="39688" cy="63500"/>
            </a:xfrm>
            <a:custGeom>
              <a:avLst/>
              <a:gdLst>
                <a:gd name="T0" fmla="*/ 4 w 14"/>
                <a:gd name="T1" fmla="*/ 0 h 23"/>
                <a:gd name="T2" fmla="*/ 1 w 14"/>
                <a:gd name="T3" fmla="*/ 2 h 23"/>
                <a:gd name="T4" fmla="*/ 1 w 14"/>
                <a:gd name="T5" fmla="*/ 9 h 23"/>
                <a:gd name="T6" fmla="*/ 2 w 14"/>
                <a:gd name="T7" fmla="*/ 17 h 23"/>
                <a:gd name="T8" fmla="*/ 8 w 14"/>
                <a:gd name="T9" fmla="*/ 23 h 23"/>
                <a:gd name="T10" fmla="*/ 14 w 14"/>
                <a:gd name="T11" fmla="*/ 16 h 23"/>
                <a:gd name="T12" fmla="*/ 4 w 14"/>
                <a:gd name="T13" fmla="*/ 0 h 23"/>
                <a:gd name="T14" fmla="*/ 4 w 1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12"/>
                    <a:pt x="2" y="14"/>
                    <a:pt x="2" y="17"/>
                  </a:cubicBezTo>
                  <a:cubicBezTo>
                    <a:pt x="2" y="21"/>
                    <a:pt x="5" y="23"/>
                    <a:pt x="8" y="23"/>
                  </a:cubicBezTo>
                  <a:cubicBezTo>
                    <a:pt x="12" y="23"/>
                    <a:pt x="14" y="19"/>
                    <a:pt x="14" y="16"/>
                  </a:cubicBezTo>
                  <a:cubicBezTo>
                    <a:pt x="13" y="10"/>
                    <a:pt x="1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5" name="Freeform 399">
              <a:extLst>
                <a:ext uri="{FF2B5EF4-FFF2-40B4-BE49-F238E27FC236}">
                  <a16:creationId xmlns:a16="http://schemas.microsoft.com/office/drawing/2014/main" id="{1E1A86F8-4102-4EDD-A3FB-AD26CE29F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0" y="3548063"/>
              <a:ext cx="50800" cy="109538"/>
            </a:xfrm>
            <a:custGeom>
              <a:avLst/>
              <a:gdLst>
                <a:gd name="T0" fmla="*/ 4 w 18"/>
                <a:gd name="T1" fmla="*/ 0 h 39"/>
                <a:gd name="T2" fmla="*/ 0 w 18"/>
                <a:gd name="T3" fmla="*/ 4 h 39"/>
                <a:gd name="T4" fmla="*/ 3 w 18"/>
                <a:gd name="T5" fmla="*/ 22 h 39"/>
                <a:gd name="T6" fmla="*/ 8 w 18"/>
                <a:gd name="T7" fmla="*/ 38 h 39"/>
                <a:gd name="T8" fmla="*/ 11 w 18"/>
                <a:gd name="T9" fmla="*/ 39 h 39"/>
                <a:gd name="T10" fmla="*/ 14 w 18"/>
                <a:gd name="T11" fmla="*/ 38 h 39"/>
                <a:gd name="T12" fmla="*/ 15 w 18"/>
                <a:gd name="T13" fmla="*/ 38 h 39"/>
                <a:gd name="T14" fmla="*/ 18 w 18"/>
                <a:gd name="T15" fmla="*/ 32 h 39"/>
                <a:gd name="T16" fmla="*/ 8 w 18"/>
                <a:gd name="T17" fmla="*/ 2 h 39"/>
                <a:gd name="T18" fmla="*/ 4 w 1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2" y="16"/>
                    <a:pt x="3" y="22"/>
                  </a:cubicBezTo>
                  <a:cubicBezTo>
                    <a:pt x="5" y="28"/>
                    <a:pt x="3" y="34"/>
                    <a:pt x="8" y="38"/>
                  </a:cubicBezTo>
                  <a:cubicBezTo>
                    <a:pt x="9" y="39"/>
                    <a:pt x="10" y="39"/>
                    <a:pt x="11" y="39"/>
                  </a:cubicBezTo>
                  <a:cubicBezTo>
                    <a:pt x="12" y="39"/>
                    <a:pt x="13" y="39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8" y="34"/>
                    <a:pt x="18" y="32"/>
                  </a:cubicBezTo>
                  <a:cubicBezTo>
                    <a:pt x="17" y="21"/>
                    <a:pt x="12" y="1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6" name="Freeform 400">
              <a:extLst>
                <a:ext uri="{FF2B5EF4-FFF2-40B4-BE49-F238E27FC236}">
                  <a16:creationId xmlns:a16="http://schemas.microsoft.com/office/drawing/2014/main" id="{9893C9BC-7FA7-4089-835F-C214B614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3541713"/>
              <a:ext cx="160338" cy="109538"/>
            </a:xfrm>
            <a:custGeom>
              <a:avLst/>
              <a:gdLst>
                <a:gd name="T0" fmla="*/ 26 w 57"/>
                <a:gd name="T1" fmla="*/ 0 h 39"/>
                <a:gd name="T2" fmla="*/ 19 w 57"/>
                <a:gd name="T3" fmla="*/ 5 h 39"/>
                <a:gd name="T4" fmla="*/ 14 w 57"/>
                <a:gd name="T5" fmla="*/ 17 h 39"/>
                <a:gd name="T6" fmla="*/ 13 w 57"/>
                <a:gd name="T7" fmla="*/ 17 h 39"/>
                <a:gd name="T8" fmla="*/ 11 w 57"/>
                <a:gd name="T9" fmla="*/ 7 h 39"/>
                <a:gd name="T10" fmla="*/ 10 w 57"/>
                <a:gd name="T11" fmla="*/ 6 h 39"/>
                <a:gd name="T12" fmla="*/ 9 w 57"/>
                <a:gd name="T13" fmla="*/ 6 h 39"/>
                <a:gd name="T14" fmla="*/ 11 w 57"/>
                <a:gd name="T15" fmla="*/ 31 h 39"/>
                <a:gd name="T16" fmla="*/ 13 w 57"/>
                <a:gd name="T17" fmla="*/ 31 h 39"/>
                <a:gd name="T18" fmla="*/ 21 w 57"/>
                <a:gd name="T19" fmla="*/ 27 h 39"/>
                <a:gd name="T20" fmla="*/ 24 w 57"/>
                <a:gd name="T21" fmla="*/ 35 h 39"/>
                <a:gd name="T22" fmla="*/ 30 w 57"/>
                <a:gd name="T23" fmla="*/ 38 h 39"/>
                <a:gd name="T24" fmla="*/ 34 w 57"/>
                <a:gd name="T25" fmla="*/ 37 h 39"/>
                <a:gd name="T26" fmla="*/ 39 w 57"/>
                <a:gd name="T27" fmla="*/ 32 h 39"/>
                <a:gd name="T28" fmla="*/ 41 w 57"/>
                <a:gd name="T29" fmla="*/ 36 h 39"/>
                <a:gd name="T30" fmla="*/ 46 w 57"/>
                <a:gd name="T31" fmla="*/ 39 h 39"/>
                <a:gd name="T32" fmla="*/ 50 w 57"/>
                <a:gd name="T33" fmla="*/ 37 h 39"/>
                <a:gd name="T34" fmla="*/ 52 w 57"/>
                <a:gd name="T35" fmla="*/ 11 h 39"/>
                <a:gd name="T36" fmla="*/ 45 w 57"/>
                <a:gd name="T37" fmla="*/ 6 h 39"/>
                <a:gd name="T38" fmla="*/ 40 w 57"/>
                <a:gd name="T39" fmla="*/ 8 h 39"/>
                <a:gd name="T40" fmla="*/ 33 w 57"/>
                <a:gd name="T41" fmla="*/ 17 h 39"/>
                <a:gd name="T42" fmla="*/ 33 w 57"/>
                <a:gd name="T43" fmla="*/ 7 h 39"/>
                <a:gd name="T44" fmla="*/ 26 w 57"/>
                <a:gd name="T4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39">
                  <a:moveTo>
                    <a:pt x="26" y="0"/>
                  </a:moveTo>
                  <a:cubicBezTo>
                    <a:pt x="23" y="0"/>
                    <a:pt x="21" y="2"/>
                    <a:pt x="19" y="5"/>
                  </a:cubicBezTo>
                  <a:cubicBezTo>
                    <a:pt x="18" y="9"/>
                    <a:pt x="16" y="14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3"/>
                    <a:pt x="12" y="10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6" y="12"/>
                    <a:pt x="0" y="29"/>
                    <a:pt x="11" y="31"/>
                  </a:cubicBezTo>
                  <a:cubicBezTo>
                    <a:pt x="12" y="31"/>
                    <a:pt x="12" y="31"/>
                    <a:pt x="13" y="31"/>
                  </a:cubicBezTo>
                  <a:cubicBezTo>
                    <a:pt x="16" y="31"/>
                    <a:pt x="19" y="30"/>
                    <a:pt x="21" y="27"/>
                  </a:cubicBezTo>
                  <a:cubicBezTo>
                    <a:pt x="22" y="30"/>
                    <a:pt x="23" y="32"/>
                    <a:pt x="24" y="35"/>
                  </a:cubicBezTo>
                  <a:cubicBezTo>
                    <a:pt x="25" y="37"/>
                    <a:pt x="28" y="38"/>
                    <a:pt x="30" y="38"/>
                  </a:cubicBezTo>
                  <a:cubicBezTo>
                    <a:pt x="31" y="38"/>
                    <a:pt x="33" y="38"/>
                    <a:pt x="34" y="37"/>
                  </a:cubicBezTo>
                  <a:cubicBezTo>
                    <a:pt x="36" y="36"/>
                    <a:pt x="38" y="34"/>
                    <a:pt x="39" y="32"/>
                  </a:cubicBezTo>
                  <a:cubicBezTo>
                    <a:pt x="39" y="33"/>
                    <a:pt x="40" y="35"/>
                    <a:pt x="41" y="36"/>
                  </a:cubicBezTo>
                  <a:cubicBezTo>
                    <a:pt x="42" y="38"/>
                    <a:pt x="44" y="39"/>
                    <a:pt x="46" y="39"/>
                  </a:cubicBezTo>
                  <a:cubicBezTo>
                    <a:pt x="48" y="39"/>
                    <a:pt x="49" y="39"/>
                    <a:pt x="50" y="37"/>
                  </a:cubicBezTo>
                  <a:cubicBezTo>
                    <a:pt x="57" y="31"/>
                    <a:pt x="53" y="19"/>
                    <a:pt x="52" y="11"/>
                  </a:cubicBezTo>
                  <a:cubicBezTo>
                    <a:pt x="51" y="8"/>
                    <a:pt x="48" y="6"/>
                    <a:pt x="45" y="6"/>
                  </a:cubicBezTo>
                  <a:cubicBezTo>
                    <a:pt x="43" y="6"/>
                    <a:pt x="41" y="7"/>
                    <a:pt x="40" y="8"/>
                  </a:cubicBezTo>
                  <a:cubicBezTo>
                    <a:pt x="37" y="10"/>
                    <a:pt x="35" y="14"/>
                    <a:pt x="33" y="17"/>
                  </a:cubicBezTo>
                  <a:cubicBezTo>
                    <a:pt x="33" y="14"/>
                    <a:pt x="33" y="10"/>
                    <a:pt x="33" y="7"/>
                  </a:cubicBezTo>
                  <a:cubicBezTo>
                    <a:pt x="32" y="3"/>
                    <a:pt x="29" y="0"/>
                    <a:pt x="26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7" name="Freeform 401">
              <a:extLst>
                <a:ext uri="{FF2B5EF4-FFF2-40B4-BE49-F238E27FC236}">
                  <a16:creationId xmlns:a16="http://schemas.microsoft.com/office/drawing/2014/main" id="{4CAFE0FF-EECF-494F-883A-1C06939F9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675" y="3621088"/>
              <a:ext cx="47625" cy="58738"/>
            </a:xfrm>
            <a:custGeom>
              <a:avLst/>
              <a:gdLst>
                <a:gd name="T0" fmla="*/ 9 w 17"/>
                <a:gd name="T1" fmla="*/ 0 h 21"/>
                <a:gd name="T2" fmla="*/ 6 w 17"/>
                <a:gd name="T3" fmla="*/ 1 h 21"/>
                <a:gd name="T4" fmla="*/ 1 w 17"/>
                <a:gd name="T5" fmla="*/ 17 h 21"/>
                <a:gd name="T6" fmla="*/ 6 w 17"/>
                <a:gd name="T7" fmla="*/ 21 h 21"/>
                <a:gd name="T8" fmla="*/ 8 w 17"/>
                <a:gd name="T9" fmla="*/ 20 h 21"/>
                <a:gd name="T10" fmla="*/ 15 w 17"/>
                <a:gd name="T11" fmla="*/ 5 h 21"/>
                <a:gd name="T12" fmla="*/ 9 w 1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9" y="0"/>
                  </a:moveTo>
                  <a:cubicBezTo>
                    <a:pt x="9" y="0"/>
                    <a:pt x="7" y="1"/>
                    <a:pt x="6" y="1"/>
                  </a:cubicBezTo>
                  <a:cubicBezTo>
                    <a:pt x="1" y="4"/>
                    <a:pt x="0" y="12"/>
                    <a:pt x="1" y="17"/>
                  </a:cubicBezTo>
                  <a:cubicBezTo>
                    <a:pt x="1" y="19"/>
                    <a:pt x="3" y="21"/>
                    <a:pt x="6" y="21"/>
                  </a:cubicBezTo>
                  <a:cubicBezTo>
                    <a:pt x="6" y="21"/>
                    <a:pt x="7" y="20"/>
                    <a:pt x="8" y="20"/>
                  </a:cubicBezTo>
                  <a:cubicBezTo>
                    <a:pt x="13" y="17"/>
                    <a:pt x="17" y="10"/>
                    <a:pt x="15" y="5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8" name="Freeform 402">
              <a:extLst>
                <a:ext uri="{FF2B5EF4-FFF2-40B4-BE49-F238E27FC236}">
                  <a16:creationId xmlns:a16="http://schemas.microsoft.com/office/drawing/2014/main" id="{21C0C3E7-3729-455E-B078-71AE9EEDE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3643313"/>
              <a:ext cx="58738" cy="66675"/>
            </a:xfrm>
            <a:custGeom>
              <a:avLst/>
              <a:gdLst>
                <a:gd name="T0" fmla="*/ 15 w 21"/>
                <a:gd name="T1" fmla="*/ 0 h 24"/>
                <a:gd name="T2" fmla="*/ 9 w 21"/>
                <a:gd name="T3" fmla="*/ 4 h 24"/>
                <a:gd name="T4" fmla="*/ 4 w 21"/>
                <a:gd name="T5" fmla="*/ 16 h 24"/>
                <a:gd name="T6" fmla="*/ 7 w 21"/>
                <a:gd name="T7" fmla="*/ 24 h 24"/>
                <a:gd name="T8" fmla="*/ 10 w 21"/>
                <a:gd name="T9" fmla="*/ 22 h 24"/>
                <a:gd name="T10" fmla="*/ 21 w 21"/>
                <a:gd name="T11" fmla="*/ 7 h 24"/>
                <a:gd name="T12" fmla="*/ 15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15" y="0"/>
                  </a:moveTo>
                  <a:cubicBezTo>
                    <a:pt x="12" y="0"/>
                    <a:pt x="10" y="1"/>
                    <a:pt x="9" y="4"/>
                  </a:cubicBezTo>
                  <a:cubicBezTo>
                    <a:pt x="8" y="8"/>
                    <a:pt x="6" y="12"/>
                    <a:pt x="4" y="16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8" y="24"/>
                    <a:pt x="9" y="23"/>
                    <a:pt x="10" y="22"/>
                  </a:cubicBezTo>
                  <a:cubicBezTo>
                    <a:pt x="15" y="19"/>
                    <a:pt x="20" y="13"/>
                    <a:pt x="21" y="7"/>
                  </a:cubicBezTo>
                  <a:cubicBezTo>
                    <a:pt x="21" y="3"/>
                    <a:pt x="18" y="0"/>
                    <a:pt x="15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9" name="Freeform 403">
              <a:extLst>
                <a:ext uri="{FF2B5EF4-FFF2-40B4-BE49-F238E27FC236}">
                  <a16:creationId xmlns:a16="http://schemas.microsoft.com/office/drawing/2014/main" id="{A988E032-DA01-4116-953A-ABD6AD5EC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5" y="3760788"/>
              <a:ext cx="47625" cy="44450"/>
            </a:xfrm>
            <a:custGeom>
              <a:avLst/>
              <a:gdLst>
                <a:gd name="T0" fmla="*/ 11 w 17"/>
                <a:gd name="T1" fmla="*/ 0 h 16"/>
                <a:gd name="T2" fmla="*/ 2 w 17"/>
                <a:gd name="T3" fmla="*/ 7 h 16"/>
                <a:gd name="T4" fmla="*/ 2 w 17"/>
                <a:gd name="T5" fmla="*/ 15 h 16"/>
                <a:gd name="T6" fmla="*/ 6 w 17"/>
                <a:gd name="T7" fmla="*/ 16 h 16"/>
                <a:gd name="T8" fmla="*/ 10 w 17"/>
                <a:gd name="T9" fmla="*/ 15 h 16"/>
                <a:gd name="T10" fmla="*/ 16 w 17"/>
                <a:gd name="T11" fmla="*/ 3 h 16"/>
                <a:gd name="T12" fmla="*/ 12 w 17"/>
                <a:gd name="T13" fmla="*/ 0 h 16"/>
                <a:gd name="T14" fmla="*/ 11 w 17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1" y="0"/>
                  </a:moveTo>
                  <a:cubicBezTo>
                    <a:pt x="7" y="0"/>
                    <a:pt x="4" y="5"/>
                    <a:pt x="2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" y="16"/>
                    <a:pt x="5" y="16"/>
                    <a:pt x="6" y="16"/>
                  </a:cubicBezTo>
                  <a:cubicBezTo>
                    <a:pt x="7" y="16"/>
                    <a:pt x="9" y="16"/>
                    <a:pt x="10" y="15"/>
                  </a:cubicBezTo>
                  <a:cubicBezTo>
                    <a:pt x="13" y="12"/>
                    <a:pt x="17" y="8"/>
                    <a:pt x="16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0" name="Freeform 404">
              <a:extLst>
                <a:ext uri="{FF2B5EF4-FFF2-40B4-BE49-F238E27FC236}">
                  <a16:creationId xmlns:a16="http://schemas.microsoft.com/office/drawing/2014/main" id="{7FC75751-B220-4A6A-9265-4254412F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3775075"/>
              <a:ext cx="49213" cy="55563"/>
            </a:xfrm>
            <a:custGeom>
              <a:avLst/>
              <a:gdLst>
                <a:gd name="T0" fmla="*/ 13 w 18"/>
                <a:gd name="T1" fmla="*/ 0 h 20"/>
                <a:gd name="T2" fmla="*/ 13 w 18"/>
                <a:gd name="T3" fmla="*/ 0 h 20"/>
                <a:gd name="T4" fmla="*/ 5 w 18"/>
                <a:gd name="T5" fmla="*/ 5 h 20"/>
                <a:gd name="T6" fmla="*/ 1 w 18"/>
                <a:gd name="T7" fmla="*/ 11 h 20"/>
                <a:gd name="T8" fmla="*/ 3 w 18"/>
                <a:gd name="T9" fmla="*/ 19 h 20"/>
                <a:gd name="T10" fmla="*/ 6 w 18"/>
                <a:gd name="T11" fmla="*/ 20 h 20"/>
                <a:gd name="T12" fmla="*/ 11 w 18"/>
                <a:gd name="T13" fmla="*/ 17 h 20"/>
                <a:gd name="T14" fmla="*/ 14 w 18"/>
                <a:gd name="T15" fmla="*/ 11 h 20"/>
                <a:gd name="T16" fmla="*/ 17 w 18"/>
                <a:gd name="T17" fmla="*/ 4 h 20"/>
                <a:gd name="T18" fmla="*/ 13 w 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7" y="2"/>
                    <a:pt x="5" y="5"/>
                  </a:cubicBezTo>
                  <a:cubicBezTo>
                    <a:pt x="3" y="7"/>
                    <a:pt x="2" y="9"/>
                    <a:pt x="1" y="11"/>
                  </a:cubicBezTo>
                  <a:cubicBezTo>
                    <a:pt x="0" y="14"/>
                    <a:pt x="0" y="17"/>
                    <a:pt x="3" y="19"/>
                  </a:cubicBezTo>
                  <a:cubicBezTo>
                    <a:pt x="4" y="19"/>
                    <a:pt x="5" y="20"/>
                    <a:pt x="6" y="20"/>
                  </a:cubicBezTo>
                  <a:cubicBezTo>
                    <a:pt x="8" y="20"/>
                    <a:pt x="10" y="19"/>
                    <a:pt x="11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5" y="9"/>
                    <a:pt x="18" y="7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</a:path>
              </a:pathLst>
            </a:custGeom>
            <a:solidFill>
              <a:srgbClr val="7E5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1" name="Freeform 405">
              <a:extLst>
                <a:ext uri="{FF2B5EF4-FFF2-40B4-BE49-F238E27FC236}">
                  <a16:creationId xmlns:a16="http://schemas.microsoft.com/office/drawing/2014/main" id="{C6AF806D-3612-48C7-8107-4BC54B34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4941888"/>
              <a:ext cx="44450" cy="71438"/>
            </a:xfrm>
            <a:custGeom>
              <a:avLst/>
              <a:gdLst>
                <a:gd name="T0" fmla="*/ 12 w 16"/>
                <a:gd name="T1" fmla="*/ 10 h 25"/>
                <a:gd name="T2" fmla="*/ 8 w 16"/>
                <a:gd name="T3" fmla="*/ 3 h 25"/>
                <a:gd name="T4" fmla="*/ 0 w 16"/>
                <a:gd name="T5" fmla="*/ 4 h 25"/>
                <a:gd name="T6" fmla="*/ 2 w 16"/>
                <a:gd name="T7" fmla="*/ 14 h 25"/>
                <a:gd name="T8" fmla="*/ 9 w 16"/>
                <a:gd name="T9" fmla="*/ 24 h 25"/>
                <a:gd name="T10" fmla="*/ 15 w 16"/>
                <a:gd name="T11" fmla="*/ 19 h 25"/>
                <a:gd name="T12" fmla="*/ 12 w 16"/>
                <a:gd name="T1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5">
                  <a:moveTo>
                    <a:pt x="12" y="10"/>
                  </a:moveTo>
                  <a:cubicBezTo>
                    <a:pt x="10" y="8"/>
                    <a:pt x="9" y="6"/>
                    <a:pt x="8" y="3"/>
                  </a:cubicBezTo>
                  <a:cubicBezTo>
                    <a:pt x="6" y="0"/>
                    <a:pt x="1" y="1"/>
                    <a:pt x="0" y="4"/>
                  </a:cubicBezTo>
                  <a:cubicBezTo>
                    <a:pt x="0" y="7"/>
                    <a:pt x="1" y="11"/>
                    <a:pt x="2" y="14"/>
                  </a:cubicBezTo>
                  <a:cubicBezTo>
                    <a:pt x="3" y="18"/>
                    <a:pt x="5" y="22"/>
                    <a:pt x="9" y="24"/>
                  </a:cubicBezTo>
                  <a:cubicBezTo>
                    <a:pt x="12" y="25"/>
                    <a:pt x="15" y="22"/>
                    <a:pt x="15" y="19"/>
                  </a:cubicBezTo>
                  <a:cubicBezTo>
                    <a:pt x="16" y="16"/>
                    <a:pt x="14" y="13"/>
                    <a:pt x="12" y="10"/>
                  </a:cubicBezTo>
                  <a:close/>
                </a:path>
              </a:pathLst>
            </a:custGeom>
            <a:solidFill>
              <a:srgbClr val="A7A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2" name="Freeform 406">
              <a:extLst>
                <a:ext uri="{FF2B5EF4-FFF2-40B4-BE49-F238E27FC236}">
                  <a16:creationId xmlns:a16="http://schemas.microsoft.com/office/drawing/2014/main" id="{F0C51582-A264-4357-B431-0AFBDBB3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4914900"/>
              <a:ext cx="53975" cy="95250"/>
            </a:xfrm>
            <a:custGeom>
              <a:avLst/>
              <a:gdLst>
                <a:gd name="T0" fmla="*/ 11 w 19"/>
                <a:gd name="T1" fmla="*/ 7 h 34"/>
                <a:gd name="T2" fmla="*/ 1 w 19"/>
                <a:gd name="T3" fmla="*/ 8 h 34"/>
                <a:gd name="T4" fmla="*/ 2 w 19"/>
                <a:gd name="T5" fmla="*/ 20 h 34"/>
                <a:gd name="T6" fmla="*/ 10 w 19"/>
                <a:gd name="T7" fmla="*/ 32 h 34"/>
                <a:gd name="T8" fmla="*/ 19 w 19"/>
                <a:gd name="T9" fmla="*/ 27 h 34"/>
                <a:gd name="T10" fmla="*/ 11 w 19"/>
                <a:gd name="T11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4">
                  <a:moveTo>
                    <a:pt x="11" y="7"/>
                  </a:moveTo>
                  <a:cubicBezTo>
                    <a:pt x="10" y="0"/>
                    <a:pt x="1" y="2"/>
                    <a:pt x="1" y="8"/>
                  </a:cubicBezTo>
                  <a:cubicBezTo>
                    <a:pt x="0" y="12"/>
                    <a:pt x="1" y="16"/>
                    <a:pt x="2" y="20"/>
                  </a:cubicBezTo>
                  <a:cubicBezTo>
                    <a:pt x="4" y="25"/>
                    <a:pt x="6" y="30"/>
                    <a:pt x="10" y="32"/>
                  </a:cubicBezTo>
                  <a:cubicBezTo>
                    <a:pt x="14" y="34"/>
                    <a:pt x="19" y="31"/>
                    <a:pt x="19" y="27"/>
                  </a:cubicBezTo>
                  <a:cubicBezTo>
                    <a:pt x="19" y="20"/>
                    <a:pt x="13" y="14"/>
                    <a:pt x="11" y="7"/>
                  </a:cubicBezTo>
                  <a:close/>
                </a:path>
              </a:pathLst>
            </a:custGeom>
            <a:solidFill>
              <a:srgbClr val="A7A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3" name="Freeform 407">
              <a:extLst>
                <a:ext uri="{FF2B5EF4-FFF2-40B4-BE49-F238E27FC236}">
                  <a16:creationId xmlns:a16="http://schemas.microsoft.com/office/drawing/2014/main" id="{F759086A-C7A9-4F9F-B158-997D1E3AC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5378450"/>
              <a:ext cx="33338" cy="58738"/>
            </a:xfrm>
            <a:custGeom>
              <a:avLst/>
              <a:gdLst>
                <a:gd name="T0" fmla="*/ 7 w 12"/>
                <a:gd name="T1" fmla="*/ 3 h 21"/>
                <a:gd name="T2" fmla="*/ 1 w 12"/>
                <a:gd name="T3" fmla="*/ 6 h 21"/>
                <a:gd name="T4" fmla="*/ 3 w 12"/>
                <a:gd name="T5" fmla="*/ 18 h 21"/>
                <a:gd name="T6" fmla="*/ 9 w 12"/>
                <a:gd name="T7" fmla="*/ 18 h 21"/>
                <a:gd name="T8" fmla="*/ 7 w 1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7" y="3"/>
                  </a:moveTo>
                  <a:cubicBezTo>
                    <a:pt x="5" y="0"/>
                    <a:pt x="0" y="2"/>
                    <a:pt x="1" y="6"/>
                  </a:cubicBezTo>
                  <a:cubicBezTo>
                    <a:pt x="2" y="10"/>
                    <a:pt x="0" y="14"/>
                    <a:pt x="3" y="18"/>
                  </a:cubicBezTo>
                  <a:cubicBezTo>
                    <a:pt x="4" y="21"/>
                    <a:pt x="8" y="21"/>
                    <a:pt x="9" y="18"/>
                  </a:cubicBezTo>
                  <a:cubicBezTo>
                    <a:pt x="12" y="14"/>
                    <a:pt x="10" y="7"/>
                    <a:pt x="7" y="3"/>
                  </a:cubicBezTo>
                  <a:close/>
                </a:path>
              </a:pathLst>
            </a:custGeom>
            <a:solidFill>
              <a:srgbClr val="47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4" name="Freeform 408">
              <a:extLst>
                <a:ext uri="{FF2B5EF4-FFF2-40B4-BE49-F238E27FC236}">
                  <a16:creationId xmlns:a16="http://schemas.microsoft.com/office/drawing/2014/main" id="{8C8AFA81-3D04-4435-9578-41B99A6E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5413375"/>
              <a:ext cx="33338" cy="57150"/>
            </a:xfrm>
            <a:custGeom>
              <a:avLst/>
              <a:gdLst>
                <a:gd name="T0" fmla="*/ 11 w 12"/>
                <a:gd name="T1" fmla="*/ 9 h 20"/>
                <a:gd name="T2" fmla="*/ 5 w 12"/>
                <a:gd name="T3" fmla="*/ 1 h 20"/>
                <a:gd name="T4" fmla="*/ 2 w 12"/>
                <a:gd name="T5" fmla="*/ 2 h 20"/>
                <a:gd name="T6" fmla="*/ 1 w 12"/>
                <a:gd name="T7" fmla="*/ 10 h 20"/>
                <a:gd name="T8" fmla="*/ 3 w 12"/>
                <a:gd name="T9" fmla="*/ 19 h 20"/>
                <a:gd name="T10" fmla="*/ 9 w 12"/>
                <a:gd name="T11" fmla="*/ 19 h 20"/>
                <a:gd name="T12" fmla="*/ 11 w 12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11" y="9"/>
                  </a:moveTo>
                  <a:cubicBezTo>
                    <a:pt x="10" y="6"/>
                    <a:pt x="8" y="3"/>
                    <a:pt x="5" y="1"/>
                  </a:cubicBezTo>
                  <a:cubicBezTo>
                    <a:pt x="4" y="0"/>
                    <a:pt x="2" y="0"/>
                    <a:pt x="2" y="2"/>
                  </a:cubicBezTo>
                  <a:cubicBezTo>
                    <a:pt x="2" y="5"/>
                    <a:pt x="1" y="7"/>
                    <a:pt x="1" y="10"/>
                  </a:cubicBezTo>
                  <a:cubicBezTo>
                    <a:pt x="0" y="13"/>
                    <a:pt x="1" y="16"/>
                    <a:pt x="3" y="19"/>
                  </a:cubicBezTo>
                  <a:cubicBezTo>
                    <a:pt x="5" y="20"/>
                    <a:pt x="7" y="20"/>
                    <a:pt x="9" y="19"/>
                  </a:cubicBezTo>
                  <a:cubicBezTo>
                    <a:pt x="11" y="16"/>
                    <a:pt x="12" y="13"/>
                    <a:pt x="11" y="9"/>
                  </a:cubicBezTo>
                  <a:close/>
                </a:path>
              </a:pathLst>
            </a:custGeom>
            <a:solidFill>
              <a:srgbClr val="47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5" name="Freeform 409">
              <a:extLst>
                <a:ext uri="{FF2B5EF4-FFF2-40B4-BE49-F238E27FC236}">
                  <a16:creationId xmlns:a16="http://schemas.microsoft.com/office/drawing/2014/main" id="{EB2FCBA8-B1E5-4151-891E-608F85E7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5305425"/>
              <a:ext cx="39688" cy="69850"/>
            </a:xfrm>
            <a:custGeom>
              <a:avLst/>
              <a:gdLst>
                <a:gd name="T0" fmla="*/ 11 w 14"/>
                <a:gd name="T1" fmla="*/ 4 h 25"/>
                <a:gd name="T2" fmla="*/ 3 w 14"/>
                <a:gd name="T3" fmla="*/ 4 h 25"/>
                <a:gd name="T4" fmla="*/ 3 w 14"/>
                <a:gd name="T5" fmla="*/ 22 h 25"/>
                <a:gd name="T6" fmla="*/ 11 w 14"/>
                <a:gd name="T7" fmla="*/ 22 h 25"/>
                <a:gd name="T8" fmla="*/ 11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1" y="4"/>
                  </a:moveTo>
                  <a:cubicBezTo>
                    <a:pt x="10" y="0"/>
                    <a:pt x="4" y="0"/>
                    <a:pt x="3" y="4"/>
                  </a:cubicBezTo>
                  <a:cubicBezTo>
                    <a:pt x="2" y="10"/>
                    <a:pt x="0" y="17"/>
                    <a:pt x="3" y="22"/>
                  </a:cubicBezTo>
                  <a:cubicBezTo>
                    <a:pt x="4" y="25"/>
                    <a:pt x="10" y="25"/>
                    <a:pt x="11" y="22"/>
                  </a:cubicBezTo>
                  <a:cubicBezTo>
                    <a:pt x="14" y="17"/>
                    <a:pt x="12" y="10"/>
                    <a:pt x="11" y="4"/>
                  </a:cubicBezTo>
                  <a:close/>
                </a:path>
              </a:pathLst>
            </a:custGeom>
            <a:solidFill>
              <a:srgbClr val="47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6" name="Freeform 410">
              <a:extLst>
                <a:ext uri="{FF2B5EF4-FFF2-40B4-BE49-F238E27FC236}">
                  <a16:creationId xmlns:a16="http://schemas.microsoft.com/office/drawing/2014/main" id="{2FCE9549-279D-41B1-87CD-BF337C69E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5254625"/>
              <a:ext cx="22225" cy="47625"/>
            </a:xfrm>
            <a:custGeom>
              <a:avLst/>
              <a:gdLst>
                <a:gd name="T0" fmla="*/ 8 w 8"/>
                <a:gd name="T1" fmla="*/ 5 h 17"/>
                <a:gd name="T2" fmla="*/ 0 w 8"/>
                <a:gd name="T3" fmla="*/ 5 h 17"/>
                <a:gd name="T4" fmla="*/ 0 w 8"/>
                <a:gd name="T5" fmla="*/ 11 h 17"/>
                <a:gd name="T6" fmla="*/ 8 w 8"/>
                <a:gd name="T7" fmla="*/ 11 h 17"/>
                <a:gd name="T8" fmla="*/ 8 w 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8" y="5"/>
                  </a:moveTo>
                  <a:cubicBezTo>
                    <a:pt x="7" y="0"/>
                    <a:pt x="1" y="0"/>
                    <a:pt x="0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7"/>
                    <a:pt x="8" y="17"/>
                    <a:pt x="8" y="11"/>
                  </a:cubicBezTo>
                  <a:cubicBezTo>
                    <a:pt x="8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47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7" name="Freeform 411">
              <a:extLst>
                <a:ext uri="{FF2B5EF4-FFF2-40B4-BE49-F238E27FC236}">
                  <a16:creationId xmlns:a16="http://schemas.microsoft.com/office/drawing/2014/main" id="{02903D3B-B6AF-49E0-878D-2BB70775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6096000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8" name="Freeform 412">
              <a:extLst>
                <a:ext uri="{FF2B5EF4-FFF2-40B4-BE49-F238E27FC236}">
                  <a16:creationId xmlns:a16="http://schemas.microsoft.com/office/drawing/2014/main" id="{B09B2F78-948E-4D20-9A7C-E645FB988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092825"/>
              <a:ext cx="84138" cy="53975"/>
            </a:xfrm>
            <a:custGeom>
              <a:avLst/>
              <a:gdLst>
                <a:gd name="T0" fmla="*/ 26 w 30"/>
                <a:gd name="T1" fmla="*/ 4 h 19"/>
                <a:gd name="T2" fmla="*/ 13 w 30"/>
                <a:gd name="T3" fmla="*/ 0 h 19"/>
                <a:gd name="T4" fmla="*/ 10 w 30"/>
                <a:gd name="T5" fmla="*/ 0 h 19"/>
                <a:gd name="T6" fmla="*/ 6 w 30"/>
                <a:gd name="T7" fmla="*/ 1 h 19"/>
                <a:gd name="T8" fmla="*/ 7 w 30"/>
                <a:gd name="T9" fmla="*/ 1 h 19"/>
                <a:gd name="T10" fmla="*/ 1 w 30"/>
                <a:gd name="T11" fmla="*/ 9 h 19"/>
                <a:gd name="T12" fmla="*/ 11 w 30"/>
                <a:gd name="T13" fmla="*/ 17 h 19"/>
                <a:gd name="T14" fmla="*/ 24 w 30"/>
                <a:gd name="T15" fmla="*/ 17 h 19"/>
                <a:gd name="T16" fmla="*/ 26 w 30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9">
                  <a:moveTo>
                    <a:pt x="26" y="4"/>
                  </a:moveTo>
                  <a:cubicBezTo>
                    <a:pt x="23" y="1"/>
                    <a:pt x="18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3" y="1"/>
                    <a:pt x="0" y="5"/>
                    <a:pt x="1" y="9"/>
                  </a:cubicBezTo>
                  <a:cubicBezTo>
                    <a:pt x="2" y="13"/>
                    <a:pt x="7" y="15"/>
                    <a:pt x="11" y="17"/>
                  </a:cubicBezTo>
                  <a:cubicBezTo>
                    <a:pt x="15" y="18"/>
                    <a:pt x="20" y="19"/>
                    <a:pt x="24" y="17"/>
                  </a:cubicBezTo>
                  <a:cubicBezTo>
                    <a:pt x="29" y="15"/>
                    <a:pt x="30" y="8"/>
                    <a:pt x="26" y="4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9" name="Freeform 413">
              <a:extLst>
                <a:ext uri="{FF2B5EF4-FFF2-40B4-BE49-F238E27FC236}">
                  <a16:creationId xmlns:a16="http://schemas.microsoft.com/office/drawing/2014/main" id="{4A955A9F-25F8-4A5C-99F0-86ADC5852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025" y="6154738"/>
              <a:ext cx="65088" cy="46038"/>
            </a:xfrm>
            <a:custGeom>
              <a:avLst/>
              <a:gdLst>
                <a:gd name="T0" fmla="*/ 21 w 23"/>
                <a:gd name="T1" fmla="*/ 12 h 16"/>
                <a:gd name="T2" fmla="*/ 21 w 23"/>
                <a:gd name="T3" fmla="*/ 12 h 16"/>
                <a:gd name="T4" fmla="*/ 23 w 23"/>
                <a:gd name="T5" fmla="*/ 8 h 16"/>
                <a:gd name="T6" fmla="*/ 21 w 23"/>
                <a:gd name="T7" fmla="*/ 4 h 16"/>
                <a:gd name="T8" fmla="*/ 21 w 23"/>
                <a:gd name="T9" fmla="*/ 4 h 16"/>
                <a:gd name="T10" fmla="*/ 21 w 23"/>
                <a:gd name="T11" fmla="*/ 4 h 16"/>
                <a:gd name="T12" fmla="*/ 21 w 23"/>
                <a:gd name="T13" fmla="*/ 4 h 16"/>
                <a:gd name="T14" fmla="*/ 14 w 23"/>
                <a:gd name="T15" fmla="*/ 0 h 16"/>
                <a:gd name="T16" fmla="*/ 6 w 23"/>
                <a:gd name="T17" fmla="*/ 2 h 16"/>
                <a:gd name="T18" fmla="*/ 6 w 23"/>
                <a:gd name="T19" fmla="*/ 14 h 16"/>
                <a:gd name="T20" fmla="*/ 14 w 23"/>
                <a:gd name="T21" fmla="*/ 16 h 16"/>
                <a:gd name="T22" fmla="*/ 21 w 23"/>
                <a:gd name="T23" fmla="*/ 12 h 16"/>
                <a:gd name="T24" fmla="*/ 21 w 23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">
                  <a:moveTo>
                    <a:pt x="21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3" y="10"/>
                    <a:pt x="23" y="8"/>
                  </a:cubicBezTo>
                  <a:cubicBezTo>
                    <a:pt x="23" y="6"/>
                    <a:pt x="22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1" y="1"/>
                    <a:pt x="9" y="1"/>
                    <a:pt x="6" y="2"/>
                  </a:cubicBezTo>
                  <a:cubicBezTo>
                    <a:pt x="0" y="4"/>
                    <a:pt x="0" y="12"/>
                    <a:pt x="6" y="14"/>
                  </a:cubicBezTo>
                  <a:cubicBezTo>
                    <a:pt x="9" y="15"/>
                    <a:pt x="11" y="15"/>
                    <a:pt x="14" y="16"/>
                  </a:cubicBezTo>
                  <a:cubicBezTo>
                    <a:pt x="17" y="16"/>
                    <a:pt x="19" y="14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0" name="Freeform 414">
              <a:extLst>
                <a:ext uri="{FF2B5EF4-FFF2-40B4-BE49-F238E27FC236}">
                  <a16:creationId xmlns:a16="http://schemas.microsoft.com/office/drawing/2014/main" id="{473ED330-4B83-4552-9400-E5772F07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725" y="6080125"/>
              <a:ext cx="55563" cy="33338"/>
            </a:xfrm>
            <a:custGeom>
              <a:avLst/>
              <a:gdLst>
                <a:gd name="T0" fmla="*/ 17 w 20"/>
                <a:gd name="T1" fmla="*/ 2 h 12"/>
                <a:gd name="T2" fmla="*/ 8 w 20"/>
                <a:gd name="T3" fmla="*/ 0 h 12"/>
                <a:gd name="T4" fmla="*/ 3 w 20"/>
                <a:gd name="T5" fmla="*/ 1 h 12"/>
                <a:gd name="T6" fmla="*/ 1 w 20"/>
                <a:gd name="T7" fmla="*/ 2 h 12"/>
                <a:gd name="T8" fmla="*/ 0 w 20"/>
                <a:gd name="T9" fmla="*/ 3 h 12"/>
                <a:gd name="T10" fmla="*/ 1 w 20"/>
                <a:gd name="T11" fmla="*/ 6 h 12"/>
                <a:gd name="T12" fmla="*/ 4 w 20"/>
                <a:gd name="T13" fmla="*/ 9 h 12"/>
                <a:gd name="T14" fmla="*/ 15 w 20"/>
                <a:gd name="T15" fmla="*/ 12 h 12"/>
                <a:gd name="T16" fmla="*/ 17 w 2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5" y="0"/>
                    <a:pt x="11" y="0"/>
                    <a:pt x="8" y="0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7" y="11"/>
                    <a:pt x="12" y="12"/>
                    <a:pt x="15" y="12"/>
                  </a:cubicBezTo>
                  <a:cubicBezTo>
                    <a:pt x="19" y="11"/>
                    <a:pt x="20" y="5"/>
                    <a:pt x="17" y="2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1" name="Freeform 415">
              <a:extLst>
                <a:ext uri="{FF2B5EF4-FFF2-40B4-BE49-F238E27FC236}">
                  <a16:creationId xmlns:a16="http://schemas.microsoft.com/office/drawing/2014/main" id="{6DBB82C0-AABA-4108-BC61-F5A3AA5F7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3113" y="6107113"/>
              <a:ext cx="61913" cy="46038"/>
            </a:xfrm>
            <a:custGeom>
              <a:avLst/>
              <a:gdLst>
                <a:gd name="T0" fmla="*/ 12 w 22"/>
                <a:gd name="T1" fmla="*/ 2 h 16"/>
                <a:gd name="T2" fmla="*/ 10 w 22"/>
                <a:gd name="T3" fmla="*/ 2 h 16"/>
                <a:gd name="T4" fmla="*/ 9 w 22"/>
                <a:gd name="T5" fmla="*/ 3 h 16"/>
                <a:gd name="T6" fmla="*/ 9 w 22"/>
                <a:gd name="T7" fmla="*/ 2 h 16"/>
                <a:gd name="T8" fmla="*/ 2 w 22"/>
                <a:gd name="T9" fmla="*/ 3 h 16"/>
                <a:gd name="T10" fmla="*/ 2 w 22"/>
                <a:gd name="T11" fmla="*/ 11 h 16"/>
                <a:gd name="T12" fmla="*/ 19 w 22"/>
                <a:gd name="T13" fmla="*/ 10 h 16"/>
                <a:gd name="T14" fmla="*/ 12 w 22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2" y="2"/>
                  </a:moveTo>
                  <a:cubicBezTo>
                    <a:pt x="11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1"/>
                    <a:pt x="4" y="1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6" y="16"/>
                    <a:pt x="15" y="16"/>
                    <a:pt x="19" y="10"/>
                  </a:cubicBezTo>
                  <a:cubicBezTo>
                    <a:pt x="22" y="6"/>
                    <a:pt x="17" y="0"/>
                    <a:pt x="12" y="2"/>
                  </a:cubicBezTo>
                  <a:close/>
                </a:path>
              </a:pathLst>
            </a:custGeom>
            <a:solidFill>
              <a:srgbClr val="7A5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22" name="组合 2221">
            <a:extLst>
              <a:ext uri="{FF2B5EF4-FFF2-40B4-BE49-F238E27FC236}">
                <a16:creationId xmlns:a16="http://schemas.microsoft.com/office/drawing/2014/main" id="{010B3D88-0ED5-4BBD-8DE3-FAD6CC005184}"/>
              </a:ext>
            </a:extLst>
          </p:cNvPr>
          <p:cNvGrpSpPr/>
          <p:nvPr/>
        </p:nvGrpSpPr>
        <p:grpSpPr>
          <a:xfrm>
            <a:off x="9193925" y="4753978"/>
            <a:ext cx="826520" cy="2010715"/>
            <a:chOff x="10294937" y="2741613"/>
            <a:chExt cx="1628776" cy="3962400"/>
          </a:xfrm>
        </p:grpSpPr>
        <p:sp>
          <p:nvSpPr>
            <p:cNvPr id="2223" name="Freeform 5">
              <a:extLst>
                <a:ext uri="{FF2B5EF4-FFF2-40B4-BE49-F238E27FC236}">
                  <a16:creationId xmlns:a16="http://schemas.microsoft.com/office/drawing/2014/main" id="{07594924-C593-48D4-BA48-AF5183F85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2" y="2811463"/>
              <a:ext cx="433388" cy="522288"/>
            </a:xfrm>
            <a:custGeom>
              <a:avLst/>
              <a:gdLst>
                <a:gd name="T0" fmla="*/ 153 w 154"/>
                <a:gd name="T1" fmla="*/ 75 h 186"/>
                <a:gd name="T2" fmla="*/ 154 w 154"/>
                <a:gd name="T3" fmla="*/ 76 h 186"/>
                <a:gd name="T4" fmla="*/ 94 w 154"/>
                <a:gd name="T5" fmla="*/ 128 h 186"/>
                <a:gd name="T6" fmla="*/ 70 w 154"/>
                <a:gd name="T7" fmla="*/ 186 h 186"/>
                <a:gd name="T8" fmla="*/ 69 w 154"/>
                <a:gd name="T9" fmla="*/ 186 h 186"/>
                <a:gd name="T10" fmla="*/ 2 w 154"/>
                <a:gd name="T11" fmla="*/ 126 h 186"/>
                <a:gd name="T12" fmla="*/ 35 w 154"/>
                <a:gd name="T13" fmla="*/ 75 h 186"/>
                <a:gd name="T14" fmla="*/ 57 w 154"/>
                <a:gd name="T15" fmla="*/ 23 h 186"/>
                <a:gd name="T16" fmla="*/ 153 w 154"/>
                <a:gd name="T17" fmla="*/ 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86">
                  <a:moveTo>
                    <a:pt x="153" y="75"/>
                  </a:moveTo>
                  <a:cubicBezTo>
                    <a:pt x="154" y="76"/>
                    <a:pt x="154" y="76"/>
                    <a:pt x="154" y="76"/>
                  </a:cubicBezTo>
                  <a:cubicBezTo>
                    <a:pt x="131" y="86"/>
                    <a:pt x="109" y="102"/>
                    <a:pt x="94" y="128"/>
                  </a:cubicBezTo>
                  <a:cubicBezTo>
                    <a:pt x="83" y="149"/>
                    <a:pt x="75" y="168"/>
                    <a:pt x="70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69" y="186"/>
                    <a:pt x="0" y="182"/>
                    <a:pt x="2" y="126"/>
                  </a:cubicBezTo>
                  <a:cubicBezTo>
                    <a:pt x="3" y="84"/>
                    <a:pt x="30" y="87"/>
                    <a:pt x="35" y="75"/>
                  </a:cubicBezTo>
                  <a:cubicBezTo>
                    <a:pt x="41" y="62"/>
                    <a:pt x="27" y="46"/>
                    <a:pt x="57" y="23"/>
                  </a:cubicBezTo>
                  <a:cubicBezTo>
                    <a:pt x="87" y="0"/>
                    <a:pt x="154" y="11"/>
                    <a:pt x="153" y="75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4" name="Freeform 6">
              <a:extLst>
                <a:ext uri="{FF2B5EF4-FFF2-40B4-BE49-F238E27FC236}">
                  <a16:creationId xmlns:a16="http://schemas.microsoft.com/office/drawing/2014/main" id="{86B7FCE4-C537-4D9B-A9B3-A0803131C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2050" y="2741613"/>
              <a:ext cx="509588" cy="501650"/>
            </a:xfrm>
            <a:custGeom>
              <a:avLst/>
              <a:gdLst>
                <a:gd name="T0" fmla="*/ 171 w 181"/>
                <a:gd name="T1" fmla="*/ 109 h 179"/>
                <a:gd name="T2" fmla="*/ 116 w 181"/>
                <a:gd name="T3" fmla="*/ 179 h 179"/>
                <a:gd name="T4" fmla="*/ 76 w 181"/>
                <a:gd name="T5" fmla="*/ 120 h 179"/>
                <a:gd name="T6" fmla="*/ 12 w 181"/>
                <a:gd name="T7" fmla="*/ 86 h 179"/>
                <a:gd name="T8" fmla="*/ 13 w 181"/>
                <a:gd name="T9" fmla="*/ 85 h 179"/>
                <a:gd name="T10" fmla="*/ 98 w 181"/>
                <a:gd name="T11" fmla="*/ 17 h 179"/>
                <a:gd name="T12" fmla="*/ 129 w 181"/>
                <a:gd name="T13" fmla="*/ 65 h 179"/>
                <a:gd name="T14" fmla="*/ 171 w 181"/>
                <a:gd name="T15" fmla="*/ 10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79">
                  <a:moveTo>
                    <a:pt x="171" y="109"/>
                  </a:moveTo>
                  <a:cubicBezTo>
                    <a:pt x="181" y="158"/>
                    <a:pt x="127" y="176"/>
                    <a:pt x="116" y="179"/>
                  </a:cubicBezTo>
                  <a:cubicBezTo>
                    <a:pt x="109" y="158"/>
                    <a:pt x="96" y="137"/>
                    <a:pt x="76" y="120"/>
                  </a:cubicBezTo>
                  <a:cubicBezTo>
                    <a:pt x="55" y="102"/>
                    <a:pt x="33" y="92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0" y="22"/>
                    <a:pt x="64" y="0"/>
                    <a:pt x="98" y="17"/>
                  </a:cubicBezTo>
                  <a:cubicBezTo>
                    <a:pt x="132" y="35"/>
                    <a:pt x="121" y="53"/>
                    <a:pt x="129" y="65"/>
                  </a:cubicBezTo>
                  <a:cubicBezTo>
                    <a:pt x="136" y="76"/>
                    <a:pt x="162" y="68"/>
                    <a:pt x="171" y="109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5" name="Freeform 7">
              <a:extLst>
                <a:ext uri="{FF2B5EF4-FFF2-40B4-BE49-F238E27FC236}">
                  <a16:creationId xmlns:a16="http://schemas.microsoft.com/office/drawing/2014/main" id="{26C9866B-7CB1-4B1F-BEED-25DC4ECE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2" y="2814638"/>
              <a:ext cx="430213" cy="512763"/>
            </a:xfrm>
            <a:custGeom>
              <a:avLst/>
              <a:gdLst>
                <a:gd name="T0" fmla="*/ 153 w 153"/>
                <a:gd name="T1" fmla="*/ 69 h 183"/>
                <a:gd name="T2" fmla="*/ 57 w 153"/>
                <a:gd name="T3" fmla="*/ 22 h 183"/>
                <a:gd name="T4" fmla="*/ 35 w 153"/>
                <a:gd name="T5" fmla="*/ 74 h 183"/>
                <a:gd name="T6" fmla="*/ 2 w 153"/>
                <a:gd name="T7" fmla="*/ 125 h 183"/>
                <a:gd name="T8" fmla="*/ 58 w 153"/>
                <a:gd name="T9" fmla="*/ 183 h 183"/>
                <a:gd name="T10" fmla="*/ 153 w 153"/>
                <a:gd name="T11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3">
                  <a:moveTo>
                    <a:pt x="153" y="69"/>
                  </a:moveTo>
                  <a:cubicBezTo>
                    <a:pt x="151" y="9"/>
                    <a:pt x="87" y="0"/>
                    <a:pt x="57" y="22"/>
                  </a:cubicBezTo>
                  <a:cubicBezTo>
                    <a:pt x="27" y="45"/>
                    <a:pt x="41" y="61"/>
                    <a:pt x="35" y="74"/>
                  </a:cubicBezTo>
                  <a:cubicBezTo>
                    <a:pt x="30" y="86"/>
                    <a:pt x="3" y="83"/>
                    <a:pt x="2" y="125"/>
                  </a:cubicBezTo>
                  <a:cubicBezTo>
                    <a:pt x="0" y="166"/>
                    <a:pt x="38" y="179"/>
                    <a:pt x="58" y="183"/>
                  </a:cubicBezTo>
                  <a:cubicBezTo>
                    <a:pt x="72" y="131"/>
                    <a:pt x="100" y="84"/>
                    <a:pt x="153" y="69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6" name="Freeform 8">
              <a:extLst>
                <a:ext uri="{FF2B5EF4-FFF2-40B4-BE49-F238E27FC236}">
                  <a16:creationId xmlns:a16="http://schemas.microsoft.com/office/drawing/2014/main" id="{21C70736-692A-49EF-A006-5726CC1BA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3163" y="2741613"/>
              <a:ext cx="492125" cy="490538"/>
            </a:xfrm>
            <a:custGeom>
              <a:avLst/>
              <a:gdLst>
                <a:gd name="T0" fmla="*/ 167 w 175"/>
                <a:gd name="T1" fmla="*/ 109 h 175"/>
                <a:gd name="T2" fmla="*/ 125 w 175"/>
                <a:gd name="T3" fmla="*/ 65 h 175"/>
                <a:gd name="T4" fmla="*/ 94 w 175"/>
                <a:gd name="T5" fmla="*/ 17 h 175"/>
                <a:gd name="T6" fmla="*/ 8 w 175"/>
                <a:gd name="T7" fmla="*/ 79 h 175"/>
                <a:gd name="T8" fmla="*/ 123 w 175"/>
                <a:gd name="T9" fmla="*/ 175 h 175"/>
                <a:gd name="T10" fmla="*/ 167 w 175"/>
                <a:gd name="T11" fmla="*/ 10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167" y="109"/>
                  </a:moveTo>
                  <a:cubicBezTo>
                    <a:pt x="158" y="68"/>
                    <a:pt x="132" y="76"/>
                    <a:pt x="125" y="65"/>
                  </a:cubicBezTo>
                  <a:cubicBezTo>
                    <a:pt x="117" y="53"/>
                    <a:pt x="128" y="35"/>
                    <a:pt x="94" y="17"/>
                  </a:cubicBezTo>
                  <a:cubicBezTo>
                    <a:pt x="61" y="0"/>
                    <a:pt x="0" y="21"/>
                    <a:pt x="8" y="79"/>
                  </a:cubicBezTo>
                  <a:cubicBezTo>
                    <a:pt x="65" y="80"/>
                    <a:pt x="109" y="122"/>
                    <a:pt x="123" y="175"/>
                  </a:cubicBezTo>
                  <a:cubicBezTo>
                    <a:pt x="142" y="168"/>
                    <a:pt x="175" y="148"/>
                    <a:pt x="167" y="109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7" name="Freeform 9">
              <a:extLst>
                <a:ext uri="{FF2B5EF4-FFF2-40B4-BE49-F238E27FC236}">
                  <a16:creationId xmlns:a16="http://schemas.microsoft.com/office/drawing/2014/main" id="{98C62990-E527-448C-A568-270504509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3151188"/>
              <a:ext cx="150813" cy="55563"/>
            </a:xfrm>
            <a:custGeom>
              <a:avLst/>
              <a:gdLst>
                <a:gd name="T0" fmla="*/ 51 w 54"/>
                <a:gd name="T1" fmla="*/ 20 h 20"/>
                <a:gd name="T2" fmla="*/ 44 w 54"/>
                <a:gd name="T3" fmla="*/ 15 h 20"/>
                <a:gd name="T4" fmla="*/ 37 w 54"/>
                <a:gd name="T5" fmla="*/ 11 h 20"/>
                <a:gd name="T6" fmla="*/ 33 w 54"/>
                <a:gd name="T7" fmla="*/ 9 h 20"/>
                <a:gd name="T8" fmla="*/ 28 w 54"/>
                <a:gd name="T9" fmla="*/ 7 h 20"/>
                <a:gd name="T10" fmla="*/ 23 w 54"/>
                <a:gd name="T11" fmla="*/ 6 h 20"/>
                <a:gd name="T12" fmla="*/ 19 w 54"/>
                <a:gd name="T13" fmla="*/ 5 h 20"/>
                <a:gd name="T14" fmla="*/ 16 w 54"/>
                <a:gd name="T15" fmla="*/ 5 h 20"/>
                <a:gd name="T16" fmla="*/ 14 w 54"/>
                <a:gd name="T17" fmla="*/ 5 h 20"/>
                <a:gd name="T18" fmla="*/ 10 w 54"/>
                <a:gd name="T19" fmla="*/ 5 h 20"/>
                <a:gd name="T20" fmla="*/ 7 w 54"/>
                <a:gd name="T21" fmla="*/ 6 h 20"/>
                <a:gd name="T22" fmla="*/ 4 w 54"/>
                <a:gd name="T23" fmla="*/ 7 h 20"/>
                <a:gd name="T24" fmla="*/ 2 w 54"/>
                <a:gd name="T25" fmla="*/ 7 h 20"/>
                <a:gd name="T26" fmla="*/ 2 w 54"/>
                <a:gd name="T27" fmla="*/ 7 h 20"/>
                <a:gd name="T28" fmla="*/ 0 w 54"/>
                <a:gd name="T29" fmla="*/ 6 h 20"/>
                <a:gd name="T30" fmla="*/ 1 w 54"/>
                <a:gd name="T31" fmla="*/ 4 h 20"/>
                <a:gd name="T32" fmla="*/ 3 w 54"/>
                <a:gd name="T33" fmla="*/ 3 h 20"/>
                <a:gd name="T34" fmla="*/ 6 w 54"/>
                <a:gd name="T35" fmla="*/ 2 h 20"/>
                <a:gd name="T36" fmla="*/ 9 w 54"/>
                <a:gd name="T37" fmla="*/ 1 h 20"/>
                <a:gd name="T38" fmla="*/ 14 w 54"/>
                <a:gd name="T39" fmla="*/ 0 h 20"/>
                <a:gd name="T40" fmla="*/ 16 w 54"/>
                <a:gd name="T41" fmla="*/ 0 h 20"/>
                <a:gd name="T42" fmla="*/ 19 w 54"/>
                <a:gd name="T43" fmla="*/ 0 h 20"/>
                <a:gd name="T44" fmla="*/ 24 w 54"/>
                <a:gd name="T45" fmla="*/ 0 h 20"/>
                <a:gd name="T46" fmla="*/ 30 w 54"/>
                <a:gd name="T47" fmla="*/ 1 h 20"/>
                <a:gd name="T48" fmla="*/ 40 w 54"/>
                <a:gd name="T49" fmla="*/ 6 h 20"/>
                <a:gd name="T50" fmla="*/ 47 w 54"/>
                <a:gd name="T51" fmla="*/ 11 h 20"/>
                <a:gd name="T52" fmla="*/ 54 w 54"/>
                <a:gd name="T53" fmla="*/ 18 h 20"/>
                <a:gd name="T54" fmla="*/ 53 w 54"/>
                <a:gd name="T55" fmla="*/ 20 h 20"/>
                <a:gd name="T56" fmla="*/ 51 w 54"/>
                <a:gd name="T5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20">
                  <a:moveTo>
                    <a:pt x="51" y="20"/>
                  </a:moveTo>
                  <a:cubicBezTo>
                    <a:pt x="51" y="20"/>
                    <a:pt x="49" y="18"/>
                    <a:pt x="44" y="15"/>
                  </a:cubicBezTo>
                  <a:cubicBezTo>
                    <a:pt x="42" y="14"/>
                    <a:pt x="40" y="12"/>
                    <a:pt x="37" y="11"/>
                  </a:cubicBezTo>
                  <a:cubicBezTo>
                    <a:pt x="36" y="10"/>
                    <a:pt x="34" y="9"/>
                    <a:pt x="33" y="9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6" y="7"/>
                    <a:pt x="25" y="6"/>
                    <a:pt x="23" y="6"/>
                  </a:cubicBezTo>
                  <a:cubicBezTo>
                    <a:pt x="22" y="6"/>
                    <a:pt x="20" y="5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6" y="0"/>
                    <a:pt x="28" y="1"/>
                    <a:pt x="30" y="1"/>
                  </a:cubicBezTo>
                  <a:cubicBezTo>
                    <a:pt x="33" y="2"/>
                    <a:pt x="37" y="4"/>
                    <a:pt x="40" y="6"/>
                  </a:cubicBezTo>
                  <a:cubicBezTo>
                    <a:pt x="43" y="7"/>
                    <a:pt x="45" y="9"/>
                    <a:pt x="47" y="11"/>
                  </a:cubicBezTo>
                  <a:cubicBezTo>
                    <a:pt x="51" y="15"/>
                    <a:pt x="54" y="18"/>
                    <a:pt x="54" y="18"/>
                  </a:cubicBezTo>
                  <a:cubicBezTo>
                    <a:pt x="54" y="18"/>
                    <a:pt x="54" y="19"/>
                    <a:pt x="53" y="20"/>
                  </a:cubicBezTo>
                  <a:cubicBezTo>
                    <a:pt x="53" y="20"/>
                    <a:pt x="52" y="20"/>
                    <a:pt x="51" y="20"/>
                  </a:cubicBezTo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8" name="Freeform 10">
              <a:extLst>
                <a:ext uri="{FF2B5EF4-FFF2-40B4-BE49-F238E27FC236}">
                  <a16:creationId xmlns:a16="http://schemas.microsoft.com/office/drawing/2014/main" id="{2A75BEE1-6F40-4329-B08B-C2917F74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450" y="3049588"/>
              <a:ext cx="123825" cy="96838"/>
            </a:xfrm>
            <a:custGeom>
              <a:avLst/>
              <a:gdLst>
                <a:gd name="T0" fmla="*/ 41 w 44"/>
                <a:gd name="T1" fmla="*/ 34 h 34"/>
                <a:gd name="T2" fmla="*/ 40 w 44"/>
                <a:gd name="T3" fmla="*/ 32 h 34"/>
                <a:gd name="T4" fmla="*/ 36 w 44"/>
                <a:gd name="T5" fmla="*/ 27 h 34"/>
                <a:gd name="T6" fmla="*/ 31 w 44"/>
                <a:gd name="T7" fmla="*/ 21 h 34"/>
                <a:gd name="T8" fmla="*/ 24 w 44"/>
                <a:gd name="T9" fmla="*/ 15 h 34"/>
                <a:gd name="T10" fmla="*/ 20 w 44"/>
                <a:gd name="T11" fmla="*/ 12 h 34"/>
                <a:gd name="T12" fmla="*/ 16 w 44"/>
                <a:gd name="T13" fmla="*/ 10 h 34"/>
                <a:gd name="T14" fmla="*/ 12 w 44"/>
                <a:gd name="T15" fmla="*/ 8 h 34"/>
                <a:gd name="T16" fmla="*/ 9 w 44"/>
                <a:gd name="T17" fmla="*/ 6 h 34"/>
                <a:gd name="T18" fmla="*/ 6 w 44"/>
                <a:gd name="T19" fmla="*/ 5 h 34"/>
                <a:gd name="T20" fmla="*/ 3 w 44"/>
                <a:gd name="T21" fmla="*/ 4 h 34"/>
                <a:gd name="T22" fmla="*/ 1 w 44"/>
                <a:gd name="T23" fmla="*/ 3 h 34"/>
                <a:gd name="T24" fmla="*/ 1 w 44"/>
                <a:gd name="T25" fmla="*/ 3 h 34"/>
                <a:gd name="T26" fmla="*/ 0 w 44"/>
                <a:gd name="T27" fmla="*/ 1 h 34"/>
                <a:gd name="T28" fmla="*/ 2 w 44"/>
                <a:gd name="T29" fmla="*/ 0 h 34"/>
                <a:gd name="T30" fmla="*/ 4 w 44"/>
                <a:gd name="T31" fmla="*/ 1 h 34"/>
                <a:gd name="T32" fmla="*/ 10 w 44"/>
                <a:gd name="T33" fmla="*/ 2 h 34"/>
                <a:gd name="T34" fmla="*/ 14 w 44"/>
                <a:gd name="T35" fmla="*/ 3 h 34"/>
                <a:gd name="T36" fmla="*/ 19 w 44"/>
                <a:gd name="T37" fmla="*/ 5 h 34"/>
                <a:gd name="T38" fmla="*/ 27 w 44"/>
                <a:gd name="T39" fmla="*/ 10 h 34"/>
                <a:gd name="T40" fmla="*/ 35 w 44"/>
                <a:gd name="T41" fmla="*/ 17 h 34"/>
                <a:gd name="T42" fmla="*/ 40 w 44"/>
                <a:gd name="T43" fmla="*/ 24 h 34"/>
                <a:gd name="T44" fmla="*/ 44 w 44"/>
                <a:gd name="T45" fmla="*/ 32 h 34"/>
                <a:gd name="T46" fmla="*/ 43 w 44"/>
                <a:gd name="T47" fmla="*/ 34 h 34"/>
                <a:gd name="T48" fmla="*/ 41 w 44"/>
                <a:gd name="T49" fmla="*/ 34 h 34"/>
                <a:gd name="T50" fmla="*/ 41 w 44"/>
                <a:gd name="T5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34">
                  <a:moveTo>
                    <a:pt x="41" y="34"/>
                  </a:moveTo>
                  <a:cubicBezTo>
                    <a:pt x="41" y="34"/>
                    <a:pt x="41" y="33"/>
                    <a:pt x="40" y="32"/>
                  </a:cubicBezTo>
                  <a:cubicBezTo>
                    <a:pt x="39" y="31"/>
                    <a:pt x="38" y="29"/>
                    <a:pt x="36" y="27"/>
                  </a:cubicBezTo>
                  <a:cubicBezTo>
                    <a:pt x="35" y="25"/>
                    <a:pt x="33" y="23"/>
                    <a:pt x="31" y="21"/>
                  </a:cubicBezTo>
                  <a:cubicBezTo>
                    <a:pt x="28" y="19"/>
                    <a:pt x="26" y="17"/>
                    <a:pt x="24" y="15"/>
                  </a:cubicBezTo>
                  <a:cubicBezTo>
                    <a:pt x="22" y="14"/>
                    <a:pt x="21" y="13"/>
                    <a:pt x="20" y="12"/>
                  </a:cubicBezTo>
                  <a:cubicBezTo>
                    <a:pt x="19" y="11"/>
                    <a:pt x="17" y="11"/>
                    <a:pt x="16" y="10"/>
                  </a:cubicBezTo>
                  <a:cubicBezTo>
                    <a:pt x="15" y="9"/>
                    <a:pt x="13" y="8"/>
                    <a:pt x="12" y="8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6"/>
                    <a:pt x="7" y="5"/>
                    <a:pt x="6" y="5"/>
                  </a:cubicBezTo>
                  <a:cubicBezTo>
                    <a:pt x="5" y="5"/>
                    <a:pt x="4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1"/>
                    <a:pt x="8" y="1"/>
                    <a:pt x="10" y="2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6" y="4"/>
                    <a:pt x="17" y="4"/>
                    <a:pt x="19" y="5"/>
                  </a:cubicBezTo>
                  <a:cubicBezTo>
                    <a:pt x="22" y="6"/>
                    <a:pt x="25" y="8"/>
                    <a:pt x="27" y="10"/>
                  </a:cubicBezTo>
                  <a:cubicBezTo>
                    <a:pt x="30" y="12"/>
                    <a:pt x="33" y="15"/>
                    <a:pt x="35" y="17"/>
                  </a:cubicBezTo>
                  <a:cubicBezTo>
                    <a:pt x="37" y="20"/>
                    <a:pt x="39" y="22"/>
                    <a:pt x="40" y="24"/>
                  </a:cubicBezTo>
                  <a:cubicBezTo>
                    <a:pt x="43" y="29"/>
                    <a:pt x="44" y="32"/>
                    <a:pt x="44" y="32"/>
                  </a:cubicBezTo>
                  <a:cubicBezTo>
                    <a:pt x="44" y="33"/>
                    <a:pt x="44" y="34"/>
                    <a:pt x="43" y="34"/>
                  </a:cubicBezTo>
                  <a:cubicBezTo>
                    <a:pt x="42" y="34"/>
                    <a:pt x="42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9" name="Freeform 11">
              <a:extLst>
                <a:ext uri="{FF2B5EF4-FFF2-40B4-BE49-F238E27FC236}">
                  <a16:creationId xmlns:a16="http://schemas.microsoft.com/office/drawing/2014/main" id="{EAE90BA7-4698-43CD-A365-F6461EDA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3" y="2963863"/>
              <a:ext cx="95250" cy="136525"/>
            </a:xfrm>
            <a:custGeom>
              <a:avLst/>
              <a:gdLst>
                <a:gd name="T0" fmla="*/ 31 w 34"/>
                <a:gd name="T1" fmla="*/ 48 h 49"/>
                <a:gd name="T2" fmla="*/ 30 w 34"/>
                <a:gd name="T3" fmla="*/ 45 h 49"/>
                <a:gd name="T4" fmla="*/ 29 w 34"/>
                <a:gd name="T5" fmla="*/ 39 h 49"/>
                <a:gd name="T6" fmla="*/ 28 w 34"/>
                <a:gd name="T7" fmla="*/ 35 h 49"/>
                <a:gd name="T8" fmla="*/ 26 w 34"/>
                <a:gd name="T9" fmla="*/ 30 h 49"/>
                <a:gd name="T10" fmla="*/ 24 w 34"/>
                <a:gd name="T11" fmla="*/ 25 h 49"/>
                <a:gd name="T12" fmla="*/ 22 w 34"/>
                <a:gd name="T13" fmla="*/ 20 h 49"/>
                <a:gd name="T14" fmla="*/ 19 w 34"/>
                <a:gd name="T15" fmla="*/ 16 h 49"/>
                <a:gd name="T16" fmla="*/ 16 w 34"/>
                <a:gd name="T17" fmla="*/ 12 h 49"/>
                <a:gd name="T18" fmla="*/ 13 w 34"/>
                <a:gd name="T19" fmla="*/ 9 h 49"/>
                <a:gd name="T20" fmla="*/ 9 w 34"/>
                <a:gd name="T21" fmla="*/ 7 h 49"/>
                <a:gd name="T22" fmla="*/ 6 w 34"/>
                <a:gd name="T23" fmla="*/ 5 h 49"/>
                <a:gd name="T24" fmla="*/ 3 w 34"/>
                <a:gd name="T25" fmla="*/ 4 h 49"/>
                <a:gd name="T26" fmla="*/ 1 w 34"/>
                <a:gd name="T27" fmla="*/ 4 h 49"/>
                <a:gd name="T28" fmla="*/ 1 w 34"/>
                <a:gd name="T29" fmla="*/ 3 h 49"/>
                <a:gd name="T30" fmla="*/ 0 w 34"/>
                <a:gd name="T31" fmla="*/ 1 h 49"/>
                <a:gd name="T32" fmla="*/ 2 w 34"/>
                <a:gd name="T33" fmla="*/ 0 h 49"/>
                <a:gd name="T34" fmla="*/ 4 w 34"/>
                <a:gd name="T35" fmla="*/ 1 h 49"/>
                <a:gd name="T36" fmla="*/ 7 w 34"/>
                <a:gd name="T37" fmla="*/ 1 h 49"/>
                <a:gd name="T38" fmla="*/ 11 w 34"/>
                <a:gd name="T39" fmla="*/ 2 h 49"/>
                <a:gd name="T40" fmla="*/ 16 w 34"/>
                <a:gd name="T41" fmla="*/ 5 h 49"/>
                <a:gd name="T42" fmla="*/ 20 w 34"/>
                <a:gd name="T43" fmla="*/ 8 h 49"/>
                <a:gd name="T44" fmla="*/ 24 w 34"/>
                <a:gd name="T45" fmla="*/ 12 h 49"/>
                <a:gd name="T46" fmla="*/ 27 w 34"/>
                <a:gd name="T47" fmla="*/ 17 h 49"/>
                <a:gd name="T48" fmla="*/ 32 w 34"/>
                <a:gd name="T49" fmla="*/ 28 h 49"/>
                <a:gd name="T50" fmla="*/ 34 w 34"/>
                <a:gd name="T51" fmla="*/ 38 h 49"/>
                <a:gd name="T52" fmla="*/ 34 w 34"/>
                <a:gd name="T53" fmla="*/ 45 h 49"/>
                <a:gd name="T54" fmla="*/ 34 w 34"/>
                <a:gd name="T55" fmla="*/ 48 h 49"/>
                <a:gd name="T56" fmla="*/ 32 w 34"/>
                <a:gd name="T57" fmla="*/ 49 h 49"/>
                <a:gd name="T58" fmla="*/ 31 w 34"/>
                <a:gd name="T5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49">
                  <a:moveTo>
                    <a:pt x="31" y="48"/>
                  </a:moveTo>
                  <a:cubicBezTo>
                    <a:pt x="31" y="48"/>
                    <a:pt x="31" y="47"/>
                    <a:pt x="30" y="45"/>
                  </a:cubicBezTo>
                  <a:cubicBezTo>
                    <a:pt x="30" y="44"/>
                    <a:pt x="29" y="41"/>
                    <a:pt x="29" y="39"/>
                  </a:cubicBezTo>
                  <a:cubicBezTo>
                    <a:pt x="29" y="37"/>
                    <a:pt x="28" y="36"/>
                    <a:pt x="28" y="35"/>
                  </a:cubicBezTo>
                  <a:cubicBezTo>
                    <a:pt x="27" y="33"/>
                    <a:pt x="27" y="31"/>
                    <a:pt x="26" y="30"/>
                  </a:cubicBezTo>
                  <a:cubicBezTo>
                    <a:pt x="26" y="28"/>
                    <a:pt x="25" y="27"/>
                    <a:pt x="24" y="25"/>
                  </a:cubicBezTo>
                  <a:cubicBezTo>
                    <a:pt x="24" y="23"/>
                    <a:pt x="23" y="22"/>
                    <a:pt x="22" y="20"/>
                  </a:cubicBezTo>
                  <a:cubicBezTo>
                    <a:pt x="21" y="19"/>
                    <a:pt x="20" y="17"/>
                    <a:pt x="19" y="16"/>
                  </a:cubicBezTo>
                  <a:cubicBezTo>
                    <a:pt x="18" y="15"/>
                    <a:pt x="17" y="13"/>
                    <a:pt x="16" y="12"/>
                  </a:cubicBezTo>
                  <a:cubicBezTo>
                    <a:pt x="15" y="11"/>
                    <a:pt x="14" y="10"/>
                    <a:pt x="13" y="9"/>
                  </a:cubicBezTo>
                  <a:cubicBezTo>
                    <a:pt x="12" y="8"/>
                    <a:pt x="11" y="7"/>
                    <a:pt x="9" y="7"/>
                  </a:cubicBezTo>
                  <a:cubicBezTo>
                    <a:pt x="8" y="6"/>
                    <a:pt x="7" y="6"/>
                    <a:pt x="6" y="5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7" y="6"/>
                    <a:pt x="19" y="7"/>
                    <a:pt x="20" y="8"/>
                  </a:cubicBezTo>
                  <a:cubicBezTo>
                    <a:pt x="22" y="9"/>
                    <a:pt x="23" y="11"/>
                    <a:pt x="24" y="12"/>
                  </a:cubicBezTo>
                  <a:cubicBezTo>
                    <a:pt x="25" y="14"/>
                    <a:pt x="26" y="16"/>
                    <a:pt x="27" y="17"/>
                  </a:cubicBezTo>
                  <a:cubicBezTo>
                    <a:pt x="29" y="21"/>
                    <a:pt x="31" y="25"/>
                    <a:pt x="32" y="28"/>
                  </a:cubicBezTo>
                  <a:cubicBezTo>
                    <a:pt x="33" y="32"/>
                    <a:pt x="33" y="35"/>
                    <a:pt x="34" y="38"/>
                  </a:cubicBezTo>
                  <a:cubicBezTo>
                    <a:pt x="34" y="41"/>
                    <a:pt x="34" y="43"/>
                    <a:pt x="34" y="45"/>
                  </a:cubicBezTo>
                  <a:cubicBezTo>
                    <a:pt x="34" y="47"/>
                    <a:pt x="34" y="48"/>
                    <a:pt x="34" y="48"/>
                  </a:cubicBezTo>
                  <a:cubicBezTo>
                    <a:pt x="34" y="49"/>
                    <a:pt x="33" y="49"/>
                    <a:pt x="32" y="49"/>
                  </a:cubicBezTo>
                  <a:cubicBezTo>
                    <a:pt x="31" y="49"/>
                    <a:pt x="31" y="48"/>
                    <a:pt x="31" y="48"/>
                  </a:cubicBezTo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0" name="Freeform 12">
              <a:extLst>
                <a:ext uri="{FF2B5EF4-FFF2-40B4-BE49-F238E27FC236}">
                  <a16:creationId xmlns:a16="http://schemas.microsoft.com/office/drawing/2014/main" id="{91BF97B7-EE1D-465C-82A1-58582674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6525" y="3055938"/>
              <a:ext cx="142875" cy="76200"/>
            </a:xfrm>
            <a:custGeom>
              <a:avLst/>
              <a:gdLst>
                <a:gd name="T0" fmla="*/ 0 w 51"/>
                <a:gd name="T1" fmla="*/ 25 h 27"/>
                <a:gd name="T2" fmla="*/ 5 w 51"/>
                <a:gd name="T3" fmla="*/ 17 h 27"/>
                <a:gd name="T4" fmla="*/ 12 w 51"/>
                <a:gd name="T5" fmla="*/ 10 h 27"/>
                <a:gd name="T6" fmla="*/ 21 w 51"/>
                <a:gd name="T7" fmla="*/ 4 h 27"/>
                <a:gd name="T8" fmla="*/ 26 w 51"/>
                <a:gd name="T9" fmla="*/ 2 h 27"/>
                <a:gd name="T10" fmla="*/ 31 w 51"/>
                <a:gd name="T11" fmla="*/ 1 h 27"/>
                <a:gd name="T12" fmla="*/ 34 w 51"/>
                <a:gd name="T13" fmla="*/ 0 h 27"/>
                <a:gd name="T14" fmla="*/ 36 w 51"/>
                <a:gd name="T15" fmla="*/ 0 h 27"/>
                <a:gd name="T16" fmla="*/ 41 w 51"/>
                <a:gd name="T17" fmla="*/ 0 h 27"/>
                <a:gd name="T18" fmla="*/ 45 w 51"/>
                <a:gd name="T19" fmla="*/ 1 h 27"/>
                <a:gd name="T20" fmla="*/ 48 w 51"/>
                <a:gd name="T21" fmla="*/ 2 h 27"/>
                <a:gd name="T22" fmla="*/ 50 w 51"/>
                <a:gd name="T23" fmla="*/ 3 h 27"/>
                <a:gd name="T24" fmla="*/ 51 w 51"/>
                <a:gd name="T25" fmla="*/ 5 h 27"/>
                <a:gd name="T26" fmla="*/ 49 w 51"/>
                <a:gd name="T27" fmla="*/ 6 h 27"/>
                <a:gd name="T28" fmla="*/ 49 w 51"/>
                <a:gd name="T29" fmla="*/ 6 h 27"/>
                <a:gd name="T30" fmla="*/ 47 w 51"/>
                <a:gd name="T31" fmla="*/ 5 h 27"/>
                <a:gd name="T32" fmla="*/ 44 w 51"/>
                <a:gd name="T33" fmla="*/ 5 h 27"/>
                <a:gd name="T34" fmla="*/ 43 w 51"/>
                <a:gd name="T35" fmla="*/ 5 h 27"/>
                <a:gd name="T36" fmla="*/ 41 w 51"/>
                <a:gd name="T37" fmla="*/ 5 h 27"/>
                <a:gd name="T38" fmla="*/ 37 w 51"/>
                <a:gd name="T39" fmla="*/ 6 h 27"/>
                <a:gd name="T40" fmla="*/ 35 w 51"/>
                <a:gd name="T41" fmla="*/ 6 h 27"/>
                <a:gd name="T42" fmla="*/ 33 w 51"/>
                <a:gd name="T43" fmla="*/ 6 h 27"/>
                <a:gd name="T44" fmla="*/ 28 w 51"/>
                <a:gd name="T45" fmla="*/ 8 h 27"/>
                <a:gd name="T46" fmla="*/ 24 w 51"/>
                <a:gd name="T47" fmla="*/ 10 h 27"/>
                <a:gd name="T48" fmla="*/ 19 w 51"/>
                <a:gd name="T49" fmla="*/ 12 h 27"/>
                <a:gd name="T50" fmla="*/ 15 w 51"/>
                <a:gd name="T51" fmla="*/ 15 h 27"/>
                <a:gd name="T52" fmla="*/ 9 w 51"/>
                <a:gd name="T53" fmla="*/ 20 h 27"/>
                <a:gd name="T54" fmla="*/ 3 w 51"/>
                <a:gd name="T55" fmla="*/ 26 h 27"/>
                <a:gd name="T56" fmla="*/ 1 w 51"/>
                <a:gd name="T57" fmla="*/ 27 h 27"/>
                <a:gd name="T58" fmla="*/ 0 w 51"/>
                <a:gd name="T5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7">
                  <a:moveTo>
                    <a:pt x="0" y="25"/>
                  </a:moveTo>
                  <a:cubicBezTo>
                    <a:pt x="0" y="25"/>
                    <a:pt x="2" y="21"/>
                    <a:pt x="5" y="17"/>
                  </a:cubicBezTo>
                  <a:cubicBezTo>
                    <a:pt x="7" y="15"/>
                    <a:pt x="9" y="13"/>
                    <a:pt x="12" y="10"/>
                  </a:cubicBezTo>
                  <a:cubicBezTo>
                    <a:pt x="15" y="8"/>
                    <a:pt x="18" y="6"/>
                    <a:pt x="21" y="4"/>
                  </a:cubicBezTo>
                  <a:cubicBezTo>
                    <a:pt x="23" y="4"/>
                    <a:pt x="24" y="3"/>
                    <a:pt x="26" y="2"/>
                  </a:cubicBezTo>
                  <a:cubicBezTo>
                    <a:pt x="28" y="2"/>
                    <a:pt x="30" y="1"/>
                    <a:pt x="31" y="1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8" y="0"/>
                    <a:pt x="40" y="0"/>
                    <a:pt x="41" y="0"/>
                  </a:cubicBezTo>
                  <a:cubicBezTo>
                    <a:pt x="42" y="1"/>
                    <a:pt x="44" y="1"/>
                    <a:pt x="45" y="1"/>
                  </a:cubicBezTo>
                  <a:cubicBezTo>
                    <a:pt x="46" y="1"/>
                    <a:pt x="47" y="2"/>
                    <a:pt x="48" y="2"/>
                  </a:cubicBezTo>
                  <a:cubicBezTo>
                    <a:pt x="49" y="2"/>
                    <a:pt x="50" y="3"/>
                    <a:pt x="50" y="3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7" y="5"/>
                  </a:cubicBezTo>
                  <a:cubicBezTo>
                    <a:pt x="46" y="5"/>
                    <a:pt x="45" y="5"/>
                    <a:pt x="44" y="5"/>
                  </a:cubicBezTo>
                  <a:cubicBezTo>
                    <a:pt x="44" y="5"/>
                    <a:pt x="43" y="5"/>
                    <a:pt x="43" y="5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40" y="5"/>
                    <a:pt x="38" y="5"/>
                    <a:pt x="37" y="6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1" y="7"/>
                    <a:pt x="30" y="7"/>
                    <a:pt x="28" y="8"/>
                  </a:cubicBezTo>
                  <a:cubicBezTo>
                    <a:pt x="27" y="8"/>
                    <a:pt x="25" y="9"/>
                    <a:pt x="24" y="10"/>
                  </a:cubicBezTo>
                  <a:cubicBezTo>
                    <a:pt x="22" y="11"/>
                    <a:pt x="21" y="11"/>
                    <a:pt x="19" y="12"/>
                  </a:cubicBezTo>
                  <a:cubicBezTo>
                    <a:pt x="18" y="13"/>
                    <a:pt x="17" y="14"/>
                    <a:pt x="15" y="15"/>
                  </a:cubicBezTo>
                  <a:cubicBezTo>
                    <a:pt x="13" y="17"/>
                    <a:pt x="11" y="19"/>
                    <a:pt x="9" y="20"/>
                  </a:cubicBezTo>
                  <a:cubicBezTo>
                    <a:pt x="5" y="24"/>
                    <a:pt x="3" y="26"/>
                    <a:pt x="3" y="26"/>
                  </a:cubicBezTo>
                  <a:cubicBezTo>
                    <a:pt x="2" y="27"/>
                    <a:pt x="1" y="27"/>
                    <a:pt x="1" y="27"/>
                  </a:cubicBezTo>
                  <a:cubicBezTo>
                    <a:pt x="0" y="26"/>
                    <a:pt x="0" y="25"/>
                    <a:pt x="0" y="25"/>
                  </a:cubicBezTo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1" name="Freeform 13">
              <a:extLst>
                <a:ext uri="{FF2B5EF4-FFF2-40B4-BE49-F238E27FC236}">
                  <a16:creationId xmlns:a16="http://schemas.microsoft.com/office/drawing/2014/main" id="{13153FE4-4AA2-452A-80D9-DAFEBF4E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2075" y="2963863"/>
              <a:ext cx="109538" cy="114300"/>
            </a:xfrm>
            <a:custGeom>
              <a:avLst/>
              <a:gdLst>
                <a:gd name="T0" fmla="*/ 0 w 39"/>
                <a:gd name="T1" fmla="*/ 39 h 41"/>
                <a:gd name="T2" fmla="*/ 3 w 39"/>
                <a:gd name="T3" fmla="*/ 30 h 41"/>
                <a:gd name="T4" fmla="*/ 7 w 39"/>
                <a:gd name="T5" fmla="*/ 23 h 41"/>
                <a:gd name="T6" fmla="*/ 13 w 39"/>
                <a:gd name="T7" fmla="*/ 14 h 41"/>
                <a:gd name="T8" fmla="*/ 21 w 39"/>
                <a:gd name="T9" fmla="*/ 7 h 41"/>
                <a:gd name="T10" fmla="*/ 25 w 39"/>
                <a:gd name="T11" fmla="*/ 5 h 41"/>
                <a:gd name="T12" fmla="*/ 28 w 39"/>
                <a:gd name="T13" fmla="*/ 3 h 41"/>
                <a:gd name="T14" fmla="*/ 34 w 39"/>
                <a:gd name="T15" fmla="*/ 1 h 41"/>
                <a:gd name="T16" fmla="*/ 37 w 39"/>
                <a:gd name="T17" fmla="*/ 0 h 41"/>
                <a:gd name="T18" fmla="*/ 38 w 39"/>
                <a:gd name="T19" fmla="*/ 1 h 41"/>
                <a:gd name="T20" fmla="*/ 38 w 39"/>
                <a:gd name="T21" fmla="*/ 3 h 41"/>
                <a:gd name="T22" fmla="*/ 38 w 39"/>
                <a:gd name="T23" fmla="*/ 3 h 41"/>
                <a:gd name="T24" fmla="*/ 36 w 39"/>
                <a:gd name="T25" fmla="*/ 4 h 41"/>
                <a:gd name="T26" fmla="*/ 33 w 39"/>
                <a:gd name="T27" fmla="*/ 5 h 41"/>
                <a:gd name="T28" fmla="*/ 31 w 39"/>
                <a:gd name="T29" fmla="*/ 7 h 41"/>
                <a:gd name="T30" fmla="*/ 27 w 39"/>
                <a:gd name="T31" fmla="*/ 9 h 41"/>
                <a:gd name="T32" fmla="*/ 24 w 39"/>
                <a:gd name="T33" fmla="*/ 12 h 41"/>
                <a:gd name="T34" fmla="*/ 21 w 39"/>
                <a:gd name="T35" fmla="*/ 15 h 41"/>
                <a:gd name="T36" fmla="*/ 17 w 39"/>
                <a:gd name="T37" fmla="*/ 18 h 41"/>
                <a:gd name="T38" fmla="*/ 12 w 39"/>
                <a:gd name="T39" fmla="*/ 26 h 41"/>
                <a:gd name="T40" fmla="*/ 7 w 39"/>
                <a:gd name="T41" fmla="*/ 33 h 41"/>
                <a:gd name="T42" fmla="*/ 4 w 39"/>
                <a:gd name="T43" fmla="*/ 38 h 41"/>
                <a:gd name="T44" fmla="*/ 3 w 39"/>
                <a:gd name="T45" fmla="*/ 40 h 41"/>
                <a:gd name="T46" fmla="*/ 3 w 39"/>
                <a:gd name="T47" fmla="*/ 40 h 41"/>
                <a:gd name="T48" fmla="*/ 1 w 39"/>
                <a:gd name="T49" fmla="*/ 40 h 41"/>
                <a:gd name="T50" fmla="*/ 0 w 39"/>
                <a:gd name="T51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1">
                  <a:moveTo>
                    <a:pt x="0" y="39"/>
                  </a:moveTo>
                  <a:cubicBezTo>
                    <a:pt x="0" y="39"/>
                    <a:pt x="1" y="35"/>
                    <a:pt x="3" y="30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1" y="17"/>
                    <a:pt x="13" y="14"/>
                  </a:cubicBezTo>
                  <a:cubicBezTo>
                    <a:pt x="15" y="12"/>
                    <a:pt x="18" y="9"/>
                    <a:pt x="21" y="7"/>
                  </a:cubicBezTo>
                  <a:cubicBezTo>
                    <a:pt x="22" y="6"/>
                    <a:pt x="23" y="6"/>
                    <a:pt x="25" y="5"/>
                  </a:cubicBezTo>
                  <a:cubicBezTo>
                    <a:pt x="26" y="4"/>
                    <a:pt x="27" y="3"/>
                    <a:pt x="28" y="3"/>
                  </a:cubicBezTo>
                  <a:cubicBezTo>
                    <a:pt x="31" y="2"/>
                    <a:pt x="33" y="1"/>
                    <a:pt x="34" y="1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3"/>
                    <a:pt x="36" y="4"/>
                  </a:cubicBezTo>
                  <a:cubicBezTo>
                    <a:pt x="35" y="4"/>
                    <a:pt x="34" y="5"/>
                    <a:pt x="33" y="5"/>
                  </a:cubicBezTo>
                  <a:cubicBezTo>
                    <a:pt x="33" y="6"/>
                    <a:pt x="32" y="6"/>
                    <a:pt x="31" y="7"/>
                  </a:cubicBezTo>
                  <a:cubicBezTo>
                    <a:pt x="30" y="8"/>
                    <a:pt x="29" y="8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3" y="13"/>
                    <a:pt x="22" y="14"/>
                    <a:pt x="21" y="15"/>
                  </a:cubicBezTo>
                  <a:cubicBezTo>
                    <a:pt x="20" y="16"/>
                    <a:pt x="18" y="17"/>
                    <a:pt x="17" y="18"/>
                  </a:cubicBezTo>
                  <a:cubicBezTo>
                    <a:pt x="15" y="21"/>
                    <a:pt x="13" y="23"/>
                    <a:pt x="12" y="26"/>
                  </a:cubicBezTo>
                  <a:cubicBezTo>
                    <a:pt x="10" y="28"/>
                    <a:pt x="8" y="30"/>
                    <a:pt x="7" y="33"/>
                  </a:cubicBezTo>
                  <a:cubicBezTo>
                    <a:pt x="6" y="35"/>
                    <a:pt x="5" y="36"/>
                    <a:pt x="4" y="38"/>
                  </a:cubicBezTo>
                  <a:cubicBezTo>
                    <a:pt x="4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41"/>
                    <a:pt x="1" y="40"/>
                  </a:cubicBezTo>
                  <a:cubicBezTo>
                    <a:pt x="0" y="40"/>
                    <a:pt x="0" y="39"/>
                    <a:pt x="0" y="39"/>
                  </a:cubicBezTo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2" name="Freeform 14">
              <a:extLst>
                <a:ext uri="{FF2B5EF4-FFF2-40B4-BE49-F238E27FC236}">
                  <a16:creationId xmlns:a16="http://schemas.microsoft.com/office/drawing/2014/main" id="{78A9DB35-23E8-423E-B172-0B1E4272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6038" y="2887663"/>
              <a:ext cx="79375" cy="150813"/>
            </a:xfrm>
            <a:custGeom>
              <a:avLst/>
              <a:gdLst>
                <a:gd name="T0" fmla="*/ 2 w 28"/>
                <a:gd name="T1" fmla="*/ 53 h 54"/>
                <a:gd name="T2" fmla="*/ 1 w 28"/>
                <a:gd name="T3" fmla="*/ 50 h 54"/>
                <a:gd name="T4" fmla="*/ 1 w 28"/>
                <a:gd name="T5" fmla="*/ 43 h 54"/>
                <a:gd name="T6" fmla="*/ 1 w 28"/>
                <a:gd name="T7" fmla="*/ 33 h 54"/>
                <a:gd name="T8" fmla="*/ 3 w 28"/>
                <a:gd name="T9" fmla="*/ 22 h 54"/>
                <a:gd name="T10" fmla="*/ 5 w 28"/>
                <a:gd name="T11" fmla="*/ 16 h 54"/>
                <a:gd name="T12" fmla="*/ 9 w 28"/>
                <a:gd name="T13" fmla="*/ 11 h 54"/>
                <a:gd name="T14" fmla="*/ 12 w 28"/>
                <a:gd name="T15" fmla="*/ 7 h 54"/>
                <a:gd name="T16" fmla="*/ 16 w 28"/>
                <a:gd name="T17" fmla="*/ 4 h 54"/>
                <a:gd name="T18" fmla="*/ 20 w 28"/>
                <a:gd name="T19" fmla="*/ 2 h 54"/>
                <a:gd name="T20" fmla="*/ 23 w 28"/>
                <a:gd name="T21" fmla="*/ 1 h 54"/>
                <a:gd name="T22" fmla="*/ 26 w 28"/>
                <a:gd name="T23" fmla="*/ 0 h 54"/>
                <a:gd name="T24" fmla="*/ 28 w 28"/>
                <a:gd name="T25" fmla="*/ 1 h 54"/>
                <a:gd name="T26" fmla="*/ 27 w 28"/>
                <a:gd name="T27" fmla="*/ 3 h 54"/>
                <a:gd name="T28" fmla="*/ 27 w 28"/>
                <a:gd name="T29" fmla="*/ 3 h 54"/>
                <a:gd name="T30" fmla="*/ 24 w 28"/>
                <a:gd name="T31" fmla="*/ 5 h 54"/>
                <a:gd name="T32" fmla="*/ 22 w 28"/>
                <a:gd name="T33" fmla="*/ 6 h 54"/>
                <a:gd name="T34" fmla="*/ 19 w 28"/>
                <a:gd name="T35" fmla="*/ 8 h 54"/>
                <a:gd name="T36" fmla="*/ 16 w 28"/>
                <a:gd name="T37" fmla="*/ 11 h 54"/>
                <a:gd name="T38" fmla="*/ 13 w 28"/>
                <a:gd name="T39" fmla="*/ 14 h 54"/>
                <a:gd name="T40" fmla="*/ 11 w 28"/>
                <a:gd name="T41" fmla="*/ 19 h 54"/>
                <a:gd name="T42" fmla="*/ 9 w 28"/>
                <a:gd name="T43" fmla="*/ 24 h 54"/>
                <a:gd name="T44" fmla="*/ 7 w 28"/>
                <a:gd name="T45" fmla="*/ 29 h 54"/>
                <a:gd name="T46" fmla="*/ 6 w 28"/>
                <a:gd name="T47" fmla="*/ 34 h 54"/>
                <a:gd name="T48" fmla="*/ 6 w 28"/>
                <a:gd name="T49" fmla="*/ 39 h 54"/>
                <a:gd name="T50" fmla="*/ 5 w 28"/>
                <a:gd name="T51" fmla="*/ 43 h 54"/>
                <a:gd name="T52" fmla="*/ 5 w 28"/>
                <a:gd name="T53" fmla="*/ 50 h 54"/>
                <a:gd name="T54" fmla="*/ 5 w 28"/>
                <a:gd name="T55" fmla="*/ 52 h 54"/>
                <a:gd name="T56" fmla="*/ 4 w 28"/>
                <a:gd name="T57" fmla="*/ 54 h 54"/>
                <a:gd name="T58" fmla="*/ 2 w 28"/>
                <a:gd name="T5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54">
                  <a:moveTo>
                    <a:pt x="2" y="53"/>
                  </a:moveTo>
                  <a:cubicBezTo>
                    <a:pt x="2" y="53"/>
                    <a:pt x="2" y="52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0" y="40"/>
                    <a:pt x="0" y="37"/>
                    <a:pt x="1" y="33"/>
                  </a:cubicBezTo>
                  <a:cubicBezTo>
                    <a:pt x="1" y="29"/>
                    <a:pt x="2" y="25"/>
                    <a:pt x="3" y="22"/>
                  </a:cubicBezTo>
                  <a:cubicBezTo>
                    <a:pt x="4" y="20"/>
                    <a:pt x="5" y="18"/>
                    <a:pt x="5" y="16"/>
                  </a:cubicBezTo>
                  <a:cubicBezTo>
                    <a:pt x="7" y="14"/>
                    <a:pt x="7" y="13"/>
                    <a:pt x="9" y="11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14" y="6"/>
                    <a:pt x="15" y="5"/>
                    <a:pt x="16" y="4"/>
                  </a:cubicBezTo>
                  <a:cubicBezTo>
                    <a:pt x="18" y="3"/>
                    <a:pt x="19" y="3"/>
                    <a:pt x="20" y="2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5" y="1"/>
                    <a:pt x="26" y="0"/>
                    <a:pt x="26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28" y="2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4"/>
                    <a:pt x="24" y="5"/>
                  </a:cubicBezTo>
                  <a:cubicBezTo>
                    <a:pt x="24" y="5"/>
                    <a:pt x="23" y="5"/>
                    <a:pt x="22" y="6"/>
                  </a:cubicBezTo>
                  <a:cubicBezTo>
                    <a:pt x="21" y="6"/>
                    <a:pt x="20" y="7"/>
                    <a:pt x="19" y="8"/>
                  </a:cubicBezTo>
                  <a:cubicBezTo>
                    <a:pt x="18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2" y="16"/>
                    <a:pt x="12" y="17"/>
                    <a:pt x="11" y="19"/>
                  </a:cubicBezTo>
                  <a:cubicBezTo>
                    <a:pt x="10" y="20"/>
                    <a:pt x="9" y="22"/>
                    <a:pt x="9" y="24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7" y="30"/>
                    <a:pt x="7" y="32"/>
                    <a:pt x="6" y="34"/>
                  </a:cubicBezTo>
                  <a:cubicBezTo>
                    <a:pt x="6" y="35"/>
                    <a:pt x="6" y="37"/>
                    <a:pt x="6" y="39"/>
                  </a:cubicBezTo>
                  <a:cubicBezTo>
                    <a:pt x="6" y="40"/>
                    <a:pt x="5" y="42"/>
                    <a:pt x="5" y="43"/>
                  </a:cubicBezTo>
                  <a:cubicBezTo>
                    <a:pt x="5" y="46"/>
                    <a:pt x="5" y="48"/>
                    <a:pt x="5" y="50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5" y="53"/>
                    <a:pt x="4" y="54"/>
                    <a:pt x="4" y="54"/>
                  </a:cubicBezTo>
                  <a:cubicBezTo>
                    <a:pt x="3" y="54"/>
                    <a:pt x="2" y="53"/>
                    <a:pt x="2" y="53"/>
                  </a:cubicBezTo>
                </a:path>
              </a:pathLst>
            </a:custGeom>
            <a:solidFill>
              <a:srgbClr val="22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3" name="Freeform 15">
              <a:extLst>
                <a:ext uri="{FF2B5EF4-FFF2-40B4-BE49-F238E27FC236}">
                  <a16:creationId xmlns:a16="http://schemas.microsoft.com/office/drawing/2014/main" id="{D333B899-DBD6-4CCB-999B-61ABBF56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0" y="4173538"/>
              <a:ext cx="358775" cy="242888"/>
            </a:xfrm>
            <a:custGeom>
              <a:avLst/>
              <a:gdLst>
                <a:gd name="T0" fmla="*/ 70 w 128"/>
                <a:gd name="T1" fmla="*/ 87 h 87"/>
                <a:gd name="T2" fmla="*/ 61 w 128"/>
                <a:gd name="T3" fmla="*/ 87 h 87"/>
                <a:gd name="T4" fmla="*/ 61 w 128"/>
                <a:gd name="T5" fmla="*/ 86 h 87"/>
                <a:gd name="T6" fmla="*/ 60 w 128"/>
                <a:gd name="T7" fmla="*/ 87 h 87"/>
                <a:gd name="T8" fmla="*/ 2 w 128"/>
                <a:gd name="T9" fmla="*/ 58 h 87"/>
                <a:gd name="T10" fmla="*/ 1 w 128"/>
                <a:gd name="T11" fmla="*/ 7 h 87"/>
                <a:gd name="T12" fmla="*/ 1 w 128"/>
                <a:gd name="T13" fmla="*/ 7 h 87"/>
                <a:gd name="T14" fmla="*/ 100 w 128"/>
                <a:gd name="T15" fmla="*/ 4 h 87"/>
                <a:gd name="T16" fmla="*/ 127 w 128"/>
                <a:gd name="T17" fmla="*/ 0 h 87"/>
                <a:gd name="T18" fmla="*/ 127 w 128"/>
                <a:gd name="T19" fmla="*/ 1 h 87"/>
                <a:gd name="T20" fmla="*/ 128 w 128"/>
                <a:gd name="T21" fmla="*/ 59 h 87"/>
                <a:gd name="T22" fmla="*/ 128 w 128"/>
                <a:gd name="T23" fmla="*/ 59 h 87"/>
                <a:gd name="T24" fmla="*/ 70 w 128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87">
                  <a:moveTo>
                    <a:pt x="70" y="87"/>
                  </a:moveTo>
                  <a:cubicBezTo>
                    <a:pt x="67" y="87"/>
                    <a:pt x="64" y="87"/>
                    <a:pt x="61" y="87"/>
                  </a:cubicBezTo>
                  <a:cubicBezTo>
                    <a:pt x="61" y="87"/>
                    <a:pt x="61" y="86"/>
                    <a:pt x="61" y="86"/>
                  </a:cubicBezTo>
                  <a:cubicBezTo>
                    <a:pt x="61" y="86"/>
                    <a:pt x="60" y="87"/>
                    <a:pt x="60" y="87"/>
                  </a:cubicBezTo>
                  <a:cubicBezTo>
                    <a:pt x="21" y="86"/>
                    <a:pt x="4" y="64"/>
                    <a:pt x="2" y="58"/>
                  </a:cubicBezTo>
                  <a:cubicBezTo>
                    <a:pt x="0" y="51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1" y="10"/>
                    <a:pt x="64" y="9"/>
                    <a:pt x="100" y="4"/>
                  </a:cubicBezTo>
                  <a:cubicBezTo>
                    <a:pt x="110" y="3"/>
                    <a:pt x="118" y="2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7" y="61"/>
                    <a:pt x="114" y="85"/>
                    <a:pt x="70" y="87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4" name="Freeform 16">
              <a:extLst>
                <a:ext uri="{FF2B5EF4-FFF2-40B4-BE49-F238E27FC236}">
                  <a16:creationId xmlns:a16="http://schemas.microsoft.com/office/drawing/2014/main" id="{CFABE844-B82F-4B71-B885-EF117EFB7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7988" y="3008313"/>
              <a:ext cx="160338" cy="120650"/>
            </a:xfrm>
            <a:custGeom>
              <a:avLst/>
              <a:gdLst>
                <a:gd name="T0" fmla="*/ 12 w 57"/>
                <a:gd name="T1" fmla="*/ 24 h 43"/>
                <a:gd name="T2" fmla="*/ 0 w 57"/>
                <a:gd name="T3" fmla="*/ 37 h 43"/>
                <a:gd name="T4" fmla="*/ 1 w 57"/>
                <a:gd name="T5" fmla="*/ 39 h 43"/>
                <a:gd name="T6" fmla="*/ 3 w 57"/>
                <a:gd name="T7" fmla="*/ 43 h 43"/>
                <a:gd name="T8" fmla="*/ 14 w 57"/>
                <a:gd name="T9" fmla="*/ 31 h 43"/>
                <a:gd name="T10" fmla="*/ 13 w 57"/>
                <a:gd name="T11" fmla="*/ 29 h 43"/>
                <a:gd name="T12" fmla="*/ 12 w 57"/>
                <a:gd name="T13" fmla="*/ 24 h 43"/>
                <a:gd name="T14" fmla="*/ 57 w 57"/>
                <a:gd name="T15" fmla="*/ 0 h 43"/>
                <a:gd name="T16" fmla="*/ 57 w 57"/>
                <a:gd name="T17" fmla="*/ 0 h 43"/>
                <a:gd name="T18" fmla="*/ 57 w 57"/>
                <a:gd name="T19" fmla="*/ 0 h 43"/>
                <a:gd name="T20" fmla="*/ 16 w 57"/>
                <a:gd name="T21" fmla="*/ 21 h 43"/>
                <a:gd name="T22" fmla="*/ 17 w 57"/>
                <a:gd name="T23" fmla="*/ 22 h 43"/>
                <a:gd name="T24" fmla="*/ 17 w 57"/>
                <a:gd name="T25" fmla="*/ 27 h 43"/>
                <a:gd name="T26" fmla="*/ 56 w 57"/>
                <a:gd name="T27" fmla="*/ 3 h 43"/>
                <a:gd name="T28" fmla="*/ 57 w 57"/>
                <a:gd name="T29" fmla="*/ 2 h 43"/>
                <a:gd name="T30" fmla="*/ 57 w 57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43">
                  <a:moveTo>
                    <a:pt x="12" y="24"/>
                  </a:moveTo>
                  <a:cubicBezTo>
                    <a:pt x="8" y="28"/>
                    <a:pt x="4" y="33"/>
                    <a:pt x="0" y="37"/>
                  </a:cubicBezTo>
                  <a:cubicBezTo>
                    <a:pt x="0" y="38"/>
                    <a:pt x="1" y="39"/>
                    <a:pt x="1" y="39"/>
                  </a:cubicBezTo>
                  <a:cubicBezTo>
                    <a:pt x="2" y="41"/>
                    <a:pt x="3" y="42"/>
                    <a:pt x="3" y="43"/>
                  </a:cubicBezTo>
                  <a:cubicBezTo>
                    <a:pt x="6" y="39"/>
                    <a:pt x="10" y="35"/>
                    <a:pt x="14" y="31"/>
                  </a:cubicBezTo>
                  <a:cubicBezTo>
                    <a:pt x="13" y="30"/>
                    <a:pt x="13" y="30"/>
                    <a:pt x="13" y="29"/>
                  </a:cubicBezTo>
                  <a:cubicBezTo>
                    <a:pt x="13" y="28"/>
                    <a:pt x="13" y="26"/>
                    <a:pt x="12" y="24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4"/>
                    <a:pt x="28" y="12"/>
                    <a:pt x="16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4"/>
                    <a:pt x="17" y="26"/>
                    <a:pt x="17" y="27"/>
                  </a:cubicBezTo>
                  <a:cubicBezTo>
                    <a:pt x="28" y="17"/>
                    <a:pt x="41" y="9"/>
                    <a:pt x="56" y="3"/>
                  </a:cubicBezTo>
                  <a:cubicBezTo>
                    <a:pt x="56" y="2"/>
                    <a:pt x="57" y="2"/>
                    <a:pt x="57" y="2"/>
                  </a:cubicBezTo>
                  <a:cubicBezTo>
                    <a:pt x="57" y="1"/>
                    <a:pt x="57" y="0"/>
                    <a:pt x="57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5" name="Freeform 17">
              <a:extLst>
                <a:ext uri="{FF2B5EF4-FFF2-40B4-BE49-F238E27FC236}">
                  <a16:creationId xmlns:a16="http://schemas.microsoft.com/office/drawing/2014/main" id="{B05A803B-7A8C-410C-92E5-BE2180E9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1950" y="3122613"/>
              <a:ext cx="49213" cy="71438"/>
            </a:xfrm>
            <a:custGeom>
              <a:avLst/>
              <a:gdLst>
                <a:gd name="T0" fmla="*/ 12 w 17"/>
                <a:gd name="T1" fmla="*/ 0 h 25"/>
                <a:gd name="T2" fmla="*/ 0 w 17"/>
                <a:gd name="T3" fmla="*/ 19 h 25"/>
                <a:gd name="T4" fmla="*/ 2 w 17"/>
                <a:gd name="T5" fmla="*/ 21 h 25"/>
                <a:gd name="T6" fmla="*/ 6 w 17"/>
                <a:gd name="T7" fmla="*/ 25 h 25"/>
                <a:gd name="T8" fmla="*/ 11 w 17"/>
                <a:gd name="T9" fmla="*/ 15 h 25"/>
                <a:gd name="T10" fmla="*/ 17 w 17"/>
                <a:gd name="T11" fmla="*/ 6 h 25"/>
                <a:gd name="T12" fmla="*/ 13 w 17"/>
                <a:gd name="T13" fmla="*/ 1 h 25"/>
                <a:gd name="T14" fmla="*/ 12 w 17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12" y="0"/>
                  </a:moveTo>
                  <a:cubicBezTo>
                    <a:pt x="8" y="6"/>
                    <a:pt x="4" y="12"/>
                    <a:pt x="0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4" y="22"/>
                    <a:pt x="5" y="24"/>
                    <a:pt x="6" y="25"/>
                  </a:cubicBezTo>
                  <a:cubicBezTo>
                    <a:pt x="8" y="21"/>
                    <a:pt x="10" y="18"/>
                    <a:pt x="11" y="15"/>
                  </a:cubicBezTo>
                  <a:cubicBezTo>
                    <a:pt x="13" y="12"/>
                    <a:pt x="15" y="9"/>
                    <a:pt x="17" y="6"/>
                  </a:cubicBezTo>
                  <a:cubicBezTo>
                    <a:pt x="16" y="5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6" name="Freeform 18">
              <a:extLst>
                <a:ext uri="{FF2B5EF4-FFF2-40B4-BE49-F238E27FC236}">
                  <a16:creationId xmlns:a16="http://schemas.microsoft.com/office/drawing/2014/main" id="{C805EFB6-AE86-4321-8D7A-B9728AD9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3190875"/>
              <a:ext cx="73025" cy="139700"/>
            </a:xfrm>
            <a:custGeom>
              <a:avLst/>
              <a:gdLst>
                <a:gd name="T0" fmla="*/ 19 w 26"/>
                <a:gd name="T1" fmla="*/ 0 h 50"/>
                <a:gd name="T2" fmla="*/ 0 w 26"/>
                <a:gd name="T3" fmla="*/ 49 h 50"/>
                <a:gd name="T4" fmla="*/ 9 w 26"/>
                <a:gd name="T5" fmla="*/ 50 h 50"/>
                <a:gd name="T6" fmla="*/ 9 w 26"/>
                <a:gd name="T7" fmla="*/ 49 h 50"/>
                <a:gd name="T8" fmla="*/ 26 w 26"/>
                <a:gd name="T9" fmla="*/ 4 h 50"/>
                <a:gd name="T10" fmla="*/ 21 w 26"/>
                <a:gd name="T11" fmla="*/ 1 h 50"/>
                <a:gd name="T12" fmla="*/ 19 w 2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0">
                  <a:moveTo>
                    <a:pt x="19" y="0"/>
                  </a:moveTo>
                  <a:cubicBezTo>
                    <a:pt x="11" y="15"/>
                    <a:pt x="5" y="32"/>
                    <a:pt x="0" y="49"/>
                  </a:cubicBezTo>
                  <a:cubicBezTo>
                    <a:pt x="4" y="50"/>
                    <a:pt x="7" y="50"/>
                    <a:pt x="9" y="50"/>
                  </a:cubicBezTo>
                  <a:cubicBezTo>
                    <a:pt x="9" y="50"/>
                    <a:pt x="9" y="49"/>
                    <a:pt x="9" y="49"/>
                  </a:cubicBezTo>
                  <a:cubicBezTo>
                    <a:pt x="13" y="34"/>
                    <a:pt x="19" y="19"/>
                    <a:pt x="26" y="4"/>
                  </a:cubicBezTo>
                  <a:cubicBezTo>
                    <a:pt x="25" y="3"/>
                    <a:pt x="23" y="2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7" name="Freeform 19">
              <a:extLst>
                <a:ext uri="{FF2B5EF4-FFF2-40B4-BE49-F238E27FC236}">
                  <a16:creationId xmlns:a16="http://schemas.microsoft.com/office/drawing/2014/main" id="{2770F2D1-6127-4697-BF9F-167CAA95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3176588"/>
              <a:ext cx="25400" cy="25400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5 h 9"/>
                <a:gd name="T4" fmla="*/ 0 w 9"/>
                <a:gd name="T5" fmla="*/ 5 h 9"/>
                <a:gd name="T6" fmla="*/ 2 w 9"/>
                <a:gd name="T7" fmla="*/ 6 h 9"/>
                <a:gd name="T8" fmla="*/ 7 w 9"/>
                <a:gd name="T9" fmla="*/ 9 h 9"/>
                <a:gd name="T10" fmla="*/ 9 w 9"/>
                <a:gd name="T11" fmla="*/ 6 h 9"/>
                <a:gd name="T12" fmla="*/ 5 w 9"/>
                <a:gd name="T13" fmla="*/ 2 h 9"/>
                <a:gd name="T14" fmla="*/ 3 w 9"/>
                <a:gd name="T15" fmla="*/ 0 h 9"/>
                <a:gd name="T16" fmla="*/ 3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5"/>
                    <a:pt x="7" y="3"/>
                    <a:pt x="5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8" name="Freeform 20">
              <a:extLst>
                <a:ext uri="{FF2B5EF4-FFF2-40B4-BE49-F238E27FC236}">
                  <a16:creationId xmlns:a16="http://schemas.microsoft.com/office/drawing/2014/main" id="{F6FC4F33-90EA-43F2-8F6E-0B5696CFE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75" y="3111500"/>
              <a:ext cx="19050" cy="2857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4 h 10"/>
                <a:gd name="T4" fmla="*/ 0 w 7"/>
                <a:gd name="T5" fmla="*/ 4 h 10"/>
                <a:gd name="T6" fmla="*/ 1 w 7"/>
                <a:gd name="T7" fmla="*/ 5 h 10"/>
                <a:gd name="T8" fmla="*/ 5 w 7"/>
                <a:gd name="T9" fmla="*/ 10 h 10"/>
                <a:gd name="T10" fmla="*/ 7 w 7"/>
                <a:gd name="T11" fmla="*/ 6 h 10"/>
                <a:gd name="T12" fmla="*/ 5 w 7"/>
                <a:gd name="T13" fmla="*/ 2 h 10"/>
                <a:gd name="T14" fmla="*/ 4 w 7"/>
                <a:gd name="T15" fmla="*/ 0 h 10"/>
                <a:gd name="T16" fmla="*/ 4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cubicBezTo>
                    <a:pt x="3" y="2"/>
                    <a:pt x="2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4" y="9"/>
                    <a:pt x="5" y="10"/>
                  </a:cubicBezTo>
                  <a:cubicBezTo>
                    <a:pt x="6" y="8"/>
                    <a:pt x="6" y="7"/>
                    <a:pt x="7" y="6"/>
                  </a:cubicBezTo>
                  <a:cubicBezTo>
                    <a:pt x="7" y="5"/>
                    <a:pt x="6" y="4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9" name="Freeform 21">
              <a:extLst>
                <a:ext uri="{FF2B5EF4-FFF2-40B4-BE49-F238E27FC236}">
                  <a16:creationId xmlns:a16="http://schemas.microsoft.com/office/drawing/2014/main" id="{1081C49A-F48F-4FE9-BAEC-EA0684DA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5" y="3067050"/>
              <a:ext cx="14288" cy="28575"/>
            </a:xfrm>
            <a:custGeom>
              <a:avLst/>
              <a:gdLst>
                <a:gd name="T0" fmla="*/ 4 w 5"/>
                <a:gd name="T1" fmla="*/ 0 h 10"/>
                <a:gd name="T2" fmla="*/ 0 w 5"/>
                <a:gd name="T3" fmla="*/ 3 h 10"/>
                <a:gd name="T4" fmla="*/ 0 w 5"/>
                <a:gd name="T5" fmla="*/ 3 h 10"/>
                <a:gd name="T6" fmla="*/ 1 w 5"/>
                <a:gd name="T7" fmla="*/ 8 h 10"/>
                <a:gd name="T8" fmla="*/ 2 w 5"/>
                <a:gd name="T9" fmla="*/ 10 h 10"/>
                <a:gd name="T10" fmla="*/ 5 w 5"/>
                <a:gd name="T11" fmla="*/ 6 h 10"/>
                <a:gd name="T12" fmla="*/ 5 w 5"/>
                <a:gd name="T13" fmla="*/ 1 h 10"/>
                <a:gd name="T14" fmla="*/ 4 w 5"/>
                <a:gd name="T15" fmla="*/ 0 h 10"/>
                <a:gd name="T16" fmla="*/ 4 w 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9"/>
                    <a:pt x="4" y="8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0" name="Freeform 22">
              <a:extLst>
                <a:ext uri="{FF2B5EF4-FFF2-40B4-BE49-F238E27FC236}">
                  <a16:creationId xmlns:a16="http://schemas.microsoft.com/office/drawing/2014/main" id="{FE2B28CF-40B6-4B86-948E-CE2E61C2A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5388" y="2963863"/>
              <a:ext cx="185738" cy="98425"/>
            </a:xfrm>
            <a:custGeom>
              <a:avLst/>
              <a:gdLst>
                <a:gd name="T0" fmla="*/ 49 w 66"/>
                <a:gd name="T1" fmla="*/ 12 h 35"/>
                <a:gd name="T2" fmla="*/ 48 w 66"/>
                <a:gd name="T3" fmla="*/ 16 h 35"/>
                <a:gd name="T4" fmla="*/ 48 w 66"/>
                <a:gd name="T5" fmla="*/ 23 h 35"/>
                <a:gd name="T6" fmla="*/ 48 w 66"/>
                <a:gd name="T7" fmla="*/ 25 h 35"/>
                <a:gd name="T8" fmla="*/ 48 w 66"/>
                <a:gd name="T9" fmla="*/ 26 h 35"/>
                <a:gd name="T10" fmla="*/ 60 w 66"/>
                <a:gd name="T11" fmla="*/ 35 h 35"/>
                <a:gd name="T12" fmla="*/ 62 w 66"/>
                <a:gd name="T13" fmla="*/ 30 h 35"/>
                <a:gd name="T14" fmla="*/ 66 w 66"/>
                <a:gd name="T15" fmla="*/ 23 h 35"/>
                <a:gd name="T16" fmla="*/ 66 w 66"/>
                <a:gd name="T17" fmla="*/ 22 h 35"/>
                <a:gd name="T18" fmla="*/ 49 w 66"/>
                <a:gd name="T19" fmla="*/ 12 h 35"/>
                <a:gd name="T20" fmla="*/ 0 w 66"/>
                <a:gd name="T21" fmla="*/ 0 h 35"/>
                <a:gd name="T22" fmla="*/ 0 w 66"/>
                <a:gd name="T23" fmla="*/ 4 h 35"/>
                <a:gd name="T24" fmla="*/ 45 w 66"/>
                <a:gd name="T25" fmla="*/ 23 h 35"/>
                <a:gd name="T26" fmla="*/ 44 w 66"/>
                <a:gd name="T27" fmla="*/ 23 h 35"/>
                <a:gd name="T28" fmla="*/ 44 w 66"/>
                <a:gd name="T29" fmla="*/ 16 h 35"/>
                <a:gd name="T30" fmla="*/ 43 w 66"/>
                <a:gd name="T31" fmla="*/ 9 h 35"/>
                <a:gd name="T32" fmla="*/ 0 w 66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5">
                  <a:moveTo>
                    <a:pt x="49" y="12"/>
                  </a:moveTo>
                  <a:cubicBezTo>
                    <a:pt x="48" y="13"/>
                    <a:pt x="48" y="15"/>
                    <a:pt x="48" y="16"/>
                  </a:cubicBezTo>
                  <a:cubicBezTo>
                    <a:pt x="48" y="19"/>
                    <a:pt x="48" y="21"/>
                    <a:pt x="48" y="23"/>
                  </a:cubicBezTo>
                  <a:cubicBezTo>
                    <a:pt x="48" y="24"/>
                    <a:pt x="48" y="25"/>
                    <a:pt x="48" y="25"/>
                  </a:cubicBezTo>
                  <a:cubicBezTo>
                    <a:pt x="48" y="25"/>
                    <a:pt x="48" y="26"/>
                    <a:pt x="48" y="26"/>
                  </a:cubicBezTo>
                  <a:cubicBezTo>
                    <a:pt x="52" y="29"/>
                    <a:pt x="56" y="32"/>
                    <a:pt x="60" y="35"/>
                  </a:cubicBezTo>
                  <a:cubicBezTo>
                    <a:pt x="61" y="34"/>
                    <a:pt x="61" y="32"/>
                    <a:pt x="62" y="30"/>
                  </a:cubicBezTo>
                  <a:cubicBezTo>
                    <a:pt x="63" y="28"/>
                    <a:pt x="64" y="25"/>
                    <a:pt x="66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1" y="18"/>
                    <a:pt x="55" y="15"/>
                    <a:pt x="49" y="12"/>
                  </a:cubicBezTo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6" y="8"/>
                    <a:pt x="31" y="15"/>
                    <a:pt x="4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1"/>
                    <a:pt x="44" y="19"/>
                    <a:pt x="44" y="16"/>
                  </a:cubicBezTo>
                  <a:cubicBezTo>
                    <a:pt x="43" y="14"/>
                    <a:pt x="43" y="12"/>
                    <a:pt x="43" y="9"/>
                  </a:cubicBezTo>
                  <a:cubicBezTo>
                    <a:pt x="30" y="4"/>
                    <a:pt x="15" y="0"/>
                    <a:pt x="0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1" name="Freeform 23">
              <a:extLst>
                <a:ext uri="{FF2B5EF4-FFF2-40B4-BE49-F238E27FC236}">
                  <a16:creationId xmlns:a16="http://schemas.microsoft.com/office/drawing/2014/main" id="{1D82FD71-F835-4F62-A277-5AC193CE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8" y="3036888"/>
              <a:ext cx="69850" cy="73025"/>
            </a:xfrm>
            <a:custGeom>
              <a:avLst/>
              <a:gdLst>
                <a:gd name="T0" fmla="*/ 7 w 25"/>
                <a:gd name="T1" fmla="*/ 0 h 26"/>
                <a:gd name="T2" fmla="*/ 3 w 25"/>
                <a:gd name="T3" fmla="*/ 7 h 26"/>
                <a:gd name="T4" fmla="*/ 0 w 25"/>
                <a:gd name="T5" fmla="*/ 11 h 26"/>
                <a:gd name="T6" fmla="*/ 1 w 25"/>
                <a:gd name="T7" fmla="*/ 12 h 26"/>
                <a:gd name="T8" fmla="*/ 16 w 25"/>
                <a:gd name="T9" fmla="*/ 26 h 26"/>
                <a:gd name="T10" fmla="*/ 17 w 25"/>
                <a:gd name="T11" fmla="*/ 24 h 26"/>
                <a:gd name="T12" fmla="*/ 24 w 25"/>
                <a:gd name="T13" fmla="*/ 17 h 26"/>
                <a:gd name="T14" fmla="*/ 25 w 25"/>
                <a:gd name="T15" fmla="*/ 17 h 26"/>
                <a:gd name="T16" fmla="*/ 7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7" y="0"/>
                  </a:moveTo>
                  <a:cubicBezTo>
                    <a:pt x="6" y="2"/>
                    <a:pt x="4" y="5"/>
                    <a:pt x="3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16"/>
                    <a:pt x="11" y="21"/>
                    <a:pt x="16" y="26"/>
                  </a:cubicBezTo>
                  <a:cubicBezTo>
                    <a:pt x="16" y="26"/>
                    <a:pt x="17" y="25"/>
                    <a:pt x="17" y="24"/>
                  </a:cubicBezTo>
                  <a:cubicBezTo>
                    <a:pt x="19" y="22"/>
                    <a:pt x="21" y="20"/>
                    <a:pt x="24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19" y="11"/>
                    <a:pt x="14" y="5"/>
                    <a:pt x="7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2" name="Freeform 24">
              <a:extLst>
                <a:ext uri="{FF2B5EF4-FFF2-40B4-BE49-F238E27FC236}">
                  <a16:creationId xmlns:a16="http://schemas.microsoft.com/office/drawing/2014/main" id="{043B9F14-C9D2-4B34-82E0-214F378D0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988" y="3095625"/>
              <a:ext cx="95250" cy="147638"/>
            </a:xfrm>
            <a:custGeom>
              <a:avLst/>
              <a:gdLst>
                <a:gd name="T0" fmla="*/ 10 w 34"/>
                <a:gd name="T1" fmla="*/ 0 h 53"/>
                <a:gd name="T2" fmla="*/ 9 w 34"/>
                <a:gd name="T3" fmla="*/ 1 h 53"/>
                <a:gd name="T4" fmla="*/ 3 w 34"/>
                <a:gd name="T5" fmla="*/ 6 h 53"/>
                <a:gd name="T6" fmla="*/ 0 w 34"/>
                <a:gd name="T7" fmla="*/ 9 h 53"/>
                <a:gd name="T8" fmla="*/ 24 w 34"/>
                <a:gd name="T9" fmla="*/ 51 h 53"/>
                <a:gd name="T10" fmla="*/ 24 w 34"/>
                <a:gd name="T11" fmla="*/ 53 h 53"/>
                <a:gd name="T12" fmla="*/ 34 w 34"/>
                <a:gd name="T13" fmla="*/ 49 h 53"/>
                <a:gd name="T14" fmla="*/ 10 w 34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3">
                  <a:moveTo>
                    <a:pt x="10" y="0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7" y="3"/>
                    <a:pt x="5" y="5"/>
                    <a:pt x="3" y="6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10" y="21"/>
                    <a:pt x="18" y="35"/>
                    <a:pt x="24" y="51"/>
                  </a:cubicBezTo>
                  <a:cubicBezTo>
                    <a:pt x="24" y="51"/>
                    <a:pt x="24" y="52"/>
                    <a:pt x="24" y="53"/>
                  </a:cubicBezTo>
                  <a:cubicBezTo>
                    <a:pt x="27" y="52"/>
                    <a:pt x="30" y="51"/>
                    <a:pt x="34" y="49"/>
                  </a:cubicBezTo>
                  <a:cubicBezTo>
                    <a:pt x="29" y="31"/>
                    <a:pt x="21" y="15"/>
                    <a:pt x="10" y="0"/>
                  </a:cubicBezTo>
                </a:path>
              </a:pathLst>
            </a:custGeom>
            <a:solidFill>
              <a:srgbClr val="33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3" name="Freeform 25">
              <a:extLst>
                <a:ext uri="{FF2B5EF4-FFF2-40B4-BE49-F238E27FC236}">
                  <a16:creationId xmlns:a16="http://schemas.microsoft.com/office/drawing/2014/main" id="{D02E1AFB-A300-440E-BB3B-855BA2B5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7638" y="3084513"/>
              <a:ext cx="33338" cy="36513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8 w 12"/>
                <a:gd name="T5" fmla="*/ 0 h 13"/>
                <a:gd name="T6" fmla="*/ 1 w 12"/>
                <a:gd name="T7" fmla="*/ 7 h 13"/>
                <a:gd name="T8" fmla="*/ 0 w 12"/>
                <a:gd name="T9" fmla="*/ 9 h 13"/>
                <a:gd name="T10" fmla="*/ 2 w 12"/>
                <a:gd name="T11" fmla="*/ 13 h 13"/>
                <a:gd name="T12" fmla="*/ 5 w 12"/>
                <a:gd name="T13" fmla="*/ 10 h 13"/>
                <a:gd name="T14" fmla="*/ 11 w 12"/>
                <a:gd name="T15" fmla="*/ 5 h 13"/>
                <a:gd name="T16" fmla="*/ 12 w 12"/>
                <a:gd name="T17" fmla="*/ 4 h 13"/>
                <a:gd name="T18" fmla="*/ 12 w 12"/>
                <a:gd name="T19" fmla="*/ 4 h 13"/>
                <a:gd name="T20" fmla="*/ 9 w 12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2"/>
                    <a:pt x="4" y="11"/>
                    <a:pt x="5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0" y="1"/>
                    <a:pt x="9" y="0"/>
                  </a:cubicBezTo>
                </a:path>
              </a:pathLst>
            </a:custGeom>
            <a:solidFill>
              <a:srgbClr val="1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4" name="Freeform 26">
              <a:extLst>
                <a:ext uri="{FF2B5EF4-FFF2-40B4-BE49-F238E27FC236}">
                  <a16:creationId xmlns:a16="http://schemas.microsoft.com/office/drawing/2014/main" id="{6306B13E-80C5-47C0-BBF2-C812F1310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663" y="3025775"/>
              <a:ext cx="28575" cy="41275"/>
            </a:xfrm>
            <a:custGeom>
              <a:avLst/>
              <a:gdLst>
                <a:gd name="T0" fmla="*/ 6 w 10"/>
                <a:gd name="T1" fmla="*/ 0 h 15"/>
                <a:gd name="T2" fmla="*/ 6 w 10"/>
                <a:gd name="T3" fmla="*/ 0 h 15"/>
                <a:gd name="T4" fmla="*/ 6 w 10"/>
                <a:gd name="T5" fmla="*/ 1 h 15"/>
                <a:gd name="T6" fmla="*/ 2 w 10"/>
                <a:gd name="T7" fmla="*/ 8 h 15"/>
                <a:gd name="T8" fmla="*/ 0 w 10"/>
                <a:gd name="T9" fmla="*/ 13 h 15"/>
                <a:gd name="T10" fmla="*/ 3 w 10"/>
                <a:gd name="T11" fmla="*/ 15 h 15"/>
                <a:gd name="T12" fmla="*/ 6 w 10"/>
                <a:gd name="T13" fmla="*/ 11 h 15"/>
                <a:gd name="T14" fmla="*/ 10 w 10"/>
                <a:gd name="T15" fmla="*/ 4 h 15"/>
                <a:gd name="T16" fmla="*/ 10 w 10"/>
                <a:gd name="T17" fmla="*/ 4 h 15"/>
                <a:gd name="T18" fmla="*/ 6 w 1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4" y="3"/>
                    <a:pt x="3" y="6"/>
                    <a:pt x="2" y="8"/>
                  </a:cubicBezTo>
                  <a:cubicBezTo>
                    <a:pt x="1" y="10"/>
                    <a:pt x="1" y="12"/>
                    <a:pt x="0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7" y="9"/>
                    <a:pt x="9" y="6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7" y="1"/>
                    <a:pt x="6" y="0"/>
                  </a:cubicBezTo>
                </a:path>
              </a:pathLst>
            </a:custGeom>
            <a:solidFill>
              <a:srgbClr val="1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5" name="Freeform 27">
              <a:extLst>
                <a:ext uri="{FF2B5EF4-FFF2-40B4-BE49-F238E27FC236}">
                  <a16:creationId xmlns:a16="http://schemas.microsoft.com/office/drawing/2014/main" id="{BE00B0D5-9DF6-469F-8F70-E96C13CB4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6038" y="2989263"/>
              <a:ext cx="17463" cy="47625"/>
            </a:xfrm>
            <a:custGeom>
              <a:avLst/>
              <a:gdLst>
                <a:gd name="T0" fmla="*/ 0 w 6"/>
                <a:gd name="T1" fmla="*/ 0 h 17"/>
                <a:gd name="T2" fmla="*/ 0 w 6"/>
                <a:gd name="T3" fmla="*/ 0 h 17"/>
                <a:gd name="T4" fmla="*/ 1 w 6"/>
                <a:gd name="T5" fmla="*/ 7 h 17"/>
                <a:gd name="T6" fmla="*/ 1 w 6"/>
                <a:gd name="T7" fmla="*/ 14 h 17"/>
                <a:gd name="T8" fmla="*/ 2 w 6"/>
                <a:gd name="T9" fmla="*/ 14 h 17"/>
                <a:gd name="T10" fmla="*/ 5 w 6"/>
                <a:gd name="T11" fmla="*/ 17 h 17"/>
                <a:gd name="T12" fmla="*/ 5 w 6"/>
                <a:gd name="T13" fmla="*/ 16 h 17"/>
                <a:gd name="T14" fmla="*/ 5 w 6"/>
                <a:gd name="T15" fmla="*/ 14 h 17"/>
                <a:gd name="T16" fmla="*/ 5 w 6"/>
                <a:gd name="T17" fmla="*/ 7 h 17"/>
                <a:gd name="T18" fmla="*/ 6 w 6"/>
                <a:gd name="T19" fmla="*/ 3 h 17"/>
                <a:gd name="T20" fmla="*/ 6 w 6"/>
                <a:gd name="T21" fmla="*/ 3 h 17"/>
                <a:gd name="T22" fmla="*/ 0 w 6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1" y="10"/>
                    <a:pt x="1" y="12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2"/>
                    <a:pt x="5" y="10"/>
                    <a:pt x="5" y="7"/>
                  </a:cubicBezTo>
                  <a:cubicBezTo>
                    <a:pt x="5" y="6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1C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6" name="Freeform 28">
              <a:extLst>
                <a:ext uri="{FF2B5EF4-FFF2-40B4-BE49-F238E27FC236}">
                  <a16:creationId xmlns:a16="http://schemas.microsoft.com/office/drawing/2014/main" id="{CC09551A-D0E7-4B0C-8369-34307DD9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438" y="2876550"/>
              <a:ext cx="138113" cy="171450"/>
            </a:xfrm>
            <a:custGeom>
              <a:avLst/>
              <a:gdLst>
                <a:gd name="T0" fmla="*/ 42 w 49"/>
                <a:gd name="T1" fmla="*/ 54 h 61"/>
                <a:gd name="T2" fmla="*/ 40 w 49"/>
                <a:gd name="T3" fmla="*/ 49 h 61"/>
                <a:gd name="T4" fmla="*/ 34 w 49"/>
                <a:gd name="T5" fmla="*/ 36 h 61"/>
                <a:gd name="T6" fmla="*/ 25 w 49"/>
                <a:gd name="T7" fmla="*/ 20 h 61"/>
                <a:gd name="T8" fmla="*/ 19 w 49"/>
                <a:gd name="T9" fmla="*/ 13 h 61"/>
                <a:gd name="T10" fmla="*/ 16 w 49"/>
                <a:gd name="T11" fmla="*/ 12 h 61"/>
                <a:gd name="T12" fmla="*/ 15 w 49"/>
                <a:gd name="T13" fmla="*/ 13 h 61"/>
                <a:gd name="T14" fmla="*/ 12 w 49"/>
                <a:gd name="T15" fmla="*/ 19 h 61"/>
                <a:gd name="T16" fmla="*/ 14 w 49"/>
                <a:gd name="T17" fmla="*/ 27 h 61"/>
                <a:gd name="T18" fmla="*/ 25 w 49"/>
                <a:gd name="T19" fmla="*/ 42 h 61"/>
                <a:gd name="T20" fmla="*/ 35 w 49"/>
                <a:gd name="T21" fmla="*/ 51 h 61"/>
                <a:gd name="T22" fmla="*/ 39 w 49"/>
                <a:gd name="T23" fmla="*/ 55 h 61"/>
                <a:gd name="T24" fmla="*/ 39 w 49"/>
                <a:gd name="T25" fmla="*/ 55 h 61"/>
                <a:gd name="T26" fmla="*/ 39 w 49"/>
                <a:gd name="T27" fmla="*/ 59 h 61"/>
                <a:gd name="T28" fmla="*/ 36 w 49"/>
                <a:gd name="T29" fmla="*/ 60 h 61"/>
                <a:gd name="T30" fmla="*/ 31 w 49"/>
                <a:gd name="T31" fmla="*/ 57 h 61"/>
                <a:gd name="T32" fmla="*/ 19 w 49"/>
                <a:gd name="T33" fmla="*/ 49 h 61"/>
                <a:gd name="T34" fmla="*/ 11 w 49"/>
                <a:gd name="T35" fmla="*/ 42 h 61"/>
                <a:gd name="T36" fmla="*/ 4 w 49"/>
                <a:gd name="T37" fmla="*/ 32 h 61"/>
                <a:gd name="T38" fmla="*/ 0 w 49"/>
                <a:gd name="T39" fmla="*/ 19 h 61"/>
                <a:gd name="T40" fmla="*/ 2 w 49"/>
                <a:gd name="T41" fmla="*/ 10 h 61"/>
                <a:gd name="T42" fmla="*/ 4 w 49"/>
                <a:gd name="T43" fmla="*/ 7 h 61"/>
                <a:gd name="T44" fmla="*/ 5 w 49"/>
                <a:gd name="T45" fmla="*/ 6 h 61"/>
                <a:gd name="T46" fmla="*/ 5 w 49"/>
                <a:gd name="T47" fmla="*/ 6 h 61"/>
                <a:gd name="T48" fmla="*/ 5 w 49"/>
                <a:gd name="T49" fmla="*/ 6 h 61"/>
                <a:gd name="T50" fmla="*/ 5 w 49"/>
                <a:gd name="T51" fmla="*/ 6 h 61"/>
                <a:gd name="T52" fmla="*/ 6 w 49"/>
                <a:gd name="T53" fmla="*/ 5 h 61"/>
                <a:gd name="T54" fmla="*/ 7 w 49"/>
                <a:gd name="T55" fmla="*/ 4 h 61"/>
                <a:gd name="T56" fmla="*/ 16 w 49"/>
                <a:gd name="T57" fmla="*/ 0 h 61"/>
                <a:gd name="T58" fmla="*/ 25 w 49"/>
                <a:gd name="T59" fmla="*/ 3 h 61"/>
                <a:gd name="T60" fmla="*/ 34 w 49"/>
                <a:gd name="T61" fmla="*/ 13 h 61"/>
                <a:gd name="T62" fmla="*/ 43 w 49"/>
                <a:gd name="T63" fmla="*/ 33 h 61"/>
                <a:gd name="T64" fmla="*/ 47 w 49"/>
                <a:gd name="T65" fmla="*/ 47 h 61"/>
                <a:gd name="T66" fmla="*/ 48 w 49"/>
                <a:gd name="T67" fmla="*/ 52 h 61"/>
                <a:gd name="T68" fmla="*/ 46 w 49"/>
                <a:gd name="T69" fmla="*/ 56 h 61"/>
                <a:gd name="T70" fmla="*/ 42 w 49"/>
                <a:gd name="T7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61">
                  <a:moveTo>
                    <a:pt x="42" y="54"/>
                  </a:moveTo>
                  <a:cubicBezTo>
                    <a:pt x="42" y="54"/>
                    <a:pt x="42" y="52"/>
                    <a:pt x="40" y="49"/>
                  </a:cubicBezTo>
                  <a:cubicBezTo>
                    <a:pt x="39" y="46"/>
                    <a:pt x="37" y="42"/>
                    <a:pt x="34" y="36"/>
                  </a:cubicBezTo>
                  <a:cubicBezTo>
                    <a:pt x="32" y="31"/>
                    <a:pt x="29" y="25"/>
                    <a:pt x="25" y="20"/>
                  </a:cubicBezTo>
                  <a:cubicBezTo>
                    <a:pt x="23" y="17"/>
                    <a:pt x="21" y="14"/>
                    <a:pt x="19" y="13"/>
                  </a:cubicBezTo>
                  <a:cubicBezTo>
                    <a:pt x="18" y="13"/>
                    <a:pt x="17" y="12"/>
                    <a:pt x="16" y="12"/>
                  </a:cubicBezTo>
                  <a:cubicBezTo>
                    <a:pt x="16" y="12"/>
                    <a:pt x="16" y="13"/>
                    <a:pt x="15" y="13"/>
                  </a:cubicBezTo>
                  <a:cubicBezTo>
                    <a:pt x="13" y="15"/>
                    <a:pt x="12" y="17"/>
                    <a:pt x="12" y="19"/>
                  </a:cubicBezTo>
                  <a:cubicBezTo>
                    <a:pt x="11" y="21"/>
                    <a:pt x="12" y="24"/>
                    <a:pt x="14" y="27"/>
                  </a:cubicBezTo>
                  <a:cubicBezTo>
                    <a:pt x="17" y="33"/>
                    <a:pt x="21" y="38"/>
                    <a:pt x="25" y="42"/>
                  </a:cubicBezTo>
                  <a:cubicBezTo>
                    <a:pt x="29" y="46"/>
                    <a:pt x="33" y="49"/>
                    <a:pt x="35" y="51"/>
                  </a:cubicBezTo>
                  <a:cubicBezTo>
                    <a:pt x="38" y="54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1" y="58"/>
                    <a:pt x="39" y="59"/>
                  </a:cubicBezTo>
                  <a:cubicBezTo>
                    <a:pt x="38" y="60"/>
                    <a:pt x="37" y="61"/>
                    <a:pt x="36" y="60"/>
                  </a:cubicBezTo>
                  <a:cubicBezTo>
                    <a:pt x="36" y="60"/>
                    <a:pt x="34" y="59"/>
                    <a:pt x="31" y="57"/>
                  </a:cubicBezTo>
                  <a:cubicBezTo>
                    <a:pt x="28" y="55"/>
                    <a:pt x="23" y="53"/>
                    <a:pt x="19" y="49"/>
                  </a:cubicBezTo>
                  <a:cubicBezTo>
                    <a:pt x="16" y="47"/>
                    <a:pt x="14" y="44"/>
                    <a:pt x="11" y="42"/>
                  </a:cubicBezTo>
                  <a:cubicBezTo>
                    <a:pt x="9" y="39"/>
                    <a:pt x="6" y="36"/>
                    <a:pt x="4" y="32"/>
                  </a:cubicBezTo>
                  <a:cubicBezTo>
                    <a:pt x="2" y="29"/>
                    <a:pt x="0" y="24"/>
                    <a:pt x="0" y="19"/>
                  </a:cubicBezTo>
                  <a:cubicBezTo>
                    <a:pt x="0" y="16"/>
                    <a:pt x="1" y="13"/>
                    <a:pt x="2" y="10"/>
                  </a:cubicBezTo>
                  <a:cubicBezTo>
                    <a:pt x="3" y="9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12" y="1"/>
                    <a:pt x="16" y="0"/>
                  </a:cubicBezTo>
                  <a:cubicBezTo>
                    <a:pt x="20" y="0"/>
                    <a:pt x="23" y="2"/>
                    <a:pt x="25" y="3"/>
                  </a:cubicBezTo>
                  <a:cubicBezTo>
                    <a:pt x="30" y="6"/>
                    <a:pt x="32" y="10"/>
                    <a:pt x="34" y="13"/>
                  </a:cubicBezTo>
                  <a:cubicBezTo>
                    <a:pt x="39" y="20"/>
                    <a:pt x="41" y="27"/>
                    <a:pt x="43" y="33"/>
                  </a:cubicBezTo>
                  <a:cubicBezTo>
                    <a:pt x="45" y="38"/>
                    <a:pt x="46" y="43"/>
                    <a:pt x="47" y="47"/>
                  </a:cubicBezTo>
                  <a:cubicBezTo>
                    <a:pt x="48" y="50"/>
                    <a:pt x="48" y="52"/>
                    <a:pt x="48" y="52"/>
                  </a:cubicBezTo>
                  <a:cubicBezTo>
                    <a:pt x="49" y="54"/>
                    <a:pt x="48" y="56"/>
                    <a:pt x="46" y="56"/>
                  </a:cubicBezTo>
                  <a:cubicBezTo>
                    <a:pt x="44" y="56"/>
                    <a:pt x="43" y="55"/>
                    <a:pt x="42" y="54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7" name="Freeform 29">
              <a:extLst>
                <a:ext uri="{FF2B5EF4-FFF2-40B4-BE49-F238E27FC236}">
                  <a16:creationId xmlns:a16="http://schemas.microsoft.com/office/drawing/2014/main" id="{6252670B-D096-44CA-A16D-2EDE7214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150" y="2868613"/>
              <a:ext cx="104775" cy="153988"/>
            </a:xfrm>
            <a:custGeom>
              <a:avLst/>
              <a:gdLst>
                <a:gd name="T0" fmla="*/ 14 w 37"/>
                <a:gd name="T1" fmla="*/ 50 h 55"/>
                <a:gd name="T2" fmla="*/ 16 w 37"/>
                <a:gd name="T3" fmla="*/ 46 h 55"/>
                <a:gd name="T4" fmla="*/ 21 w 37"/>
                <a:gd name="T5" fmla="*/ 36 h 55"/>
                <a:gd name="T6" fmla="*/ 25 w 37"/>
                <a:gd name="T7" fmla="*/ 21 h 55"/>
                <a:gd name="T8" fmla="*/ 24 w 37"/>
                <a:gd name="T9" fmla="*/ 15 h 55"/>
                <a:gd name="T10" fmla="*/ 20 w 37"/>
                <a:gd name="T11" fmla="*/ 12 h 55"/>
                <a:gd name="T12" fmla="*/ 17 w 37"/>
                <a:gd name="T13" fmla="*/ 13 h 55"/>
                <a:gd name="T14" fmla="*/ 13 w 37"/>
                <a:gd name="T15" fmla="*/ 20 h 55"/>
                <a:gd name="T16" fmla="*/ 10 w 37"/>
                <a:gd name="T17" fmla="*/ 35 h 55"/>
                <a:gd name="T18" fmla="*/ 8 w 37"/>
                <a:gd name="T19" fmla="*/ 47 h 55"/>
                <a:gd name="T20" fmla="*/ 8 w 37"/>
                <a:gd name="T21" fmla="*/ 51 h 55"/>
                <a:gd name="T22" fmla="*/ 8 w 37"/>
                <a:gd name="T23" fmla="*/ 51 h 55"/>
                <a:gd name="T24" fmla="*/ 4 w 37"/>
                <a:gd name="T25" fmla="*/ 54 h 55"/>
                <a:gd name="T26" fmla="*/ 1 w 37"/>
                <a:gd name="T27" fmla="*/ 52 h 55"/>
                <a:gd name="T28" fmla="*/ 1 w 37"/>
                <a:gd name="T29" fmla="*/ 47 h 55"/>
                <a:gd name="T30" fmla="*/ 0 w 37"/>
                <a:gd name="T31" fmla="*/ 34 h 55"/>
                <a:gd name="T32" fmla="*/ 1 w 37"/>
                <a:gd name="T33" fmla="*/ 26 h 55"/>
                <a:gd name="T34" fmla="*/ 3 w 37"/>
                <a:gd name="T35" fmla="*/ 16 h 55"/>
                <a:gd name="T36" fmla="*/ 8 w 37"/>
                <a:gd name="T37" fmla="*/ 5 h 55"/>
                <a:gd name="T38" fmla="*/ 15 w 37"/>
                <a:gd name="T39" fmla="*/ 1 h 55"/>
                <a:gd name="T40" fmla="*/ 19 w 37"/>
                <a:gd name="T41" fmla="*/ 0 h 55"/>
                <a:gd name="T42" fmla="*/ 23 w 37"/>
                <a:gd name="T43" fmla="*/ 1 h 55"/>
                <a:gd name="T44" fmla="*/ 25 w 37"/>
                <a:gd name="T45" fmla="*/ 1 h 55"/>
                <a:gd name="T46" fmla="*/ 25 w 37"/>
                <a:gd name="T47" fmla="*/ 1 h 55"/>
                <a:gd name="T48" fmla="*/ 26 w 37"/>
                <a:gd name="T49" fmla="*/ 2 h 55"/>
                <a:gd name="T50" fmla="*/ 26 w 37"/>
                <a:gd name="T51" fmla="*/ 2 h 55"/>
                <a:gd name="T52" fmla="*/ 27 w 37"/>
                <a:gd name="T53" fmla="*/ 2 h 55"/>
                <a:gd name="T54" fmla="*/ 30 w 37"/>
                <a:gd name="T55" fmla="*/ 4 h 55"/>
                <a:gd name="T56" fmla="*/ 35 w 37"/>
                <a:gd name="T57" fmla="*/ 10 h 55"/>
                <a:gd name="T58" fmla="*/ 36 w 37"/>
                <a:gd name="T59" fmla="*/ 23 h 55"/>
                <a:gd name="T60" fmla="*/ 33 w 37"/>
                <a:gd name="T61" fmla="*/ 32 h 55"/>
                <a:gd name="T62" fmla="*/ 29 w 37"/>
                <a:gd name="T63" fmla="*/ 40 h 55"/>
                <a:gd name="T64" fmla="*/ 22 w 37"/>
                <a:gd name="T65" fmla="*/ 51 h 55"/>
                <a:gd name="T66" fmla="*/ 19 w 37"/>
                <a:gd name="T67" fmla="*/ 54 h 55"/>
                <a:gd name="T68" fmla="*/ 14 w 37"/>
                <a:gd name="T69" fmla="*/ 54 h 55"/>
                <a:gd name="T70" fmla="*/ 14 w 37"/>
                <a:gd name="T71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55">
                  <a:moveTo>
                    <a:pt x="14" y="50"/>
                  </a:moveTo>
                  <a:cubicBezTo>
                    <a:pt x="14" y="50"/>
                    <a:pt x="14" y="49"/>
                    <a:pt x="16" y="46"/>
                  </a:cubicBezTo>
                  <a:cubicBezTo>
                    <a:pt x="17" y="44"/>
                    <a:pt x="19" y="40"/>
                    <a:pt x="21" y="36"/>
                  </a:cubicBezTo>
                  <a:cubicBezTo>
                    <a:pt x="22" y="31"/>
                    <a:pt x="24" y="26"/>
                    <a:pt x="25" y="21"/>
                  </a:cubicBezTo>
                  <a:cubicBezTo>
                    <a:pt x="25" y="18"/>
                    <a:pt x="25" y="16"/>
                    <a:pt x="24" y="15"/>
                  </a:cubicBezTo>
                  <a:cubicBezTo>
                    <a:pt x="24" y="14"/>
                    <a:pt x="23" y="13"/>
                    <a:pt x="20" y="12"/>
                  </a:cubicBezTo>
                  <a:cubicBezTo>
                    <a:pt x="19" y="12"/>
                    <a:pt x="18" y="12"/>
                    <a:pt x="17" y="13"/>
                  </a:cubicBezTo>
                  <a:cubicBezTo>
                    <a:pt x="16" y="15"/>
                    <a:pt x="14" y="17"/>
                    <a:pt x="13" y="20"/>
                  </a:cubicBezTo>
                  <a:cubicBezTo>
                    <a:pt x="11" y="25"/>
                    <a:pt x="10" y="30"/>
                    <a:pt x="10" y="35"/>
                  </a:cubicBezTo>
                  <a:cubicBezTo>
                    <a:pt x="9" y="40"/>
                    <a:pt x="8" y="44"/>
                    <a:pt x="8" y="47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4"/>
                    <a:pt x="4" y="54"/>
                  </a:cubicBezTo>
                  <a:cubicBezTo>
                    <a:pt x="3" y="54"/>
                    <a:pt x="2" y="53"/>
                    <a:pt x="1" y="52"/>
                  </a:cubicBezTo>
                  <a:cubicBezTo>
                    <a:pt x="1" y="52"/>
                    <a:pt x="1" y="50"/>
                    <a:pt x="1" y="47"/>
                  </a:cubicBezTo>
                  <a:cubicBezTo>
                    <a:pt x="0" y="44"/>
                    <a:pt x="0" y="39"/>
                    <a:pt x="0" y="34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1" y="23"/>
                    <a:pt x="2" y="19"/>
                    <a:pt x="3" y="16"/>
                  </a:cubicBezTo>
                  <a:cubicBezTo>
                    <a:pt x="4" y="13"/>
                    <a:pt x="5" y="9"/>
                    <a:pt x="8" y="5"/>
                  </a:cubicBezTo>
                  <a:cubicBezTo>
                    <a:pt x="10" y="3"/>
                    <a:pt x="12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1" y="0"/>
                    <a:pt x="23" y="1"/>
                    <a:pt x="23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9" y="3"/>
                    <a:pt x="30" y="4"/>
                  </a:cubicBezTo>
                  <a:cubicBezTo>
                    <a:pt x="32" y="5"/>
                    <a:pt x="34" y="7"/>
                    <a:pt x="35" y="10"/>
                  </a:cubicBezTo>
                  <a:cubicBezTo>
                    <a:pt x="37" y="14"/>
                    <a:pt x="37" y="19"/>
                    <a:pt x="36" y="23"/>
                  </a:cubicBezTo>
                  <a:cubicBezTo>
                    <a:pt x="36" y="26"/>
                    <a:pt x="34" y="30"/>
                    <a:pt x="33" y="32"/>
                  </a:cubicBezTo>
                  <a:cubicBezTo>
                    <a:pt x="32" y="35"/>
                    <a:pt x="31" y="38"/>
                    <a:pt x="29" y="40"/>
                  </a:cubicBezTo>
                  <a:cubicBezTo>
                    <a:pt x="26" y="45"/>
                    <a:pt x="24" y="48"/>
                    <a:pt x="22" y="51"/>
                  </a:cubicBezTo>
                  <a:cubicBezTo>
                    <a:pt x="20" y="53"/>
                    <a:pt x="19" y="54"/>
                    <a:pt x="19" y="54"/>
                  </a:cubicBezTo>
                  <a:cubicBezTo>
                    <a:pt x="17" y="55"/>
                    <a:pt x="15" y="55"/>
                    <a:pt x="14" y="54"/>
                  </a:cubicBezTo>
                  <a:cubicBezTo>
                    <a:pt x="13" y="53"/>
                    <a:pt x="13" y="52"/>
                    <a:pt x="14" y="50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8" name="Freeform 30">
              <a:extLst>
                <a:ext uri="{FF2B5EF4-FFF2-40B4-BE49-F238E27FC236}">
                  <a16:creationId xmlns:a16="http://schemas.microsoft.com/office/drawing/2014/main" id="{F74279F9-21F1-4F1F-AA7B-8C370FD26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3163" y="2822575"/>
              <a:ext cx="123825" cy="179388"/>
            </a:xfrm>
            <a:custGeom>
              <a:avLst/>
              <a:gdLst>
                <a:gd name="T0" fmla="*/ 0 w 44"/>
                <a:gd name="T1" fmla="*/ 57 h 64"/>
                <a:gd name="T2" fmla="*/ 1 w 44"/>
                <a:gd name="T3" fmla="*/ 52 h 64"/>
                <a:gd name="T4" fmla="*/ 2 w 44"/>
                <a:gd name="T5" fmla="*/ 37 h 64"/>
                <a:gd name="T6" fmla="*/ 8 w 44"/>
                <a:gd name="T7" fmla="*/ 17 h 64"/>
                <a:gd name="T8" fmla="*/ 15 w 44"/>
                <a:gd name="T9" fmla="*/ 5 h 64"/>
                <a:gd name="T10" fmla="*/ 23 w 44"/>
                <a:gd name="T11" fmla="*/ 1 h 64"/>
                <a:gd name="T12" fmla="*/ 33 w 44"/>
                <a:gd name="T13" fmla="*/ 3 h 64"/>
                <a:gd name="T14" fmla="*/ 35 w 44"/>
                <a:gd name="T15" fmla="*/ 4 h 64"/>
                <a:gd name="T16" fmla="*/ 35 w 44"/>
                <a:gd name="T17" fmla="*/ 4 h 64"/>
                <a:gd name="T18" fmla="*/ 35 w 44"/>
                <a:gd name="T19" fmla="*/ 5 h 64"/>
                <a:gd name="T20" fmla="*/ 35 w 44"/>
                <a:gd name="T21" fmla="*/ 5 h 64"/>
                <a:gd name="T22" fmla="*/ 36 w 44"/>
                <a:gd name="T23" fmla="*/ 5 h 64"/>
                <a:gd name="T24" fmla="*/ 39 w 44"/>
                <a:gd name="T25" fmla="*/ 8 h 64"/>
                <a:gd name="T26" fmla="*/ 43 w 44"/>
                <a:gd name="T27" fmla="*/ 16 h 64"/>
                <a:gd name="T28" fmla="*/ 41 w 44"/>
                <a:gd name="T29" fmla="*/ 30 h 64"/>
                <a:gd name="T30" fmla="*/ 35 w 44"/>
                <a:gd name="T31" fmla="*/ 41 h 64"/>
                <a:gd name="T32" fmla="*/ 29 w 44"/>
                <a:gd name="T33" fmla="*/ 49 h 64"/>
                <a:gd name="T34" fmla="*/ 19 w 44"/>
                <a:gd name="T35" fmla="*/ 59 h 64"/>
                <a:gd name="T36" fmla="*/ 15 w 44"/>
                <a:gd name="T37" fmla="*/ 63 h 64"/>
                <a:gd name="T38" fmla="*/ 10 w 44"/>
                <a:gd name="T39" fmla="*/ 62 h 64"/>
                <a:gd name="T40" fmla="*/ 10 w 44"/>
                <a:gd name="T41" fmla="*/ 58 h 64"/>
                <a:gd name="T42" fmla="*/ 10 w 44"/>
                <a:gd name="T43" fmla="*/ 58 h 64"/>
                <a:gd name="T44" fmla="*/ 13 w 44"/>
                <a:gd name="T45" fmla="*/ 54 h 64"/>
                <a:gd name="T46" fmla="*/ 22 w 44"/>
                <a:gd name="T47" fmla="*/ 43 h 64"/>
                <a:gd name="T48" fmla="*/ 30 w 44"/>
                <a:gd name="T49" fmla="*/ 27 h 64"/>
                <a:gd name="T50" fmla="*/ 31 w 44"/>
                <a:gd name="T51" fmla="*/ 18 h 64"/>
                <a:gd name="T52" fmla="*/ 27 w 44"/>
                <a:gd name="T53" fmla="*/ 13 h 64"/>
                <a:gd name="T54" fmla="*/ 25 w 44"/>
                <a:gd name="T55" fmla="*/ 13 h 64"/>
                <a:gd name="T56" fmla="*/ 23 w 44"/>
                <a:gd name="T57" fmla="*/ 14 h 64"/>
                <a:gd name="T58" fmla="*/ 18 w 44"/>
                <a:gd name="T59" fmla="*/ 21 h 64"/>
                <a:gd name="T60" fmla="*/ 12 w 44"/>
                <a:gd name="T61" fmla="*/ 39 h 64"/>
                <a:gd name="T62" fmla="*/ 8 w 44"/>
                <a:gd name="T63" fmla="*/ 53 h 64"/>
                <a:gd name="T64" fmla="*/ 7 w 44"/>
                <a:gd name="T65" fmla="*/ 58 h 64"/>
                <a:gd name="T66" fmla="*/ 3 w 44"/>
                <a:gd name="T67" fmla="*/ 61 h 64"/>
                <a:gd name="T68" fmla="*/ 0 w 44"/>
                <a:gd name="T6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64">
                  <a:moveTo>
                    <a:pt x="0" y="57"/>
                  </a:moveTo>
                  <a:cubicBezTo>
                    <a:pt x="0" y="57"/>
                    <a:pt x="0" y="55"/>
                    <a:pt x="1" y="52"/>
                  </a:cubicBezTo>
                  <a:cubicBezTo>
                    <a:pt x="1" y="48"/>
                    <a:pt x="1" y="43"/>
                    <a:pt x="2" y="37"/>
                  </a:cubicBezTo>
                  <a:cubicBezTo>
                    <a:pt x="3" y="31"/>
                    <a:pt x="5" y="24"/>
                    <a:pt x="8" y="17"/>
                  </a:cubicBezTo>
                  <a:cubicBezTo>
                    <a:pt x="9" y="13"/>
                    <a:pt x="11" y="9"/>
                    <a:pt x="15" y="5"/>
                  </a:cubicBezTo>
                  <a:cubicBezTo>
                    <a:pt x="17" y="3"/>
                    <a:pt x="20" y="1"/>
                    <a:pt x="23" y="1"/>
                  </a:cubicBezTo>
                  <a:cubicBezTo>
                    <a:pt x="27" y="0"/>
                    <a:pt x="30" y="2"/>
                    <a:pt x="33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8" y="7"/>
                    <a:pt x="39" y="8"/>
                  </a:cubicBezTo>
                  <a:cubicBezTo>
                    <a:pt x="41" y="11"/>
                    <a:pt x="42" y="13"/>
                    <a:pt x="43" y="16"/>
                  </a:cubicBezTo>
                  <a:cubicBezTo>
                    <a:pt x="44" y="22"/>
                    <a:pt x="42" y="26"/>
                    <a:pt x="41" y="30"/>
                  </a:cubicBezTo>
                  <a:cubicBezTo>
                    <a:pt x="39" y="34"/>
                    <a:pt x="37" y="38"/>
                    <a:pt x="35" y="41"/>
                  </a:cubicBezTo>
                  <a:cubicBezTo>
                    <a:pt x="33" y="44"/>
                    <a:pt x="31" y="46"/>
                    <a:pt x="29" y="49"/>
                  </a:cubicBezTo>
                  <a:cubicBezTo>
                    <a:pt x="25" y="54"/>
                    <a:pt x="22" y="57"/>
                    <a:pt x="19" y="59"/>
                  </a:cubicBezTo>
                  <a:cubicBezTo>
                    <a:pt x="16" y="62"/>
                    <a:pt x="15" y="63"/>
                    <a:pt x="15" y="63"/>
                  </a:cubicBezTo>
                  <a:cubicBezTo>
                    <a:pt x="13" y="64"/>
                    <a:pt x="11" y="64"/>
                    <a:pt x="10" y="62"/>
                  </a:cubicBezTo>
                  <a:cubicBezTo>
                    <a:pt x="9" y="61"/>
                    <a:pt x="9" y="60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1" y="57"/>
                    <a:pt x="13" y="54"/>
                  </a:cubicBezTo>
                  <a:cubicBezTo>
                    <a:pt x="16" y="52"/>
                    <a:pt x="19" y="48"/>
                    <a:pt x="22" y="43"/>
                  </a:cubicBezTo>
                  <a:cubicBezTo>
                    <a:pt x="25" y="38"/>
                    <a:pt x="28" y="33"/>
                    <a:pt x="30" y="27"/>
                  </a:cubicBezTo>
                  <a:cubicBezTo>
                    <a:pt x="31" y="24"/>
                    <a:pt x="31" y="21"/>
                    <a:pt x="31" y="18"/>
                  </a:cubicBezTo>
                  <a:cubicBezTo>
                    <a:pt x="30" y="16"/>
                    <a:pt x="29" y="15"/>
                    <a:pt x="27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25" y="13"/>
                    <a:pt x="24" y="13"/>
                    <a:pt x="23" y="14"/>
                  </a:cubicBezTo>
                  <a:cubicBezTo>
                    <a:pt x="21" y="15"/>
                    <a:pt x="20" y="18"/>
                    <a:pt x="18" y="21"/>
                  </a:cubicBezTo>
                  <a:cubicBezTo>
                    <a:pt x="15" y="27"/>
                    <a:pt x="13" y="34"/>
                    <a:pt x="12" y="39"/>
                  </a:cubicBezTo>
                  <a:cubicBezTo>
                    <a:pt x="10" y="45"/>
                    <a:pt x="9" y="50"/>
                    <a:pt x="8" y="53"/>
                  </a:cubicBezTo>
                  <a:cubicBezTo>
                    <a:pt x="7" y="56"/>
                    <a:pt x="7" y="58"/>
                    <a:pt x="7" y="58"/>
                  </a:cubicBezTo>
                  <a:cubicBezTo>
                    <a:pt x="6" y="60"/>
                    <a:pt x="5" y="61"/>
                    <a:pt x="3" y="61"/>
                  </a:cubicBezTo>
                  <a:cubicBezTo>
                    <a:pt x="1" y="60"/>
                    <a:pt x="0" y="59"/>
                    <a:pt x="0" y="57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9" name="Freeform 31">
              <a:extLst>
                <a:ext uri="{FF2B5EF4-FFF2-40B4-BE49-F238E27FC236}">
                  <a16:creationId xmlns:a16="http://schemas.microsoft.com/office/drawing/2014/main" id="{CB535B48-9893-439E-9675-3025CED9C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738" y="2836863"/>
              <a:ext cx="117475" cy="152400"/>
            </a:xfrm>
            <a:custGeom>
              <a:avLst/>
              <a:gdLst>
                <a:gd name="T0" fmla="*/ 25 w 42"/>
                <a:gd name="T1" fmla="*/ 53 h 54"/>
                <a:gd name="T2" fmla="*/ 21 w 42"/>
                <a:gd name="T3" fmla="*/ 50 h 54"/>
                <a:gd name="T4" fmla="*/ 12 w 42"/>
                <a:gd name="T5" fmla="*/ 41 h 54"/>
                <a:gd name="T6" fmla="*/ 7 w 42"/>
                <a:gd name="T7" fmla="*/ 34 h 54"/>
                <a:gd name="T8" fmla="*/ 2 w 42"/>
                <a:gd name="T9" fmla="*/ 25 h 54"/>
                <a:gd name="T10" fmla="*/ 1 w 42"/>
                <a:gd name="T11" fmla="*/ 12 h 54"/>
                <a:gd name="T12" fmla="*/ 6 w 42"/>
                <a:gd name="T13" fmla="*/ 5 h 54"/>
                <a:gd name="T14" fmla="*/ 8 w 42"/>
                <a:gd name="T15" fmla="*/ 3 h 54"/>
                <a:gd name="T16" fmla="*/ 9 w 42"/>
                <a:gd name="T17" fmla="*/ 3 h 54"/>
                <a:gd name="T18" fmla="*/ 9 w 42"/>
                <a:gd name="T19" fmla="*/ 3 h 54"/>
                <a:gd name="T20" fmla="*/ 10 w 42"/>
                <a:gd name="T21" fmla="*/ 2 h 54"/>
                <a:gd name="T22" fmla="*/ 10 w 42"/>
                <a:gd name="T23" fmla="*/ 2 h 54"/>
                <a:gd name="T24" fmla="*/ 11 w 42"/>
                <a:gd name="T25" fmla="*/ 2 h 54"/>
                <a:gd name="T26" fmla="*/ 15 w 42"/>
                <a:gd name="T27" fmla="*/ 0 h 54"/>
                <a:gd name="T28" fmla="*/ 19 w 42"/>
                <a:gd name="T29" fmla="*/ 0 h 54"/>
                <a:gd name="T30" fmla="*/ 27 w 42"/>
                <a:gd name="T31" fmla="*/ 3 h 54"/>
                <a:gd name="T32" fmla="*/ 34 w 42"/>
                <a:gd name="T33" fmla="*/ 13 h 54"/>
                <a:gd name="T34" fmla="*/ 38 w 42"/>
                <a:gd name="T35" fmla="*/ 22 h 54"/>
                <a:gd name="T36" fmla="*/ 40 w 42"/>
                <a:gd name="T37" fmla="*/ 30 h 54"/>
                <a:gd name="T38" fmla="*/ 42 w 42"/>
                <a:gd name="T39" fmla="*/ 43 h 54"/>
                <a:gd name="T40" fmla="*/ 42 w 42"/>
                <a:gd name="T41" fmla="*/ 48 h 54"/>
                <a:gd name="T42" fmla="*/ 39 w 42"/>
                <a:gd name="T43" fmla="*/ 51 h 54"/>
                <a:gd name="T44" fmla="*/ 35 w 42"/>
                <a:gd name="T45" fmla="*/ 49 h 54"/>
                <a:gd name="T46" fmla="*/ 35 w 42"/>
                <a:gd name="T47" fmla="*/ 48 h 54"/>
                <a:gd name="T48" fmla="*/ 34 w 42"/>
                <a:gd name="T49" fmla="*/ 44 h 54"/>
                <a:gd name="T50" fmla="*/ 31 w 42"/>
                <a:gd name="T51" fmla="*/ 33 h 54"/>
                <a:gd name="T52" fmla="*/ 24 w 42"/>
                <a:gd name="T53" fmla="*/ 18 h 54"/>
                <a:gd name="T54" fmla="*/ 20 w 42"/>
                <a:gd name="T55" fmla="*/ 13 h 54"/>
                <a:gd name="T56" fmla="*/ 16 w 42"/>
                <a:gd name="T57" fmla="*/ 12 h 54"/>
                <a:gd name="T58" fmla="*/ 13 w 42"/>
                <a:gd name="T59" fmla="*/ 16 h 54"/>
                <a:gd name="T60" fmla="*/ 13 w 42"/>
                <a:gd name="T61" fmla="*/ 22 h 54"/>
                <a:gd name="T62" fmla="*/ 20 w 42"/>
                <a:gd name="T63" fmla="*/ 35 h 54"/>
                <a:gd name="T64" fmla="*/ 27 w 42"/>
                <a:gd name="T65" fmla="*/ 45 h 54"/>
                <a:gd name="T66" fmla="*/ 30 w 42"/>
                <a:gd name="T67" fmla="*/ 49 h 54"/>
                <a:gd name="T68" fmla="*/ 30 w 42"/>
                <a:gd name="T69" fmla="*/ 49 h 54"/>
                <a:gd name="T70" fmla="*/ 29 w 42"/>
                <a:gd name="T71" fmla="*/ 53 h 54"/>
                <a:gd name="T72" fmla="*/ 25 w 42"/>
                <a:gd name="T7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54">
                  <a:moveTo>
                    <a:pt x="25" y="53"/>
                  </a:moveTo>
                  <a:cubicBezTo>
                    <a:pt x="25" y="53"/>
                    <a:pt x="24" y="52"/>
                    <a:pt x="21" y="50"/>
                  </a:cubicBezTo>
                  <a:cubicBezTo>
                    <a:pt x="19" y="48"/>
                    <a:pt x="16" y="45"/>
                    <a:pt x="12" y="41"/>
                  </a:cubicBezTo>
                  <a:cubicBezTo>
                    <a:pt x="11" y="39"/>
                    <a:pt x="9" y="37"/>
                    <a:pt x="7" y="34"/>
                  </a:cubicBezTo>
                  <a:cubicBezTo>
                    <a:pt x="5" y="32"/>
                    <a:pt x="4" y="29"/>
                    <a:pt x="2" y="25"/>
                  </a:cubicBezTo>
                  <a:cubicBezTo>
                    <a:pt x="1" y="22"/>
                    <a:pt x="0" y="17"/>
                    <a:pt x="1" y="12"/>
                  </a:cubicBezTo>
                  <a:cubicBezTo>
                    <a:pt x="2" y="10"/>
                    <a:pt x="4" y="7"/>
                    <a:pt x="6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1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2" y="1"/>
                    <a:pt x="25" y="2"/>
                    <a:pt x="27" y="3"/>
                  </a:cubicBezTo>
                  <a:cubicBezTo>
                    <a:pt x="31" y="6"/>
                    <a:pt x="33" y="10"/>
                    <a:pt x="34" y="13"/>
                  </a:cubicBezTo>
                  <a:cubicBezTo>
                    <a:pt x="36" y="16"/>
                    <a:pt x="37" y="19"/>
                    <a:pt x="38" y="22"/>
                  </a:cubicBezTo>
                  <a:cubicBezTo>
                    <a:pt x="39" y="25"/>
                    <a:pt x="39" y="28"/>
                    <a:pt x="40" y="30"/>
                  </a:cubicBezTo>
                  <a:cubicBezTo>
                    <a:pt x="41" y="36"/>
                    <a:pt x="41" y="40"/>
                    <a:pt x="42" y="43"/>
                  </a:cubicBezTo>
                  <a:cubicBezTo>
                    <a:pt x="42" y="46"/>
                    <a:pt x="42" y="48"/>
                    <a:pt x="42" y="48"/>
                  </a:cubicBezTo>
                  <a:cubicBezTo>
                    <a:pt x="42" y="49"/>
                    <a:pt x="40" y="51"/>
                    <a:pt x="39" y="51"/>
                  </a:cubicBezTo>
                  <a:cubicBezTo>
                    <a:pt x="37" y="51"/>
                    <a:pt x="36" y="50"/>
                    <a:pt x="35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7"/>
                    <a:pt x="34" y="44"/>
                  </a:cubicBezTo>
                  <a:cubicBezTo>
                    <a:pt x="33" y="41"/>
                    <a:pt x="32" y="37"/>
                    <a:pt x="31" y="33"/>
                  </a:cubicBezTo>
                  <a:cubicBezTo>
                    <a:pt x="29" y="28"/>
                    <a:pt x="27" y="23"/>
                    <a:pt x="24" y="18"/>
                  </a:cubicBezTo>
                  <a:cubicBezTo>
                    <a:pt x="23" y="16"/>
                    <a:pt x="21" y="14"/>
                    <a:pt x="20" y="13"/>
                  </a:cubicBezTo>
                  <a:cubicBezTo>
                    <a:pt x="18" y="12"/>
                    <a:pt x="18" y="12"/>
                    <a:pt x="16" y="12"/>
                  </a:cubicBezTo>
                  <a:cubicBezTo>
                    <a:pt x="14" y="14"/>
                    <a:pt x="13" y="14"/>
                    <a:pt x="13" y="16"/>
                  </a:cubicBezTo>
                  <a:cubicBezTo>
                    <a:pt x="12" y="17"/>
                    <a:pt x="12" y="19"/>
                    <a:pt x="13" y="22"/>
                  </a:cubicBezTo>
                  <a:cubicBezTo>
                    <a:pt x="15" y="27"/>
                    <a:pt x="18" y="31"/>
                    <a:pt x="20" y="35"/>
                  </a:cubicBezTo>
                  <a:cubicBezTo>
                    <a:pt x="23" y="39"/>
                    <a:pt x="25" y="43"/>
                    <a:pt x="27" y="45"/>
                  </a:cubicBezTo>
                  <a:cubicBezTo>
                    <a:pt x="29" y="47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50"/>
                    <a:pt x="30" y="52"/>
                    <a:pt x="29" y="53"/>
                  </a:cubicBezTo>
                  <a:cubicBezTo>
                    <a:pt x="28" y="54"/>
                    <a:pt x="26" y="54"/>
                    <a:pt x="25" y="53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0" name="Freeform 32">
              <a:extLst>
                <a:ext uri="{FF2B5EF4-FFF2-40B4-BE49-F238E27FC236}">
                  <a16:creationId xmlns:a16="http://schemas.microsoft.com/office/drawing/2014/main" id="{3B1248D7-F3EF-4CB7-9EC3-84C9D1C4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3" y="5237163"/>
              <a:ext cx="201613" cy="120650"/>
            </a:xfrm>
            <a:custGeom>
              <a:avLst/>
              <a:gdLst>
                <a:gd name="T0" fmla="*/ 4 w 72"/>
                <a:gd name="T1" fmla="*/ 0 h 43"/>
                <a:gd name="T2" fmla="*/ 72 w 72"/>
                <a:gd name="T3" fmla="*/ 32 h 43"/>
                <a:gd name="T4" fmla="*/ 65 w 72"/>
                <a:gd name="T5" fmla="*/ 43 h 43"/>
                <a:gd name="T6" fmla="*/ 1 w 72"/>
                <a:gd name="T7" fmla="*/ 12 h 43"/>
                <a:gd name="T8" fmla="*/ 0 w 72"/>
                <a:gd name="T9" fmla="*/ 10 h 43"/>
                <a:gd name="T10" fmla="*/ 2 w 72"/>
                <a:gd name="T11" fmla="*/ 4 h 43"/>
                <a:gd name="T12" fmla="*/ 4 w 72"/>
                <a:gd name="T13" fmla="*/ 0 h 43"/>
                <a:gd name="T14" fmla="*/ 4 w 72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3">
                  <a:moveTo>
                    <a:pt x="4" y="0"/>
                  </a:moveTo>
                  <a:cubicBezTo>
                    <a:pt x="4" y="0"/>
                    <a:pt x="48" y="29"/>
                    <a:pt x="72" y="32"/>
                  </a:cubicBezTo>
                  <a:cubicBezTo>
                    <a:pt x="68" y="39"/>
                    <a:pt x="66" y="43"/>
                    <a:pt x="65" y="43"/>
                  </a:cubicBezTo>
                  <a:cubicBezTo>
                    <a:pt x="62" y="43"/>
                    <a:pt x="13" y="31"/>
                    <a:pt x="1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8"/>
                    <a:pt x="2" y="4"/>
                  </a:cubicBezTo>
                  <a:cubicBezTo>
                    <a:pt x="3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1" name="Freeform 33">
              <a:extLst>
                <a:ext uri="{FF2B5EF4-FFF2-40B4-BE49-F238E27FC236}">
                  <a16:creationId xmlns:a16="http://schemas.microsoft.com/office/drawing/2014/main" id="{5D58B76C-A26C-4035-AB44-DD5ADFB6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6438" y="5176838"/>
              <a:ext cx="190500" cy="185738"/>
            </a:xfrm>
            <a:custGeom>
              <a:avLst/>
              <a:gdLst>
                <a:gd name="T0" fmla="*/ 63 w 68"/>
                <a:gd name="T1" fmla="*/ 11 h 66"/>
                <a:gd name="T2" fmla="*/ 50 w 68"/>
                <a:gd name="T3" fmla="*/ 40 h 66"/>
                <a:gd name="T4" fmla="*/ 13 w 68"/>
                <a:gd name="T5" fmla="*/ 66 h 66"/>
                <a:gd name="T6" fmla="*/ 0 w 68"/>
                <a:gd name="T7" fmla="*/ 49 h 66"/>
                <a:gd name="T8" fmla="*/ 0 w 68"/>
                <a:gd name="T9" fmla="*/ 49 h 66"/>
                <a:gd name="T10" fmla="*/ 57 w 68"/>
                <a:gd name="T11" fmla="*/ 0 h 66"/>
                <a:gd name="T12" fmla="*/ 57 w 68"/>
                <a:gd name="T13" fmla="*/ 0 h 66"/>
                <a:gd name="T14" fmla="*/ 63 w 68"/>
                <a:gd name="T15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6">
                  <a:moveTo>
                    <a:pt x="63" y="11"/>
                  </a:moveTo>
                  <a:cubicBezTo>
                    <a:pt x="63" y="11"/>
                    <a:pt x="68" y="22"/>
                    <a:pt x="50" y="40"/>
                  </a:cubicBezTo>
                  <a:cubicBezTo>
                    <a:pt x="38" y="52"/>
                    <a:pt x="13" y="66"/>
                    <a:pt x="13" y="66"/>
                  </a:cubicBezTo>
                  <a:cubicBezTo>
                    <a:pt x="13" y="66"/>
                    <a:pt x="8" y="60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7"/>
                    <a:pt x="43" y="3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4"/>
                    <a:pt x="61" y="8"/>
                    <a:pt x="63" y="11"/>
                  </a:cubicBezTo>
                </a:path>
              </a:pathLst>
            </a:custGeom>
            <a:solidFill>
              <a:srgbClr val="00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2" name="Freeform 34">
              <a:extLst>
                <a:ext uri="{FF2B5EF4-FFF2-40B4-BE49-F238E27FC236}">
                  <a16:creationId xmlns:a16="http://schemas.microsoft.com/office/drawing/2014/main" id="{A4885634-32C2-435C-B58A-EEE32F60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513" y="4330700"/>
              <a:ext cx="163513" cy="147638"/>
            </a:xfrm>
            <a:custGeom>
              <a:avLst/>
              <a:gdLst>
                <a:gd name="T0" fmla="*/ 58 w 58"/>
                <a:gd name="T1" fmla="*/ 28 h 53"/>
                <a:gd name="T2" fmla="*/ 21 w 58"/>
                <a:gd name="T3" fmla="*/ 44 h 53"/>
                <a:gd name="T4" fmla="*/ 0 w 58"/>
                <a:gd name="T5" fmla="*/ 0 h 53"/>
                <a:gd name="T6" fmla="*/ 58 w 58"/>
                <a:gd name="T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3">
                  <a:moveTo>
                    <a:pt x="58" y="28"/>
                  </a:moveTo>
                  <a:cubicBezTo>
                    <a:pt x="55" y="32"/>
                    <a:pt x="40" y="53"/>
                    <a:pt x="21" y="44"/>
                  </a:cubicBezTo>
                  <a:cubicBezTo>
                    <a:pt x="1" y="34"/>
                    <a:pt x="0" y="0"/>
                    <a:pt x="0" y="0"/>
                  </a:cubicBezTo>
                  <a:cubicBezTo>
                    <a:pt x="2" y="6"/>
                    <a:pt x="19" y="27"/>
                    <a:pt x="58" y="28"/>
                  </a:cubicBezTo>
                  <a:close/>
                </a:path>
              </a:pathLst>
            </a:custGeom>
            <a:solidFill>
              <a:srgbClr val="00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3" name="Freeform 35">
              <a:extLst>
                <a:ext uri="{FF2B5EF4-FFF2-40B4-BE49-F238E27FC236}">
                  <a16:creationId xmlns:a16="http://schemas.microsoft.com/office/drawing/2014/main" id="{35C68E3C-275E-4C46-BD39-F9C29F10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4332288"/>
              <a:ext cx="187325" cy="166688"/>
            </a:xfrm>
            <a:custGeom>
              <a:avLst/>
              <a:gdLst>
                <a:gd name="T0" fmla="*/ 67 w 67"/>
                <a:gd name="T1" fmla="*/ 0 h 59"/>
                <a:gd name="T2" fmla="*/ 38 w 67"/>
                <a:gd name="T3" fmla="*/ 48 h 59"/>
                <a:gd name="T4" fmla="*/ 0 w 67"/>
                <a:gd name="T5" fmla="*/ 27 h 59"/>
                <a:gd name="T6" fmla="*/ 9 w 67"/>
                <a:gd name="T7" fmla="*/ 27 h 59"/>
                <a:gd name="T8" fmla="*/ 67 w 6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7" y="0"/>
                  </a:moveTo>
                  <a:cubicBezTo>
                    <a:pt x="67" y="2"/>
                    <a:pt x="53" y="37"/>
                    <a:pt x="38" y="48"/>
                  </a:cubicBezTo>
                  <a:cubicBezTo>
                    <a:pt x="24" y="59"/>
                    <a:pt x="4" y="32"/>
                    <a:pt x="0" y="27"/>
                  </a:cubicBezTo>
                  <a:cubicBezTo>
                    <a:pt x="3" y="27"/>
                    <a:pt x="6" y="27"/>
                    <a:pt x="9" y="27"/>
                  </a:cubicBezTo>
                  <a:cubicBezTo>
                    <a:pt x="53" y="25"/>
                    <a:pt x="66" y="2"/>
                    <a:pt x="67" y="0"/>
                  </a:cubicBezTo>
                  <a:close/>
                </a:path>
              </a:pathLst>
            </a:custGeom>
            <a:solidFill>
              <a:srgbClr val="00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4" name="Freeform 36">
              <a:extLst>
                <a:ext uri="{FF2B5EF4-FFF2-40B4-BE49-F238E27FC236}">
                  <a16:creationId xmlns:a16="http://schemas.microsoft.com/office/drawing/2014/main" id="{076F9991-46CC-4B70-96B0-D2A9D4D7B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363" y="6454775"/>
              <a:ext cx="390525" cy="220663"/>
            </a:xfrm>
            <a:custGeom>
              <a:avLst/>
              <a:gdLst>
                <a:gd name="T0" fmla="*/ 133 w 139"/>
                <a:gd name="T1" fmla="*/ 24 h 79"/>
                <a:gd name="T2" fmla="*/ 2 w 139"/>
                <a:gd name="T3" fmla="*/ 67 h 79"/>
                <a:gd name="T4" fmla="*/ 36 w 139"/>
                <a:gd name="T5" fmla="*/ 6 h 79"/>
                <a:gd name="T6" fmla="*/ 124 w 139"/>
                <a:gd name="T7" fmla="*/ 1 h 79"/>
                <a:gd name="T8" fmla="*/ 125 w 139"/>
                <a:gd name="T9" fmla="*/ 0 h 79"/>
                <a:gd name="T10" fmla="*/ 133 w 139"/>
                <a:gd name="T11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9">
                  <a:moveTo>
                    <a:pt x="133" y="24"/>
                  </a:moveTo>
                  <a:cubicBezTo>
                    <a:pt x="139" y="50"/>
                    <a:pt x="4" y="79"/>
                    <a:pt x="2" y="67"/>
                  </a:cubicBezTo>
                  <a:cubicBezTo>
                    <a:pt x="0" y="55"/>
                    <a:pt x="36" y="6"/>
                    <a:pt x="36" y="6"/>
                  </a:cubicBezTo>
                  <a:cubicBezTo>
                    <a:pt x="36" y="6"/>
                    <a:pt x="78" y="26"/>
                    <a:pt x="124" y="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9" y="11"/>
                    <a:pt x="132" y="18"/>
                    <a:pt x="133" y="24"/>
                  </a:cubicBezTo>
                  <a:close/>
                </a:path>
              </a:pathLst>
            </a:custGeom>
            <a:solidFill>
              <a:srgbClr val="00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5" name="Freeform 37">
              <a:extLst>
                <a:ext uri="{FF2B5EF4-FFF2-40B4-BE49-F238E27FC236}">
                  <a16:creationId xmlns:a16="http://schemas.microsoft.com/office/drawing/2014/main" id="{3E963A8A-0829-4897-92AA-D8BDC0622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6521450"/>
              <a:ext cx="392113" cy="182563"/>
            </a:xfrm>
            <a:custGeom>
              <a:avLst/>
              <a:gdLst>
                <a:gd name="T0" fmla="*/ 138 w 139"/>
                <a:gd name="T1" fmla="*/ 38 h 65"/>
                <a:gd name="T2" fmla="*/ 1 w 139"/>
                <a:gd name="T3" fmla="*/ 53 h 65"/>
                <a:gd name="T4" fmla="*/ 46 w 139"/>
                <a:gd name="T5" fmla="*/ 0 h 65"/>
                <a:gd name="T6" fmla="*/ 134 w 139"/>
                <a:gd name="T7" fmla="*/ 13 h 65"/>
                <a:gd name="T8" fmla="*/ 135 w 139"/>
                <a:gd name="T9" fmla="*/ 12 h 65"/>
                <a:gd name="T10" fmla="*/ 138 w 139"/>
                <a:gd name="T11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65">
                  <a:moveTo>
                    <a:pt x="138" y="38"/>
                  </a:moveTo>
                  <a:cubicBezTo>
                    <a:pt x="139" y="64"/>
                    <a:pt x="0" y="65"/>
                    <a:pt x="1" y="53"/>
                  </a:cubicBezTo>
                  <a:cubicBezTo>
                    <a:pt x="1" y="40"/>
                    <a:pt x="46" y="0"/>
                    <a:pt x="46" y="0"/>
                  </a:cubicBezTo>
                  <a:cubicBezTo>
                    <a:pt x="46" y="0"/>
                    <a:pt x="84" y="28"/>
                    <a:pt x="134" y="13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7" y="23"/>
                    <a:pt x="138" y="32"/>
                    <a:pt x="138" y="38"/>
                  </a:cubicBezTo>
                  <a:close/>
                </a:path>
              </a:pathLst>
            </a:custGeom>
            <a:solidFill>
              <a:srgbClr val="00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6" name="Freeform 38">
              <a:extLst>
                <a:ext uri="{FF2B5EF4-FFF2-40B4-BE49-F238E27FC236}">
                  <a16:creationId xmlns:a16="http://schemas.microsoft.com/office/drawing/2014/main" id="{860C8C2B-F1C9-4B7A-9495-5B473A95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4325" y="4756150"/>
              <a:ext cx="1325563" cy="1158875"/>
            </a:xfrm>
            <a:custGeom>
              <a:avLst/>
              <a:gdLst>
                <a:gd name="T0" fmla="*/ 307 w 471"/>
                <a:gd name="T1" fmla="*/ 203 h 413"/>
                <a:gd name="T2" fmla="*/ 379 w 471"/>
                <a:gd name="T3" fmla="*/ 0 h 413"/>
                <a:gd name="T4" fmla="*/ 379 w 471"/>
                <a:gd name="T5" fmla="*/ 0 h 413"/>
                <a:gd name="T6" fmla="*/ 406 w 471"/>
                <a:gd name="T7" fmla="*/ 171 h 413"/>
                <a:gd name="T8" fmla="*/ 470 w 471"/>
                <a:gd name="T9" fmla="*/ 324 h 413"/>
                <a:gd name="T10" fmla="*/ 403 w 471"/>
                <a:gd name="T11" fmla="*/ 376 h 413"/>
                <a:gd name="T12" fmla="*/ 298 w 471"/>
                <a:gd name="T13" fmla="*/ 408 h 413"/>
                <a:gd name="T14" fmla="*/ 211 w 471"/>
                <a:gd name="T15" fmla="*/ 409 h 413"/>
                <a:gd name="T16" fmla="*/ 98 w 471"/>
                <a:gd name="T17" fmla="*/ 382 h 413"/>
                <a:gd name="T18" fmla="*/ 6 w 471"/>
                <a:gd name="T19" fmla="*/ 317 h 413"/>
                <a:gd name="T20" fmla="*/ 52 w 471"/>
                <a:gd name="T21" fmla="*/ 7 h 413"/>
                <a:gd name="T22" fmla="*/ 63 w 471"/>
                <a:gd name="T23" fmla="*/ 49 h 413"/>
                <a:gd name="T24" fmla="*/ 139 w 471"/>
                <a:gd name="T25" fmla="*/ 199 h 413"/>
                <a:gd name="T26" fmla="*/ 139 w 471"/>
                <a:gd name="T27" fmla="*/ 199 h 413"/>
                <a:gd name="T28" fmla="*/ 152 w 471"/>
                <a:gd name="T29" fmla="*/ 216 h 413"/>
                <a:gd name="T30" fmla="*/ 193 w 471"/>
                <a:gd name="T31" fmla="*/ 263 h 413"/>
                <a:gd name="T32" fmla="*/ 193 w 471"/>
                <a:gd name="T33" fmla="*/ 263 h 413"/>
                <a:gd name="T34" fmla="*/ 196 w 471"/>
                <a:gd name="T35" fmla="*/ 269 h 413"/>
                <a:gd name="T36" fmla="*/ 236 w 471"/>
                <a:gd name="T37" fmla="*/ 239 h 413"/>
                <a:gd name="T38" fmla="*/ 230 w 471"/>
                <a:gd name="T39" fmla="*/ 292 h 413"/>
                <a:gd name="T40" fmla="*/ 253 w 471"/>
                <a:gd name="T41" fmla="*/ 272 h 413"/>
                <a:gd name="T42" fmla="*/ 264 w 471"/>
                <a:gd name="T43" fmla="*/ 250 h 413"/>
                <a:gd name="T44" fmla="*/ 275 w 471"/>
                <a:gd name="T45" fmla="*/ 298 h 413"/>
                <a:gd name="T46" fmla="*/ 300 w 471"/>
                <a:gd name="T47" fmla="*/ 214 h 413"/>
                <a:gd name="T48" fmla="*/ 307 w 471"/>
                <a:gd name="T49" fmla="*/ 20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1" h="413">
                  <a:moveTo>
                    <a:pt x="307" y="203"/>
                  </a:moveTo>
                  <a:cubicBezTo>
                    <a:pt x="322" y="171"/>
                    <a:pt x="360" y="81"/>
                    <a:pt x="379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0"/>
                    <a:pt x="392" y="113"/>
                    <a:pt x="406" y="171"/>
                  </a:cubicBezTo>
                  <a:cubicBezTo>
                    <a:pt x="434" y="289"/>
                    <a:pt x="468" y="299"/>
                    <a:pt x="470" y="324"/>
                  </a:cubicBezTo>
                  <a:cubicBezTo>
                    <a:pt x="471" y="331"/>
                    <a:pt x="446" y="356"/>
                    <a:pt x="403" y="376"/>
                  </a:cubicBezTo>
                  <a:cubicBezTo>
                    <a:pt x="374" y="390"/>
                    <a:pt x="339" y="403"/>
                    <a:pt x="298" y="408"/>
                  </a:cubicBezTo>
                  <a:cubicBezTo>
                    <a:pt x="271" y="412"/>
                    <a:pt x="242" y="413"/>
                    <a:pt x="211" y="409"/>
                  </a:cubicBezTo>
                  <a:cubicBezTo>
                    <a:pt x="165" y="403"/>
                    <a:pt x="127" y="393"/>
                    <a:pt x="98" y="382"/>
                  </a:cubicBezTo>
                  <a:cubicBezTo>
                    <a:pt x="34" y="358"/>
                    <a:pt x="8" y="326"/>
                    <a:pt x="6" y="317"/>
                  </a:cubicBezTo>
                  <a:cubicBezTo>
                    <a:pt x="0" y="288"/>
                    <a:pt x="19" y="101"/>
                    <a:pt x="52" y="7"/>
                  </a:cubicBezTo>
                  <a:cubicBezTo>
                    <a:pt x="55" y="20"/>
                    <a:pt x="58" y="34"/>
                    <a:pt x="63" y="49"/>
                  </a:cubicBezTo>
                  <a:cubicBezTo>
                    <a:pt x="83" y="113"/>
                    <a:pt x="120" y="171"/>
                    <a:pt x="139" y="199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47" y="210"/>
                    <a:pt x="152" y="216"/>
                    <a:pt x="152" y="216"/>
                  </a:cubicBezTo>
                  <a:cubicBezTo>
                    <a:pt x="152" y="216"/>
                    <a:pt x="167" y="245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6"/>
                    <a:pt x="194" y="268"/>
                    <a:pt x="196" y="269"/>
                  </a:cubicBezTo>
                  <a:cubicBezTo>
                    <a:pt x="209" y="280"/>
                    <a:pt x="235" y="241"/>
                    <a:pt x="236" y="239"/>
                  </a:cubicBezTo>
                  <a:cubicBezTo>
                    <a:pt x="236" y="241"/>
                    <a:pt x="216" y="288"/>
                    <a:pt x="230" y="292"/>
                  </a:cubicBezTo>
                  <a:cubicBezTo>
                    <a:pt x="238" y="295"/>
                    <a:pt x="246" y="283"/>
                    <a:pt x="253" y="272"/>
                  </a:cubicBezTo>
                  <a:cubicBezTo>
                    <a:pt x="260" y="261"/>
                    <a:pt x="264" y="250"/>
                    <a:pt x="264" y="250"/>
                  </a:cubicBezTo>
                  <a:cubicBezTo>
                    <a:pt x="264" y="252"/>
                    <a:pt x="260" y="297"/>
                    <a:pt x="275" y="298"/>
                  </a:cubicBezTo>
                  <a:cubicBezTo>
                    <a:pt x="296" y="300"/>
                    <a:pt x="300" y="214"/>
                    <a:pt x="300" y="214"/>
                  </a:cubicBezTo>
                  <a:cubicBezTo>
                    <a:pt x="301" y="214"/>
                    <a:pt x="303" y="210"/>
                    <a:pt x="307" y="203"/>
                  </a:cubicBezTo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7" name="Freeform 39">
              <a:extLst>
                <a:ext uri="{FF2B5EF4-FFF2-40B4-BE49-F238E27FC236}">
                  <a16:creationId xmlns:a16="http://schemas.microsoft.com/office/drawing/2014/main" id="{F7E2FE15-8582-4F68-9E46-B7A71AAB0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1075" y="5457825"/>
              <a:ext cx="76200" cy="115888"/>
            </a:xfrm>
            <a:custGeom>
              <a:avLst/>
              <a:gdLst>
                <a:gd name="T0" fmla="*/ 0 w 27"/>
                <a:gd name="T1" fmla="*/ 41 h 41"/>
                <a:gd name="T2" fmla="*/ 16 w 27"/>
                <a:gd name="T3" fmla="*/ 22 h 41"/>
                <a:gd name="T4" fmla="*/ 27 w 27"/>
                <a:gd name="T5" fmla="*/ 1 h 41"/>
                <a:gd name="T6" fmla="*/ 27 w 27"/>
                <a:gd name="T7" fmla="*/ 1 h 41"/>
                <a:gd name="T8" fmla="*/ 27 w 27"/>
                <a:gd name="T9" fmla="*/ 1 h 41"/>
                <a:gd name="T10" fmla="*/ 27 w 27"/>
                <a:gd name="T11" fmla="*/ 1 h 41"/>
                <a:gd name="T12" fmla="*/ 27 w 27"/>
                <a:gd name="T13" fmla="*/ 1 h 41"/>
                <a:gd name="T14" fmla="*/ 27 w 27"/>
                <a:gd name="T15" fmla="*/ 1 h 41"/>
                <a:gd name="T16" fmla="*/ 27 w 27"/>
                <a:gd name="T17" fmla="*/ 1 h 41"/>
                <a:gd name="T18" fmla="*/ 27 w 27"/>
                <a:gd name="T19" fmla="*/ 22 h 41"/>
                <a:gd name="T20" fmla="*/ 27 w 27"/>
                <a:gd name="T21" fmla="*/ 1 h 41"/>
                <a:gd name="T22" fmla="*/ 27 w 27"/>
                <a:gd name="T23" fmla="*/ 1 h 41"/>
                <a:gd name="T24" fmla="*/ 27 w 27"/>
                <a:gd name="T25" fmla="*/ 1 h 41"/>
                <a:gd name="T26" fmla="*/ 27 w 27"/>
                <a:gd name="T27" fmla="*/ 1 h 41"/>
                <a:gd name="T28" fmla="*/ 27 w 27"/>
                <a:gd name="T29" fmla="*/ 1 h 41"/>
                <a:gd name="T30" fmla="*/ 27 w 27"/>
                <a:gd name="T31" fmla="*/ 0 h 41"/>
                <a:gd name="T32" fmla="*/ 27 w 27"/>
                <a:gd name="T33" fmla="*/ 0 h 41"/>
                <a:gd name="T34" fmla="*/ 27 w 27"/>
                <a:gd name="T35" fmla="*/ 0 h 41"/>
                <a:gd name="T36" fmla="*/ 27 w 27"/>
                <a:gd name="T37" fmla="*/ 0 h 41"/>
                <a:gd name="T38" fmla="*/ 27 w 27"/>
                <a:gd name="T39" fmla="*/ 0 h 41"/>
                <a:gd name="T40" fmla="*/ 27 w 27"/>
                <a:gd name="T41" fmla="*/ 0 h 41"/>
                <a:gd name="T42" fmla="*/ 27 w 27"/>
                <a:gd name="T43" fmla="*/ 0 h 41"/>
                <a:gd name="T44" fmla="*/ 27 w 27"/>
                <a:gd name="T45" fmla="*/ 0 h 41"/>
                <a:gd name="T46" fmla="*/ 27 w 27"/>
                <a:gd name="T47" fmla="*/ 0 h 41"/>
                <a:gd name="T48" fmla="*/ 27 w 27"/>
                <a:gd name="T49" fmla="*/ 0 h 41"/>
                <a:gd name="T50" fmla="*/ 27 w 27"/>
                <a:gd name="T51" fmla="*/ 0 h 41"/>
                <a:gd name="T52" fmla="*/ 27 w 27"/>
                <a:gd name="T53" fmla="*/ 0 h 41"/>
                <a:gd name="T54" fmla="*/ 27 w 27"/>
                <a:gd name="T55" fmla="*/ 0 h 41"/>
                <a:gd name="T56" fmla="*/ 27 w 27"/>
                <a:gd name="T57" fmla="*/ 0 h 41"/>
                <a:gd name="T58" fmla="*/ 27 w 27"/>
                <a:gd name="T59" fmla="*/ 0 h 41"/>
                <a:gd name="T60" fmla="*/ 27 w 27"/>
                <a:gd name="T61" fmla="*/ 0 h 41"/>
                <a:gd name="T62" fmla="*/ 27 w 27"/>
                <a:gd name="T6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1">
                  <a:moveTo>
                    <a:pt x="27" y="1"/>
                  </a:moveTo>
                  <a:cubicBezTo>
                    <a:pt x="24" y="5"/>
                    <a:pt x="12" y="34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38"/>
                    <a:pt x="11" y="30"/>
                    <a:pt x="16" y="22"/>
                  </a:cubicBezTo>
                  <a:cubicBezTo>
                    <a:pt x="21" y="12"/>
                    <a:pt x="26" y="3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1"/>
                  </a:moveTo>
                  <a:cubicBezTo>
                    <a:pt x="27" y="2"/>
                    <a:pt x="26" y="1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12"/>
                    <a:pt x="27" y="2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8" name="Freeform 40">
              <a:extLst>
                <a:ext uri="{FF2B5EF4-FFF2-40B4-BE49-F238E27FC236}">
                  <a16:creationId xmlns:a16="http://schemas.microsoft.com/office/drawing/2014/main" id="{842480EE-A327-4971-B22A-4DD4C26DB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5" y="5457825"/>
              <a:ext cx="76200" cy="115888"/>
            </a:xfrm>
            <a:custGeom>
              <a:avLst/>
              <a:gdLst>
                <a:gd name="T0" fmla="*/ 27 w 27"/>
                <a:gd name="T1" fmla="*/ 0 h 41"/>
                <a:gd name="T2" fmla="*/ 27 w 27"/>
                <a:gd name="T3" fmla="*/ 0 h 41"/>
                <a:gd name="T4" fmla="*/ 27 w 27"/>
                <a:gd name="T5" fmla="*/ 0 h 41"/>
                <a:gd name="T6" fmla="*/ 27 w 27"/>
                <a:gd name="T7" fmla="*/ 0 h 41"/>
                <a:gd name="T8" fmla="*/ 27 w 27"/>
                <a:gd name="T9" fmla="*/ 0 h 41"/>
                <a:gd name="T10" fmla="*/ 27 w 27"/>
                <a:gd name="T11" fmla="*/ 0 h 41"/>
                <a:gd name="T12" fmla="*/ 27 w 27"/>
                <a:gd name="T13" fmla="*/ 0 h 41"/>
                <a:gd name="T14" fmla="*/ 27 w 27"/>
                <a:gd name="T15" fmla="*/ 0 h 41"/>
                <a:gd name="T16" fmla="*/ 27 w 27"/>
                <a:gd name="T17" fmla="*/ 0 h 41"/>
                <a:gd name="T18" fmla="*/ 27 w 27"/>
                <a:gd name="T19" fmla="*/ 0 h 41"/>
                <a:gd name="T20" fmla="*/ 27 w 27"/>
                <a:gd name="T21" fmla="*/ 1 h 41"/>
                <a:gd name="T22" fmla="*/ 27 w 27"/>
                <a:gd name="T23" fmla="*/ 1 h 41"/>
                <a:gd name="T24" fmla="*/ 27 w 27"/>
                <a:gd name="T25" fmla="*/ 1 h 41"/>
                <a:gd name="T26" fmla="*/ 27 w 27"/>
                <a:gd name="T27" fmla="*/ 1 h 41"/>
                <a:gd name="T28" fmla="*/ 27 w 27"/>
                <a:gd name="T29" fmla="*/ 1 h 41"/>
                <a:gd name="T30" fmla="*/ 27 w 27"/>
                <a:gd name="T31" fmla="*/ 1 h 41"/>
                <a:gd name="T32" fmla="*/ 27 w 27"/>
                <a:gd name="T33" fmla="*/ 1 h 41"/>
                <a:gd name="T34" fmla="*/ 27 w 27"/>
                <a:gd name="T35" fmla="*/ 1 h 41"/>
                <a:gd name="T36" fmla="*/ 27 w 27"/>
                <a:gd name="T37" fmla="*/ 1 h 41"/>
                <a:gd name="T38" fmla="*/ 27 w 27"/>
                <a:gd name="T39" fmla="*/ 1 h 41"/>
                <a:gd name="T40" fmla="*/ 27 w 27"/>
                <a:gd name="T41" fmla="*/ 1 h 41"/>
                <a:gd name="T42" fmla="*/ 27 w 27"/>
                <a:gd name="T43" fmla="*/ 1 h 41"/>
                <a:gd name="T44" fmla="*/ 27 w 27"/>
                <a:gd name="T45" fmla="*/ 1 h 41"/>
                <a:gd name="T46" fmla="*/ 16 w 27"/>
                <a:gd name="T47" fmla="*/ 22 h 41"/>
                <a:gd name="T48" fmla="*/ 0 w 27"/>
                <a:gd name="T49" fmla="*/ 41 h 41"/>
                <a:gd name="T50" fmla="*/ 27 w 27"/>
                <a:gd name="T51" fmla="*/ 22 h 41"/>
                <a:gd name="T52" fmla="*/ 27 w 27"/>
                <a:gd name="T53" fmla="*/ 1 h 41"/>
                <a:gd name="T54" fmla="*/ 27 w 27"/>
                <a:gd name="T55" fmla="*/ 1 h 41"/>
                <a:gd name="T56" fmla="*/ 27 w 27"/>
                <a:gd name="T57" fmla="*/ 1 h 41"/>
                <a:gd name="T58" fmla="*/ 27 w 27"/>
                <a:gd name="T59" fmla="*/ 1 h 41"/>
                <a:gd name="T60" fmla="*/ 27 w 27"/>
                <a:gd name="T61" fmla="*/ 0 h 41"/>
                <a:gd name="T62" fmla="*/ 27 w 27"/>
                <a:gd name="T63" fmla="*/ 0 h 41"/>
                <a:gd name="T64" fmla="*/ 27 w 27"/>
                <a:gd name="T65" fmla="*/ 0 h 41"/>
                <a:gd name="T66" fmla="*/ 27 w 27"/>
                <a:gd name="T67" fmla="*/ 0 h 41"/>
                <a:gd name="T68" fmla="*/ 27 w 27"/>
                <a:gd name="T69" fmla="*/ 0 h 41"/>
                <a:gd name="T70" fmla="*/ 27 w 27"/>
                <a:gd name="T71" fmla="*/ 0 h 41"/>
                <a:gd name="T72" fmla="*/ 27 w 27"/>
                <a:gd name="T73" fmla="*/ 0 h 41"/>
                <a:gd name="T74" fmla="*/ 27 w 27"/>
                <a:gd name="T75" fmla="*/ 0 h 41"/>
                <a:gd name="T76" fmla="*/ 27 w 27"/>
                <a:gd name="T77" fmla="*/ 0 h 41"/>
                <a:gd name="T78" fmla="*/ 27 w 27"/>
                <a:gd name="T79" fmla="*/ 0 h 41"/>
                <a:gd name="T80" fmla="*/ 27 w 27"/>
                <a:gd name="T81" fmla="*/ 0 h 41"/>
                <a:gd name="T82" fmla="*/ 27 w 27"/>
                <a:gd name="T83" fmla="*/ 0 h 41"/>
                <a:gd name="T84" fmla="*/ 27 w 27"/>
                <a:gd name="T85" fmla="*/ 0 h 41"/>
                <a:gd name="T86" fmla="*/ 27 w 27"/>
                <a:gd name="T87" fmla="*/ 0 h 41"/>
                <a:gd name="T88" fmla="*/ 27 w 27"/>
                <a:gd name="T8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" h="41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3"/>
                    <a:pt x="21" y="12"/>
                    <a:pt x="16" y="22"/>
                  </a:cubicBezTo>
                  <a:cubicBezTo>
                    <a:pt x="11" y="30"/>
                    <a:pt x="6" y="38"/>
                    <a:pt x="0" y="41"/>
                  </a:cubicBezTo>
                  <a:cubicBezTo>
                    <a:pt x="12" y="40"/>
                    <a:pt x="21" y="33"/>
                    <a:pt x="27" y="22"/>
                  </a:cubicBezTo>
                  <a:cubicBezTo>
                    <a:pt x="26" y="12"/>
                    <a:pt x="27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9" name="Freeform 41">
              <a:extLst>
                <a:ext uri="{FF2B5EF4-FFF2-40B4-BE49-F238E27FC236}">
                  <a16:creationId xmlns:a16="http://schemas.microsoft.com/office/drawing/2014/main" id="{4561A9C4-C735-4844-BA35-DBC996DC9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1963" y="4773613"/>
              <a:ext cx="369888" cy="701675"/>
            </a:xfrm>
            <a:custGeom>
              <a:avLst/>
              <a:gdLst>
                <a:gd name="T0" fmla="*/ 100 w 132"/>
                <a:gd name="T1" fmla="*/ 210 h 250"/>
                <a:gd name="T2" fmla="*/ 100 w 132"/>
                <a:gd name="T3" fmla="*/ 210 h 250"/>
                <a:gd name="T4" fmla="*/ 132 w 132"/>
                <a:gd name="T5" fmla="*/ 250 h 250"/>
                <a:gd name="T6" fmla="*/ 132 w 132"/>
                <a:gd name="T7" fmla="*/ 250 h 250"/>
                <a:gd name="T8" fmla="*/ 100 w 132"/>
                <a:gd name="T9" fmla="*/ 210 h 250"/>
                <a:gd name="T10" fmla="*/ 0 w 132"/>
                <a:gd name="T11" fmla="*/ 1 h 250"/>
                <a:gd name="T12" fmla="*/ 0 w 132"/>
                <a:gd name="T13" fmla="*/ 1 h 250"/>
                <a:gd name="T14" fmla="*/ 0 w 132"/>
                <a:gd name="T15" fmla="*/ 1 h 250"/>
                <a:gd name="T16" fmla="*/ 0 w 132"/>
                <a:gd name="T17" fmla="*/ 1 h 250"/>
                <a:gd name="T18" fmla="*/ 0 w 132"/>
                <a:gd name="T19" fmla="*/ 0 h 250"/>
                <a:gd name="T20" fmla="*/ 0 w 132"/>
                <a:gd name="T21" fmla="*/ 2 h 250"/>
                <a:gd name="T22" fmla="*/ 0 w 132"/>
                <a:gd name="T23" fmla="*/ 3 h 250"/>
                <a:gd name="T24" fmla="*/ 0 w 132"/>
                <a:gd name="T25" fmla="*/ 1 h 250"/>
                <a:gd name="T26" fmla="*/ 0 w 132"/>
                <a:gd name="T2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250">
                  <a:moveTo>
                    <a:pt x="100" y="210"/>
                  </a:move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12" y="233"/>
                    <a:pt x="132" y="25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12" y="233"/>
                    <a:pt x="100" y="210"/>
                    <a:pt x="100" y="210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0" name="Freeform 42">
              <a:extLst>
                <a:ext uri="{FF2B5EF4-FFF2-40B4-BE49-F238E27FC236}">
                  <a16:creationId xmlns:a16="http://schemas.microsoft.com/office/drawing/2014/main" id="{D2CF20C4-BFC1-4639-81E9-0471E7754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5613" y="4776788"/>
              <a:ext cx="376238" cy="698500"/>
            </a:xfrm>
            <a:custGeom>
              <a:avLst/>
              <a:gdLst>
                <a:gd name="T0" fmla="*/ 2 w 134"/>
                <a:gd name="T1" fmla="*/ 0 h 249"/>
                <a:gd name="T2" fmla="*/ 2 w 134"/>
                <a:gd name="T3" fmla="*/ 0 h 249"/>
                <a:gd name="T4" fmla="*/ 2 w 134"/>
                <a:gd name="T5" fmla="*/ 0 h 249"/>
                <a:gd name="T6" fmla="*/ 2 w 134"/>
                <a:gd name="T7" fmla="*/ 0 h 249"/>
                <a:gd name="T8" fmla="*/ 2 w 134"/>
                <a:gd name="T9" fmla="*/ 2 h 249"/>
                <a:gd name="T10" fmla="*/ 134 w 134"/>
                <a:gd name="T11" fmla="*/ 249 h 249"/>
                <a:gd name="T12" fmla="*/ 102 w 134"/>
                <a:gd name="T13" fmla="*/ 209 h 249"/>
                <a:gd name="T14" fmla="*/ 102 w 134"/>
                <a:gd name="T15" fmla="*/ 209 h 249"/>
                <a:gd name="T16" fmla="*/ 89 w 134"/>
                <a:gd name="T17" fmla="*/ 192 h 249"/>
                <a:gd name="T18" fmla="*/ 89 w 134"/>
                <a:gd name="T19" fmla="*/ 192 h 249"/>
                <a:gd name="T20" fmla="*/ 13 w 134"/>
                <a:gd name="T21" fmla="*/ 42 h 249"/>
                <a:gd name="T22" fmla="*/ 2 w 134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24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0" y="100"/>
                    <a:pt x="57" y="207"/>
                    <a:pt x="134" y="249"/>
                  </a:cubicBezTo>
                  <a:cubicBezTo>
                    <a:pt x="114" y="232"/>
                    <a:pt x="102" y="209"/>
                    <a:pt x="102" y="209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2" y="209"/>
                    <a:pt x="97" y="203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70" y="164"/>
                    <a:pt x="33" y="106"/>
                    <a:pt x="13" y="42"/>
                  </a:cubicBezTo>
                  <a:cubicBezTo>
                    <a:pt x="8" y="27"/>
                    <a:pt x="5" y="13"/>
                    <a:pt x="2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1" name="Freeform 43">
              <a:extLst>
                <a:ext uri="{FF2B5EF4-FFF2-40B4-BE49-F238E27FC236}">
                  <a16:creationId xmlns:a16="http://schemas.microsoft.com/office/drawing/2014/main" id="{567E1889-55DA-4A30-84D2-08B29E2E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7475" y="4851400"/>
              <a:ext cx="4763" cy="25400"/>
            </a:xfrm>
            <a:custGeom>
              <a:avLst/>
              <a:gdLst>
                <a:gd name="T0" fmla="*/ 2 w 2"/>
                <a:gd name="T1" fmla="*/ 1 h 9"/>
                <a:gd name="T2" fmla="*/ 2 w 2"/>
                <a:gd name="T3" fmla="*/ 0 h 9"/>
                <a:gd name="T4" fmla="*/ 0 w 2"/>
                <a:gd name="T5" fmla="*/ 9 h 9"/>
                <a:gd name="T6" fmla="*/ 2 w 2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6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2" name="Freeform 44">
              <a:extLst>
                <a:ext uri="{FF2B5EF4-FFF2-40B4-BE49-F238E27FC236}">
                  <a16:creationId xmlns:a16="http://schemas.microsoft.com/office/drawing/2014/main" id="{188FF1B9-687D-48E7-BA89-64EE04660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9025" y="5357813"/>
              <a:ext cx="69850" cy="234950"/>
            </a:xfrm>
            <a:custGeom>
              <a:avLst/>
              <a:gdLst>
                <a:gd name="T0" fmla="*/ 1 w 25"/>
                <a:gd name="T1" fmla="*/ 84 h 84"/>
                <a:gd name="T2" fmla="*/ 1 w 25"/>
                <a:gd name="T3" fmla="*/ 84 h 84"/>
                <a:gd name="T4" fmla="*/ 1 w 25"/>
                <a:gd name="T5" fmla="*/ 84 h 84"/>
                <a:gd name="T6" fmla="*/ 1 w 25"/>
                <a:gd name="T7" fmla="*/ 84 h 84"/>
                <a:gd name="T8" fmla="*/ 0 w 25"/>
                <a:gd name="T9" fmla="*/ 84 h 84"/>
                <a:gd name="T10" fmla="*/ 0 w 25"/>
                <a:gd name="T11" fmla="*/ 84 h 84"/>
                <a:gd name="T12" fmla="*/ 0 w 25"/>
                <a:gd name="T13" fmla="*/ 84 h 84"/>
                <a:gd name="T14" fmla="*/ 0 w 25"/>
                <a:gd name="T15" fmla="*/ 84 h 84"/>
                <a:gd name="T16" fmla="*/ 0 w 25"/>
                <a:gd name="T17" fmla="*/ 84 h 84"/>
                <a:gd name="T18" fmla="*/ 0 w 25"/>
                <a:gd name="T19" fmla="*/ 84 h 84"/>
                <a:gd name="T20" fmla="*/ 25 w 25"/>
                <a:gd name="T21" fmla="*/ 0 h 84"/>
                <a:gd name="T22" fmla="*/ 1 w 25"/>
                <a:gd name="T23" fmla="*/ 84 h 84"/>
                <a:gd name="T24" fmla="*/ 25 w 25"/>
                <a:gd name="T25" fmla="*/ 0 h 84"/>
                <a:gd name="T26" fmla="*/ 25 w 2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84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moveTo>
                    <a:pt x="0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25" y="0"/>
                  </a:moveTo>
                  <a:cubicBezTo>
                    <a:pt x="25" y="0"/>
                    <a:pt x="21" y="84"/>
                    <a:pt x="1" y="84"/>
                  </a:cubicBezTo>
                  <a:cubicBezTo>
                    <a:pt x="21" y="84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3" name="Freeform 45">
              <a:extLst>
                <a:ext uri="{FF2B5EF4-FFF2-40B4-BE49-F238E27FC236}">
                  <a16:creationId xmlns:a16="http://schemas.microsoft.com/office/drawing/2014/main" id="{16490978-D5F4-4B18-9BAE-1E7930528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5" y="4756150"/>
              <a:ext cx="292100" cy="839788"/>
            </a:xfrm>
            <a:custGeom>
              <a:avLst/>
              <a:gdLst>
                <a:gd name="T0" fmla="*/ 104 w 104"/>
                <a:gd name="T1" fmla="*/ 0 h 299"/>
                <a:gd name="T2" fmla="*/ 104 w 104"/>
                <a:gd name="T3" fmla="*/ 0 h 299"/>
                <a:gd name="T4" fmla="*/ 32 w 104"/>
                <a:gd name="T5" fmla="*/ 203 h 299"/>
                <a:gd name="T6" fmla="*/ 32 w 104"/>
                <a:gd name="T7" fmla="*/ 203 h 299"/>
                <a:gd name="T8" fmla="*/ 25 w 104"/>
                <a:gd name="T9" fmla="*/ 214 h 299"/>
                <a:gd name="T10" fmla="*/ 25 w 104"/>
                <a:gd name="T11" fmla="*/ 214 h 299"/>
                <a:gd name="T12" fmla="*/ 1 w 104"/>
                <a:gd name="T13" fmla="*/ 298 h 299"/>
                <a:gd name="T14" fmla="*/ 1 w 104"/>
                <a:gd name="T15" fmla="*/ 298 h 299"/>
                <a:gd name="T16" fmla="*/ 1 w 104"/>
                <a:gd name="T17" fmla="*/ 298 h 299"/>
                <a:gd name="T18" fmla="*/ 1 w 104"/>
                <a:gd name="T19" fmla="*/ 298 h 299"/>
                <a:gd name="T20" fmla="*/ 1 w 104"/>
                <a:gd name="T21" fmla="*/ 298 h 299"/>
                <a:gd name="T22" fmla="*/ 0 w 104"/>
                <a:gd name="T23" fmla="*/ 298 h 299"/>
                <a:gd name="T24" fmla="*/ 0 w 104"/>
                <a:gd name="T25" fmla="*/ 298 h 299"/>
                <a:gd name="T26" fmla="*/ 0 w 104"/>
                <a:gd name="T27" fmla="*/ 298 h 299"/>
                <a:gd name="T28" fmla="*/ 0 w 104"/>
                <a:gd name="T29" fmla="*/ 299 h 299"/>
                <a:gd name="T30" fmla="*/ 3 w 104"/>
                <a:gd name="T31" fmla="*/ 299 h 299"/>
                <a:gd name="T32" fmla="*/ 25 w 104"/>
                <a:gd name="T33" fmla="*/ 283 h 299"/>
                <a:gd name="T34" fmla="*/ 41 w 104"/>
                <a:gd name="T35" fmla="*/ 223 h 299"/>
                <a:gd name="T36" fmla="*/ 101 w 104"/>
                <a:gd name="T37" fmla="*/ 63 h 299"/>
                <a:gd name="T38" fmla="*/ 101 w 104"/>
                <a:gd name="T39" fmla="*/ 63 h 299"/>
                <a:gd name="T40" fmla="*/ 104 w 104"/>
                <a:gd name="T4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299">
                  <a:moveTo>
                    <a:pt x="104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5" y="81"/>
                    <a:pt x="47" y="171"/>
                    <a:pt x="32" y="203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28" y="210"/>
                    <a:pt x="26" y="214"/>
                    <a:pt x="25" y="214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14"/>
                    <a:pt x="21" y="298"/>
                    <a:pt x="1" y="298"/>
                  </a:cubicBezTo>
                  <a:cubicBezTo>
                    <a:pt x="1" y="298"/>
                    <a:pt x="1" y="298"/>
                    <a:pt x="1" y="298"/>
                  </a:cubicBezTo>
                  <a:cubicBezTo>
                    <a:pt x="1" y="298"/>
                    <a:pt x="1" y="298"/>
                    <a:pt x="1" y="298"/>
                  </a:cubicBezTo>
                  <a:cubicBezTo>
                    <a:pt x="1" y="298"/>
                    <a:pt x="1" y="298"/>
                    <a:pt x="1" y="298"/>
                  </a:cubicBezTo>
                  <a:cubicBezTo>
                    <a:pt x="1" y="298"/>
                    <a:pt x="1" y="298"/>
                    <a:pt x="1" y="298"/>
                  </a:cubicBezTo>
                  <a:cubicBezTo>
                    <a:pt x="1" y="298"/>
                    <a:pt x="0" y="298"/>
                    <a:pt x="0" y="298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" y="299"/>
                    <a:pt x="2" y="299"/>
                    <a:pt x="3" y="299"/>
                  </a:cubicBezTo>
                  <a:cubicBezTo>
                    <a:pt x="11" y="299"/>
                    <a:pt x="19" y="289"/>
                    <a:pt x="25" y="283"/>
                  </a:cubicBezTo>
                  <a:cubicBezTo>
                    <a:pt x="33" y="263"/>
                    <a:pt x="33" y="243"/>
                    <a:pt x="41" y="223"/>
                  </a:cubicBezTo>
                  <a:cubicBezTo>
                    <a:pt x="68" y="166"/>
                    <a:pt x="88" y="126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4" y="0"/>
                    <a:pt x="104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4" name="Freeform 46">
              <a:extLst>
                <a:ext uri="{FF2B5EF4-FFF2-40B4-BE49-F238E27FC236}">
                  <a16:creationId xmlns:a16="http://schemas.microsoft.com/office/drawing/2014/main" id="{FE5A7B6A-1098-41C7-9179-A07E7F19E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3763" y="5427663"/>
              <a:ext cx="85725" cy="87313"/>
            </a:xfrm>
            <a:custGeom>
              <a:avLst/>
              <a:gdLst>
                <a:gd name="T0" fmla="*/ 30 w 30"/>
                <a:gd name="T1" fmla="*/ 0 h 31"/>
                <a:gd name="T2" fmla="*/ 21 w 30"/>
                <a:gd name="T3" fmla="*/ 29 h 31"/>
                <a:gd name="T4" fmla="*/ 21 w 30"/>
                <a:gd name="T5" fmla="*/ 29 h 31"/>
                <a:gd name="T6" fmla="*/ 30 w 30"/>
                <a:gd name="T7" fmla="*/ 0 h 31"/>
                <a:gd name="T8" fmla="*/ 30 w 30"/>
                <a:gd name="T9" fmla="*/ 0 h 31"/>
                <a:gd name="T10" fmla="*/ 30 w 30"/>
                <a:gd name="T11" fmla="*/ 0 h 31"/>
                <a:gd name="T12" fmla="*/ 30 w 30"/>
                <a:gd name="T13" fmla="*/ 0 h 31"/>
                <a:gd name="T14" fmla="*/ 30 w 30"/>
                <a:gd name="T15" fmla="*/ 0 h 31"/>
                <a:gd name="T16" fmla="*/ 0 w 30"/>
                <a:gd name="T17" fmla="*/ 31 h 31"/>
                <a:gd name="T18" fmla="*/ 0 w 30"/>
                <a:gd name="T19" fmla="*/ 31 h 31"/>
                <a:gd name="T20" fmla="*/ 30 w 30"/>
                <a:gd name="T21" fmla="*/ 0 h 31"/>
                <a:gd name="T22" fmla="*/ 30 w 30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30" y="0"/>
                  </a:moveTo>
                  <a:cubicBezTo>
                    <a:pt x="29" y="3"/>
                    <a:pt x="24" y="16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16"/>
                    <a:pt x="29" y="3"/>
                    <a:pt x="30" y="0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30" y="0"/>
                  </a:moveTo>
                  <a:cubicBezTo>
                    <a:pt x="29" y="1"/>
                    <a:pt x="14" y="2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4" y="26"/>
                    <a:pt x="29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5" name="Freeform 47">
              <a:extLst>
                <a:ext uri="{FF2B5EF4-FFF2-40B4-BE49-F238E27FC236}">
                  <a16:creationId xmlns:a16="http://schemas.microsoft.com/office/drawing/2014/main" id="{DDC29CA1-51F0-4B5E-98CC-15F1E2829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5427663"/>
              <a:ext cx="85725" cy="88900"/>
            </a:xfrm>
            <a:custGeom>
              <a:avLst/>
              <a:gdLst>
                <a:gd name="T0" fmla="*/ 30 w 30"/>
                <a:gd name="T1" fmla="*/ 0 h 32"/>
                <a:gd name="T2" fmla="*/ 0 w 30"/>
                <a:gd name="T3" fmla="*/ 31 h 32"/>
                <a:gd name="T4" fmla="*/ 7 w 30"/>
                <a:gd name="T5" fmla="*/ 32 h 32"/>
                <a:gd name="T6" fmla="*/ 21 w 30"/>
                <a:gd name="T7" fmla="*/ 29 h 32"/>
                <a:gd name="T8" fmla="*/ 30 w 30"/>
                <a:gd name="T9" fmla="*/ 0 h 32"/>
                <a:gd name="T10" fmla="*/ 30 w 30"/>
                <a:gd name="T11" fmla="*/ 0 h 32"/>
                <a:gd name="T12" fmla="*/ 30 w 30"/>
                <a:gd name="T13" fmla="*/ 0 h 32"/>
                <a:gd name="T14" fmla="*/ 30 w 3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cubicBezTo>
                    <a:pt x="29" y="1"/>
                    <a:pt x="14" y="26"/>
                    <a:pt x="0" y="31"/>
                  </a:cubicBezTo>
                  <a:cubicBezTo>
                    <a:pt x="3" y="32"/>
                    <a:pt x="5" y="32"/>
                    <a:pt x="7" y="32"/>
                  </a:cubicBezTo>
                  <a:cubicBezTo>
                    <a:pt x="12" y="32"/>
                    <a:pt x="17" y="31"/>
                    <a:pt x="21" y="29"/>
                  </a:cubicBezTo>
                  <a:cubicBezTo>
                    <a:pt x="24" y="16"/>
                    <a:pt x="29" y="3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64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6" name="Freeform 48">
              <a:extLst>
                <a:ext uri="{FF2B5EF4-FFF2-40B4-BE49-F238E27FC236}">
                  <a16:creationId xmlns:a16="http://schemas.microsoft.com/office/drawing/2014/main" id="{23930D39-A637-4EF2-A00E-6882BCA2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4232275"/>
              <a:ext cx="1023938" cy="1093788"/>
            </a:xfrm>
            <a:custGeom>
              <a:avLst/>
              <a:gdLst>
                <a:gd name="T0" fmla="*/ 207 w 364"/>
                <a:gd name="T1" fmla="*/ 358 h 390"/>
                <a:gd name="T2" fmla="*/ 205 w 364"/>
                <a:gd name="T3" fmla="*/ 362 h 390"/>
                <a:gd name="T4" fmla="*/ 204 w 364"/>
                <a:gd name="T5" fmla="*/ 361 h 390"/>
                <a:gd name="T6" fmla="*/ 170 w 364"/>
                <a:gd name="T7" fmla="*/ 348 h 390"/>
                <a:gd name="T8" fmla="*/ 164 w 364"/>
                <a:gd name="T9" fmla="*/ 337 h 390"/>
                <a:gd name="T10" fmla="*/ 164 w 364"/>
                <a:gd name="T11" fmla="*/ 337 h 390"/>
                <a:gd name="T12" fmla="*/ 107 w 364"/>
                <a:gd name="T13" fmla="*/ 386 h 390"/>
                <a:gd name="T14" fmla="*/ 31 w 364"/>
                <a:gd name="T15" fmla="*/ 236 h 390"/>
                <a:gd name="T16" fmla="*/ 20 w 364"/>
                <a:gd name="T17" fmla="*/ 194 h 390"/>
                <a:gd name="T18" fmla="*/ 40 w 364"/>
                <a:gd name="T19" fmla="*/ 47 h 390"/>
                <a:gd name="T20" fmla="*/ 140 w 364"/>
                <a:gd name="T21" fmla="*/ 35 h 390"/>
                <a:gd name="T22" fmla="*/ 161 w 364"/>
                <a:gd name="T23" fmla="*/ 79 h 390"/>
                <a:gd name="T24" fmla="*/ 198 w 364"/>
                <a:gd name="T25" fmla="*/ 63 h 390"/>
                <a:gd name="T26" fmla="*/ 199 w 364"/>
                <a:gd name="T27" fmla="*/ 63 h 390"/>
                <a:gd name="T28" fmla="*/ 237 w 364"/>
                <a:gd name="T29" fmla="*/ 84 h 390"/>
                <a:gd name="T30" fmla="*/ 266 w 364"/>
                <a:gd name="T31" fmla="*/ 36 h 390"/>
                <a:gd name="T32" fmla="*/ 266 w 364"/>
                <a:gd name="T33" fmla="*/ 36 h 390"/>
                <a:gd name="T34" fmla="*/ 349 w 364"/>
                <a:gd name="T35" fmla="*/ 61 h 390"/>
                <a:gd name="T36" fmla="*/ 347 w 364"/>
                <a:gd name="T37" fmla="*/ 187 h 390"/>
                <a:gd name="T38" fmla="*/ 275 w 364"/>
                <a:gd name="T39" fmla="*/ 390 h 390"/>
                <a:gd name="T40" fmla="*/ 207 w 364"/>
                <a:gd name="T41" fmla="*/ 35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4" h="390">
                  <a:moveTo>
                    <a:pt x="207" y="358"/>
                  </a:moveTo>
                  <a:cubicBezTo>
                    <a:pt x="206" y="359"/>
                    <a:pt x="206" y="361"/>
                    <a:pt x="205" y="362"/>
                  </a:cubicBezTo>
                  <a:cubicBezTo>
                    <a:pt x="204" y="361"/>
                    <a:pt x="204" y="361"/>
                    <a:pt x="204" y="361"/>
                  </a:cubicBezTo>
                  <a:cubicBezTo>
                    <a:pt x="204" y="348"/>
                    <a:pt x="170" y="348"/>
                    <a:pt x="170" y="348"/>
                  </a:cubicBezTo>
                  <a:cubicBezTo>
                    <a:pt x="168" y="345"/>
                    <a:pt x="166" y="341"/>
                    <a:pt x="164" y="337"/>
                  </a:cubicBezTo>
                  <a:cubicBezTo>
                    <a:pt x="164" y="337"/>
                    <a:pt x="164" y="337"/>
                    <a:pt x="164" y="337"/>
                  </a:cubicBezTo>
                  <a:cubicBezTo>
                    <a:pt x="150" y="367"/>
                    <a:pt x="111" y="384"/>
                    <a:pt x="107" y="386"/>
                  </a:cubicBezTo>
                  <a:cubicBezTo>
                    <a:pt x="88" y="358"/>
                    <a:pt x="51" y="300"/>
                    <a:pt x="31" y="236"/>
                  </a:cubicBezTo>
                  <a:cubicBezTo>
                    <a:pt x="26" y="221"/>
                    <a:pt x="23" y="207"/>
                    <a:pt x="20" y="194"/>
                  </a:cubicBezTo>
                  <a:cubicBezTo>
                    <a:pt x="0" y="88"/>
                    <a:pt x="40" y="47"/>
                    <a:pt x="40" y="47"/>
                  </a:cubicBezTo>
                  <a:cubicBezTo>
                    <a:pt x="76" y="0"/>
                    <a:pt x="140" y="35"/>
                    <a:pt x="140" y="35"/>
                  </a:cubicBezTo>
                  <a:cubicBezTo>
                    <a:pt x="140" y="35"/>
                    <a:pt x="141" y="69"/>
                    <a:pt x="161" y="79"/>
                  </a:cubicBezTo>
                  <a:cubicBezTo>
                    <a:pt x="180" y="88"/>
                    <a:pt x="195" y="67"/>
                    <a:pt x="198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3" y="68"/>
                    <a:pt x="223" y="95"/>
                    <a:pt x="237" y="84"/>
                  </a:cubicBezTo>
                  <a:cubicBezTo>
                    <a:pt x="252" y="73"/>
                    <a:pt x="266" y="38"/>
                    <a:pt x="266" y="36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6" y="36"/>
                    <a:pt x="317" y="4"/>
                    <a:pt x="349" y="61"/>
                  </a:cubicBezTo>
                  <a:cubicBezTo>
                    <a:pt x="364" y="87"/>
                    <a:pt x="359" y="135"/>
                    <a:pt x="347" y="187"/>
                  </a:cubicBezTo>
                  <a:cubicBezTo>
                    <a:pt x="328" y="268"/>
                    <a:pt x="290" y="358"/>
                    <a:pt x="275" y="390"/>
                  </a:cubicBezTo>
                  <a:cubicBezTo>
                    <a:pt x="251" y="387"/>
                    <a:pt x="207" y="358"/>
                    <a:pt x="207" y="358"/>
                  </a:cubicBezTo>
                  <a:close/>
                </a:path>
              </a:pathLst>
            </a:custGeom>
            <a:solidFill>
              <a:srgbClr val="6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7" name="Freeform 49">
              <a:extLst>
                <a:ext uri="{FF2B5EF4-FFF2-40B4-BE49-F238E27FC236}">
                  <a16:creationId xmlns:a16="http://schemas.microsoft.com/office/drawing/2014/main" id="{27231E7D-F0A1-459E-90FD-66330F5A3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950" y="5208588"/>
              <a:ext cx="238125" cy="285750"/>
            </a:xfrm>
            <a:custGeom>
              <a:avLst/>
              <a:gdLst>
                <a:gd name="T0" fmla="*/ 70 w 85"/>
                <a:gd name="T1" fmla="*/ 51 h 102"/>
                <a:gd name="T2" fmla="*/ 41 w 85"/>
                <a:gd name="T3" fmla="*/ 102 h 102"/>
                <a:gd name="T4" fmla="*/ 41 w 85"/>
                <a:gd name="T5" fmla="*/ 102 h 102"/>
                <a:gd name="T6" fmla="*/ 0 w 85"/>
                <a:gd name="T7" fmla="*/ 55 h 102"/>
                <a:gd name="T8" fmla="*/ 37 w 85"/>
                <a:gd name="T9" fmla="*/ 29 h 102"/>
                <a:gd name="T10" fmla="*/ 50 w 85"/>
                <a:gd name="T11" fmla="*/ 0 h 102"/>
                <a:gd name="T12" fmla="*/ 84 w 85"/>
                <a:gd name="T13" fmla="*/ 13 h 102"/>
                <a:gd name="T14" fmla="*/ 85 w 85"/>
                <a:gd name="T15" fmla="*/ 14 h 102"/>
                <a:gd name="T16" fmla="*/ 83 w 85"/>
                <a:gd name="T17" fmla="*/ 20 h 102"/>
                <a:gd name="T18" fmla="*/ 84 w 85"/>
                <a:gd name="T19" fmla="*/ 22 h 102"/>
                <a:gd name="T20" fmla="*/ 83 w 85"/>
                <a:gd name="T21" fmla="*/ 22 h 102"/>
                <a:gd name="T22" fmla="*/ 40 w 85"/>
                <a:gd name="T23" fmla="*/ 39 h 102"/>
                <a:gd name="T24" fmla="*/ 70 w 85"/>
                <a:gd name="T2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2">
                  <a:moveTo>
                    <a:pt x="70" y="51"/>
                  </a:moveTo>
                  <a:cubicBezTo>
                    <a:pt x="70" y="51"/>
                    <a:pt x="40" y="86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15" y="84"/>
                    <a:pt x="0" y="55"/>
                    <a:pt x="0" y="55"/>
                  </a:cubicBezTo>
                  <a:cubicBezTo>
                    <a:pt x="0" y="55"/>
                    <a:pt x="25" y="41"/>
                    <a:pt x="37" y="29"/>
                  </a:cubicBezTo>
                  <a:cubicBezTo>
                    <a:pt x="55" y="11"/>
                    <a:pt x="50" y="0"/>
                    <a:pt x="50" y="0"/>
                  </a:cubicBezTo>
                  <a:cubicBezTo>
                    <a:pt x="50" y="0"/>
                    <a:pt x="84" y="0"/>
                    <a:pt x="84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8"/>
                    <a:pt x="83" y="20"/>
                    <a:pt x="83" y="20"/>
                  </a:cubicBezTo>
                  <a:cubicBezTo>
                    <a:pt x="83" y="21"/>
                    <a:pt x="83" y="21"/>
                    <a:pt x="84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37" y="23"/>
                    <a:pt x="40" y="39"/>
                  </a:cubicBezTo>
                  <a:cubicBezTo>
                    <a:pt x="43" y="55"/>
                    <a:pt x="70" y="51"/>
                    <a:pt x="70" y="51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8" name="Freeform 50">
              <a:extLst>
                <a:ext uri="{FF2B5EF4-FFF2-40B4-BE49-F238E27FC236}">
                  <a16:creationId xmlns:a16="http://schemas.microsoft.com/office/drawing/2014/main" id="{7EE2E06B-7623-46AC-BD35-F65A527DB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5270500"/>
              <a:ext cx="312738" cy="328613"/>
            </a:xfrm>
            <a:custGeom>
              <a:avLst/>
              <a:gdLst>
                <a:gd name="T0" fmla="*/ 47 w 111"/>
                <a:gd name="T1" fmla="*/ 56 h 117"/>
                <a:gd name="T2" fmla="*/ 7 w 111"/>
                <a:gd name="T3" fmla="*/ 86 h 117"/>
                <a:gd name="T4" fmla="*/ 4 w 111"/>
                <a:gd name="T5" fmla="*/ 80 h 117"/>
                <a:gd name="T6" fmla="*/ 33 w 111"/>
                <a:gd name="T7" fmla="*/ 29 h 117"/>
                <a:gd name="T8" fmla="*/ 3 w 111"/>
                <a:gd name="T9" fmla="*/ 17 h 117"/>
                <a:gd name="T10" fmla="*/ 46 w 111"/>
                <a:gd name="T11" fmla="*/ 0 h 117"/>
                <a:gd name="T12" fmla="*/ 47 w 111"/>
                <a:gd name="T13" fmla="*/ 0 h 117"/>
                <a:gd name="T14" fmla="*/ 111 w 111"/>
                <a:gd name="T15" fmla="*/ 31 h 117"/>
                <a:gd name="T16" fmla="*/ 86 w 111"/>
                <a:gd name="T17" fmla="*/ 115 h 117"/>
                <a:gd name="T18" fmla="*/ 75 w 111"/>
                <a:gd name="T19" fmla="*/ 67 h 117"/>
                <a:gd name="T20" fmla="*/ 41 w 111"/>
                <a:gd name="T21" fmla="*/ 109 h 117"/>
                <a:gd name="T22" fmla="*/ 47 w 111"/>
                <a:gd name="T23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7">
                  <a:moveTo>
                    <a:pt x="47" y="56"/>
                  </a:moveTo>
                  <a:cubicBezTo>
                    <a:pt x="46" y="58"/>
                    <a:pt x="20" y="97"/>
                    <a:pt x="7" y="86"/>
                  </a:cubicBezTo>
                  <a:cubicBezTo>
                    <a:pt x="5" y="85"/>
                    <a:pt x="4" y="83"/>
                    <a:pt x="4" y="80"/>
                  </a:cubicBezTo>
                  <a:cubicBezTo>
                    <a:pt x="3" y="64"/>
                    <a:pt x="33" y="29"/>
                    <a:pt x="33" y="29"/>
                  </a:cubicBezTo>
                  <a:cubicBezTo>
                    <a:pt x="33" y="29"/>
                    <a:pt x="6" y="33"/>
                    <a:pt x="3" y="17"/>
                  </a:cubicBezTo>
                  <a:cubicBezTo>
                    <a:pt x="0" y="1"/>
                    <a:pt x="46" y="0"/>
                    <a:pt x="4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9" y="19"/>
                    <a:pt x="108" y="31"/>
                    <a:pt x="111" y="31"/>
                  </a:cubicBezTo>
                  <a:cubicBezTo>
                    <a:pt x="111" y="31"/>
                    <a:pt x="107" y="117"/>
                    <a:pt x="86" y="115"/>
                  </a:cubicBezTo>
                  <a:cubicBezTo>
                    <a:pt x="71" y="114"/>
                    <a:pt x="75" y="69"/>
                    <a:pt x="75" y="67"/>
                  </a:cubicBezTo>
                  <a:cubicBezTo>
                    <a:pt x="75" y="66"/>
                    <a:pt x="56" y="114"/>
                    <a:pt x="41" y="109"/>
                  </a:cubicBezTo>
                  <a:cubicBezTo>
                    <a:pt x="27" y="105"/>
                    <a:pt x="47" y="58"/>
                    <a:pt x="47" y="56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9" name="Freeform 51">
              <a:extLst>
                <a:ext uri="{FF2B5EF4-FFF2-40B4-BE49-F238E27FC236}">
                  <a16:creationId xmlns:a16="http://schemas.microsoft.com/office/drawing/2014/main" id="{1D0416F8-491C-4993-93F9-14367165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5811838"/>
              <a:ext cx="447675" cy="715963"/>
            </a:xfrm>
            <a:custGeom>
              <a:avLst/>
              <a:gdLst>
                <a:gd name="T0" fmla="*/ 159 w 159"/>
                <a:gd name="T1" fmla="*/ 229 h 255"/>
                <a:gd name="T2" fmla="*/ 158 w 159"/>
                <a:gd name="T3" fmla="*/ 230 h 255"/>
                <a:gd name="T4" fmla="*/ 70 w 159"/>
                <a:gd name="T5" fmla="*/ 235 h 255"/>
                <a:gd name="T6" fmla="*/ 0 w 159"/>
                <a:gd name="T7" fmla="*/ 33 h 255"/>
                <a:gd name="T8" fmla="*/ 0 w 159"/>
                <a:gd name="T9" fmla="*/ 32 h 255"/>
                <a:gd name="T10" fmla="*/ 105 w 159"/>
                <a:gd name="T11" fmla="*/ 0 h 255"/>
                <a:gd name="T12" fmla="*/ 159 w 159"/>
                <a:gd name="T13" fmla="*/ 22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55">
                  <a:moveTo>
                    <a:pt x="159" y="229"/>
                  </a:moveTo>
                  <a:cubicBezTo>
                    <a:pt x="158" y="230"/>
                    <a:pt x="158" y="230"/>
                    <a:pt x="158" y="230"/>
                  </a:cubicBezTo>
                  <a:cubicBezTo>
                    <a:pt x="112" y="255"/>
                    <a:pt x="70" y="235"/>
                    <a:pt x="70" y="235"/>
                  </a:cubicBezTo>
                  <a:cubicBezTo>
                    <a:pt x="17" y="109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1" y="27"/>
                    <a:pt x="76" y="14"/>
                    <a:pt x="105" y="0"/>
                  </a:cubicBezTo>
                  <a:cubicBezTo>
                    <a:pt x="126" y="131"/>
                    <a:pt x="148" y="195"/>
                    <a:pt x="159" y="229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0" name="Freeform 52">
              <a:extLst>
                <a:ext uri="{FF2B5EF4-FFF2-40B4-BE49-F238E27FC236}">
                  <a16:creationId xmlns:a16="http://schemas.microsoft.com/office/drawing/2014/main" id="{14B112AC-C8CD-428B-98A0-C64C20AB8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0550" y="5829300"/>
              <a:ext cx="338138" cy="771525"/>
            </a:xfrm>
            <a:custGeom>
              <a:avLst/>
              <a:gdLst>
                <a:gd name="T0" fmla="*/ 120 w 120"/>
                <a:gd name="T1" fmla="*/ 259 h 275"/>
                <a:gd name="T2" fmla="*/ 119 w 120"/>
                <a:gd name="T3" fmla="*/ 260 h 275"/>
                <a:gd name="T4" fmla="*/ 31 w 120"/>
                <a:gd name="T5" fmla="*/ 247 h 275"/>
                <a:gd name="T6" fmla="*/ 0 w 120"/>
                <a:gd name="T7" fmla="*/ 0 h 275"/>
                <a:gd name="T8" fmla="*/ 113 w 120"/>
                <a:gd name="T9" fmla="*/ 27 h 275"/>
                <a:gd name="T10" fmla="*/ 120 w 120"/>
                <a:gd name="T11" fmla="*/ 25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75">
                  <a:moveTo>
                    <a:pt x="120" y="259"/>
                  </a:moveTo>
                  <a:cubicBezTo>
                    <a:pt x="119" y="260"/>
                    <a:pt x="119" y="260"/>
                    <a:pt x="119" y="260"/>
                  </a:cubicBezTo>
                  <a:cubicBezTo>
                    <a:pt x="69" y="275"/>
                    <a:pt x="31" y="247"/>
                    <a:pt x="31" y="247"/>
                  </a:cubicBezTo>
                  <a:cubicBezTo>
                    <a:pt x="26" y="229"/>
                    <a:pt x="1" y="8"/>
                    <a:pt x="0" y="0"/>
                  </a:cubicBezTo>
                  <a:cubicBezTo>
                    <a:pt x="29" y="11"/>
                    <a:pt x="67" y="21"/>
                    <a:pt x="113" y="27"/>
                  </a:cubicBezTo>
                  <a:cubicBezTo>
                    <a:pt x="107" y="159"/>
                    <a:pt x="116" y="224"/>
                    <a:pt x="120" y="259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1" name="Freeform 53">
              <a:extLst>
                <a:ext uri="{FF2B5EF4-FFF2-40B4-BE49-F238E27FC236}">
                  <a16:creationId xmlns:a16="http://schemas.microsoft.com/office/drawing/2014/main" id="{8F42215D-573F-4B37-AC4A-70A30CFFA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5" y="5830888"/>
              <a:ext cx="3175" cy="17463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6 h 6"/>
                <a:gd name="T4" fmla="*/ 1 w 1"/>
                <a:gd name="T5" fmla="*/ 6 h 6"/>
                <a:gd name="T6" fmla="*/ 0 w 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2" name="Freeform 54">
              <a:extLst>
                <a:ext uri="{FF2B5EF4-FFF2-40B4-BE49-F238E27FC236}">
                  <a16:creationId xmlns:a16="http://schemas.microsoft.com/office/drawing/2014/main" id="{9B59C561-C9A3-4896-B4F5-0662C9D30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5811838"/>
              <a:ext cx="301625" cy="128588"/>
            </a:xfrm>
            <a:custGeom>
              <a:avLst/>
              <a:gdLst>
                <a:gd name="T0" fmla="*/ 105 w 107"/>
                <a:gd name="T1" fmla="*/ 0 h 46"/>
                <a:gd name="T2" fmla="*/ 0 w 107"/>
                <a:gd name="T3" fmla="*/ 32 h 46"/>
                <a:gd name="T4" fmla="*/ 0 w 107"/>
                <a:gd name="T5" fmla="*/ 33 h 46"/>
                <a:gd name="T6" fmla="*/ 3 w 107"/>
                <a:gd name="T7" fmla="*/ 46 h 46"/>
                <a:gd name="T8" fmla="*/ 107 w 107"/>
                <a:gd name="T9" fmla="*/ 13 h 46"/>
                <a:gd name="T10" fmla="*/ 106 w 107"/>
                <a:gd name="T11" fmla="*/ 7 h 46"/>
                <a:gd name="T12" fmla="*/ 105 w 107"/>
                <a:gd name="T13" fmla="*/ 0 h 46"/>
                <a:gd name="T14" fmla="*/ 105 w 107"/>
                <a:gd name="T15" fmla="*/ 0 h 46"/>
                <a:gd name="T16" fmla="*/ 105 w 107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6">
                  <a:moveTo>
                    <a:pt x="105" y="0"/>
                  </a:moveTo>
                  <a:cubicBezTo>
                    <a:pt x="76" y="14"/>
                    <a:pt x="41" y="27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37"/>
                    <a:pt x="3" y="46"/>
                  </a:cubicBezTo>
                  <a:cubicBezTo>
                    <a:pt x="42" y="45"/>
                    <a:pt x="76" y="33"/>
                    <a:pt x="107" y="13"/>
                  </a:cubicBezTo>
                  <a:cubicBezTo>
                    <a:pt x="106" y="11"/>
                    <a:pt x="106" y="9"/>
                    <a:pt x="106" y="7"/>
                  </a:cubicBezTo>
                  <a:cubicBezTo>
                    <a:pt x="105" y="5"/>
                    <a:pt x="105" y="3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3" name="Freeform 55">
              <a:extLst>
                <a:ext uri="{FF2B5EF4-FFF2-40B4-BE49-F238E27FC236}">
                  <a16:creationId xmlns:a16="http://schemas.microsoft.com/office/drawing/2014/main" id="{D089621F-1C5C-4B3B-96FE-B809DE9F8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2050" y="5848350"/>
              <a:ext cx="438150" cy="679450"/>
            </a:xfrm>
            <a:custGeom>
              <a:avLst/>
              <a:gdLst>
                <a:gd name="T0" fmla="*/ 104 w 156"/>
                <a:gd name="T1" fmla="*/ 0 h 242"/>
                <a:gd name="T2" fmla="*/ 0 w 156"/>
                <a:gd name="T3" fmla="*/ 33 h 242"/>
                <a:gd name="T4" fmla="*/ 67 w 156"/>
                <a:gd name="T5" fmla="*/ 222 h 242"/>
                <a:gd name="T6" fmla="*/ 155 w 156"/>
                <a:gd name="T7" fmla="*/ 217 h 242"/>
                <a:gd name="T8" fmla="*/ 156 w 156"/>
                <a:gd name="T9" fmla="*/ 216 h 242"/>
                <a:gd name="T10" fmla="*/ 104 w 156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42">
                  <a:moveTo>
                    <a:pt x="104" y="0"/>
                  </a:moveTo>
                  <a:cubicBezTo>
                    <a:pt x="73" y="20"/>
                    <a:pt x="39" y="32"/>
                    <a:pt x="0" y="33"/>
                  </a:cubicBezTo>
                  <a:cubicBezTo>
                    <a:pt x="7" y="59"/>
                    <a:pt x="26" y="126"/>
                    <a:pt x="67" y="222"/>
                  </a:cubicBezTo>
                  <a:cubicBezTo>
                    <a:pt x="67" y="222"/>
                    <a:pt x="109" y="242"/>
                    <a:pt x="155" y="217"/>
                  </a:cubicBezTo>
                  <a:cubicBezTo>
                    <a:pt x="156" y="216"/>
                    <a:pt x="156" y="216"/>
                    <a:pt x="156" y="216"/>
                  </a:cubicBezTo>
                  <a:cubicBezTo>
                    <a:pt x="145" y="183"/>
                    <a:pt x="124" y="122"/>
                    <a:pt x="104" y="0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4" name="Freeform 56">
              <a:extLst>
                <a:ext uri="{FF2B5EF4-FFF2-40B4-BE49-F238E27FC236}">
                  <a16:creationId xmlns:a16="http://schemas.microsoft.com/office/drawing/2014/main" id="{7564C12A-DAE8-44AB-AF2B-81CFB3CEB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0550" y="5829300"/>
              <a:ext cx="317500" cy="95250"/>
            </a:xfrm>
            <a:custGeom>
              <a:avLst/>
              <a:gdLst>
                <a:gd name="T0" fmla="*/ 113 w 113"/>
                <a:gd name="T1" fmla="*/ 27 h 34"/>
                <a:gd name="T2" fmla="*/ 113 w 113"/>
                <a:gd name="T3" fmla="*/ 34 h 34"/>
                <a:gd name="T4" fmla="*/ 113 w 113"/>
                <a:gd name="T5" fmla="*/ 34 h 34"/>
                <a:gd name="T6" fmla="*/ 113 w 113"/>
                <a:gd name="T7" fmla="*/ 27 h 34"/>
                <a:gd name="T8" fmla="*/ 0 w 113"/>
                <a:gd name="T9" fmla="*/ 0 h 34"/>
                <a:gd name="T10" fmla="*/ 1 w 113"/>
                <a:gd name="T11" fmla="*/ 11 h 34"/>
                <a:gd name="T12" fmla="*/ 1 w 113"/>
                <a:gd name="T13" fmla="*/ 11 h 34"/>
                <a:gd name="T14" fmla="*/ 0 w 113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34">
                  <a:moveTo>
                    <a:pt x="113" y="27"/>
                  </a:moveTo>
                  <a:cubicBezTo>
                    <a:pt x="113" y="29"/>
                    <a:pt x="113" y="32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3" y="32"/>
                    <a:pt x="113" y="30"/>
                    <a:pt x="113" y="27"/>
                  </a:cubicBezTo>
                  <a:moveTo>
                    <a:pt x="0" y="0"/>
                  </a:moveTo>
                  <a:cubicBezTo>
                    <a:pt x="0" y="1"/>
                    <a:pt x="0" y="5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5"/>
                    <a:pt x="0" y="1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5" name="Freeform 57">
              <a:extLst>
                <a:ext uri="{FF2B5EF4-FFF2-40B4-BE49-F238E27FC236}">
                  <a16:creationId xmlns:a16="http://schemas.microsoft.com/office/drawing/2014/main" id="{339EAD16-14A3-44F0-8AB6-9BEC4767E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0550" y="5829300"/>
              <a:ext cx="317500" cy="96838"/>
            </a:xfrm>
            <a:custGeom>
              <a:avLst/>
              <a:gdLst>
                <a:gd name="T0" fmla="*/ 0 w 113"/>
                <a:gd name="T1" fmla="*/ 0 h 35"/>
                <a:gd name="T2" fmla="*/ 0 w 113"/>
                <a:gd name="T3" fmla="*/ 0 h 35"/>
                <a:gd name="T4" fmla="*/ 1 w 113"/>
                <a:gd name="T5" fmla="*/ 11 h 35"/>
                <a:gd name="T6" fmla="*/ 100 w 113"/>
                <a:gd name="T7" fmla="*/ 35 h 35"/>
                <a:gd name="T8" fmla="*/ 113 w 113"/>
                <a:gd name="T9" fmla="*/ 34 h 35"/>
                <a:gd name="T10" fmla="*/ 113 w 113"/>
                <a:gd name="T11" fmla="*/ 27 h 35"/>
                <a:gd name="T12" fmla="*/ 113 w 113"/>
                <a:gd name="T13" fmla="*/ 27 h 35"/>
                <a:gd name="T14" fmla="*/ 0 w 113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3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5"/>
                    <a:pt x="1" y="11"/>
                  </a:cubicBezTo>
                  <a:cubicBezTo>
                    <a:pt x="32" y="28"/>
                    <a:pt x="66" y="35"/>
                    <a:pt x="100" y="35"/>
                  </a:cubicBezTo>
                  <a:cubicBezTo>
                    <a:pt x="105" y="35"/>
                    <a:pt x="109" y="35"/>
                    <a:pt x="113" y="34"/>
                  </a:cubicBezTo>
                  <a:cubicBezTo>
                    <a:pt x="113" y="32"/>
                    <a:pt x="113" y="29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67" y="21"/>
                    <a:pt x="29" y="11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6" name="Freeform 58">
              <a:extLst>
                <a:ext uri="{FF2B5EF4-FFF2-40B4-BE49-F238E27FC236}">
                  <a16:creationId xmlns:a16="http://schemas.microsoft.com/office/drawing/2014/main" id="{C3B8EBA5-9F47-452F-BB38-C26E45F60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725" y="5859463"/>
              <a:ext cx="334963" cy="741363"/>
            </a:xfrm>
            <a:custGeom>
              <a:avLst/>
              <a:gdLst>
                <a:gd name="T0" fmla="*/ 112 w 119"/>
                <a:gd name="T1" fmla="*/ 23 h 264"/>
                <a:gd name="T2" fmla="*/ 0 w 119"/>
                <a:gd name="T3" fmla="*/ 0 h 264"/>
                <a:gd name="T4" fmla="*/ 30 w 119"/>
                <a:gd name="T5" fmla="*/ 236 h 264"/>
                <a:gd name="T6" fmla="*/ 118 w 119"/>
                <a:gd name="T7" fmla="*/ 249 h 264"/>
                <a:gd name="T8" fmla="*/ 119 w 119"/>
                <a:gd name="T9" fmla="*/ 248 h 264"/>
                <a:gd name="T10" fmla="*/ 112 w 119"/>
                <a:gd name="T11" fmla="*/ 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64">
                  <a:moveTo>
                    <a:pt x="112" y="23"/>
                  </a:moveTo>
                  <a:cubicBezTo>
                    <a:pt x="73" y="25"/>
                    <a:pt x="35" y="19"/>
                    <a:pt x="0" y="0"/>
                  </a:cubicBezTo>
                  <a:cubicBezTo>
                    <a:pt x="5" y="46"/>
                    <a:pt x="25" y="220"/>
                    <a:pt x="30" y="236"/>
                  </a:cubicBezTo>
                  <a:cubicBezTo>
                    <a:pt x="30" y="236"/>
                    <a:pt x="68" y="264"/>
                    <a:pt x="118" y="249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15" y="214"/>
                    <a:pt x="107" y="150"/>
                    <a:pt x="112" y="23"/>
                  </a:cubicBez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7" name="Freeform 59">
              <a:extLst>
                <a:ext uri="{FF2B5EF4-FFF2-40B4-BE49-F238E27FC236}">
                  <a16:creationId xmlns:a16="http://schemas.microsoft.com/office/drawing/2014/main" id="{6244C105-CEBD-4CBA-8B71-BE57BBEE1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5338" y="4175125"/>
              <a:ext cx="355600" cy="82550"/>
            </a:xfrm>
            <a:custGeom>
              <a:avLst/>
              <a:gdLst>
                <a:gd name="T0" fmla="*/ 0 w 126"/>
                <a:gd name="T1" fmla="*/ 6 h 29"/>
                <a:gd name="T2" fmla="*/ 0 w 126"/>
                <a:gd name="T3" fmla="*/ 29 h 29"/>
                <a:gd name="T4" fmla="*/ 0 w 126"/>
                <a:gd name="T5" fmla="*/ 29 h 29"/>
                <a:gd name="T6" fmla="*/ 0 w 126"/>
                <a:gd name="T7" fmla="*/ 6 h 29"/>
                <a:gd name="T8" fmla="*/ 0 w 126"/>
                <a:gd name="T9" fmla="*/ 6 h 29"/>
                <a:gd name="T10" fmla="*/ 126 w 126"/>
                <a:gd name="T11" fmla="*/ 0 h 29"/>
                <a:gd name="T12" fmla="*/ 126 w 126"/>
                <a:gd name="T13" fmla="*/ 0 h 29"/>
                <a:gd name="T14" fmla="*/ 126 w 126"/>
                <a:gd name="T15" fmla="*/ 3 h 29"/>
                <a:gd name="T16" fmla="*/ 126 w 126"/>
                <a:gd name="T17" fmla="*/ 3 h 29"/>
                <a:gd name="T18" fmla="*/ 126 w 12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9">
                  <a:moveTo>
                    <a:pt x="0" y="6"/>
                  </a:moveTo>
                  <a:cubicBezTo>
                    <a:pt x="0" y="11"/>
                    <a:pt x="0" y="2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8" name="Freeform 60">
              <a:extLst>
                <a:ext uri="{FF2B5EF4-FFF2-40B4-BE49-F238E27FC236}">
                  <a16:creationId xmlns:a16="http://schemas.microsoft.com/office/drawing/2014/main" id="{E3A490A3-2CF0-4885-817E-E4F6BB77F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338" y="4175125"/>
              <a:ext cx="355600" cy="82550"/>
            </a:xfrm>
            <a:custGeom>
              <a:avLst/>
              <a:gdLst>
                <a:gd name="T0" fmla="*/ 126 w 126"/>
                <a:gd name="T1" fmla="*/ 0 h 29"/>
                <a:gd name="T2" fmla="*/ 126 w 126"/>
                <a:gd name="T3" fmla="*/ 0 h 29"/>
                <a:gd name="T4" fmla="*/ 99 w 126"/>
                <a:gd name="T5" fmla="*/ 4 h 29"/>
                <a:gd name="T6" fmla="*/ 38 w 126"/>
                <a:gd name="T7" fmla="*/ 8 h 29"/>
                <a:gd name="T8" fmla="*/ 0 w 126"/>
                <a:gd name="T9" fmla="*/ 6 h 29"/>
                <a:gd name="T10" fmla="*/ 0 w 126"/>
                <a:gd name="T11" fmla="*/ 6 h 29"/>
                <a:gd name="T12" fmla="*/ 0 w 126"/>
                <a:gd name="T13" fmla="*/ 29 h 29"/>
                <a:gd name="T14" fmla="*/ 3 w 126"/>
                <a:gd name="T15" fmla="*/ 29 h 29"/>
                <a:gd name="T16" fmla="*/ 126 w 126"/>
                <a:gd name="T17" fmla="*/ 3 h 29"/>
                <a:gd name="T18" fmla="*/ 126 w 12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9"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17" y="2"/>
                    <a:pt x="109" y="3"/>
                    <a:pt x="99" y="4"/>
                  </a:cubicBezTo>
                  <a:cubicBezTo>
                    <a:pt x="78" y="7"/>
                    <a:pt x="57" y="8"/>
                    <a:pt x="38" y="8"/>
                  </a:cubicBezTo>
                  <a:cubicBezTo>
                    <a:pt x="25" y="8"/>
                    <a:pt x="12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0" y="19"/>
                    <a:pt x="0" y="29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46" y="29"/>
                    <a:pt x="88" y="22"/>
                    <a:pt x="126" y="3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9" name="Freeform 61">
              <a:extLst>
                <a:ext uri="{FF2B5EF4-FFF2-40B4-BE49-F238E27FC236}">
                  <a16:creationId xmlns:a16="http://schemas.microsoft.com/office/drawing/2014/main" id="{6DFBA535-EF6C-4467-83A0-7E9F0E68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7" y="3597275"/>
              <a:ext cx="265113" cy="309563"/>
            </a:xfrm>
            <a:custGeom>
              <a:avLst/>
              <a:gdLst>
                <a:gd name="T0" fmla="*/ 82 w 94"/>
                <a:gd name="T1" fmla="*/ 10 h 110"/>
                <a:gd name="T2" fmla="*/ 94 w 94"/>
                <a:gd name="T3" fmla="*/ 97 h 110"/>
                <a:gd name="T4" fmla="*/ 57 w 94"/>
                <a:gd name="T5" fmla="*/ 107 h 110"/>
                <a:gd name="T6" fmla="*/ 37 w 94"/>
                <a:gd name="T7" fmla="*/ 7 h 110"/>
                <a:gd name="T8" fmla="*/ 66 w 94"/>
                <a:gd name="T9" fmla="*/ 2 h 110"/>
                <a:gd name="T10" fmla="*/ 81 w 94"/>
                <a:gd name="T11" fmla="*/ 10 h 110"/>
                <a:gd name="T12" fmla="*/ 82 w 94"/>
                <a:gd name="T13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0">
                  <a:moveTo>
                    <a:pt x="82" y="10"/>
                  </a:moveTo>
                  <a:cubicBezTo>
                    <a:pt x="82" y="26"/>
                    <a:pt x="84" y="58"/>
                    <a:pt x="94" y="97"/>
                  </a:cubicBezTo>
                  <a:cubicBezTo>
                    <a:pt x="91" y="99"/>
                    <a:pt x="74" y="110"/>
                    <a:pt x="57" y="107"/>
                  </a:cubicBezTo>
                  <a:cubicBezTo>
                    <a:pt x="0" y="96"/>
                    <a:pt x="8" y="22"/>
                    <a:pt x="37" y="7"/>
                  </a:cubicBezTo>
                  <a:cubicBezTo>
                    <a:pt x="49" y="1"/>
                    <a:pt x="58" y="0"/>
                    <a:pt x="66" y="2"/>
                  </a:cubicBezTo>
                  <a:cubicBezTo>
                    <a:pt x="76" y="4"/>
                    <a:pt x="81" y="10"/>
                    <a:pt x="81" y="10"/>
                  </a:cubicBezTo>
                  <a:lnTo>
                    <a:pt x="82" y="10"/>
                  </a:lnTo>
                  <a:close/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0" name="Freeform 62">
              <a:extLst>
                <a:ext uri="{FF2B5EF4-FFF2-40B4-BE49-F238E27FC236}">
                  <a16:creationId xmlns:a16="http://schemas.microsoft.com/office/drawing/2014/main" id="{5086E8EA-4BC8-4695-A691-92D0BC46F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0" y="3073400"/>
              <a:ext cx="1414463" cy="1127125"/>
            </a:xfrm>
            <a:custGeom>
              <a:avLst/>
              <a:gdLst>
                <a:gd name="T0" fmla="*/ 412 w 503"/>
                <a:gd name="T1" fmla="*/ 173 h 402"/>
                <a:gd name="T2" fmla="*/ 470 w 503"/>
                <a:gd name="T3" fmla="*/ 175 h 402"/>
                <a:gd name="T4" fmla="*/ 416 w 503"/>
                <a:gd name="T5" fmla="*/ 276 h 402"/>
                <a:gd name="T6" fmla="*/ 415 w 503"/>
                <a:gd name="T7" fmla="*/ 278 h 402"/>
                <a:gd name="T8" fmla="*/ 285 w 503"/>
                <a:gd name="T9" fmla="*/ 393 h 402"/>
                <a:gd name="T10" fmla="*/ 258 w 503"/>
                <a:gd name="T11" fmla="*/ 397 h 402"/>
                <a:gd name="T12" fmla="*/ 159 w 503"/>
                <a:gd name="T13" fmla="*/ 399 h 402"/>
                <a:gd name="T14" fmla="*/ 23 w 503"/>
                <a:gd name="T15" fmla="*/ 310 h 402"/>
                <a:gd name="T16" fmla="*/ 15 w 503"/>
                <a:gd name="T17" fmla="*/ 283 h 402"/>
                <a:gd name="T18" fmla="*/ 4 w 503"/>
                <a:gd name="T19" fmla="*/ 196 h 402"/>
                <a:gd name="T20" fmla="*/ 3 w 503"/>
                <a:gd name="T21" fmla="*/ 196 h 402"/>
                <a:gd name="T22" fmla="*/ 0 w 503"/>
                <a:gd name="T23" fmla="*/ 185 h 402"/>
                <a:gd name="T24" fmla="*/ 135 w 503"/>
                <a:gd name="T25" fmla="*/ 114 h 402"/>
                <a:gd name="T26" fmla="*/ 201 w 503"/>
                <a:gd name="T27" fmla="*/ 0 h 402"/>
                <a:gd name="T28" fmla="*/ 413 w 503"/>
                <a:gd name="T29" fmla="*/ 164 h 402"/>
                <a:gd name="T30" fmla="*/ 412 w 503"/>
                <a:gd name="T31" fmla="*/ 17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3" h="402">
                  <a:moveTo>
                    <a:pt x="412" y="173"/>
                  </a:moveTo>
                  <a:cubicBezTo>
                    <a:pt x="427" y="163"/>
                    <a:pt x="450" y="155"/>
                    <a:pt x="470" y="175"/>
                  </a:cubicBezTo>
                  <a:cubicBezTo>
                    <a:pt x="503" y="206"/>
                    <a:pt x="489" y="287"/>
                    <a:pt x="416" y="276"/>
                  </a:cubicBezTo>
                  <a:cubicBezTo>
                    <a:pt x="415" y="278"/>
                    <a:pt x="415" y="278"/>
                    <a:pt x="415" y="278"/>
                  </a:cubicBezTo>
                  <a:cubicBezTo>
                    <a:pt x="415" y="278"/>
                    <a:pt x="400" y="367"/>
                    <a:pt x="285" y="393"/>
                  </a:cubicBezTo>
                  <a:cubicBezTo>
                    <a:pt x="276" y="395"/>
                    <a:pt x="268" y="396"/>
                    <a:pt x="258" y="397"/>
                  </a:cubicBezTo>
                  <a:cubicBezTo>
                    <a:pt x="222" y="401"/>
                    <a:pt x="189" y="402"/>
                    <a:pt x="159" y="399"/>
                  </a:cubicBezTo>
                  <a:cubicBezTo>
                    <a:pt x="90" y="392"/>
                    <a:pt x="40" y="364"/>
                    <a:pt x="23" y="310"/>
                  </a:cubicBezTo>
                  <a:cubicBezTo>
                    <a:pt x="20" y="300"/>
                    <a:pt x="17" y="292"/>
                    <a:pt x="15" y="283"/>
                  </a:cubicBezTo>
                  <a:cubicBezTo>
                    <a:pt x="6" y="244"/>
                    <a:pt x="4" y="212"/>
                    <a:pt x="4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64" y="176"/>
                    <a:pt x="135" y="114"/>
                  </a:cubicBezTo>
                  <a:cubicBezTo>
                    <a:pt x="197" y="59"/>
                    <a:pt x="201" y="0"/>
                    <a:pt x="201" y="0"/>
                  </a:cubicBezTo>
                  <a:cubicBezTo>
                    <a:pt x="201" y="0"/>
                    <a:pt x="254" y="134"/>
                    <a:pt x="413" y="164"/>
                  </a:cubicBezTo>
                  <a:cubicBezTo>
                    <a:pt x="412" y="173"/>
                    <a:pt x="412" y="173"/>
                    <a:pt x="412" y="173"/>
                  </a:cubicBezTo>
                </a:path>
              </a:pathLst>
            </a:custGeom>
            <a:solidFill>
              <a:srgbClr val="D6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1" name="Freeform 63">
              <a:extLst>
                <a:ext uri="{FF2B5EF4-FFF2-40B4-BE49-F238E27FC236}">
                  <a16:creationId xmlns:a16="http://schemas.microsoft.com/office/drawing/2014/main" id="{28CA6411-648D-4F40-844E-680BFB70E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52150" y="3267075"/>
              <a:ext cx="146050" cy="153988"/>
            </a:xfrm>
            <a:custGeom>
              <a:avLst/>
              <a:gdLst>
                <a:gd name="T0" fmla="*/ 0 w 52"/>
                <a:gd name="T1" fmla="*/ 55 h 55"/>
                <a:gd name="T2" fmla="*/ 1 w 52"/>
                <a:gd name="T3" fmla="*/ 55 h 55"/>
                <a:gd name="T4" fmla="*/ 1 w 52"/>
                <a:gd name="T5" fmla="*/ 55 h 55"/>
                <a:gd name="T6" fmla="*/ 1 w 52"/>
                <a:gd name="T7" fmla="*/ 55 h 55"/>
                <a:gd name="T8" fmla="*/ 1 w 52"/>
                <a:gd name="T9" fmla="*/ 55 h 55"/>
                <a:gd name="T10" fmla="*/ 1 w 52"/>
                <a:gd name="T11" fmla="*/ 55 h 55"/>
                <a:gd name="T12" fmla="*/ 1 w 52"/>
                <a:gd name="T13" fmla="*/ 55 h 55"/>
                <a:gd name="T14" fmla="*/ 2 w 52"/>
                <a:gd name="T15" fmla="*/ 54 h 55"/>
                <a:gd name="T16" fmla="*/ 2 w 52"/>
                <a:gd name="T17" fmla="*/ 54 h 55"/>
                <a:gd name="T18" fmla="*/ 2 w 52"/>
                <a:gd name="T19" fmla="*/ 54 h 55"/>
                <a:gd name="T20" fmla="*/ 2 w 52"/>
                <a:gd name="T21" fmla="*/ 54 h 55"/>
                <a:gd name="T22" fmla="*/ 2 w 52"/>
                <a:gd name="T23" fmla="*/ 54 h 55"/>
                <a:gd name="T24" fmla="*/ 2 w 52"/>
                <a:gd name="T25" fmla="*/ 54 h 55"/>
                <a:gd name="T26" fmla="*/ 2 w 52"/>
                <a:gd name="T27" fmla="*/ 54 h 55"/>
                <a:gd name="T28" fmla="*/ 2 w 52"/>
                <a:gd name="T29" fmla="*/ 54 h 55"/>
                <a:gd name="T30" fmla="*/ 3 w 52"/>
                <a:gd name="T31" fmla="*/ 54 h 55"/>
                <a:gd name="T32" fmla="*/ 3 w 52"/>
                <a:gd name="T33" fmla="*/ 53 h 55"/>
                <a:gd name="T34" fmla="*/ 3 w 52"/>
                <a:gd name="T35" fmla="*/ 53 h 55"/>
                <a:gd name="T36" fmla="*/ 3 w 52"/>
                <a:gd name="T37" fmla="*/ 53 h 55"/>
                <a:gd name="T38" fmla="*/ 3 w 52"/>
                <a:gd name="T39" fmla="*/ 53 h 55"/>
                <a:gd name="T40" fmla="*/ 3 w 52"/>
                <a:gd name="T41" fmla="*/ 53 h 55"/>
                <a:gd name="T42" fmla="*/ 3 w 52"/>
                <a:gd name="T43" fmla="*/ 53 h 55"/>
                <a:gd name="T44" fmla="*/ 4 w 52"/>
                <a:gd name="T45" fmla="*/ 53 h 55"/>
                <a:gd name="T46" fmla="*/ 4 w 52"/>
                <a:gd name="T47" fmla="*/ 53 h 55"/>
                <a:gd name="T48" fmla="*/ 4 w 52"/>
                <a:gd name="T49" fmla="*/ 52 h 55"/>
                <a:gd name="T50" fmla="*/ 5 w 52"/>
                <a:gd name="T51" fmla="*/ 52 h 55"/>
                <a:gd name="T52" fmla="*/ 5 w 52"/>
                <a:gd name="T53" fmla="*/ 52 h 55"/>
                <a:gd name="T54" fmla="*/ 5 w 52"/>
                <a:gd name="T55" fmla="*/ 52 h 55"/>
                <a:gd name="T56" fmla="*/ 9 w 52"/>
                <a:gd name="T57" fmla="*/ 48 h 55"/>
                <a:gd name="T58" fmla="*/ 9 w 52"/>
                <a:gd name="T59" fmla="*/ 48 h 55"/>
                <a:gd name="T60" fmla="*/ 9 w 52"/>
                <a:gd name="T61" fmla="*/ 48 h 55"/>
                <a:gd name="T62" fmla="*/ 11 w 52"/>
                <a:gd name="T63" fmla="*/ 47 h 55"/>
                <a:gd name="T64" fmla="*/ 11 w 52"/>
                <a:gd name="T65" fmla="*/ 47 h 55"/>
                <a:gd name="T66" fmla="*/ 11 w 52"/>
                <a:gd name="T67" fmla="*/ 47 h 55"/>
                <a:gd name="T68" fmla="*/ 11 w 52"/>
                <a:gd name="T69" fmla="*/ 46 h 55"/>
                <a:gd name="T70" fmla="*/ 11 w 52"/>
                <a:gd name="T71" fmla="*/ 46 h 55"/>
                <a:gd name="T72" fmla="*/ 11 w 52"/>
                <a:gd name="T73" fmla="*/ 46 h 55"/>
                <a:gd name="T74" fmla="*/ 12 w 52"/>
                <a:gd name="T75" fmla="*/ 46 h 55"/>
                <a:gd name="T76" fmla="*/ 12 w 52"/>
                <a:gd name="T77" fmla="*/ 46 h 55"/>
                <a:gd name="T78" fmla="*/ 12 w 52"/>
                <a:gd name="T79" fmla="*/ 46 h 55"/>
                <a:gd name="T80" fmla="*/ 12 w 52"/>
                <a:gd name="T81" fmla="*/ 45 h 55"/>
                <a:gd name="T82" fmla="*/ 12 w 52"/>
                <a:gd name="T83" fmla="*/ 45 h 55"/>
                <a:gd name="T84" fmla="*/ 12 w 52"/>
                <a:gd name="T85" fmla="*/ 45 h 55"/>
                <a:gd name="T86" fmla="*/ 13 w 52"/>
                <a:gd name="T87" fmla="*/ 45 h 55"/>
                <a:gd name="T88" fmla="*/ 13 w 52"/>
                <a:gd name="T89" fmla="*/ 45 h 55"/>
                <a:gd name="T90" fmla="*/ 13 w 52"/>
                <a:gd name="T91" fmla="*/ 45 h 55"/>
                <a:gd name="T92" fmla="*/ 13 w 52"/>
                <a:gd name="T93" fmla="*/ 45 h 55"/>
                <a:gd name="T94" fmla="*/ 13 w 52"/>
                <a:gd name="T95" fmla="*/ 45 h 55"/>
                <a:gd name="T96" fmla="*/ 13 w 52"/>
                <a:gd name="T97" fmla="*/ 45 h 55"/>
                <a:gd name="T98" fmla="*/ 13 w 52"/>
                <a:gd name="T99" fmla="*/ 45 h 55"/>
                <a:gd name="T100" fmla="*/ 52 w 52"/>
                <a:gd name="T101" fmla="*/ 0 h 55"/>
                <a:gd name="T102" fmla="*/ 14 w 52"/>
                <a:gd name="T103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55">
                  <a:moveTo>
                    <a:pt x="0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" y="55"/>
                  </a:moveTo>
                  <a:cubicBezTo>
                    <a:pt x="1" y="55"/>
                    <a:pt x="1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moveTo>
                    <a:pt x="3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4" y="53"/>
                    <a:pt x="4" y="53"/>
                  </a:cubicBezTo>
                  <a:moveTo>
                    <a:pt x="4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5" y="52"/>
                  </a:moveTo>
                  <a:cubicBezTo>
                    <a:pt x="5" y="52"/>
                    <a:pt x="4" y="52"/>
                    <a:pt x="4" y="52"/>
                  </a:cubicBezTo>
                  <a:cubicBezTo>
                    <a:pt x="4" y="52"/>
                    <a:pt x="5" y="52"/>
                    <a:pt x="5" y="52"/>
                  </a:cubicBezTo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moveTo>
                    <a:pt x="9" y="48"/>
                  </a:moveTo>
                  <a:cubicBezTo>
                    <a:pt x="8" y="49"/>
                    <a:pt x="6" y="51"/>
                    <a:pt x="5" y="52"/>
                  </a:cubicBezTo>
                  <a:cubicBezTo>
                    <a:pt x="6" y="51"/>
                    <a:pt x="8" y="49"/>
                    <a:pt x="9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9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1" y="47"/>
                  </a:moveTo>
                  <a:cubicBezTo>
                    <a:pt x="11" y="47"/>
                    <a:pt x="11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moveTo>
                    <a:pt x="11" y="4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6"/>
                  </a:cubicBezTo>
                  <a:moveTo>
                    <a:pt x="11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12" y="46"/>
                  </a:moveTo>
                  <a:cubicBezTo>
                    <a:pt x="12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6"/>
                  </a:cubicBezTo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moveTo>
                    <a:pt x="12" y="45"/>
                  </a:move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5"/>
                    <a:pt x="12" y="45"/>
                  </a:cubicBezTo>
                  <a:moveTo>
                    <a:pt x="13" y="45"/>
                  </a:moveTo>
                  <a:cubicBezTo>
                    <a:pt x="13" y="45"/>
                    <a:pt x="12" y="45"/>
                    <a:pt x="12" y="45"/>
                  </a:cubicBezTo>
                  <a:cubicBezTo>
                    <a:pt x="12" y="45"/>
                    <a:pt x="13" y="45"/>
                    <a:pt x="13" y="45"/>
                  </a:cubicBezTo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moveTo>
                    <a:pt x="14" y="44"/>
                  </a:moveTo>
                  <a:cubicBezTo>
                    <a:pt x="13" y="44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4" y="44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14"/>
                    <a:pt x="30" y="30"/>
                    <a:pt x="14" y="44"/>
                  </a:cubicBezTo>
                  <a:cubicBezTo>
                    <a:pt x="30" y="30"/>
                    <a:pt x="43" y="14"/>
                    <a:pt x="52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2" name="Freeform 64">
              <a:extLst>
                <a:ext uri="{FF2B5EF4-FFF2-40B4-BE49-F238E27FC236}">
                  <a16:creationId xmlns:a16="http://schemas.microsoft.com/office/drawing/2014/main" id="{EEB9F8ED-97A7-43AD-A8F6-03C8D5D6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238" y="3121025"/>
              <a:ext cx="531813" cy="465138"/>
            </a:xfrm>
            <a:custGeom>
              <a:avLst/>
              <a:gdLst>
                <a:gd name="T0" fmla="*/ 182 w 189"/>
                <a:gd name="T1" fmla="*/ 19 h 166"/>
                <a:gd name="T2" fmla="*/ 126 w 189"/>
                <a:gd name="T3" fmla="*/ 96 h 166"/>
                <a:gd name="T4" fmla="*/ 125 w 189"/>
                <a:gd name="T5" fmla="*/ 97 h 166"/>
                <a:gd name="T6" fmla="*/ 125 w 189"/>
                <a:gd name="T7" fmla="*/ 97 h 166"/>
                <a:gd name="T8" fmla="*/ 125 w 189"/>
                <a:gd name="T9" fmla="*/ 97 h 166"/>
                <a:gd name="T10" fmla="*/ 125 w 189"/>
                <a:gd name="T11" fmla="*/ 97 h 166"/>
                <a:gd name="T12" fmla="*/ 125 w 189"/>
                <a:gd name="T13" fmla="*/ 97 h 166"/>
                <a:gd name="T14" fmla="*/ 124 w 189"/>
                <a:gd name="T15" fmla="*/ 97 h 166"/>
                <a:gd name="T16" fmla="*/ 124 w 189"/>
                <a:gd name="T17" fmla="*/ 98 h 166"/>
                <a:gd name="T18" fmla="*/ 124 w 189"/>
                <a:gd name="T19" fmla="*/ 98 h 166"/>
                <a:gd name="T20" fmla="*/ 124 w 189"/>
                <a:gd name="T21" fmla="*/ 98 h 166"/>
                <a:gd name="T22" fmla="*/ 123 w 189"/>
                <a:gd name="T23" fmla="*/ 98 h 166"/>
                <a:gd name="T24" fmla="*/ 123 w 189"/>
                <a:gd name="T25" fmla="*/ 98 h 166"/>
                <a:gd name="T26" fmla="*/ 123 w 189"/>
                <a:gd name="T27" fmla="*/ 99 h 166"/>
                <a:gd name="T28" fmla="*/ 122 w 189"/>
                <a:gd name="T29" fmla="*/ 99 h 166"/>
                <a:gd name="T30" fmla="*/ 121 w 189"/>
                <a:gd name="T31" fmla="*/ 100 h 166"/>
                <a:gd name="T32" fmla="*/ 117 w 189"/>
                <a:gd name="T33" fmla="*/ 104 h 166"/>
                <a:gd name="T34" fmla="*/ 117 w 189"/>
                <a:gd name="T35" fmla="*/ 104 h 166"/>
                <a:gd name="T36" fmla="*/ 116 w 189"/>
                <a:gd name="T37" fmla="*/ 104 h 166"/>
                <a:gd name="T38" fmla="*/ 116 w 189"/>
                <a:gd name="T39" fmla="*/ 105 h 166"/>
                <a:gd name="T40" fmla="*/ 116 w 189"/>
                <a:gd name="T41" fmla="*/ 105 h 166"/>
                <a:gd name="T42" fmla="*/ 115 w 189"/>
                <a:gd name="T43" fmla="*/ 105 h 166"/>
                <a:gd name="T44" fmla="*/ 115 w 189"/>
                <a:gd name="T45" fmla="*/ 105 h 166"/>
                <a:gd name="T46" fmla="*/ 115 w 189"/>
                <a:gd name="T47" fmla="*/ 105 h 166"/>
                <a:gd name="T48" fmla="*/ 115 w 189"/>
                <a:gd name="T49" fmla="*/ 106 h 166"/>
                <a:gd name="T50" fmla="*/ 114 w 189"/>
                <a:gd name="T51" fmla="*/ 106 h 166"/>
                <a:gd name="T52" fmla="*/ 114 w 189"/>
                <a:gd name="T53" fmla="*/ 106 h 166"/>
                <a:gd name="T54" fmla="*/ 114 w 189"/>
                <a:gd name="T55" fmla="*/ 106 h 166"/>
                <a:gd name="T56" fmla="*/ 114 w 189"/>
                <a:gd name="T57" fmla="*/ 106 h 166"/>
                <a:gd name="T58" fmla="*/ 114 w 189"/>
                <a:gd name="T59" fmla="*/ 106 h 166"/>
                <a:gd name="T60" fmla="*/ 113 w 189"/>
                <a:gd name="T61" fmla="*/ 107 h 166"/>
                <a:gd name="T62" fmla="*/ 113 w 189"/>
                <a:gd name="T63" fmla="*/ 107 h 166"/>
                <a:gd name="T64" fmla="*/ 113 w 189"/>
                <a:gd name="T65" fmla="*/ 107 h 166"/>
                <a:gd name="T66" fmla="*/ 113 w 189"/>
                <a:gd name="T67" fmla="*/ 107 h 166"/>
                <a:gd name="T68" fmla="*/ 112 w 189"/>
                <a:gd name="T69" fmla="*/ 107 h 166"/>
                <a:gd name="T70" fmla="*/ 78 w 189"/>
                <a:gd name="T71" fmla="*/ 132 h 166"/>
                <a:gd name="T72" fmla="*/ 1 w 189"/>
                <a:gd name="T73" fmla="*/ 166 h 166"/>
                <a:gd name="T74" fmla="*/ 189 w 189"/>
                <a:gd name="T7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66">
                  <a:moveTo>
                    <a:pt x="189" y="0"/>
                  </a:moveTo>
                  <a:cubicBezTo>
                    <a:pt x="187" y="5"/>
                    <a:pt x="185" y="12"/>
                    <a:pt x="182" y="19"/>
                  </a:cubicBezTo>
                  <a:cubicBezTo>
                    <a:pt x="178" y="28"/>
                    <a:pt x="173" y="40"/>
                    <a:pt x="164" y="52"/>
                  </a:cubicBezTo>
                  <a:cubicBezTo>
                    <a:pt x="155" y="66"/>
                    <a:pt x="142" y="82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6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4" y="97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4" y="97"/>
                    <a:pt x="124" y="98"/>
                    <a:pt x="124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8"/>
                    <a:pt x="123" y="98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99"/>
                    <a:pt x="123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100"/>
                    <a:pt x="121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0" y="101"/>
                    <a:pt x="118" y="103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4"/>
                    <a:pt x="116" y="104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6" y="105"/>
                    <a:pt x="115" y="105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07"/>
                    <a:pt x="113" y="107"/>
                    <a:pt x="112" y="107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00" y="117"/>
                    <a:pt x="89" y="125"/>
                    <a:pt x="78" y="132"/>
                  </a:cubicBezTo>
                  <a:cubicBezTo>
                    <a:pt x="43" y="153"/>
                    <a:pt x="15" y="162"/>
                    <a:pt x="0" y="166"/>
                  </a:cubicBezTo>
                  <a:cubicBezTo>
                    <a:pt x="1" y="166"/>
                    <a:pt x="1" y="166"/>
                    <a:pt x="1" y="166"/>
                  </a:cubicBezTo>
                  <a:cubicBezTo>
                    <a:pt x="88" y="155"/>
                    <a:pt x="189" y="98"/>
                    <a:pt x="189" y="3"/>
                  </a:cubicBezTo>
                  <a:cubicBezTo>
                    <a:pt x="189" y="2"/>
                    <a:pt x="189" y="1"/>
                    <a:pt x="189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3" name="Freeform 65">
              <a:extLst>
                <a:ext uri="{FF2B5EF4-FFF2-40B4-BE49-F238E27FC236}">
                  <a16:creationId xmlns:a16="http://schemas.microsoft.com/office/drawing/2014/main" id="{AEED8CF5-5E86-4C18-BF0C-CB65EB06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3111500"/>
              <a:ext cx="0" cy="17463"/>
            </a:xfrm>
            <a:custGeom>
              <a:avLst/>
              <a:gdLst>
                <a:gd name="T0" fmla="*/ 0 h 6"/>
                <a:gd name="T1" fmla="*/ 3 h 6"/>
                <a:gd name="T2" fmla="*/ 6 h 6"/>
                <a:gd name="T3" fmla="*/ 6 h 6"/>
                <a:gd name="T4" fmla="*/ 6 h 6"/>
                <a:gd name="T5" fmla="*/ 4 h 6"/>
                <a:gd name="T6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4" name="Freeform 66">
              <a:extLst>
                <a:ext uri="{FF2B5EF4-FFF2-40B4-BE49-F238E27FC236}">
                  <a16:creationId xmlns:a16="http://schemas.microsoft.com/office/drawing/2014/main" id="{FDCCBB39-C330-4C17-93A6-DB1D7075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3089275"/>
              <a:ext cx="585788" cy="442913"/>
            </a:xfrm>
            <a:custGeom>
              <a:avLst/>
              <a:gdLst>
                <a:gd name="T0" fmla="*/ 2 w 208"/>
                <a:gd name="T1" fmla="*/ 0 h 158"/>
                <a:gd name="T2" fmla="*/ 0 w 208"/>
                <a:gd name="T3" fmla="*/ 8 h 158"/>
                <a:gd name="T4" fmla="*/ 0 w 208"/>
                <a:gd name="T5" fmla="*/ 12 h 158"/>
                <a:gd name="T6" fmla="*/ 0 w 208"/>
                <a:gd name="T7" fmla="*/ 14 h 158"/>
                <a:gd name="T8" fmla="*/ 208 w 208"/>
                <a:gd name="T9" fmla="*/ 158 h 158"/>
                <a:gd name="T10" fmla="*/ 2 w 208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58">
                  <a:moveTo>
                    <a:pt x="2" y="0"/>
                  </a:moveTo>
                  <a:cubicBezTo>
                    <a:pt x="2" y="2"/>
                    <a:pt x="1" y="5"/>
                    <a:pt x="0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27" y="100"/>
                    <a:pt x="117" y="157"/>
                    <a:pt x="208" y="158"/>
                  </a:cubicBezTo>
                  <a:cubicBezTo>
                    <a:pt x="73" y="130"/>
                    <a:pt x="15" y="26"/>
                    <a:pt x="2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5" name="Freeform 67">
              <a:extLst>
                <a:ext uri="{FF2B5EF4-FFF2-40B4-BE49-F238E27FC236}">
                  <a16:creationId xmlns:a16="http://schemas.microsoft.com/office/drawing/2014/main" id="{3DFBC6E2-1AC7-45DA-B6AB-822B43EE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7813" y="2957513"/>
              <a:ext cx="1266825" cy="636588"/>
            </a:xfrm>
            <a:custGeom>
              <a:avLst/>
              <a:gdLst>
                <a:gd name="T0" fmla="*/ 431 w 450"/>
                <a:gd name="T1" fmla="*/ 100 h 227"/>
                <a:gd name="T2" fmla="*/ 390 w 450"/>
                <a:gd name="T3" fmla="*/ 40 h 227"/>
                <a:gd name="T4" fmla="*/ 326 w 450"/>
                <a:gd name="T5" fmla="*/ 6 h 227"/>
                <a:gd name="T6" fmla="*/ 279 w 450"/>
                <a:gd name="T7" fmla="*/ 0 h 227"/>
                <a:gd name="T8" fmla="*/ 214 w 450"/>
                <a:gd name="T9" fmla="*/ 11 h 227"/>
                <a:gd name="T10" fmla="*/ 174 w 450"/>
                <a:gd name="T11" fmla="*/ 8 h 227"/>
                <a:gd name="T12" fmla="*/ 102 w 450"/>
                <a:gd name="T13" fmla="*/ 21 h 227"/>
                <a:gd name="T14" fmla="*/ 41 w 450"/>
                <a:gd name="T15" fmla="*/ 74 h 227"/>
                <a:gd name="T16" fmla="*/ 17 w 450"/>
                <a:gd name="T17" fmla="*/ 132 h 227"/>
                <a:gd name="T18" fmla="*/ 23 w 450"/>
                <a:gd name="T19" fmla="*/ 225 h 227"/>
                <a:gd name="T20" fmla="*/ 25 w 450"/>
                <a:gd name="T21" fmla="*/ 227 h 227"/>
                <a:gd name="T22" fmla="*/ 160 w 450"/>
                <a:gd name="T23" fmla="*/ 154 h 227"/>
                <a:gd name="T24" fmla="*/ 217 w 450"/>
                <a:gd name="T25" fmla="*/ 77 h 227"/>
                <a:gd name="T26" fmla="*/ 226 w 450"/>
                <a:gd name="T27" fmla="*/ 47 h 227"/>
                <a:gd name="T28" fmla="*/ 436 w 450"/>
                <a:gd name="T29" fmla="*/ 206 h 227"/>
                <a:gd name="T30" fmla="*/ 439 w 450"/>
                <a:gd name="T31" fmla="*/ 204 h 227"/>
                <a:gd name="T32" fmla="*/ 431 w 450"/>
                <a:gd name="T33" fmla="*/ 10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227">
                  <a:moveTo>
                    <a:pt x="431" y="100"/>
                  </a:moveTo>
                  <a:cubicBezTo>
                    <a:pt x="422" y="76"/>
                    <a:pt x="408" y="56"/>
                    <a:pt x="390" y="40"/>
                  </a:cubicBezTo>
                  <a:cubicBezTo>
                    <a:pt x="371" y="24"/>
                    <a:pt x="349" y="12"/>
                    <a:pt x="326" y="6"/>
                  </a:cubicBezTo>
                  <a:cubicBezTo>
                    <a:pt x="311" y="2"/>
                    <a:pt x="295" y="0"/>
                    <a:pt x="279" y="0"/>
                  </a:cubicBezTo>
                  <a:cubicBezTo>
                    <a:pt x="245" y="0"/>
                    <a:pt x="218" y="9"/>
                    <a:pt x="214" y="11"/>
                  </a:cubicBezTo>
                  <a:cubicBezTo>
                    <a:pt x="211" y="10"/>
                    <a:pt x="195" y="8"/>
                    <a:pt x="174" y="8"/>
                  </a:cubicBezTo>
                  <a:cubicBezTo>
                    <a:pt x="147" y="8"/>
                    <a:pt x="123" y="12"/>
                    <a:pt x="102" y="21"/>
                  </a:cubicBezTo>
                  <a:cubicBezTo>
                    <a:pt x="75" y="32"/>
                    <a:pt x="55" y="50"/>
                    <a:pt x="41" y="74"/>
                  </a:cubicBezTo>
                  <a:cubicBezTo>
                    <a:pt x="31" y="93"/>
                    <a:pt x="23" y="112"/>
                    <a:pt x="17" y="132"/>
                  </a:cubicBezTo>
                  <a:cubicBezTo>
                    <a:pt x="0" y="188"/>
                    <a:pt x="22" y="223"/>
                    <a:pt x="23" y="225"/>
                  </a:cubicBezTo>
                  <a:cubicBezTo>
                    <a:pt x="23" y="226"/>
                    <a:pt x="25" y="227"/>
                    <a:pt x="25" y="227"/>
                  </a:cubicBezTo>
                  <a:cubicBezTo>
                    <a:pt x="26" y="226"/>
                    <a:pt x="90" y="216"/>
                    <a:pt x="160" y="154"/>
                  </a:cubicBezTo>
                  <a:cubicBezTo>
                    <a:pt x="193" y="126"/>
                    <a:pt x="209" y="97"/>
                    <a:pt x="217" y="77"/>
                  </a:cubicBezTo>
                  <a:cubicBezTo>
                    <a:pt x="223" y="64"/>
                    <a:pt x="225" y="53"/>
                    <a:pt x="226" y="47"/>
                  </a:cubicBezTo>
                  <a:cubicBezTo>
                    <a:pt x="239" y="74"/>
                    <a:pt x="298" y="179"/>
                    <a:pt x="436" y="206"/>
                  </a:cubicBezTo>
                  <a:cubicBezTo>
                    <a:pt x="437" y="206"/>
                    <a:pt x="438" y="205"/>
                    <a:pt x="439" y="204"/>
                  </a:cubicBezTo>
                  <a:cubicBezTo>
                    <a:pt x="439" y="204"/>
                    <a:pt x="450" y="151"/>
                    <a:pt x="431" y="100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6" name="Freeform 68">
              <a:extLst>
                <a:ext uri="{FF2B5EF4-FFF2-40B4-BE49-F238E27FC236}">
                  <a16:creationId xmlns:a16="http://schemas.microsoft.com/office/drawing/2014/main" id="{A54BED31-B0CE-4EF9-89B9-A26AD7BFF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213" y="4559300"/>
              <a:ext cx="201613" cy="654050"/>
            </a:xfrm>
            <a:custGeom>
              <a:avLst/>
              <a:gdLst>
                <a:gd name="T0" fmla="*/ 70 w 72"/>
                <a:gd name="T1" fmla="*/ 232 h 233"/>
                <a:gd name="T2" fmla="*/ 65 w 72"/>
                <a:gd name="T3" fmla="*/ 223 h 233"/>
                <a:gd name="T4" fmla="*/ 64 w 72"/>
                <a:gd name="T5" fmla="*/ 221 h 233"/>
                <a:gd name="T6" fmla="*/ 62 w 72"/>
                <a:gd name="T7" fmla="*/ 218 h 233"/>
                <a:gd name="T8" fmla="*/ 60 w 72"/>
                <a:gd name="T9" fmla="*/ 212 h 233"/>
                <a:gd name="T10" fmla="*/ 56 w 72"/>
                <a:gd name="T11" fmla="*/ 206 h 233"/>
                <a:gd name="T12" fmla="*/ 53 w 72"/>
                <a:gd name="T13" fmla="*/ 198 h 233"/>
                <a:gd name="T14" fmla="*/ 49 w 72"/>
                <a:gd name="T15" fmla="*/ 190 h 233"/>
                <a:gd name="T16" fmla="*/ 46 w 72"/>
                <a:gd name="T17" fmla="*/ 181 h 233"/>
                <a:gd name="T18" fmla="*/ 42 w 72"/>
                <a:gd name="T19" fmla="*/ 172 h 233"/>
                <a:gd name="T20" fmla="*/ 38 w 72"/>
                <a:gd name="T21" fmla="*/ 162 h 233"/>
                <a:gd name="T22" fmla="*/ 31 w 72"/>
                <a:gd name="T23" fmla="*/ 141 h 233"/>
                <a:gd name="T24" fmla="*/ 25 w 72"/>
                <a:gd name="T25" fmla="*/ 120 h 233"/>
                <a:gd name="T26" fmla="*/ 14 w 72"/>
                <a:gd name="T27" fmla="*/ 76 h 233"/>
                <a:gd name="T28" fmla="*/ 6 w 72"/>
                <a:gd name="T29" fmla="*/ 38 h 233"/>
                <a:gd name="T30" fmla="*/ 1 w 72"/>
                <a:gd name="T31" fmla="*/ 11 h 233"/>
                <a:gd name="T32" fmla="*/ 0 w 72"/>
                <a:gd name="T33" fmla="*/ 4 h 233"/>
                <a:gd name="T34" fmla="*/ 0 w 72"/>
                <a:gd name="T35" fmla="*/ 1 h 233"/>
                <a:gd name="T36" fmla="*/ 0 w 72"/>
                <a:gd name="T37" fmla="*/ 0 h 233"/>
                <a:gd name="T38" fmla="*/ 1 w 72"/>
                <a:gd name="T39" fmla="*/ 1 h 233"/>
                <a:gd name="T40" fmla="*/ 1 w 72"/>
                <a:gd name="T41" fmla="*/ 1 h 233"/>
                <a:gd name="T42" fmla="*/ 2 w 72"/>
                <a:gd name="T43" fmla="*/ 3 h 233"/>
                <a:gd name="T44" fmla="*/ 3 w 72"/>
                <a:gd name="T45" fmla="*/ 11 h 233"/>
                <a:gd name="T46" fmla="*/ 9 w 72"/>
                <a:gd name="T47" fmla="*/ 38 h 233"/>
                <a:gd name="T48" fmla="*/ 14 w 72"/>
                <a:gd name="T49" fmla="*/ 55 h 233"/>
                <a:gd name="T50" fmla="*/ 19 w 72"/>
                <a:gd name="T51" fmla="*/ 75 h 233"/>
                <a:gd name="T52" fmla="*/ 31 w 72"/>
                <a:gd name="T53" fmla="*/ 118 h 233"/>
                <a:gd name="T54" fmla="*/ 37 w 72"/>
                <a:gd name="T55" fmla="*/ 140 h 233"/>
                <a:gd name="T56" fmla="*/ 44 w 72"/>
                <a:gd name="T57" fmla="*/ 160 h 233"/>
                <a:gd name="T58" fmla="*/ 50 w 72"/>
                <a:gd name="T59" fmla="*/ 180 h 233"/>
                <a:gd name="T60" fmla="*/ 57 w 72"/>
                <a:gd name="T61" fmla="*/ 197 h 233"/>
                <a:gd name="T62" fmla="*/ 60 w 72"/>
                <a:gd name="T63" fmla="*/ 204 h 233"/>
                <a:gd name="T64" fmla="*/ 63 w 72"/>
                <a:gd name="T65" fmla="*/ 211 h 233"/>
                <a:gd name="T66" fmla="*/ 65 w 72"/>
                <a:gd name="T67" fmla="*/ 217 h 233"/>
                <a:gd name="T68" fmla="*/ 66 w 72"/>
                <a:gd name="T69" fmla="*/ 219 h 233"/>
                <a:gd name="T70" fmla="*/ 68 w 72"/>
                <a:gd name="T71" fmla="*/ 222 h 233"/>
                <a:gd name="T72" fmla="*/ 72 w 72"/>
                <a:gd name="T73" fmla="*/ 231 h 233"/>
                <a:gd name="T74" fmla="*/ 72 w 72"/>
                <a:gd name="T75" fmla="*/ 232 h 233"/>
                <a:gd name="T76" fmla="*/ 70 w 72"/>
                <a:gd name="T7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233">
                  <a:moveTo>
                    <a:pt x="70" y="232"/>
                  </a:moveTo>
                  <a:cubicBezTo>
                    <a:pt x="70" y="232"/>
                    <a:pt x="68" y="229"/>
                    <a:pt x="65" y="223"/>
                  </a:cubicBezTo>
                  <a:cubicBezTo>
                    <a:pt x="65" y="222"/>
                    <a:pt x="64" y="222"/>
                    <a:pt x="64" y="221"/>
                  </a:cubicBezTo>
                  <a:cubicBezTo>
                    <a:pt x="63" y="220"/>
                    <a:pt x="63" y="219"/>
                    <a:pt x="62" y="218"/>
                  </a:cubicBezTo>
                  <a:cubicBezTo>
                    <a:pt x="62" y="216"/>
                    <a:pt x="61" y="214"/>
                    <a:pt x="60" y="212"/>
                  </a:cubicBezTo>
                  <a:cubicBezTo>
                    <a:pt x="58" y="210"/>
                    <a:pt x="57" y="208"/>
                    <a:pt x="56" y="206"/>
                  </a:cubicBezTo>
                  <a:cubicBezTo>
                    <a:pt x="55" y="203"/>
                    <a:pt x="54" y="201"/>
                    <a:pt x="53" y="198"/>
                  </a:cubicBezTo>
                  <a:cubicBezTo>
                    <a:pt x="52" y="196"/>
                    <a:pt x="50" y="193"/>
                    <a:pt x="49" y="190"/>
                  </a:cubicBezTo>
                  <a:cubicBezTo>
                    <a:pt x="48" y="187"/>
                    <a:pt x="47" y="184"/>
                    <a:pt x="46" y="181"/>
                  </a:cubicBezTo>
                  <a:cubicBezTo>
                    <a:pt x="44" y="178"/>
                    <a:pt x="43" y="175"/>
                    <a:pt x="42" y="172"/>
                  </a:cubicBezTo>
                  <a:cubicBezTo>
                    <a:pt x="41" y="169"/>
                    <a:pt x="40" y="165"/>
                    <a:pt x="38" y="162"/>
                  </a:cubicBezTo>
                  <a:cubicBezTo>
                    <a:pt x="36" y="155"/>
                    <a:pt x="34" y="148"/>
                    <a:pt x="31" y="141"/>
                  </a:cubicBezTo>
                  <a:cubicBezTo>
                    <a:pt x="29" y="134"/>
                    <a:pt x="27" y="127"/>
                    <a:pt x="25" y="120"/>
                  </a:cubicBezTo>
                  <a:cubicBezTo>
                    <a:pt x="21" y="105"/>
                    <a:pt x="17" y="90"/>
                    <a:pt x="14" y="76"/>
                  </a:cubicBezTo>
                  <a:cubicBezTo>
                    <a:pt x="10" y="63"/>
                    <a:pt x="8" y="50"/>
                    <a:pt x="6" y="38"/>
                  </a:cubicBezTo>
                  <a:cubicBezTo>
                    <a:pt x="3" y="27"/>
                    <a:pt x="2" y="18"/>
                    <a:pt x="1" y="11"/>
                  </a:cubicBezTo>
                  <a:cubicBezTo>
                    <a:pt x="0" y="8"/>
                    <a:pt x="0" y="5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5"/>
                    <a:pt x="3" y="8"/>
                    <a:pt x="3" y="11"/>
                  </a:cubicBezTo>
                  <a:cubicBezTo>
                    <a:pt x="5" y="17"/>
                    <a:pt x="7" y="26"/>
                    <a:pt x="9" y="38"/>
                  </a:cubicBezTo>
                  <a:cubicBezTo>
                    <a:pt x="11" y="43"/>
                    <a:pt x="12" y="49"/>
                    <a:pt x="14" y="55"/>
                  </a:cubicBezTo>
                  <a:cubicBezTo>
                    <a:pt x="15" y="62"/>
                    <a:pt x="17" y="68"/>
                    <a:pt x="19" y="75"/>
                  </a:cubicBezTo>
                  <a:cubicBezTo>
                    <a:pt x="22" y="89"/>
                    <a:pt x="26" y="103"/>
                    <a:pt x="31" y="118"/>
                  </a:cubicBezTo>
                  <a:cubicBezTo>
                    <a:pt x="33" y="125"/>
                    <a:pt x="35" y="132"/>
                    <a:pt x="37" y="140"/>
                  </a:cubicBezTo>
                  <a:cubicBezTo>
                    <a:pt x="39" y="147"/>
                    <a:pt x="41" y="154"/>
                    <a:pt x="44" y="160"/>
                  </a:cubicBezTo>
                  <a:cubicBezTo>
                    <a:pt x="46" y="167"/>
                    <a:pt x="48" y="173"/>
                    <a:pt x="50" y="180"/>
                  </a:cubicBezTo>
                  <a:cubicBezTo>
                    <a:pt x="52" y="186"/>
                    <a:pt x="55" y="191"/>
                    <a:pt x="57" y="197"/>
                  </a:cubicBezTo>
                  <a:cubicBezTo>
                    <a:pt x="58" y="199"/>
                    <a:pt x="59" y="202"/>
                    <a:pt x="60" y="204"/>
                  </a:cubicBezTo>
                  <a:cubicBezTo>
                    <a:pt x="61" y="206"/>
                    <a:pt x="62" y="209"/>
                    <a:pt x="63" y="211"/>
                  </a:cubicBezTo>
                  <a:cubicBezTo>
                    <a:pt x="64" y="213"/>
                    <a:pt x="65" y="215"/>
                    <a:pt x="65" y="217"/>
                  </a:cubicBezTo>
                  <a:cubicBezTo>
                    <a:pt x="66" y="218"/>
                    <a:pt x="66" y="219"/>
                    <a:pt x="66" y="219"/>
                  </a:cubicBezTo>
                  <a:cubicBezTo>
                    <a:pt x="67" y="220"/>
                    <a:pt x="67" y="221"/>
                    <a:pt x="68" y="222"/>
                  </a:cubicBezTo>
                  <a:cubicBezTo>
                    <a:pt x="71" y="228"/>
                    <a:pt x="72" y="231"/>
                    <a:pt x="72" y="231"/>
                  </a:cubicBezTo>
                  <a:cubicBezTo>
                    <a:pt x="72" y="232"/>
                    <a:pt x="72" y="232"/>
                    <a:pt x="72" y="232"/>
                  </a:cubicBezTo>
                  <a:cubicBezTo>
                    <a:pt x="71" y="233"/>
                    <a:pt x="71" y="232"/>
                    <a:pt x="70" y="232"/>
                  </a:cubicBezTo>
                  <a:close/>
                </a:path>
              </a:pathLst>
            </a:custGeom>
            <a:solidFill>
              <a:srgbClr val="559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7" name="Freeform 69">
              <a:extLst>
                <a:ext uri="{FF2B5EF4-FFF2-40B4-BE49-F238E27FC236}">
                  <a16:creationId xmlns:a16="http://schemas.microsoft.com/office/drawing/2014/main" id="{341E210E-5337-4272-98BA-B33780F3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5" y="4548188"/>
              <a:ext cx="266700" cy="766763"/>
            </a:xfrm>
            <a:custGeom>
              <a:avLst/>
              <a:gdLst>
                <a:gd name="T0" fmla="*/ 3 w 95"/>
                <a:gd name="T1" fmla="*/ 0 h 273"/>
                <a:gd name="T2" fmla="*/ 2 w 95"/>
                <a:gd name="T3" fmla="*/ 13 h 273"/>
                <a:gd name="T4" fmla="*/ 3 w 95"/>
                <a:gd name="T5" fmla="*/ 27 h 273"/>
                <a:gd name="T6" fmla="*/ 3 w 95"/>
                <a:gd name="T7" fmla="*/ 36 h 273"/>
                <a:gd name="T8" fmla="*/ 4 w 95"/>
                <a:gd name="T9" fmla="*/ 46 h 273"/>
                <a:gd name="T10" fmla="*/ 5 w 95"/>
                <a:gd name="T11" fmla="*/ 56 h 273"/>
                <a:gd name="T12" fmla="*/ 7 w 95"/>
                <a:gd name="T13" fmla="*/ 67 h 273"/>
                <a:gd name="T14" fmla="*/ 10 w 95"/>
                <a:gd name="T15" fmla="*/ 79 h 273"/>
                <a:gd name="T16" fmla="*/ 12 w 95"/>
                <a:gd name="T17" fmla="*/ 92 h 273"/>
                <a:gd name="T18" fmla="*/ 19 w 95"/>
                <a:gd name="T19" fmla="*/ 117 h 273"/>
                <a:gd name="T20" fmla="*/ 21 w 95"/>
                <a:gd name="T21" fmla="*/ 123 h 273"/>
                <a:gd name="T22" fmla="*/ 23 w 95"/>
                <a:gd name="T23" fmla="*/ 130 h 273"/>
                <a:gd name="T24" fmla="*/ 28 w 95"/>
                <a:gd name="T25" fmla="*/ 143 h 273"/>
                <a:gd name="T26" fmla="*/ 38 w 95"/>
                <a:gd name="T27" fmla="*/ 168 h 273"/>
                <a:gd name="T28" fmla="*/ 49 w 95"/>
                <a:gd name="T29" fmla="*/ 192 h 273"/>
                <a:gd name="T30" fmla="*/ 60 w 95"/>
                <a:gd name="T31" fmla="*/ 214 h 273"/>
                <a:gd name="T32" fmla="*/ 71 w 95"/>
                <a:gd name="T33" fmla="*/ 233 h 273"/>
                <a:gd name="T34" fmla="*/ 81 w 95"/>
                <a:gd name="T35" fmla="*/ 249 h 273"/>
                <a:gd name="T36" fmla="*/ 88 w 95"/>
                <a:gd name="T37" fmla="*/ 262 h 273"/>
                <a:gd name="T38" fmla="*/ 95 w 95"/>
                <a:gd name="T39" fmla="*/ 272 h 273"/>
                <a:gd name="T40" fmla="*/ 95 w 95"/>
                <a:gd name="T41" fmla="*/ 273 h 273"/>
                <a:gd name="T42" fmla="*/ 94 w 95"/>
                <a:gd name="T43" fmla="*/ 273 h 273"/>
                <a:gd name="T44" fmla="*/ 86 w 95"/>
                <a:gd name="T45" fmla="*/ 263 h 273"/>
                <a:gd name="T46" fmla="*/ 78 w 95"/>
                <a:gd name="T47" fmla="*/ 251 h 273"/>
                <a:gd name="T48" fmla="*/ 68 w 95"/>
                <a:gd name="T49" fmla="*/ 235 h 273"/>
                <a:gd name="T50" fmla="*/ 56 w 95"/>
                <a:gd name="T51" fmla="*/ 216 h 273"/>
                <a:gd name="T52" fmla="*/ 44 w 95"/>
                <a:gd name="T53" fmla="*/ 194 h 273"/>
                <a:gd name="T54" fmla="*/ 33 w 95"/>
                <a:gd name="T55" fmla="*/ 170 h 273"/>
                <a:gd name="T56" fmla="*/ 22 w 95"/>
                <a:gd name="T57" fmla="*/ 145 h 273"/>
                <a:gd name="T58" fmla="*/ 18 w 95"/>
                <a:gd name="T59" fmla="*/ 132 h 273"/>
                <a:gd name="T60" fmla="*/ 16 w 95"/>
                <a:gd name="T61" fmla="*/ 125 h 273"/>
                <a:gd name="T62" fmla="*/ 14 w 95"/>
                <a:gd name="T63" fmla="*/ 119 h 273"/>
                <a:gd name="T64" fmla="*/ 7 w 95"/>
                <a:gd name="T65" fmla="*/ 93 h 273"/>
                <a:gd name="T66" fmla="*/ 5 w 95"/>
                <a:gd name="T67" fmla="*/ 80 h 273"/>
                <a:gd name="T68" fmla="*/ 3 w 95"/>
                <a:gd name="T69" fmla="*/ 68 h 273"/>
                <a:gd name="T70" fmla="*/ 2 w 95"/>
                <a:gd name="T71" fmla="*/ 57 h 273"/>
                <a:gd name="T72" fmla="*/ 1 w 95"/>
                <a:gd name="T73" fmla="*/ 46 h 273"/>
                <a:gd name="T74" fmla="*/ 0 w 95"/>
                <a:gd name="T75" fmla="*/ 36 h 273"/>
                <a:gd name="T76" fmla="*/ 1 w 95"/>
                <a:gd name="T77" fmla="*/ 27 h 273"/>
                <a:gd name="T78" fmla="*/ 1 w 95"/>
                <a:gd name="T79" fmla="*/ 13 h 273"/>
                <a:gd name="T80" fmla="*/ 3 w 95"/>
                <a:gd name="T8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273">
                  <a:moveTo>
                    <a:pt x="3" y="0"/>
                  </a:moveTo>
                  <a:cubicBezTo>
                    <a:pt x="3" y="0"/>
                    <a:pt x="3" y="5"/>
                    <a:pt x="2" y="13"/>
                  </a:cubicBezTo>
                  <a:cubicBezTo>
                    <a:pt x="2" y="17"/>
                    <a:pt x="2" y="21"/>
                    <a:pt x="3" y="27"/>
                  </a:cubicBezTo>
                  <a:cubicBezTo>
                    <a:pt x="3" y="30"/>
                    <a:pt x="3" y="33"/>
                    <a:pt x="3" y="36"/>
                  </a:cubicBezTo>
                  <a:cubicBezTo>
                    <a:pt x="3" y="39"/>
                    <a:pt x="4" y="42"/>
                    <a:pt x="4" y="46"/>
                  </a:cubicBezTo>
                  <a:cubicBezTo>
                    <a:pt x="5" y="49"/>
                    <a:pt x="5" y="53"/>
                    <a:pt x="5" y="56"/>
                  </a:cubicBezTo>
                  <a:cubicBezTo>
                    <a:pt x="6" y="60"/>
                    <a:pt x="7" y="64"/>
                    <a:pt x="7" y="67"/>
                  </a:cubicBezTo>
                  <a:cubicBezTo>
                    <a:pt x="8" y="71"/>
                    <a:pt x="9" y="75"/>
                    <a:pt x="10" y="79"/>
                  </a:cubicBezTo>
                  <a:cubicBezTo>
                    <a:pt x="10" y="83"/>
                    <a:pt x="11" y="87"/>
                    <a:pt x="12" y="92"/>
                  </a:cubicBezTo>
                  <a:cubicBezTo>
                    <a:pt x="14" y="100"/>
                    <a:pt x="17" y="108"/>
                    <a:pt x="19" y="117"/>
                  </a:cubicBezTo>
                  <a:cubicBezTo>
                    <a:pt x="20" y="119"/>
                    <a:pt x="20" y="121"/>
                    <a:pt x="21" y="12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5" y="134"/>
                    <a:pt x="26" y="139"/>
                    <a:pt x="28" y="143"/>
                  </a:cubicBezTo>
                  <a:cubicBezTo>
                    <a:pt x="31" y="152"/>
                    <a:pt x="35" y="160"/>
                    <a:pt x="38" y="168"/>
                  </a:cubicBezTo>
                  <a:cubicBezTo>
                    <a:pt x="42" y="176"/>
                    <a:pt x="45" y="184"/>
                    <a:pt x="49" y="192"/>
                  </a:cubicBezTo>
                  <a:cubicBezTo>
                    <a:pt x="53" y="200"/>
                    <a:pt x="57" y="207"/>
                    <a:pt x="60" y="214"/>
                  </a:cubicBezTo>
                  <a:cubicBezTo>
                    <a:pt x="64" y="221"/>
                    <a:pt x="68" y="227"/>
                    <a:pt x="71" y="233"/>
                  </a:cubicBezTo>
                  <a:cubicBezTo>
                    <a:pt x="75" y="239"/>
                    <a:pt x="78" y="245"/>
                    <a:pt x="81" y="249"/>
                  </a:cubicBezTo>
                  <a:cubicBezTo>
                    <a:pt x="84" y="254"/>
                    <a:pt x="86" y="258"/>
                    <a:pt x="88" y="262"/>
                  </a:cubicBezTo>
                  <a:cubicBezTo>
                    <a:pt x="93" y="268"/>
                    <a:pt x="95" y="272"/>
                    <a:pt x="95" y="272"/>
                  </a:cubicBezTo>
                  <a:cubicBezTo>
                    <a:pt x="95" y="273"/>
                    <a:pt x="95" y="273"/>
                    <a:pt x="95" y="273"/>
                  </a:cubicBezTo>
                  <a:cubicBezTo>
                    <a:pt x="94" y="273"/>
                    <a:pt x="94" y="273"/>
                    <a:pt x="94" y="273"/>
                  </a:cubicBezTo>
                  <a:cubicBezTo>
                    <a:pt x="94" y="273"/>
                    <a:pt x="91" y="269"/>
                    <a:pt x="86" y="263"/>
                  </a:cubicBezTo>
                  <a:cubicBezTo>
                    <a:pt x="84" y="260"/>
                    <a:pt x="81" y="256"/>
                    <a:pt x="78" y="251"/>
                  </a:cubicBezTo>
                  <a:cubicBezTo>
                    <a:pt x="75" y="247"/>
                    <a:pt x="71" y="241"/>
                    <a:pt x="68" y="235"/>
                  </a:cubicBezTo>
                  <a:cubicBezTo>
                    <a:pt x="64" y="230"/>
                    <a:pt x="60" y="223"/>
                    <a:pt x="56" y="216"/>
                  </a:cubicBezTo>
                  <a:cubicBezTo>
                    <a:pt x="52" y="210"/>
                    <a:pt x="48" y="202"/>
                    <a:pt x="44" y="194"/>
                  </a:cubicBezTo>
                  <a:cubicBezTo>
                    <a:pt x="40" y="187"/>
                    <a:pt x="36" y="179"/>
                    <a:pt x="33" y="170"/>
                  </a:cubicBezTo>
                  <a:cubicBezTo>
                    <a:pt x="29" y="162"/>
                    <a:pt x="25" y="153"/>
                    <a:pt x="22" y="145"/>
                  </a:cubicBezTo>
                  <a:cubicBezTo>
                    <a:pt x="21" y="140"/>
                    <a:pt x="19" y="136"/>
                    <a:pt x="18" y="132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5" y="123"/>
                    <a:pt x="14" y="121"/>
                    <a:pt x="14" y="119"/>
                  </a:cubicBezTo>
                  <a:cubicBezTo>
                    <a:pt x="11" y="110"/>
                    <a:pt x="9" y="101"/>
                    <a:pt x="7" y="93"/>
                  </a:cubicBezTo>
                  <a:cubicBezTo>
                    <a:pt x="7" y="88"/>
                    <a:pt x="6" y="84"/>
                    <a:pt x="5" y="80"/>
                  </a:cubicBezTo>
                  <a:cubicBezTo>
                    <a:pt x="4" y="76"/>
                    <a:pt x="4" y="72"/>
                    <a:pt x="3" y="68"/>
                  </a:cubicBezTo>
                  <a:cubicBezTo>
                    <a:pt x="3" y="64"/>
                    <a:pt x="2" y="60"/>
                    <a:pt x="2" y="57"/>
                  </a:cubicBezTo>
                  <a:cubicBezTo>
                    <a:pt x="1" y="53"/>
                    <a:pt x="1" y="49"/>
                    <a:pt x="1" y="46"/>
                  </a:cubicBezTo>
                  <a:cubicBezTo>
                    <a:pt x="1" y="42"/>
                    <a:pt x="1" y="39"/>
                    <a:pt x="0" y="36"/>
                  </a:cubicBezTo>
                  <a:cubicBezTo>
                    <a:pt x="0" y="33"/>
                    <a:pt x="1" y="30"/>
                    <a:pt x="1" y="27"/>
                  </a:cubicBezTo>
                  <a:cubicBezTo>
                    <a:pt x="1" y="21"/>
                    <a:pt x="1" y="16"/>
                    <a:pt x="1" y="13"/>
                  </a:cubicBezTo>
                  <a:cubicBezTo>
                    <a:pt x="2" y="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559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8" name="Freeform 70">
              <a:extLst>
                <a:ext uri="{FF2B5EF4-FFF2-40B4-BE49-F238E27FC236}">
                  <a16:creationId xmlns:a16="http://schemas.microsoft.com/office/drawing/2014/main" id="{3012B463-D0E8-4272-908A-660473C2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4557713"/>
              <a:ext cx="260350" cy="804863"/>
            </a:xfrm>
            <a:custGeom>
              <a:avLst/>
              <a:gdLst>
                <a:gd name="T0" fmla="*/ 2 w 92"/>
                <a:gd name="T1" fmla="*/ 284 h 287"/>
                <a:gd name="T2" fmla="*/ 2 w 92"/>
                <a:gd name="T3" fmla="*/ 284 h 287"/>
                <a:gd name="T4" fmla="*/ 3 w 92"/>
                <a:gd name="T5" fmla="*/ 282 h 287"/>
                <a:gd name="T6" fmla="*/ 7 w 92"/>
                <a:gd name="T7" fmla="*/ 273 h 287"/>
                <a:gd name="T8" fmla="*/ 13 w 92"/>
                <a:gd name="T9" fmla="*/ 260 h 287"/>
                <a:gd name="T10" fmla="*/ 20 w 92"/>
                <a:gd name="T11" fmla="*/ 242 h 287"/>
                <a:gd name="T12" fmla="*/ 29 w 92"/>
                <a:gd name="T13" fmla="*/ 221 h 287"/>
                <a:gd name="T14" fmla="*/ 38 w 92"/>
                <a:gd name="T15" fmla="*/ 197 h 287"/>
                <a:gd name="T16" fmla="*/ 47 w 92"/>
                <a:gd name="T17" fmla="*/ 172 h 287"/>
                <a:gd name="T18" fmla="*/ 56 w 92"/>
                <a:gd name="T19" fmla="*/ 145 h 287"/>
                <a:gd name="T20" fmla="*/ 61 w 92"/>
                <a:gd name="T21" fmla="*/ 132 h 287"/>
                <a:gd name="T22" fmla="*/ 65 w 92"/>
                <a:gd name="T23" fmla="*/ 119 h 287"/>
                <a:gd name="T24" fmla="*/ 73 w 92"/>
                <a:gd name="T25" fmla="*/ 93 h 287"/>
                <a:gd name="T26" fmla="*/ 79 w 92"/>
                <a:gd name="T27" fmla="*/ 68 h 287"/>
                <a:gd name="T28" fmla="*/ 85 w 92"/>
                <a:gd name="T29" fmla="*/ 46 h 287"/>
                <a:gd name="T30" fmla="*/ 88 w 92"/>
                <a:gd name="T31" fmla="*/ 27 h 287"/>
                <a:gd name="T32" fmla="*/ 91 w 92"/>
                <a:gd name="T33" fmla="*/ 13 h 287"/>
                <a:gd name="T34" fmla="*/ 92 w 92"/>
                <a:gd name="T35" fmla="*/ 0 h 287"/>
                <a:gd name="T36" fmla="*/ 92 w 92"/>
                <a:gd name="T37" fmla="*/ 13 h 287"/>
                <a:gd name="T38" fmla="*/ 90 w 92"/>
                <a:gd name="T39" fmla="*/ 28 h 287"/>
                <a:gd name="T40" fmla="*/ 88 w 92"/>
                <a:gd name="T41" fmla="*/ 47 h 287"/>
                <a:gd name="T42" fmla="*/ 83 w 92"/>
                <a:gd name="T43" fmla="*/ 69 h 287"/>
                <a:gd name="T44" fmla="*/ 77 w 92"/>
                <a:gd name="T45" fmla="*/ 94 h 287"/>
                <a:gd name="T46" fmla="*/ 70 w 92"/>
                <a:gd name="T47" fmla="*/ 120 h 287"/>
                <a:gd name="T48" fmla="*/ 66 w 92"/>
                <a:gd name="T49" fmla="*/ 134 h 287"/>
                <a:gd name="T50" fmla="*/ 62 w 92"/>
                <a:gd name="T51" fmla="*/ 147 h 287"/>
                <a:gd name="T52" fmla="*/ 53 w 92"/>
                <a:gd name="T53" fmla="*/ 174 h 287"/>
                <a:gd name="T54" fmla="*/ 43 w 92"/>
                <a:gd name="T55" fmla="*/ 199 h 287"/>
                <a:gd name="T56" fmla="*/ 33 w 92"/>
                <a:gd name="T57" fmla="*/ 223 h 287"/>
                <a:gd name="T58" fmla="*/ 24 w 92"/>
                <a:gd name="T59" fmla="*/ 244 h 287"/>
                <a:gd name="T60" fmla="*/ 16 w 92"/>
                <a:gd name="T61" fmla="*/ 261 h 287"/>
                <a:gd name="T62" fmla="*/ 10 w 92"/>
                <a:gd name="T63" fmla="*/ 275 h 287"/>
                <a:gd name="T64" fmla="*/ 5 w 92"/>
                <a:gd name="T65" fmla="*/ 283 h 287"/>
                <a:gd name="T66" fmla="*/ 4 w 92"/>
                <a:gd name="T67" fmla="*/ 285 h 287"/>
                <a:gd name="T68" fmla="*/ 3 w 92"/>
                <a:gd name="T69" fmla="*/ 286 h 287"/>
                <a:gd name="T70" fmla="*/ 1 w 92"/>
                <a:gd name="T71" fmla="*/ 287 h 287"/>
                <a:gd name="T72" fmla="*/ 0 w 92"/>
                <a:gd name="T73" fmla="*/ 286 h 287"/>
                <a:gd name="T74" fmla="*/ 1 w 92"/>
                <a:gd name="T75" fmla="*/ 285 h 287"/>
                <a:gd name="T76" fmla="*/ 2 w 92"/>
                <a:gd name="T77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287">
                  <a:moveTo>
                    <a:pt x="2" y="284"/>
                  </a:moveTo>
                  <a:cubicBezTo>
                    <a:pt x="2" y="284"/>
                    <a:pt x="2" y="284"/>
                    <a:pt x="2" y="284"/>
                  </a:cubicBezTo>
                  <a:cubicBezTo>
                    <a:pt x="2" y="284"/>
                    <a:pt x="3" y="283"/>
                    <a:pt x="3" y="282"/>
                  </a:cubicBezTo>
                  <a:cubicBezTo>
                    <a:pt x="4" y="280"/>
                    <a:pt x="5" y="277"/>
                    <a:pt x="7" y="273"/>
                  </a:cubicBezTo>
                  <a:cubicBezTo>
                    <a:pt x="9" y="270"/>
                    <a:pt x="11" y="265"/>
                    <a:pt x="13" y="260"/>
                  </a:cubicBezTo>
                  <a:cubicBezTo>
                    <a:pt x="15" y="255"/>
                    <a:pt x="18" y="249"/>
                    <a:pt x="20" y="242"/>
                  </a:cubicBezTo>
                  <a:cubicBezTo>
                    <a:pt x="23" y="236"/>
                    <a:pt x="26" y="228"/>
                    <a:pt x="29" y="221"/>
                  </a:cubicBezTo>
                  <a:cubicBezTo>
                    <a:pt x="32" y="213"/>
                    <a:pt x="35" y="205"/>
                    <a:pt x="38" y="197"/>
                  </a:cubicBezTo>
                  <a:cubicBezTo>
                    <a:pt x="41" y="189"/>
                    <a:pt x="44" y="180"/>
                    <a:pt x="47" y="172"/>
                  </a:cubicBezTo>
                  <a:cubicBezTo>
                    <a:pt x="50" y="163"/>
                    <a:pt x="53" y="154"/>
                    <a:pt x="56" y="145"/>
                  </a:cubicBezTo>
                  <a:cubicBezTo>
                    <a:pt x="58" y="141"/>
                    <a:pt x="59" y="136"/>
                    <a:pt x="61" y="132"/>
                  </a:cubicBezTo>
                  <a:cubicBezTo>
                    <a:pt x="62" y="128"/>
                    <a:pt x="64" y="123"/>
                    <a:pt x="65" y="119"/>
                  </a:cubicBezTo>
                  <a:cubicBezTo>
                    <a:pt x="68" y="110"/>
                    <a:pt x="70" y="101"/>
                    <a:pt x="73" y="93"/>
                  </a:cubicBezTo>
                  <a:cubicBezTo>
                    <a:pt x="75" y="84"/>
                    <a:pt x="77" y="76"/>
                    <a:pt x="79" y="68"/>
                  </a:cubicBezTo>
                  <a:cubicBezTo>
                    <a:pt x="81" y="61"/>
                    <a:pt x="83" y="53"/>
                    <a:pt x="85" y="46"/>
                  </a:cubicBezTo>
                  <a:cubicBezTo>
                    <a:pt x="86" y="39"/>
                    <a:pt x="87" y="33"/>
                    <a:pt x="88" y="27"/>
                  </a:cubicBezTo>
                  <a:cubicBezTo>
                    <a:pt x="89" y="22"/>
                    <a:pt x="90" y="17"/>
                    <a:pt x="91" y="13"/>
                  </a:cubicBezTo>
                  <a:cubicBezTo>
                    <a:pt x="92" y="5"/>
                    <a:pt x="92" y="0"/>
                    <a:pt x="92" y="0"/>
                  </a:cubicBezTo>
                  <a:cubicBezTo>
                    <a:pt x="92" y="0"/>
                    <a:pt x="92" y="5"/>
                    <a:pt x="92" y="13"/>
                  </a:cubicBezTo>
                  <a:cubicBezTo>
                    <a:pt x="92" y="17"/>
                    <a:pt x="91" y="22"/>
                    <a:pt x="90" y="28"/>
                  </a:cubicBezTo>
                  <a:cubicBezTo>
                    <a:pt x="90" y="33"/>
                    <a:pt x="89" y="40"/>
                    <a:pt x="88" y="47"/>
                  </a:cubicBezTo>
                  <a:cubicBezTo>
                    <a:pt x="87" y="54"/>
                    <a:pt x="85" y="61"/>
                    <a:pt x="83" y="69"/>
                  </a:cubicBezTo>
                  <a:cubicBezTo>
                    <a:pt x="82" y="77"/>
                    <a:pt x="80" y="85"/>
                    <a:pt x="77" y="94"/>
                  </a:cubicBezTo>
                  <a:cubicBezTo>
                    <a:pt x="75" y="103"/>
                    <a:pt x="73" y="111"/>
                    <a:pt x="70" y="120"/>
                  </a:cubicBezTo>
                  <a:cubicBezTo>
                    <a:pt x="69" y="125"/>
                    <a:pt x="67" y="129"/>
                    <a:pt x="66" y="134"/>
                  </a:cubicBezTo>
                  <a:cubicBezTo>
                    <a:pt x="65" y="138"/>
                    <a:pt x="63" y="143"/>
                    <a:pt x="62" y="147"/>
                  </a:cubicBezTo>
                  <a:cubicBezTo>
                    <a:pt x="59" y="156"/>
                    <a:pt x="56" y="165"/>
                    <a:pt x="53" y="174"/>
                  </a:cubicBezTo>
                  <a:cubicBezTo>
                    <a:pt x="49" y="182"/>
                    <a:pt x="46" y="191"/>
                    <a:pt x="43" y="199"/>
                  </a:cubicBezTo>
                  <a:cubicBezTo>
                    <a:pt x="40" y="207"/>
                    <a:pt x="37" y="215"/>
                    <a:pt x="33" y="223"/>
                  </a:cubicBezTo>
                  <a:cubicBezTo>
                    <a:pt x="30" y="230"/>
                    <a:pt x="27" y="237"/>
                    <a:pt x="24" y="244"/>
                  </a:cubicBezTo>
                  <a:cubicBezTo>
                    <a:pt x="22" y="250"/>
                    <a:pt x="19" y="256"/>
                    <a:pt x="16" y="261"/>
                  </a:cubicBezTo>
                  <a:cubicBezTo>
                    <a:pt x="14" y="267"/>
                    <a:pt x="12" y="271"/>
                    <a:pt x="10" y="275"/>
                  </a:cubicBezTo>
                  <a:cubicBezTo>
                    <a:pt x="8" y="278"/>
                    <a:pt x="6" y="281"/>
                    <a:pt x="5" y="283"/>
                  </a:cubicBezTo>
                  <a:cubicBezTo>
                    <a:pt x="5" y="284"/>
                    <a:pt x="4" y="285"/>
                    <a:pt x="4" y="285"/>
                  </a:cubicBezTo>
                  <a:cubicBezTo>
                    <a:pt x="3" y="286"/>
                    <a:pt x="3" y="286"/>
                    <a:pt x="3" y="286"/>
                  </a:cubicBezTo>
                  <a:cubicBezTo>
                    <a:pt x="3" y="287"/>
                    <a:pt x="2" y="287"/>
                    <a:pt x="1" y="287"/>
                  </a:cubicBezTo>
                  <a:cubicBezTo>
                    <a:pt x="1" y="287"/>
                    <a:pt x="0" y="287"/>
                    <a:pt x="0" y="286"/>
                  </a:cubicBezTo>
                  <a:cubicBezTo>
                    <a:pt x="0" y="286"/>
                    <a:pt x="0" y="285"/>
                    <a:pt x="1" y="285"/>
                  </a:cubicBezTo>
                  <a:lnTo>
                    <a:pt x="2" y="284"/>
                  </a:lnTo>
                  <a:close/>
                </a:path>
              </a:pathLst>
            </a:custGeom>
            <a:solidFill>
              <a:srgbClr val="559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9" name="Freeform 71">
              <a:extLst>
                <a:ext uri="{FF2B5EF4-FFF2-40B4-BE49-F238E27FC236}">
                  <a16:creationId xmlns:a16="http://schemas.microsoft.com/office/drawing/2014/main" id="{FE334915-309E-473A-A6B7-E3531A58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3138" y="4591050"/>
              <a:ext cx="233363" cy="676275"/>
            </a:xfrm>
            <a:custGeom>
              <a:avLst/>
              <a:gdLst>
                <a:gd name="T0" fmla="*/ 83 w 83"/>
                <a:gd name="T1" fmla="*/ 2 h 241"/>
                <a:gd name="T2" fmla="*/ 81 w 83"/>
                <a:gd name="T3" fmla="*/ 12 h 241"/>
                <a:gd name="T4" fmla="*/ 78 w 83"/>
                <a:gd name="T5" fmla="*/ 25 h 241"/>
                <a:gd name="T6" fmla="*/ 75 w 83"/>
                <a:gd name="T7" fmla="*/ 40 h 241"/>
                <a:gd name="T8" fmla="*/ 70 w 83"/>
                <a:gd name="T9" fmla="*/ 59 h 241"/>
                <a:gd name="T10" fmla="*/ 64 w 83"/>
                <a:gd name="T11" fmla="*/ 79 h 241"/>
                <a:gd name="T12" fmla="*/ 57 w 83"/>
                <a:gd name="T13" fmla="*/ 101 h 241"/>
                <a:gd name="T14" fmla="*/ 49 w 83"/>
                <a:gd name="T15" fmla="*/ 123 h 241"/>
                <a:gd name="T16" fmla="*/ 41 w 83"/>
                <a:gd name="T17" fmla="*/ 145 h 241"/>
                <a:gd name="T18" fmla="*/ 33 w 83"/>
                <a:gd name="T19" fmla="*/ 167 h 241"/>
                <a:gd name="T20" fmla="*/ 17 w 83"/>
                <a:gd name="T21" fmla="*/ 204 h 241"/>
                <a:gd name="T22" fmla="*/ 6 w 83"/>
                <a:gd name="T23" fmla="*/ 230 h 241"/>
                <a:gd name="T24" fmla="*/ 1 w 83"/>
                <a:gd name="T25" fmla="*/ 240 h 241"/>
                <a:gd name="T26" fmla="*/ 0 w 83"/>
                <a:gd name="T27" fmla="*/ 240 h 241"/>
                <a:gd name="T28" fmla="*/ 0 w 83"/>
                <a:gd name="T29" fmla="*/ 240 h 241"/>
                <a:gd name="T30" fmla="*/ 14 w 83"/>
                <a:gd name="T31" fmla="*/ 203 h 241"/>
                <a:gd name="T32" fmla="*/ 20 w 83"/>
                <a:gd name="T33" fmla="*/ 185 h 241"/>
                <a:gd name="T34" fmla="*/ 28 w 83"/>
                <a:gd name="T35" fmla="*/ 165 h 241"/>
                <a:gd name="T36" fmla="*/ 35 w 83"/>
                <a:gd name="T37" fmla="*/ 143 h 241"/>
                <a:gd name="T38" fmla="*/ 43 w 83"/>
                <a:gd name="T39" fmla="*/ 121 h 241"/>
                <a:gd name="T40" fmla="*/ 51 w 83"/>
                <a:gd name="T41" fmla="*/ 99 h 241"/>
                <a:gd name="T42" fmla="*/ 58 w 83"/>
                <a:gd name="T43" fmla="*/ 78 h 241"/>
                <a:gd name="T44" fmla="*/ 65 w 83"/>
                <a:gd name="T45" fmla="*/ 57 h 241"/>
                <a:gd name="T46" fmla="*/ 71 w 83"/>
                <a:gd name="T47" fmla="*/ 39 h 241"/>
                <a:gd name="T48" fmla="*/ 75 w 83"/>
                <a:gd name="T49" fmla="*/ 24 h 241"/>
                <a:gd name="T50" fmla="*/ 78 w 83"/>
                <a:gd name="T51" fmla="*/ 12 h 241"/>
                <a:gd name="T52" fmla="*/ 81 w 83"/>
                <a:gd name="T53" fmla="*/ 1 h 241"/>
                <a:gd name="T54" fmla="*/ 82 w 83"/>
                <a:gd name="T55" fmla="*/ 0 h 241"/>
                <a:gd name="T56" fmla="*/ 83 w 83"/>
                <a:gd name="T57" fmla="*/ 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41">
                  <a:moveTo>
                    <a:pt x="83" y="2"/>
                  </a:moveTo>
                  <a:cubicBezTo>
                    <a:pt x="83" y="2"/>
                    <a:pt x="82" y="5"/>
                    <a:pt x="81" y="12"/>
                  </a:cubicBezTo>
                  <a:cubicBezTo>
                    <a:pt x="80" y="16"/>
                    <a:pt x="79" y="20"/>
                    <a:pt x="78" y="25"/>
                  </a:cubicBezTo>
                  <a:cubicBezTo>
                    <a:pt x="78" y="29"/>
                    <a:pt x="76" y="35"/>
                    <a:pt x="75" y="40"/>
                  </a:cubicBezTo>
                  <a:cubicBezTo>
                    <a:pt x="73" y="46"/>
                    <a:pt x="72" y="52"/>
                    <a:pt x="70" y="59"/>
                  </a:cubicBezTo>
                  <a:cubicBezTo>
                    <a:pt x="68" y="65"/>
                    <a:pt x="66" y="72"/>
                    <a:pt x="64" y="79"/>
                  </a:cubicBezTo>
                  <a:cubicBezTo>
                    <a:pt x="61" y="86"/>
                    <a:pt x="59" y="94"/>
                    <a:pt x="57" y="101"/>
                  </a:cubicBezTo>
                  <a:cubicBezTo>
                    <a:pt x="54" y="108"/>
                    <a:pt x="52" y="116"/>
                    <a:pt x="49" y="123"/>
                  </a:cubicBezTo>
                  <a:cubicBezTo>
                    <a:pt x="46" y="131"/>
                    <a:pt x="43" y="138"/>
                    <a:pt x="41" y="145"/>
                  </a:cubicBezTo>
                  <a:cubicBezTo>
                    <a:pt x="38" y="153"/>
                    <a:pt x="35" y="160"/>
                    <a:pt x="33" y="167"/>
                  </a:cubicBezTo>
                  <a:cubicBezTo>
                    <a:pt x="27" y="180"/>
                    <a:pt x="22" y="193"/>
                    <a:pt x="17" y="204"/>
                  </a:cubicBezTo>
                  <a:cubicBezTo>
                    <a:pt x="13" y="215"/>
                    <a:pt x="9" y="224"/>
                    <a:pt x="6" y="230"/>
                  </a:cubicBezTo>
                  <a:cubicBezTo>
                    <a:pt x="3" y="237"/>
                    <a:pt x="1" y="240"/>
                    <a:pt x="1" y="240"/>
                  </a:cubicBezTo>
                  <a:cubicBezTo>
                    <a:pt x="1" y="241"/>
                    <a:pt x="1" y="241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0"/>
                    <a:pt x="5" y="225"/>
                    <a:pt x="14" y="203"/>
                  </a:cubicBezTo>
                  <a:cubicBezTo>
                    <a:pt x="16" y="197"/>
                    <a:pt x="18" y="191"/>
                    <a:pt x="20" y="185"/>
                  </a:cubicBezTo>
                  <a:cubicBezTo>
                    <a:pt x="23" y="178"/>
                    <a:pt x="25" y="172"/>
                    <a:pt x="28" y="165"/>
                  </a:cubicBezTo>
                  <a:cubicBezTo>
                    <a:pt x="30" y="158"/>
                    <a:pt x="33" y="151"/>
                    <a:pt x="35" y="143"/>
                  </a:cubicBezTo>
                  <a:cubicBezTo>
                    <a:pt x="38" y="136"/>
                    <a:pt x="41" y="129"/>
                    <a:pt x="43" y="121"/>
                  </a:cubicBezTo>
                  <a:cubicBezTo>
                    <a:pt x="46" y="114"/>
                    <a:pt x="49" y="106"/>
                    <a:pt x="51" y="99"/>
                  </a:cubicBezTo>
                  <a:cubicBezTo>
                    <a:pt x="54" y="92"/>
                    <a:pt x="56" y="85"/>
                    <a:pt x="58" y="78"/>
                  </a:cubicBezTo>
                  <a:cubicBezTo>
                    <a:pt x="61" y="71"/>
                    <a:pt x="63" y="64"/>
                    <a:pt x="65" y="57"/>
                  </a:cubicBezTo>
                  <a:cubicBezTo>
                    <a:pt x="67" y="51"/>
                    <a:pt x="69" y="45"/>
                    <a:pt x="71" y="39"/>
                  </a:cubicBezTo>
                  <a:cubicBezTo>
                    <a:pt x="72" y="34"/>
                    <a:pt x="74" y="28"/>
                    <a:pt x="75" y="24"/>
                  </a:cubicBezTo>
                  <a:cubicBezTo>
                    <a:pt x="76" y="19"/>
                    <a:pt x="77" y="15"/>
                    <a:pt x="78" y="12"/>
                  </a:cubicBezTo>
                  <a:cubicBezTo>
                    <a:pt x="80" y="5"/>
                    <a:pt x="81" y="1"/>
                    <a:pt x="81" y="1"/>
                  </a:cubicBezTo>
                  <a:cubicBezTo>
                    <a:pt x="81" y="1"/>
                    <a:pt x="81" y="0"/>
                    <a:pt x="82" y="0"/>
                  </a:cubicBezTo>
                  <a:cubicBezTo>
                    <a:pt x="82" y="1"/>
                    <a:pt x="83" y="1"/>
                    <a:pt x="83" y="2"/>
                  </a:cubicBezTo>
                  <a:close/>
                </a:path>
              </a:pathLst>
            </a:custGeom>
            <a:solidFill>
              <a:srgbClr val="559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0" name="Freeform 72">
              <a:extLst>
                <a:ext uri="{FF2B5EF4-FFF2-40B4-BE49-F238E27FC236}">
                  <a16:creationId xmlns:a16="http://schemas.microsoft.com/office/drawing/2014/main" id="{C36D289C-D70A-4D57-8588-E312F7D2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313" y="5270500"/>
              <a:ext cx="131763" cy="252413"/>
            </a:xfrm>
            <a:custGeom>
              <a:avLst/>
              <a:gdLst>
                <a:gd name="T0" fmla="*/ 45 w 47"/>
                <a:gd name="T1" fmla="*/ 1 h 90"/>
                <a:gd name="T2" fmla="*/ 24 w 47"/>
                <a:gd name="T3" fmla="*/ 4 h 90"/>
                <a:gd name="T4" fmla="*/ 14 w 47"/>
                <a:gd name="T5" fmla="*/ 7 h 90"/>
                <a:gd name="T6" fmla="*/ 5 w 47"/>
                <a:gd name="T7" fmla="*/ 12 h 90"/>
                <a:gd name="T8" fmla="*/ 4 w 47"/>
                <a:gd name="T9" fmla="*/ 15 h 90"/>
                <a:gd name="T10" fmla="*/ 4 w 47"/>
                <a:gd name="T11" fmla="*/ 16 h 90"/>
                <a:gd name="T12" fmla="*/ 4 w 47"/>
                <a:gd name="T13" fmla="*/ 17 h 90"/>
                <a:gd name="T14" fmla="*/ 4 w 47"/>
                <a:gd name="T15" fmla="*/ 17 h 90"/>
                <a:gd name="T16" fmla="*/ 4 w 47"/>
                <a:gd name="T17" fmla="*/ 17 h 90"/>
                <a:gd name="T18" fmla="*/ 4 w 47"/>
                <a:gd name="T19" fmla="*/ 18 h 90"/>
                <a:gd name="T20" fmla="*/ 5 w 47"/>
                <a:gd name="T21" fmla="*/ 20 h 90"/>
                <a:gd name="T22" fmla="*/ 12 w 47"/>
                <a:gd name="T23" fmla="*/ 26 h 90"/>
                <a:gd name="T24" fmla="*/ 22 w 47"/>
                <a:gd name="T25" fmla="*/ 27 h 90"/>
                <a:gd name="T26" fmla="*/ 32 w 47"/>
                <a:gd name="T27" fmla="*/ 27 h 90"/>
                <a:gd name="T28" fmla="*/ 34 w 47"/>
                <a:gd name="T29" fmla="*/ 29 h 90"/>
                <a:gd name="T30" fmla="*/ 34 w 47"/>
                <a:gd name="T31" fmla="*/ 30 h 90"/>
                <a:gd name="T32" fmla="*/ 16 w 47"/>
                <a:gd name="T33" fmla="*/ 54 h 90"/>
                <a:gd name="T34" fmla="*/ 12 w 47"/>
                <a:gd name="T35" fmla="*/ 61 h 90"/>
                <a:gd name="T36" fmla="*/ 8 w 47"/>
                <a:gd name="T37" fmla="*/ 67 h 90"/>
                <a:gd name="T38" fmla="*/ 6 w 47"/>
                <a:gd name="T39" fmla="*/ 74 h 90"/>
                <a:gd name="T40" fmla="*/ 5 w 47"/>
                <a:gd name="T41" fmla="*/ 77 h 90"/>
                <a:gd name="T42" fmla="*/ 5 w 47"/>
                <a:gd name="T43" fmla="*/ 81 h 90"/>
                <a:gd name="T44" fmla="*/ 8 w 47"/>
                <a:gd name="T45" fmla="*/ 86 h 90"/>
                <a:gd name="T46" fmla="*/ 14 w 47"/>
                <a:gd name="T47" fmla="*/ 86 h 90"/>
                <a:gd name="T48" fmla="*/ 26 w 47"/>
                <a:gd name="T49" fmla="*/ 78 h 90"/>
                <a:gd name="T50" fmla="*/ 46 w 47"/>
                <a:gd name="T51" fmla="*/ 56 h 90"/>
                <a:gd name="T52" fmla="*/ 47 w 47"/>
                <a:gd name="T53" fmla="*/ 56 h 90"/>
                <a:gd name="T54" fmla="*/ 47 w 47"/>
                <a:gd name="T55" fmla="*/ 56 h 90"/>
                <a:gd name="T56" fmla="*/ 38 w 47"/>
                <a:gd name="T57" fmla="*/ 69 h 90"/>
                <a:gd name="T58" fmla="*/ 28 w 47"/>
                <a:gd name="T59" fmla="*/ 80 h 90"/>
                <a:gd name="T60" fmla="*/ 15 w 47"/>
                <a:gd name="T61" fmla="*/ 89 h 90"/>
                <a:gd name="T62" fmla="*/ 6 w 47"/>
                <a:gd name="T63" fmla="*/ 88 h 90"/>
                <a:gd name="T64" fmla="*/ 3 w 47"/>
                <a:gd name="T65" fmla="*/ 85 h 90"/>
                <a:gd name="T66" fmla="*/ 1 w 47"/>
                <a:gd name="T67" fmla="*/ 81 h 90"/>
                <a:gd name="T68" fmla="*/ 1 w 47"/>
                <a:gd name="T69" fmla="*/ 77 h 90"/>
                <a:gd name="T70" fmla="*/ 2 w 47"/>
                <a:gd name="T71" fmla="*/ 73 h 90"/>
                <a:gd name="T72" fmla="*/ 5 w 47"/>
                <a:gd name="T73" fmla="*/ 66 h 90"/>
                <a:gd name="T74" fmla="*/ 8 w 47"/>
                <a:gd name="T75" fmla="*/ 59 h 90"/>
                <a:gd name="T76" fmla="*/ 12 w 47"/>
                <a:gd name="T77" fmla="*/ 52 h 90"/>
                <a:gd name="T78" fmla="*/ 31 w 47"/>
                <a:gd name="T79" fmla="*/ 28 h 90"/>
                <a:gd name="T80" fmla="*/ 33 w 47"/>
                <a:gd name="T81" fmla="*/ 31 h 90"/>
                <a:gd name="T82" fmla="*/ 21 w 47"/>
                <a:gd name="T83" fmla="*/ 31 h 90"/>
                <a:gd name="T84" fmla="*/ 10 w 47"/>
                <a:gd name="T85" fmla="*/ 29 h 90"/>
                <a:gd name="T86" fmla="*/ 1 w 47"/>
                <a:gd name="T87" fmla="*/ 21 h 90"/>
                <a:gd name="T88" fmla="*/ 1 w 47"/>
                <a:gd name="T89" fmla="*/ 18 h 90"/>
                <a:gd name="T90" fmla="*/ 0 w 47"/>
                <a:gd name="T91" fmla="*/ 18 h 90"/>
                <a:gd name="T92" fmla="*/ 0 w 47"/>
                <a:gd name="T93" fmla="*/ 18 h 90"/>
                <a:gd name="T94" fmla="*/ 0 w 47"/>
                <a:gd name="T95" fmla="*/ 17 h 90"/>
                <a:gd name="T96" fmla="*/ 0 w 47"/>
                <a:gd name="T97" fmla="*/ 17 h 90"/>
                <a:gd name="T98" fmla="*/ 0 w 47"/>
                <a:gd name="T99" fmla="*/ 15 h 90"/>
                <a:gd name="T100" fmla="*/ 3 w 47"/>
                <a:gd name="T101" fmla="*/ 9 h 90"/>
                <a:gd name="T102" fmla="*/ 8 w 47"/>
                <a:gd name="T103" fmla="*/ 6 h 90"/>
                <a:gd name="T104" fmla="*/ 13 w 47"/>
                <a:gd name="T105" fmla="*/ 4 h 90"/>
                <a:gd name="T106" fmla="*/ 24 w 47"/>
                <a:gd name="T107" fmla="*/ 1 h 90"/>
                <a:gd name="T108" fmla="*/ 45 w 47"/>
                <a:gd name="T109" fmla="*/ 0 h 90"/>
                <a:gd name="T110" fmla="*/ 46 w 47"/>
                <a:gd name="T111" fmla="*/ 0 h 90"/>
                <a:gd name="T112" fmla="*/ 45 w 47"/>
                <a:gd name="T113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90">
                  <a:moveTo>
                    <a:pt x="45" y="1"/>
                  </a:moveTo>
                  <a:cubicBezTo>
                    <a:pt x="38" y="2"/>
                    <a:pt x="31" y="2"/>
                    <a:pt x="24" y="4"/>
                  </a:cubicBezTo>
                  <a:cubicBezTo>
                    <a:pt x="21" y="5"/>
                    <a:pt x="17" y="5"/>
                    <a:pt x="14" y="7"/>
                  </a:cubicBezTo>
                  <a:cubicBezTo>
                    <a:pt x="11" y="8"/>
                    <a:pt x="7" y="9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5" y="20"/>
                  </a:cubicBezTo>
                  <a:cubicBezTo>
                    <a:pt x="6" y="22"/>
                    <a:pt x="9" y="25"/>
                    <a:pt x="12" y="26"/>
                  </a:cubicBezTo>
                  <a:cubicBezTo>
                    <a:pt x="15" y="27"/>
                    <a:pt x="18" y="27"/>
                    <a:pt x="22" y="27"/>
                  </a:cubicBezTo>
                  <a:cubicBezTo>
                    <a:pt x="25" y="28"/>
                    <a:pt x="29" y="27"/>
                    <a:pt x="32" y="27"/>
                  </a:cubicBezTo>
                  <a:cubicBezTo>
                    <a:pt x="33" y="27"/>
                    <a:pt x="34" y="27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27" y="38"/>
                    <a:pt x="21" y="46"/>
                    <a:pt x="16" y="54"/>
                  </a:cubicBezTo>
                  <a:cubicBezTo>
                    <a:pt x="14" y="56"/>
                    <a:pt x="13" y="58"/>
                    <a:pt x="12" y="61"/>
                  </a:cubicBezTo>
                  <a:cubicBezTo>
                    <a:pt x="10" y="63"/>
                    <a:pt x="9" y="65"/>
                    <a:pt x="8" y="67"/>
                  </a:cubicBezTo>
                  <a:cubicBezTo>
                    <a:pt x="7" y="69"/>
                    <a:pt x="6" y="72"/>
                    <a:pt x="6" y="74"/>
                  </a:cubicBezTo>
                  <a:cubicBezTo>
                    <a:pt x="5" y="75"/>
                    <a:pt x="5" y="76"/>
                    <a:pt x="5" y="77"/>
                  </a:cubicBezTo>
                  <a:cubicBezTo>
                    <a:pt x="5" y="78"/>
                    <a:pt x="5" y="80"/>
                    <a:pt x="5" y="81"/>
                  </a:cubicBezTo>
                  <a:cubicBezTo>
                    <a:pt x="5" y="83"/>
                    <a:pt x="6" y="84"/>
                    <a:pt x="8" y="86"/>
                  </a:cubicBezTo>
                  <a:cubicBezTo>
                    <a:pt x="10" y="87"/>
                    <a:pt x="12" y="87"/>
                    <a:pt x="14" y="86"/>
                  </a:cubicBezTo>
                  <a:cubicBezTo>
                    <a:pt x="19" y="85"/>
                    <a:pt x="23" y="82"/>
                    <a:pt x="26" y="78"/>
                  </a:cubicBezTo>
                  <a:cubicBezTo>
                    <a:pt x="34" y="72"/>
                    <a:pt x="40" y="64"/>
                    <a:pt x="46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4" y="61"/>
                    <a:pt x="41" y="65"/>
                    <a:pt x="38" y="69"/>
                  </a:cubicBezTo>
                  <a:cubicBezTo>
                    <a:pt x="35" y="73"/>
                    <a:pt x="32" y="77"/>
                    <a:pt x="28" y="80"/>
                  </a:cubicBezTo>
                  <a:cubicBezTo>
                    <a:pt x="24" y="84"/>
                    <a:pt x="20" y="87"/>
                    <a:pt x="15" y="89"/>
                  </a:cubicBezTo>
                  <a:cubicBezTo>
                    <a:pt x="12" y="90"/>
                    <a:pt x="9" y="90"/>
                    <a:pt x="6" y="88"/>
                  </a:cubicBezTo>
                  <a:cubicBezTo>
                    <a:pt x="5" y="88"/>
                    <a:pt x="4" y="87"/>
                    <a:pt x="3" y="85"/>
                  </a:cubicBezTo>
                  <a:cubicBezTo>
                    <a:pt x="2" y="84"/>
                    <a:pt x="2" y="82"/>
                    <a:pt x="1" y="81"/>
                  </a:cubicBezTo>
                  <a:cubicBezTo>
                    <a:pt x="1" y="80"/>
                    <a:pt x="1" y="78"/>
                    <a:pt x="1" y="77"/>
                  </a:cubicBezTo>
                  <a:cubicBezTo>
                    <a:pt x="2" y="76"/>
                    <a:pt x="2" y="74"/>
                    <a:pt x="2" y="73"/>
                  </a:cubicBezTo>
                  <a:cubicBezTo>
                    <a:pt x="3" y="70"/>
                    <a:pt x="4" y="68"/>
                    <a:pt x="5" y="66"/>
                  </a:cubicBezTo>
                  <a:cubicBezTo>
                    <a:pt x="6" y="63"/>
                    <a:pt x="7" y="61"/>
                    <a:pt x="8" y="59"/>
                  </a:cubicBezTo>
                  <a:cubicBezTo>
                    <a:pt x="10" y="56"/>
                    <a:pt x="11" y="54"/>
                    <a:pt x="12" y="52"/>
                  </a:cubicBezTo>
                  <a:cubicBezTo>
                    <a:pt x="18" y="43"/>
                    <a:pt x="24" y="35"/>
                    <a:pt x="31" y="28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29" y="31"/>
                    <a:pt x="25" y="31"/>
                    <a:pt x="21" y="31"/>
                  </a:cubicBezTo>
                  <a:cubicBezTo>
                    <a:pt x="18" y="31"/>
                    <a:pt x="14" y="30"/>
                    <a:pt x="10" y="29"/>
                  </a:cubicBezTo>
                  <a:cubicBezTo>
                    <a:pt x="7" y="28"/>
                    <a:pt x="3" y="25"/>
                    <a:pt x="1" y="21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3"/>
                    <a:pt x="2" y="11"/>
                    <a:pt x="3" y="9"/>
                  </a:cubicBezTo>
                  <a:cubicBezTo>
                    <a:pt x="4" y="8"/>
                    <a:pt x="6" y="7"/>
                    <a:pt x="8" y="6"/>
                  </a:cubicBezTo>
                  <a:cubicBezTo>
                    <a:pt x="9" y="5"/>
                    <a:pt x="11" y="4"/>
                    <a:pt x="13" y="4"/>
                  </a:cubicBezTo>
                  <a:cubicBezTo>
                    <a:pt x="16" y="3"/>
                    <a:pt x="20" y="2"/>
                    <a:pt x="24" y="1"/>
                  </a:cubicBezTo>
                  <a:cubicBezTo>
                    <a:pt x="31" y="0"/>
                    <a:pt x="38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A05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1" name="Freeform 73">
              <a:extLst>
                <a:ext uri="{FF2B5EF4-FFF2-40B4-BE49-F238E27FC236}">
                  <a16:creationId xmlns:a16="http://schemas.microsoft.com/office/drawing/2014/main" id="{E6C3FF5B-E18D-4AA5-A50B-7778BB02B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600" y="3619500"/>
              <a:ext cx="158750" cy="69850"/>
            </a:xfrm>
            <a:custGeom>
              <a:avLst/>
              <a:gdLst>
                <a:gd name="T0" fmla="*/ 54 w 56"/>
                <a:gd name="T1" fmla="*/ 9 h 25"/>
                <a:gd name="T2" fmla="*/ 51 w 56"/>
                <a:gd name="T3" fmla="*/ 8 h 25"/>
                <a:gd name="T4" fmla="*/ 45 w 56"/>
                <a:gd name="T5" fmla="*/ 6 h 25"/>
                <a:gd name="T6" fmla="*/ 41 w 56"/>
                <a:gd name="T7" fmla="*/ 5 h 25"/>
                <a:gd name="T8" fmla="*/ 36 w 56"/>
                <a:gd name="T9" fmla="*/ 5 h 25"/>
                <a:gd name="T10" fmla="*/ 31 w 56"/>
                <a:gd name="T11" fmla="*/ 6 h 25"/>
                <a:gd name="T12" fmla="*/ 26 w 56"/>
                <a:gd name="T13" fmla="*/ 7 h 25"/>
                <a:gd name="T14" fmla="*/ 22 w 56"/>
                <a:gd name="T15" fmla="*/ 9 h 25"/>
                <a:gd name="T16" fmla="*/ 17 w 56"/>
                <a:gd name="T17" fmla="*/ 12 h 25"/>
                <a:gd name="T18" fmla="*/ 13 w 56"/>
                <a:gd name="T19" fmla="*/ 15 h 25"/>
                <a:gd name="T20" fmla="*/ 10 w 56"/>
                <a:gd name="T21" fmla="*/ 18 h 25"/>
                <a:gd name="T22" fmla="*/ 5 w 56"/>
                <a:gd name="T23" fmla="*/ 23 h 25"/>
                <a:gd name="T24" fmla="*/ 3 w 56"/>
                <a:gd name="T25" fmla="*/ 24 h 25"/>
                <a:gd name="T26" fmla="*/ 3 w 56"/>
                <a:gd name="T27" fmla="*/ 24 h 25"/>
                <a:gd name="T28" fmla="*/ 1 w 56"/>
                <a:gd name="T29" fmla="*/ 24 h 25"/>
                <a:gd name="T30" fmla="*/ 1 w 56"/>
                <a:gd name="T31" fmla="*/ 22 h 25"/>
                <a:gd name="T32" fmla="*/ 2 w 56"/>
                <a:gd name="T33" fmla="*/ 20 h 25"/>
                <a:gd name="T34" fmla="*/ 4 w 56"/>
                <a:gd name="T35" fmla="*/ 18 h 25"/>
                <a:gd name="T36" fmla="*/ 7 w 56"/>
                <a:gd name="T37" fmla="*/ 15 h 25"/>
                <a:gd name="T38" fmla="*/ 10 w 56"/>
                <a:gd name="T39" fmla="*/ 11 h 25"/>
                <a:gd name="T40" fmla="*/ 14 w 56"/>
                <a:gd name="T41" fmla="*/ 7 h 25"/>
                <a:gd name="T42" fmla="*/ 19 w 56"/>
                <a:gd name="T43" fmla="*/ 4 h 25"/>
                <a:gd name="T44" fmla="*/ 24 w 56"/>
                <a:gd name="T45" fmla="*/ 2 h 25"/>
                <a:gd name="T46" fmla="*/ 30 w 56"/>
                <a:gd name="T47" fmla="*/ 0 h 25"/>
                <a:gd name="T48" fmla="*/ 36 w 56"/>
                <a:gd name="T49" fmla="*/ 0 h 25"/>
                <a:gd name="T50" fmla="*/ 42 w 56"/>
                <a:gd name="T51" fmla="*/ 0 h 25"/>
                <a:gd name="T52" fmla="*/ 47 w 56"/>
                <a:gd name="T53" fmla="*/ 2 h 25"/>
                <a:gd name="T54" fmla="*/ 53 w 56"/>
                <a:gd name="T55" fmla="*/ 5 h 25"/>
                <a:gd name="T56" fmla="*/ 55 w 56"/>
                <a:gd name="T57" fmla="*/ 7 h 25"/>
                <a:gd name="T58" fmla="*/ 56 w 56"/>
                <a:gd name="T59" fmla="*/ 9 h 25"/>
                <a:gd name="T60" fmla="*/ 54 w 56"/>
                <a:gd name="T6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25">
                  <a:moveTo>
                    <a:pt x="54" y="9"/>
                  </a:moveTo>
                  <a:cubicBezTo>
                    <a:pt x="54" y="9"/>
                    <a:pt x="53" y="9"/>
                    <a:pt x="51" y="8"/>
                  </a:cubicBezTo>
                  <a:cubicBezTo>
                    <a:pt x="50" y="8"/>
                    <a:pt x="48" y="7"/>
                    <a:pt x="45" y="6"/>
                  </a:cubicBezTo>
                  <a:cubicBezTo>
                    <a:pt x="44" y="6"/>
                    <a:pt x="43" y="6"/>
                    <a:pt x="41" y="5"/>
                  </a:cubicBezTo>
                  <a:cubicBezTo>
                    <a:pt x="40" y="5"/>
                    <a:pt x="38" y="5"/>
                    <a:pt x="36" y="5"/>
                  </a:cubicBezTo>
                  <a:cubicBezTo>
                    <a:pt x="35" y="5"/>
                    <a:pt x="33" y="6"/>
                    <a:pt x="31" y="6"/>
                  </a:cubicBezTo>
                  <a:cubicBezTo>
                    <a:pt x="30" y="6"/>
                    <a:pt x="28" y="7"/>
                    <a:pt x="26" y="7"/>
                  </a:cubicBezTo>
                  <a:cubicBezTo>
                    <a:pt x="25" y="8"/>
                    <a:pt x="23" y="8"/>
                    <a:pt x="22" y="9"/>
                  </a:cubicBezTo>
                  <a:cubicBezTo>
                    <a:pt x="20" y="10"/>
                    <a:pt x="19" y="11"/>
                    <a:pt x="17" y="12"/>
                  </a:cubicBezTo>
                  <a:cubicBezTo>
                    <a:pt x="16" y="13"/>
                    <a:pt x="15" y="14"/>
                    <a:pt x="13" y="15"/>
                  </a:cubicBezTo>
                  <a:cubicBezTo>
                    <a:pt x="12" y="16"/>
                    <a:pt x="11" y="17"/>
                    <a:pt x="10" y="18"/>
                  </a:cubicBezTo>
                  <a:cubicBezTo>
                    <a:pt x="8" y="20"/>
                    <a:pt x="6" y="21"/>
                    <a:pt x="5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5"/>
                    <a:pt x="1" y="24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1" y="22"/>
                    <a:pt x="1" y="22"/>
                    <a:pt x="2" y="20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5" y="17"/>
                    <a:pt x="6" y="16"/>
                    <a:pt x="7" y="15"/>
                  </a:cubicBezTo>
                  <a:cubicBezTo>
                    <a:pt x="8" y="13"/>
                    <a:pt x="9" y="12"/>
                    <a:pt x="10" y="11"/>
                  </a:cubicBezTo>
                  <a:cubicBezTo>
                    <a:pt x="11" y="10"/>
                    <a:pt x="12" y="9"/>
                    <a:pt x="14" y="7"/>
                  </a:cubicBezTo>
                  <a:cubicBezTo>
                    <a:pt x="15" y="6"/>
                    <a:pt x="17" y="5"/>
                    <a:pt x="19" y="4"/>
                  </a:cubicBezTo>
                  <a:cubicBezTo>
                    <a:pt x="21" y="3"/>
                    <a:pt x="23" y="2"/>
                    <a:pt x="24" y="2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4" y="1"/>
                    <a:pt x="45" y="1"/>
                    <a:pt x="47" y="2"/>
                  </a:cubicBezTo>
                  <a:cubicBezTo>
                    <a:pt x="50" y="3"/>
                    <a:pt x="52" y="4"/>
                    <a:pt x="53" y="5"/>
                  </a:cubicBezTo>
                  <a:cubicBezTo>
                    <a:pt x="55" y="6"/>
                    <a:pt x="56" y="7"/>
                    <a:pt x="55" y="7"/>
                  </a:cubicBezTo>
                  <a:cubicBezTo>
                    <a:pt x="56" y="7"/>
                    <a:pt x="56" y="8"/>
                    <a:pt x="56" y="9"/>
                  </a:cubicBezTo>
                  <a:cubicBezTo>
                    <a:pt x="55" y="10"/>
                    <a:pt x="54" y="10"/>
                    <a:pt x="54" y="9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2" name="Freeform 74">
              <a:extLst>
                <a:ext uri="{FF2B5EF4-FFF2-40B4-BE49-F238E27FC236}">
                  <a16:creationId xmlns:a16="http://schemas.microsoft.com/office/drawing/2014/main" id="{F3DA162B-C8C8-441A-853E-5E4D4B12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3678238"/>
              <a:ext cx="123825" cy="71438"/>
            </a:xfrm>
            <a:custGeom>
              <a:avLst/>
              <a:gdLst>
                <a:gd name="T0" fmla="*/ 1 w 44"/>
                <a:gd name="T1" fmla="*/ 11 h 25"/>
                <a:gd name="T2" fmla="*/ 3 w 44"/>
                <a:gd name="T3" fmla="*/ 9 h 25"/>
                <a:gd name="T4" fmla="*/ 8 w 44"/>
                <a:gd name="T5" fmla="*/ 5 h 25"/>
                <a:gd name="T6" fmla="*/ 12 w 44"/>
                <a:gd name="T7" fmla="*/ 3 h 25"/>
                <a:gd name="T8" fmla="*/ 16 w 44"/>
                <a:gd name="T9" fmla="*/ 1 h 25"/>
                <a:gd name="T10" fmla="*/ 19 w 44"/>
                <a:gd name="T11" fmla="*/ 1 h 25"/>
                <a:gd name="T12" fmla="*/ 21 w 44"/>
                <a:gd name="T13" fmla="*/ 0 h 25"/>
                <a:gd name="T14" fmla="*/ 24 w 44"/>
                <a:gd name="T15" fmla="*/ 0 h 25"/>
                <a:gd name="T16" fmla="*/ 27 w 44"/>
                <a:gd name="T17" fmla="*/ 0 h 25"/>
                <a:gd name="T18" fmla="*/ 30 w 44"/>
                <a:gd name="T19" fmla="*/ 1 h 25"/>
                <a:gd name="T20" fmla="*/ 33 w 44"/>
                <a:gd name="T21" fmla="*/ 2 h 25"/>
                <a:gd name="T22" fmla="*/ 37 w 44"/>
                <a:gd name="T23" fmla="*/ 6 h 25"/>
                <a:gd name="T24" fmla="*/ 40 w 44"/>
                <a:gd name="T25" fmla="*/ 10 h 25"/>
                <a:gd name="T26" fmla="*/ 42 w 44"/>
                <a:gd name="T27" fmla="*/ 14 h 25"/>
                <a:gd name="T28" fmla="*/ 43 w 44"/>
                <a:gd name="T29" fmla="*/ 18 h 25"/>
                <a:gd name="T30" fmla="*/ 44 w 44"/>
                <a:gd name="T31" fmla="*/ 20 h 25"/>
                <a:gd name="T32" fmla="*/ 44 w 44"/>
                <a:gd name="T33" fmla="*/ 23 h 25"/>
                <a:gd name="T34" fmla="*/ 43 w 44"/>
                <a:gd name="T35" fmla="*/ 24 h 25"/>
                <a:gd name="T36" fmla="*/ 41 w 44"/>
                <a:gd name="T37" fmla="*/ 24 h 25"/>
                <a:gd name="T38" fmla="*/ 41 w 44"/>
                <a:gd name="T39" fmla="*/ 23 h 25"/>
                <a:gd name="T40" fmla="*/ 40 w 44"/>
                <a:gd name="T41" fmla="*/ 21 h 25"/>
                <a:gd name="T42" fmla="*/ 39 w 44"/>
                <a:gd name="T43" fmla="*/ 19 h 25"/>
                <a:gd name="T44" fmla="*/ 38 w 44"/>
                <a:gd name="T45" fmla="*/ 16 h 25"/>
                <a:gd name="T46" fmla="*/ 36 w 44"/>
                <a:gd name="T47" fmla="*/ 13 h 25"/>
                <a:gd name="T48" fmla="*/ 33 w 44"/>
                <a:gd name="T49" fmla="*/ 10 h 25"/>
                <a:gd name="T50" fmla="*/ 30 w 44"/>
                <a:gd name="T51" fmla="*/ 8 h 25"/>
                <a:gd name="T52" fmla="*/ 28 w 44"/>
                <a:gd name="T53" fmla="*/ 7 h 25"/>
                <a:gd name="T54" fmla="*/ 26 w 44"/>
                <a:gd name="T55" fmla="*/ 6 h 25"/>
                <a:gd name="T56" fmla="*/ 24 w 44"/>
                <a:gd name="T57" fmla="*/ 6 h 25"/>
                <a:gd name="T58" fmla="*/ 22 w 44"/>
                <a:gd name="T59" fmla="*/ 6 h 25"/>
                <a:gd name="T60" fmla="*/ 20 w 44"/>
                <a:gd name="T61" fmla="*/ 6 h 25"/>
                <a:gd name="T62" fmla="*/ 18 w 44"/>
                <a:gd name="T63" fmla="*/ 7 h 25"/>
                <a:gd name="T64" fmla="*/ 14 w 44"/>
                <a:gd name="T65" fmla="*/ 8 h 25"/>
                <a:gd name="T66" fmla="*/ 10 w 44"/>
                <a:gd name="T67" fmla="*/ 10 h 25"/>
                <a:gd name="T68" fmla="*/ 3 w 44"/>
                <a:gd name="T69" fmla="*/ 13 h 25"/>
                <a:gd name="T70" fmla="*/ 1 w 44"/>
                <a:gd name="T71" fmla="*/ 13 h 25"/>
                <a:gd name="T72" fmla="*/ 1 w 44"/>
                <a:gd name="T7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25">
                  <a:moveTo>
                    <a:pt x="1" y="11"/>
                  </a:moveTo>
                  <a:cubicBezTo>
                    <a:pt x="1" y="11"/>
                    <a:pt x="2" y="10"/>
                    <a:pt x="3" y="9"/>
                  </a:cubicBezTo>
                  <a:cubicBezTo>
                    <a:pt x="4" y="8"/>
                    <a:pt x="6" y="7"/>
                    <a:pt x="8" y="5"/>
                  </a:cubicBezTo>
                  <a:cubicBezTo>
                    <a:pt x="9" y="5"/>
                    <a:pt x="10" y="4"/>
                    <a:pt x="12" y="3"/>
                  </a:cubicBezTo>
                  <a:cubicBezTo>
                    <a:pt x="13" y="3"/>
                    <a:pt x="15" y="2"/>
                    <a:pt x="16" y="1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2" y="2"/>
                    <a:pt x="33" y="2"/>
                  </a:cubicBezTo>
                  <a:cubicBezTo>
                    <a:pt x="35" y="3"/>
                    <a:pt x="36" y="5"/>
                    <a:pt x="37" y="6"/>
                  </a:cubicBezTo>
                  <a:cubicBezTo>
                    <a:pt x="39" y="7"/>
                    <a:pt x="39" y="9"/>
                    <a:pt x="40" y="10"/>
                  </a:cubicBezTo>
                  <a:cubicBezTo>
                    <a:pt x="41" y="11"/>
                    <a:pt x="41" y="13"/>
                    <a:pt x="42" y="14"/>
                  </a:cubicBezTo>
                  <a:cubicBezTo>
                    <a:pt x="43" y="15"/>
                    <a:pt x="43" y="17"/>
                    <a:pt x="43" y="18"/>
                  </a:cubicBezTo>
                  <a:cubicBezTo>
                    <a:pt x="43" y="19"/>
                    <a:pt x="43" y="20"/>
                    <a:pt x="44" y="20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4"/>
                    <a:pt x="43" y="24"/>
                    <a:pt x="43" y="24"/>
                  </a:cubicBezTo>
                  <a:cubicBezTo>
                    <a:pt x="42" y="25"/>
                    <a:pt x="41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3"/>
                    <a:pt x="40" y="21"/>
                  </a:cubicBezTo>
                  <a:cubicBezTo>
                    <a:pt x="40" y="21"/>
                    <a:pt x="39" y="20"/>
                    <a:pt x="39" y="19"/>
                  </a:cubicBezTo>
                  <a:cubicBezTo>
                    <a:pt x="39" y="18"/>
                    <a:pt x="38" y="17"/>
                    <a:pt x="38" y="16"/>
                  </a:cubicBezTo>
                  <a:cubicBezTo>
                    <a:pt x="37" y="15"/>
                    <a:pt x="37" y="14"/>
                    <a:pt x="36" y="13"/>
                  </a:cubicBezTo>
                  <a:cubicBezTo>
                    <a:pt x="35" y="12"/>
                    <a:pt x="34" y="11"/>
                    <a:pt x="33" y="10"/>
                  </a:cubicBezTo>
                  <a:cubicBezTo>
                    <a:pt x="32" y="9"/>
                    <a:pt x="31" y="8"/>
                    <a:pt x="30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6" y="7"/>
                    <a:pt x="15" y="8"/>
                    <a:pt x="14" y="8"/>
                  </a:cubicBezTo>
                  <a:cubicBezTo>
                    <a:pt x="13" y="9"/>
                    <a:pt x="11" y="9"/>
                    <a:pt x="10" y="10"/>
                  </a:cubicBezTo>
                  <a:cubicBezTo>
                    <a:pt x="6" y="11"/>
                    <a:pt x="3" y="13"/>
                    <a:pt x="3" y="13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0" y="12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3" name="Freeform 75">
              <a:extLst>
                <a:ext uri="{FF2B5EF4-FFF2-40B4-BE49-F238E27FC236}">
                  <a16:creationId xmlns:a16="http://schemas.microsoft.com/office/drawing/2014/main" id="{45930127-80BD-4BAF-A6AD-F955F5297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5" y="3925888"/>
              <a:ext cx="239713" cy="65088"/>
            </a:xfrm>
            <a:custGeom>
              <a:avLst/>
              <a:gdLst>
                <a:gd name="T0" fmla="*/ 38 w 85"/>
                <a:gd name="T1" fmla="*/ 0 h 23"/>
                <a:gd name="T2" fmla="*/ 85 w 85"/>
                <a:gd name="T3" fmla="*/ 13 h 23"/>
                <a:gd name="T4" fmla="*/ 38 w 85"/>
                <a:gd name="T5" fmla="*/ 21 h 23"/>
                <a:gd name="T6" fmla="*/ 0 w 85"/>
                <a:gd name="T7" fmla="*/ 10 h 23"/>
                <a:gd name="T8" fmla="*/ 0 w 85"/>
                <a:gd name="T9" fmla="*/ 10 h 23"/>
                <a:gd name="T10" fmla="*/ 38 w 8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3">
                  <a:moveTo>
                    <a:pt x="38" y="0"/>
                  </a:moveTo>
                  <a:cubicBezTo>
                    <a:pt x="69" y="0"/>
                    <a:pt x="83" y="11"/>
                    <a:pt x="85" y="13"/>
                  </a:cubicBezTo>
                  <a:cubicBezTo>
                    <a:pt x="73" y="20"/>
                    <a:pt x="57" y="23"/>
                    <a:pt x="38" y="21"/>
                  </a:cubicBezTo>
                  <a:cubicBezTo>
                    <a:pt x="22" y="19"/>
                    <a:pt x="9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7" y="0"/>
                    <a:pt x="38" y="0"/>
                  </a:cubicBezTo>
                </a:path>
              </a:pathLst>
            </a:custGeom>
            <a:solidFill>
              <a:srgbClr val="D5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4" name="Freeform 76">
              <a:extLst>
                <a:ext uri="{FF2B5EF4-FFF2-40B4-BE49-F238E27FC236}">
                  <a16:creationId xmlns:a16="http://schemas.microsoft.com/office/drawing/2014/main" id="{EC8374FD-C035-4551-B35B-0B72D571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5" y="3925888"/>
              <a:ext cx="222250" cy="50800"/>
            </a:xfrm>
            <a:custGeom>
              <a:avLst/>
              <a:gdLst>
                <a:gd name="T0" fmla="*/ 79 w 79"/>
                <a:gd name="T1" fmla="*/ 9 h 18"/>
                <a:gd name="T2" fmla="*/ 38 w 79"/>
                <a:gd name="T3" fmla="*/ 0 h 18"/>
                <a:gd name="T4" fmla="*/ 0 w 79"/>
                <a:gd name="T5" fmla="*/ 10 h 18"/>
                <a:gd name="T6" fmla="*/ 0 w 79"/>
                <a:gd name="T7" fmla="*/ 10 h 18"/>
                <a:gd name="T8" fmla="*/ 79 w 7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8">
                  <a:moveTo>
                    <a:pt x="79" y="9"/>
                  </a:moveTo>
                  <a:cubicBezTo>
                    <a:pt x="72" y="5"/>
                    <a:pt x="59" y="0"/>
                    <a:pt x="38" y="0"/>
                  </a:cubicBezTo>
                  <a:cubicBezTo>
                    <a:pt x="17" y="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6" y="18"/>
                    <a:pt x="54" y="18"/>
                    <a:pt x="79" y="9"/>
                  </a:cubicBezTo>
                </a:path>
              </a:pathLst>
            </a:custGeom>
            <a:solidFill>
              <a:srgbClr val="D5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5" name="Freeform 77">
              <a:extLst>
                <a:ext uri="{FF2B5EF4-FFF2-40B4-BE49-F238E27FC236}">
                  <a16:creationId xmlns:a16="http://schemas.microsoft.com/office/drawing/2014/main" id="{9AF5A8CF-C08F-42CC-80AD-62952E91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0575" y="3954463"/>
              <a:ext cx="239713" cy="33338"/>
            </a:xfrm>
            <a:custGeom>
              <a:avLst/>
              <a:gdLst>
                <a:gd name="T0" fmla="*/ 49 w 85"/>
                <a:gd name="T1" fmla="*/ 12 h 12"/>
                <a:gd name="T2" fmla="*/ 49 w 85"/>
                <a:gd name="T3" fmla="*/ 12 h 12"/>
                <a:gd name="T4" fmla="*/ 49 w 85"/>
                <a:gd name="T5" fmla="*/ 12 h 12"/>
                <a:gd name="T6" fmla="*/ 49 w 85"/>
                <a:gd name="T7" fmla="*/ 12 h 12"/>
                <a:gd name="T8" fmla="*/ 38 w 85"/>
                <a:gd name="T9" fmla="*/ 11 h 12"/>
                <a:gd name="T10" fmla="*/ 39 w 85"/>
                <a:gd name="T11" fmla="*/ 11 h 12"/>
                <a:gd name="T12" fmla="*/ 38 w 85"/>
                <a:gd name="T13" fmla="*/ 11 h 12"/>
                <a:gd name="T14" fmla="*/ 85 w 85"/>
                <a:gd name="T15" fmla="*/ 4 h 12"/>
                <a:gd name="T16" fmla="*/ 49 w 85"/>
                <a:gd name="T17" fmla="*/ 12 h 12"/>
                <a:gd name="T18" fmla="*/ 85 w 85"/>
                <a:gd name="T19" fmla="*/ 4 h 12"/>
                <a:gd name="T20" fmla="*/ 84 w 85"/>
                <a:gd name="T21" fmla="*/ 2 h 12"/>
                <a:gd name="T22" fmla="*/ 85 w 85"/>
                <a:gd name="T23" fmla="*/ 3 h 12"/>
                <a:gd name="T24" fmla="*/ 85 w 85"/>
                <a:gd name="T25" fmla="*/ 3 h 12"/>
                <a:gd name="T26" fmla="*/ 84 w 85"/>
                <a:gd name="T27" fmla="*/ 2 h 12"/>
                <a:gd name="T28" fmla="*/ 84 w 85"/>
                <a:gd name="T29" fmla="*/ 2 h 12"/>
                <a:gd name="T30" fmla="*/ 84 w 85"/>
                <a:gd name="T31" fmla="*/ 2 h 12"/>
                <a:gd name="T32" fmla="*/ 84 w 85"/>
                <a:gd name="T33" fmla="*/ 2 h 12"/>
                <a:gd name="T34" fmla="*/ 0 w 85"/>
                <a:gd name="T35" fmla="*/ 0 h 12"/>
                <a:gd name="T36" fmla="*/ 0 w 85"/>
                <a:gd name="T37" fmla="*/ 0 h 12"/>
                <a:gd name="T38" fmla="*/ 0 w 85"/>
                <a:gd name="T39" fmla="*/ 0 h 12"/>
                <a:gd name="T40" fmla="*/ 0 w 85"/>
                <a:gd name="T41" fmla="*/ 0 h 12"/>
                <a:gd name="T42" fmla="*/ 0 w 85"/>
                <a:gd name="T43" fmla="*/ 0 h 12"/>
                <a:gd name="T44" fmla="*/ 0 w 85"/>
                <a:gd name="T45" fmla="*/ 0 h 12"/>
                <a:gd name="T46" fmla="*/ 0 w 85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2"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8" y="11"/>
                  </a:moveTo>
                  <a:cubicBezTo>
                    <a:pt x="38" y="11"/>
                    <a:pt x="39" y="11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moveTo>
                    <a:pt x="85" y="4"/>
                  </a:moveTo>
                  <a:cubicBezTo>
                    <a:pt x="76" y="8"/>
                    <a:pt x="63" y="12"/>
                    <a:pt x="49" y="12"/>
                  </a:cubicBezTo>
                  <a:cubicBezTo>
                    <a:pt x="63" y="12"/>
                    <a:pt x="76" y="8"/>
                    <a:pt x="85" y="4"/>
                  </a:cubicBezTo>
                  <a:moveTo>
                    <a:pt x="84" y="2"/>
                  </a:move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4" y="2"/>
                  </a:cubicBezTo>
                  <a:moveTo>
                    <a:pt x="84" y="2"/>
                  </a:move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C6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6" name="Freeform 78">
              <a:extLst>
                <a:ext uri="{FF2B5EF4-FFF2-40B4-BE49-F238E27FC236}">
                  <a16:creationId xmlns:a16="http://schemas.microsoft.com/office/drawing/2014/main" id="{5CF30B50-E5E4-4452-AFAF-9CEC68B6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5" y="3951288"/>
              <a:ext cx="239713" cy="36513"/>
            </a:xfrm>
            <a:custGeom>
              <a:avLst/>
              <a:gdLst>
                <a:gd name="T0" fmla="*/ 79 w 85"/>
                <a:gd name="T1" fmla="*/ 0 h 13"/>
                <a:gd name="T2" fmla="*/ 79 w 85"/>
                <a:gd name="T3" fmla="*/ 0 h 13"/>
                <a:gd name="T4" fmla="*/ 79 w 85"/>
                <a:gd name="T5" fmla="*/ 0 h 13"/>
                <a:gd name="T6" fmla="*/ 79 w 85"/>
                <a:gd name="T7" fmla="*/ 0 h 13"/>
                <a:gd name="T8" fmla="*/ 78 w 85"/>
                <a:gd name="T9" fmla="*/ 0 h 13"/>
                <a:gd name="T10" fmla="*/ 78 w 85"/>
                <a:gd name="T11" fmla="*/ 1 h 13"/>
                <a:gd name="T12" fmla="*/ 78 w 85"/>
                <a:gd name="T13" fmla="*/ 1 h 13"/>
                <a:gd name="T14" fmla="*/ 38 w 85"/>
                <a:gd name="T15" fmla="*/ 7 h 13"/>
                <a:gd name="T16" fmla="*/ 38 w 85"/>
                <a:gd name="T17" fmla="*/ 7 h 13"/>
                <a:gd name="T18" fmla="*/ 38 w 85"/>
                <a:gd name="T19" fmla="*/ 7 h 13"/>
                <a:gd name="T20" fmla="*/ 38 w 85"/>
                <a:gd name="T21" fmla="*/ 7 h 13"/>
                <a:gd name="T22" fmla="*/ 38 w 85"/>
                <a:gd name="T23" fmla="*/ 7 h 13"/>
                <a:gd name="T24" fmla="*/ 0 w 85"/>
                <a:gd name="T25" fmla="*/ 1 h 13"/>
                <a:gd name="T26" fmla="*/ 0 w 85"/>
                <a:gd name="T27" fmla="*/ 1 h 13"/>
                <a:gd name="T28" fmla="*/ 38 w 85"/>
                <a:gd name="T29" fmla="*/ 12 h 13"/>
                <a:gd name="T30" fmla="*/ 38 w 85"/>
                <a:gd name="T31" fmla="*/ 12 h 13"/>
                <a:gd name="T32" fmla="*/ 39 w 85"/>
                <a:gd name="T33" fmla="*/ 12 h 13"/>
                <a:gd name="T34" fmla="*/ 49 w 85"/>
                <a:gd name="T35" fmla="*/ 13 h 13"/>
                <a:gd name="T36" fmla="*/ 49 w 85"/>
                <a:gd name="T37" fmla="*/ 13 h 13"/>
                <a:gd name="T38" fmla="*/ 49 w 85"/>
                <a:gd name="T39" fmla="*/ 13 h 13"/>
                <a:gd name="T40" fmla="*/ 85 w 85"/>
                <a:gd name="T41" fmla="*/ 5 h 13"/>
                <a:gd name="T42" fmla="*/ 85 w 85"/>
                <a:gd name="T43" fmla="*/ 4 h 13"/>
                <a:gd name="T44" fmla="*/ 84 w 85"/>
                <a:gd name="T45" fmla="*/ 3 h 13"/>
                <a:gd name="T46" fmla="*/ 84 w 85"/>
                <a:gd name="T47" fmla="*/ 3 h 13"/>
                <a:gd name="T48" fmla="*/ 84 w 85"/>
                <a:gd name="T49" fmla="*/ 3 h 13"/>
                <a:gd name="T50" fmla="*/ 79 w 85"/>
                <a:gd name="T5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13">
                  <a:moveTo>
                    <a:pt x="79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65" y="5"/>
                    <a:pt x="52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25" y="7"/>
                    <a:pt x="12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7"/>
                    <a:pt x="22" y="10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2"/>
                    <a:pt x="39" y="12"/>
                  </a:cubicBezTo>
                  <a:cubicBezTo>
                    <a:pt x="42" y="12"/>
                    <a:pt x="46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3" y="13"/>
                    <a:pt x="76" y="9"/>
                    <a:pt x="85" y="5"/>
                  </a:cubicBezTo>
                  <a:cubicBezTo>
                    <a:pt x="85" y="5"/>
                    <a:pt x="85" y="5"/>
                    <a:pt x="85" y="4"/>
                  </a:cubicBezTo>
                  <a:cubicBezTo>
                    <a:pt x="85" y="4"/>
                    <a:pt x="85" y="4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2"/>
                    <a:pt x="81" y="1"/>
                    <a:pt x="79" y="0"/>
                  </a:cubicBezTo>
                </a:path>
              </a:pathLst>
            </a:custGeom>
            <a:solidFill>
              <a:srgbClr val="BB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7" name="Freeform 79">
              <a:extLst>
                <a:ext uri="{FF2B5EF4-FFF2-40B4-BE49-F238E27FC236}">
                  <a16:creationId xmlns:a16="http://schemas.microsoft.com/office/drawing/2014/main" id="{0F3C4EEB-BBDF-45F8-8954-1F15B0BD6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0575" y="3951288"/>
              <a:ext cx="222250" cy="19050"/>
            </a:xfrm>
            <a:custGeom>
              <a:avLst/>
              <a:gdLst>
                <a:gd name="T0" fmla="*/ 38 w 79"/>
                <a:gd name="T1" fmla="*/ 7 h 7"/>
                <a:gd name="T2" fmla="*/ 38 w 79"/>
                <a:gd name="T3" fmla="*/ 7 h 7"/>
                <a:gd name="T4" fmla="*/ 38 w 79"/>
                <a:gd name="T5" fmla="*/ 7 h 7"/>
                <a:gd name="T6" fmla="*/ 38 w 79"/>
                <a:gd name="T7" fmla="*/ 7 h 7"/>
                <a:gd name="T8" fmla="*/ 0 w 79"/>
                <a:gd name="T9" fmla="*/ 1 h 7"/>
                <a:gd name="T10" fmla="*/ 0 w 79"/>
                <a:gd name="T11" fmla="*/ 1 h 7"/>
                <a:gd name="T12" fmla="*/ 0 w 79"/>
                <a:gd name="T13" fmla="*/ 1 h 7"/>
                <a:gd name="T14" fmla="*/ 0 w 79"/>
                <a:gd name="T15" fmla="*/ 1 h 7"/>
                <a:gd name="T16" fmla="*/ 78 w 79"/>
                <a:gd name="T17" fmla="*/ 1 h 7"/>
                <a:gd name="T18" fmla="*/ 38 w 79"/>
                <a:gd name="T19" fmla="*/ 7 h 7"/>
                <a:gd name="T20" fmla="*/ 78 w 79"/>
                <a:gd name="T21" fmla="*/ 1 h 7"/>
                <a:gd name="T22" fmla="*/ 78 w 79"/>
                <a:gd name="T23" fmla="*/ 0 h 7"/>
                <a:gd name="T24" fmla="*/ 78 w 79"/>
                <a:gd name="T25" fmla="*/ 1 h 7"/>
                <a:gd name="T26" fmla="*/ 78 w 79"/>
                <a:gd name="T27" fmla="*/ 0 h 7"/>
                <a:gd name="T28" fmla="*/ 79 w 79"/>
                <a:gd name="T29" fmla="*/ 0 h 7"/>
                <a:gd name="T30" fmla="*/ 79 w 79"/>
                <a:gd name="T31" fmla="*/ 0 h 7"/>
                <a:gd name="T32" fmla="*/ 79 w 79"/>
                <a:gd name="T33" fmla="*/ 0 h 7"/>
                <a:gd name="T34" fmla="*/ 79 w 79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">
                  <a:moveTo>
                    <a:pt x="38" y="7"/>
                  </a:move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78" y="1"/>
                  </a:moveTo>
                  <a:cubicBezTo>
                    <a:pt x="65" y="5"/>
                    <a:pt x="52" y="7"/>
                    <a:pt x="38" y="7"/>
                  </a:cubicBezTo>
                  <a:cubicBezTo>
                    <a:pt x="52" y="7"/>
                    <a:pt x="65" y="5"/>
                    <a:pt x="78" y="1"/>
                  </a:cubicBezTo>
                  <a:moveTo>
                    <a:pt x="78" y="0"/>
                  </a:moveTo>
                  <a:cubicBezTo>
                    <a:pt x="78" y="0"/>
                    <a:pt x="78" y="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  <a:moveTo>
                    <a:pt x="79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BB4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8" name="Freeform 80">
              <a:extLst>
                <a:ext uri="{FF2B5EF4-FFF2-40B4-BE49-F238E27FC236}">
                  <a16:creationId xmlns:a16="http://schemas.microsoft.com/office/drawing/2014/main" id="{59CA2810-4F9F-42DC-8D0B-0BFA6EE6C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150" y="3738563"/>
              <a:ext cx="447675" cy="223838"/>
            </a:xfrm>
            <a:custGeom>
              <a:avLst/>
              <a:gdLst>
                <a:gd name="T0" fmla="*/ 147 w 159"/>
                <a:gd name="T1" fmla="*/ 16 h 80"/>
                <a:gd name="T2" fmla="*/ 120 w 159"/>
                <a:gd name="T3" fmla="*/ 80 h 80"/>
                <a:gd name="T4" fmla="*/ 73 w 159"/>
                <a:gd name="T5" fmla="*/ 67 h 80"/>
                <a:gd name="T6" fmla="*/ 35 w 159"/>
                <a:gd name="T7" fmla="*/ 77 h 80"/>
                <a:gd name="T8" fmla="*/ 35 w 159"/>
                <a:gd name="T9" fmla="*/ 77 h 80"/>
                <a:gd name="T10" fmla="*/ 8 w 159"/>
                <a:gd name="T11" fmla="*/ 18 h 80"/>
                <a:gd name="T12" fmla="*/ 72 w 159"/>
                <a:gd name="T13" fmla="*/ 24 h 80"/>
                <a:gd name="T14" fmla="*/ 147 w 159"/>
                <a:gd name="T15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80">
                  <a:moveTo>
                    <a:pt x="147" y="16"/>
                  </a:moveTo>
                  <a:cubicBezTo>
                    <a:pt x="159" y="28"/>
                    <a:pt x="152" y="64"/>
                    <a:pt x="120" y="80"/>
                  </a:cubicBezTo>
                  <a:cubicBezTo>
                    <a:pt x="118" y="78"/>
                    <a:pt x="104" y="67"/>
                    <a:pt x="73" y="67"/>
                  </a:cubicBezTo>
                  <a:cubicBezTo>
                    <a:pt x="52" y="6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0" y="59"/>
                    <a:pt x="0" y="25"/>
                    <a:pt x="8" y="18"/>
                  </a:cubicBezTo>
                  <a:cubicBezTo>
                    <a:pt x="18" y="7"/>
                    <a:pt x="35" y="24"/>
                    <a:pt x="72" y="24"/>
                  </a:cubicBezTo>
                  <a:cubicBezTo>
                    <a:pt x="101" y="23"/>
                    <a:pt x="130" y="0"/>
                    <a:pt x="147" y="16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9" name="Freeform 81">
              <a:extLst>
                <a:ext uri="{FF2B5EF4-FFF2-40B4-BE49-F238E27FC236}">
                  <a16:creationId xmlns:a16="http://schemas.microsoft.com/office/drawing/2014/main" id="{C54442B2-239C-4BA3-9DC0-56E1C9BE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6042025"/>
              <a:ext cx="84138" cy="179388"/>
            </a:xfrm>
            <a:custGeom>
              <a:avLst/>
              <a:gdLst>
                <a:gd name="T0" fmla="*/ 29 w 30"/>
                <a:gd name="T1" fmla="*/ 36 h 64"/>
                <a:gd name="T2" fmla="*/ 10 w 30"/>
                <a:gd name="T3" fmla="*/ 10 h 64"/>
                <a:gd name="T4" fmla="*/ 5 w 30"/>
                <a:gd name="T5" fmla="*/ 46 h 64"/>
                <a:gd name="T6" fmla="*/ 9 w 30"/>
                <a:gd name="T7" fmla="*/ 46 h 64"/>
                <a:gd name="T8" fmla="*/ 9 w 30"/>
                <a:gd name="T9" fmla="*/ 25 h 64"/>
                <a:gd name="T10" fmla="*/ 13 w 30"/>
                <a:gd name="T11" fmla="*/ 14 h 64"/>
                <a:gd name="T12" fmla="*/ 24 w 30"/>
                <a:gd name="T13" fmla="*/ 24 h 64"/>
                <a:gd name="T14" fmla="*/ 25 w 30"/>
                <a:gd name="T15" fmla="*/ 53 h 64"/>
                <a:gd name="T16" fmla="*/ 17 w 30"/>
                <a:gd name="T17" fmla="*/ 52 h 64"/>
                <a:gd name="T18" fmla="*/ 16 w 30"/>
                <a:gd name="T19" fmla="*/ 47 h 64"/>
                <a:gd name="T20" fmla="*/ 18 w 30"/>
                <a:gd name="T21" fmla="*/ 31 h 64"/>
                <a:gd name="T22" fmla="*/ 19 w 30"/>
                <a:gd name="T23" fmla="*/ 31 h 64"/>
                <a:gd name="T24" fmla="*/ 13 w 30"/>
                <a:gd name="T25" fmla="*/ 36 h 64"/>
                <a:gd name="T26" fmla="*/ 15 w 30"/>
                <a:gd name="T27" fmla="*/ 59 h 64"/>
                <a:gd name="T28" fmla="*/ 26 w 30"/>
                <a:gd name="T29" fmla="*/ 60 h 64"/>
                <a:gd name="T30" fmla="*/ 29 w 30"/>
                <a:gd name="T3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64">
                  <a:moveTo>
                    <a:pt x="29" y="36"/>
                  </a:moveTo>
                  <a:cubicBezTo>
                    <a:pt x="29" y="27"/>
                    <a:pt x="26" y="0"/>
                    <a:pt x="10" y="10"/>
                  </a:cubicBezTo>
                  <a:cubicBezTo>
                    <a:pt x="0" y="16"/>
                    <a:pt x="2" y="37"/>
                    <a:pt x="5" y="46"/>
                  </a:cubicBezTo>
                  <a:cubicBezTo>
                    <a:pt x="6" y="48"/>
                    <a:pt x="8" y="48"/>
                    <a:pt x="9" y="46"/>
                  </a:cubicBezTo>
                  <a:cubicBezTo>
                    <a:pt x="9" y="39"/>
                    <a:pt x="8" y="32"/>
                    <a:pt x="9" y="25"/>
                  </a:cubicBezTo>
                  <a:cubicBezTo>
                    <a:pt x="9" y="21"/>
                    <a:pt x="10" y="16"/>
                    <a:pt x="13" y="14"/>
                  </a:cubicBezTo>
                  <a:cubicBezTo>
                    <a:pt x="20" y="9"/>
                    <a:pt x="23" y="20"/>
                    <a:pt x="24" y="24"/>
                  </a:cubicBezTo>
                  <a:cubicBezTo>
                    <a:pt x="26" y="33"/>
                    <a:pt x="27" y="44"/>
                    <a:pt x="25" y="53"/>
                  </a:cubicBezTo>
                  <a:cubicBezTo>
                    <a:pt x="23" y="60"/>
                    <a:pt x="19" y="58"/>
                    <a:pt x="17" y="52"/>
                  </a:cubicBezTo>
                  <a:cubicBezTo>
                    <a:pt x="16" y="51"/>
                    <a:pt x="16" y="49"/>
                    <a:pt x="16" y="47"/>
                  </a:cubicBezTo>
                  <a:cubicBezTo>
                    <a:pt x="16" y="44"/>
                    <a:pt x="14" y="32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5" y="27"/>
                    <a:pt x="13" y="34"/>
                    <a:pt x="13" y="36"/>
                  </a:cubicBezTo>
                  <a:cubicBezTo>
                    <a:pt x="12" y="43"/>
                    <a:pt x="12" y="52"/>
                    <a:pt x="15" y="59"/>
                  </a:cubicBezTo>
                  <a:cubicBezTo>
                    <a:pt x="18" y="64"/>
                    <a:pt x="22" y="64"/>
                    <a:pt x="26" y="60"/>
                  </a:cubicBezTo>
                  <a:cubicBezTo>
                    <a:pt x="30" y="53"/>
                    <a:pt x="29" y="44"/>
                    <a:pt x="29" y="36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0" name="Freeform 82">
              <a:extLst>
                <a:ext uri="{FF2B5EF4-FFF2-40B4-BE49-F238E27FC236}">
                  <a16:creationId xmlns:a16="http://schemas.microsoft.com/office/drawing/2014/main" id="{E1C31AB2-CEFC-4572-B483-57F48A47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7613" y="5994400"/>
              <a:ext cx="107950" cy="179388"/>
            </a:xfrm>
            <a:custGeom>
              <a:avLst/>
              <a:gdLst>
                <a:gd name="T0" fmla="*/ 34 w 38"/>
                <a:gd name="T1" fmla="*/ 35 h 64"/>
                <a:gd name="T2" fmla="*/ 9 w 38"/>
                <a:gd name="T3" fmla="*/ 13 h 64"/>
                <a:gd name="T4" fmla="*/ 12 w 38"/>
                <a:gd name="T5" fmla="*/ 50 h 64"/>
                <a:gd name="T6" fmla="*/ 15 w 38"/>
                <a:gd name="T7" fmla="*/ 49 h 64"/>
                <a:gd name="T8" fmla="*/ 11 w 38"/>
                <a:gd name="T9" fmla="*/ 29 h 64"/>
                <a:gd name="T10" fmla="*/ 13 w 38"/>
                <a:gd name="T11" fmla="*/ 16 h 64"/>
                <a:gd name="T12" fmla="*/ 26 w 38"/>
                <a:gd name="T13" fmla="*/ 25 h 64"/>
                <a:gd name="T14" fmla="*/ 33 w 38"/>
                <a:gd name="T15" fmla="*/ 53 h 64"/>
                <a:gd name="T16" fmla="*/ 25 w 38"/>
                <a:gd name="T17" fmla="*/ 54 h 64"/>
                <a:gd name="T18" fmla="*/ 23 w 38"/>
                <a:gd name="T19" fmla="*/ 48 h 64"/>
                <a:gd name="T20" fmla="*/ 22 w 38"/>
                <a:gd name="T21" fmla="*/ 33 h 64"/>
                <a:gd name="T22" fmla="*/ 22 w 38"/>
                <a:gd name="T23" fmla="*/ 32 h 64"/>
                <a:gd name="T24" fmla="*/ 18 w 38"/>
                <a:gd name="T25" fmla="*/ 39 h 64"/>
                <a:gd name="T26" fmla="*/ 25 w 38"/>
                <a:gd name="T27" fmla="*/ 60 h 64"/>
                <a:gd name="T28" fmla="*/ 35 w 38"/>
                <a:gd name="T29" fmla="*/ 59 h 64"/>
                <a:gd name="T30" fmla="*/ 34 w 38"/>
                <a:gd name="T31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4">
                  <a:moveTo>
                    <a:pt x="34" y="35"/>
                  </a:moveTo>
                  <a:cubicBezTo>
                    <a:pt x="32" y="26"/>
                    <a:pt x="23" y="0"/>
                    <a:pt x="9" y="13"/>
                  </a:cubicBezTo>
                  <a:cubicBezTo>
                    <a:pt x="0" y="21"/>
                    <a:pt x="7" y="41"/>
                    <a:pt x="12" y="50"/>
                  </a:cubicBezTo>
                  <a:cubicBezTo>
                    <a:pt x="13" y="52"/>
                    <a:pt x="16" y="51"/>
                    <a:pt x="15" y="49"/>
                  </a:cubicBezTo>
                  <a:cubicBezTo>
                    <a:pt x="15" y="42"/>
                    <a:pt x="12" y="35"/>
                    <a:pt x="11" y="29"/>
                  </a:cubicBezTo>
                  <a:cubicBezTo>
                    <a:pt x="11" y="25"/>
                    <a:pt x="10" y="19"/>
                    <a:pt x="13" y="16"/>
                  </a:cubicBezTo>
                  <a:cubicBezTo>
                    <a:pt x="19" y="11"/>
                    <a:pt x="24" y="21"/>
                    <a:pt x="26" y="25"/>
                  </a:cubicBezTo>
                  <a:cubicBezTo>
                    <a:pt x="30" y="33"/>
                    <a:pt x="33" y="44"/>
                    <a:pt x="33" y="53"/>
                  </a:cubicBezTo>
                  <a:cubicBezTo>
                    <a:pt x="33" y="60"/>
                    <a:pt x="28" y="59"/>
                    <a:pt x="25" y="54"/>
                  </a:cubicBezTo>
                  <a:cubicBezTo>
                    <a:pt x="24" y="52"/>
                    <a:pt x="23" y="50"/>
                    <a:pt x="23" y="48"/>
                  </a:cubicBezTo>
                  <a:cubicBezTo>
                    <a:pt x="22" y="45"/>
                    <a:pt x="18" y="34"/>
                    <a:pt x="22" y="33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18" y="29"/>
                    <a:pt x="18" y="37"/>
                    <a:pt x="18" y="39"/>
                  </a:cubicBezTo>
                  <a:cubicBezTo>
                    <a:pt x="18" y="45"/>
                    <a:pt x="20" y="55"/>
                    <a:pt x="25" y="60"/>
                  </a:cubicBezTo>
                  <a:cubicBezTo>
                    <a:pt x="29" y="64"/>
                    <a:pt x="33" y="64"/>
                    <a:pt x="35" y="59"/>
                  </a:cubicBezTo>
                  <a:cubicBezTo>
                    <a:pt x="38" y="52"/>
                    <a:pt x="35" y="42"/>
                    <a:pt x="34" y="35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1" name="Freeform 83">
              <a:extLst>
                <a:ext uri="{FF2B5EF4-FFF2-40B4-BE49-F238E27FC236}">
                  <a16:creationId xmlns:a16="http://schemas.microsoft.com/office/drawing/2014/main" id="{2ABDE412-18A3-4B29-BEE7-C2F47785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675" y="3451225"/>
              <a:ext cx="217488" cy="123825"/>
            </a:xfrm>
            <a:custGeom>
              <a:avLst/>
              <a:gdLst>
                <a:gd name="T0" fmla="*/ 72 w 77"/>
                <a:gd name="T1" fmla="*/ 39 h 44"/>
                <a:gd name="T2" fmla="*/ 39 w 77"/>
                <a:gd name="T3" fmla="*/ 6 h 44"/>
                <a:gd name="T4" fmla="*/ 4 w 77"/>
                <a:gd name="T5" fmla="*/ 21 h 44"/>
                <a:gd name="T6" fmla="*/ 36 w 77"/>
                <a:gd name="T7" fmla="*/ 27 h 44"/>
                <a:gd name="T8" fmla="*/ 72 w 77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72" y="39"/>
                  </a:moveTo>
                  <a:cubicBezTo>
                    <a:pt x="77" y="35"/>
                    <a:pt x="65" y="15"/>
                    <a:pt x="39" y="6"/>
                  </a:cubicBezTo>
                  <a:cubicBezTo>
                    <a:pt x="21" y="0"/>
                    <a:pt x="0" y="11"/>
                    <a:pt x="4" y="21"/>
                  </a:cubicBezTo>
                  <a:cubicBezTo>
                    <a:pt x="9" y="31"/>
                    <a:pt x="21" y="24"/>
                    <a:pt x="36" y="27"/>
                  </a:cubicBezTo>
                  <a:cubicBezTo>
                    <a:pt x="55" y="30"/>
                    <a:pt x="68" y="44"/>
                    <a:pt x="72" y="39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2" name="Freeform 84">
              <a:extLst>
                <a:ext uri="{FF2B5EF4-FFF2-40B4-BE49-F238E27FC236}">
                  <a16:creationId xmlns:a16="http://schemas.microsoft.com/office/drawing/2014/main" id="{EBEA859B-1F63-4D89-BA52-30AAB9AB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588" y="3457575"/>
              <a:ext cx="212725" cy="123825"/>
            </a:xfrm>
            <a:custGeom>
              <a:avLst/>
              <a:gdLst>
                <a:gd name="T0" fmla="*/ 4 w 76"/>
                <a:gd name="T1" fmla="*/ 39 h 44"/>
                <a:gd name="T2" fmla="*/ 37 w 76"/>
                <a:gd name="T3" fmla="*/ 6 h 44"/>
                <a:gd name="T4" fmla="*/ 72 w 76"/>
                <a:gd name="T5" fmla="*/ 21 h 44"/>
                <a:gd name="T6" fmla="*/ 40 w 76"/>
                <a:gd name="T7" fmla="*/ 27 h 44"/>
                <a:gd name="T8" fmla="*/ 4 w 76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4" y="39"/>
                  </a:moveTo>
                  <a:cubicBezTo>
                    <a:pt x="0" y="35"/>
                    <a:pt x="11" y="15"/>
                    <a:pt x="37" y="6"/>
                  </a:cubicBezTo>
                  <a:cubicBezTo>
                    <a:pt x="55" y="0"/>
                    <a:pt x="76" y="11"/>
                    <a:pt x="72" y="21"/>
                  </a:cubicBezTo>
                  <a:cubicBezTo>
                    <a:pt x="68" y="30"/>
                    <a:pt x="56" y="24"/>
                    <a:pt x="40" y="27"/>
                  </a:cubicBezTo>
                  <a:cubicBezTo>
                    <a:pt x="21" y="30"/>
                    <a:pt x="9" y="44"/>
                    <a:pt x="4" y="39"/>
                  </a:cubicBezTo>
                  <a:close/>
                </a:path>
              </a:pathLst>
            </a:custGeom>
            <a:solidFill>
              <a:srgbClr val="27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3" name="Freeform 85">
              <a:extLst>
                <a:ext uri="{FF2B5EF4-FFF2-40B4-BE49-F238E27FC236}">
                  <a16:creationId xmlns:a16="http://schemas.microsoft.com/office/drawing/2014/main" id="{EA5CB9D1-1D18-4067-9402-66FDB7F91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3589338"/>
              <a:ext cx="133350" cy="142875"/>
            </a:xfrm>
            <a:custGeom>
              <a:avLst/>
              <a:gdLst>
                <a:gd name="T0" fmla="*/ 47 w 47"/>
                <a:gd name="T1" fmla="*/ 26 h 51"/>
                <a:gd name="T2" fmla="*/ 23 w 47"/>
                <a:gd name="T3" fmla="*/ 0 h 51"/>
                <a:gd name="T4" fmla="*/ 0 w 47"/>
                <a:gd name="T5" fmla="*/ 26 h 51"/>
                <a:gd name="T6" fmla="*/ 24 w 47"/>
                <a:gd name="T7" fmla="*/ 51 h 51"/>
                <a:gd name="T8" fmla="*/ 47 w 47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47" y="26"/>
                  </a:moveTo>
                  <a:cubicBezTo>
                    <a:pt x="46" y="11"/>
                    <a:pt x="36" y="0"/>
                    <a:pt x="23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1" y="51"/>
                    <a:pt x="24" y="51"/>
                  </a:cubicBezTo>
                  <a:cubicBezTo>
                    <a:pt x="36" y="51"/>
                    <a:pt x="47" y="40"/>
                    <a:pt x="4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4" name="Freeform 86">
              <a:extLst>
                <a:ext uri="{FF2B5EF4-FFF2-40B4-BE49-F238E27FC236}">
                  <a16:creationId xmlns:a16="http://schemas.microsoft.com/office/drawing/2014/main" id="{A6B4B87C-AEDF-4D54-B1F6-58BD00421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3608388"/>
              <a:ext cx="50800" cy="25400"/>
            </a:xfrm>
            <a:custGeom>
              <a:avLst/>
              <a:gdLst>
                <a:gd name="T0" fmla="*/ 17 w 18"/>
                <a:gd name="T1" fmla="*/ 8 h 9"/>
                <a:gd name="T2" fmla="*/ 14 w 18"/>
                <a:gd name="T3" fmla="*/ 9 h 9"/>
                <a:gd name="T4" fmla="*/ 13 w 18"/>
                <a:gd name="T5" fmla="*/ 9 h 9"/>
                <a:gd name="T6" fmla="*/ 11 w 18"/>
                <a:gd name="T7" fmla="*/ 9 h 9"/>
                <a:gd name="T8" fmla="*/ 8 w 18"/>
                <a:gd name="T9" fmla="*/ 8 h 9"/>
                <a:gd name="T10" fmla="*/ 6 w 18"/>
                <a:gd name="T11" fmla="*/ 7 h 9"/>
                <a:gd name="T12" fmla="*/ 4 w 18"/>
                <a:gd name="T13" fmla="*/ 6 h 9"/>
                <a:gd name="T14" fmla="*/ 3 w 18"/>
                <a:gd name="T15" fmla="*/ 5 h 9"/>
                <a:gd name="T16" fmla="*/ 2 w 18"/>
                <a:gd name="T17" fmla="*/ 4 h 9"/>
                <a:gd name="T18" fmla="*/ 1 w 18"/>
                <a:gd name="T19" fmla="*/ 1 h 9"/>
                <a:gd name="T20" fmla="*/ 1 w 18"/>
                <a:gd name="T21" fmla="*/ 0 h 9"/>
                <a:gd name="T22" fmla="*/ 2 w 18"/>
                <a:gd name="T23" fmla="*/ 0 h 9"/>
                <a:gd name="T24" fmla="*/ 2 w 18"/>
                <a:gd name="T25" fmla="*/ 0 h 9"/>
                <a:gd name="T26" fmla="*/ 4 w 18"/>
                <a:gd name="T27" fmla="*/ 2 h 9"/>
                <a:gd name="T28" fmla="*/ 5 w 18"/>
                <a:gd name="T29" fmla="*/ 2 h 9"/>
                <a:gd name="T30" fmla="*/ 7 w 18"/>
                <a:gd name="T31" fmla="*/ 3 h 9"/>
                <a:gd name="T32" fmla="*/ 8 w 18"/>
                <a:gd name="T33" fmla="*/ 4 h 9"/>
                <a:gd name="T34" fmla="*/ 9 w 18"/>
                <a:gd name="T35" fmla="*/ 4 h 9"/>
                <a:gd name="T36" fmla="*/ 10 w 18"/>
                <a:gd name="T37" fmla="*/ 5 h 9"/>
                <a:gd name="T38" fmla="*/ 12 w 18"/>
                <a:gd name="T39" fmla="*/ 5 h 9"/>
                <a:gd name="T40" fmla="*/ 13 w 18"/>
                <a:gd name="T41" fmla="*/ 5 h 9"/>
                <a:gd name="T42" fmla="*/ 14 w 18"/>
                <a:gd name="T43" fmla="*/ 6 h 9"/>
                <a:gd name="T44" fmla="*/ 16 w 18"/>
                <a:gd name="T45" fmla="*/ 6 h 9"/>
                <a:gd name="T46" fmla="*/ 17 w 18"/>
                <a:gd name="T47" fmla="*/ 6 h 9"/>
                <a:gd name="T48" fmla="*/ 18 w 18"/>
                <a:gd name="T49" fmla="*/ 6 h 9"/>
                <a:gd name="T50" fmla="*/ 17 w 18"/>
                <a:gd name="T5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9">
                  <a:moveTo>
                    <a:pt x="17" y="8"/>
                  </a:moveTo>
                  <a:cubicBezTo>
                    <a:pt x="17" y="8"/>
                    <a:pt x="16" y="8"/>
                    <a:pt x="14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5"/>
                    <a:pt x="14" y="6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8"/>
                    <a:pt x="17" y="8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5" name="Freeform 87">
              <a:extLst>
                <a:ext uri="{FF2B5EF4-FFF2-40B4-BE49-F238E27FC236}">
                  <a16:creationId xmlns:a16="http://schemas.microsoft.com/office/drawing/2014/main" id="{8711CA2A-6D4C-4012-9E2C-280DE2F4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325" y="3586163"/>
              <a:ext cx="39688" cy="25400"/>
            </a:xfrm>
            <a:custGeom>
              <a:avLst/>
              <a:gdLst>
                <a:gd name="T0" fmla="*/ 13 w 14"/>
                <a:gd name="T1" fmla="*/ 9 h 9"/>
                <a:gd name="T2" fmla="*/ 11 w 14"/>
                <a:gd name="T3" fmla="*/ 9 h 9"/>
                <a:gd name="T4" fmla="*/ 10 w 14"/>
                <a:gd name="T5" fmla="*/ 9 h 9"/>
                <a:gd name="T6" fmla="*/ 8 w 14"/>
                <a:gd name="T7" fmla="*/ 9 h 9"/>
                <a:gd name="T8" fmla="*/ 7 w 14"/>
                <a:gd name="T9" fmla="*/ 9 h 9"/>
                <a:gd name="T10" fmla="*/ 5 w 14"/>
                <a:gd name="T11" fmla="*/ 8 h 9"/>
                <a:gd name="T12" fmla="*/ 4 w 14"/>
                <a:gd name="T13" fmla="*/ 7 h 9"/>
                <a:gd name="T14" fmla="*/ 3 w 14"/>
                <a:gd name="T15" fmla="*/ 6 h 9"/>
                <a:gd name="T16" fmla="*/ 1 w 14"/>
                <a:gd name="T17" fmla="*/ 4 h 9"/>
                <a:gd name="T18" fmla="*/ 0 w 14"/>
                <a:gd name="T19" fmla="*/ 1 h 9"/>
                <a:gd name="T20" fmla="*/ 1 w 14"/>
                <a:gd name="T21" fmla="*/ 0 h 9"/>
                <a:gd name="T22" fmla="*/ 2 w 14"/>
                <a:gd name="T23" fmla="*/ 0 h 9"/>
                <a:gd name="T24" fmla="*/ 2 w 14"/>
                <a:gd name="T25" fmla="*/ 0 h 9"/>
                <a:gd name="T26" fmla="*/ 4 w 14"/>
                <a:gd name="T27" fmla="*/ 2 h 9"/>
                <a:gd name="T28" fmla="*/ 5 w 14"/>
                <a:gd name="T29" fmla="*/ 3 h 9"/>
                <a:gd name="T30" fmla="*/ 6 w 14"/>
                <a:gd name="T31" fmla="*/ 4 h 9"/>
                <a:gd name="T32" fmla="*/ 7 w 14"/>
                <a:gd name="T33" fmla="*/ 5 h 9"/>
                <a:gd name="T34" fmla="*/ 8 w 14"/>
                <a:gd name="T35" fmla="*/ 5 h 9"/>
                <a:gd name="T36" fmla="*/ 9 w 14"/>
                <a:gd name="T37" fmla="*/ 6 h 9"/>
                <a:gd name="T38" fmla="*/ 10 w 14"/>
                <a:gd name="T39" fmla="*/ 6 h 9"/>
                <a:gd name="T40" fmla="*/ 11 w 14"/>
                <a:gd name="T41" fmla="*/ 6 h 9"/>
                <a:gd name="T42" fmla="*/ 13 w 14"/>
                <a:gd name="T43" fmla="*/ 7 h 9"/>
                <a:gd name="T44" fmla="*/ 14 w 14"/>
                <a:gd name="T45" fmla="*/ 8 h 9"/>
                <a:gd name="T46" fmla="*/ 13 w 14"/>
                <a:gd name="T4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9">
                  <a:moveTo>
                    <a:pt x="13" y="9"/>
                  </a:moveTo>
                  <a:cubicBezTo>
                    <a:pt x="13" y="9"/>
                    <a:pt x="12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6" name="Freeform 88">
              <a:extLst>
                <a:ext uri="{FF2B5EF4-FFF2-40B4-BE49-F238E27FC236}">
                  <a16:creationId xmlns:a16="http://schemas.microsoft.com/office/drawing/2014/main" id="{1A83463A-5D64-4259-8A6A-7AD508F2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575" y="3636963"/>
              <a:ext cx="53975" cy="25400"/>
            </a:xfrm>
            <a:custGeom>
              <a:avLst/>
              <a:gdLst>
                <a:gd name="T0" fmla="*/ 18 w 19"/>
                <a:gd name="T1" fmla="*/ 7 h 9"/>
                <a:gd name="T2" fmla="*/ 15 w 19"/>
                <a:gd name="T3" fmla="*/ 8 h 9"/>
                <a:gd name="T4" fmla="*/ 13 w 19"/>
                <a:gd name="T5" fmla="*/ 8 h 9"/>
                <a:gd name="T6" fmla="*/ 12 w 19"/>
                <a:gd name="T7" fmla="*/ 9 h 9"/>
                <a:gd name="T8" fmla="*/ 8 w 19"/>
                <a:gd name="T9" fmla="*/ 8 h 9"/>
                <a:gd name="T10" fmla="*/ 6 w 19"/>
                <a:gd name="T11" fmla="*/ 7 h 9"/>
                <a:gd name="T12" fmla="*/ 5 w 19"/>
                <a:gd name="T13" fmla="*/ 6 h 9"/>
                <a:gd name="T14" fmla="*/ 3 w 19"/>
                <a:gd name="T15" fmla="*/ 5 h 9"/>
                <a:gd name="T16" fmla="*/ 2 w 19"/>
                <a:gd name="T17" fmla="*/ 4 h 9"/>
                <a:gd name="T18" fmla="*/ 1 w 19"/>
                <a:gd name="T19" fmla="*/ 2 h 9"/>
                <a:gd name="T20" fmla="*/ 1 w 19"/>
                <a:gd name="T21" fmla="*/ 0 h 9"/>
                <a:gd name="T22" fmla="*/ 2 w 19"/>
                <a:gd name="T23" fmla="*/ 0 h 9"/>
                <a:gd name="T24" fmla="*/ 2 w 19"/>
                <a:gd name="T25" fmla="*/ 1 h 9"/>
                <a:gd name="T26" fmla="*/ 4 w 19"/>
                <a:gd name="T27" fmla="*/ 2 h 9"/>
                <a:gd name="T28" fmla="*/ 5 w 19"/>
                <a:gd name="T29" fmla="*/ 3 h 9"/>
                <a:gd name="T30" fmla="*/ 7 w 19"/>
                <a:gd name="T31" fmla="*/ 3 h 9"/>
                <a:gd name="T32" fmla="*/ 8 w 19"/>
                <a:gd name="T33" fmla="*/ 4 h 9"/>
                <a:gd name="T34" fmla="*/ 9 w 19"/>
                <a:gd name="T35" fmla="*/ 4 h 9"/>
                <a:gd name="T36" fmla="*/ 11 w 19"/>
                <a:gd name="T37" fmla="*/ 5 h 9"/>
                <a:gd name="T38" fmla="*/ 12 w 19"/>
                <a:gd name="T39" fmla="*/ 5 h 9"/>
                <a:gd name="T40" fmla="*/ 13 w 19"/>
                <a:gd name="T41" fmla="*/ 5 h 9"/>
                <a:gd name="T42" fmla="*/ 15 w 19"/>
                <a:gd name="T43" fmla="*/ 5 h 9"/>
                <a:gd name="T44" fmla="*/ 17 w 19"/>
                <a:gd name="T45" fmla="*/ 5 h 9"/>
                <a:gd name="T46" fmla="*/ 18 w 19"/>
                <a:gd name="T47" fmla="*/ 6 h 9"/>
                <a:gd name="T48" fmla="*/ 18 w 19"/>
                <a:gd name="T4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9">
                  <a:moveTo>
                    <a:pt x="18" y="7"/>
                  </a:moveTo>
                  <a:cubicBezTo>
                    <a:pt x="18" y="7"/>
                    <a:pt x="17" y="8"/>
                    <a:pt x="15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11" y="8"/>
                    <a:pt x="9" y="8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9" y="6"/>
                    <a:pt x="18" y="7"/>
                    <a:pt x="18" y="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7" name="Freeform 89">
              <a:extLst>
                <a:ext uri="{FF2B5EF4-FFF2-40B4-BE49-F238E27FC236}">
                  <a16:creationId xmlns:a16="http://schemas.microsoft.com/office/drawing/2014/main" id="{7E71D9D7-2F71-4A71-A5BA-D15B0E64B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200" y="3582988"/>
              <a:ext cx="130175" cy="90488"/>
            </a:xfrm>
            <a:custGeom>
              <a:avLst/>
              <a:gdLst>
                <a:gd name="T0" fmla="*/ 45 w 46"/>
                <a:gd name="T1" fmla="*/ 17 h 32"/>
                <a:gd name="T2" fmla="*/ 43 w 46"/>
                <a:gd name="T3" fmla="*/ 14 h 32"/>
                <a:gd name="T4" fmla="*/ 38 w 46"/>
                <a:gd name="T5" fmla="*/ 9 h 32"/>
                <a:gd name="T6" fmla="*/ 34 w 46"/>
                <a:gd name="T7" fmla="*/ 6 h 32"/>
                <a:gd name="T8" fmla="*/ 32 w 46"/>
                <a:gd name="T9" fmla="*/ 5 h 32"/>
                <a:gd name="T10" fmla="*/ 29 w 46"/>
                <a:gd name="T11" fmla="*/ 4 h 32"/>
                <a:gd name="T12" fmla="*/ 23 w 46"/>
                <a:gd name="T13" fmla="*/ 4 h 32"/>
                <a:gd name="T14" fmla="*/ 21 w 46"/>
                <a:gd name="T15" fmla="*/ 4 h 32"/>
                <a:gd name="T16" fmla="*/ 18 w 46"/>
                <a:gd name="T17" fmla="*/ 5 h 32"/>
                <a:gd name="T18" fmla="*/ 12 w 46"/>
                <a:gd name="T19" fmla="*/ 8 h 32"/>
                <a:gd name="T20" fmla="*/ 8 w 46"/>
                <a:gd name="T21" fmla="*/ 12 h 32"/>
                <a:gd name="T22" fmla="*/ 3 w 46"/>
                <a:gd name="T23" fmla="*/ 21 h 32"/>
                <a:gd name="T24" fmla="*/ 2 w 46"/>
                <a:gd name="T25" fmla="*/ 28 h 32"/>
                <a:gd name="T26" fmla="*/ 1 w 46"/>
                <a:gd name="T27" fmla="*/ 31 h 32"/>
                <a:gd name="T28" fmla="*/ 1 w 46"/>
                <a:gd name="T29" fmla="*/ 32 h 32"/>
                <a:gd name="T30" fmla="*/ 0 w 46"/>
                <a:gd name="T31" fmla="*/ 31 h 32"/>
                <a:gd name="T32" fmla="*/ 0 w 46"/>
                <a:gd name="T33" fmla="*/ 28 h 32"/>
                <a:gd name="T34" fmla="*/ 1 w 46"/>
                <a:gd name="T35" fmla="*/ 20 h 32"/>
                <a:gd name="T36" fmla="*/ 2 w 46"/>
                <a:gd name="T37" fmla="*/ 15 h 32"/>
                <a:gd name="T38" fmla="*/ 5 w 46"/>
                <a:gd name="T39" fmla="*/ 10 h 32"/>
                <a:gd name="T40" fmla="*/ 10 w 46"/>
                <a:gd name="T41" fmla="*/ 5 h 32"/>
                <a:gd name="T42" fmla="*/ 16 w 46"/>
                <a:gd name="T43" fmla="*/ 1 h 32"/>
                <a:gd name="T44" fmla="*/ 20 w 46"/>
                <a:gd name="T45" fmla="*/ 0 h 32"/>
                <a:gd name="T46" fmla="*/ 23 w 46"/>
                <a:gd name="T47" fmla="*/ 0 h 32"/>
                <a:gd name="T48" fmla="*/ 30 w 46"/>
                <a:gd name="T49" fmla="*/ 1 h 32"/>
                <a:gd name="T50" fmla="*/ 36 w 46"/>
                <a:gd name="T51" fmla="*/ 3 h 32"/>
                <a:gd name="T52" fmla="*/ 40 w 46"/>
                <a:gd name="T53" fmla="*/ 7 h 32"/>
                <a:gd name="T54" fmla="*/ 45 w 46"/>
                <a:gd name="T55" fmla="*/ 13 h 32"/>
                <a:gd name="T56" fmla="*/ 46 w 46"/>
                <a:gd name="T57" fmla="*/ 16 h 32"/>
                <a:gd name="T58" fmla="*/ 46 w 46"/>
                <a:gd name="T59" fmla="*/ 17 h 32"/>
                <a:gd name="T60" fmla="*/ 45 w 46"/>
                <a:gd name="T6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32">
                  <a:moveTo>
                    <a:pt x="45" y="17"/>
                  </a:move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9"/>
                  </a:cubicBezTo>
                  <a:cubicBezTo>
                    <a:pt x="37" y="8"/>
                    <a:pt x="36" y="7"/>
                    <a:pt x="34" y="6"/>
                  </a:cubicBezTo>
                  <a:cubicBezTo>
                    <a:pt x="33" y="6"/>
                    <a:pt x="32" y="5"/>
                    <a:pt x="32" y="5"/>
                  </a:cubicBezTo>
                  <a:cubicBezTo>
                    <a:pt x="31" y="5"/>
                    <a:pt x="30" y="4"/>
                    <a:pt x="29" y="4"/>
                  </a:cubicBezTo>
                  <a:cubicBezTo>
                    <a:pt x="27" y="4"/>
                    <a:pt x="25" y="4"/>
                    <a:pt x="23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19" y="5"/>
                    <a:pt x="18" y="5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1" y="9"/>
                    <a:pt x="9" y="10"/>
                    <a:pt x="8" y="12"/>
                  </a:cubicBezTo>
                  <a:cubicBezTo>
                    <a:pt x="6" y="15"/>
                    <a:pt x="4" y="18"/>
                    <a:pt x="3" y="21"/>
                  </a:cubicBezTo>
                  <a:cubicBezTo>
                    <a:pt x="2" y="24"/>
                    <a:pt x="2" y="27"/>
                    <a:pt x="2" y="28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6"/>
                    <a:pt x="0" y="24"/>
                    <a:pt x="1" y="20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3"/>
                    <a:pt x="4" y="11"/>
                    <a:pt x="5" y="10"/>
                  </a:cubicBezTo>
                  <a:cubicBezTo>
                    <a:pt x="7" y="8"/>
                    <a:pt x="8" y="6"/>
                    <a:pt x="10" y="5"/>
                  </a:cubicBezTo>
                  <a:cubicBezTo>
                    <a:pt x="12" y="3"/>
                    <a:pt x="14" y="2"/>
                    <a:pt x="16" y="1"/>
                  </a:cubicBezTo>
                  <a:cubicBezTo>
                    <a:pt x="17" y="1"/>
                    <a:pt x="18" y="1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2" y="1"/>
                    <a:pt x="34" y="2"/>
                    <a:pt x="36" y="3"/>
                  </a:cubicBezTo>
                  <a:cubicBezTo>
                    <a:pt x="37" y="4"/>
                    <a:pt x="39" y="5"/>
                    <a:pt x="40" y="7"/>
                  </a:cubicBezTo>
                  <a:cubicBezTo>
                    <a:pt x="42" y="9"/>
                    <a:pt x="44" y="12"/>
                    <a:pt x="45" y="13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8" name="Freeform 90">
              <a:extLst>
                <a:ext uri="{FF2B5EF4-FFF2-40B4-BE49-F238E27FC236}">
                  <a16:creationId xmlns:a16="http://schemas.microsoft.com/office/drawing/2014/main" id="{7AEC6B78-8AAA-43CB-BB3E-B26B7328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0" y="3611563"/>
              <a:ext cx="84138" cy="98425"/>
            </a:xfrm>
            <a:custGeom>
              <a:avLst/>
              <a:gdLst>
                <a:gd name="T0" fmla="*/ 30 w 30"/>
                <a:gd name="T1" fmla="*/ 18 h 35"/>
                <a:gd name="T2" fmla="*/ 15 w 30"/>
                <a:gd name="T3" fmla="*/ 0 h 35"/>
                <a:gd name="T4" fmla="*/ 0 w 30"/>
                <a:gd name="T5" fmla="*/ 18 h 35"/>
                <a:gd name="T6" fmla="*/ 15 w 30"/>
                <a:gd name="T7" fmla="*/ 35 h 35"/>
                <a:gd name="T8" fmla="*/ 30 w 30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30" y="18"/>
                  </a:moveTo>
                  <a:cubicBezTo>
                    <a:pt x="30" y="8"/>
                    <a:pt x="23" y="0"/>
                    <a:pt x="15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7" y="35"/>
                    <a:pt x="15" y="35"/>
                  </a:cubicBezTo>
                  <a:cubicBezTo>
                    <a:pt x="24" y="35"/>
                    <a:pt x="30" y="27"/>
                    <a:pt x="30" y="18"/>
                  </a:cubicBezTo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9" name="Freeform 91">
              <a:extLst>
                <a:ext uri="{FF2B5EF4-FFF2-40B4-BE49-F238E27FC236}">
                  <a16:creationId xmlns:a16="http://schemas.microsoft.com/office/drawing/2014/main" id="{922AC47D-F9A4-4537-B734-C467390A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525" y="3617913"/>
              <a:ext cx="26988" cy="26988"/>
            </a:xfrm>
            <a:custGeom>
              <a:avLst/>
              <a:gdLst>
                <a:gd name="T0" fmla="*/ 0 w 10"/>
                <a:gd name="T1" fmla="*/ 5 h 10"/>
                <a:gd name="T2" fmla="*/ 5 w 10"/>
                <a:gd name="T3" fmla="*/ 10 h 10"/>
                <a:gd name="T4" fmla="*/ 10 w 10"/>
                <a:gd name="T5" fmla="*/ 5 h 10"/>
                <a:gd name="T6" fmla="*/ 5 w 10"/>
                <a:gd name="T7" fmla="*/ 0 h 10"/>
                <a:gd name="T8" fmla="*/ 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0" name="Freeform 92">
              <a:extLst>
                <a:ext uri="{FF2B5EF4-FFF2-40B4-BE49-F238E27FC236}">
                  <a16:creationId xmlns:a16="http://schemas.microsoft.com/office/drawing/2014/main" id="{CC758DF3-B9A6-4B18-8D61-22D93CB3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3656013"/>
              <a:ext cx="60325" cy="42863"/>
            </a:xfrm>
            <a:custGeom>
              <a:avLst/>
              <a:gdLst>
                <a:gd name="T0" fmla="*/ 17 w 21"/>
                <a:gd name="T1" fmla="*/ 0 h 15"/>
                <a:gd name="T2" fmla="*/ 16 w 21"/>
                <a:gd name="T3" fmla="*/ 0 h 15"/>
                <a:gd name="T4" fmla="*/ 11 w 21"/>
                <a:gd name="T5" fmla="*/ 6 h 15"/>
                <a:gd name="T6" fmla="*/ 9 w 21"/>
                <a:gd name="T7" fmla="*/ 7 h 15"/>
                <a:gd name="T8" fmla="*/ 4 w 21"/>
                <a:gd name="T9" fmla="*/ 4 h 15"/>
                <a:gd name="T10" fmla="*/ 2 w 21"/>
                <a:gd name="T11" fmla="*/ 3 h 15"/>
                <a:gd name="T12" fmla="*/ 0 w 21"/>
                <a:gd name="T13" fmla="*/ 5 h 15"/>
                <a:gd name="T14" fmla="*/ 2 w 21"/>
                <a:gd name="T15" fmla="*/ 12 h 15"/>
                <a:gd name="T16" fmla="*/ 9 w 21"/>
                <a:gd name="T17" fmla="*/ 15 h 15"/>
                <a:gd name="T18" fmla="*/ 10 w 21"/>
                <a:gd name="T19" fmla="*/ 15 h 15"/>
                <a:gd name="T20" fmla="*/ 20 w 21"/>
                <a:gd name="T21" fmla="*/ 7 h 15"/>
                <a:gd name="T22" fmla="*/ 17 w 2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5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2" y="2"/>
                    <a:pt x="13" y="5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7" y="7"/>
                    <a:pt x="5" y="5"/>
                    <a:pt x="4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4" y="14"/>
                    <a:pt x="6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5" y="15"/>
                    <a:pt x="19" y="12"/>
                    <a:pt x="20" y="7"/>
                  </a:cubicBezTo>
                  <a:cubicBezTo>
                    <a:pt x="21" y="5"/>
                    <a:pt x="20" y="0"/>
                    <a:pt x="17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1" name="Freeform 93">
              <a:extLst>
                <a:ext uri="{FF2B5EF4-FFF2-40B4-BE49-F238E27FC236}">
                  <a16:creationId xmlns:a16="http://schemas.microsoft.com/office/drawing/2014/main" id="{1E8E30D9-9589-43EC-8AD2-C20A8A8F5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138" y="3589338"/>
              <a:ext cx="131763" cy="142875"/>
            </a:xfrm>
            <a:custGeom>
              <a:avLst/>
              <a:gdLst>
                <a:gd name="T0" fmla="*/ 0 w 47"/>
                <a:gd name="T1" fmla="*/ 26 h 51"/>
                <a:gd name="T2" fmla="*/ 24 w 47"/>
                <a:gd name="T3" fmla="*/ 0 h 51"/>
                <a:gd name="T4" fmla="*/ 47 w 47"/>
                <a:gd name="T5" fmla="*/ 26 h 51"/>
                <a:gd name="T6" fmla="*/ 23 w 47"/>
                <a:gd name="T7" fmla="*/ 51 h 51"/>
                <a:gd name="T8" fmla="*/ 0 w 47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0" y="26"/>
                  </a:moveTo>
                  <a:cubicBezTo>
                    <a:pt x="1" y="11"/>
                    <a:pt x="11" y="0"/>
                    <a:pt x="24" y="0"/>
                  </a:cubicBezTo>
                  <a:cubicBezTo>
                    <a:pt x="37" y="0"/>
                    <a:pt x="47" y="12"/>
                    <a:pt x="47" y="26"/>
                  </a:cubicBezTo>
                  <a:cubicBezTo>
                    <a:pt x="47" y="40"/>
                    <a:pt x="36" y="51"/>
                    <a:pt x="23" y="51"/>
                  </a:cubicBezTo>
                  <a:cubicBezTo>
                    <a:pt x="11" y="51"/>
                    <a:pt x="0" y="40"/>
                    <a:pt x="0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2" name="Freeform 94">
              <a:extLst>
                <a:ext uri="{FF2B5EF4-FFF2-40B4-BE49-F238E27FC236}">
                  <a16:creationId xmlns:a16="http://schemas.microsoft.com/office/drawing/2014/main" id="{3B1DB1B2-E535-428B-9F37-436B2C11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3963" y="3608388"/>
              <a:ext cx="47625" cy="25400"/>
            </a:xfrm>
            <a:custGeom>
              <a:avLst/>
              <a:gdLst>
                <a:gd name="T0" fmla="*/ 1 w 17"/>
                <a:gd name="T1" fmla="*/ 6 h 9"/>
                <a:gd name="T2" fmla="*/ 2 w 17"/>
                <a:gd name="T3" fmla="*/ 6 h 9"/>
                <a:gd name="T4" fmla="*/ 4 w 17"/>
                <a:gd name="T5" fmla="*/ 6 h 9"/>
                <a:gd name="T6" fmla="*/ 5 w 17"/>
                <a:gd name="T7" fmla="*/ 5 h 9"/>
                <a:gd name="T8" fmla="*/ 6 w 17"/>
                <a:gd name="T9" fmla="*/ 5 h 9"/>
                <a:gd name="T10" fmla="*/ 8 w 17"/>
                <a:gd name="T11" fmla="*/ 5 h 9"/>
                <a:gd name="T12" fmla="*/ 9 w 17"/>
                <a:gd name="T13" fmla="*/ 4 h 9"/>
                <a:gd name="T14" fmla="*/ 10 w 17"/>
                <a:gd name="T15" fmla="*/ 4 h 9"/>
                <a:gd name="T16" fmla="*/ 11 w 17"/>
                <a:gd name="T17" fmla="*/ 3 h 9"/>
                <a:gd name="T18" fmla="*/ 13 w 17"/>
                <a:gd name="T19" fmla="*/ 2 h 9"/>
                <a:gd name="T20" fmla="*/ 14 w 17"/>
                <a:gd name="T21" fmla="*/ 2 h 9"/>
                <a:gd name="T22" fmla="*/ 16 w 17"/>
                <a:gd name="T23" fmla="*/ 0 h 9"/>
                <a:gd name="T24" fmla="*/ 16 w 17"/>
                <a:gd name="T25" fmla="*/ 0 h 9"/>
                <a:gd name="T26" fmla="*/ 17 w 17"/>
                <a:gd name="T27" fmla="*/ 0 h 9"/>
                <a:gd name="T28" fmla="*/ 17 w 17"/>
                <a:gd name="T29" fmla="*/ 1 h 9"/>
                <a:gd name="T30" fmla="*/ 16 w 17"/>
                <a:gd name="T31" fmla="*/ 4 h 9"/>
                <a:gd name="T32" fmla="*/ 15 w 17"/>
                <a:gd name="T33" fmla="*/ 5 h 9"/>
                <a:gd name="T34" fmla="*/ 14 w 17"/>
                <a:gd name="T35" fmla="*/ 6 h 9"/>
                <a:gd name="T36" fmla="*/ 12 w 17"/>
                <a:gd name="T37" fmla="*/ 7 h 9"/>
                <a:gd name="T38" fmla="*/ 10 w 17"/>
                <a:gd name="T39" fmla="*/ 8 h 9"/>
                <a:gd name="T40" fmla="*/ 7 w 17"/>
                <a:gd name="T41" fmla="*/ 9 h 9"/>
                <a:gd name="T42" fmla="*/ 5 w 17"/>
                <a:gd name="T43" fmla="*/ 9 h 9"/>
                <a:gd name="T44" fmla="*/ 4 w 17"/>
                <a:gd name="T45" fmla="*/ 9 h 9"/>
                <a:gd name="T46" fmla="*/ 1 w 17"/>
                <a:gd name="T47" fmla="*/ 8 h 9"/>
                <a:gd name="T48" fmla="*/ 0 w 17"/>
                <a:gd name="T49" fmla="*/ 6 h 9"/>
                <a:gd name="T50" fmla="*/ 1 w 17"/>
                <a:gd name="T5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9">
                  <a:moveTo>
                    <a:pt x="1" y="6"/>
                  </a:move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3"/>
                    <a:pt x="13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2"/>
                    <a:pt x="16" y="4"/>
                  </a:cubicBezTo>
                  <a:cubicBezTo>
                    <a:pt x="16" y="4"/>
                    <a:pt x="15" y="5"/>
                    <a:pt x="15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3" name="Freeform 95">
              <a:extLst>
                <a:ext uri="{FF2B5EF4-FFF2-40B4-BE49-F238E27FC236}">
                  <a16:creationId xmlns:a16="http://schemas.microsoft.com/office/drawing/2014/main" id="{09E5AC8A-2F77-43AE-8F25-02FBC5A53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850" y="3586163"/>
              <a:ext cx="39688" cy="25400"/>
            </a:xfrm>
            <a:custGeom>
              <a:avLst/>
              <a:gdLst>
                <a:gd name="T0" fmla="*/ 1 w 14"/>
                <a:gd name="T1" fmla="*/ 7 h 9"/>
                <a:gd name="T2" fmla="*/ 3 w 14"/>
                <a:gd name="T3" fmla="*/ 6 h 9"/>
                <a:gd name="T4" fmla="*/ 4 w 14"/>
                <a:gd name="T5" fmla="*/ 6 h 9"/>
                <a:gd name="T6" fmla="*/ 5 w 14"/>
                <a:gd name="T7" fmla="*/ 6 h 9"/>
                <a:gd name="T8" fmla="*/ 6 w 14"/>
                <a:gd name="T9" fmla="*/ 5 h 9"/>
                <a:gd name="T10" fmla="*/ 7 w 14"/>
                <a:gd name="T11" fmla="*/ 5 h 9"/>
                <a:gd name="T12" fmla="*/ 8 w 14"/>
                <a:gd name="T13" fmla="*/ 4 h 9"/>
                <a:gd name="T14" fmla="*/ 9 w 14"/>
                <a:gd name="T15" fmla="*/ 3 h 9"/>
                <a:gd name="T16" fmla="*/ 10 w 14"/>
                <a:gd name="T17" fmla="*/ 2 h 9"/>
                <a:gd name="T18" fmla="*/ 12 w 14"/>
                <a:gd name="T19" fmla="*/ 0 h 9"/>
                <a:gd name="T20" fmla="*/ 12 w 14"/>
                <a:gd name="T21" fmla="*/ 0 h 9"/>
                <a:gd name="T22" fmla="*/ 13 w 14"/>
                <a:gd name="T23" fmla="*/ 0 h 9"/>
                <a:gd name="T24" fmla="*/ 14 w 14"/>
                <a:gd name="T25" fmla="*/ 1 h 9"/>
                <a:gd name="T26" fmla="*/ 13 w 14"/>
                <a:gd name="T27" fmla="*/ 4 h 9"/>
                <a:gd name="T28" fmla="*/ 11 w 14"/>
                <a:gd name="T29" fmla="*/ 6 h 9"/>
                <a:gd name="T30" fmla="*/ 10 w 14"/>
                <a:gd name="T31" fmla="*/ 7 h 9"/>
                <a:gd name="T32" fmla="*/ 9 w 14"/>
                <a:gd name="T33" fmla="*/ 8 h 9"/>
                <a:gd name="T34" fmla="*/ 7 w 14"/>
                <a:gd name="T35" fmla="*/ 9 h 9"/>
                <a:gd name="T36" fmla="*/ 6 w 14"/>
                <a:gd name="T37" fmla="*/ 9 h 9"/>
                <a:gd name="T38" fmla="*/ 4 w 14"/>
                <a:gd name="T39" fmla="*/ 9 h 9"/>
                <a:gd name="T40" fmla="*/ 3 w 14"/>
                <a:gd name="T41" fmla="*/ 9 h 9"/>
                <a:gd name="T42" fmla="*/ 1 w 14"/>
                <a:gd name="T43" fmla="*/ 9 h 9"/>
                <a:gd name="T44" fmla="*/ 0 w 14"/>
                <a:gd name="T45" fmla="*/ 8 h 9"/>
                <a:gd name="T46" fmla="*/ 1 w 14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9">
                  <a:moveTo>
                    <a:pt x="1" y="7"/>
                  </a:moveTo>
                  <a:cubicBezTo>
                    <a:pt x="1" y="7"/>
                    <a:pt x="2" y="7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2"/>
                    <a:pt x="13" y="4"/>
                  </a:cubicBezTo>
                  <a:cubicBezTo>
                    <a:pt x="12" y="4"/>
                    <a:pt x="12" y="5"/>
                    <a:pt x="11" y="6"/>
                  </a:cubicBezTo>
                  <a:cubicBezTo>
                    <a:pt x="11" y="6"/>
                    <a:pt x="11" y="7"/>
                    <a:pt x="10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4" name="Freeform 96">
              <a:extLst>
                <a:ext uri="{FF2B5EF4-FFF2-40B4-BE49-F238E27FC236}">
                  <a16:creationId xmlns:a16="http://schemas.microsoft.com/office/drawing/2014/main" id="{0C5F3A48-7DDC-44F6-93CC-32285D478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8725" y="3636963"/>
              <a:ext cx="53975" cy="25400"/>
            </a:xfrm>
            <a:custGeom>
              <a:avLst/>
              <a:gdLst>
                <a:gd name="T0" fmla="*/ 2 w 19"/>
                <a:gd name="T1" fmla="*/ 5 h 9"/>
                <a:gd name="T2" fmla="*/ 4 w 19"/>
                <a:gd name="T3" fmla="*/ 5 h 9"/>
                <a:gd name="T4" fmla="*/ 6 w 19"/>
                <a:gd name="T5" fmla="*/ 5 h 9"/>
                <a:gd name="T6" fmla="*/ 7 w 19"/>
                <a:gd name="T7" fmla="*/ 5 h 9"/>
                <a:gd name="T8" fmla="*/ 8 w 19"/>
                <a:gd name="T9" fmla="*/ 5 h 9"/>
                <a:gd name="T10" fmla="*/ 10 w 19"/>
                <a:gd name="T11" fmla="*/ 4 h 9"/>
                <a:gd name="T12" fmla="*/ 11 w 19"/>
                <a:gd name="T13" fmla="*/ 4 h 9"/>
                <a:gd name="T14" fmla="*/ 12 w 19"/>
                <a:gd name="T15" fmla="*/ 3 h 9"/>
                <a:gd name="T16" fmla="*/ 14 w 19"/>
                <a:gd name="T17" fmla="*/ 3 h 9"/>
                <a:gd name="T18" fmla="*/ 15 w 19"/>
                <a:gd name="T19" fmla="*/ 2 h 9"/>
                <a:gd name="T20" fmla="*/ 17 w 19"/>
                <a:gd name="T21" fmla="*/ 1 h 9"/>
                <a:gd name="T22" fmla="*/ 17 w 19"/>
                <a:gd name="T23" fmla="*/ 0 h 9"/>
                <a:gd name="T24" fmla="*/ 19 w 19"/>
                <a:gd name="T25" fmla="*/ 1 h 9"/>
                <a:gd name="T26" fmla="*/ 18 w 19"/>
                <a:gd name="T27" fmla="*/ 2 h 9"/>
                <a:gd name="T28" fmla="*/ 17 w 19"/>
                <a:gd name="T29" fmla="*/ 4 h 9"/>
                <a:gd name="T30" fmla="*/ 16 w 19"/>
                <a:gd name="T31" fmla="*/ 5 h 9"/>
                <a:gd name="T32" fmla="*/ 14 w 19"/>
                <a:gd name="T33" fmla="*/ 6 h 9"/>
                <a:gd name="T34" fmla="*/ 13 w 19"/>
                <a:gd name="T35" fmla="*/ 7 h 9"/>
                <a:gd name="T36" fmla="*/ 11 w 19"/>
                <a:gd name="T37" fmla="*/ 8 h 9"/>
                <a:gd name="T38" fmla="*/ 7 w 19"/>
                <a:gd name="T39" fmla="*/ 9 h 9"/>
                <a:gd name="T40" fmla="*/ 6 w 19"/>
                <a:gd name="T41" fmla="*/ 8 h 9"/>
                <a:gd name="T42" fmla="*/ 4 w 19"/>
                <a:gd name="T43" fmla="*/ 8 h 9"/>
                <a:gd name="T44" fmla="*/ 1 w 19"/>
                <a:gd name="T45" fmla="*/ 7 h 9"/>
                <a:gd name="T46" fmla="*/ 1 w 19"/>
                <a:gd name="T47" fmla="*/ 6 h 9"/>
                <a:gd name="T48" fmla="*/ 2 w 19"/>
                <a:gd name="T4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9">
                  <a:moveTo>
                    <a:pt x="2" y="5"/>
                  </a:move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3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8" y="8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6"/>
                    <a:pt x="1" y="6"/>
                  </a:cubicBezTo>
                  <a:cubicBezTo>
                    <a:pt x="1" y="5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5" name="Freeform 97">
              <a:extLst>
                <a:ext uri="{FF2B5EF4-FFF2-40B4-BE49-F238E27FC236}">
                  <a16:creationId xmlns:a16="http://schemas.microsoft.com/office/drawing/2014/main" id="{943802F4-B302-4E78-8673-CD17F772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4900" y="3582988"/>
              <a:ext cx="130175" cy="90488"/>
            </a:xfrm>
            <a:custGeom>
              <a:avLst/>
              <a:gdLst>
                <a:gd name="T0" fmla="*/ 0 w 46"/>
                <a:gd name="T1" fmla="*/ 16 h 32"/>
                <a:gd name="T2" fmla="*/ 1 w 46"/>
                <a:gd name="T3" fmla="*/ 13 h 32"/>
                <a:gd name="T4" fmla="*/ 6 w 46"/>
                <a:gd name="T5" fmla="*/ 7 h 32"/>
                <a:gd name="T6" fmla="*/ 10 w 46"/>
                <a:gd name="T7" fmla="*/ 3 h 32"/>
                <a:gd name="T8" fmla="*/ 16 w 46"/>
                <a:gd name="T9" fmla="*/ 1 h 32"/>
                <a:gd name="T10" fmla="*/ 23 w 46"/>
                <a:gd name="T11" fmla="*/ 0 h 32"/>
                <a:gd name="T12" fmla="*/ 26 w 46"/>
                <a:gd name="T13" fmla="*/ 0 h 32"/>
                <a:gd name="T14" fmla="*/ 30 w 46"/>
                <a:gd name="T15" fmla="*/ 1 h 32"/>
                <a:gd name="T16" fmla="*/ 36 w 46"/>
                <a:gd name="T17" fmla="*/ 5 h 32"/>
                <a:gd name="T18" fmla="*/ 41 w 46"/>
                <a:gd name="T19" fmla="*/ 10 h 32"/>
                <a:gd name="T20" fmla="*/ 44 w 46"/>
                <a:gd name="T21" fmla="*/ 15 h 32"/>
                <a:gd name="T22" fmla="*/ 45 w 46"/>
                <a:gd name="T23" fmla="*/ 20 h 32"/>
                <a:gd name="T24" fmla="*/ 46 w 46"/>
                <a:gd name="T25" fmla="*/ 28 h 32"/>
                <a:gd name="T26" fmla="*/ 46 w 46"/>
                <a:gd name="T27" fmla="*/ 31 h 32"/>
                <a:gd name="T28" fmla="*/ 45 w 46"/>
                <a:gd name="T29" fmla="*/ 32 h 32"/>
                <a:gd name="T30" fmla="*/ 45 w 46"/>
                <a:gd name="T31" fmla="*/ 31 h 32"/>
                <a:gd name="T32" fmla="*/ 44 w 46"/>
                <a:gd name="T33" fmla="*/ 28 h 32"/>
                <a:gd name="T34" fmla="*/ 43 w 46"/>
                <a:gd name="T35" fmla="*/ 21 h 32"/>
                <a:gd name="T36" fmla="*/ 38 w 46"/>
                <a:gd name="T37" fmla="*/ 12 h 32"/>
                <a:gd name="T38" fmla="*/ 34 w 46"/>
                <a:gd name="T39" fmla="*/ 8 h 32"/>
                <a:gd name="T40" fmla="*/ 28 w 46"/>
                <a:gd name="T41" fmla="*/ 5 h 32"/>
                <a:gd name="T42" fmla="*/ 25 w 46"/>
                <a:gd name="T43" fmla="*/ 4 h 32"/>
                <a:gd name="T44" fmla="*/ 23 w 46"/>
                <a:gd name="T45" fmla="*/ 4 h 32"/>
                <a:gd name="T46" fmla="*/ 17 w 46"/>
                <a:gd name="T47" fmla="*/ 4 h 32"/>
                <a:gd name="T48" fmla="*/ 14 w 46"/>
                <a:gd name="T49" fmla="*/ 5 h 32"/>
                <a:gd name="T50" fmla="*/ 12 w 46"/>
                <a:gd name="T51" fmla="*/ 6 h 32"/>
                <a:gd name="T52" fmla="*/ 8 w 46"/>
                <a:gd name="T53" fmla="*/ 9 h 32"/>
                <a:gd name="T54" fmla="*/ 3 w 46"/>
                <a:gd name="T55" fmla="*/ 14 h 32"/>
                <a:gd name="T56" fmla="*/ 1 w 46"/>
                <a:gd name="T57" fmla="*/ 17 h 32"/>
                <a:gd name="T58" fmla="*/ 0 w 46"/>
                <a:gd name="T59" fmla="*/ 17 h 32"/>
                <a:gd name="T60" fmla="*/ 0 w 46"/>
                <a:gd name="T6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32">
                  <a:moveTo>
                    <a:pt x="0" y="16"/>
                  </a:moveTo>
                  <a:cubicBezTo>
                    <a:pt x="0" y="16"/>
                    <a:pt x="0" y="15"/>
                    <a:pt x="1" y="13"/>
                  </a:cubicBezTo>
                  <a:cubicBezTo>
                    <a:pt x="2" y="12"/>
                    <a:pt x="4" y="9"/>
                    <a:pt x="6" y="7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12" y="2"/>
                    <a:pt x="14" y="1"/>
                    <a:pt x="16" y="1"/>
                  </a:cubicBezTo>
                  <a:cubicBezTo>
                    <a:pt x="18" y="0"/>
                    <a:pt x="21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2" y="2"/>
                    <a:pt x="34" y="3"/>
                    <a:pt x="36" y="5"/>
                  </a:cubicBezTo>
                  <a:cubicBezTo>
                    <a:pt x="38" y="6"/>
                    <a:pt x="39" y="8"/>
                    <a:pt x="41" y="10"/>
                  </a:cubicBezTo>
                  <a:cubicBezTo>
                    <a:pt x="42" y="11"/>
                    <a:pt x="43" y="13"/>
                    <a:pt x="44" y="15"/>
                  </a:cubicBezTo>
                  <a:cubicBezTo>
                    <a:pt x="44" y="17"/>
                    <a:pt x="45" y="19"/>
                    <a:pt x="45" y="20"/>
                  </a:cubicBezTo>
                  <a:cubicBezTo>
                    <a:pt x="46" y="24"/>
                    <a:pt x="46" y="26"/>
                    <a:pt x="46" y="28"/>
                  </a:cubicBezTo>
                  <a:cubicBezTo>
                    <a:pt x="46" y="30"/>
                    <a:pt x="46" y="31"/>
                    <a:pt x="46" y="3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0"/>
                    <a:pt x="44" y="28"/>
                  </a:cubicBezTo>
                  <a:cubicBezTo>
                    <a:pt x="44" y="27"/>
                    <a:pt x="44" y="24"/>
                    <a:pt x="43" y="21"/>
                  </a:cubicBezTo>
                  <a:cubicBezTo>
                    <a:pt x="42" y="18"/>
                    <a:pt x="40" y="15"/>
                    <a:pt x="38" y="12"/>
                  </a:cubicBezTo>
                  <a:cubicBezTo>
                    <a:pt x="37" y="10"/>
                    <a:pt x="35" y="9"/>
                    <a:pt x="34" y="8"/>
                  </a:cubicBezTo>
                  <a:cubicBezTo>
                    <a:pt x="32" y="7"/>
                    <a:pt x="30" y="6"/>
                    <a:pt x="28" y="5"/>
                  </a:cubicBezTo>
                  <a:cubicBezTo>
                    <a:pt x="27" y="5"/>
                    <a:pt x="26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6" y="11"/>
                    <a:pt x="4" y="13"/>
                    <a:pt x="3" y="14"/>
                  </a:cubicBezTo>
                  <a:cubicBezTo>
                    <a:pt x="2" y="16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6" name="Freeform 98">
              <a:extLst>
                <a:ext uri="{FF2B5EF4-FFF2-40B4-BE49-F238E27FC236}">
                  <a16:creationId xmlns:a16="http://schemas.microsoft.com/office/drawing/2014/main" id="{5FADA234-E2D6-4DF5-BF8C-C2908647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075" y="3611563"/>
              <a:ext cx="87313" cy="98425"/>
            </a:xfrm>
            <a:custGeom>
              <a:avLst/>
              <a:gdLst>
                <a:gd name="T0" fmla="*/ 31 w 31"/>
                <a:gd name="T1" fmla="*/ 18 h 35"/>
                <a:gd name="T2" fmla="*/ 16 w 31"/>
                <a:gd name="T3" fmla="*/ 0 h 35"/>
                <a:gd name="T4" fmla="*/ 1 w 31"/>
                <a:gd name="T5" fmla="*/ 18 h 35"/>
                <a:gd name="T6" fmla="*/ 16 w 31"/>
                <a:gd name="T7" fmla="*/ 35 h 35"/>
                <a:gd name="T8" fmla="*/ 31 w 31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31" y="18"/>
                  </a:moveTo>
                  <a:cubicBezTo>
                    <a:pt x="31" y="8"/>
                    <a:pt x="24" y="0"/>
                    <a:pt x="16" y="0"/>
                  </a:cubicBezTo>
                  <a:cubicBezTo>
                    <a:pt x="7" y="0"/>
                    <a:pt x="0" y="8"/>
                    <a:pt x="1" y="18"/>
                  </a:cubicBezTo>
                  <a:cubicBezTo>
                    <a:pt x="1" y="28"/>
                    <a:pt x="8" y="35"/>
                    <a:pt x="16" y="35"/>
                  </a:cubicBezTo>
                  <a:cubicBezTo>
                    <a:pt x="25" y="35"/>
                    <a:pt x="31" y="27"/>
                    <a:pt x="31" y="18"/>
                  </a:cubicBezTo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7" name="Oval 99">
              <a:extLst>
                <a:ext uri="{FF2B5EF4-FFF2-40B4-BE49-F238E27FC236}">
                  <a16:creationId xmlns:a16="http://schemas.microsoft.com/office/drawing/2014/main" id="{F7A3B352-66AB-49F2-8195-FDDDE007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875" y="3617913"/>
              <a:ext cx="2857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8" name="Freeform 100">
              <a:extLst>
                <a:ext uri="{FF2B5EF4-FFF2-40B4-BE49-F238E27FC236}">
                  <a16:creationId xmlns:a16="http://schemas.microsoft.com/office/drawing/2014/main" id="{F6B6BDDA-BCF1-498F-A353-7EC64AAA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538" y="3656013"/>
              <a:ext cx="58738" cy="42863"/>
            </a:xfrm>
            <a:custGeom>
              <a:avLst/>
              <a:gdLst>
                <a:gd name="T0" fmla="*/ 17 w 21"/>
                <a:gd name="T1" fmla="*/ 0 h 15"/>
                <a:gd name="T2" fmla="*/ 16 w 21"/>
                <a:gd name="T3" fmla="*/ 0 h 15"/>
                <a:gd name="T4" fmla="*/ 11 w 21"/>
                <a:gd name="T5" fmla="*/ 6 h 15"/>
                <a:gd name="T6" fmla="*/ 9 w 21"/>
                <a:gd name="T7" fmla="*/ 7 h 15"/>
                <a:gd name="T8" fmla="*/ 4 w 21"/>
                <a:gd name="T9" fmla="*/ 4 h 15"/>
                <a:gd name="T10" fmla="*/ 2 w 21"/>
                <a:gd name="T11" fmla="*/ 3 h 15"/>
                <a:gd name="T12" fmla="*/ 0 w 21"/>
                <a:gd name="T13" fmla="*/ 5 h 15"/>
                <a:gd name="T14" fmla="*/ 2 w 21"/>
                <a:gd name="T15" fmla="*/ 12 h 15"/>
                <a:gd name="T16" fmla="*/ 9 w 21"/>
                <a:gd name="T17" fmla="*/ 15 h 15"/>
                <a:gd name="T18" fmla="*/ 10 w 21"/>
                <a:gd name="T19" fmla="*/ 15 h 15"/>
                <a:gd name="T20" fmla="*/ 20 w 21"/>
                <a:gd name="T21" fmla="*/ 7 h 15"/>
                <a:gd name="T22" fmla="*/ 17 w 2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5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2" y="2"/>
                    <a:pt x="12" y="5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7" y="7"/>
                    <a:pt x="5" y="5"/>
                    <a:pt x="4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4" y="14"/>
                    <a:pt x="6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5" y="15"/>
                    <a:pt x="19" y="12"/>
                    <a:pt x="20" y="7"/>
                  </a:cubicBezTo>
                  <a:cubicBezTo>
                    <a:pt x="21" y="5"/>
                    <a:pt x="20" y="0"/>
                    <a:pt x="17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9" name="Freeform 101">
              <a:extLst>
                <a:ext uri="{FF2B5EF4-FFF2-40B4-BE49-F238E27FC236}">
                  <a16:creationId xmlns:a16="http://schemas.microsoft.com/office/drawing/2014/main" id="{209465F7-DD0D-493E-800A-1C0BD9524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2925" y="3729038"/>
              <a:ext cx="25400" cy="33338"/>
            </a:xfrm>
            <a:custGeom>
              <a:avLst/>
              <a:gdLst>
                <a:gd name="T0" fmla="*/ 0 w 9"/>
                <a:gd name="T1" fmla="*/ 6 h 12"/>
                <a:gd name="T2" fmla="*/ 1 w 9"/>
                <a:gd name="T3" fmla="*/ 9 h 12"/>
                <a:gd name="T4" fmla="*/ 8 w 9"/>
                <a:gd name="T5" fmla="*/ 9 h 12"/>
                <a:gd name="T6" fmla="*/ 9 w 9"/>
                <a:gd name="T7" fmla="*/ 6 h 12"/>
                <a:gd name="T8" fmla="*/ 0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6"/>
                  </a:moveTo>
                  <a:cubicBezTo>
                    <a:pt x="0" y="7"/>
                    <a:pt x="0" y="8"/>
                    <a:pt x="1" y="9"/>
                  </a:cubicBezTo>
                  <a:cubicBezTo>
                    <a:pt x="2" y="12"/>
                    <a:pt x="7" y="12"/>
                    <a:pt x="8" y="9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0" name="Freeform 102">
              <a:extLst>
                <a:ext uri="{FF2B5EF4-FFF2-40B4-BE49-F238E27FC236}">
                  <a16:creationId xmlns:a16="http://schemas.microsoft.com/office/drawing/2014/main" id="{9D8F375D-720A-4BB2-82E4-27201CE74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3771900"/>
              <a:ext cx="36513" cy="30163"/>
            </a:xfrm>
            <a:custGeom>
              <a:avLst/>
              <a:gdLst>
                <a:gd name="T0" fmla="*/ 6 w 13"/>
                <a:gd name="T1" fmla="*/ 0 h 11"/>
                <a:gd name="T2" fmla="*/ 6 w 13"/>
                <a:gd name="T3" fmla="*/ 11 h 11"/>
                <a:gd name="T4" fmla="*/ 6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cubicBezTo>
                    <a:pt x="0" y="0"/>
                    <a:pt x="0" y="11"/>
                    <a:pt x="6" y="11"/>
                  </a:cubicBezTo>
                  <a:cubicBezTo>
                    <a:pt x="13" y="11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1" name="Freeform 103">
              <a:extLst>
                <a:ext uri="{FF2B5EF4-FFF2-40B4-BE49-F238E27FC236}">
                  <a16:creationId xmlns:a16="http://schemas.microsoft.com/office/drawing/2014/main" id="{6210F4F6-623B-44DC-A2F0-9BE408618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0" y="3740150"/>
              <a:ext cx="19050" cy="25400"/>
            </a:xfrm>
            <a:custGeom>
              <a:avLst/>
              <a:gdLst>
                <a:gd name="T0" fmla="*/ 6 w 7"/>
                <a:gd name="T1" fmla="*/ 3 h 9"/>
                <a:gd name="T2" fmla="*/ 0 w 7"/>
                <a:gd name="T3" fmla="*/ 3 h 9"/>
                <a:gd name="T4" fmla="*/ 0 w 7"/>
                <a:gd name="T5" fmla="*/ 5 h 9"/>
                <a:gd name="T6" fmla="*/ 7 w 7"/>
                <a:gd name="T7" fmla="*/ 5 h 9"/>
                <a:gd name="T8" fmla="*/ 6 w 7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6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9"/>
                    <a:pt x="6" y="9"/>
                    <a:pt x="7" y="5"/>
                  </a:cubicBezTo>
                  <a:cubicBezTo>
                    <a:pt x="7" y="4"/>
                    <a:pt x="6" y="4"/>
                    <a:pt x="6" y="3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2" name="Freeform 104">
              <a:extLst>
                <a:ext uri="{FF2B5EF4-FFF2-40B4-BE49-F238E27FC236}">
                  <a16:creationId xmlns:a16="http://schemas.microsoft.com/office/drawing/2014/main" id="{22DC7618-CA44-46AF-A740-E4FD0A0B4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3768725"/>
              <a:ext cx="28575" cy="19050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7 h 7"/>
                <a:gd name="T4" fmla="*/ 5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0" y="0"/>
                    <a:pt x="0" y="7"/>
                    <a:pt x="5" y="7"/>
                  </a:cubicBezTo>
                  <a:cubicBezTo>
                    <a:pt x="10" y="7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3" name="Freeform 105">
              <a:extLst>
                <a:ext uri="{FF2B5EF4-FFF2-40B4-BE49-F238E27FC236}">
                  <a16:creationId xmlns:a16="http://schemas.microsoft.com/office/drawing/2014/main" id="{6A7A2803-150C-4D96-98BF-A4BDD68B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3575" y="3738563"/>
              <a:ext cx="25400" cy="22225"/>
            </a:xfrm>
            <a:custGeom>
              <a:avLst/>
              <a:gdLst>
                <a:gd name="T0" fmla="*/ 5 w 9"/>
                <a:gd name="T1" fmla="*/ 1 h 8"/>
                <a:gd name="T2" fmla="*/ 4 w 9"/>
                <a:gd name="T3" fmla="*/ 1 h 8"/>
                <a:gd name="T4" fmla="*/ 4 w 9"/>
                <a:gd name="T5" fmla="*/ 7 h 8"/>
                <a:gd name="T6" fmla="*/ 5 w 9"/>
                <a:gd name="T7" fmla="*/ 7 h 8"/>
                <a:gd name="T8" fmla="*/ 5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0"/>
                    <a:pt x="0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9" y="1"/>
                    <a:pt x="5" y="1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4" name="Freeform 106">
              <a:extLst>
                <a:ext uri="{FF2B5EF4-FFF2-40B4-BE49-F238E27FC236}">
                  <a16:creationId xmlns:a16="http://schemas.microsoft.com/office/drawing/2014/main" id="{E0F49165-A276-4D81-A428-8334ED02E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6438" y="3738563"/>
              <a:ext cx="26988" cy="22225"/>
            </a:xfrm>
            <a:custGeom>
              <a:avLst/>
              <a:gdLst>
                <a:gd name="T0" fmla="*/ 5 w 10"/>
                <a:gd name="T1" fmla="*/ 0 h 8"/>
                <a:gd name="T2" fmla="*/ 4 w 10"/>
                <a:gd name="T3" fmla="*/ 0 h 8"/>
                <a:gd name="T4" fmla="*/ 4 w 10"/>
                <a:gd name="T5" fmla="*/ 8 h 8"/>
                <a:gd name="T6" fmla="*/ 5 w 10"/>
                <a:gd name="T7" fmla="*/ 8 h 8"/>
                <a:gd name="T8" fmla="*/ 5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0" y="7"/>
                    <a:pt x="10" y="1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5" name="Freeform 107">
              <a:extLst>
                <a:ext uri="{FF2B5EF4-FFF2-40B4-BE49-F238E27FC236}">
                  <a16:creationId xmlns:a16="http://schemas.microsoft.com/office/drawing/2014/main" id="{360E388A-D3E3-482A-84E4-D7FAA32D0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0" y="3713163"/>
              <a:ext cx="31750" cy="25400"/>
            </a:xfrm>
            <a:custGeom>
              <a:avLst/>
              <a:gdLst>
                <a:gd name="T0" fmla="*/ 5 w 11"/>
                <a:gd name="T1" fmla="*/ 1 h 9"/>
                <a:gd name="T2" fmla="*/ 5 w 11"/>
                <a:gd name="T3" fmla="*/ 1 h 9"/>
                <a:gd name="T4" fmla="*/ 5 w 11"/>
                <a:gd name="T5" fmla="*/ 8 h 9"/>
                <a:gd name="T6" fmla="*/ 5 w 11"/>
                <a:gd name="T7" fmla="*/ 8 h 9"/>
                <a:gd name="T8" fmla="*/ 5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1" y="9"/>
                    <a:pt x="11" y="0"/>
                    <a:pt x="5" y="1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6" name="Freeform 108">
              <a:extLst>
                <a:ext uri="{FF2B5EF4-FFF2-40B4-BE49-F238E27FC236}">
                  <a16:creationId xmlns:a16="http://schemas.microsoft.com/office/drawing/2014/main" id="{BFA4BEBB-D894-464A-A91E-5DA2880B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4900" y="3746500"/>
              <a:ext cx="36513" cy="33338"/>
            </a:xfrm>
            <a:custGeom>
              <a:avLst/>
              <a:gdLst>
                <a:gd name="T0" fmla="*/ 11 w 13"/>
                <a:gd name="T1" fmla="*/ 3 h 12"/>
                <a:gd name="T2" fmla="*/ 3 w 13"/>
                <a:gd name="T3" fmla="*/ 2 h 12"/>
                <a:gd name="T4" fmla="*/ 5 w 13"/>
                <a:gd name="T5" fmla="*/ 11 h 12"/>
                <a:gd name="T6" fmla="*/ 11 w 13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1" y="3"/>
                  </a:moveTo>
                  <a:cubicBezTo>
                    <a:pt x="9" y="0"/>
                    <a:pt x="5" y="0"/>
                    <a:pt x="3" y="2"/>
                  </a:cubicBezTo>
                  <a:cubicBezTo>
                    <a:pt x="0" y="5"/>
                    <a:pt x="2" y="9"/>
                    <a:pt x="5" y="11"/>
                  </a:cubicBezTo>
                  <a:cubicBezTo>
                    <a:pt x="9" y="12"/>
                    <a:pt x="13" y="7"/>
                    <a:pt x="11" y="3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7" name="Freeform 109">
              <a:extLst>
                <a:ext uri="{FF2B5EF4-FFF2-40B4-BE49-F238E27FC236}">
                  <a16:creationId xmlns:a16="http://schemas.microsoft.com/office/drawing/2014/main" id="{AE07C175-C4E1-4E84-857C-719098B3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5700" y="3786188"/>
              <a:ext cx="34925" cy="33338"/>
            </a:xfrm>
            <a:custGeom>
              <a:avLst/>
              <a:gdLst>
                <a:gd name="T0" fmla="*/ 4 w 12"/>
                <a:gd name="T1" fmla="*/ 2 h 12"/>
                <a:gd name="T2" fmla="*/ 8 w 12"/>
                <a:gd name="T3" fmla="*/ 10 h 12"/>
                <a:gd name="T4" fmla="*/ 11 w 12"/>
                <a:gd name="T5" fmla="*/ 5 h 12"/>
                <a:gd name="T6" fmla="*/ 4 w 12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0" y="5"/>
                    <a:pt x="3" y="12"/>
                    <a:pt x="8" y="10"/>
                  </a:cubicBezTo>
                  <a:cubicBezTo>
                    <a:pt x="10" y="10"/>
                    <a:pt x="11" y="8"/>
                    <a:pt x="11" y="5"/>
                  </a:cubicBezTo>
                  <a:cubicBezTo>
                    <a:pt x="12" y="1"/>
                    <a:pt x="6" y="0"/>
                    <a:pt x="4" y="2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8" name="Freeform 110">
              <a:extLst>
                <a:ext uri="{FF2B5EF4-FFF2-40B4-BE49-F238E27FC236}">
                  <a16:creationId xmlns:a16="http://schemas.microsoft.com/office/drawing/2014/main" id="{193A6F9D-0192-4A52-8D9A-7CCC7D3E8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5" y="3757613"/>
              <a:ext cx="15875" cy="14288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0" y="0"/>
                    <a:pt x="0" y="5"/>
                    <a:pt x="3" y="5"/>
                  </a:cubicBezTo>
                  <a:cubicBezTo>
                    <a:pt x="6" y="5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9" name="Freeform 111">
              <a:extLst>
                <a:ext uri="{FF2B5EF4-FFF2-40B4-BE49-F238E27FC236}">
                  <a16:creationId xmlns:a16="http://schemas.microsoft.com/office/drawing/2014/main" id="{C813E251-5FFA-4084-AB52-A2CD1FF4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1900" y="3724275"/>
              <a:ext cx="28575" cy="25400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9 h 9"/>
                <a:gd name="T4" fmla="*/ 5 w 1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0" y="0"/>
                    <a:pt x="0" y="9"/>
                    <a:pt x="5" y="9"/>
                  </a:cubicBezTo>
                  <a:cubicBezTo>
                    <a:pt x="10" y="9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0" name="Freeform 112">
              <a:extLst>
                <a:ext uri="{FF2B5EF4-FFF2-40B4-BE49-F238E27FC236}">
                  <a16:creationId xmlns:a16="http://schemas.microsoft.com/office/drawing/2014/main" id="{970E30CB-0C94-4707-93F8-1A6DD194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7138" y="3779838"/>
              <a:ext cx="15875" cy="14288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0" y="0"/>
                    <a:pt x="0" y="5"/>
                    <a:pt x="3" y="5"/>
                  </a:cubicBezTo>
                  <a:cubicBezTo>
                    <a:pt x="6" y="5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1" name="Freeform 113">
              <a:extLst>
                <a:ext uri="{FF2B5EF4-FFF2-40B4-BE49-F238E27FC236}">
                  <a16:creationId xmlns:a16="http://schemas.microsoft.com/office/drawing/2014/main" id="{88454DC5-22C9-4AD9-8895-E72EC526C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650" y="3749675"/>
              <a:ext cx="38100" cy="30163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4" y="11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BC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332" name="Picture 114">
              <a:extLst>
                <a:ext uri="{FF2B5EF4-FFF2-40B4-BE49-F238E27FC236}">
                  <a16:creationId xmlns:a16="http://schemas.microsoft.com/office/drawing/2014/main" id="{0A5980A8-1758-4A87-9A13-1F291DF6C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225" y="3636963"/>
              <a:ext cx="1603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3" name="Freeform 115">
              <a:extLst>
                <a:ext uri="{FF2B5EF4-FFF2-40B4-BE49-F238E27FC236}">
                  <a16:creationId xmlns:a16="http://schemas.microsoft.com/office/drawing/2014/main" id="{DC4B39F6-347C-4942-8FFF-20F365DF3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513" y="3527425"/>
              <a:ext cx="84138" cy="207963"/>
            </a:xfrm>
            <a:custGeom>
              <a:avLst/>
              <a:gdLst>
                <a:gd name="T0" fmla="*/ 22 w 30"/>
                <a:gd name="T1" fmla="*/ 1 h 74"/>
                <a:gd name="T2" fmla="*/ 22 w 30"/>
                <a:gd name="T3" fmla="*/ 2 h 74"/>
                <a:gd name="T4" fmla="*/ 23 w 30"/>
                <a:gd name="T5" fmla="*/ 5 h 74"/>
                <a:gd name="T6" fmla="*/ 25 w 30"/>
                <a:gd name="T7" fmla="*/ 17 h 74"/>
                <a:gd name="T8" fmla="*/ 25 w 30"/>
                <a:gd name="T9" fmla="*/ 33 h 74"/>
                <a:gd name="T10" fmla="*/ 25 w 30"/>
                <a:gd name="T11" fmla="*/ 37 h 74"/>
                <a:gd name="T12" fmla="*/ 25 w 30"/>
                <a:gd name="T13" fmla="*/ 40 h 74"/>
                <a:gd name="T14" fmla="*/ 25 w 30"/>
                <a:gd name="T15" fmla="*/ 41 h 74"/>
                <a:gd name="T16" fmla="*/ 24 w 30"/>
                <a:gd name="T17" fmla="*/ 43 h 74"/>
                <a:gd name="T18" fmla="*/ 23 w 30"/>
                <a:gd name="T19" fmla="*/ 43 h 74"/>
                <a:gd name="T20" fmla="*/ 23 w 30"/>
                <a:gd name="T21" fmla="*/ 43 h 74"/>
                <a:gd name="T22" fmla="*/ 23 w 30"/>
                <a:gd name="T23" fmla="*/ 43 h 74"/>
                <a:gd name="T24" fmla="*/ 23 w 30"/>
                <a:gd name="T25" fmla="*/ 44 h 74"/>
                <a:gd name="T26" fmla="*/ 23 w 30"/>
                <a:gd name="T27" fmla="*/ 44 h 74"/>
                <a:gd name="T28" fmla="*/ 23 w 30"/>
                <a:gd name="T29" fmla="*/ 44 h 74"/>
                <a:gd name="T30" fmla="*/ 21 w 30"/>
                <a:gd name="T31" fmla="*/ 45 h 74"/>
                <a:gd name="T32" fmla="*/ 19 w 30"/>
                <a:gd name="T33" fmla="*/ 47 h 74"/>
                <a:gd name="T34" fmla="*/ 14 w 30"/>
                <a:gd name="T35" fmla="*/ 48 h 74"/>
                <a:gd name="T36" fmla="*/ 8 w 30"/>
                <a:gd name="T37" fmla="*/ 52 h 74"/>
                <a:gd name="T38" fmla="*/ 6 w 30"/>
                <a:gd name="T39" fmla="*/ 58 h 74"/>
                <a:gd name="T40" fmla="*/ 9 w 30"/>
                <a:gd name="T41" fmla="*/ 64 h 74"/>
                <a:gd name="T42" fmla="*/ 15 w 30"/>
                <a:gd name="T43" fmla="*/ 68 h 74"/>
                <a:gd name="T44" fmla="*/ 24 w 30"/>
                <a:gd name="T45" fmla="*/ 70 h 74"/>
                <a:gd name="T46" fmla="*/ 27 w 30"/>
                <a:gd name="T47" fmla="*/ 70 h 74"/>
                <a:gd name="T48" fmla="*/ 28 w 30"/>
                <a:gd name="T49" fmla="*/ 70 h 74"/>
                <a:gd name="T50" fmla="*/ 28 w 30"/>
                <a:gd name="T51" fmla="*/ 70 h 74"/>
                <a:gd name="T52" fmla="*/ 30 w 30"/>
                <a:gd name="T53" fmla="*/ 71 h 74"/>
                <a:gd name="T54" fmla="*/ 29 w 30"/>
                <a:gd name="T55" fmla="*/ 72 h 74"/>
                <a:gd name="T56" fmla="*/ 28 w 30"/>
                <a:gd name="T57" fmla="*/ 73 h 74"/>
                <a:gd name="T58" fmla="*/ 25 w 30"/>
                <a:gd name="T59" fmla="*/ 74 h 74"/>
                <a:gd name="T60" fmla="*/ 19 w 30"/>
                <a:gd name="T61" fmla="*/ 74 h 74"/>
                <a:gd name="T62" fmla="*/ 13 w 30"/>
                <a:gd name="T63" fmla="*/ 72 h 74"/>
                <a:gd name="T64" fmla="*/ 6 w 30"/>
                <a:gd name="T65" fmla="*/ 68 h 74"/>
                <a:gd name="T66" fmla="*/ 1 w 30"/>
                <a:gd name="T67" fmla="*/ 59 h 74"/>
                <a:gd name="T68" fmla="*/ 3 w 30"/>
                <a:gd name="T69" fmla="*/ 48 h 74"/>
                <a:gd name="T70" fmla="*/ 12 w 30"/>
                <a:gd name="T71" fmla="*/ 43 h 74"/>
                <a:gd name="T72" fmla="*/ 16 w 30"/>
                <a:gd name="T73" fmla="*/ 41 h 74"/>
                <a:gd name="T74" fmla="*/ 18 w 30"/>
                <a:gd name="T75" fmla="*/ 40 h 74"/>
                <a:gd name="T76" fmla="*/ 18 w 30"/>
                <a:gd name="T77" fmla="*/ 40 h 74"/>
                <a:gd name="T78" fmla="*/ 19 w 30"/>
                <a:gd name="T79" fmla="*/ 40 h 74"/>
                <a:gd name="T80" fmla="*/ 19 w 30"/>
                <a:gd name="T81" fmla="*/ 40 h 74"/>
                <a:gd name="T82" fmla="*/ 19 w 30"/>
                <a:gd name="T83" fmla="*/ 39 h 74"/>
                <a:gd name="T84" fmla="*/ 19 w 30"/>
                <a:gd name="T85" fmla="*/ 39 h 74"/>
                <a:gd name="T86" fmla="*/ 19 w 30"/>
                <a:gd name="T87" fmla="*/ 39 h 74"/>
                <a:gd name="T88" fmla="*/ 19 w 30"/>
                <a:gd name="T89" fmla="*/ 40 h 74"/>
                <a:gd name="T90" fmla="*/ 19 w 30"/>
                <a:gd name="T91" fmla="*/ 39 h 74"/>
                <a:gd name="T92" fmla="*/ 19 w 30"/>
                <a:gd name="T93" fmla="*/ 39 h 74"/>
                <a:gd name="T94" fmla="*/ 19 w 30"/>
                <a:gd name="T95" fmla="*/ 37 h 74"/>
                <a:gd name="T96" fmla="*/ 20 w 30"/>
                <a:gd name="T97" fmla="*/ 33 h 74"/>
                <a:gd name="T98" fmla="*/ 20 w 30"/>
                <a:gd name="T99" fmla="*/ 17 h 74"/>
                <a:gd name="T100" fmla="*/ 19 w 30"/>
                <a:gd name="T101" fmla="*/ 6 h 74"/>
                <a:gd name="T102" fmla="*/ 19 w 30"/>
                <a:gd name="T103" fmla="*/ 3 h 74"/>
                <a:gd name="T104" fmla="*/ 19 w 30"/>
                <a:gd name="T105" fmla="*/ 2 h 74"/>
                <a:gd name="T106" fmla="*/ 20 w 30"/>
                <a:gd name="T107" fmla="*/ 0 h 74"/>
                <a:gd name="T108" fmla="*/ 22 w 30"/>
                <a:gd name="T109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" h="74">
                  <a:moveTo>
                    <a:pt x="22" y="1"/>
                  </a:moveTo>
                  <a:cubicBezTo>
                    <a:pt x="22" y="1"/>
                    <a:pt x="22" y="1"/>
                    <a:pt x="22" y="2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23" y="8"/>
                    <a:pt x="24" y="12"/>
                    <a:pt x="25" y="17"/>
                  </a:cubicBezTo>
                  <a:cubicBezTo>
                    <a:pt x="25" y="21"/>
                    <a:pt x="26" y="27"/>
                    <a:pt x="25" y="33"/>
                  </a:cubicBezTo>
                  <a:cubicBezTo>
                    <a:pt x="25" y="34"/>
                    <a:pt x="25" y="36"/>
                    <a:pt x="25" y="37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2"/>
                    <a:pt x="24" y="42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1" y="45"/>
                  </a:cubicBezTo>
                  <a:cubicBezTo>
                    <a:pt x="20" y="46"/>
                    <a:pt x="19" y="46"/>
                    <a:pt x="19" y="47"/>
                  </a:cubicBezTo>
                  <a:cubicBezTo>
                    <a:pt x="17" y="47"/>
                    <a:pt x="16" y="48"/>
                    <a:pt x="14" y="48"/>
                  </a:cubicBezTo>
                  <a:cubicBezTo>
                    <a:pt x="11" y="49"/>
                    <a:pt x="9" y="51"/>
                    <a:pt x="8" y="52"/>
                  </a:cubicBezTo>
                  <a:cubicBezTo>
                    <a:pt x="6" y="54"/>
                    <a:pt x="6" y="56"/>
                    <a:pt x="6" y="58"/>
                  </a:cubicBezTo>
                  <a:cubicBezTo>
                    <a:pt x="7" y="60"/>
                    <a:pt x="8" y="62"/>
                    <a:pt x="9" y="64"/>
                  </a:cubicBezTo>
                  <a:cubicBezTo>
                    <a:pt x="11" y="66"/>
                    <a:pt x="13" y="67"/>
                    <a:pt x="15" y="68"/>
                  </a:cubicBezTo>
                  <a:cubicBezTo>
                    <a:pt x="18" y="70"/>
                    <a:pt x="22" y="70"/>
                    <a:pt x="24" y="70"/>
                  </a:cubicBezTo>
                  <a:cubicBezTo>
                    <a:pt x="25" y="70"/>
                    <a:pt x="26" y="70"/>
                    <a:pt x="27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30" y="70"/>
                    <a:pt x="30" y="71"/>
                  </a:cubicBezTo>
                  <a:cubicBezTo>
                    <a:pt x="30" y="71"/>
                    <a:pt x="30" y="72"/>
                    <a:pt x="29" y="72"/>
                  </a:cubicBezTo>
                  <a:cubicBezTo>
                    <a:pt x="29" y="72"/>
                    <a:pt x="29" y="73"/>
                    <a:pt x="28" y="73"/>
                  </a:cubicBezTo>
                  <a:cubicBezTo>
                    <a:pt x="27" y="73"/>
                    <a:pt x="26" y="74"/>
                    <a:pt x="25" y="74"/>
                  </a:cubicBezTo>
                  <a:cubicBezTo>
                    <a:pt x="23" y="74"/>
                    <a:pt x="21" y="74"/>
                    <a:pt x="19" y="74"/>
                  </a:cubicBezTo>
                  <a:cubicBezTo>
                    <a:pt x="17" y="74"/>
                    <a:pt x="15" y="73"/>
                    <a:pt x="13" y="72"/>
                  </a:cubicBezTo>
                  <a:cubicBezTo>
                    <a:pt x="10" y="71"/>
                    <a:pt x="8" y="70"/>
                    <a:pt x="6" y="68"/>
                  </a:cubicBezTo>
                  <a:cubicBezTo>
                    <a:pt x="3" y="66"/>
                    <a:pt x="1" y="63"/>
                    <a:pt x="1" y="59"/>
                  </a:cubicBezTo>
                  <a:cubicBezTo>
                    <a:pt x="0" y="56"/>
                    <a:pt x="0" y="51"/>
                    <a:pt x="3" y="48"/>
                  </a:cubicBezTo>
                  <a:cubicBezTo>
                    <a:pt x="6" y="45"/>
                    <a:pt x="9" y="44"/>
                    <a:pt x="12" y="4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8"/>
                    <a:pt x="19" y="37"/>
                    <a:pt x="19" y="37"/>
                  </a:cubicBezTo>
                  <a:cubicBezTo>
                    <a:pt x="20" y="35"/>
                    <a:pt x="20" y="34"/>
                    <a:pt x="20" y="33"/>
                  </a:cubicBezTo>
                  <a:cubicBezTo>
                    <a:pt x="20" y="27"/>
                    <a:pt x="20" y="22"/>
                    <a:pt x="20" y="17"/>
                  </a:cubicBezTo>
                  <a:cubicBezTo>
                    <a:pt x="20" y="12"/>
                    <a:pt x="20" y="8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4" name="Freeform 116">
              <a:extLst>
                <a:ext uri="{FF2B5EF4-FFF2-40B4-BE49-F238E27FC236}">
                  <a16:creationId xmlns:a16="http://schemas.microsoft.com/office/drawing/2014/main" id="{AC29E843-A1BB-4E14-99C5-24F9830DC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525" y="3201988"/>
              <a:ext cx="331788" cy="185738"/>
            </a:xfrm>
            <a:custGeom>
              <a:avLst/>
              <a:gdLst>
                <a:gd name="T0" fmla="*/ 104 w 118"/>
                <a:gd name="T1" fmla="*/ 0 h 66"/>
                <a:gd name="T2" fmla="*/ 92 w 118"/>
                <a:gd name="T3" fmla="*/ 9 h 66"/>
                <a:gd name="T4" fmla="*/ 86 w 118"/>
                <a:gd name="T5" fmla="*/ 23 h 66"/>
                <a:gd name="T6" fmla="*/ 85 w 118"/>
                <a:gd name="T7" fmla="*/ 19 h 66"/>
                <a:gd name="T8" fmla="*/ 74 w 118"/>
                <a:gd name="T9" fmla="*/ 11 h 66"/>
                <a:gd name="T10" fmla="*/ 63 w 118"/>
                <a:gd name="T11" fmla="*/ 16 h 66"/>
                <a:gd name="T12" fmla="*/ 48 w 118"/>
                <a:gd name="T13" fmla="*/ 38 h 66"/>
                <a:gd name="T14" fmla="*/ 48 w 118"/>
                <a:gd name="T15" fmla="*/ 18 h 66"/>
                <a:gd name="T16" fmla="*/ 38 w 118"/>
                <a:gd name="T17" fmla="*/ 9 h 66"/>
                <a:gd name="T18" fmla="*/ 31 w 118"/>
                <a:gd name="T19" fmla="*/ 11 h 66"/>
                <a:gd name="T20" fmla="*/ 16 w 118"/>
                <a:gd name="T21" fmla="*/ 26 h 66"/>
                <a:gd name="T22" fmla="*/ 19 w 118"/>
                <a:gd name="T23" fmla="*/ 10 h 66"/>
                <a:gd name="T24" fmla="*/ 14 w 118"/>
                <a:gd name="T25" fmla="*/ 3 h 66"/>
                <a:gd name="T26" fmla="*/ 10 w 118"/>
                <a:gd name="T27" fmla="*/ 6 h 66"/>
                <a:gd name="T28" fmla="*/ 1 w 118"/>
                <a:gd name="T29" fmla="*/ 41 h 66"/>
                <a:gd name="T30" fmla="*/ 9 w 118"/>
                <a:gd name="T31" fmla="*/ 49 h 66"/>
                <a:gd name="T32" fmla="*/ 11 w 118"/>
                <a:gd name="T33" fmla="*/ 49 h 66"/>
                <a:gd name="T34" fmla="*/ 27 w 118"/>
                <a:gd name="T35" fmla="*/ 40 h 66"/>
                <a:gd name="T36" fmla="*/ 35 w 118"/>
                <a:gd name="T37" fmla="*/ 62 h 66"/>
                <a:gd name="T38" fmla="*/ 43 w 118"/>
                <a:gd name="T39" fmla="*/ 66 h 66"/>
                <a:gd name="T40" fmla="*/ 46 w 118"/>
                <a:gd name="T41" fmla="*/ 65 h 66"/>
                <a:gd name="T42" fmla="*/ 70 w 118"/>
                <a:gd name="T43" fmla="*/ 47 h 66"/>
                <a:gd name="T44" fmla="*/ 83 w 118"/>
                <a:gd name="T45" fmla="*/ 54 h 66"/>
                <a:gd name="T46" fmla="*/ 86 w 118"/>
                <a:gd name="T47" fmla="*/ 54 h 66"/>
                <a:gd name="T48" fmla="*/ 116 w 118"/>
                <a:gd name="T49" fmla="*/ 16 h 66"/>
                <a:gd name="T50" fmla="*/ 104 w 118"/>
                <a:gd name="T5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66">
                  <a:moveTo>
                    <a:pt x="104" y="0"/>
                  </a:moveTo>
                  <a:cubicBezTo>
                    <a:pt x="99" y="0"/>
                    <a:pt x="94" y="3"/>
                    <a:pt x="92" y="9"/>
                  </a:cubicBezTo>
                  <a:cubicBezTo>
                    <a:pt x="91" y="14"/>
                    <a:pt x="89" y="19"/>
                    <a:pt x="86" y="23"/>
                  </a:cubicBezTo>
                  <a:cubicBezTo>
                    <a:pt x="86" y="22"/>
                    <a:pt x="86" y="21"/>
                    <a:pt x="85" y="19"/>
                  </a:cubicBezTo>
                  <a:cubicBezTo>
                    <a:pt x="83" y="13"/>
                    <a:pt x="79" y="11"/>
                    <a:pt x="74" y="11"/>
                  </a:cubicBezTo>
                  <a:cubicBezTo>
                    <a:pt x="70" y="11"/>
                    <a:pt x="66" y="13"/>
                    <a:pt x="63" y="16"/>
                  </a:cubicBezTo>
                  <a:cubicBezTo>
                    <a:pt x="58" y="23"/>
                    <a:pt x="54" y="32"/>
                    <a:pt x="48" y="38"/>
                  </a:cubicBezTo>
                  <a:cubicBezTo>
                    <a:pt x="47" y="31"/>
                    <a:pt x="48" y="23"/>
                    <a:pt x="48" y="18"/>
                  </a:cubicBezTo>
                  <a:cubicBezTo>
                    <a:pt x="47" y="12"/>
                    <a:pt x="43" y="9"/>
                    <a:pt x="38" y="9"/>
                  </a:cubicBezTo>
                  <a:cubicBezTo>
                    <a:pt x="36" y="9"/>
                    <a:pt x="33" y="10"/>
                    <a:pt x="31" y="11"/>
                  </a:cubicBezTo>
                  <a:cubicBezTo>
                    <a:pt x="25" y="16"/>
                    <a:pt x="21" y="21"/>
                    <a:pt x="16" y="26"/>
                  </a:cubicBezTo>
                  <a:cubicBezTo>
                    <a:pt x="17" y="21"/>
                    <a:pt x="18" y="15"/>
                    <a:pt x="19" y="10"/>
                  </a:cubicBezTo>
                  <a:cubicBezTo>
                    <a:pt x="20" y="6"/>
                    <a:pt x="17" y="3"/>
                    <a:pt x="14" y="3"/>
                  </a:cubicBezTo>
                  <a:cubicBezTo>
                    <a:pt x="12" y="3"/>
                    <a:pt x="11" y="4"/>
                    <a:pt x="10" y="6"/>
                  </a:cubicBezTo>
                  <a:cubicBezTo>
                    <a:pt x="4" y="17"/>
                    <a:pt x="0" y="28"/>
                    <a:pt x="1" y="41"/>
                  </a:cubicBezTo>
                  <a:cubicBezTo>
                    <a:pt x="1" y="45"/>
                    <a:pt x="5" y="49"/>
                    <a:pt x="9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8" y="47"/>
                    <a:pt x="23" y="44"/>
                    <a:pt x="27" y="40"/>
                  </a:cubicBezTo>
                  <a:cubicBezTo>
                    <a:pt x="27" y="47"/>
                    <a:pt x="29" y="55"/>
                    <a:pt x="35" y="62"/>
                  </a:cubicBezTo>
                  <a:cubicBezTo>
                    <a:pt x="37" y="64"/>
                    <a:pt x="40" y="66"/>
                    <a:pt x="43" y="66"/>
                  </a:cubicBezTo>
                  <a:cubicBezTo>
                    <a:pt x="44" y="66"/>
                    <a:pt x="45" y="65"/>
                    <a:pt x="46" y="65"/>
                  </a:cubicBezTo>
                  <a:cubicBezTo>
                    <a:pt x="56" y="62"/>
                    <a:pt x="64" y="55"/>
                    <a:pt x="70" y="47"/>
                  </a:cubicBezTo>
                  <a:cubicBezTo>
                    <a:pt x="73" y="51"/>
                    <a:pt x="77" y="54"/>
                    <a:pt x="83" y="54"/>
                  </a:cubicBezTo>
                  <a:cubicBezTo>
                    <a:pt x="84" y="54"/>
                    <a:pt x="85" y="54"/>
                    <a:pt x="86" y="54"/>
                  </a:cubicBezTo>
                  <a:cubicBezTo>
                    <a:pt x="103" y="52"/>
                    <a:pt x="112" y="30"/>
                    <a:pt x="116" y="16"/>
                  </a:cubicBezTo>
                  <a:cubicBezTo>
                    <a:pt x="118" y="6"/>
                    <a:pt x="111" y="0"/>
                    <a:pt x="104" y="0"/>
                  </a:cubicBezTo>
                </a:path>
              </a:pathLst>
            </a:custGeom>
            <a:solidFill>
              <a:srgbClr val="4B2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5" name="Freeform 117">
              <a:extLst>
                <a:ext uri="{FF2B5EF4-FFF2-40B4-BE49-F238E27FC236}">
                  <a16:creationId xmlns:a16="http://schemas.microsoft.com/office/drawing/2014/main" id="{E3FADE89-EDDC-433D-AD31-E0B12D7B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338" y="3132138"/>
              <a:ext cx="365125" cy="198438"/>
            </a:xfrm>
            <a:custGeom>
              <a:avLst/>
              <a:gdLst>
                <a:gd name="T0" fmla="*/ 97 w 130"/>
                <a:gd name="T1" fmla="*/ 0 h 71"/>
                <a:gd name="T2" fmla="*/ 86 w 130"/>
                <a:gd name="T3" fmla="*/ 18 h 71"/>
                <a:gd name="T4" fmla="*/ 87 w 130"/>
                <a:gd name="T5" fmla="*/ 20 h 71"/>
                <a:gd name="T6" fmla="*/ 87 w 130"/>
                <a:gd name="T7" fmla="*/ 20 h 71"/>
                <a:gd name="T8" fmla="*/ 81 w 130"/>
                <a:gd name="T9" fmla="*/ 18 h 71"/>
                <a:gd name="T10" fmla="*/ 68 w 130"/>
                <a:gd name="T11" fmla="*/ 31 h 71"/>
                <a:gd name="T12" fmla="*/ 69 w 130"/>
                <a:gd name="T13" fmla="*/ 34 h 71"/>
                <a:gd name="T14" fmla="*/ 53 w 130"/>
                <a:gd name="T15" fmla="*/ 20 h 71"/>
                <a:gd name="T16" fmla="*/ 47 w 130"/>
                <a:gd name="T17" fmla="*/ 18 h 71"/>
                <a:gd name="T18" fmla="*/ 36 w 130"/>
                <a:gd name="T19" fmla="*/ 33 h 71"/>
                <a:gd name="T20" fmla="*/ 39 w 130"/>
                <a:gd name="T21" fmla="*/ 51 h 71"/>
                <a:gd name="T22" fmla="*/ 12 w 130"/>
                <a:gd name="T23" fmla="*/ 17 h 71"/>
                <a:gd name="T24" fmla="*/ 7 w 130"/>
                <a:gd name="T25" fmla="*/ 14 h 71"/>
                <a:gd name="T26" fmla="*/ 1 w 130"/>
                <a:gd name="T27" fmla="*/ 20 h 71"/>
                <a:gd name="T28" fmla="*/ 46 w 130"/>
                <a:gd name="T29" fmla="*/ 71 h 71"/>
                <a:gd name="T30" fmla="*/ 48 w 130"/>
                <a:gd name="T31" fmla="*/ 71 h 71"/>
                <a:gd name="T32" fmla="*/ 57 w 130"/>
                <a:gd name="T33" fmla="*/ 65 h 71"/>
                <a:gd name="T34" fmla="*/ 58 w 130"/>
                <a:gd name="T35" fmla="*/ 55 h 71"/>
                <a:gd name="T36" fmla="*/ 80 w 130"/>
                <a:gd name="T37" fmla="*/ 69 h 71"/>
                <a:gd name="T38" fmla="*/ 84 w 130"/>
                <a:gd name="T39" fmla="*/ 70 h 71"/>
                <a:gd name="T40" fmla="*/ 96 w 130"/>
                <a:gd name="T41" fmla="*/ 57 h 71"/>
                <a:gd name="T42" fmla="*/ 96 w 130"/>
                <a:gd name="T43" fmla="*/ 56 h 71"/>
                <a:gd name="T44" fmla="*/ 110 w 130"/>
                <a:gd name="T45" fmla="*/ 62 h 71"/>
                <a:gd name="T46" fmla="*/ 113 w 130"/>
                <a:gd name="T47" fmla="*/ 63 h 71"/>
                <a:gd name="T48" fmla="*/ 125 w 130"/>
                <a:gd name="T49" fmla="*/ 54 h 71"/>
                <a:gd name="T50" fmla="*/ 107 w 130"/>
                <a:gd name="T51" fmla="*/ 5 h 71"/>
                <a:gd name="T52" fmla="*/ 97 w 130"/>
                <a:gd name="T5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71">
                  <a:moveTo>
                    <a:pt x="97" y="0"/>
                  </a:moveTo>
                  <a:cubicBezTo>
                    <a:pt x="88" y="0"/>
                    <a:pt x="79" y="9"/>
                    <a:pt x="86" y="18"/>
                  </a:cubicBezTo>
                  <a:cubicBezTo>
                    <a:pt x="86" y="19"/>
                    <a:pt x="87" y="19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5" y="19"/>
                    <a:pt x="83" y="18"/>
                    <a:pt x="81" y="18"/>
                  </a:cubicBezTo>
                  <a:cubicBezTo>
                    <a:pt x="74" y="18"/>
                    <a:pt x="67" y="24"/>
                    <a:pt x="68" y="31"/>
                  </a:cubicBezTo>
                  <a:cubicBezTo>
                    <a:pt x="68" y="32"/>
                    <a:pt x="69" y="33"/>
                    <a:pt x="69" y="34"/>
                  </a:cubicBezTo>
                  <a:cubicBezTo>
                    <a:pt x="63" y="29"/>
                    <a:pt x="58" y="24"/>
                    <a:pt x="53" y="20"/>
                  </a:cubicBezTo>
                  <a:cubicBezTo>
                    <a:pt x="51" y="18"/>
                    <a:pt x="49" y="18"/>
                    <a:pt x="47" y="18"/>
                  </a:cubicBezTo>
                  <a:cubicBezTo>
                    <a:pt x="40" y="18"/>
                    <a:pt x="35" y="26"/>
                    <a:pt x="36" y="33"/>
                  </a:cubicBezTo>
                  <a:cubicBezTo>
                    <a:pt x="37" y="39"/>
                    <a:pt x="38" y="45"/>
                    <a:pt x="39" y="51"/>
                  </a:cubicBezTo>
                  <a:cubicBezTo>
                    <a:pt x="25" y="46"/>
                    <a:pt x="16" y="30"/>
                    <a:pt x="12" y="17"/>
                  </a:cubicBezTo>
                  <a:cubicBezTo>
                    <a:pt x="11" y="15"/>
                    <a:pt x="9" y="14"/>
                    <a:pt x="7" y="14"/>
                  </a:cubicBezTo>
                  <a:cubicBezTo>
                    <a:pt x="3" y="14"/>
                    <a:pt x="0" y="16"/>
                    <a:pt x="1" y="20"/>
                  </a:cubicBezTo>
                  <a:cubicBezTo>
                    <a:pt x="7" y="42"/>
                    <a:pt x="24" y="64"/>
                    <a:pt x="46" y="71"/>
                  </a:cubicBezTo>
                  <a:cubicBezTo>
                    <a:pt x="46" y="71"/>
                    <a:pt x="47" y="71"/>
                    <a:pt x="48" y="71"/>
                  </a:cubicBezTo>
                  <a:cubicBezTo>
                    <a:pt x="52" y="71"/>
                    <a:pt x="55" y="68"/>
                    <a:pt x="57" y="65"/>
                  </a:cubicBezTo>
                  <a:cubicBezTo>
                    <a:pt x="57" y="61"/>
                    <a:pt x="58" y="58"/>
                    <a:pt x="58" y="55"/>
                  </a:cubicBezTo>
                  <a:cubicBezTo>
                    <a:pt x="65" y="61"/>
                    <a:pt x="72" y="66"/>
                    <a:pt x="80" y="69"/>
                  </a:cubicBezTo>
                  <a:cubicBezTo>
                    <a:pt x="82" y="69"/>
                    <a:pt x="83" y="70"/>
                    <a:pt x="84" y="70"/>
                  </a:cubicBezTo>
                  <a:cubicBezTo>
                    <a:pt x="90" y="70"/>
                    <a:pt x="95" y="63"/>
                    <a:pt x="96" y="57"/>
                  </a:cubicBezTo>
                  <a:cubicBezTo>
                    <a:pt x="96" y="57"/>
                    <a:pt x="96" y="56"/>
                    <a:pt x="96" y="56"/>
                  </a:cubicBezTo>
                  <a:cubicBezTo>
                    <a:pt x="100" y="58"/>
                    <a:pt x="105" y="61"/>
                    <a:pt x="110" y="62"/>
                  </a:cubicBezTo>
                  <a:cubicBezTo>
                    <a:pt x="111" y="63"/>
                    <a:pt x="112" y="63"/>
                    <a:pt x="113" y="63"/>
                  </a:cubicBezTo>
                  <a:cubicBezTo>
                    <a:pt x="119" y="63"/>
                    <a:pt x="124" y="59"/>
                    <a:pt x="125" y="54"/>
                  </a:cubicBezTo>
                  <a:cubicBezTo>
                    <a:pt x="130" y="35"/>
                    <a:pt x="118" y="20"/>
                    <a:pt x="107" y="5"/>
                  </a:cubicBezTo>
                  <a:cubicBezTo>
                    <a:pt x="104" y="2"/>
                    <a:pt x="101" y="0"/>
                    <a:pt x="97" y="0"/>
                  </a:cubicBezTo>
                </a:path>
              </a:pathLst>
            </a:custGeom>
            <a:solidFill>
              <a:srgbClr val="4B2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36" name="组合 2335">
            <a:extLst>
              <a:ext uri="{FF2B5EF4-FFF2-40B4-BE49-F238E27FC236}">
                <a16:creationId xmlns:a16="http://schemas.microsoft.com/office/drawing/2014/main" id="{072DE637-2A96-41AB-B688-01DC336047B3}"/>
              </a:ext>
            </a:extLst>
          </p:cNvPr>
          <p:cNvGrpSpPr/>
          <p:nvPr/>
        </p:nvGrpSpPr>
        <p:grpSpPr>
          <a:xfrm>
            <a:off x="8264169" y="4775611"/>
            <a:ext cx="885326" cy="1960769"/>
            <a:chOff x="8170863" y="2825751"/>
            <a:chExt cx="1744662" cy="3863975"/>
          </a:xfrm>
        </p:grpSpPr>
        <p:sp>
          <p:nvSpPr>
            <p:cNvPr id="2337" name="Freeform 121">
              <a:extLst>
                <a:ext uri="{FF2B5EF4-FFF2-40B4-BE49-F238E27FC236}">
                  <a16:creationId xmlns:a16="http://schemas.microsoft.com/office/drawing/2014/main" id="{6104C782-24AF-4623-8F38-7AA737A2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6581776"/>
              <a:ext cx="138112" cy="107950"/>
            </a:xfrm>
            <a:custGeom>
              <a:avLst/>
              <a:gdLst>
                <a:gd name="T0" fmla="*/ 11 w 49"/>
                <a:gd name="T1" fmla="*/ 0 h 39"/>
                <a:gd name="T2" fmla="*/ 45 w 49"/>
                <a:gd name="T3" fmla="*/ 35 h 39"/>
                <a:gd name="T4" fmla="*/ 2 w 49"/>
                <a:gd name="T5" fmla="*/ 23 h 39"/>
                <a:gd name="T6" fmla="*/ 11 w 49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9">
                  <a:moveTo>
                    <a:pt x="11" y="0"/>
                  </a:moveTo>
                  <a:cubicBezTo>
                    <a:pt x="49" y="0"/>
                    <a:pt x="45" y="31"/>
                    <a:pt x="45" y="35"/>
                  </a:cubicBezTo>
                  <a:cubicBezTo>
                    <a:pt x="23" y="39"/>
                    <a:pt x="5" y="37"/>
                    <a:pt x="2" y="23"/>
                  </a:cubicBezTo>
                  <a:cubicBezTo>
                    <a:pt x="0" y="16"/>
                    <a:pt x="4" y="8"/>
                    <a:pt x="11" y="0"/>
                  </a:cubicBezTo>
                  <a:close/>
                </a:path>
              </a:pathLst>
            </a:custGeom>
            <a:solidFill>
              <a:srgbClr val="D4C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8" name="Freeform 122">
              <a:extLst>
                <a:ext uri="{FF2B5EF4-FFF2-40B4-BE49-F238E27FC236}">
                  <a16:creationId xmlns:a16="http://schemas.microsoft.com/office/drawing/2014/main" id="{D71C146D-F9F1-4E0D-AE98-69DD07E6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400" y="6553201"/>
              <a:ext cx="136525" cy="112713"/>
            </a:xfrm>
            <a:custGeom>
              <a:avLst/>
              <a:gdLst>
                <a:gd name="T0" fmla="*/ 10 w 49"/>
                <a:gd name="T1" fmla="*/ 0 h 40"/>
                <a:gd name="T2" fmla="*/ 46 w 49"/>
                <a:gd name="T3" fmla="*/ 36 h 40"/>
                <a:gd name="T4" fmla="*/ 46 w 49"/>
                <a:gd name="T5" fmla="*/ 37 h 40"/>
                <a:gd name="T6" fmla="*/ 0 w 49"/>
                <a:gd name="T7" fmla="*/ 23 h 40"/>
                <a:gd name="T8" fmla="*/ 10 w 4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0">
                  <a:moveTo>
                    <a:pt x="10" y="0"/>
                  </a:moveTo>
                  <a:cubicBezTo>
                    <a:pt x="49" y="1"/>
                    <a:pt x="46" y="36"/>
                    <a:pt x="46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21" y="40"/>
                    <a:pt x="0" y="36"/>
                    <a:pt x="0" y="23"/>
                  </a:cubicBezTo>
                  <a:cubicBezTo>
                    <a:pt x="0" y="15"/>
                    <a:pt x="4" y="7"/>
                    <a:pt x="10" y="0"/>
                  </a:cubicBezTo>
                  <a:close/>
                </a:path>
              </a:pathLst>
            </a:custGeom>
            <a:solidFill>
              <a:srgbClr val="D4C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9" name="Freeform 123">
              <a:extLst>
                <a:ext uri="{FF2B5EF4-FFF2-40B4-BE49-F238E27FC236}">
                  <a16:creationId xmlns:a16="http://schemas.microsoft.com/office/drawing/2014/main" id="{B626A62F-7483-4CA6-A892-79234E4F4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388" y="6461126"/>
              <a:ext cx="327025" cy="195263"/>
            </a:xfrm>
            <a:custGeom>
              <a:avLst/>
              <a:gdLst>
                <a:gd name="T0" fmla="*/ 112 w 116"/>
                <a:gd name="T1" fmla="*/ 32 h 70"/>
                <a:gd name="T2" fmla="*/ 36 w 116"/>
                <a:gd name="T3" fmla="*/ 70 h 70"/>
                <a:gd name="T4" fmla="*/ 36 w 116"/>
                <a:gd name="T5" fmla="*/ 69 h 70"/>
                <a:gd name="T6" fmla="*/ 0 w 116"/>
                <a:gd name="T7" fmla="*/ 33 h 70"/>
                <a:gd name="T8" fmla="*/ 47 w 116"/>
                <a:gd name="T9" fmla="*/ 0 h 70"/>
                <a:gd name="T10" fmla="*/ 47 w 116"/>
                <a:gd name="T11" fmla="*/ 0 h 70"/>
                <a:gd name="T12" fmla="*/ 111 w 116"/>
                <a:gd name="T13" fmla="*/ 0 h 70"/>
                <a:gd name="T14" fmla="*/ 111 w 116"/>
                <a:gd name="T15" fmla="*/ 0 h 70"/>
                <a:gd name="T16" fmla="*/ 112 w 116"/>
                <a:gd name="T1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0">
                  <a:moveTo>
                    <a:pt x="112" y="32"/>
                  </a:moveTo>
                  <a:cubicBezTo>
                    <a:pt x="110" y="50"/>
                    <a:pt x="70" y="66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9" y="34"/>
                    <a:pt x="0" y="33"/>
                  </a:cubicBezTo>
                  <a:cubicBezTo>
                    <a:pt x="16" y="13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7"/>
                    <a:pt x="98" y="3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6" y="2"/>
                    <a:pt x="112" y="32"/>
                  </a:cubicBezTo>
                  <a:close/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0" name="Freeform 124">
              <a:extLst>
                <a:ext uri="{FF2B5EF4-FFF2-40B4-BE49-F238E27FC236}">
                  <a16:creationId xmlns:a16="http://schemas.microsoft.com/office/drawing/2014/main" id="{88CC8F9D-B49A-42E8-802E-D5AC3D50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6469063"/>
              <a:ext cx="330200" cy="209550"/>
            </a:xfrm>
            <a:custGeom>
              <a:avLst/>
              <a:gdLst>
                <a:gd name="T0" fmla="*/ 117 w 117"/>
                <a:gd name="T1" fmla="*/ 0 h 75"/>
                <a:gd name="T2" fmla="*/ 110 w 117"/>
                <a:gd name="T3" fmla="*/ 37 h 75"/>
                <a:gd name="T4" fmla="*/ 34 w 117"/>
                <a:gd name="T5" fmla="*/ 75 h 75"/>
                <a:gd name="T6" fmla="*/ 0 w 117"/>
                <a:gd name="T7" fmla="*/ 40 h 75"/>
                <a:gd name="T8" fmla="*/ 45 w 117"/>
                <a:gd name="T9" fmla="*/ 6 h 75"/>
                <a:gd name="T10" fmla="*/ 45 w 117"/>
                <a:gd name="T11" fmla="*/ 4 h 75"/>
                <a:gd name="T12" fmla="*/ 117 w 11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5">
                  <a:moveTo>
                    <a:pt x="117" y="0"/>
                  </a:moveTo>
                  <a:cubicBezTo>
                    <a:pt x="116" y="3"/>
                    <a:pt x="115" y="24"/>
                    <a:pt x="110" y="37"/>
                  </a:cubicBezTo>
                  <a:cubicBezTo>
                    <a:pt x="105" y="49"/>
                    <a:pt x="66" y="68"/>
                    <a:pt x="34" y="75"/>
                  </a:cubicBezTo>
                  <a:cubicBezTo>
                    <a:pt x="34" y="71"/>
                    <a:pt x="38" y="40"/>
                    <a:pt x="0" y="40"/>
                  </a:cubicBezTo>
                  <a:cubicBezTo>
                    <a:pt x="15" y="22"/>
                    <a:pt x="45" y="6"/>
                    <a:pt x="45" y="6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72" y="12"/>
                    <a:pt x="107" y="3"/>
                    <a:pt x="117" y="0"/>
                  </a:cubicBezTo>
                  <a:close/>
                </a:path>
              </a:pathLst>
            </a:custGeom>
            <a:solidFill>
              <a:srgbClr val="E00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1" name="Freeform 125">
              <a:extLst>
                <a:ext uri="{FF2B5EF4-FFF2-40B4-BE49-F238E27FC236}">
                  <a16:creationId xmlns:a16="http://schemas.microsoft.com/office/drawing/2014/main" id="{F724955F-D541-44F2-B65D-07C24A8BA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6338888"/>
              <a:ext cx="257175" cy="141288"/>
            </a:xfrm>
            <a:custGeom>
              <a:avLst/>
              <a:gdLst>
                <a:gd name="T0" fmla="*/ 11 w 91"/>
                <a:gd name="T1" fmla="*/ 1 h 50"/>
                <a:gd name="T2" fmla="*/ 79 w 91"/>
                <a:gd name="T3" fmla="*/ 3 h 50"/>
                <a:gd name="T4" fmla="*/ 87 w 91"/>
                <a:gd name="T5" fmla="*/ 3 h 50"/>
                <a:gd name="T6" fmla="*/ 84 w 91"/>
                <a:gd name="T7" fmla="*/ 41 h 50"/>
                <a:gd name="T8" fmla="*/ 77 w 91"/>
                <a:gd name="T9" fmla="*/ 43 h 50"/>
                <a:gd name="T10" fmla="*/ 77 w 91"/>
                <a:gd name="T11" fmla="*/ 43 h 50"/>
                <a:gd name="T12" fmla="*/ 13 w 91"/>
                <a:gd name="T13" fmla="*/ 43 h 50"/>
                <a:gd name="T14" fmla="*/ 6 w 91"/>
                <a:gd name="T15" fmla="*/ 40 h 50"/>
                <a:gd name="T16" fmla="*/ 3 w 91"/>
                <a:gd name="T17" fmla="*/ 0 h 50"/>
                <a:gd name="T18" fmla="*/ 11 w 91"/>
                <a:gd name="T1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50">
                  <a:moveTo>
                    <a:pt x="11" y="1"/>
                  </a:moveTo>
                  <a:cubicBezTo>
                    <a:pt x="38" y="5"/>
                    <a:pt x="66" y="4"/>
                    <a:pt x="79" y="3"/>
                  </a:cubicBezTo>
                  <a:cubicBezTo>
                    <a:pt x="83" y="3"/>
                    <a:pt x="85" y="3"/>
                    <a:pt x="87" y="3"/>
                  </a:cubicBezTo>
                  <a:cubicBezTo>
                    <a:pt x="91" y="3"/>
                    <a:pt x="84" y="41"/>
                    <a:pt x="84" y="41"/>
                  </a:cubicBezTo>
                  <a:cubicBezTo>
                    <a:pt x="84" y="41"/>
                    <a:pt x="81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64" y="46"/>
                    <a:pt x="36" y="50"/>
                    <a:pt x="13" y="43"/>
                  </a:cubicBezTo>
                  <a:cubicBezTo>
                    <a:pt x="11" y="42"/>
                    <a:pt x="8" y="41"/>
                    <a:pt x="6" y="40"/>
                  </a:cubicBezTo>
                  <a:cubicBezTo>
                    <a:pt x="4" y="39"/>
                    <a:pt x="0" y="0"/>
                    <a:pt x="3" y="0"/>
                  </a:cubicBezTo>
                  <a:cubicBezTo>
                    <a:pt x="6" y="1"/>
                    <a:pt x="9" y="1"/>
                    <a:pt x="11" y="1"/>
                  </a:cubicBezTo>
                  <a:close/>
                </a:path>
              </a:pathLst>
            </a:custGeom>
            <a:solidFill>
              <a:srgbClr val="5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2" name="Freeform 126">
              <a:extLst>
                <a:ext uri="{FF2B5EF4-FFF2-40B4-BE49-F238E27FC236}">
                  <a16:creationId xmlns:a16="http://schemas.microsoft.com/office/drawing/2014/main" id="{5116EA88-BEC1-4F7F-9E26-9C0D74E9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5" y="6356351"/>
              <a:ext cx="255587" cy="146050"/>
            </a:xfrm>
            <a:custGeom>
              <a:avLst/>
              <a:gdLst>
                <a:gd name="T0" fmla="*/ 81 w 91"/>
                <a:gd name="T1" fmla="*/ 1 h 52"/>
                <a:gd name="T2" fmla="*/ 87 w 91"/>
                <a:gd name="T3" fmla="*/ 1 h 52"/>
                <a:gd name="T4" fmla="*/ 86 w 91"/>
                <a:gd name="T5" fmla="*/ 39 h 52"/>
                <a:gd name="T6" fmla="*/ 84 w 91"/>
                <a:gd name="T7" fmla="*/ 40 h 52"/>
                <a:gd name="T8" fmla="*/ 12 w 91"/>
                <a:gd name="T9" fmla="*/ 44 h 52"/>
                <a:gd name="T10" fmla="*/ 8 w 91"/>
                <a:gd name="T11" fmla="*/ 43 h 52"/>
                <a:gd name="T12" fmla="*/ 3 w 91"/>
                <a:gd name="T13" fmla="*/ 4 h 52"/>
                <a:gd name="T14" fmla="*/ 9 w 91"/>
                <a:gd name="T15" fmla="*/ 4 h 52"/>
                <a:gd name="T16" fmla="*/ 81 w 91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2">
                  <a:moveTo>
                    <a:pt x="81" y="1"/>
                  </a:moveTo>
                  <a:cubicBezTo>
                    <a:pt x="84" y="1"/>
                    <a:pt x="86" y="1"/>
                    <a:pt x="87" y="1"/>
                  </a:cubicBezTo>
                  <a:cubicBezTo>
                    <a:pt x="91" y="0"/>
                    <a:pt x="86" y="39"/>
                    <a:pt x="86" y="39"/>
                  </a:cubicBezTo>
                  <a:cubicBezTo>
                    <a:pt x="86" y="39"/>
                    <a:pt x="85" y="40"/>
                    <a:pt x="84" y="40"/>
                  </a:cubicBezTo>
                  <a:cubicBezTo>
                    <a:pt x="74" y="43"/>
                    <a:pt x="39" y="52"/>
                    <a:pt x="12" y="44"/>
                  </a:cubicBezTo>
                  <a:cubicBezTo>
                    <a:pt x="11" y="44"/>
                    <a:pt x="10" y="44"/>
                    <a:pt x="8" y="43"/>
                  </a:cubicBezTo>
                  <a:cubicBezTo>
                    <a:pt x="6" y="42"/>
                    <a:pt x="0" y="3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38" y="7"/>
                    <a:pt x="68" y="3"/>
                    <a:pt x="81" y="1"/>
                  </a:cubicBezTo>
                  <a:close/>
                </a:path>
              </a:pathLst>
            </a:custGeom>
            <a:solidFill>
              <a:srgbClr val="5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3" name="Freeform 127">
              <a:extLst>
                <a:ext uri="{FF2B5EF4-FFF2-40B4-BE49-F238E27FC236}">
                  <a16:creationId xmlns:a16="http://schemas.microsoft.com/office/drawing/2014/main" id="{C51035C5-EBE8-4A06-B324-359755FD7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5514976"/>
              <a:ext cx="222250" cy="212725"/>
            </a:xfrm>
            <a:custGeom>
              <a:avLst/>
              <a:gdLst>
                <a:gd name="T0" fmla="*/ 79 w 79"/>
                <a:gd name="T1" fmla="*/ 0 h 76"/>
                <a:gd name="T2" fmla="*/ 72 w 79"/>
                <a:gd name="T3" fmla="*/ 76 h 76"/>
                <a:gd name="T4" fmla="*/ 0 w 79"/>
                <a:gd name="T5" fmla="*/ 23 h 76"/>
                <a:gd name="T6" fmla="*/ 0 w 79"/>
                <a:gd name="T7" fmla="*/ 21 h 76"/>
                <a:gd name="T8" fmla="*/ 79 w 7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9" y="0"/>
                  </a:moveTo>
                  <a:cubicBezTo>
                    <a:pt x="79" y="3"/>
                    <a:pt x="76" y="32"/>
                    <a:pt x="72" y="76"/>
                  </a:cubicBezTo>
                  <a:cubicBezTo>
                    <a:pt x="12" y="68"/>
                    <a:pt x="0" y="23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5" y="16"/>
                    <a:pt x="62" y="7"/>
                    <a:pt x="79" y="0"/>
                  </a:cubicBezTo>
                </a:path>
              </a:pathLst>
            </a:custGeom>
            <a:solidFill>
              <a:srgbClr val="5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4" name="Freeform 128">
              <a:extLst>
                <a:ext uri="{FF2B5EF4-FFF2-40B4-BE49-F238E27FC236}">
                  <a16:creationId xmlns:a16="http://schemas.microsoft.com/office/drawing/2014/main" id="{1D8789D7-EBA5-4E64-A2A0-B318D897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5503863"/>
              <a:ext cx="182562" cy="212725"/>
            </a:xfrm>
            <a:custGeom>
              <a:avLst/>
              <a:gdLst>
                <a:gd name="T0" fmla="*/ 65 w 65"/>
                <a:gd name="T1" fmla="*/ 19 h 76"/>
                <a:gd name="T2" fmla="*/ 6 w 65"/>
                <a:gd name="T3" fmla="*/ 76 h 76"/>
                <a:gd name="T4" fmla="*/ 5 w 65"/>
                <a:gd name="T5" fmla="*/ 76 h 76"/>
                <a:gd name="T6" fmla="*/ 0 w 65"/>
                <a:gd name="T7" fmla="*/ 0 h 76"/>
                <a:gd name="T8" fmla="*/ 65 w 65"/>
                <a:gd name="T9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65" y="19"/>
                  </a:moveTo>
                  <a:cubicBezTo>
                    <a:pt x="65" y="24"/>
                    <a:pt x="60" y="68"/>
                    <a:pt x="6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"/>
                    <a:pt x="38" y="14"/>
                    <a:pt x="65" y="19"/>
                  </a:cubicBezTo>
                </a:path>
              </a:pathLst>
            </a:custGeom>
            <a:solidFill>
              <a:srgbClr val="5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5" name="Freeform 129">
              <a:extLst>
                <a:ext uri="{FF2B5EF4-FFF2-40B4-BE49-F238E27FC236}">
                  <a16:creationId xmlns:a16="http://schemas.microsoft.com/office/drawing/2014/main" id="{87C7753C-BBC0-47BB-8CB0-5C275AEC7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5" y="5556251"/>
              <a:ext cx="914400" cy="819150"/>
            </a:xfrm>
            <a:custGeom>
              <a:avLst/>
              <a:gdLst>
                <a:gd name="T0" fmla="*/ 112 w 325"/>
                <a:gd name="T1" fmla="*/ 58 h 292"/>
                <a:gd name="T2" fmla="*/ 112 w 325"/>
                <a:gd name="T3" fmla="*/ 58 h 292"/>
                <a:gd name="T4" fmla="*/ 83 w 325"/>
                <a:gd name="T5" fmla="*/ 282 h 292"/>
                <a:gd name="T6" fmla="*/ 83 w 325"/>
                <a:gd name="T7" fmla="*/ 282 h 292"/>
                <a:gd name="T8" fmla="*/ 15 w 325"/>
                <a:gd name="T9" fmla="*/ 280 h 292"/>
                <a:gd name="T10" fmla="*/ 0 w 325"/>
                <a:gd name="T11" fmla="*/ 57 h 292"/>
                <a:gd name="T12" fmla="*/ 1 w 325"/>
                <a:gd name="T13" fmla="*/ 57 h 292"/>
                <a:gd name="T14" fmla="*/ 60 w 325"/>
                <a:gd name="T15" fmla="*/ 0 h 292"/>
                <a:gd name="T16" fmla="*/ 161 w 325"/>
                <a:gd name="T17" fmla="*/ 12 h 292"/>
                <a:gd name="T18" fmla="*/ 253 w 325"/>
                <a:gd name="T19" fmla="*/ 6 h 292"/>
                <a:gd name="T20" fmla="*/ 253 w 325"/>
                <a:gd name="T21" fmla="*/ 8 h 292"/>
                <a:gd name="T22" fmla="*/ 325 w 325"/>
                <a:gd name="T23" fmla="*/ 61 h 292"/>
                <a:gd name="T24" fmla="*/ 313 w 325"/>
                <a:gd name="T25" fmla="*/ 286 h 292"/>
                <a:gd name="T26" fmla="*/ 241 w 325"/>
                <a:gd name="T27" fmla="*/ 289 h 292"/>
                <a:gd name="T28" fmla="*/ 201 w 325"/>
                <a:gd name="T29" fmla="*/ 61 h 292"/>
                <a:gd name="T30" fmla="*/ 112 w 325"/>
                <a:gd name="T31" fmla="*/ 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" h="292">
                  <a:moveTo>
                    <a:pt x="112" y="58"/>
                  </a:moveTo>
                  <a:cubicBezTo>
                    <a:pt x="112" y="58"/>
                    <a:pt x="112" y="58"/>
                    <a:pt x="112" y="58"/>
                  </a:cubicBezTo>
                  <a:cubicBezTo>
                    <a:pt x="107" y="79"/>
                    <a:pt x="83" y="282"/>
                    <a:pt x="83" y="282"/>
                  </a:cubicBezTo>
                  <a:cubicBezTo>
                    <a:pt x="83" y="282"/>
                    <a:pt x="83" y="282"/>
                    <a:pt x="83" y="282"/>
                  </a:cubicBezTo>
                  <a:cubicBezTo>
                    <a:pt x="70" y="283"/>
                    <a:pt x="42" y="284"/>
                    <a:pt x="15" y="28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55" y="49"/>
                    <a:pt x="60" y="5"/>
                    <a:pt x="60" y="0"/>
                  </a:cubicBezTo>
                  <a:cubicBezTo>
                    <a:pt x="90" y="6"/>
                    <a:pt x="124" y="11"/>
                    <a:pt x="161" y="12"/>
                  </a:cubicBezTo>
                  <a:cubicBezTo>
                    <a:pt x="196" y="13"/>
                    <a:pt x="227" y="11"/>
                    <a:pt x="253" y="6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3" y="8"/>
                    <a:pt x="265" y="53"/>
                    <a:pt x="325" y="61"/>
                  </a:cubicBezTo>
                  <a:cubicBezTo>
                    <a:pt x="321" y="120"/>
                    <a:pt x="315" y="206"/>
                    <a:pt x="313" y="286"/>
                  </a:cubicBezTo>
                  <a:cubicBezTo>
                    <a:pt x="300" y="288"/>
                    <a:pt x="270" y="292"/>
                    <a:pt x="241" y="289"/>
                  </a:cubicBezTo>
                  <a:cubicBezTo>
                    <a:pt x="227" y="240"/>
                    <a:pt x="201" y="61"/>
                    <a:pt x="201" y="61"/>
                  </a:cubicBezTo>
                  <a:cubicBezTo>
                    <a:pt x="171" y="66"/>
                    <a:pt x="137" y="62"/>
                    <a:pt x="112" y="58"/>
                  </a:cubicBezTo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6" name="Freeform 130">
              <a:extLst>
                <a:ext uri="{FF2B5EF4-FFF2-40B4-BE49-F238E27FC236}">
                  <a16:creationId xmlns:a16="http://schemas.microsoft.com/office/drawing/2014/main" id="{F4B44A7F-031A-40D5-82BB-259E473C0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5518151"/>
              <a:ext cx="214312" cy="209550"/>
            </a:xfrm>
            <a:custGeom>
              <a:avLst/>
              <a:gdLst>
                <a:gd name="T0" fmla="*/ 0 w 76"/>
                <a:gd name="T1" fmla="*/ 30 h 75"/>
                <a:gd name="T2" fmla="*/ 69 w 76"/>
                <a:gd name="T3" fmla="*/ 75 h 75"/>
                <a:gd name="T4" fmla="*/ 76 w 76"/>
                <a:gd name="T5" fmla="*/ 0 h 75"/>
                <a:gd name="T6" fmla="*/ 0 w 76"/>
                <a:gd name="T7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5">
                  <a:moveTo>
                    <a:pt x="0" y="30"/>
                  </a:moveTo>
                  <a:cubicBezTo>
                    <a:pt x="7" y="44"/>
                    <a:pt x="26" y="69"/>
                    <a:pt x="69" y="75"/>
                  </a:cubicBezTo>
                  <a:cubicBezTo>
                    <a:pt x="73" y="31"/>
                    <a:pt x="76" y="2"/>
                    <a:pt x="76" y="0"/>
                  </a:cubicBezTo>
                  <a:cubicBezTo>
                    <a:pt x="52" y="14"/>
                    <a:pt x="27" y="24"/>
                    <a:pt x="0" y="30"/>
                  </a:cubicBezTo>
                </a:path>
              </a:pathLst>
            </a:custGeom>
            <a:solidFill>
              <a:srgbClr val="5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7" name="Freeform 131">
              <a:extLst>
                <a:ext uri="{FF2B5EF4-FFF2-40B4-BE49-F238E27FC236}">
                  <a16:creationId xmlns:a16="http://schemas.microsoft.com/office/drawing/2014/main" id="{BC552A74-9CB8-40A0-A4F1-7285C0B5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13" y="5522913"/>
              <a:ext cx="177800" cy="193675"/>
            </a:xfrm>
            <a:custGeom>
              <a:avLst/>
              <a:gdLst>
                <a:gd name="T0" fmla="*/ 4 w 63"/>
                <a:gd name="T1" fmla="*/ 69 h 69"/>
                <a:gd name="T2" fmla="*/ 5 w 63"/>
                <a:gd name="T3" fmla="*/ 69 h 69"/>
                <a:gd name="T4" fmla="*/ 63 w 63"/>
                <a:gd name="T5" fmla="*/ 20 h 69"/>
                <a:gd name="T6" fmla="*/ 0 w 63"/>
                <a:gd name="T7" fmla="*/ 0 h 69"/>
                <a:gd name="T8" fmla="*/ 4 w 6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4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47" y="63"/>
                    <a:pt x="59" y="35"/>
                    <a:pt x="63" y="20"/>
                  </a:cubicBezTo>
                  <a:cubicBezTo>
                    <a:pt x="41" y="14"/>
                    <a:pt x="20" y="8"/>
                    <a:pt x="0" y="0"/>
                  </a:cubicBezTo>
                  <a:cubicBezTo>
                    <a:pt x="4" y="69"/>
                    <a:pt x="4" y="69"/>
                    <a:pt x="4" y="69"/>
                  </a:cubicBezTo>
                </a:path>
              </a:pathLst>
            </a:custGeom>
            <a:solidFill>
              <a:srgbClr val="5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8" name="Freeform 132">
              <a:extLst>
                <a:ext uri="{FF2B5EF4-FFF2-40B4-BE49-F238E27FC236}">
                  <a16:creationId xmlns:a16="http://schemas.microsoft.com/office/drawing/2014/main" id="{8CBF6C14-3BE3-443A-9372-D061D5415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7000" y="5514976"/>
              <a:ext cx="436562" cy="74613"/>
            </a:xfrm>
            <a:custGeom>
              <a:avLst/>
              <a:gdLst>
                <a:gd name="T0" fmla="*/ 0 w 155"/>
                <a:gd name="T1" fmla="*/ 27 h 27"/>
                <a:gd name="T2" fmla="*/ 0 w 155"/>
                <a:gd name="T3" fmla="*/ 27 h 27"/>
                <a:gd name="T4" fmla="*/ 0 w 155"/>
                <a:gd name="T5" fmla="*/ 27 h 27"/>
                <a:gd name="T6" fmla="*/ 0 w 155"/>
                <a:gd name="T7" fmla="*/ 27 h 27"/>
                <a:gd name="T8" fmla="*/ 75 w 155"/>
                <a:gd name="T9" fmla="*/ 21 h 27"/>
                <a:gd name="T10" fmla="*/ 0 w 155"/>
                <a:gd name="T11" fmla="*/ 27 h 27"/>
                <a:gd name="T12" fmla="*/ 75 w 155"/>
                <a:gd name="T13" fmla="*/ 21 h 27"/>
                <a:gd name="T14" fmla="*/ 155 w 155"/>
                <a:gd name="T15" fmla="*/ 0 h 27"/>
                <a:gd name="T16" fmla="*/ 155 w 155"/>
                <a:gd name="T17" fmla="*/ 1 h 27"/>
                <a:gd name="T18" fmla="*/ 155 w 155"/>
                <a:gd name="T19" fmla="*/ 1 h 27"/>
                <a:gd name="T20" fmla="*/ 155 w 155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27"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75" y="21"/>
                  </a:moveTo>
                  <a:cubicBezTo>
                    <a:pt x="53" y="25"/>
                    <a:pt x="28" y="27"/>
                    <a:pt x="0" y="27"/>
                  </a:cubicBezTo>
                  <a:cubicBezTo>
                    <a:pt x="28" y="27"/>
                    <a:pt x="53" y="25"/>
                    <a:pt x="75" y="21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9" name="Freeform 133">
              <a:extLst>
                <a:ext uri="{FF2B5EF4-FFF2-40B4-BE49-F238E27FC236}">
                  <a16:creationId xmlns:a16="http://schemas.microsoft.com/office/drawing/2014/main" id="{612AEB03-12C8-4E56-A012-7A1267C5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5514976"/>
              <a:ext cx="222250" cy="87313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1 h 31"/>
                <a:gd name="T4" fmla="*/ 0 w 79"/>
                <a:gd name="T5" fmla="*/ 23 h 31"/>
                <a:gd name="T6" fmla="*/ 3 w 79"/>
                <a:gd name="T7" fmla="*/ 31 h 31"/>
                <a:gd name="T8" fmla="*/ 3 w 79"/>
                <a:gd name="T9" fmla="*/ 31 h 31"/>
                <a:gd name="T10" fmla="*/ 79 w 79"/>
                <a:gd name="T11" fmla="*/ 1 h 31"/>
                <a:gd name="T12" fmla="*/ 79 w 79"/>
                <a:gd name="T13" fmla="*/ 0 h 31"/>
                <a:gd name="T14" fmla="*/ 79 w 79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62" y="7"/>
                    <a:pt x="35" y="16"/>
                    <a:pt x="0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6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0" y="25"/>
                    <a:pt x="55" y="15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4E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0" name="Freeform 134">
              <a:extLst>
                <a:ext uri="{FF2B5EF4-FFF2-40B4-BE49-F238E27FC236}">
                  <a16:creationId xmlns:a16="http://schemas.microsoft.com/office/drawing/2014/main" id="{461087BB-DE4F-4475-A48F-DB6C1975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5503863"/>
              <a:ext cx="182562" cy="74613"/>
            </a:xfrm>
            <a:custGeom>
              <a:avLst/>
              <a:gdLst>
                <a:gd name="T0" fmla="*/ 0 w 65"/>
                <a:gd name="T1" fmla="*/ 0 h 27"/>
                <a:gd name="T2" fmla="*/ 1 w 65"/>
                <a:gd name="T3" fmla="*/ 7 h 27"/>
                <a:gd name="T4" fmla="*/ 64 w 65"/>
                <a:gd name="T5" fmla="*/ 27 h 27"/>
                <a:gd name="T6" fmla="*/ 64 w 65"/>
                <a:gd name="T7" fmla="*/ 27 h 27"/>
                <a:gd name="T8" fmla="*/ 65 w 65"/>
                <a:gd name="T9" fmla="*/ 19 h 27"/>
                <a:gd name="T10" fmla="*/ 0 w 6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7">
                  <a:moveTo>
                    <a:pt x="0" y="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1" y="15"/>
                    <a:pt x="42" y="21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5" y="23"/>
                    <a:pt x="65" y="20"/>
                    <a:pt x="65" y="19"/>
                  </a:cubicBezTo>
                  <a:cubicBezTo>
                    <a:pt x="38" y="14"/>
                    <a:pt x="16" y="7"/>
                    <a:pt x="0" y="0"/>
                  </a:cubicBezTo>
                </a:path>
              </a:pathLst>
            </a:custGeom>
            <a:solidFill>
              <a:srgbClr val="4E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1" name="Freeform 135">
              <a:extLst>
                <a:ext uri="{FF2B5EF4-FFF2-40B4-BE49-F238E27FC236}">
                  <a16:creationId xmlns:a16="http://schemas.microsoft.com/office/drawing/2014/main" id="{A63FA317-3622-4E5A-B676-F1498D00E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5556251"/>
              <a:ext cx="554037" cy="69850"/>
            </a:xfrm>
            <a:custGeom>
              <a:avLst/>
              <a:gdLst>
                <a:gd name="T0" fmla="*/ 1 w 197"/>
                <a:gd name="T1" fmla="*/ 0 h 25"/>
                <a:gd name="T2" fmla="*/ 1 w 197"/>
                <a:gd name="T3" fmla="*/ 0 h 25"/>
                <a:gd name="T4" fmla="*/ 0 w 197"/>
                <a:gd name="T5" fmla="*/ 8 h 25"/>
                <a:gd name="T6" fmla="*/ 121 w 197"/>
                <a:gd name="T7" fmla="*/ 25 h 25"/>
                <a:gd name="T8" fmla="*/ 197 w 197"/>
                <a:gd name="T9" fmla="*/ 16 h 25"/>
                <a:gd name="T10" fmla="*/ 194 w 197"/>
                <a:gd name="T11" fmla="*/ 8 h 25"/>
                <a:gd name="T12" fmla="*/ 194 w 197"/>
                <a:gd name="T13" fmla="*/ 6 h 25"/>
                <a:gd name="T14" fmla="*/ 194 w 197"/>
                <a:gd name="T15" fmla="*/ 6 h 25"/>
                <a:gd name="T16" fmla="*/ 193 w 197"/>
                <a:gd name="T17" fmla="*/ 6 h 25"/>
                <a:gd name="T18" fmla="*/ 118 w 197"/>
                <a:gd name="T19" fmla="*/ 12 h 25"/>
                <a:gd name="T20" fmla="*/ 118 w 197"/>
                <a:gd name="T21" fmla="*/ 12 h 25"/>
                <a:gd name="T22" fmla="*/ 118 w 197"/>
                <a:gd name="T23" fmla="*/ 12 h 25"/>
                <a:gd name="T24" fmla="*/ 118 w 197"/>
                <a:gd name="T25" fmla="*/ 12 h 25"/>
                <a:gd name="T26" fmla="*/ 118 w 197"/>
                <a:gd name="T27" fmla="*/ 12 h 25"/>
                <a:gd name="T28" fmla="*/ 102 w 197"/>
                <a:gd name="T29" fmla="*/ 12 h 25"/>
                <a:gd name="T30" fmla="*/ 102 w 197"/>
                <a:gd name="T31" fmla="*/ 12 h 25"/>
                <a:gd name="T32" fmla="*/ 1 w 19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2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4"/>
                    <a:pt x="0" y="8"/>
                  </a:cubicBezTo>
                  <a:cubicBezTo>
                    <a:pt x="39" y="18"/>
                    <a:pt x="81" y="25"/>
                    <a:pt x="121" y="25"/>
                  </a:cubicBezTo>
                  <a:cubicBezTo>
                    <a:pt x="147" y="25"/>
                    <a:pt x="173" y="22"/>
                    <a:pt x="197" y="16"/>
                  </a:cubicBezTo>
                  <a:cubicBezTo>
                    <a:pt x="195" y="11"/>
                    <a:pt x="194" y="8"/>
                    <a:pt x="194" y="8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3" y="6"/>
                    <a:pt x="193" y="6"/>
                    <a:pt x="193" y="6"/>
                  </a:cubicBezTo>
                  <a:cubicBezTo>
                    <a:pt x="171" y="10"/>
                    <a:pt x="146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3" y="12"/>
                    <a:pt x="108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65" y="11"/>
                    <a:pt x="31" y="6"/>
                    <a:pt x="1" y="0"/>
                  </a:cubicBezTo>
                </a:path>
              </a:pathLst>
            </a:custGeom>
            <a:solidFill>
              <a:srgbClr val="65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2" name="Freeform 136">
              <a:extLst>
                <a:ext uri="{FF2B5EF4-FFF2-40B4-BE49-F238E27FC236}">
                  <a16:creationId xmlns:a16="http://schemas.microsoft.com/office/drawing/2014/main" id="{53C7482D-CBDB-4868-9D43-215676C61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5" y="5578476"/>
              <a:ext cx="914400" cy="796925"/>
            </a:xfrm>
            <a:custGeom>
              <a:avLst/>
              <a:gdLst>
                <a:gd name="T0" fmla="*/ 256 w 325"/>
                <a:gd name="T1" fmla="*/ 8 h 284"/>
                <a:gd name="T2" fmla="*/ 59 w 325"/>
                <a:gd name="T3" fmla="*/ 0 h 284"/>
                <a:gd name="T4" fmla="*/ 1 w 325"/>
                <a:gd name="T5" fmla="*/ 49 h 284"/>
                <a:gd name="T6" fmla="*/ 0 w 325"/>
                <a:gd name="T7" fmla="*/ 49 h 284"/>
                <a:gd name="T8" fmla="*/ 15 w 325"/>
                <a:gd name="T9" fmla="*/ 272 h 284"/>
                <a:gd name="T10" fmla="*/ 83 w 325"/>
                <a:gd name="T11" fmla="*/ 274 h 284"/>
                <a:gd name="T12" fmla="*/ 83 w 325"/>
                <a:gd name="T13" fmla="*/ 274 h 284"/>
                <a:gd name="T14" fmla="*/ 112 w 325"/>
                <a:gd name="T15" fmla="*/ 50 h 284"/>
                <a:gd name="T16" fmla="*/ 112 w 325"/>
                <a:gd name="T17" fmla="*/ 50 h 284"/>
                <a:gd name="T18" fmla="*/ 201 w 325"/>
                <a:gd name="T19" fmla="*/ 53 h 284"/>
                <a:gd name="T20" fmla="*/ 241 w 325"/>
                <a:gd name="T21" fmla="*/ 281 h 284"/>
                <a:gd name="T22" fmla="*/ 313 w 325"/>
                <a:gd name="T23" fmla="*/ 278 h 284"/>
                <a:gd name="T24" fmla="*/ 325 w 325"/>
                <a:gd name="T25" fmla="*/ 53 h 284"/>
                <a:gd name="T26" fmla="*/ 256 w 325"/>
                <a:gd name="T27" fmla="*/ 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284">
                  <a:moveTo>
                    <a:pt x="256" y="8"/>
                  </a:moveTo>
                  <a:cubicBezTo>
                    <a:pt x="193" y="23"/>
                    <a:pt x="123" y="17"/>
                    <a:pt x="59" y="0"/>
                  </a:cubicBezTo>
                  <a:cubicBezTo>
                    <a:pt x="55" y="15"/>
                    <a:pt x="43" y="43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42" y="276"/>
                    <a:pt x="70" y="275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3" y="274"/>
                    <a:pt x="107" y="71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37" y="54"/>
                    <a:pt x="171" y="58"/>
                    <a:pt x="201" y="53"/>
                  </a:cubicBezTo>
                  <a:cubicBezTo>
                    <a:pt x="201" y="53"/>
                    <a:pt x="227" y="232"/>
                    <a:pt x="241" y="281"/>
                  </a:cubicBezTo>
                  <a:cubicBezTo>
                    <a:pt x="270" y="284"/>
                    <a:pt x="300" y="280"/>
                    <a:pt x="313" y="278"/>
                  </a:cubicBezTo>
                  <a:cubicBezTo>
                    <a:pt x="315" y="198"/>
                    <a:pt x="321" y="112"/>
                    <a:pt x="325" y="53"/>
                  </a:cubicBezTo>
                  <a:cubicBezTo>
                    <a:pt x="282" y="47"/>
                    <a:pt x="263" y="22"/>
                    <a:pt x="256" y="8"/>
                  </a:cubicBezTo>
                  <a:close/>
                </a:path>
              </a:pathLst>
            </a:custGeom>
            <a:solidFill>
              <a:srgbClr val="73C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3" name="Freeform 137">
              <a:extLst>
                <a:ext uri="{FF2B5EF4-FFF2-40B4-BE49-F238E27FC236}">
                  <a16:creationId xmlns:a16="http://schemas.microsoft.com/office/drawing/2014/main" id="{7EFB5F34-A03B-476C-880A-0A6DB625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8" y="4308476"/>
              <a:ext cx="1576387" cy="1284288"/>
            </a:xfrm>
            <a:custGeom>
              <a:avLst/>
              <a:gdLst>
                <a:gd name="T0" fmla="*/ 77 w 560"/>
                <a:gd name="T1" fmla="*/ 417 h 458"/>
                <a:gd name="T2" fmla="*/ 74 w 560"/>
                <a:gd name="T3" fmla="*/ 414 h 458"/>
                <a:gd name="T4" fmla="*/ 73 w 560"/>
                <a:gd name="T5" fmla="*/ 401 h 458"/>
                <a:gd name="T6" fmla="*/ 72 w 560"/>
                <a:gd name="T7" fmla="*/ 401 h 458"/>
                <a:gd name="T8" fmla="*/ 4 w 560"/>
                <a:gd name="T9" fmla="*/ 374 h 458"/>
                <a:gd name="T10" fmla="*/ 0 w 560"/>
                <a:gd name="T11" fmla="*/ 372 h 458"/>
                <a:gd name="T12" fmla="*/ 123 w 560"/>
                <a:gd name="T13" fmla="*/ 37 h 458"/>
                <a:gd name="T14" fmla="*/ 222 w 560"/>
                <a:gd name="T15" fmla="*/ 31 h 458"/>
                <a:gd name="T16" fmla="*/ 323 w 560"/>
                <a:gd name="T17" fmla="*/ 25 h 458"/>
                <a:gd name="T18" fmla="*/ 444 w 560"/>
                <a:gd name="T19" fmla="*/ 57 h 458"/>
                <a:gd name="T20" fmla="*/ 560 w 560"/>
                <a:gd name="T21" fmla="*/ 370 h 458"/>
                <a:gd name="T22" fmla="*/ 489 w 560"/>
                <a:gd name="T23" fmla="*/ 399 h 458"/>
                <a:gd name="T24" fmla="*/ 481 w 560"/>
                <a:gd name="T25" fmla="*/ 397 h 458"/>
                <a:gd name="T26" fmla="*/ 438 w 560"/>
                <a:gd name="T27" fmla="*/ 260 h 458"/>
                <a:gd name="T28" fmla="*/ 454 w 560"/>
                <a:gd name="T29" fmla="*/ 420 h 458"/>
                <a:gd name="T30" fmla="*/ 432 w 560"/>
                <a:gd name="T31" fmla="*/ 430 h 458"/>
                <a:gd name="T32" fmla="*/ 353 w 560"/>
                <a:gd name="T33" fmla="*/ 451 h 458"/>
                <a:gd name="T34" fmla="*/ 261 w 560"/>
                <a:gd name="T35" fmla="*/ 457 h 458"/>
                <a:gd name="T36" fmla="*/ 160 w 560"/>
                <a:gd name="T37" fmla="*/ 445 h 458"/>
                <a:gd name="T38" fmla="*/ 95 w 560"/>
                <a:gd name="T39" fmla="*/ 426 h 458"/>
                <a:gd name="T40" fmla="*/ 77 w 560"/>
                <a:gd name="T41" fmla="*/ 4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0" h="458">
                  <a:moveTo>
                    <a:pt x="77" y="417"/>
                  </a:moveTo>
                  <a:cubicBezTo>
                    <a:pt x="76" y="416"/>
                    <a:pt x="75" y="415"/>
                    <a:pt x="74" y="414"/>
                  </a:cubicBezTo>
                  <a:cubicBezTo>
                    <a:pt x="73" y="412"/>
                    <a:pt x="73" y="408"/>
                    <a:pt x="73" y="401"/>
                  </a:cubicBezTo>
                  <a:cubicBezTo>
                    <a:pt x="72" y="401"/>
                    <a:pt x="72" y="401"/>
                    <a:pt x="72" y="401"/>
                  </a:cubicBezTo>
                  <a:cubicBezTo>
                    <a:pt x="60" y="399"/>
                    <a:pt x="17" y="380"/>
                    <a:pt x="4" y="374"/>
                  </a:cubicBezTo>
                  <a:cubicBezTo>
                    <a:pt x="2" y="373"/>
                    <a:pt x="0" y="372"/>
                    <a:pt x="0" y="372"/>
                  </a:cubicBezTo>
                  <a:cubicBezTo>
                    <a:pt x="0" y="372"/>
                    <a:pt x="73" y="72"/>
                    <a:pt x="123" y="37"/>
                  </a:cubicBezTo>
                  <a:cubicBezTo>
                    <a:pt x="174" y="2"/>
                    <a:pt x="222" y="31"/>
                    <a:pt x="222" y="31"/>
                  </a:cubicBezTo>
                  <a:cubicBezTo>
                    <a:pt x="222" y="31"/>
                    <a:pt x="268" y="65"/>
                    <a:pt x="323" y="25"/>
                  </a:cubicBezTo>
                  <a:cubicBezTo>
                    <a:pt x="323" y="25"/>
                    <a:pt x="405" y="0"/>
                    <a:pt x="444" y="57"/>
                  </a:cubicBezTo>
                  <a:cubicBezTo>
                    <a:pt x="482" y="114"/>
                    <a:pt x="560" y="370"/>
                    <a:pt x="560" y="370"/>
                  </a:cubicBezTo>
                  <a:cubicBezTo>
                    <a:pt x="560" y="370"/>
                    <a:pt x="516" y="401"/>
                    <a:pt x="489" y="399"/>
                  </a:cubicBezTo>
                  <a:cubicBezTo>
                    <a:pt x="486" y="399"/>
                    <a:pt x="484" y="398"/>
                    <a:pt x="481" y="397"/>
                  </a:cubicBezTo>
                  <a:cubicBezTo>
                    <a:pt x="481" y="397"/>
                    <a:pt x="462" y="335"/>
                    <a:pt x="438" y="260"/>
                  </a:cubicBezTo>
                  <a:cubicBezTo>
                    <a:pt x="454" y="420"/>
                    <a:pt x="454" y="420"/>
                    <a:pt x="454" y="420"/>
                  </a:cubicBezTo>
                  <a:cubicBezTo>
                    <a:pt x="454" y="420"/>
                    <a:pt x="447" y="425"/>
                    <a:pt x="432" y="430"/>
                  </a:cubicBezTo>
                  <a:cubicBezTo>
                    <a:pt x="415" y="437"/>
                    <a:pt x="388" y="446"/>
                    <a:pt x="353" y="451"/>
                  </a:cubicBezTo>
                  <a:cubicBezTo>
                    <a:pt x="327" y="456"/>
                    <a:pt x="296" y="458"/>
                    <a:pt x="261" y="457"/>
                  </a:cubicBezTo>
                  <a:cubicBezTo>
                    <a:pt x="224" y="456"/>
                    <a:pt x="190" y="451"/>
                    <a:pt x="160" y="445"/>
                  </a:cubicBezTo>
                  <a:cubicBezTo>
                    <a:pt x="133" y="440"/>
                    <a:pt x="111" y="433"/>
                    <a:pt x="95" y="426"/>
                  </a:cubicBezTo>
                  <a:cubicBezTo>
                    <a:pt x="87" y="423"/>
                    <a:pt x="81" y="420"/>
                    <a:pt x="77" y="417"/>
                  </a:cubicBezTo>
                </a:path>
              </a:pathLst>
            </a:custGeom>
            <a:solidFill>
              <a:srgbClr val="E54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4" name="Freeform 138">
              <a:extLst>
                <a:ext uri="{FF2B5EF4-FFF2-40B4-BE49-F238E27FC236}">
                  <a16:creationId xmlns:a16="http://schemas.microsoft.com/office/drawing/2014/main" id="{B694A76B-79DA-4475-9F4D-6605CB7A9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1025" y="5048251"/>
              <a:ext cx="12700" cy="134938"/>
            </a:xfrm>
            <a:custGeom>
              <a:avLst/>
              <a:gdLst>
                <a:gd name="T0" fmla="*/ 0 w 5"/>
                <a:gd name="T1" fmla="*/ 0 h 48"/>
                <a:gd name="T2" fmla="*/ 5 w 5"/>
                <a:gd name="T3" fmla="*/ 48 h 48"/>
                <a:gd name="T4" fmla="*/ 5 w 5"/>
                <a:gd name="T5" fmla="*/ 48 h 48"/>
                <a:gd name="T6" fmla="*/ 1 w 5"/>
                <a:gd name="T7" fmla="*/ 5 h 48"/>
                <a:gd name="T8" fmla="*/ 0 w 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8">
                  <a:moveTo>
                    <a:pt x="0" y="0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5" name="Freeform 139">
              <a:extLst>
                <a:ext uri="{FF2B5EF4-FFF2-40B4-BE49-F238E27FC236}">
                  <a16:creationId xmlns:a16="http://schemas.microsoft.com/office/drawing/2014/main" id="{CF711C50-E06D-44C4-9CC2-84DDC011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338" y="4579938"/>
              <a:ext cx="179387" cy="603250"/>
            </a:xfrm>
            <a:custGeom>
              <a:avLst/>
              <a:gdLst>
                <a:gd name="T0" fmla="*/ 0 w 64"/>
                <a:gd name="T1" fmla="*/ 0 h 215"/>
                <a:gd name="T2" fmla="*/ 64 w 64"/>
                <a:gd name="T3" fmla="*/ 215 h 215"/>
                <a:gd name="T4" fmla="*/ 59 w 64"/>
                <a:gd name="T5" fmla="*/ 167 h 215"/>
                <a:gd name="T6" fmla="*/ 0 w 64"/>
                <a:gd name="T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15">
                  <a:moveTo>
                    <a:pt x="0" y="0"/>
                  </a:moveTo>
                  <a:cubicBezTo>
                    <a:pt x="3" y="77"/>
                    <a:pt x="33" y="142"/>
                    <a:pt x="64" y="21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43" y="110"/>
                    <a:pt x="24" y="63"/>
                    <a:pt x="0" y="0"/>
                  </a:cubicBezTo>
                </a:path>
              </a:pathLst>
            </a:custGeom>
            <a:solidFill>
              <a:srgbClr val="C93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6" name="Freeform 140">
              <a:extLst>
                <a:ext uri="{FF2B5EF4-FFF2-40B4-BE49-F238E27FC236}">
                  <a16:creationId xmlns:a16="http://schemas.microsoft.com/office/drawing/2014/main" id="{16E592FA-EF8C-4239-A149-663F3B611C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7563" y="5432426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2 w 2"/>
                <a:gd name="T9" fmla="*/ 1 h 1"/>
                <a:gd name="T10" fmla="*/ 2 w 2"/>
                <a:gd name="T11" fmla="*/ 0 h 1"/>
                <a:gd name="T12" fmla="*/ 2 w 2"/>
                <a:gd name="T13" fmla="*/ 0 h 1"/>
                <a:gd name="T14" fmla="*/ 0 w 2"/>
                <a:gd name="T15" fmla="*/ 0 h 1"/>
                <a:gd name="T16" fmla="*/ 1 w 2"/>
                <a:gd name="T17" fmla="*/ 0 h 1"/>
                <a:gd name="T18" fmla="*/ 0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7" name="Freeform 141">
              <a:extLst>
                <a:ext uri="{FF2B5EF4-FFF2-40B4-BE49-F238E27FC236}">
                  <a16:creationId xmlns:a16="http://schemas.microsoft.com/office/drawing/2014/main" id="{4214A477-C2A4-4FBE-86A9-B1EE7118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700" y="4576763"/>
              <a:ext cx="265112" cy="868363"/>
            </a:xfrm>
            <a:custGeom>
              <a:avLst/>
              <a:gdLst>
                <a:gd name="T0" fmla="*/ 94 w 94"/>
                <a:gd name="T1" fmla="*/ 0 h 309"/>
                <a:gd name="T2" fmla="*/ 0 w 94"/>
                <a:gd name="T3" fmla="*/ 300 h 309"/>
                <a:gd name="T4" fmla="*/ 15 w 94"/>
                <a:gd name="T5" fmla="*/ 305 h 309"/>
                <a:gd name="T6" fmla="*/ 16 w 94"/>
                <a:gd name="T7" fmla="*/ 305 h 309"/>
                <a:gd name="T8" fmla="*/ 16 w 94"/>
                <a:gd name="T9" fmla="*/ 305 h 309"/>
                <a:gd name="T10" fmla="*/ 17 w 94"/>
                <a:gd name="T11" fmla="*/ 305 h 309"/>
                <a:gd name="T12" fmla="*/ 17 w 94"/>
                <a:gd name="T13" fmla="*/ 305 h 309"/>
                <a:gd name="T14" fmla="*/ 17 w 94"/>
                <a:gd name="T15" fmla="*/ 306 h 309"/>
                <a:gd name="T16" fmla="*/ 17 w 94"/>
                <a:gd name="T17" fmla="*/ 306 h 309"/>
                <a:gd name="T18" fmla="*/ 17 w 94"/>
                <a:gd name="T19" fmla="*/ 306 h 309"/>
                <a:gd name="T20" fmla="*/ 17 w 94"/>
                <a:gd name="T21" fmla="*/ 309 h 309"/>
                <a:gd name="T22" fmla="*/ 38 w 94"/>
                <a:gd name="T23" fmla="*/ 208 h 309"/>
                <a:gd name="T24" fmla="*/ 94 w 94"/>
                <a:gd name="T25" fmla="*/ 0 h 309"/>
                <a:gd name="T26" fmla="*/ 94 w 94"/>
                <a:gd name="T2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309">
                  <a:moveTo>
                    <a:pt x="94" y="0"/>
                  </a:moveTo>
                  <a:cubicBezTo>
                    <a:pt x="79" y="0"/>
                    <a:pt x="31" y="191"/>
                    <a:pt x="0" y="300"/>
                  </a:cubicBezTo>
                  <a:cubicBezTo>
                    <a:pt x="6" y="303"/>
                    <a:pt x="12" y="304"/>
                    <a:pt x="15" y="305"/>
                  </a:cubicBezTo>
                  <a:cubicBezTo>
                    <a:pt x="15" y="305"/>
                    <a:pt x="16" y="305"/>
                    <a:pt x="16" y="305"/>
                  </a:cubicBezTo>
                  <a:cubicBezTo>
                    <a:pt x="16" y="305"/>
                    <a:pt x="16" y="305"/>
                    <a:pt x="16" y="305"/>
                  </a:cubicBezTo>
                  <a:cubicBezTo>
                    <a:pt x="17" y="305"/>
                    <a:pt x="17" y="305"/>
                    <a:pt x="17" y="305"/>
                  </a:cubicBezTo>
                  <a:cubicBezTo>
                    <a:pt x="17" y="305"/>
                    <a:pt x="17" y="305"/>
                    <a:pt x="17" y="305"/>
                  </a:cubicBezTo>
                  <a:cubicBezTo>
                    <a:pt x="17" y="305"/>
                    <a:pt x="17" y="306"/>
                    <a:pt x="17" y="306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17" y="307"/>
                    <a:pt x="17" y="308"/>
                    <a:pt x="17" y="309"/>
                  </a:cubicBezTo>
                  <a:cubicBezTo>
                    <a:pt x="24" y="279"/>
                    <a:pt x="29" y="244"/>
                    <a:pt x="38" y="208"/>
                  </a:cubicBezTo>
                  <a:cubicBezTo>
                    <a:pt x="63" y="107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C93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8" name="Freeform 142">
              <a:extLst>
                <a:ext uri="{FF2B5EF4-FFF2-40B4-BE49-F238E27FC236}">
                  <a16:creationId xmlns:a16="http://schemas.microsoft.com/office/drawing/2014/main" id="{A93A6262-4B35-46A0-A2D0-85D1E2C6C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5163" y="3508376"/>
              <a:ext cx="73025" cy="271463"/>
            </a:xfrm>
            <a:custGeom>
              <a:avLst/>
              <a:gdLst>
                <a:gd name="T0" fmla="*/ 19 w 26"/>
                <a:gd name="T1" fmla="*/ 89 h 97"/>
                <a:gd name="T2" fmla="*/ 19 w 26"/>
                <a:gd name="T3" fmla="*/ 90 h 97"/>
                <a:gd name="T4" fmla="*/ 10 w 26"/>
                <a:gd name="T5" fmla="*/ 97 h 97"/>
                <a:gd name="T6" fmla="*/ 3 w 26"/>
                <a:gd name="T7" fmla="*/ 0 h 97"/>
                <a:gd name="T8" fmla="*/ 26 w 26"/>
                <a:gd name="T9" fmla="*/ 29 h 97"/>
                <a:gd name="T10" fmla="*/ 26 w 26"/>
                <a:gd name="T11" fmla="*/ 29 h 97"/>
                <a:gd name="T12" fmla="*/ 19 w 26"/>
                <a:gd name="T13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7">
                  <a:moveTo>
                    <a:pt x="19" y="89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6" y="92"/>
                    <a:pt x="13" y="94"/>
                    <a:pt x="10" y="97"/>
                  </a:cubicBezTo>
                  <a:cubicBezTo>
                    <a:pt x="0" y="69"/>
                    <a:pt x="3" y="11"/>
                    <a:pt x="3" y="0"/>
                  </a:cubicBezTo>
                  <a:cubicBezTo>
                    <a:pt x="10" y="13"/>
                    <a:pt x="18" y="23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5" y="55"/>
                    <a:pt x="19" y="89"/>
                  </a:cubicBezTo>
                </a:path>
              </a:pathLst>
            </a:custGeom>
            <a:solidFill>
              <a:srgbClr val="0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9" name="Freeform 143">
              <a:extLst>
                <a:ext uri="{FF2B5EF4-FFF2-40B4-BE49-F238E27FC236}">
                  <a16:creationId xmlns:a16="http://schemas.microsoft.com/office/drawing/2014/main" id="{BAC947E9-A74F-4F22-81D9-39EFC6D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400" y="2825751"/>
              <a:ext cx="1490662" cy="771525"/>
            </a:xfrm>
            <a:custGeom>
              <a:avLst/>
              <a:gdLst>
                <a:gd name="T0" fmla="*/ 465 w 530"/>
                <a:gd name="T1" fmla="*/ 86 h 275"/>
                <a:gd name="T2" fmla="*/ 382 w 530"/>
                <a:gd name="T3" fmla="*/ 69 h 275"/>
                <a:gd name="T4" fmla="*/ 187 w 530"/>
                <a:gd name="T5" fmla="*/ 30 h 275"/>
                <a:gd name="T6" fmla="*/ 35 w 530"/>
                <a:gd name="T7" fmla="*/ 227 h 275"/>
                <a:gd name="T8" fmla="*/ 54 w 530"/>
                <a:gd name="T9" fmla="*/ 228 h 275"/>
                <a:gd name="T10" fmla="*/ 100 w 530"/>
                <a:gd name="T11" fmla="*/ 183 h 275"/>
                <a:gd name="T12" fmla="*/ 130 w 530"/>
                <a:gd name="T13" fmla="*/ 219 h 275"/>
                <a:gd name="T14" fmla="*/ 212 w 530"/>
                <a:gd name="T15" fmla="*/ 117 h 275"/>
                <a:gd name="T16" fmla="*/ 256 w 530"/>
                <a:gd name="T17" fmla="*/ 239 h 275"/>
                <a:gd name="T18" fmla="*/ 309 w 530"/>
                <a:gd name="T19" fmla="*/ 197 h 275"/>
                <a:gd name="T20" fmla="*/ 382 w 530"/>
                <a:gd name="T21" fmla="*/ 242 h 275"/>
                <a:gd name="T22" fmla="*/ 433 w 530"/>
                <a:gd name="T23" fmla="*/ 187 h 275"/>
                <a:gd name="T24" fmla="*/ 456 w 530"/>
                <a:gd name="T25" fmla="*/ 243 h 275"/>
                <a:gd name="T26" fmla="*/ 479 w 530"/>
                <a:gd name="T27" fmla="*/ 272 h 275"/>
                <a:gd name="T28" fmla="*/ 495 w 530"/>
                <a:gd name="T29" fmla="*/ 273 h 275"/>
                <a:gd name="T30" fmla="*/ 465 w 530"/>
                <a:gd name="T31" fmla="*/ 8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0" h="275">
                  <a:moveTo>
                    <a:pt x="465" y="86"/>
                  </a:moveTo>
                  <a:cubicBezTo>
                    <a:pt x="430" y="56"/>
                    <a:pt x="382" y="69"/>
                    <a:pt x="382" y="69"/>
                  </a:cubicBezTo>
                  <a:cubicBezTo>
                    <a:pt x="382" y="69"/>
                    <a:pt x="334" y="0"/>
                    <a:pt x="187" y="30"/>
                  </a:cubicBezTo>
                  <a:cubicBezTo>
                    <a:pt x="41" y="60"/>
                    <a:pt x="0" y="203"/>
                    <a:pt x="35" y="227"/>
                  </a:cubicBezTo>
                  <a:cubicBezTo>
                    <a:pt x="40" y="231"/>
                    <a:pt x="47" y="231"/>
                    <a:pt x="54" y="228"/>
                  </a:cubicBezTo>
                  <a:cubicBezTo>
                    <a:pt x="69" y="221"/>
                    <a:pt x="85" y="203"/>
                    <a:pt x="100" y="183"/>
                  </a:cubicBezTo>
                  <a:cubicBezTo>
                    <a:pt x="100" y="203"/>
                    <a:pt x="108" y="219"/>
                    <a:pt x="130" y="219"/>
                  </a:cubicBezTo>
                  <a:cubicBezTo>
                    <a:pt x="184" y="220"/>
                    <a:pt x="210" y="122"/>
                    <a:pt x="212" y="117"/>
                  </a:cubicBezTo>
                  <a:cubicBezTo>
                    <a:pt x="211" y="122"/>
                    <a:pt x="196" y="241"/>
                    <a:pt x="256" y="239"/>
                  </a:cubicBezTo>
                  <a:cubicBezTo>
                    <a:pt x="283" y="237"/>
                    <a:pt x="301" y="218"/>
                    <a:pt x="309" y="197"/>
                  </a:cubicBezTo>
                  <a:cubicBezTo>
                    <a:pt x="325" y="223"/>
                    <a:pt x="354" y="249"/>
                    <a:pt x="382" y="242"/>
                  </a:cubicBezTo>
                  <a:cubicBezTo>
                    <a:pt x="435" y="230"/>
                    <a:pt x="432" y="189"/>
                    <a:pt x="433" y="187"/>
                  </a:cubicBezTo>
                  <a:cubicBezTo>
                    <a:pt x="433" y="185"/>
                    <a:pt x="442" y="217"/>
                    <a:pt x="456" y="243"/>
                  </a:cubicBezTo>
                  <a:cubicBezTo>
                    <a:pt x="463" y="256"/>
                    <a:pt x="471" y="266"/>
                    <a:pt x="479" y="272"/>
                  </a:cubicBezTo>
                  <a:cubicBezTo>
                    <a:pt x="485" y="274"/>
                    <a:pt x="490" y="275"/>
                    <a:pt x="495" y="273"/>
                  </a:cubicBezTo>
                  <a:cubicBezTo>
                    <a:pt x="530" y="261"/>
                    <a:pt x="523" y="134"/>
                    <a:pt x="465" y="86"/>
                  </a:cubicBezTo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0" name="Freeform 144">
              <a:extLst>
                <a:ext uri="{FF2B5EF4-FFF2-40B4-BE49-F238E27FC236}">
                  <a16:creationId xmlns:a16="http://schemas.microsoft.com/office/drawing/2014/main" id="{2F4B27DE-65BE-4BBF-BA43-4A2F1BCCF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5357813"/>
              <a:ext cx="309562" cy="241300"/>
            </a:xfrm>
            <a:custGeom>
              <a:avLst/>
              <a:gdLst>
                <a:gd name="T0" fmla="*/ 34 w 110"/>
                <a:gd name="T1" fmla="*/ 33 h 86"/>
                <a:gd name="T2" fmla="*/ 9 w 110"/>
                <a:gd name="T3" fmla="*/ 66 h 86"/>
                <a:gd name="T4" fmla="*/ 28 w 110"/>
                <a:gd name="T5" fmla="*/ 0 h 86"/>
                <a:gd name="T6" fmla="*/ 28 w 110"/>
                <a:gd name="T7" fmla="*/ 0 h 86"/>
                <a:gd name="T8" fmla="*/ 96 w 110"/>
                <a:gd name="T9" fmla="*/ 27 h 86"/>
                <a:gd name="T10" fmla="*/ 97 w 110"/>
                <a:gd name="T11" fmla="*/ 27 h 86"/>
                <a:gd name="T12" fmla="*/ 98 w 110"/>
                <a:gd name="T13" fmla="*/ 40 h 86"/>
                <a:gd name="T14" fmla="*/ 101 w 110"/>
                <a:gd name="T15" fmla="*/ 43 h 86"/>
                <a:gd name="T16" fmla="*/ 102 w 110"/>
                <a:gd name="T17" fmla="*/ 66 h 86"/>
                <a:gd name="T18" fmla="*/ 83 w 110"/>
                <a:gd name="T19" fmla="*/ 42 h 86"/>
                <a:gd name="T20" fmla="*/ 63 w 110"/>
                <a:gd name="T21" fmla="*/ 85 h 86"/>
                <a:gd name="T22" fmla="*/ 57 w 110"/>
                <a:gd name="T23" fmla="*/ 39 h 86"/>
                <a:gd name="T24" fmla="*/ 32 w 110"/>
                <a:gd name="T25" fmla="*/ 79 h 86"/>
                <a:gd name="T26" fmla="*/ 34 w 110"/>
                <a:gd name="T27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6">
                  <a:moveTo>
                    <a:pt x="34" y="33"/>
                  </a:moveTo>
                  <a:cubicBezTo>
                    <a:pt x="32" y="37"/>
                    <a:pt x="14" y="80"/>
                    <a:pt x="9" y="66"/>
                  </a:cubicBezTo>
                  <a:cubicBezTo>
                    <a:pt x="0" y="43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1" y="6"/>
                    <a:pt x="84" y="25"/>
                    <a:pt x="96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34"/>
                    <a:pt x="97" y="38"/>
                    <a:pt x="98" y="40"/>
                  </a:cubicBezTo>
                  <a:cubicBezTo>
                    <a:pt x="99" y="41"/>
                    <a:pt x="100" y="42"/>
                    <a:pt x="101" y="43"/>
                  </a:cubicBezTo>
                  <a:cubicBezTo>
                    <a:pt x="104" y="48"/>
                    <a:pt x="110" y="60"/>
                    <a:pt x="102" y="66"/>
                  </a:cubicBezTo>
                  <a:cubicBezTo>
                    <a:pt x="92" y="73"/>
                    <a:pt x="83" y="42"/>
                    <a:pt x="83" y="42"/>
                  </a:cubicBezTo>
                  <a:cubicBezTo>
                    <a:pt x="83" y="42"/>
                    <a:pt x="77" y="86"/>
                    <a:pt x="63" y="85"/>
                  </a:cubicBezTo>
                  <a:cubicBezTo>
                    <a:pt x="52" y="83"/>
                    <a:pt x="57" y="39"/>
                    <a:pt x="57" y="39"/>
                  </a:cubicBezTo>
                  <a:cubicBezTo>
                    <a:pt x="57" y="39"/>
                    <a:pt x="42" y="81"/>
                    <a:pt x="32" y="79"/>
                  </a:cubicBezTo>
                  <a:cubicBezTo>
                    <a:pt x="21" y="77"/>
                    <a:pt x="33" y="37"/>
                    <a:pt x="34" y="33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1" name="Freeform 145">
              <a:extLst>
                <a:ext uri="{FF2B5EF4-FFF2-40B4-BE49-F238E27FC236}">
                  <a16:creationId xmlns:a16="http://schemas.microsoft.com/office/drawing/2014/main" id="{E892D318-C028-473D-B9FA-185304749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0563" y="5346701"/>
              <a:ext cx="334962" cy="268288"/>
            </a:xfrm>
            <a:custGeom>
              <a:avLst/>
              <a:gdLst>
                <a:gd name="T0" fmla="*/ 79 w 119"/>
                <a:gd name="T1" fmla="*/ 41 h 96"/>
                <a:gd name="T2" fmla="*/ 79 w 119"/>
                <a:gd name="T3" fmla="*/ 41 h 96"/>
                <a:gd name="T4" fmla="*/ 56 w 119"/>
                <a:gd name="T5" fmla="*/ 47 h 96"/>
                <a:gd name="T6" fmla="*/ 53 w 119"/>
                <a:gd name="T7" fmla="*/ 96 h 96"/>
                <a:gd name="T8" fmla="*/ 32 w 119"/>
                <a:gd name="T9" fmla="*/ 46 h 96"/>
                <a:gd name="T10" fmla="*/ 8 w 119"/>
                <a:gd name="T11" fmla="*/ 65 h 96"/>
                <a:gd name="T12" fmla="*/ 12 w 119"/>
                <a:gd name="T13" fmla="*/ 29 h 96"/>
                <a:gd name="T14" fmla="*/ 83 w 119"/>
                <a:gd name="T15" fmla="*/ 0 h 96"/>
                <a:gd name="T16" fmla="*/ 108 w 119"/>
                <a:gd name="T17" fmla="*/ 65 h 96"/>
                <a:gd name="T18" fmla="*/ 79 w 119"/>
                <a:gd name="T19" fmla="*/ 41 h 96"/>
                <a:gd name="T20" fmla="*/ 87 w 119"/>
                <a:gd name="T21" fmla="*/ 88 h 96"/>
                <a:gd name="T22" fmla="*/ 56 w 119"/>
                <a:gd name="T23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96"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56" y="47"/>
                  </a:moveTo>
                  <a:cubicBezTo>
                    <a:pt x="57" y="50"/>
                    <a:pt x="67" y="95"/>
                    <a:pt x="53" y="96"/>
                  </a:cubicBezTo>
                  <a:cubicBezTo>
                    <a:pt x="38" y="96"/>
                    <a:pt x="32" y="46"/>
                    <a:pt x="32" y="46"/>
                  </a:cubicBezTo>
                  <a:cubicBezTo>
                    <a:pt x="32" y="46"/>
                    <a:pt x="16" y="73"/>
                    <a:pt x="8" y="65"/>
                  </a:cubicBezTo>
                  <a:cubicBezTo>
                    <a:pt x="0" y="58"/>
                    <a:pt x="10" y="33"/>
                    <a:pt x="12" y="29"/>
                  </a:cubicBezTo>
                  <a:cubicBezTo>
                    <a:pt x="39" y="31"/>
                    <a:pt x="83" y="0"/>
                    <a:pt x="83" y="0"/>
                  </a:cubicBezTo>
                  <a:cubicBezTo>
                    <a:pt x="83" y="0"/>
                    <a:pt x="119" y="58"/>
                    <a:pt x="108" y="65"/>
                  </a:cubicBezTo>
                  <a:cubicBezTo>
                    <a:pt x="98" y="71"/>
                    <a:pt x="82" y="46"/>
                    <a:pt x="79" y="41"/>
                  </a:cubicBezTo>
                  <a:cubicBezTo>
                    <a:pt x="82" y="47"/>
                    <a:pt x="100" y="83"/>
                    <a:pt x="87" y="88"/>
                  </a:cubicBezTo>
                  <a:cubicBezTo>
                    <a:pt x="73" y="93"/>
                    <a:pt x="57" y="50"/>
                    <a:pt x="56" y="47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2" name="Freeform 146">
              <a:extLst>
                <a:ext uri="{FF2B5EF4-FFF2-40B4-BE49-F238E27FC236}">
                  <a16:creationId xmlns:a16="http://schemas.microsoft.com/office/drawing/2014/main" id="{57814E6C-A5C0-4D41-BFC2-69C54E305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4246563"/>
              <a:ext cx="284162" cy="242888"/>
            </a:xfrm>
            <a:custGeom>
              <a:avLst/>
              <a:gdLst>
                <a:gd name="T0" fmla="*/ 93 w 101"/>
                <a:gd name="T1" fmla="*/ 1 h 87"/>
                <a:gd name="T2" fmla="*/ 101 w 101"/>
                <a:gd name="T3" fmla="*/ 47 h 87"/>
                <a:gd name="T4" fmla="*/ 0 w 101"/>
                <a:gd name="T5" fmla="*/ 53 h 87"/>
                <a:gd name="T6" fmla="*/ 1 w 101"/>
                <a:gd name="T7" fmla="*/ 0 h 87"/>
                <a:gd name="T8" fmla="*/ 93 w 101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7">
                  <a:moveTo>
                    <a:pt x="93" y="1"/>
                  </a:moveTo>
                  <a:cubicBezTo>
                    <a:pt x="94" y="4"/>
                    <a:pt x="101" y="47"/>
                    <a:pt x="101" y="47"/>
                  </a:cubicBezTo>
                  <a:cubicBezTo>
                    <a:pt x="46" y="87"/>
                    <a:pt x="0" y="53"/>
                    <a:pt x="0" y="5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1" y="4"/>
                    <a:pt x="63" y="5"/>
                    <a:pt x="93" y="1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3" name="Freeform 147">
              <a:extLst>
                <a:ext uri="{FF2B5EF4-FFF2-40B4-BE49-F238E27FC236}">
                  <a16:creationId xmlns:a16="http://schemas.microsoft.com/office/drawing/2014/main" id="{D9C67F5B-55E2-4C52-9B43-7DEA7CF95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3013" y="4259263"/>
              <a:ext cx="263525" cy="68263"/>
            </a:xfrm>
            <a:custGeom>
              <a:avLst/>
              <a:gdLst>
                <a:gd name="T0" fmla="*/ 94 w 94"/>
                <a:gd name="T1" fmla="*/ 0 h 24"/>
                <a:gd name="T2" fmla="*/ 94 w 94"/>
                <a:gd name="T3" fmla="*/ 0 h 24"/>
                <a:gd name="T4" fmla="*/ 94 w 94"/>
                <a:gd name="T5" fmla="*/ 2 h 24"/>
                <a:gd name="T6" fmla="*/ 94 w 94"/>
                <a:gd name="T7" fmla="*/ 0 h 24"/>
                <a:gd name="T8" fmla="*/ 1 w 94"/>
                <a:gd name="T9" fmla="*/ 0 h 24"/>
                <a:gd name="T10" fmla="*/ 0 w 94"/>
                <a:gd name="T11" fmla="*/ 24 h 24"/>
                <a:gd name="T12" fmla="*/ 0 w 94"/>
                <a:gd name="T13" fmla="*/ 24 h 24"/>
                <a:gd name="T14" fmla="*/ 1 w 94"/>
                <a:gd name="T15" fmla="*/ 0 h 24"/>
                <a:gd name="T16" fmla="*/ 1 w 9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4"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4" y="2"/>
                    <a:pt x="94" y="2"/>
                  </a:cubicBezTo>
                  <a:cubicBezTo>
                    <a:pt x="94" y="2"/>
                    <a:pt x="94" y="1"/>
                    <a:pt x="94" y="0"/>
                  </a:cubicBezTo>
                  <a:moveTo>
                    <a:pt x="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4" name="Freeform 148">
              <a:extLst>
                <a:ext uri="{FF2B5EF4-FFF2-40B4-BE49-F238E27FC236}">
                  <a16:creationId xmlns:a16="http://schemas.microsoft.com/office/drawing/2014/main" id="{187C69F2-2CDE-482D-9F83-68A52582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4259263"/>
              <a:ext cx="266700" cy="68263"/>
            </a:xfrm>
            <a:custGeom>
              <a:avLst/>
              <a:gdLst>
                <a:gd name="T0" fmla="*/ 1 w 95"/>
                <a:gd name="T1" fmla="*/ 0 h 24"/>
                <a:gd name="T2" fmla="*/ 0 w 95"/>
                <a:gd name="T3" fmla="*/ 24 h 24"/>
                <a:gd name="T4" fmla="*/ 95 w 95"/>
                <a:gd name="T5" fmla="*/ 5 h 24"/>
                <a:gd name="T6" fmla="*/ 94 w 95"/>
                <a:gd name="T7" fmla="*/ 2 h 24"/>
                <a:gd name="T8" fmla="*/ 94 w 95"/>
                <a:gd name="T9" fmla="*/ 0 h 24"/>
                <a:gd name="T10" fmla="*/ 94 w 95"/>
                <a:gd name="T11" fmla="*/ 0 h 24"/>
                <a:gd name="T12" fmla="*/ 51 w 95"/>
                <a:gd name="T13" fmla="*/ 3 h 24"/>
                <a:gd name="T14" fmla="*/ 50 w 95"/>
                <a:gd name="T15" fmla="*/ 3 h 24"/>
                <a:gd name="T16" fmla="*/ 50 w 95"/>
                <a:gd name="T17" fmla="*/ 3 h 24"/>
                <a:gd name="T18" fmla="*/ 50 w 95"/>
                <a:gd name="T19" fmla="*/ 3 h 24"/>
                <a:gd name="T20" fmla="*/ 50 w 95"/>
                <a:gd name="T21" fmla="*/ 3 h 24"/>
                <a:gd name="T22" fmla="*/ 5 w 95"/>
                <a:gd name="T23" fmla="*/ 0 h 24"/>
                <a:gd name="T24" fmla="*/ 3 w 95"/>
                <a:gd name="T25" fmla="*/ 0 h 24"/>
                <a:gd name="T26" fmla="*/ 3 w 95"/>
                <a:gd name="T27" fmla="*/ 0 h 24"/>
                <a:gd name="T28" fmla="*/ 1 w 95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4">
                  <a:moveTo>
                    <a:pt x="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3" y="22"/>
                    <a:pt x="66" y="18"/>
                    <a:pt x="95" y="5"/>
                  </a:cubicBezTo>
                  <a:cubicBezTo>
                    <a:pt x="95" y="4"/>
                    <a:pt x="94" y="3"/>
                    <a:pt x="94" y="2"/>
                  </a:cubicBezTo>
                  <a:cubicBezTo>
                    <a:pt x="94" y="2"/>
                    <a:pt x="94" y="1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0" y="2"/>
                    <a:pt x="65" y="3"/>
                    <a:pt x="5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5" y="3"/>
                    <a:pt x="20" y="2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5" name="Freeform 149">
              <a:extLst>
                <a:ext uri="{FF2B5EF4-FFF2-40B4-BE49-F238E27FC236}">
                  <a16:creationId xmlns:a16="http://schemas.microsoft.com/office/drawing/2014/main" id="{70B48C85-E3E6-4A17-A351-DD3FE7A15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4273551"/>
              <a:ext cx="284162" cy="215900"/>
            </a:xfrm>
            <a:custGeom>
              <a:avLst/>
              <a:gdLst>
                <a:gd name="T0" fmla="*/ 0 w 101"/>
                <a:gd name="T1" fmla="*/ 19 h 77"/>
                <a:gd name="T2" fmla="*/ 0 w 101"/>
                <a:gd name="T3" fmla="*/ 43 h 77"/>
                <a:gd name="T4" fmla="*/ 101 w 101"/>
                <a:gd name="T5" fmla="*/ 37 h 77"/>
                <a:gd name="T6" fmla="*/ 95 w 101"/>
                <a:gd name="T7" fmla="*/ 0 h 77"/>
                <a:gd name="T8" fmla="*/ 0 w 101"/>
                <a:gd name="T9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0" y="19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46" y="77"/>
                    <a:pt x="101" y="37"/>
                  </a:cubicBezTo>
                  <a:cubicBezTo>
                    <a:pt x="101" y="37"/>
                    <a:pt x="97" y="13"/>
                    <a:pt x="95" y="0"/>
                  </a:cubicBezTo>
                  <a:cubicBezTo>
                    <a:pt x="66" y="13"/>
                    <a:pt x="33" y="17"/>
                    <a:pt x="0" y="19"/>
                  </a:cubicBezTo>
                  <a:close/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6" name="Freeform 150">
              <a:extLst>
                <a:ext uri="{FF2B5EF4-FFF2-40B4-BE49-F238E27FC236}">
                  <a16:creationId xmlns:a16="http://schemas.microsoft.com/office/drawing/2014/main" id="{3C953C80-7742-4017-875B-8E394137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3154363"/>
              <a:ext cx="1423987" cy="1117600"/>
            </a:xfrm>
            <a:custGeom>
              <a:avLst/>
              <a:gdLst>
                <a:gd name="T0" fmla="*/ 167 w 506"/>
                <a:gd name="T1" fmla="*/ 394 h 398"/>
                <a:gd name="T2" fmla="*/ 29 w 506"/>
                <a:gd name="T3" fmla="*/ 326 h 398"/>
                <a:gd name="T4" fmla="*/ 11 w 506"/>
                <a:gd name="T5" fmla="*/ 111 h 398"/>
                <a:gd name="T6" fmla="*/ 11 w 506"/>
                <a:gd name="T7" fmla="*/ 111 h 398"/>
                <a:gd name="T8" fmla="*/ 57 w 506"/>
                <a:gd name="T9" fmla="*/ 66 h 398"/>
                <a:gd name="T10" fmla="*/ 86 w 506"/>
                <a:gd name="T11" fmla="*/ 103 h 398"/>
                <a:gd name="T12" fmla="*/ 168 w 506"/>
                <a:gd name="T13" fmla="*/ 0 h 398"/>
                <a:gd name="T14" fmla="*/ 213 w 506"/>
                <a:gd name="T15" fmla="*/ 122 h 398"/>
                <a:gd name="T16" fmla="*/ 266 w 506"/>
                <a:gd name="T17" fmla="*/ 80 h 398"/>
                <a:gd name="T18" fmla="*/ 339 w 506"/>
                <a:gd name="T19" fmla="*/ 126 h 398"/>
                <a:gd name="T20" fmla="*/ 390 w 506"/>
                <a:gd name="T21" fmla="*/ 70 h 398"/>
                <a:gd name="T22" fmla="*/ 413 w 506"/>
                <a:gd name="T23" fmla="*/ 126 h 398"/>
                <a:gd name="T24" fmla="*/ 420 w 506"/>
                <a:gd name="T25" fmla="*/ 223 h 398"/>
                <a:gd name="T26" fmla="*/ 429 w 506"/>
                <a:gd name="T27" fmla="*/ 216 h 398"/>
                <a:gd name="T28" fmla="*/ 475 w 506"/>
                <a:gd name="T29" fmla="*/ 219 h 398"/>
                <a:gd name="T30" fmla="*/ 398 w 506"/>
                <a:gd name="T31" fmla="*/ 311 h 398"/>
                <a:gd name="T32" fmla="*/ 351 w 506"/>
                <a:gd name="T33" fmla="*/ 366 h 398"/>
                <a:gd name="T34" fmla="*/ 260 w 506"/>
                <a:gd name="T35" fmla="*/ 394 h 398"/>
                <a:gd name="T36" fmla="*/ 167 w 506"/>
                <a:gd name="T37" fmla="*/ 39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6" h="398">
                  <a:moveTo>
                    <a:pt x="167" y="394"/>
                  </a:moveTo>
                  <a:cubicBezTo>
                    <a:pt x="105" y="386"/>
                    <a:pt x="50" y="363"/>
                    <a:pt x="29" y="326"/>
                  </a:cubicBezTo>
                  <a:cubicBezTo>
                    <a:pt x="0" y="272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26" y="105"/>
                    <a:pt x="42" y="86"/>
                    <a:pt x="57" y="66"/>
                  </a:cubicBezTo>
                  <a:cubicBezTo>
                    <a:pt x="57" y="86"/>
                    <a:pt x="65" y="102"/>
                    <a:pt x="86" y="103"/>
                  </a:cubicBezTo>
                  <a:cubicBezTo>
                    <a:pt x="141" y="103"/>
                    <a:pt x="167" y="5"/>
                    <a:pt x="168" y="0"/>
                  </a:cubicBezTo>
                  <a:cubicBezTo>
                    <a:pt x="168" y="6"/>
                    <a:pt x="153" y="125"/>
                    <a:pt x="213" y="122"/>
                  </a:cubicBezTo>
                  <a:cubicBezTo>
                    <a:pt x="240" y="120"/>
                    <a:pt x="257" y="101"/>
                    <a:pt x="266" y="80"/>
                  </a:cubicBezTo>
                  <a:cubicBezTo>
                    <a:pt x="282" y="106"/>
                    <a:pt x="311" y="132"/>
                    <a:pt x="339" y="126"/>
                  </a:cubicBezTo>
                  <a:cubicBezTo>
                    <a:pt x="392" y="113"/>
                    <a:pt x="389" y="73"/>
                    <a:pt x="390" y="70"/>
                  </a:cubicBezTo>
                  <a:cubicBezTo>
                    <a:pt x="390" y="68"/>
                    <a:pt x="399" y="100"/>
                    <a:pt x="413" y="126"/>
                  </a:cubicBezTo>
                  <a:cubicBezTo>
                    <a:pt x="413" y="137"/>
                    <a:pt x="410" y="195"/>
                    <a:pt x="420" y="223"/>
                  </a:cubicBezTo>
                  <a:cubicBezTo>
                    <a:pt x="423" y="220"/>
                    <a:pt x="426" y="218"/>
                    <a:pt x="429" y="216"/>
                  </a:cubicBezTo>
                  <a:cubicBezTo>
                    <a:pt x="443" y="207"/>
                    <a:pt x="461" y="205"/>
                    <a:pt x="475" y="219"/>
                  </a:cubicBezTo>
                  <a:cubicBezTo>
                    <a:pt x="506" y="251"/>
                    <a:pt x="463" y="337"/>
                    <a:pt x="398" y="311"/>
                  </a:cubicBezTo>
                  <a:cubicBezTo>
                    <a:pt x="387" y="334"/>
                    <a:pt x="371" y="354"/>
                    <a:pt x="351" y="366"/>
                  </a:cubicBezTo>
                  <a:cubicBezTo>
                    <a:pt x="326" y="381"/>
                    <a:pt x="294" y="390"/>
                    <a:pt x="260" y="394"/>
                  </a:cubicBezTo>
                  <a:cubicBezTo>
                    <a:pt x="230" y="398"/>
                    <a:pt x="197" y="398"/>
                    <a:pt x="167" y="394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7" name="Freeform 151">
              <a:extLst>
                <a:ext uri="{FF2B5EF4-FFF2-40B4-BE49-F238E27FC236}">
                  <a16:creationId xmlns:a16="http://schemas.microsoft.com/office/drawing/2014/main" id="{2CA15F39-D028-47BF-8454-E2FE05B8E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625" y="3341688"/>
              <a:ext cx="128587" cy="166688"/>
            </a:xfrm>
            <a:custGeom>
              <a:avLst/>
              <a:gdLst>
                <a:gd name="T0" fmla="*/ 1 w 46"/>
                <a:gd name="T1" fmla="*/ 53 h 59"/>
                <a:gd name="T2" fmla="*/ 0 w 46"/>
                <a:gd name="T3" fmla="*/ 59 h 59"/>
                <a:gd name="T4" fmla="*/ 0 w 46"/>
                <a:gd name="T5" fmla="*/ 59 h 59"/>
                <a:gd name="T6" fmla="*/ 1 w 46"/>
                <a:gd name="T7" fmla="*/ 53 h 59"/>
                <a:gd name="T8" fmla="*/ 5 w 46"/>
                <a:gd name="T9" fmla="*/ 42 h 59"/>
                <a:gd name="T10" fmla="*/ 5 w 46"/>
                <a:gd name="T11" fmla="*/ 42 h 59"/>
                <a:gd name="T12" fmla="*/ 5 w 46"/>
                <a:gd name="T13" fmla="*/ 42 h 59"/>
                <a:gd name="T14" fmla="*/ 5 w 46"/>
                <a:gd name="T15" fmla="*/ 42 h 59"/>
                <a:gd name="T16" fmla="*/ 5 w 46"/>
                <a:gd name="T17" fmla="*/ 42 h 59"/>
                <a:gd name="T18" fmla="*/ 5 w 46"/>
                <a:gd name="T19" fmla="*/ 42 h 59"/>
                <a:gd name="T20" fmla="*/ 5 w 46"/>
                <a:gd name="T21" fmla="*/ 42 h 59"/>
                <a:gd name="T22" fmla="*/ 5 w 46"/>
                <a:gd name="T23" fmla="*/ 42 h 59"/>
                <a:gd name="T24" fmla="*/ 5 w 46"/>
                <a:gd name="T25" fmla="*/ 42 h 59"/>
                <a:gd name="T26" fmla="*/ 5 w 46"/>
                <a:gd name="T27" fmla="*/ 42 h 59"/>
                <a:gd name="T28" fmla="*/ 5 w 46"/>
                <a:gd name="T29" fmla="*/ 42 h 59"/>
                <a:gd name="T30" fmla="*/ 5 w 46"/>
                <a:gd name="T31" fmla="*/ 42 h 59"/>
                <a:gd name="T32" fmla="*/ 5 w 46"/>
                <a:gd name="T33" fmla="*/ 42 h 59"/>
                <a:gd name="T34" fmla="*/ 5 w 46"/>
                <a:gd name="T35" fmla="*/ 42 h 59"/>
                <a:gd name="T36" fmla="*/ 5 w 46"/>
                <a:gd name="T37" fmla="*/ 42 h 59"/>
                <a:gd name="T38" fmla="*/ 5 w 46"/>
                <a:gd name="T39" fmla="*/ 42 h 59"/>
                <a:gd name="T40" fmla="*/ 5 w 46"/>
                <a:gd name="T41" fmla="*/ 42 h 59"/>
                <a:gd name="T42" fmla="*/ 5 w 46"/>
                <a:gd name="T43" fmla="*/ 42 h 59"/>
                <a:gd name="T44" fmla="*/ 5 w 46"/>
                <a:gd name="T45" fmla="*/ 42 h 59"/>
                <a:gd name="T46" fmla="*/ 5 w 46"/>
                <a:gd name="T47" fmla="*/ 42 h 59"/>
                <a:gd name="T48" fmla="*/ 5 w 46"/>
                <a:gd name="T49" fmla="*/ 42 h 59"/>
                <a:gd name="T50" fmla="*/ 5 w 46"/>
                <a:gd name="T51" fmla="*/ 42 h 59"/>
                <a:gd name="T52" fmla="*/ 5 w 46"/>
                <a:gd name="T53" fmla="*/ 42 h 59"/>
                <a:gd name="T54" fmla="*/ 5 w 46"/>
                <a:gd name="T55" fmla="*/ 42 h 59"/>
                <a:gd name="T56" fmla="*/ 46 w 46"/>
                <a:gd name="T57" fmla="*/ 0 h 59"/>
                <a:gd name="T58" fmla="*/ 5 w 46"/>
                <a:gd name="T59" fmla="*/ 42 h 59"/>
                <a:gd name="T60" fmla="*/ 46 w 46"/>
                <a:gd name="T61" fmla="*/ 0 h 59"/>
                <a:gd name="T62" fmla="*/ 46 w 46"/>
                <a:gd name="T6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59">
                  <a:moveTo>
                    <a:pt x="1" y="53"/>
                  </a:moveTo>
                  <a:cubicBezTo>
                    <a:pt x="1" y="54"/>
                    <a:pt x="0" y="56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6"/>
                    <a:pt x="1" y="54"/>
                    <a:pt x="1" y="53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46" y="0"/>
                  </a:moveTo>
                  <a:cubicBezTo>
                    <a:pt x="33" y="18"/>
                    <a:pt x="19" y="34"/>
                    <a:pt x="5" y="42"/>
                  </a:cubicBezTo>
                  <a:cubicBezTo>
                    <a:pt x="19" y="34"/>
                    <a:pt x="33" y="18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8" name="Freeform 152">
              <a:extLst>
                <a:ext uri="{FF2B5EF4-FFF2-40B4-BE49-F238E27FC236}">
                  <a16:creationId xmlns:a16="http://schemas.microsoft.com/office/drawing/2014/main" id="{4610F568-70B8-4ADF-A51E-863F0E23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25" y="3341688"/>
              <a:ext cx="128587" cy="166688"/>
            </a:xfrm>
            <a:custGeom>
              <a:avLst/>
              <a:gdLst>
                <a:gd name="T0" fmla="*/ 46 w 46"/>
                <a:gd name="T1" fmla="*/ 0 h 59"/>
                <a:gd name="T2" fmla="*/ 5 w 46"/>
                <a:gd name="T3" fmla="*/ 42 h 59"/>
                <a:gd name="T4" fmla="*/ 5 w 46"/>
                <a:gd name="T5" fmla="*/ 42 h 59"/>
                <a:gd name="T6" fmla="*/ 5 w 46"/>
                <a:gd name="T7" fmla="*/ 42 h 59"/>
                <a:gd name="T8" fmla="*/ 5 w 46"/>
                <a:gd name="T9" fmla="*/ 42 h 59"/>
                <a:gd name="T10" fmla="*/ 5 w 46"/>
                <a:gd name="T11" fmla="*/ 42 h 59"/>
                <a:gd name="T12" fmla="*/ 5 w 46"/>
                <a:gd name="T13" fmla="*/ 42 h 59"/>
                <a:gd name="T14" fmla="*/ 5 w 46"/>
                <a:gd name="T15" fmla="*/ 42 h 59"/>
                <a:gd name="T16" fmla="*/ 5 w 46"/>
                <a:gd name="T17" fmla="*/ 42 h 59"/>
                <a:gd name="T18" fmla="*/ 5 w 46"/>
                <a:gd name="T19" fmla="*/ 42 h 59"/>
                <a:gd name="T20" fmla="*/ 5 w 46"/>
                <a:gd name="T21" fmla="*/ 42 h 59"/>
                <a:gd name="T22" fmla="*/ 5 w 46"/>
                <a:gd name="T23" fmla="*/ 42 h 59"/>
                <a:gd name="T24" fmla="*/ 5 w 46"/>
                <a:gd name="T25" fmla="*/ 42 h 59"/>
                <a:gd name="T26" fmla="*/ 5 w 46"/>
                <a:gd name="T27" fmla="*/ 42 h 59"/>
                <a:gd name="T28" fmla="*/ 5 w 46"/>
                <a:gd name="T29" fmla="*/ 42 h 59"/>
                <a:gd name="T30" fmla="*/ 5 w 46"/>
                <a:gd name="T31" fmla="*/ 42 h 59"/>
                <a:gd name="T32" fmla="*/ 5 w 46"/>
                <a:gd name="T33" fmla="*/ 42 h 59"/>
                <a:gd name="T34" fmla="*/ 5 w 46"/>
                <a:gd name="T35" fmla="*/ 42 h 59"/>
                <a:gd name="T36" fmla="*/ 1 w 46"/>
                <a:gd name="T37" fmla="*/ 44 h 59"/>
                <a:gd name="T38" fmla="*/ 1 w 46"/>
                <a:gd name="T39" fmla="*/ 44 h 59"/>
                <a:gd name="T40" fmla="*/ 1 w 46"/>
                <a:gd name="T41" fmla="*/ 44 h 59"/>
                <a:gd name="T42" fmla="*/ 1 w 46"/>
                <a:gd name="T43" fmla="*/ 44 h 59"/>
                <a:gd name="T44" fmla="*/ 1 w 46"/>
                <a:gd name="T45" fmla="*/ 44 h 59"/>
                <a:gd name="T46" fmla="*/ 1 w 46"/>
                <a:gd name="T47" fmla="*/ 53 h 59"/>
                <a:gd name="T48" fmla="*/ 0 w 46"/>
                <a:gd name="T49" fmla="*/ 59 h 59"/>
                <a:gd name="T50" fmla="*/ 46 w 46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59">
                  <a:moveTo>
                    <a:pt x="46" y="0"/>
                  </a:moveTo>
                  <a:cubicBezTo>
                    <a:pt x="33" y="18"/>
                    <a:pt x="19" y="34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7"/>
                    <a:pt x="1" y="53"/>
                  </a:cubicBezTo>
                  <a:cubicBezTo>
                    <a:pt x="1" y="54"/>
                    <a:pt x="0" y="56"/>
                    <a:pt x="0" y="59"/>
                  </a:cubicBezTo>
                  <a:cubicBezTo>
                    <a:pt x="24" y="47"/>
                    <a:pt x="45" y="29"/>
                    <a:pt x="46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9" name="Freeform 153">
              <a:extLst>
                <a:ext uri="{FF2B5EF4-FFF2-40B4-BE49-F238E27FC236}">
                  <a16:creationId xmlns:a16="http://schemas.microsoft.com/office/drawing/2014/main" id="{072F4C54-5264-4768-ACB1-69058892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0" y="3286126"/>
              <a:ext cx="133350" cy="146050"/>
            </a:xfrm>
            <a:custGeom>
              <a:avLst/>
              <a:gdLst>
                <a:gd name="T0" fmla="*/ 47 w 47"/>
                <a:gd name="T1" fmla="*/ 0 h 52"/>
                <a:gd name="T2" fmla="*/ 35 w 47"/>
                <a:gd name="T3" fmla="*/ 21 h 52"/>
                <a:gd name="T4" fmla="*/ 0 w 47"/>
                <a:gd name="T5" fmla="*/ 52 h 52"/>
                <a:gd name="T6" fmla="*/ 0 w 47"/>
                <a:gd name="T7" fmla="*/ 52 h 52"/>
                <a:gd name="T8" fmla="*/ 0 w 47"/>
                <a:gd name="T9" fmla="*/ 52 h 52"/>
                <a:gd name="T10" fmla="*/ 47 w 4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2">
                  <a:moveTo>
                    <a:pt x="47" y="0"/>
                  </a:moveTo>
                  <a:cubicBezTo>
                    <a:pt x="43" y="7"/>
                    <a:pt x="39" y="15"/>
                    <a:pt x="35" y="21"/>
                  </a:cubicBezTo>
                  <a:cubicBezTo>
                    <a:pt x="25" y="35"/>
                    <a:pt x="14" y="47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44"/>
                    <a:pt x="36" y="22"/>
                    <a:pt x="47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0" name="Freeform 154">
              <a:extLst>
                <a:ext uri="{FF2B5EF4-FFF2-40B4-BE49-F238E27FC236}">
                  <a16:creationId xmlns:a16="http://schemas.microsoft.com/office/drawing/2014/main" id="{62DBCC88-07B7-492E-AC6B-5463F745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575" y="3195638"/>
              <a:ext cx="71437" cy="149225"/>
            </a:xfrm>
            <a:custGeom>
              <a:avLst/>
              <a:gdLst>
                <a:gd name="T0" fmla="*/ 25 w 25"/>
                <a:gd name="T1" fmla="*/ 0 h 53"/>
                <a:gd name="T2" fmla="*/ 0 w 25"/>
                <a:gd name="T3" fmla="*/ 53 h 53"/>
                <a:gd name="T4" fmla="*/ 12 w 25"/>
                <a:gd name="T5" fmla="*/ 32 h 53"/>
                <a:gd name="T6" fmla="*/ 25 w 25"/>
                <a:gd name="T7" fmla="*/ 0 h 53"/>
                <a:gd name="T8" fmla="*/ 25 w 25"/>
                <a:gd name="T9" fmla="*/ 0 h 53"/>
                <a:gd name="T10" fmla="*/ 25 w 25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3">
                  <a:moveTo>
                    <a:pt x="25" y="0"/>
                  </a:moveTo>
                  <a:cubicBezTo>
                    <a:pt x="20" y="14"/>
                    <a:pt x="12" y="35"/>
                    <a:pt x="0" y="53"/>
                  </a:cubicBezTo>
                  <a:cubicBezTo>
                    <a:pt x="4" y="47"/>
                    <a:pt x="8" y="39"/>
                    <a:pt x="12" y="32"/>
                  </a:cubicBezTo>
                  <a:cubicBezTo>
                    <a:pt x="18" y="21"/>
                    <a:pt x="22" y="9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12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1" name="Freeform 155">
              <a:extLst>
                <a:ext uri="{FF2B5EF4-FFF2-40B4-BE49-F238E27FC236}">
                  <a16:creationId xmlns:a16="http://schemas.microsoft.com/office/drawing/2014/main" id="{75674CFD-A130-4115-A213-00C2B82E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0" y="3195638"/>
              <a:ext cx="169862" cy="236538"/>
            </a:xfrm>
            <a:custGeom>
              <a:avLst/>
              <a:gdLst>
                <a:gd name="T0" fmla="*/ 60 w 60"/>
                <a:gd name="T1" fmla="*/ 0 h 84"/>
                <a:gd name="T2" fmla="*/ 47 w 60"/>
                <a:gd name="T3" fmla="*/ 32 h 84"/>
                <a:gd name="T4" fmla="*/ 0 w 60"/>
                <a:gd name="T5" fmla="*/ 84 h 84"/>
                <a:gd name="T6" fmla="*/ 4 w 60"/>
                <a:gd name="T7" fmla="*/ 84 h 84"/>
                <a:gd name="T8" fmla="*/ 4 w 60"/>
                <a:gd name="T9" fmla="*/ 84 h 84"/>
                <a:gd name="T10" fmla="*/ 4 w 60"/>
                <a:gd name="T11" fmla="*/ 84 h 84"/>
                <a:gd name="T12" fmla="*/ 60 w 60"/>
                <a:gd name="T13" fmla="*/ 2 h 84"/>
                <a:gd name="T14" fmla="*/ 60 w 60"/>
                <a:gd name="T15" fmla="*/ 2 h 84"/>
                <a:gd name="T16" fmla="*/ 60 w 60"/>
                <a:gd name="T17" fmla="*/ 1 h 84"/>
                <a:gd name="T18" fmla="*/ 60 w 60"/>
                <a:gd name="T19" fmla="*/ 1 h 84"/>
                <a:gd name="T20" fmla="*/ 60 w 60"/>
                <a:gd name="T21" fmla="*/ 1 h 84"/>
                <a:gd name="T22" fmla="*/ 60 w 60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84">
                  <a:moveTo>
                    <a:pt x="60" y="0"/>
                  </a:moveTo>
                  <a:cubicBezTo>
                    <a:pt x="57" y="9"/>
                    <a:pt x="53" y="21"/>
                    <a:pt x="47" y="32"/>
                  </a:cubicBezTo>
                  <a:cubicBezTo>
                    <a:pt x="36" y="54"/>
                    <a:pt x="20" y="76"/>
                    <a:pt x="0" y="84"/>
                  </a:cubicBezTo>
                  <a:cubicBezTo>
                    <a:pt x="1" y="84"/>
                    <a:pt x="2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0" y="84"/>
                    <a:pt x="52" y="40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2" name="Freeform 156">
              <a:extLst>
                <a:ext uri="{FF2B5EF4-FFF2-40B4-BE49-F238E27FC236}">
                  <a16:creationId xmlns:a16="http://schemas.microsoft.com/office/drawing/2014/main" id="{2CB270B0-7053-4FE9-AF55-405A469FC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3378201"/>
              <a:ext cx="20637" cy="31750"/>
            </a:xfrm>
            <a:custGeom>
              <a:avLst/>
              <a:gdLst>
                <a:gd name="T0" fmla="*/ 0 w 7"/>
                <a:gd name="T1" fmla="*/ 0 h 11"/>
                <a:gd name="T2" fmla="*/ 0 w 7"/>
                <a:gd name="T3" fmla="*/ 0 h 11"/>
                <a:gd name="T4" fmla="*/ 7 w 7"/>
                <a:gd name="T5" fmla="*/ 11 h 11"/>
                <a:gd name="T6" fmla="*/ 7 w 7"/>
                <a:gd name="T7" fmla="*/ 11 h 11"/>
                <a:gd name="T8" fmla="*/ 7 w 7"/>
                <a:gd name="T9" fmla="*/ 11 h 11"/>
                <a:gd name="T10" fmla="*/ 0 w 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7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7"/>
                    <a:pt x="2" y="4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3" name="Freeform 157">
              <a:extLst>
                <a:ext uri="{FF2B5EF4-FFF2-40B4-BE49-F238E27FC236}">
                  <a16:creationId xmlns:a16="http://schemas.microsoft.com/office/drawing/2014/main" id="{3285BD53-FAB4-40B5-A88F-8F299061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378201"/>
              <a:ext cx="7937" cy="17463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6 h 6"/>
                <a:gd name="T4" fmla="*/ 0 w 3"/>
                <a:gd name="T5" fmla="*/ 6 h 6"/>
                <a:gd name="T6" fmla="*/ 3 w 3"/>
                <a:gd name="T7" fmla="*/ 0 h 6"/>
                <a:gd name="T8" fmla="*/ 3 w 3"/>
                <a:gd name="T9" fmla="*/ 0 h 6"/>
                <a:gd name="T10" fmla="*/ 3 w 3"/>
                <a:gd name="T11" fmla="*/ 0 h 6"/>
                <a:gd name="T12" fmla="*/ 3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2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4" name="Freeform 158">
              <a:extLst>
                <a:ext uri="{FF2B5EF4-FFF2-40B4-BE49-F238E27FC236}">
                  <a16:creationId xmlns:a16="http://schemas.microsoft.com/office/drawing/2014/main" id="{98837FAA-0FF1-48CE-B107-2D14E9EC0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6350" y="3424238"/>
              <a:ext cx="58737" cy="63500"/>
            </a:xfrm>
            <a:custGeom>
              <a:avLst/>
              <a:gdLst>
                <a:gd name="T0" fmla="*/ 21 w 21"/>
                <a:gd name="T1" fmla="*/ 23 h 23"/>
                <a:gd name="T2" fmla="*/ 21 w 21"/>
                <a:gd name="T3" fmla="*/ 23 h 23"/>
                <a:gd name="T4" fmla="*/ 21 w 21"/>
                <a:gd name="T5" fmla="*/ 23 h 23"/>
                <a:gd name="T6" fmla="*/ 21 w 21"/>
                <a:gd name="T7" fmla="*/ 23 h 23"/>
                <a:gd name="T8" fmla="*/ 21 w 21"/>
                <a:gd name="T9" fmla="*/ 23 h 23"/>
                <a:gd name="T10" fmla="*/ 21 w 21"/>
                <a:gd name="T11" fmla="*/ 23 h 23"/>
                <a:gd name="T12" fmla="*/ 21 w 21"/>
                <a:gd name="T13" fmla="*/ 23 h 23"/>
                <a:gd name="T14" fmla="*/ 21 w 21"/>
                <a:gd name="T15" fmla="*/ 23 h 23"/>
                <a:gd name="T16" fmla="*/ 21 w 21"/>
                <a:gd name="T17" fmla="*/ 23 h 23"/>
                <a:gd name="T18" fmla="*/ 21 w 21"/>
                <a:gd name="T19" fmla="*/ 23 h 23"/>
                <a:gd name="T20" fmla="*/ 21 w 21"/>
                <a:gd name="T21" fmla="*/ 23 h 23"/>
                <a:gd name="T22" fmla="*/ 21 w 21"/>
                <a:gd name="T23" fmla="*/ 23 h 23"/>
                <a:gd name="T24" fmla="*/ 21 w 21"/>
                <a:gd name="T25" fmla="*/ 23 h 23"/>
                <a:gd name="T26" fmla="*/ 21 w 21"/>
                <a:gd name="T27" fmla="*/ 23 h 23"/>
                <a:gd name="T28" fmla="*/ 21 w 21"/>
                <a:gd name="T29" fmla="*/ 23 h 23"/>
                <a:gd name="T30" fmla="*/ 0 w 21"/>
                <a:gd name="T31" fmla="*/ 0 h 23"/>
                <a:gd name="T32" fmla="*/ 0 w 21"/>
                <a:gd name="T33" fmla="*/ 0 h 23"/>
                <a:gd name="T34" fmla="*/ 21 w 21"/>
                <a:gd name="T35" fmla="*/ 23 h 23"/>
                <a:gd name="T36" fmla="*/ 0 w 21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1" y="19"/>
                    <a:pt x="21" y="23"/>
                  </a:cubicBezTo>
                  <a:cubicBezTo>
                    <a:pt x="11" y="19"/>
                    <a:pt x="5" y="1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5" name="Freeform 159">
              <a:extLst>
                <a:ext uri="{FF2B5EF4-FFF2-40B4-BE49-F238E27FC236}">
                  <a16:creationId xmlns:a16="http://schemas.microsoft.com/office/drawing/2014/main" id="{A5C9C3DC-36DB-4B82-A20E-FE800E712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3378201"/>
              <a:ext cx="273050" cy="141288"/>
            </a:xfrm>
            <a:custGeom>
              <a:avLst/>
              <a:gdLst>
                <a:gd name="T0" fmla="*/ 90 w 97"/>
                <a:gd name="T1" fmla="*/ 0 h 50"/>
                <a:gd name="T2" fmla="*/ 87 w 97"/>
                <a:gd name="T3" fmla="*/ 6 h 50"/>
                <a:gd name="T4" fmla="*/ 37 w 97"/>
                <a:gd name="T5" fmla="*/ 42 h 50"/>
                <a:gd name="T6" fmla="*/ 37 w 97"/>
                <a:gd name="T7" fmla="*/ 42 h 50"/>
                <a:gd name="T8" fmla="*/ 35 w 97"/>
                <a:gd name="T9" fmla="*/ 42 h 50"/>
                <a:gd name="T10" fmla="*/ 21 w 97"/>
                <a:gd name="T11" fmla="*/ 39 h 50"/>
                <a:gd name="T12" fmla="*/ 21 w 97"/>
                <a:gd name="T13" fmla="*/ 39 h 50"/>
                <a:gd name="T14" fmla="*/ 21 w 97"/>
                <a:gd name="T15" fmla="*/ 39 h 50"/>
                <a:gd name="T16" fmla="*/ 21 w 97"/>
                <a:gd name="T17" fmla="*/ 39 h 50"/>
                <a:gd name="T18" fmla="*/ 21 w 97"/>
                <a:gd name="T19" fmla="*/ 39 h 50"/>
                <a:gd name="T20" fmla="*/ 21 w 97"/>
                <a:gd name="T21" fmla="*/ 39 h 50"/>
                <a:gd name="T22" fmla="*/ 21 w 97"/>
                <a:gd name="T23" fmla="*/ 39 h 50"/>
                <a:gd name="T24" fmla="*/ 21 w 97"/>
                <a:gd name="T25" fmla="*/ 39 h 50"/>
                <a:gd name="T26" fmla="*/ 21 w 97"/>
                <a:gd name="T27" fmla="*/ 39 h 50"/>
                <a:gd name="T28" fmla="*/ 21 w 97"/>
                <a:gd name="T29" fmla="*/ 39 h 50"/>
                <a:gd name="T30" fmla="*/ 21 w 97"/>
                <a:gd name="T31" fmla="*/ 39 h 50"/>
                <a:gd name="T32" fmla="*/ 0 w 97"/>
                <a:gd name="T33" fmla="*/ 16 h 50"/>
                <a:gd name="T34" fmla="*/ 5 w 97"/>
                <a:gd name="T35" fmla="*/ 29 h 50"/>
                <a:gd name="T36" fmla="*/ 6 w 97"/>
                <a:gd name="T37" fmla="*/ 29 h 50"/>
                <a:gd name="T38" fmla="*/ 42 w 97"/>
                <a:gd name="T39" fmla="*/ 50 h 50"/>
                <a:gd name="T40" fmla="*/ 42 w 97"/>
                <a:gd name="T41" fmla="*/ 50 h 50"/>
                <a:gd name="T42" fmla="*/ 42 w 97"/>
                <a:gd name="T43" fmla="*/ 50 h 50"/>
                <a:gd name="T44" fmla="*/ 97 w 97"/>
                <a:gd name="T45" fmla="*/ 11 h 50"/>
                <a:gd name="T46" fmla="*/ 97 w 97"/>
                <a:gd name="T47" fmla="*/ 11 h 50"/>
                <a:gd name="T48" fmla="*/ 90 w 97"/>
                <a:gd name="T49" fmla="*/ 0 h 50"/>
                <a:gd name="T50" fmla="*/ 90 w 97"/>
                <a:gd name="T5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0" y="0"/>
                  </a:moveTo>
                  <a:cubicBezTo>
                    <a:pt x="89" y="2"/>
                    <a:pt x="88" y="4"/>
                    <a:pt x="87" y="6"/>
                  </a:cubicBezTo>
                  <a:cubicBezTo>
                    <a:pt x="78" y="24"/>
                    <a:pt x="61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5" y="42"/>
                    <a:pt x="35" y="42"/>
                  </a:cubicBezTo>
                  <a:cubicBezTo>
                    <a:pt x="30" y="42"/>
                    <a:pt x="25" y="41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1" y="35"/>
                    <a:pt x="5" y="26"/>
                    <a:pt x="0" y="16"/>
                  </a:cubicBezTo>
                  <a:cubicBezTo>
                    <a:pt x="1" y="20"/>
                    <a:pt x="3" y="24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17" y="44"/>
                    <a:pt x="29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63" y="50"/>
                    <a:pt x="84" y="32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7"/>
                    <a:pt x="92" y="4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6" name="Freeform 160">
              <a:extLst>
                <a:ext uri="{FF2B5EF4-FFF2-40B4-BE49-F238E27FC236}">
                  <a16:creationId xmlns:a16="http://schemas.microsoft.com/office/drawing/2014/main" id="{22A822B9-6B6E-40E9-A2B2-EAE8EC83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3351213"/>
              <a:ext cx="15875" cy="66675"/>
            </a:xfrm>
            <a:custGeom>
              <a:avLst/>
              <a:gdLst>
                <a:gd name="T0" fmla="*/ 6 w 6"/>
                <a:gd name="T1" fmla="*/ 0 h 24"/>
                <a:gd name="T2" fmla="*/ 6 w 6"/>
                <a:gd name="T3" fmla="*/ 0 h 24"/>
                <a:gd name="T4" fmla="*/ 0 w 6"/>
                <a:gd name="T5" fmla="*/ 24 h 24"/>
                <a:gd name="T6" fmla="*/ 0 w 6"/>
                <a:gd name="T7" fmla="*/ 24 h 24"/>
                <a:gd name="T8" fmla="*/ 6 w 6"/>
                <a:gd name="T9" fmla="*/ 0 h 24"/>
                <a:gd name="T10" fmla="*/ 6 w 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6" y="1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2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2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7" name="Freeform 161">
              <a:extLst>
                <a:ext uri="{FF2B5EF4-FFF2-40B4-BE49-F238E27FC236}">
                  <a16:creationId xmlns:a16="http://schemas.microsoft.com/office/drawing/2014/main" id="{8475DDC8-B18F-49F9-9897-1A737395D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3388" y="3359151"/>
              <a:ext cx="239712" cy="174625"/>
            </a:xfrm>
            <a:custGeom>
              <a:avLst/>
              <a:gdLst>
                <a:gd name="T0" fmla="*/ 85 w 85"/>
                <a:gd name="T1" fmla="*/ 53 h 62"/>
                <a:gd name="T2" fmla="*/ 85 w 85"/>
                <a:gd name="T3" fmla="*/ 62 h 62"/>
                <a:gd name="T4" fmla="*/ 85 w 85"/>
                <a:gd name="T5" fmla="*/ 62 h 62"/>
                <a:gd name="T6" fmla="*/ 85 w 85"/>
                <a:gd name="T7" fmla="*/ 62 h 62"/>
                <a:gd name="T8" fmla="*/ 85 w 85"/>
                <a:gd name="T9" fmla="*/ 62 h 62"/>
                <a:gd name="T10" fmla="*/ 85 w 85"/>
                <a:gd name="T11" fmla="*/ 53 h 62"/>
                <a:gd name="T12" fmla="*/ 11 w 85"/>
                <a:gd name="T13" fmla="*/ 53 h 62"/>
                <a:gd name="T14" fmla="*/ 2 w 85"/>
                <a:gd name="T15" fmla="*/ 54 h 62"/>
                <a:gd name="T16" fmla="*/ 0 w 85"/>
                <a:gd name="T17" fmla="*/ 54 h 62"/>
                <a:gd name="T18" fmla="*/ 0 w 85"/>
                <a:gd name="T19" fmla="*/ 54 h 62"/>
                <a:gd name="T20" fmla="*/ 2 w 85"/>
                <a:gd name="T21" fmla="*/ 54 h 62"/>
                <a:gd name="T22" fmla="*/ 11 w 85"/>
                <a:gd name="T23" fmla="*/ 53 h 62"/>
                <a:gd name="T24" fmla="*/ 11 w 85"/>
                <a:gd name="T25" fmla="*/ 53 h 62"/>
                <a:gd name="T26" fmla="*/ 11 w 85"/>
                <a:gd name="T27" fmla="*/ 53 h 62"/>
                <a:gd name="T28" fmla="*/ 11 w 85"/>
                <a:gd name="T29" fmla="*/ 53 h 62"/>
                <a:gd name="T30" fmla="*/ 63 w 85"/>
                <a:gd name="T31" fmla="*/ 0 h 62"/>
                <a:gd name="T32" fmla="*/ 85 w 85"/>
                <a:gd name="T33" fmla="*/ 53 h 62"/>
                <a:gd name="T34" fmla="*/ 85 w 85"/>
                <a:gd name="T35" fmla="*/ 53 h 62"/>
                <a:gd name="T36" fmla="*/ 74 w 85"/>
                <a:gd name="T37" fmla="*/ 29 h 62"/>
                <a:gd name="T38" fmla="*/ 63 w 85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62">
                  <a:moveTo>
                    <a:pt x="85" y="53"/>
                  </a:moveTo>
                  <a:cubicBezTo>
                    <a:pt x="85" y="55"/>
                    <a:pt x="85" y="58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58"/>
                    <a:pt x="85" y="55"/>
                    <a:pt x="85" y="53"/>
                  </a:cubicBezTo>
                  <a:moveTo>
                    <a:pt x="11" y="53"/>
                  </a:moveTo>
                  <a:cubicBezTo>
                    <a:pt x="8" y="53"/>
                    <a:pt x="5" y="54"/>
                    <a:pt x="2" y="54"/>
                  </a:cubicBezTo>
                  <a:cubicBezTo>
                    <a:pt x="1" y="54"/>
                    <a:pt x="1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5" y="54"/>
                    <a:pt x="8" y="53"/>
                    <a:pt x="11" y="53"/>
                  </a:cubicBezTo>
                  <a:moveTo>
                    <a:pt x="11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moveTo>
                    <a:pt x="63" y="0"/>
                  </a:moveTo>
                  <a:cubicBezTo>
                    <a:pt x="66" y="9"/>
                    <a:pt x="74" y="3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1" y="46"/>
                    <a:pt x="77" y="37"/>
                    <a:pt x="74" y="29"/>
                  </a:cubicBezTo>
                  <a:cubicBezTo>
                    <a:pt x="69" y="17"/>
                    <a:pt x="65" y="6"/>
                    <a:pt x="63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8" name="Freeform 162">
              <a:extLst>
                <a:ext uri="{FF2B5EF4-FFF2-40B4-BE49-F238E27FC236}">
                  <a16:creationId xmlns:a16="http://schemas.microsoft.com/office/drawing/2014/main" id="{FDC98A47-1F66-40C9-8E88-DB46EABD3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388" y="3351213"/>
              <a:ext cx="239712" cy="182563"/>
            </a:xfrm>
            <a:custGeom>
              <a:avLst/>
              <a:gdLst>
                <a:gd name="T0" fmla="*/ 62 w 85"/>
                <a:gd name="T1" fmla="*/ 0 h 65"/>
                <a:gd name="T2" fmla="*/ 62 w 85"/>
                <a:gd name="T3" fmla="*/ 0 h 65"/>
                <a:gd name="T4" fmla="*/ 62 w 85"/>
                <a:gd name="T5" fmla="*/ 0 h 65"/>
                <a:gd name="T6" fmla="*/ 56 w 85"/>
                <a:gd name="T7" fmla="*/ 24 h 65"/>
                <a:gd name="T8" fmla="*/ 11 w 85"/>
                <a:gd name="T9" fmla="*/ 56 h 65"/>
                <a:gd name="T10" fmla="*/ 11 w 85"/>
                <a:gd name="T11" fmla="*/ 56 h 65"/>
                <a:gd name="T12" fmla="*/ 11 w 85"/>
                <a:gd name="T13" fmla="*/ 56 h 65"/>
                <a:gd name="T14" fmla="*/ 11 w 85"/>
                <a:gd name="T15" fmla="*/ 56 h 65"/>
                <a:gd name="T16" fmla="*/ 11 w 85"/>
                <a:gd name="T17" fmla="*/ 56 h 65"/>
                <a:gd name="T18" fmla="*/ 2 w 85"/>
                <a:gd name="T19" fmla="*/ 57 h 65"/>
                <a:gd name="T20" fmla="*/ 0 w 85"/>
                <a:gd name="T21" fmla="*/ 57 h 65"/>
                <a:gd name="T22" fmla="*/ 7 w 85"/>
                <a:gd name="T23" fmla="*/ 63 h 65"/>
                <a:gd name="T24" fmla="*/ 16 w 85"/>
                <a:gd name="T25" fmla="*/ 64 h 65"/>
                <a:gd name="T26" fmla="*/ 16 w 85"/>
                <a:gd name="T27" fmla="*/ 64 h 65"/>
                <a:gd name="T28" fmla="*/ 16 w 85"/>
                <a:gd name="T29" fmla="*/ 64 h 65"/>
                <a:gd name="T30" fmla="*/ 68 w 85"/>
                <a:gd name="T31" fmla="*/ 39 h 65"/>
                <a:gd name="T32" fmla="*/ 69 w 85"/>
                <a:gd name="T33" fmla="*/ 38 h 65"/>
                <a:gd name="T34" fmla="*/ 69 w 85"/>
                <a:gd name="T35" fmla="*/ 38 h 65"/>
                <a:gd name="T36" fmla="*/ 85 w 85"/>
                <a:gd name="T37" fmla="*/ 65 h 65"/>
                <a:gd name="T38" fmla="*/ 85 w 85"/>
                <a:gd name="T39" fmla="*/ 56 h 65"/>
                <a:gd name="T40" fmla="*/ 85 w 85"/>
                <a:gd name="T41" fmla="*/ 56 h 65"/>
                <a:gd name="T42" fmla="*/ 63 w 85"/>
                <a:gd name="T43" fmla="*/ 3 h 65"/>
                <a:gd name="T44" fmla="*/ 63 w 85"/>
                <a:gd name="T45" fmla="*/ 2 h 65"/>
                <a:gd name="T46" fmla="*/ 62 w 85"/>
                <a:gd name="T4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65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1"/>
                    <a:pt x="62" y="12"/>
                    <a:pt x="56" y="24"/>
                  </a:cubicBezTo>
                  <a:cubicBezTo>
                    <a:pt x="50" y="36"/>
                    <a:pt x="38" y="49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8" y="56"/>
                    <a:pt x="5" y="57"/>
                    <a:pt x="2" y="57"/>
                  </a:cubicBezTo>
                  <a:cubicBezTo>
                    <a:pt x="1" y="57"/>
                    <a:pt x="1" y="57"/>
                    <a:pt x="0" y="57"/>
                  </a:cubicBezTo>
                  <a:cubicBezTo>
                    <a:pt x="3" y="59"/>
                    <a:pt x="5" y="61"/>
                    <a:pt x="7" y="63"/>
                  </a:cubicBezTo>
                  <a:cubicBezTo>
                    <a:pt x="10" y="64"/>
                    <a:pt x="13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5" y="64"/>
                    <a:pt x="54" y="54"/>
                    <a:pt x="68" y="39"/>
                  </a:cubicBezTo>
                  <a:cubicBezTo>
                    <a:pt x="68" y="39"/>
                    <a:pt x="68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72" y="49"/>
                    <a:pt x="77" y="58"/>
                    <a:pt x="85" y="65"/>
                  </a:cubicBezTo>
                  <a:cubicBezTo>
                    <a:pt x="85" y="61"/>
                    <a:pt x="85" y="58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74" y="36"/>
                    <a:pt x="66" y="12"/>
                    <a:pt x="63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1"/>
                    <a:pt x="62" y="0"/>
                    <a:pt x="62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9" name="Freeform 163">
              <a:extLst>
                <a:ext uri="{FF2B5EF4-FFF2-40B4-BE49-F238E27FC236}">
                  <a16:creationId xmlns:a16="http://schemas.microsoft.com/office/drawing/2014/main" id="{5B02830E-F638-4366-BF0B-5C841345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3154363"/>
              <a:ext cx="1409700" cy="1117600"/>
            </a:xfrm>
            <a:custGeom>
              <a:avLst/>
              <a:gdLst>
                <a:gd name="T0" fmla="*/ 470 w 501"/>
                <a:gd name="T1" fmla="*/ 219 h 398"/>
                <a:gd name="T2" fmla="*/ 424 w 501"/>
                <a:gd name="T3" fmla="*/ 216 h 398"/>
                <a:gd name="T4" fmla="*/ 415 w 501"/>
                <a:gd name="T5" fmla="*/ 223 h 398"/>
                <a:gd name="T6" fmla="*/ 408 w 501"/>
                <a:gd name="T7" fmla="*/ 135 h 398"/>
                <a:gd name="T8" fmla="*/ 392 w 501"/>
                <a:gd name="T9" fmla="*/ 108 h 398"/>
                <a:gd name="T10" fmla="*/ 308 w 501"/>
                <a:gd name="T11" fmla="*/ 123 h 398"/>
                <a:gd name="T12" fmla="*/ 268 w 501"/>
                <a:gd name="T13" fmla="*/ 91 h 398"/>
                <a:gd name="T14" fmla="*/ 176 w 501"/>
                <a:gd name="T15" fmla="*/ 109 h 398"/>
                <a:gd name="T16" fmla="*/ 171 w 501"/>
                <a:gd name="T17" fmla="*/ 96 h 398"/>
                <a:gd name="T18" fmla="*/ 163 w 501"/>
                <a:gd name="T19" fmla="*/ 0 h 398"/>
                <a:gd name="T20" fmla="*/ 159 w 501"/>
                <a:gd name="T21" fmla="*/ 15 h 398"/>
                <a:gd name="T22" fmla="*/ 99 w 501"/>
                <a:gd name="T23" fmla="*/ 99 h 398"/>
                <a:gd name="T24" fmla="*/ 81 w 501"/>
                <a:gd name="T25" fmla="*/ 103 h 398"/>
                <a:gd name="T26" fmla="*/ 52 w 501"/>
                <a:gd name="T27" fmla="*/ 66 h 398"/>
                <a:gd name="T28" fmla="*/ 51 w 501"/>
                <a:gd name="T29" fmla="*/ 67 h 398"/>
                <a:gd name="T30" fmla="*/ 5 w 501"/>
                <a:gd name="T31" fmla="*/ 126 h 398"/>
                <a:gd name="T32" fmla="*/ 24 w 501"/>
                <a:gd name="T33" fmla="*/ 326 h 398"/>
                <a:gd name="T34" fmla="*/ 162 w 501"/>
                <a:gd name="T35" fmla="*/ 394 h 398"/>
                <a:gd name="T36" fmla="*/ 255 w 501"/>
                <a:gd name="T37" fmla="*/ 394 h 398"/>
                <a:gd name="T38" fmla="*/ 346 w 501"/>
                <a:gd name="T39" fmla="*/ 366 h 398"/>
                <a:gd name="T40" fmla="*/ 393 w 501"/>
                <a:gd name="T41" fmla="*/ 311 h 398"/>
                <a:gd name="T42" fmla="*/ 470 w 501"/>
                <a:gd name="T43" fmla="*/ 21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1" h="398">
                  <a:moveTo>
                    <a:pt x="470" y="219"/>
                  </a:moveTo>
                  <a:cubicBezTo>
                    <a:pt x="456" y="205"/>
                    <a:pt x="438" y="207"/>
                    <a:pt x="424" y="216"/>
                  </a:cubicBezTo>
                  <a:cubicBezTo>
                    <a:pt x="421" y="218"/>
                    <a:pt x="418" y="220"/>
                    <a:pt x="415" y="223"/>
                  </a:cubicBezTo>
                  <a:cubicBezTo>
                    <a:pt x="407" y="200"/>
                    <a:pt x="407" y="156"/>
                    <a:pt x="408" y="135"/>
                  </a:cubicBezTo>
                  <a:cubicBezTo>
                    <a:pt x="400" y="128"/>
                    <a:pt x="395" y="119"/>
                    <a:pt x="392" y="108"/>
                  </a:cubicBezTo>
                  <a:cubicBezTo>
                    <a:pt x="370" y="132"/>
                    <a:pt x="336" y="144"/>
                    <a:pt x="308" y="123"/>
                  </a:cubicBezTo>
                  <a:cubicBezTo>
                    <a:pt x="293" y="118"/>
                    <a:pt x="279" y="105"/>
                    <a:pt x="268" y="91"/>
                  </a:cubicBezTo>
                  <a:cubicBezTo>
                    <a:pt x="247" y="125"/>
                    <a:pt x="206" y="149"/>
                    <a:pt x="176" y="109"/>
                  </a:cubicBezTo>
                  <a:cubicBezTo>
                    <a:pt x="174" y="104"/>
                    <a:pt x="172" y="100"/>
                    <a:pt x="171" y="96"/>
                  </a:cubicBezTo>
                  <a:cubicBezTo>
                    <a:pt x="156" y="61"/>
                    <a:pt x="163" y="4"/>
                    <a:pt x="163" y="0"/>
                  </a:cubicBezTo>
                  <a:cubicBezTo>
                    <a:pt x="163" y="1"/>
                    <a:pt x="162" y="7"/>
                    <a:pt x="159" y="15"/>
                  </a:cubicBezTo>
                  <a:cubicBezTo>
                    <a:pt x="151" y="56"/>
                    <a:pt x="139" y="103"/>
                    <a:pt x="99" y="99"/>
                  </a:cubicBezTo>
                  <a:cubicBezTo>
                    <a:pt x="93" y="101"/>
                    <a:pt x="88" y="103"/>
                    <a:pt x="81" y="103"/>
                  </a:cubicBezTo>
                  <a:cubicBezTo>
                    <a:pt x="60" y="102"/>
                    <a:pt x="52" y="86"/>
                    <a:pt x="52" y="6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0" y="96"/>
                    <a:pt x="29" y="114"/>
                    <a:pt x="5" y="126"/>
                  </a:cubicBezTo>
                  <a:cubicBezTo>
                    <a:pt x="3" y="166"/>
                    <a:pt x="0" y="281"/>
                    <a:pt x="24" y="326"/>
                  </a:cubicBezTo>
                  <a:cubicBezTo>
                    <a:pt x="45" y="363"/>
                    <a:pt x="100" y="386"/>
                    <a:pt x="162" y="394"/>
                  </a:cubicBezTo>
                  <a:cubicBezTo>
                    <a:pt x="192" y="398"/>
                    <a:pt x="225" y="398"/>
                    <a:pt x="255" y="394"/>
                  </a:cubicBezTo>
                  <a:cubicBezTo>
                    <a:pt x="289" y="390"/>
                    <a:pt x="321" y="381"/>
                    <a:pt x="346" y="366"/>
                  </a:cubicBezTo>
                  <a:cubicBezTo>
                    <a:pt x="366" y="354"/>
                    <a:pt x="382" y="334"/>
                    <a:pt x="393" y="311"/>
                  </a:cubicBezTo>
                  <a:cubicBezTo>
                    <a:pt x="458" y="337"/>
                    <a:pt x="501" y="251"/>
                    <a:pt x="470" y="219"/>
                  </a:cubicBezTo>
                </a:path>
              </a:pathLst>
            </a:custGeom>
            <a:solidFill>
              <a:srgbClr val="EF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0" name="Freeform 164">
              <a:extLst>
                <a:ext uri="{FF2B5EF4-FFF2-40B4-BE49-F238E27FC236}">
                  <a16:creationId xmlns:a16="http://schemas.microsoft.com/office/drawing/2014/main" id="{1C56D627-05EC-4DF6-B024-AE0B896C7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00476"/>
              <a:ext cx="131762" cy="55563"/>
            </a:xfrm>
            <a:custGeom>
              <a:avLst/>
              <a:gdLst>
                <a:gd name="T0" fmla="*/ 45 w 47"/>
                <a:gd name="T1" fmla="*/ 19 h 20"/>
                <a:gd name="T2" fmla="*/ 40 w 47"/>
                <a:gd name="T3" fmla="*/ 12 h 20"/>
                <a:gd name="T4" fmla="*/ 37 w 47"/>
                <a:gd name="T5" fmla="*/ 9 h 20"/>
                <a:gd name="T6" fmla="*/ 34 w 47"/>
                <a:gd name="T7" fmla="*/ 7 h 20"/>
                <a:gd name="T8" fmla="*/ 30 w 47"/>
                <a:gd name="T9" fmla="*/ 5 h 20"/>
                <a:gd name="T10" fmla="*/ 25 w 47"/>
                <a:gd name="T11" fmla="*/ 4 h 20"/>
                <a:gd name="T12" fmla="*/ 21 w 47"/>
                <a:gd name="T13" fmla="*/ 5 h 20"/>
                <a:gd name="T14" fmla="*/ 16 w 47"/>
                <a:gd name="T15" fmla="*/ 6 h 20"/>
                <a:gd name="T16" fmla="*/ 12 w 47"/>
                <a:gd name="T17" fmla="*/ 8 h 20"/>
                <a:gd name="T18" fmla="*/ 9 w 47"/>
                <a:gd name="T19" fmla="*/ 10 h 20"/>
                <a:gd name="T20" fmla="*/ 4 w 47"/>
                <a:gd name="T21" fmla="*/ 14 h 20"/>
                <a:gd name="T22" fmla="*/ 2 w 47"/>
                <a:gd name="T23" fmla="*/ 16 h 20"/>
                <a:gd name="T24" fmla="*/ 2 w 47"/>
                <a:gd name="T25" fmla="*/ 16 h 20"/>
                <a:gd name="T26" fmla="*/ 1 w 47"/>
                <a:gd name="T27" fmla="*/ 15 h 20"/>
                <a:gd name="T28" fmla="*/ 1 w 47"/>
                <a:gd name="T29" fmla="*/ 14 h 20"/>
                <a:gd name="T30" fmla="*/ 2 w 47"/>
                <a:gd name="T31" fmla="*/ 12 h 20"/>
                <a:gd name="T32" fmla="*/ 4 w 47"/>
                <a:gd name="T33" fmla="*/ 10 h 20"/>
                <a:gd name="T34" fmla="*/ 7 w 47"/>
                <a:gd name="T35" fmla="*/ 8 h 20"/>
                <a:gd name="T36" fmla="*/ 10 w 47"/>
                <a:gd name="T37" fmla="*/ 5 h 20"/>
                <a:gd name="T38" fmla="*/ 15 w 47"/>
                <a:gd name="T39" fmla="*/ 3 h 20"/>
                <a:gd name="T40" fmla="*/ 20 w 47"/>
                <a:gd name="T41" fmla="*/ 1 h 20"/>
                <a:gd name="T42" fmla="*/ 25 w 47"/>
                <a:gd name="T43" fmla="*/ 0 h 20"/>
                <a:gd name="T44" fmla="*/ 31 w 47"/>
                <a:gd name="T45" fmla="*/ 1 h 20"/>
                <a:gd name="T46" fmla="*/ 36 w 47"/>
                <a:gd name="T47" fmla="*/ 4 h 20"/>
                <a:gd name="T48" fmla="*/ 40 w 47"/>
                <a:gd name="T49" fmla="*/ 7 h 20"/>
                <a:gd name="T50" fmla="*/ 43 w 47"/>
                <a:gd name="T51" fmla="*/ 10 h 20"/>
                <a:gd name="T52" fmla="*/ 46 w 47"/>
                <a:gd name="T53" fmla="*/ 16 h 20"/>
                <a:gd name="T54" fmla="*/ 47 w 47"/>
                <a:gd name="T55" fmla="*/ 18 h 20"/>
                <a:gd name="T56" fmla="*/ 47 w 47"/>
                <a:gd name="T57" fmla="*/ 18 h 20"/>
                <a:gd name="T58" fmla="*/ 46 w 47"/>
                <a:gd name="T59" fmla="*/ 20 h 20"/>
                <a:gd name="T60" fmla="*/ 45 w 47"/>
                <a:gd name="T6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20">
                  <a:moveTo>
                    <a:pt x="45" y="19"/>
                  </a:moveTo>
                  <a:cubicBezTo>
                    <a:pt x="45" y="19"/>
                    <a:pt x="44" y="16"/>
                    <a:pt x="40" y="12"/>
                  </a:cubicBezTo>
                  <a:cubicBezTo>
                    <a:pt x="39" y="11"/>
                    <a:pt x="39" y="10"/>
                    <a:pt x="37" y="9"/>
                  </a:cubicBezTo>
                  <a:cubicBezTo>
                    <a:pt x="36" y="8"/>
                    <a:pt x="35" y="8"/>
                    <a:pt x="34" y="7"/>
                  </a:cubicBezTo>
                  <a:cubicBezTo>
                    <a:pt x="33" y="6"/>
                    <a:pt x="31" y="5"/>
                    <a:pt x="30" y="5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2" y="4"/>
                    <a:pt x="21" y="5"/>
                  </a:cubicBezTo>
                  <a:cubicBezTo>
                    <a:pt x="19" y="5"/>
                    <a:pt x="18" y="5"/>
                    <a:pt x="16" y="6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7" y="12"/>
                    <a:pt x="5" y="13"/>
                    <a:pt x="4" y="14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3" y="3"/>
                    <a:pt x="15" y="3"/>
                  </a:cubicBezTo>
                  <a:cubicBezTo>
                    <a:pt x="16" y="2"/>
                    <a:pt x="18" y="1"/>
                    <a:pt x="20" y="1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7" y="0"/>
                    <a:pt x="29" y="1"/>
                    <a:pt x="31" y="1"/>
                  </a:cubicBezTo>
                  <a:cubicBezTo>
                    <a:pt x="33" y="2"/>
                    <a:pt x="34" y="3"/>
                    <a:pt x="36" y="4"/>
                  </a:cubicBezTo>
                  <a:cubicBezTo>
                    <a:pt x="37" y="5"/>
                    <a:pt x="39" y="6"/>
                    <a:pt x="40" y="7"/>
                  </a:cubicBezTo>
                  <a:cubicBezTo>
                    <a:pt x="41" y="8"/>
                    <a:pt x="42" y="9"/>
                    <a:pt x="43" y="10"/>
                  </a:cubicBezTo>
                  <a:cubicBezTo>
                    <a:pt x="44" y="13"/>
                    <a:pt x="45" y="15"/>
                    <a:pt x="46" y="16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5" y="20"/>
                    <a:pt x="45" y="19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1" name="Freeform 165">
              <a:extLst>
                <a:ext uri="{FF2B5EF4-FFF2-40B4-BE49-F238E27FC236}">
                  <a16:creationId xmlns:a16="http://schemas.microsoft.com/office/drawing/2014/main" id="{9943D207-617D-45CA-BF22-CC665801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3895726"/>
              <a:ext cx="214312" cy="117475"/>
            </a:xfrm>
            <a:custGeom>
              <a:avLst/>
              <a:gdLst>
                <a:gd name="T0" fmla="*/ 76 w 76"/>
                <a:gd name="T1" fmla="*/ 33 h 42"/>
                <a:gd name="T2" fmla="*/ 76 w 76"/>
                <a:gd name="T3" fmla="*/ 33 h 42"/>
                <a:gd name="T4" fmla="*/ 34 w 76"/>
                <a:gd name="T5" fmla="*/ 40 h 42"/>
                <a:gd name="T6" fmla="*/ 0 w 76"/>
                <a:gd name="T7" fmla="*/ 28 h 42"/>
                <a:gd name="T8" fmla="*/ 76 w 76"/>
                <a:gd name="T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2">
                  <a:moveTo>
                    <a:pt x="76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65" y="39"/>
                    <a:pt x="51" y="42"/>
                    <a:pt x="34" y="40"/>
                  </a:cubicBezTo>
                  <a:cubicBezTo>
                    <a:pt x="20" y="39"/>
                    <a:pt x="9" y="34"/>
                    <a:pt x="0" y="28"/>
                  </a:cubicBezTo>
                  <a:cubicBezTo>
                    <a:pt x="2" y="26"/>
                    <a:pt x="40" y="0"/>
                    <a:pt x="76" y="33"/>
                  </a:cubicBezTo>
                </a:path>
              </a:pathLst>
            </a:custGeom>
            <a:solidFill>
              <a:srgbClr val="E5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2" name="Freeform 166">
              <a:extLst>
                <a:ext uri="{FF2B5EF4-FFF2-40B4-BE49-F238E27FC236}">
                  <a16:creationId xmlns:a16="http://schemas.microsoft.com/office/drawing/2014/main" id="{9CDC18A9-8297-42BA-BFFE-51D1627C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3908426"/>
              <a:ext cx="192087" cy="90488"/>
            </a:xfrm>
            <a:custGeom>
              <a:avLst/>
              <a:gdLst>
                <a:gd name="T0" fmla="*/ 68 w 68"/>
                <a:gd name="T1" fmla="*/ 22 h 32"/>
                <a:gd name="T2" fmla="*/ 0 w 68"/>
                <a:gd name="T3" fmla="*/ 22 h 32"/>
                <a:gd name="T4" fmla="*/ 68 w 68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32">
                  <a:moveTo>
                    <a:pt x="68" y="22"/>
                  </a:moveTo>
                  <a:cubicBezTo>
                    <a:pt x="37" y="0"/>
                    <a:pt x="5" y="19"/>
                    <a:pt x="0" y="22"/>
                  </a:cubicBezTo>
                  <a:cubicBezTo>
                    <a:pt x="22" y="29"/>
                    <a:pt x="47" y="32"/>
                    <a:pt x="68" y="22"/>
                  </a:cubicBezTo>
                </a:path>
              </a:pathLst>
            </a:custGeom>
            <a:solidFill>
              <a:srgbClr val="E5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3" name="Freeform 167">
              <a:extLst>
                <a:ext uri="{FF2B5EF4-FFF2-40B4-BE49-F238E27FC236}">
                  <a16:creationId xmlns:a16="http://schemas.microsoft.com/office/drawing/2014/main" id="{D8901FFC-3825-480B-8A7E-D388BF68F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0000" y="3987801"/>
              <a:ext cx="119062" cy="22225"/>
            </a:xfrm>
            <a:custGeom>
              <a:avLst/>
              <a:gdLst>
                <a:gd name="T0" fmla="*/ 10 w 42"/>
                <a:gd name="T1" fmla="*/ 8 h 8"/>
                <a:gd name="T2" fmla="*/ 10 w 42"/>
                <a:gd name="T3" fmla="*/ 8 h 8"/>
                <a:gd name="T4" fmla="*/ 10 w 42"/>
                <a:gd name="T5" fmla="*/ 8 h 8"/>
                <a:gd name="T6" fmla="*/ 10 w 42"/>
                <a:gd name="T7" fmla="*/ 8 h 8"/>
                <a:gd name="T8" fmla="*/ 0 w 42"/>
                <a:gd name="T9" fmla="*/ 7 h 8"/>
                <a:gd name="T10" fmla="*/ 1 w 42"/>
                <a:gd name="T11" fmla="*/ 7 h 8"/>
                <a:gd name="T12" fmla="*/ 0 w 42"/>
                <a:gd name="T13" fmla="*/ 7 h 8"/>
                <a:gd name="T14" fmla="*/ 41 w 42"/>
                <a:gd name="T15" fmla="*/ 1 h 8"/>
                <a:gd name="T16" fmla="*/ 10 w 42"/>
                <a:gd name="T17" fmla="*/ 8 h 8"/>
                <a:gd name="T18" fmla="*/ 41 w 42"/>
                <a:gd name="T19" fmla="*/ 1 h 8"/>
                <a:gd name="T20" fmla="*/ 41 w 42"/>
                <a:gd name="T21" fmla="*/ 1 h 8"/>
                <a:gd name="T22" fmla="*/ 41 w 42"/>
                <a:gd name="T23" fmla="*/ 1 h 8"/>
                <a:gd name="T24" fmla="*/ 41 w 42"/>
                <a:gd name="T25" fmla="*/ 1 h 8"/>
                <a:gd name="T26" fmla="*/ 42 w 42"/>
                <a:gd name="T27" fmla="*/ 0 h 8"/>
                <a:gd name="T28" fmla="*/ 42 w 42"/>
                <a:gd name="T29" fmla="*/ 1 h 8"/>
                <a:gd name="T30" fmla="*/ 42 w 42"/>
                <a:gd name="T31" fmla="*/ 0 h 8"/>
                <a:gd name="T32" fmla="*/ 42 w 42"/>
                <a:gd name="T33" fmla="*/ 0 h 8"/>
                <a:gd name="T34" fmla="*/ 42 w 42"/>
                <a:gd name="T35" fmla="*/ 0 h 8"/>
                <a:gd name="T36" fmla="*/ 42 w 42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1" y="1"/>
                  </a:moveTo>
                  <a:cubicBezTo>
                    <a:pt x="32" y="5"/>
                    <a:pt x="22" y="8"/>
                    <a:pt x="10" y="8"/>
                  </a:cubicBezTo>
                  <a:cubicBezTo>
                    <a:pt x="22" y="8"/>
                    <a:pt x="32" y="5"/>
                    <a:pt x="41" y="1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2" y="0"/>
                  </a:moveTo>
                  <a:cubicBezTo>
                    <a:pt x="42" y="0"/>
                    <a:pt x="42" y="0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D28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4" name="Freeform 168">
              <a:extLst>
                <a:ext uri="{FF2B5EF4-FFF2-40B4-BE49-F238E27FC236}">
                  <a16:creationId xmlns:a16="http://schemas.microsoft.com/office/drawing/2014/main" id="{B2A621D6-D63B-46D1-AC6D-2460CA582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3970338"/>
              <a:ext cx="214312" cy="39688"/>
            </a:xfrm>
            <a:custGeom>
              <a:avLst/>
              <a:gdLst>
                <a:gd name="T0" fmla="*/ 68 w 76"/>
                <a:gd name="T1" fmla="*/ 0 h 14"/>
                <a:gd name="T2" fmla="*/ 68 w 76"/>
                <a:gd name="T3" fmla="*/ 0 h 14"/>
                <a:gd name="T4" fmla="*/ 68 w 76"/>
                <a:gd name="T5" fmla="*/ 0 h 14"/>
                <a:gd name="T6" fmla="*/ 37 w 76"/>
                <a:gd name="T7" fmla="*/ 6 h 14"/>
                <a:gd name="T8" fmla="*/ 37 w 76"/>
                <a:gd name="T9" fmla="*/ 6 h 14"/>
                <a:gd name="T10" fmla="*/ 37 w 76"/>
                <a:gd name="T11" fmla="*/ 6 h 14"/>
                <a:gd name="T12" fmla="*/ 37 w 76"/>
                <a:gd name="T13" fmla="*/ 6 h 14"/>
                <a:gd name="T14" fmla="*/ 37 w 76"/>
                <a:gd name="T15" fmla="*/ 6 h 14"/>
                <a:gd name="T16" fmla="*/ 0 w 76"/>
                <a:gd name="T17" fmla="*/ 0 h 14"/>
                <a:gd name="T18" fmla="*/ 0 w 76"/>
                <a:gd name="T19" fmla="*/ 0 h 14"/>
                <a:gd name="T20" fmla="*/ 0 w 76"/>
                <a:gd name="T21" fmla="*/ 0 h 14"/>
                <a:gd name="T22" fmla="*/ 0 w 76"/>
                <a:gd name="T23" fmla="*/ 0 h 14"/>
                <a:gd name="T24" fmla="*/ 0 w 76"/>
                <a:gd name="T25" fmla="*/ 1 h 14"/>
                <a:gd name="T26" fmla="*/ 0 w 76"/>
                <a:gd name="T27" fmla="*/ 1 h 14"/>
                <a:gd name="T28" fmla="*/ 34 w 76"/>
                <a:gd name="T29" fmla="*/ 13 h 14"/>
                <a:gd name="T30" fmla="*/ 34 w 76"/>
                <a:gd name="T31" fmla="*/ 13 h 14"/>
                <a:gd name="T32" fmla="*/ 35 w 76"/>
                <a:gd name="T33" fmla="*/ 13 h 14"/>
                <a:gd name="T34" fmla="*/ 44 w 76"/>
                <a:gd name="T35" fmla="*/ 14 h 14"/>
                <a:gd name="T36" fmla="*/ 44 w 76"/>
                <a:gd name="T37" fmla="*/ 14 h 14"/>
                <a:gd name="T38" fmla="*/ 44 w 76"/>
                <a:gd name="T39" fmla="*/ 14 h 14"/>
                <a:gd name="T40" fmla="*/ 75 w 76"/>
                <a:gd name="T41" fmla="*/ 7 h 14"/>
                <a:gd name="T42" fmla="*/ 75 w 76"/>
                <a:gd name="T43" fmla="*/ 7 h 14"/>
                <a:gd name="T44" fmla="*/ 75 w 76"/>
                <a:gd name="T45" fmla="*/ 7 h 14"/>
                <a:gd name="T46" fmla="*/ 76 w 76"/>
                <a:gd name="T47" fmla="*/ 7 h 14"/>
                <a:gd name="T48" fmla="*/ 76 w 76"/>
                <a:gd name="T49" fmla="*/ 6 h 14"/>
                <a:gd name="T50" fmla="*/ 76 w 76"/>
                <a:gd name="T51" fmla="*/ 6 h 14"/>
                <a:gd name="T52" fmla="*/ 76 w 76"/>
                <a:gd name="T53" fmla="*/ 6 h 14"/>
                <a:gd name="T54" fmla="*/ 76 w 76"/>
                <a:gd name="T55" fmla="*/ 6 h 14"/>
                <a:gd name="T56" fmla="*/ 76 w 76"/>
                <a:gd name="T57" fmla="*/ 6 h 14"/>
                <a:gd name="T58" fmla="*/ 76 w 76"/>
                <a:gd name="T59" fmla="*/ 6 h 14"/>
                <a:gd name="T60" fmla="*/ 68 w 76"/>
                <a:gd name="T6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4"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8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4" y="6"/>
                    <a:pt x="12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7"/>
                    <a:pt x="20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8" y="14"/>
                    <a:pt x="41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56" y="14"/>
                    <a:pt x="66" y="11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6" y="7"/>
                    <a:pt x="76" y="7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4"/>
                    <a:pt x="71" y="2"/>
                    <a:pt x="68" y="0"/>
                  </a:cubicBezTo>
                </a:path>
              </a:pathLst>
            </a:custGeom>
            <a:solidFill>
              <a:srgbClr val="C97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5" name="Freeform 169">
              <a:extLst>
                <a:ext uri="{FF2B5EF4-FFF2-40B4-BE49-F238E27FC236}">
                  <a16:creationId xmlns:a16="http://schemas.microsoft.com/office/drawing/2014/main" id="{2B5700DF-7B2C-441F-81C7-ACE8EF29E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4750" y="3970338"/>
              <a:ext cx="192087" cy="17463"/>
            </a:xfrm>
            <a:custGeom>
              <a:avLst/>
              <a:gdLst>
                <a:gd name="T0" fmla="*/ 37 w 68"/>
                <a:gd name="T1" fmla="*/ 6 h 6"/>
                <a:gd name="T2" fmla="*/ 37 w 68"/>
                <a:gd name="T3" fmla="*/ 6 h 6"/>
                <a:gd name="T4" fmla="*/ 37 w 68"/>
                <a:gd name="T5" fmla="*/ 6 h 6"/>
                <a:gd name="T6" fmla="*/ 37 w 68"/>
                <a:gd name="T7" fmla="*/ 6 h 6"/>
                <a:gd name="T8" fmla="*/ 0 w 68"/>
                <a:gd name="T9" fmla="*/ 0 h 6"/>
                <a:gd name="T10" fmla="*/ 0 w 68"/>
                <a:gd name="T11" fmla="*/ 0 h 6"/>
                <a:gd name="T12" fmla="*/ 0 w 68"/>
                <a:gd name="T13" fmla="*/ 0 h 6"/>
                <a:gd name="T14" fmla="*/ 0 w 68"/>
                <a:gd name="T15" fmla="*/ 0 h 6"/>
                <a:gd name="T16" fmla="*/ 68 w 68"/>
                <a:gd name="T17" fmla="*/ 0 h 6"/>
                <a:gd name="T18" fmla="*/ 37 w 68"/>
                <a:gd name="T19" fmla="*/ 6 h 6"/>
                <a:gd name="T20" fmla="*/ 68 w 68"/>
                <a:gd name="T21" fmla="*/ 0 h 6"/>
                <a:gd name="T22" fmla="*/ 68 w 6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"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8" y="0"/>
                  </a:moveTo>
                  <a:cubicBezTo>
                    <a:pt x="58" y="4"/>
                    <a:pt x="48" y="6"/>
                    <a:pt x="37" y="6"/>
                  </a:cubicBezTo>
                  <a:cubicBezTo>
                    <a:pt x="48" y="6"/>
                    <a:pt x="58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C97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6" name="Freeform 170">
              <a:extLst>
                <a:ext uri="{FF2B5EF4-FFF2-40B4-BE49-F238E27FC236}">
                  <a16:creationId xmlns:a16="http://schemas.microsoft.com/office/drawing/2014/main" id="{B61A1FB7-86CA-4DFF-A1DB-028015E1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75" y="3797301"/>
              <a:ext cx="409575" cy="190500"/>
            </a:xfrm>
            <a:custGeom>
              <a:avLst/>
              <a:gdLst>
                <a:gd name="T0" fmla="*/ 138 w 146"/>
                <a:gd name="T1" fmla="*/ 19 h 68"/>
                <a:gd name="T2" fmla="*/ 109 w 146"/>
                <a:gd name="T3" fmla="*/ 68 h 68"/>
                <a:gd name="T4" fmla="*/ 109 w 146"/>
                <a:gd name="T5" fmla="*/ 68 h 68"/>
                <a:gd name="T6" fmla="*/ 33 w 146"/>
                <a:gd name="T7" fmla="*/ 63 h 68"/>
                <a:gd name="T8" fmla="*/ 7 w 146"/>
                <a:gd name="T9" fmla="*/ 11 h 68"/>
                <a:gd name="T10" fmla="*/ 66 w 146"/>
                <a:gd name="T11" fmla="*/ 22 h 68"/>
                <a:gd name="T12" fmla="*/ 138 w 146"/>
                <a:gd name="T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68">
                  <a:moveTo>
                    <a:pt x="138" y="19"/>
                  </a:moveTo>
                  <a:cubicBezTo>
                    <a:pt x="146" y="30"/>
                    <a:pt x="135" y="55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73" y="35"/>
                    <a:pt x="35" y="61"/>
                    <a:pt x="33" y="63"/>
                  </a:cubicBezTo>
                  <a:cubicBezTo>
                    <a:pt x="7" y="45"/>
                    <a:pt x="0" y="17"/>
                    <a:pt x="7" y="11"/>
                  </a:cubicBezTo>
                  <a:cubicBezTo>
                    <a:pt x="23" y="0"/>
                    <a:pt x="33" y="21"/>
                    <a:pt x="66" y="22"/>
                  </a:cubicBezTo>
                  <a:cubicBezTo>
                    <a:pt x="105" y="23"/>
                    <a:pt x="126" y="4"/>
                    <a:pt x="138" y="19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7" name="Freeform 171">
              <a:extLst>
                <a:ext uri="{FF2B5EF4-FFF2-40B4-BE49-F238E27FC236}">
                  <a16:creationId xmlns:a16="http://schemas.microsoft.com/office/drawing/2014/main" id="{40E19E81-8F9D-443A-8616-9CFF4605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13" y="3844926"/>
              <a:ext cx="46037" cy="55563"/>
            </a:xfrm>
            <a:custGeom>
              <a:avLst/>
              <a:gdLst>
                <a:gd name="T0" fmla="*/ 12 w 16"/>
                <a:gd name="T1" fmla="*/ 1 h 20"/>
                <a:gd name="T2" fmla="*/ 9 w 16"/>
                <a:gd name="T3" fmla="*/ 4 h 20"/>
                <a:gd name="T4" fmla="*/ 5 w 16"/>
                <a:gd name="T5" fmla="*/ 10 h 20"/>
                <a:gd name="T6" fmla="*/ 0 w 16"/>
                <a:gd name="T7" fmla="*/ 19 h 20"/>
                <a:gd name="T8" fmla="*/ 2 w 16"/>
                <a:gd name="T9" fmla="*/ 20 h 20"/>
                <a:gd name="T10" fmla="*/ 9 w 16"/>
                <a:gd name="T11" fmla="*/ 13 h 20"/>
                <a:gd name="T12" fmla="*/ 13 w 16"/>
                <a:gd name="T13" fmla="*/ 7 h 20"/>
                <a:gd name="T14" fmla="*/ 16 w 16"/>
                <a:gd name="T15" fmla="*/ 4 h 20"/>
                <a:gd name="T16" fmla="*/ 12 w 1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2" y="1"/>
                  </a:moveTo>
                  <a:cubicBezTo>
                    <a:pt x="11" y="2"/>
                    <a:pt x="10" y="3"/>
                    <a:pt x="9" y="4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3" y="12"/>
                    <a:pt x="0" y="16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5" y="19"/>
                    <a:pt x="7" y="15"/>
                    <a:pt x="9" y="13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6"/>
                    <a:pt x="15" y="5"/>
                    <a:pt x="16" y="4"/>
                  </a:cubicBezTo>
                  <a:cubicBezTo>
                    <a:pt x="16" y="1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8" name="Freeform 172">
              <a:extLst>
                <a:ext uri="{FF2B5EF4-FFF2-40B4-BE49-F238E27FC236}">
                  <a16:creationId xmlns:a16="http://schemas.microsoft.com/office/drawing/2014/main" id="{A3270F87-E532-477E-9440-248F268E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3844926"/>
              <a:ext cx="58737" cy="76200"/>
            </a:xfrm>
            <a:custGeom>
              <a:avLst/>
              <a:gdLst>
                <a:gd name="T0" fmla="*/ 17 w 21"/>
                <a:gd name="T1" fmla="*/ 1 h 27"/>
                <a:gd name="T2" fmla="*/ 9 w 21"/>
                <a:gd name="T3" fmla="*/ 12 h 27"/>
                <a:gd name="T4" fmla="*/ 1 w 21"/>
                <a:gd name="T5" fmla="*/ 23 h 27"/>
                <a:gd name="T6" fmla="*/ 4 w 21"/>
                <a:gd name="T7" fmla="*/ 26 h 27"/>
                <a:gd name="T8" fmla="*/ 14 w 21"/>
                <a:gd name="T9" fmla="*/ 15 h 27"/>
                <a:gd name="T10" fmla="*/ 21 w 21"/>
                <a:gd name="T11" fmla="*/ 4 h 27"/>
                <a:gd name="T12" fmla="*/ 17 w 21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7">
                  <a:moveTo>
                    <a:pt x="17" y="1"/>
                  </a:moveTo>
                  <a:cubicBezTo>
                    <a:pt x="14" y="4"/>
                    <a:pt x="12" y="8"/>
                    <a:pt x="9" y="12"/>
                  </a:cubicBezTo>
                  <a:cubicBezTo>
                    <a:pt x="7" y="16"/>
                    <a:pt x="4" y="19"/>
                    <a:pt x="1" y="23"/>
                  </a:cubicBezTo>
                  <a:cubicBezTo>
                    <a:pt x="0" y="25"/>
                    <a:pt x="3" y="27"/>
                    <a:pt x="4" y="26"/>
                  </a:cubicBezTo>
                  <a:cubicBezTo>
                    <a:pt x="7" y="22"/>
                    <a:pt x="11" y="19"/>
                    <a:pt x="14" y="15"/>
                  </a:cubicBezTo>
                  <a:cubicBezTo>
                    <a:pt x="17" y="12"/>
                    <a:pt x="20" y="8"/>
                    <a:pt x="21" y="4"/>
                  </a:cubicBezTo>
                  <a:cubicBezTo>
                    <a:pt x="21" y="2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9" name="Freeform 173">
              <a:extLst>
                <a:ext uri="{FF2B5EF4-FFF2-40B4-BE49-F238E27FC236}">
                  <a16:creationId xmlns:a16="http://schemas.microsoft.com/office/drawing/2014/main" id="{1B0CC932-AA27-4E9F-8CDC-CFA4D3540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848101"/>
              <a:ext cx="68262" cy="85725"/>
            </a:xfrm>
            <a:custGeom>
              <a:avLst/>
              <a:gdLst>
                <a:gd name="T0" fmla="*/ 16 w 24"/>
                <a:gd name="T1" fmla="*/ 4 h 31"/>
                <a:gd name="T2" fmla="*/ 2 w 24"/>
                <a:gd name="T3" fmla="*/ 26 h 31"/>
                <a:gd name="T4" fmla="*/ 7 w 24"/>
                <a:gd name="T5" fmla="*/ 28 h 31"/>
                <a:gd name="T6" fmla="*/ 21 w 24"/>
                <a:gd name="T7" fmla="*/ 9 h 31"/>
                <a:gd name="T8" fmla="*/ 16 w 24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6" y="4"/>
                  </a:moveTo>
                  <a:cubicBezTo>
                    <a:pt x="11" y="11"/>
                    <a:pt x="5" y="18"/>
                    <a:pt x="2" y="26"/>
                  </a:cubicBezTo>
                  <a:cubicBezTo>
                    <a:pt x="0" y="29"/>
                    <a:pt x="5" y="31"/>
                    <a:pt x="7" y="28"/>
                  </a:cubicBezTo>
                  <a:cubicBezTo>
                    <a:pt x="10" y="21"/>
                    <a:pt x="16" y="15"/>
                    <a:pt x="21" y="9"/>
                  </a:cubicBezTo>
                  <a:cubicBezTo>
                    <a:pt x="24" y="6"/>
                    <a:pt x="19" y="0"/>
                    <a:pt x="16" y="4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0" name="Freeform 174">
              <a:extLst>
                <a:ext uri="{FF2B5EF4-FFF2-40B4-BE49-F238E27FC236}">
                  <a16:creationId xmlns:a16="http://schemas.microsoft.com/office/drawing/2014/main" id="{F3323BC1-B0A5-4838-BA3D-3DA7EEA16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3870326"/>
              <a:ext cx="47625" cy="55563"/>
            </a:xfrm>
            <a:custGeom>
              <a:avLst/>
              <a:gdLst>
                <a:gd name="T0" fmla="*/ 12 w 17"/>
                <a:gd name="T1" fmla="*/ 1 h 20"/>
                <a:gd name="T2" fmla="*/ 9 w 17"/>
                <a:gd name="T3" fmla="*/ 5 h 20"/>
                <a:gd name="T4" fmla="*/ 5 w 17"/>
                <a:gd name="T5" fmla="*/ 10 h 20"/>
                <a:gd name="T6" fmla="*/ 1 w 17"/>
                <a:gd name="T7" fmla="*/ 19 h 20"/>
                <a:gd name="T8" fmla="*/ 3 w 17"/>
                <a:gd name="T9" fmla="*/ 20 h 20"/>
                <a:gd name="T10" fmla="*/ 9 w 17"/>
                <a:gd name="T11" fmla="*/ 13 h 20"/>
                <a:gd name="T12" fmla="*/ 13 w 17"/>
                <a:gd name="T13" fmla="*/ 8 h 20"/>
                <a:gd name="T14" fmla="*/ 16 w 17"/>
                <a:gd name="T15" fmla="*/ 4 h 20"/>
                <a:gd name="T16" fmla="*/ 12 w 17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2" y="1"/>
                  </a:moveTo>
                  <a:cubicBezTo>
                    <a:pt x="11" y="2"/>
                    <a:pt x="10" y="3"/>
                    <a:pt x="9" y="5"/>
                  </a:cubicBezTo>
                  <a:cubicBezTo>
                    <a:pt x="8" y="6"/>
                    <a:pt x="7" y="8"/>
                    <a:pt x="5" y="10"/>
                  </a:cubicBezTo>
                  <a:cubicBezTo>
                    <a:pt x="4" y="12"/>
                    <a:pt x="0" y="16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5" y="19"/>
                    <a:pt x="8" y="15"/>
                    <a:pt x="9" y="13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4" y="6"/>
                    <a:pt x="15" y="5"/>
                    <a:pt x="16" y="4"/>
                  </a:cubicBezTo>
                  <a:cubicBezTo>
                    <a:pt x="17" y="2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1" name="Freeform 175">
              <a:extLst>
                <a:ext uri="{FF2B5EF4-FFF2-40B4-BE49-F238E27FC236}">
                  <a16:creationId xmlns:a16="http://schemas.microsoft.com/office/drawing/2014/main" id="{0AAB6DCB-CAB6-401D-8DB9-53A8AE4B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3867151"/>
              <a:ext cx="58737" cy="76200"/>
            </a:xfrm>
            <a:custGeom>
              <a:avLst/>
              <a:gdLst>
                <a:gd name="T0" fmla="*/ 17 w 21"/>
                <a:gd name="T1" fmla="*/ 1 h 27"/>
                <a:gd name="T2" fmla="*/ 9 w 21"/>
                <a:gd name="T3" fmla="*/ 11 h 27"/>
                <a:gd name="T4" fmla="*/ 1 w 21"/>
                <a:gd name="T5" fmla="*/ 23 h 27"/>
                <a:gd name="T6" fmla="*/ 4 w 21"/>
                <a:gd name="T7" fmla="*/ 25 h 27"/>
                <a:gd name="T8" fmla="*/ 14 w 21"/>
                <a:gd name="T9" fmla="*/ 14 h 27"/>
                <a:gd name="T10" fmla="*/ 21 w 21"/>
                <a:gd name="T11" fmla="*/ 3 h 27"/>
                <a:gd name="T12" fmla="*/ 17 w 21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7">
                  <a:moveTo>
                    <a:pt x="17" y="1"/>
                  </a:moveTo>
                  <a:cubicBezTo>
                    <a:pt x="14" y="3"/>
                    <a:pt x="12" y="8"/>
                    <a:pt x="9" y="11"/>
                  </a:cubicBezTo>
                  <a:cubicBezTo>
                    <a:pt x="6" y="15"/>
                    <a:pt x="4" y="19"/>
                    <a:pt x="1" y="23"/>
                  </a:cubicBezTo>
                  <a:cubicBezTo>
                    <a:pt x="0" y="24"/>
                    <a:pt x="3" y="27"/>
                    <a:pt x="4" y="25"/>
                  </a:cubicBezTo>
                  <a:cubicBezTo>
                    <a:pt x="7" y="21"/>
                    <a:pt x="11" y="18"/>
                    <a:pt x="14" y="14"/>
                  </a:cubicBezTo>
                  <a:cubicBezTo>
                    <a:pt x="16" y="11"/>
                    <a:pt x="20" y="7"/>
                    <a:pt x="21" y="3"/>
                  </a:cubicBezTo>
                  <a:cubicBezTo>
                    <a:pt x="21" y="1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2" name="Freeform 176">
              <a:extLst>
                <a:ext uri="{FF2B5EF4-FFF2-40B4-BE49-F238E27FC236}">
                  <a16:creationId xmlns:a16="http://schemas.microsoft.com/office/drawing/2014/main" id="{15556D88-0BF2-4BD7-8654-65FA01AE3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3852863"/>
              <a:ext cx="66675" cy="87313"/>
            </a:xfrm>
            <a:custGeom>
              <a:avLst/>
              <a:gdLst>
                <a:gd name="T0" fmla="*/ 16 w 24"/>
                <a:gd name="T1" fmla="*/ 3 h 31"/>
                <a:gd name="T2" fmla="*/ 1 w 24"/>
                <a:gd name="T3" fmla="*/ 25 h 31"/>
                <a:gd name="T4" fmla="*/ 7 w 24"/>
                <a:gd name="T5" fmla="*/ 28 h 31"/>
                <a:gd name="T6" fmla="*/ 21 w 24"/>
                <a:gd name="T7" fmla="*/ 9 h 31"/>
                <a:gd name="T8" fmla="*/ 16 w 24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6" y="3"/>
                  </a:moveTo>
                  <a:cubicBezTo>
                    <a:pt x="10" y="10"/>
                    <a:pt x="4" y="17"/>
                    <a:pt x="1" y="25"/>
                  </a:cubicBezTo>
                  <a:cubicBezTo>
                    <a:pt x="0" y="29"/>
                    <a:pt x="5" y="31"/>
                    <a:pt x="7" y="28"/>
                  </a:cubicBezTo>
                  <a:cubicBezTo>
                    <a:pt x="10" y="20"/>
                    <a:pt x="16" y="15"/>
                    <a:pt x="21" y="9"/>
                  </a:cubicBezTo>
                  <a:cubicBezTo>
                    <a:pt x="24" y="5"/>
                    <a:pt x="18" y="0"/>
                    <a:pt x="16" y="3"/>
                  </a:cubicBezTo>
                  <a:close/>
                </a:path>
              </a:pathLst>
            </a:custGeom>
            <a:solidFill>
              <a:srgbClr val="DB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3" name="Freeform 177">
              <a:extLst>
                <a:ext uri="{FF2B5EF4-FFF2-40B4-BE49-F238E27FC236}">
                  <a16:creationId xmlns:a16="http://schemas.microsoft.com/office/drawing/2014/main" id="{76077503-F7CA-4870-A63A-5CD8FEE2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6581776"/>
              <a:ext cx="25400" cy="22225"/>
            </a:xfrm>
            <a:custGeom>
              <a:avLst/>
              <a:gdLst>
                <a:gd name="T0" fmla="*/ 8 w 9"/>
                <a:gd name="T1" fmla="*/ 4 h 8"/>
                <a:gd name="T2" fmla="*/ 9 w 9"/>
                <a:gd name="T3" fmla="*/ 4 h 8"/>
                <a:gd name="T4" fmla="*/ 4 w 9"/>
                <a:gd name="T5" fmla="*/ 0 h 8"/>
                <a:gd name="T6" fmla="*/ 0 w 9"/>
                <a:gd name="T7" fmla="*/ 4 h 8"/>
                <a:gd name="T8" fmla="*/ 4 w 9"/>
                <a:gd name="T9" fmla="*/ 8 h 8"/>
                <a:gd name="T10" fmla="*/ 9 w 9"/>
                <a:gd name="T11" fmla="*/ 4 h 8"/>
                <a:gd name="T12" fmla="*/ 8 w 9"/>
                <a:gd name="T13" fmla="*/ 4 h 8"/>
                <a:gd name="T14" fmla="*/ 7 w 9"/>
                <a:gd name="T15" fmla="*/ 4 h 8"/>
                <a:gd name="T16" fmla="*/ 4 w 9"/>
                <a:gd name="T17" fmla="*/ 6 h 8"/>
                <a:gd name="T18" fmla="*/ 2 w 9"/>
                <a:gd name="T19" fmla="*/ 4 h 8"/>
                <a:gd name="T20" fmla="*/ 4 w 9"/>
                <a:gd name="T21" fmla="*/ 2 h 8"/>
                <a:gd name="T22" fmla="*/ 7 w 9"/>
                <a:gd name="T23" fmla="*/ 4 h 8"/>
                <a:gd name="T24" fmla="*/ 8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8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7" y="3"/>
                    <a:pt x="7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A8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4" name="Freeform 178">
              <a:extLst>
                <a:ext uri="{FF2B5EF4-FFF2-40B4-BE49-F238E27FC236}">
                  <a16:creationId xmlns:a16="http://schemas.microsoft.com/office/drawing/2014/main" id="{07098494-C356-4B36-B7D5-0614C978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6545263"/>
              <a:ext cx="25400" cy="22225"/>
            </a:xfrm>
            <a:custGeom>
              <a:avLst/>
              <a:gdLst>
                <a:gd name="T0" fmla="*/ 8 w 9"/>
                <a:gd name="T1" fmla="*/ 4 h 8"/>
                <a:gd name="T2" fmla="*/ 9 w 9"/>
                <a:gd name="T3" fmla="*/ 4 h 8"/>
                <a:gd name="T4" fmla="*/ 4 w 9"/>
                <a:gd name="T5" fmla="*/ 0 h 8"/>
                <a:gd name="T6" fmla="*/ 0 w 9"/>
                <a:gd name="T7" fmla="*/ 4 h 8"/>
                <a:gd name="T8" fmla="*/ 4 w 9"/>
                <a:gd name="T9" fmla="*/ 8 h 8"/>
                <a:gd name="T10" fmla="*/ 9 w 9"/>
                <a:gd name="T11" fmla="*/ 4 h 8"/>
                <a:gd name="T12" fmla="*/ 8 w 9"/>
                <a:gd name="T13" fmla="*/ 4 h 8"/>
                <a:gd name="T14" fmla="*/ 7 w 9"/>
                <a:gd name="T15" fmla="*/ 4 h 8"/>
                <a:gd name="T16" fmla="*/ 4 w 9"/>
                <a:gd name="T17" fmla="*/ 6 h 8"/>
                <a:gd name="T18" fmla="*/ 2 w 9"/>
                <a:gd name="T19" fmla="*/ 4 h 8"/>
                <a:gd name="T20" fmla="*/ 4 w 9"/>
                <a:gd name="T21" fmla="*/ 2 h 8"/>
                <a:gd name="T22" fmla="*/ 7 w 9"/>
                <a:gd name="T23" fmla="*/ 4 h 8"/>
                <a:gd name="T24" fmla="*/ 8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8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6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A8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5" name="Freeform 179">
              <a:extLst>
                <a:ext uri="{FF2B5EF4-FFF2-40B4-BE49-F238E27FC236}">
                  <a16:creationId xmlns:a16="http://schemas.microsoft.com/office/drawing/2014/main" id="{EBD92C22-8E61-4AEF-9AEF-F92FDF66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6608763"/>
              <a:ext cx="25400" cy="25400"/>
            </a:xfrm>
            <a:custGeom>
              <a:avLst/>
              <a:gdLst>
                <a:gd name="T0" fmla="*/ 8 w 9"/>
                <a:gd name="T1" fmla="*/ 5 h 9"/>
                <a:gd name="T2" fmla="*/ 9 w 9"/>
                <a:gd name="T3" fmla="*/ 5 h 9"/>
                <a:gd name="T4" fmla="*/ 4 w 9"/>
                <a:gd name="T5" fmla="*/ 0 h 9"/>
                <a:gd name="T6" fmla="*/ 0 w 9"/>
                <a:gd name="T7" fmla="*/ 5 h 9"/>
                <a:gd name="T8" fmla="*/ 4 w 9"/>
                <a:gd name="T9" fmla="*/ 9 h 9"/>
                <a:gd name="T10" fmla="*/ 9 w 9"/>
                <a:gd name="T11" fmla="*/ 5 h 9"/>
                <a:gd name="T12" fmla="*/ 8 w 9"/>
                <a:gd name="T13" fmla="*/ 5 h 9"/>
                <a:gd name="T14" fmla="*/ 7 w 9"/>
                <a:gd name="T15" fmla="*/ 5 h 9"/>
                <a:gd name="T16" fmla="*/ 4 w 9"/>
                <a:gd name="T17" fmla="*/ 7 h 9"/>
                <a:gd name="T18" fmla="*/ 2 w 9"/>
                <a:gd name="T19" fmla="*/ 5 h 9"/>
                <a:gd name="T20" fmla="*/ 4 w 9"/>
                <a:gd name="T21" fmla="*/ 2 h 9"/>
                <a:gd name="T22" fmla="*/ 7 w 9"/>
                <a:gd name="T23" fmla="*/ 5 h 9"/>
                <a:gd name="T24" fmla="*/ 8 w 9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2"/>
                    <a:pt x="4" y="2"/>
                  </a:cubicBezTo>
                  <a:cubicBezTo>
                    <a:pt x="6" y="2"/>
                    <a:pt x="7" y="4"/>
                    <a:pt x="7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A8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6" name="Freeform 180">
              <a:extLst>
                <a:ext uri="{FF2B5EF4-FFF2-40B4-BE49-F238E27FC236}">
                  <a16:creationId xmlns:a16="http://schemas.microsoft.com/office/drawing/2014/main" id="{4446ECD6-35F3-497A-88FD-C1128744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6567488"/>
              <a:ext cx="25400" cy="25400"/>
            </a:xfrm>
            <a:custGeom>
              <a:avLst/>
              <a:gdLst>
                <a:gd name="T0" fmla="*/ 8 w 9"/>
                <a:gd name="T1" fmla="*/ 5 h 9"/>
                <a:gd name="T2" fmla="*/ 9 w 9"/>
                <a:gd name="T3" fmla="*/ 5 h 9"/>
                <a:gd name="T4" fmla="*/ 5 w 9"/>
                <a:gd name="T5" fmla="*/ 0 h 9"/>
                <a:gd name="T6" fmla="*/ 0 w 9"/>
                <a:gd name="T7" fmla="*/ 5 h 9"/>
                <a:gd name="T8" fmla="*/ 5 w 9"/>
                <a:gd name="T9" fmla="*/ 9 h 9"/>
                <a:gd name="T10" fmla="*/ 9 w 9"/>
                <a:gd name="T11" fmla="*/ 5 h 9"/>
                <a:gd name="T12" fmla="*/ 8 w 9"/>
                <a:gd name="T13" fmla="*/ 5 h 9"/>
                <a:gd name="T14" fmla="*/ 7 w 9"/>
                <a:gd name="T15" fmla="*/ 5 h 9"/>
                <a:gd name="T16" fmla="*/ 5 w 9"/>
                <a:gd name="T17" fmla="*/ 7 h 9"/>
                <a:gd name="T18" fmla="*/ 2 w 9"/>
                <a:gd name="T19" fmla="*/ 5 h 9"/>
                <a:gd name="T20" fmla="*/ 5 w 9"/>
                <a:gd name="T21" fmla="*/ 2 h 9"/>
                <a:gd name="T22" fmla="*/ 7 w 9"/>
                <a:gd name="T23" fmla="*/ 5 h 9"/>
                <a:gd name="T24" fmla="*/ 8 w 9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6" y="2"/>
                    <a:pt x="7" y="3"/>
                    <a:pt x="7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A8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7" name="Freeform 181">
              <a:extLst>
                <a:ext uri="{FF2B5EF4-FFF2-40B4-BE49-F238E27FC236}">
                  <a16:creationId xmlns:a16="http://schemas.microsoft.com/office/drawing/2014/main" id="{B0A5E1D9-0121-4EC6-9F9D-98CA8B9A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338" y="2884488"/>
              <a:ext cx="68262" cy="104775"/>
            </a:xfrm>
            <a:custGeom>
              <a:avLst/>
              <a:gdLst>
                <a:gd name="T0" fmla="*/ 19 w 24"/>
                <a:gd name="T1" fmla="*/ 35 h 37"/>
                <a:gd name="T2" fmla="*/ 9 w 24"/>
                <a:gd name="T3" fmla="*/ 8 h 37"/>
                <a:gd name="T4" fmla="*/ 19 w 24"/>
                <a:gd name="T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7">
                  <a:moveTo>
                    <a:pt x="19" y="35"/>
                  </a:moveTo>
                  <a:cubicBezTo>
                    <a:pt x="24" y="32"/>
                    <a:pt x="19" y="0"/>
                    <a:pt x="9" y="8"/>
                  </a:cubicBezTo>
                  <a:cubicBezTo>
                    <a:pt x="0" y="15"/>
                    <a:pt x="14" y="37"/>
                    <a:pt x="19" y="35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8" name="Freeform 182">
              <a:extLst>
                <a:ext uri="{FF2B5EF4-FFF2-40B4-BE49-F238E27FC236}">
                  <a16:creationId xmlns:a16="http://schemas.microsoft.com/office/drawing/2014/main" id="{9E1E4FAE-2A3E-4A15-B9FC-2214732E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188" y="2917826"/>
              <a:ext cx="79375" cy="76200"/>
            </a:xfrm>
            <a:custGeom>
              <a:avLst/>
              <a:gdLst>
                <a:gd name="T0" fmla="*/ 2 w 28"/>
                <a:gd name="T1" fmla="*/ 24 h 27"/>
                <a:gd name="T2" fmla="*/ 21 w 28"/>
                <a:gd name="T3" fmla="*/ 7 h 27"/>
                <a:gd name="T4" fmla="*/ 2 w 28"/>
                <a:gd name="T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7">
                  <a:moveTo>
                    <a:pt x="2" y="24"/>
                  </a:moveTo>
                  <a:cubicBezTo>
                    <a:pt x="0" y="23"/>
                    <a:pt x="13" y="0"/>
                    <a:pt x="21" y="7"/>
                  </a:cubicBezTo>
                  <a:cubicBezTo>
                    <a:pt x="28" y="14"/>
                    <a:pt x="10" y="27"/>
                    <a:pt x="2" y="24"/>
                  </a:cubicBezTo>
                  <a:close/>
                </a:path>
              </a:pathLst>
            </a:custGeom>
            <a:solidFill>
              <a:srgbClr val="15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9" name="Freeform 183">
              <a:extLst>
                <a:ext uri="{FF2B5EF4-FFF2-40B4-BE49-F238E27FC236}">
                  <a16:creationId xmlns:a16="http://schemas.microsoft.com/office/drawing/2014/main" id="{57B1A9F7-C6F1-4604-9CF3-CB66AABA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4573588"/>
              <a:ext cx="219075" cy="862013"/>
            </a:xfrm>
            <a:custGeom>
              <a:avLst/>
              <a:gdLst>
                <a:gd name="T0" fmla="*/ 78 w 78"/>
                <a:gd name="T1" fmla="*/ 1 h 307"/>
                <a:gd name="T2" fmla="*/ 37 w 78"/>
                <a:gd name="T3" fmla="*/ 153 h 307"/>
                <a:gd name="T4" fmla="*/ 22 w 78"/>
                <a:gd name="T5" fmla="*/ 209 h 307"/>
                <a:gd name="T6" fmla="*/ 16 w 78"/>
                <a:gd name="T7" fmla="*/ 235 h 307"/>
                <a:gd name="T8" fmla="*/ 10 w 78"/>
                <a:gd name="T9" fmla="*/ 258 h 307"/>
                <a:gd name="T10" fmla="*/ 6 w 78"/>
                <a:gd name="T11" fmla="*/ 278 h 307"/>
                <a:gd name="T12" fmla="*/ 3 w 78"/>
                <a:gd name="T13" fmla="*/ 293 h 307"/>
                <a:gd name="T14" fmla="*/ 1 w 78"/>
                <a:gd name="T15" fmla="*/ 306 h 307"/>
                <a:gd name="T16" fmla="*/ 1 w 78"/>
                <a:gd name="T17" fmla="*/ 306 h 307"/>
                <a:gd name="T18" fmla="*/ 0 w 78"/>
                <a:gd name="T19" fmla="*/ 307 h 307"/>
                <a:gd name="T20" fmla="*/ 0 w 78"/>
                <a:gd name="T21" fmla="*/ 306 h 307"/>
                <a:gd name="T22" fmla="*/ 1 w 78"/>
                <a:gd name="T23" fmla="*/ 293 h 307"/>
                <a:gd name="T24" fmla="*/ 4 w 78"/>
                <a:gd name="T25" fmla="*/ 277 h 307"/>
                <a:gd name="T26" fmla="*/ 8 w 78"/>
                <a:gd name="T27" fmla="*/ 257 h 307"/>
                <a:gd name="T28" fmla="*/ 19 w 78"/>
                <a:gd name="T29" fmla="*/ 208 h 307"/>
                <a:gd name="T30" fmla="*/ 33 w 78"/>
                <a:gd name="T31" fmla="*/ 152 h 307"/>
                <a:gd name="T32" fmla="*/ 48 w 78"/>
                <a:gd name="T33" fmla="*/ 96 h 307"/>
                <a:gd name="T34" fmla="*/ 62 w 78"/>
                <a:gd name="T35" fmla="*/ 48 h 307"/>
                <a:gd name="T36" fmla="*/ 73 w 78"/>
                <a:gd name="T37" fmla="*/ 14 h 307"/>
                <a:gd name="T38" fmla="*/ 76 w 78"/>
                <a:gd name="T39" fmla="*/ 1 h 307"/>
                <a:gd name="T40" fmla="*/ 77 w 78"/>
                <a:gd name="T41" fmla="*/ 0 h 307"/>
                <a:gd name="T42" fmla="*/ 78 w 78"/>
                <a:gd name="T43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307">
                  <a:moveTo>
                    <a:pt x="78" y="1"/>
                  </a:moveTo>
                  <a:cubicBezTo>
                    <a:pt x="78" y="1"/>
                    <a:pt x="57" y="77"/>
                    <a:pt x="37" y="153"/>
                  </a:cubicBezTo>
                  <a:cubicBezTo>
                    <a:pt x="32" y="172"/>
                    <a:pt x="27" y="191"/>
                    <a:pt x="22" y="209"/>
                  </a:cubicBezTo>
                  <a:cubicBezTo>
                    <a:pt x="20" y="218"/>
                    <a:pt x="18" y="227"/>
                    <a:pt x="16" y="235"/>
                  </a:cubicBezTo>
                  <a:cubicBezTo>
                    <a:pt x="14" y="243"/>
                    <a:pt x="12" y="251"/>
                    <a:pt x="10" y="258"/>
                  </a:cubicBezTo>
                  <a:cubicBezTo>
                    <a:pt x="9" y="265"/>
                    <a:pt x="7" y="272"/>
                    <a:pt x="6" y="278"/>
                  </a:cubicBezTo>
                  <a:cubicBezTo>
                    <a:pt x="5" y="284"/>
                    <a:pt x="4" y="289"/>
                    <a:pt x="3" y="293"/>
                  </a:cubicBezTo>
                  <a:cubicBezTo>
                    <a:pt x="1" y="301"/>
                    <a:pt x="1" y="306"/>
                    <a:pt x="1" y="306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6"/>
                    <a:pt x="0" y="301"/>
                    <a:pt x="1" y="293"/>
                  </a:cubicBezTo>
                  <a:cubicBezTo>
                    <a:pt x="2" y="288"/>
                    <a:pt x="3" y="283"/>
                    <a:pt x="4" y="277"/>
                  </a:cubicBezTo>
                  <a:cubicBezTo>
                    <a:pt x="5" y="271"/>
                    <a:pt x="6" y="265"/>
                    <a:pt x="8" y="257"/>
                  </a:cubicBezTo>
                  <a:cubicBezTo>
                    <a:pt x="11" y="243"/>
                    <a:pt x="15" y="226"/>
                    <a:pt x="19" y="208"/>
                  </a:cubicBezTo>
                  <a:cubicBezTo>
                    <a:pt x="23" y="190"/>
                    <a:pt x="28" y="171"/>
                    <a:pt x="33" y="152"/>
                  </a:cubicBezTo>
                  <a:cubicBezTo>
                    <a:pt x="38" y="133"/>
                    <a:pt x="43" y="114"/>
                    <a:pt x="48" y="96"/>
                  </a:cubicBezTo>
                  <a:cubicBezTo>
                    <a:pt x="53" y="79"/>
                    <a:pt x="58" y="62"/>
                    <a:pt x="62" y="48"/>
                  </a:cubicBezTo>
                  <a:cubicBezTo>
                    <a:pt x="66" y="34"/>
                    <a:pt x="70" y="22"/>
                    <a:pt x="73" y="14"/>
                  </a:cubicBezTo>
                  <a:cubicBezTo>
                    <a:pt x="75" y="5"/>
                    <a:pt x="76" y="1"/>
                    <a:pt x="76" y="1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9E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0" name="Freeform 184">
              <a:extLst>
                <a:ext uri="{FF2B5EF4-FFF2-40B4-BE49-F238E27FC236}">
                  <a16:creationId xmlns:a16="http://schemas.microsoft.com/office/drawing/2014/main" id="{2DC3253C-B242-4CAD-88D3-D53E548A8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5688013"/>
              <a:ext cx="354012" cy="57150"/>
            </a:xfrm>
            <a:custGeom>
              <a:avLst/>
              <a:gdLst>
                <a:gd name="T0" fmla="*/ 3 w 126"/>
                <a:gd name="T1" fmla="*/ 1 h 20"/>
                <a:gd name="T2" fmla="*/ 8 w 126"/>
                <a:gd name="T3" fmla="*/ 2 h 20"/>
                <a:gd name="T4" fmla="*/ 14 w 126"/>
                <a:gd name="T5" fmla="*/ 3 h 20"/>
                <a:gd name="T6" fmla="*/ 22 w 126"/>
                <a:gd name="T7" fmla="*/ 4 h 20"/>
                <a:gd name="T8" fmla="*/ 31 w 126"/>
                <a:gd name="T9" fmla="*/ 6 h 20"/>
                <a:gd name="T10" fmla="*/ 41 w 126"/>
                <a:gd name="T11" fmla="*/ 8 h 20"/>
                <a:gd name="T12" fmla="*/ 63 w 126"/>
                <a:gd name="T13" fmla="*/ 11 h 20"/>
                <a:gd name="T14" fmla="*/ 74 w 126"/>
                <a:gd name="T15" fmla="*/ 12 h 20"/>
                <a:gd name="T16" fmla="*/ 85 w 126"/>
                <a:gd name="T17" fmla="*/ 12 h 20"/>
                <a:gd name="T18" fmla="*/ 96 w 126"/>
                <a:gd name="T19" fmla="*/ 13 h 20"/>
                <a:gd name="T20" fmla="*/ 105 w 126"/>
                <a:gd name="T21" fmla="*/ 13 h 20"/>
                <a:gd name="T22" fmla="*/ 112 w 126"/>
                <a:gd name="T23" fmla="*/ 13 h 20"/>
                <a:gd name="T24" fmla="*/ 118 w 126"/>
                <a:gd name="T25" fmla="*/ 12 h 20"/>
                <a:gd name="T26" fmla="*/ 124 w 126"/>
                <a:gd name="T27" fmla="*/ 12 h 20"/>
                <a:gd name="T28" fmla="*/ 124 w 126"/>
                <a:gd name="T29" fmla="*/ 12 h 20"/>
                <a:gd name="T30" fmla="*/ 126 w 126"/>
                <a:gd name="T31" fmla="*/ 14 h 20"/>
                <a:gd name="T32" fmla="*/ 124 w 126"/>
                <a:gd name="T33" fmla="*/ 16 h 20"/>
                <a:gd name="T34" fmla="*/ 119 w 126"/>
                <a:gd name="T35" fmla="*/ 17 h 20"/>
                <a:gd name="T36" fmla="*/ 113 w 126"/>
                <a:gd name="T37" fmla="*/ 18 h 20"/>
                <a:gd name="T38" fmla="*/ 105 w 126"/>
                <a:gd name="T39" fmla="*/ 19 h 20"/>
                <a:gd name="T40" fmla="*/ 96 w 126"/>
                <a:gd name="T41" fmla="*/ 20 h 20"/>
                <a:gd name="T42" fmla="*/ 85 w 126"/>
                <a:gd name="T43" fmla="*/ 20 h 20"/>
                <a:gd name="T44" fmla="*/ 62 w 126"/>
                <a:gd name="T45" fmla="*/ 18 h 20"/>
                <a:gd name="T46" fmla="*/ 40 w 126"/>
                <a:gd name="T47" fmla="*/ 15 h 20"/>
                <a:gd name="T48" fmla="*/ 29 w 126"/>
                <a:gd name="T49" fmla="*/ 13 h 20"/>
                <a:gd name="T50" fmla="*/ 20 w 126"/>
                <a:gd name="T51" fmla="*/ 10 h 20"/>
                <a:gd name="T52" fmla="*/ 7 w 126"/>
                <a:gd name="T53" fmla="*/ 6 h 20"/>
                <a:gd name="T54" fmla="*/ 2 w 126"/>
                <a:gd name="T55" fmla="*/ 5 h 20"/>
                <a:gd name="T56" fmla="*/ 0 w 126"/>
                <a:gd name="T57" fmla="*/ 2 h 20"/>
                <a:gd name="T58" fmla="*/ 3 w 126"/>
                <a:gd name="T5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20">
                  <a:moveTo>
                    <a:pt x="3" y="1"/>
                  </a:moveTo>
                  <a:cubicBezTo>
                    <a:pt x="3" y="1"/>
                    <a:pt x="5" y="1"/>
                    <a:pt x="8" y="2"/>
                  </a:cubicBezTo>
                  <a:cubicBezTo>
                    <a:pt x="10" y="2"/>
                    <a:pt x="12" y="3"/>
                    <a:pt x="14" y="3"/>
                  </a:cubicBezTo>
                  <a:cubicBezTo>
                    <a:pt x="16" y="3"/>
                    <a:pt x="19" y="4"/>
                    <a:pt x="22" y="4"/>
                  </a:cubicBezTo>
                  <a:cubicBezTo>
                    <a:pt x="24" y="5"/>
                    <a:pt x="27" y="5"/>
                    <a:pt x="31" y="6"/>
                  </a:cubicBezTo>
                  <a:cubicBezTo>
                    <a:pt x="34" y="6"/>
                    <a:pt x="37" y="7"/>
                    <a:pt x="41" y="8"/>
                  </a:cubicBezTo>
                  <a:cubicBezTo>
                    <a:pt x="48" y="9"/>
                    <a:pt x="55" y="10"/>
                    <a:pt x="63" y="11"/>
                  </a:cubicBezTo>
                  <a:cubicBezTo>
                    <a:pt x="67" y="11"/>
                    <a:pt x="71" y="11"/>
                    <a:pt x="74" y="12"/>
                  </a:cubicBezTo>
                  <a:cubicBezTo>
                    <a:pt x="78" y="12"/>
                    <a:pt x="82" y="12"/>
                    <a:pt x="85" y="12"/>
                  </a:cubicBezTo>
                  <a:cubicBezTo>
                    <a:pt x="89" y="13"/>
                    <a:pt x="92" y="13"/>
                    <a:pt x="96" y="13"/>
                  </a:cubicBezTo>
                  <a:cubicBezTo>
                    <a:pt x="99" y="13"/>
                    <a:pt x="102" y="13"/>
                    <a:pt x="105" y="13"/>
                  </a:cubicBezTo>
                  <a:cubicBezTo>
                    <a:pt x="108" y="13"/>
                    <a:pt x="110" y="13"/>
                    <a:pt x="112" y="13"/>
                  </a:cubicBezTo>
                  <a:cubicBezTo>
                    <a:pt x="115" y="13"/>
                    <a:pt x="117" y="12"/>
                    <a:pt x="118" y="12"/>
                  </a:cubicBezTo>
                  <a:cubicBezTo>
                    <a:pt x="122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12"/>
                    <a:pt x="126" y="13"/>
                    <a:pt x="126" y="14"/>
                  </a:cubicBezTo>
                  <a:cubicBezTo>
                    <a:pt x="126" y="15"/>
                    <a:pt x="125" y="16"/>
                    <a:pt x="124" y="16"/>
                  </a:cubicBezTo>
                  <a:cubicBezTo>
                    <a:pt x="124" y="16"/>
                    <a:pt x="122" y="16"/>
                    <a:pt x="119" y="17"/>
                  </a:cubicBezTo>
                  <a:cubicBezTo>
                    <a:pt x="117" y="17"/>
                    <a:pt x="115" y="18"/>
                    <a:pt x="113" y="18"/>
                  </a:cubicBezTo>
                  <a:cubicBezTo>
                    <a:pt x="111" y="19"/>
                    <a:pt x="108" y="19"/>
                    <a:pt x="105" y="19"/>
                  </a:cubicBezTo>
                  <a:cubicBezTo>
                    <a:pt x="102" y="19"/>
                    <a:pt x="99" y="20"/>
                    <a:pt x="96" y="20"/>
                  </a:cubicBezTo>
                  <a:cubicBezTo>
                    <a:pt x="92" y="20"/>
                    <a:pt x="89" y="20"/>
                    <a:pt x="85" y="20"/>
                  </a:cubicBezTo>
                  <a:cubicBezTo>
                    <a:pt x="78" y="20"/>
                    <a:pt x="70" y="19"/>
                    <a:pt x="62" y="18"/>
                  </a:cubicBezTo>
                  <a:cubicBezTo>
                    <a:pt x="54" y="18"/>
                    <a:pt x="47" y="16"/>
                    <a:pt x="40" y="15"/>
                  </a:cubicBezTo>
                  <a:cubicBezTo>
                    <a:pt x="36" y="14"/>
                    <a:pt x="33" y="13"/>
                    <a:pt x="29" y="13"/>
                  </a:cubicBezTo>
                  <a:cubicBezTo>
                    <a:pt x="26" y="12"/>
                    <a:pt x="23" y="11"/>
                    <a:pt x="20" y="10"/>
                  </a:cubicBezTo>
                  <a:cubicBezTo>
                    <a:pt x="14" y="9"/>
                    <a:pt x="10" y="8"/>
                    <a:pt x="7" y="6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42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1" name="Freeform 185">
              <a:extLst>
                <a:ext uri="{FF2B5EF4-FFF2-40B4-BE49-F238E27FC236}">
                  <a16:creationId xmlns:a16="http://schemas.microsoft.com/office/drawing/2014/main" id="{BF6E9B71-9CDA-4D29-B1ED-BAD3D5CB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1163" y="4576763"/>
              <a:ext cx="293687" cy="844550"/>
            </a:xfrm>
            <a:custGeom>
              <a:avLst/>
              <a:gdLst>
                <a:gd name="T0" fmla="*/ 103 w 104"/>
                <a:gd name="T1" fmla="*/ 300 h 301"/>
                <a:gd name="T2" fmla="*/ 87 w 104"/>
                <a:gd name="T3" fmla="*/ 253 h 301"/>
                <a:gd name="T4" fmla="*/ 71 w 104"/>
                <a:gd name="T5" fmla="*/ 205 h 301"/>
                <a:gd name="T6" fmla="*/ 62 w 104"/>
                <a:gd name="T7" fmla="*/ 178 h 301"/>
                <a:gd name="T8" fmla="*/ 53 w 104"/>
                <a:gd name="T9" fmla="*/ 150 h 301"/>
                <a:gd name="T10" fmla="*/ 43 w 104"/>
                <a:gd name="T11" fmla="*/ 122 h 301"/>
                <a:gd name="T12" fmla="*/ 34 w 104"/>
                <a:gd name="T13" fmla="*/ 95 h 301"/>
                <a:gd name="T14" fmla="*/ 25 w 104"/>
                <a:gd name="T15" fmla="*/ 70 h 301"/>
                <a:gd name="T16" fmla="*/ 17 w 104"/>
                <a:gd name="T17" fmla="*/ 48 h 301"/>
                <a:gd name="T18" fmla="*/ 5 w 104"/>
                <a:gd name="T19" fmla="*/ 14 h 301"/>
                <a:gd name="T20" fmla="*/ 0 w 104"/>
                <a:gd name="T21" fmla="*/ 1 h 301"/>
                <a:gd name="T22" fmla="*/ 1 w 104"/>
                <a:gd name="T23" fmla="*/ 0 h 301"/>
                <a:gd name="T24" fmla="*/ 1 w 104"/>
                <a:gd name="T25" fmla="*/ 1 h 301"/>
                <a:gd name="T26" fmla="*/ 7 w 104"/>
                <a:gd name="T27" fmla="*/ 13 h 301"/>
                <a:gd name="T28" fmla="*/ 12 w 104"/>
                <a:gd name="T29" fmla="*/ 28 h 301"/>
                <a:gd name="T30" fmla="*/ 20 w 104"/>
                <a:gd name="T31" fmla="*/ 47 h 301"/>
                <a:gd name="T32" fmla="*/ 37 w 104"/>
                <a:gd name="T33" fmla="*/ 94 h 301"/>
                <a:gd name="T34" fmla="*/ 47 w 104"/>
                <a:gd name="T35" fmla="*/ 121 h 301"/>
                <a:gd name="T36" fmla="*/ 56 w 104"/>
                <a:gd name="T37" fmla="*/ 149 h 301"/>
                <a:gd name="T38" fmla="*/ 75 w 104"/>
                <a:gd name="T39" fmla="*/ 204 h 301"/>
                <a:gd name="T40" fmla="*/ 90 w 104"/>
                <a:gd name="T41" fmla="*/ 253 h 301"/>
                <a:gd name="T42" fmla="*/ 100 w 104"/>
                <a:gd name="T43" fmla="*/ 287 h 301"/>
                <a:gd name="T44" fmla="*/ 104 w 104"/>
                <a:gd name="T45" fmla="*/ 300 h 301"/>
                <a:gd name="T46" fmla="*/ 104 w 104"/>
                <a:gd name="T47" fmla="*/ 301 h 301"/>
                <a:gd name="T48" fmla="*/ 103 w 104"/>
                <a:gd name="T49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301">
                  <a:moveTo>
                    <a:pt x="103" y="300"/>
                  </a:moveTo>
                  <a:cubicBezTo>
                    <a:pt x="103" y="300"/>
                    <a:pt x="96" y="282"/>
                    <a:pt x="87" y="253"/>
                  </a:cubicBezTo>
                  <a:cubicBezTo>
                    <a:pt x="82" y="239"/>
                    <a:pt x="77" y="223"/>
                    <a:pt x="71" y="205"/>
                  </a:cubicBezTo>
                  <a:cubicBezTo>
                    <a:pt x="68" y="197"/>
                    <a:pt x="65" y="187"/>
                    <a:pt x="62" y="178"/>
                  </a:cubicBezTo>
                  <a:cubicBezTo>
                    <a:pt x="59" y="169"/>
                    <a:pt x="56" y="160"/>
                    <a:pt x="53" y="150"/>
                  </a:cubicBezTo>
                  <a:cubicBezTo>
                    <a:pt x="50" y="141"/>
                    <a:pt x="46" y="132"/>
                    <a:pt x="43" y="122"/>
                  </a:cubicBezTo>
                  <a:cubicBezTo>
                    <a:pt x="40" y="113"/>
                    <a:pt x="37" y="104"/>
                    <a:pt x="34" y="95"/>
                  </a:cubicBezTo>
                  <a:cubicBezTo>
                    <a:pt x="31" y="87"/>
                    <a:pt x="28" y="78"/>
                    <a:pt x="25" y="70"/>
                  </a:cubicBezTo>
                  <a:cubicBezTo>
                    <a:pt x="23" y="62"/>
                    <a:pt x="20" y="54"/>
                    <a:pt x="17" y="48"/>
                  </a:cubicBezTo>
                  <a:cubicBezTo>
                    <a:pt x="13" y="34"/>
                    <a:pt x="8" y="22"/>
                    <a:pt x="5" y="14"/>
                  </a:cubicBezTo>
                  <a:cubicBezTo>
                    <a:pt x="2" y="6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" y="5"/>
                    <a:pt x="7" y="13"/>
                  </a:cubicBezTo>
                  <a:cubicBezTo>
                    <a:pt x="8" y="17"/>
                    <a:pt x="10" y="22"/>
                    <a:pt x="12" y="28"/>
                  </a:cubicBezTo>
                  <a:cubicBezTo>
                    <a:pt x="15" y="33"/>
                    <a:pt x="17" y="40"/>
                    <a:pt x="20" y="47"/>
                  </a:cubicBezTo>
                  <a:cubicBezTo>
                    <a:pt x="25" y="61"/>
                    <a:pt x="31" y="77"/>
                    <a:pt x="37" y="94"/>
                  </a:cubicBezTo>
                  <a:cubicBezTo>
                    <a:pt x="41" y="103"/>
                    <a:pt x="44" y="112"/>
                    <a:pt x="47" y="121"/>
                  </a:cubicBezTo>
                  <a:cubicBezTo>
                    <a:pt x="50" y="130"/>
                    <a:pt x="53" y="140"/>
                    <a:pt x="56" y="149"/>
                  </a:cubicBezTo>
                  <a:cubicBezTo>
                    <a:pt x="63" y="168"/>
                    <a:pt x="69" y="187"/>
                    <a:pt x="75" y="204"/>
                  </a:cubicBezTo>
                  <a:cubicBezTo>
                    <a:pt x="80" y="222"/>
                    <a:pt x="85" y="238"/>
                    <a:pt x="90" y="253"/>
                  </a:cubicBezTo>
                  <a:cubicBezTo>
                    <a:pt x="94" y="267"/>
                    <a:pt x="98" y="279"/>
                    <a:pt x="100" y="287"/>
                  </a:cubicBezTo>
                  <a:cubicBezTo>
                    <a:pt x="103" y="295"/>
                    <a:pt x="104" y="300"/>
                    <a:pt x="104" y="300"/>
                  </a:cubicBezTo>
                  <a:cubicBezTo>
                    <a:pt x="104" y="301"/>
                    <a:pt x="104" y="301"/>
                    <a:pt x="104" y="301"/>
                  </a:cubicBezTo>
                  <a:lnTo>
                    <a:pt x="103" y="300"/>
                  </a:lnTo>
                  <a:close/>
                </a:path>
              </a:pathLst>
            </a:custGeom>
            <a:solidFill>
              <a:srgbClr val="9E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2" name="Freeform 186">
              <a:extLst>
                <a:ext uri="{FF2B5EF4-FFF2-40B4-BE49-F238E27FC236}">
                  <a16:creationId xmlns:a16="http://schemas.microsoft.com/office/drawing/2014/main" id="{75A2BED6-9CD4-4584-AE5D-D5A17EBD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388" y="3451226"/>
              <a:ext cx="400050" cy="398463"/>
            </a:xfrm>
            <a:custGeom>
              <a:avLst/>
              <a:gdLst>
                <a:gd name="T0" fmla="*/ 134 w 142"/>
                <a:gd name="T1" fmla="*/ 71 h 142"/>
                <a:gd name="T2" fmla="*/ 126 w 142"/>
                <a:gd name="T3" fmla="*/ 71 h 142"/>
                <a:gd name="T4" fmla="*/ 110 w 142"/>
                <a:gd name="T5" fmla="*/ 109 h 142"/>
                <a:gd name="T6" fmla="*/ 71 w 142"/>
                <a:gd name="T7" fmla="*/ 126 h 142"/>
                <a:gd name="T8" fmla="*/ 32 w 142"/>
                <a:gd name="T9" fmla="*/ 109 h 142"/>
                <a:gd name="T10" fmla="*/ 16 w 142"/>
                <a:gd name="T11" fmla="*/ 71 h 142"/>
                <a:gd name="T12" fmla="*/ 32 w 142"/>
                <a:gd name="T13" fmla="*/ 32 h 142"/>
                <a:gd name="T14" fmla="*/ 71 w 142"/>
                <a:gd name="T15" fmla="*/ 16 h 142"/>
                <a:gd name="T16" fmla="*/ 110 w 142"/>
                <a:gd name="T17" fmla="*/ 32 h 142"/>
                <a:gd name="T18" fmla="*/ 126 w 142"/>
                <a:gd name="T19" fmla="*/ 71 h 142"/>
                <a:gd name="T20" fmla="*/ 134 w 142"/>
                <a:gd name="T21" fmla="*/ 71 h 142"/>
                <a:gd name="T22" fmla="*/ 142 w 142"/>
                <a:gd name="T23" fmla="*/ 71 h 142"/>
                <a:gd name="T24" fmla="*/ 71 w 142"/>
                <a:gd name="T25" fmla="*/ 0 h 142"/>
                <a:gd name="T26" fmla="*/ 0 w 142"/>
                <a:gd name="T27" fmla="*/ 71 h 142"/>
                <a:gd name="T28" fmla="*/ 71 w 142"/>
                <a:gd name="T29" fmla="*/ 142 h 142"/>
                <a:gd name="T30" fmla="*/ 142 w 142"/>
                <a:gd name="T31" fmla="*/ 71 h 142"/>
                <a:gd name="T32" fmla="*/ 134 w 142"/>
                <a:gd name="T33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4" y="71"/>
                  </a:moveTo>
                  <a:cubicBezTo>
                    <a:pt x="126" y="71"/>
                    <a:pt x="126" y="71"/>
                    <a:pt x="126" y="71"/>
                  </a:cubicBezTo>
                  <a:cubicBezTo>
                    <a:pt x="126" y="86"/>
                    <a:pt x="120" y="99"/>
                    <a:pt x="110" y="109"/>
                  </a:cubicBezTo>
                  <a:cubicBezTo>
                    <a:pt x="100" y="119"/>
                    <a:pt x="86" y="126"/>
                    <a:pt x="71" y="126"/>
                  </a:cubicBezTo>
                  <a:cubicBezTo>
                    <a:pt x="56" y="126"/>
                    <a:pt x="42" y="119"/>
                    <a:pt x="32" y="109"/>
                  </a:cubicBezTo>
                  <a:cubicBezTo>
                    <a:pt x="22" y="99"/>
                    <a:pt x="16" y="86"/>
                    <a:pt x="16" y="71"/>
                  </a:cubicBezTo>
                  <a:cubicBezTo>
                    <a:pt x="16" y="55"/>
                    <a:pt x="22" y="42"/>
                    <a:pt x="32" y="32"/>
                  </a:cubicBezTo>
                  <a:cubicBezTo>
                    <a:pt x="42" y="22"/>
                    <a:pt x="56" y="16"/>
                    <a:pt x="71" y="16"/>
                  </a:cubicBezTo>
                  <a:cubicBezTo>
                    <a:pt x="86" y="16"/>
                    <a:pt x="100" y="22"/>
                    <a:pt x="110" y="32"/>
                  </a:cubicBezTo>
                  <a:cubicBezTo>
                    <a:pt x="120" y="42"/>
                    <a:pt x="126" y="55"/>
                    <a:pt x="126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2" y="31"/>
                    <a:pt x="110" y="0"/>
                    <a:pt x="71" y="0"/>
                  </a:cubicBezTo>
                  <a:cubicBezTo>
                    <a:pt x="32" y="0"/>
                    <a:pt x="0" y="31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34" y="71"/>
                    <a:pt x="134" y="71"/>
                    <a:pt x="134" y="71"/>
                  </a:cubicBezTo>
                </a:path>
              </a:pathLst>
            </a:custGeom>
            <a:solidFill>
              <a:srgbClr val="AE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3" name="Freeform 187">
              <a:extLst>
                <a:ext uri="{FF2B5EF4-FFF2-40B4-BE49-F238E27FC236}">
                  <a16:creationId xmlns:a16="http://schemas.microsoft.com/office/drawing/2014/main" id="{8AC3FC8B-E479-4222-94A6-B4F383789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3" y="3468688"/>
              <a:ext cx="400050" cy="398463"/>
            </a:xfrm>
            <a:custGeom>
              <a:avLst/>
              <a:gdLst>
                <a:gd name="T0" fmla="*/ 134 w 142"/>
                <a:gd name="T1" fmla="*/ 71 h 142"/>
                <a:gd name="T2" fmla="*/ 126 w 142"/>
                <a:gd name="T3" fmla="*/ 71 h 142"/>
                <a:gd name="T4" fmla="*/ 110 w 142"/>
                <a:gd name="T5" fmla="*/ 110 h 142"/>
                <a:gd name="T6" fmla="*/ 71 w 142"/>
                <a:gd name="T7" fmla="*/ 126 h 142"/>
                <a:gd name="T8" fmla="*/ 32 w 142"/>
                <a:gd name="T9" fmla="*/ 110 h 142"/>
                <a:gd name="T10" fmla="*/ 16 w 142"/>
                <a:gd name="T11" fmla="*/ 71 h 142"/>
                <a:gd name="T12" fmla="*/ 32 w 142"/>
                <a:gd name="T13" fmla="*/ 32 h 142"/>
                <a:gd name="T14" fmla="*/ 71 w 142"/>
                <a:gd name="T15" fmla="*/ 16 h 142"/>
                <a:gd name="T16" fmla="*/ 110 w 142"/>
                <a:gd name="T17" fmla="*/ 32 h 142"/>
                <a:gd name="T18" fmla="*/ 126 w 142"/>
                <a:gd name="T19" fmla="*/ 71 h 142"/>
                <a:gd name="T20" fmla="*/ 134 w 142"/>
                <a:gd name="T21" fmla="*/ 71 h 142"/>
                <a:gd name="T22" fmla="*/ 142 w 142"/>
                <a:gd name="T23" fmla="*/ 71 h 142"/>
                <a:gd name="T24" fmla="*/ 71 w 142"/>
                <a:gd name="T25" fmla="*/ 0 h 142"/>
                <a:gd name="T26" fmla="*/ 0 w 142"/>
                <a:gd name="T27" fmla="*/ 71 h 142"/>
                <a:gd name="T28" fmla="*/ 71 w 142"/>
                <a:gd name="T29" fmla="*/ 142 h 142"/>
                <a:gd name="T30" fmla="*/ 142 w 142"/>
                <a:gd name="T31" fmla="*/ 71 h 142"/>
                <a:gd name="T32" fmla="*/ 134 w 142"/>
                <a:gd name="T33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4" y="71"/>
                  </a:moveTo>
                  <a:cubicBezTo>
                    <a:pt x="126" y="71"/>
                    <a:pt x="126" y="71"/>
                    <a:pt x="126" y="71"/>
                  </a:cubicBezTo>
                  <a:cubicBezTo>
                    <a:pt x="126" y="86"/>
                    <a:pt x="120" y="100"/>
                    <a:pt x="110" y="110"/>
                  </a:cubicBezTo>
                  <a:cubicBezTo>
                    <a:pt x="100" y="120"/>
                    <a:pt x="86" y="126"/>
                    <a:pt x="71" y="126"/>
                  </a:cubicBezTo>
                  <a:cubicBezTo>
                    <a:pt x="56" y="126"/>
                    <a:pt x="42" y="120"/>
                    <a:pt x="32" y="110"/>
                  </a:cubicBezTo>
                  <a:cubicBezTo>
                    <a:pt x="22" y="100"/>
                    <a:pt x="16" y="86"/>
                    <a:pt x="16" y="71"/>
                  </a:cubicBezTo>
                  <a:cubicBezTo>
                    <a:pt x="16" y="56"/>
                    <a:pt x="22" y="42"/>
                    <a:pt x="32" y="32"/>
                  </a:cubicBezTo>
                  <a:cubicBezTo>
                    <a:pt x="42" y="22"/>
                    <a:pt x="56" y="16"/>
                    <a:pt x="71" y="16"/>
                  </a:cubicBezTo>
                  <a:cubicBezTo>
                    <a:pt x="86" y="16"/>
                    <a:pt x="100" y="22"/>
                    <a:pt x="110" y="32"/>
                  </a:cubicBezTo>
                  <a:cubicBezTo>
                    <a:pt x="120" y="42"/>
                    <a:pt x="126" y="56"/>
                    <a:pt x="126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34" y="71"/>
                    <a:pt x="134" y="71"/>
                    <a:pt x="134" y="71"/>
                  </a:cubicBezTo>
                </a:path>
              </a:pathLst>
            </a:custGeom>
            <a:solidFill>
              <a:srgbClr val="AE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4" name="Freeform 188">
              <a:extLst>
                <a:ext uri="{FF2B5EF4-FFF2-40B4-BE49-F238E27FC236}">
                  <a16:creationId xmlns:a16="http://schemas.microsoft.com/office/drawing/2014/main" id="{1EA68A9F-7704-4461-A96E-5F26144C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925" y="3597276"/>
              <a:ext cx="239712" cy="76200"/>
            </a:xfrm>
            <a:custGeom>
              <a:avLst/>
              <a:gdLst>
                <a:gd name="T0" fmla="*/ 2 w 85"/>
                <a:gd name="T1" fmla="*/ 15 h 27"/>
                <a:gd name="T2" fmla="*/ 5 w 85"/>
                <a:gd name="T3" fmla="*/ 12 h 27"/>
                <a:gd name="T4" fmla="*/ 14 w 85"/>
                <a:gd name="T5" fmla="*/ 7 h 27"/>
                <a:gd name="T6" fmla="*/ 20 w 85"/>
                <a:gd name="T7" fmla="*/ 4 h 27"/>
                <a:gd name="T8" fmla="*/ 27 w 85"/>
                <a:gd name="T9" fmla="*/ 2 h 27"/>
                <a:gd name="T10" fmla="*/ 35 w 85"/>
                <a:gd name="T11" fmla="*/ 1 h 27"/>
                <a:gd name="T12" fmla="*/ 43 w 85"/>
                <a:gd name="T13" fmla="*/ 0 h 27"/>
                <a:gd name="T14" fmla="*/ 52 w 85"/>
                <a:gd name="T15" fmla="*/ 1 h 27"/>
                <a:gd name="T16" fmla="*/ 56 w 85"/>
                <a:gd name="T17" fmla="*/ 2 h 27"/>
                <a:gd name="T18" fmla="*/ 60 w 85"/>
                <a:gd name="T19" fmla="*/ 3 h 27"/>
                <a:gd name="T20" fmla="*/ 67 w 85"/>
                <a:gd name="T21" fmla="*/ 6 h 27"/>
                <a:gd name="T22" fmla="*/ 70 w 85"/>
                <a:gd name="T23" fmla="*/ 8 h 27"/>
                <a:gd name="T24" fmla="*/ 73 w 85"/>
                <a:gd name="T25" fmla="*/ 10 h 27"/>
                <a:gd name="T26" fmla="*/ 78 w 85"/>
                <a:gd name="T27" fmla="*/ 14 h 27"/>
                <a:gd name="T28" fmla="*/ 81 w 85"/>
                <a:gd name="T29" fmla="*/ 17 h 27"/>
                <a:gd name="T30" fmla="*/ 83 w 85"/>
                <a:gd name="T31" fmla="*/ 20 h 27"/>
                <a:gd name="T32" fmla="*/ 82 w 85"/>
                <a:gd name="T33" fmla="*/ 26 h 27"/>
                <a:gd name="T34" fmla="*/ 78 w 85"/>
                <a:gd name="T35" fmla="*/ 26 h 27"/>
                <a:gd name="T36" fmla="*/ 77 w 85"/>
                <a:gd name="T37" fmla="*/ 26 h 27"/>
                <a:gd name="T38" fmla="*/ 74 w 85"/>
                <a:gd name="T39" fmla="*/ 25 h 27"/>
                <a:gd name="T40" fmla="*/ 71 w 85"/>
                <a:gd name="T41" fmla="*/ 23 h 27"/>
                <a:gd name="T42" fmla="*/ 67 w 85"/>
                <a:gd name="T43" fmla="*/ 21 h 27"/>
                <a:gd name="T44" fmla="*/ 64 w 85"/>
                <a:gd name="T45" fmla="*/ 20 h 27"/>
                <a:gd name="T46" fmla="*/ 62 w 85"/>
                <a:gd name="T47" fmla="*/ 19 h 27"/>
                <a:gd name="T48" fmla="*/ 59 w 85"/>
                <a:gd name="T49" fmla="*/ 18 h 27"/>
                <a:gd name="T50" fmla="*/ 56 w 85"/>
                <a:gd name="T51" fmla="*/ 18 h 27"/>
                <a:gd name="T52" fmla="*/ 53 w 85"/>
                <a:gd name="T53" fmla="*/ 17 h 27"/>
                <a:gd name="T54" fmla="*/ 50 w 85"/>
                <a:gd name="T55" fmla="*/ 17 h 27"/>
                <a:gd name="T56" fmla="*/ 43 w 85"/>
                <a:gd name="T57" fmla="*/ 16 h 27"/>
                <a:gd name="T58" fmla="*/ 37 w 85"/>
                <a:gd name="T59" fmla="*/ 16 h 27"/>
                <a:gd name="T60" fmla="*/ 30 w 85"/>
                <a:gd name="T61" fmla="*/ 17 h 27"/>
                <a:gd name="T62" fmla="*/ 24 w 85"/>
                <a:gd name="T63" fmla="*/ 18 h 27"/>
                <a:gd name="T64" fmla="*/ 18 w 85"/>
                <a:gd name="T65" fmla="*/ 19 h 27"/>
                <a:gd name="T66" fmla="*/ 10 w 85"/>
                <a:gd name="T67" fmla="*/ 21 h 27"/>
                <a:gd name="T68" fmla="*/ 7 w 85"/>
                <a:gd name="T69" fmla="*/ 22 h 27"/>
                <a:gd name="T70" fmla="*/ 1 w 85"/>
                <a:gd name="T71" fmla="*/ 21 h 27"/>
                <a:gd name="T72" fmla="*/ 2 w 85"/>
                <a:gd name="T7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27">
                  <a:moveTo>
                    <a:pt x="2" y="15"/>
                  </a:moveTo>
                  <a:cubicBezTo>
                    <a:pt x="2" y="15"/>
                    <a:pt x="3" y="14"/>
                    <a:pt x="5" y="12"/>
                  </a:cubicBezTo>
                  <a:cubicBezTo>
                    <a:pt x="7" y="11"/>
                    <a:pt x="10" y="9"/>
                    <a:pt x="14" y="7"/>
                  </a:cubicBezTo>
                  <a:cubicBezTo>
                    <a:pt x="16" y="6"/>
                    <a:pt x="18" y="5"/>
                    <a:pt x="20" y="4"/>
                  </a:cubicBezTo>
                  <a:cubicBezTo>
                    <a:pt x="22" y="4"/>
                    <a:pt x="24" y="3"/>
                    <a:pt x="27" y="2"/>
                  </a:cubicBezTo>
                  <a:cubicBezTo>
                    <a:pt x="30" y="1"/>
                    <a:pt x="32" y="1"/>
                    <a:pt x="35" y="1"/>
                  </a:cubicBezTo>
                  <a:cubicBezTo>
                    <a:pt x="38" y="0"/>
                    <a:pt x="41" y="0"/>
                    <a:pt x="43" y="0"/>
                  </a:cubicBezTo>
                  <a:cubicBezTo>
                    <a:pt x="46" y="0"/>
                    <a:pt x="49" y="0"/>
                    <a:pt x="52" y="1"/>
                  </a:cubicBezTo>
                  <a:cubicBezTo>
                    <a:pt x="53" y="1"/>
                    <a:pt x="55" y="2"/>
                    <a:pt x="56" y="2"/>
                  </a:cubicBezTo>
                  <a:cubicBezTo>
                    <a:pt x="57" y="2"/>
                    <a:pt x="59" y="3"/>
                    <a:pt x="60" y="3"/>
                  </a:cubicBezTo>
                  <a:cubicBezTo>
                    <a:pt x="63" y="4"/>
                    <a:pt x="65" y="5"/>
                    <a:pt x="67" y="6"/>
                  </a:cubicBezTo>
                  <a:cubicBezTo>
                    <a:pt x="68" y="7"/>
                    <a:pt x="69" y="7"/>
                    <a:pt x="70" y="8"/>
                  </a:cubicBezTo>
                  <a:cubicBezTo>
                    <a:pt x="71" y="9"/>
                    <a:pt x="72" y="9"/>
                    <a:pt x="73" y="10"/>
                  </a:cubicBezTo>
                  <a:cubicBezTo>
                    <a:pt x="75" y="11"/>
                    <a:pt x="76" y="12"/>
                    <a:pt x="78" y="14"/>
                  </a:cubicBezTo>
                  <a:cubicBezTo>
                    <a:pt x="79" y="15"/>
                    <a:pt x="80" y="16"/>
                    <a:pt x="81" y="17"/>
                  </a:cubicBezTo>
                  <a:cubicBezTo>
                    <a:pt x="82" y="19"/>
                    <a:pt x="83" y="20"/>
                    <a:pt x="83" y="20"/>
                  </a:cubicBezTo>
                  <a:cubicBezTo>
                    <a:pt x="85" y="22"/>
                    <a:pt x="84" y="24"/>
                    <a:pt x="82" y="26"/>
                  </a:cubicBezTo>
                  <a:cubicBezTo>
                    <a:pt x="81" y="27"/>
                    <a:pt x="79" y="27"/>
                    <a:pt x="7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5"/>
                    <a:pt x="74" y="25"/>
                  </a:cubicBezTo>
                  <a:cubicBezTo>
                    <a:pt x="73" y="24"/>
                    <a:pt x="72" y="24"/>
                    <a:pt x="71" y="23"/>
                  </a:cubicBezTo>
                  <a:cubicBezTo>
                    <a:pt x="70" y="22"/>
                    <a:pt x="68" y="22"/>
                    <a:pt x="67" y="21"/>
                  </a:cubicBezTo>
                  <a:cubicBezTo>
                    <a:pt x="66" y="21"/>
                    <a:pt x="65" y="20"/>
                    <a:pt x="64" y="20"/>
                  </a:cubicBezTo>
                  <a:cubicBezTo>
                    <a:pt x="63" y="20"/>
                    <a:pt x="63" y="19"/>
                    <a:pt x="62" y="19"/>
                  </a:cubicBezTo>
                  <a:cubicBezTo>
                    <a:pt x="61" y="19"/>
                    <a:pt x="60" y="19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7"/>
                    <a:pt x="54" y="17"/>
                    <a:pt x="53" y="17"/>
                  </a:cubicBezTo>
                  <a:cubicBezTo>
                    <a:pt x="52" y="17"/>
                    <a:pt x="51" y="17"/>
                    <a:pt x="50" y="17"/>
                  </a:cubicBezTo>
                  <a:cubicBezTo>
                    <a:pt x="48" y="16"/>
                    <a:pt x="45" y="16"/>
                    <a:pt x="43" y="16"/>
                  </a:cubicBezTo>
                  <a:cubicBezTo>
                    <a:pt x="41" y="16"/>
                    <a:pt x="39" y="16"/>
                    <a:pt x="37" y="16"/>
                  </a:cubicBezTo>
                  <a:cubicBezTo>
                    <a:pt x="34" y="17"/>
                    <a:pt x="32" y="17"/>
                    <a:pt x="30" y="17"/>
                  </a:cubicBezTo>
                  <a:cubicBezTo>
                    <a:pt x="28" y="17"/>
                    <a:pt x="26" y="18"/>
                    <a:pt x="24" y="18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5" y="20"/>
                    <a:pt x="12" y="21"/>
                    <a:pt x="10" y="21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5" y="23"/>
                    <a:pt x="2" y="23"/>
                    <a:pt x="1" y="21"/>
                  </a:cubicBezTo>
                  <a:cubicBezTo>
                    <a:pt x="0" y="19"/>
                    <a:pt x="0" y="16"/>
                    <a:pt x="2" y="15"/>
                  </a:cubicBezTo>
                  <a:close/>
                </a:path>
              </a:pathLst>
            </a:custGeom>
            <a:solidFill>
              <a:srgbClr val="AE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5" name="Freeform 189">
              <a:extLst>
                <a:ext uri="{FF2B5EF4-FFF2-40B4-BE49-F238E27FC236}">
                  <a16:creationId xmlns:a16="http://schemas.microsoft.com/office/drawing/2014/main" id="{A2A442F7-F85B-4DAA-846C-6B97CE0C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075" y="3648076"/>
              <a:ext cx="236537" cy="115888"/>
            </a:xfrm>
            <a:custGeom>
              <a:avLst/>
              <a:gdLst>
                <a:gd name="T0" fmla="*/ 9 w 84"/>
                <a:gd name="T1" fmla="*/ 0 h 41"/>
                <a:gd name="T2" fmla="*/ 13 w 84"/>
                <a:gd name="T3" fmla="*/ 0 h 41"/>
                <a:gd name="T4" fmla="*/ 22 w 84"/>
                <a:gd name="T5" fmla="*/ 2 h 41"/>
                <a:gd name="T6" fmla="*/ 28 w 84"/>
                <a:gd name="T7" fmla="*/ 4 h 41"/>
                <a:gd name="T8" fmla="*/ 35 w 84"/>
                <a:gd name="T9" fmla="*/ 6 h 41"/>
                <a:gd name="T10" fmla="*/ 49 w 84"/>
                <a:gd name="T11" fmla="*/ 13 h 41"/>
                <a:gd name="T12" fmla="*/ 55 w 84"/>
                <a:gd name="T13" fmla="*/ 16 h 41"/>
                <a:gd name="T14" fmla="*/ 62 w 84"/>
                <a:gd name="T15" fmla="*/ 20 h 41"/>
                <a:gd name="T16" fmla="*/ 72 w 84"/>
                <a:gd name="T17" fmla="*/ 28 h 41"/>
                <a:gd name="T18" fmla="*/ 83 w 84"/>
                <a:gd name="T19" fmla="*/ 36 h 41"/>
                <a:gd name="T20" fmla="*/ 83 w 84"/>
                <a:gd name="T21" fmla="*/ 40 h 41"/>
                <a:gd name="T22" fmla="*/ 80 w 84"/>
                <a:gd name="T23" fmla="*/ 40 h 41"/>
                <a:gd name="T24" fmla="*/ 80 w 84"/>
                <a:gd name="T25" fmla="*/ 40 h 41"/>
                <a:gd name="T26" fmla="*/ 68 w 84"/>
                <a:gd name="T27" fmla="*/ 38 h 41"/>
                <a:gd name="T28" fmla="*/ 55 w 84"/>
                <a:gd name="T29" fmla="*/ 34 h 41"/>
                <a:gd name="T30" fmla="*/ 49 w 84"/>
                <a:gd name="T31" fmla="*/ 32 h 41"/>
                <a:gd name="T32" fmla="*/ 45 w 84"/>
                <a:gd name="T33" fmla="*/ 30 h 41"/>
                <a:gd name="T34" fmla="*/ 42 w 84"/>
                <a:gd name="T35" fmla="*/ 29 h 41"/>
                <a:gd name="T36" fmla="*/ 28 w 84"/>
                <a:gd name="T37" fmla="*/ 24 h 41"/>
                <a:gd name="T38" fmla="*/ 22 w 84"/>
                <a:gd name="T39" fmla="*/ 22 h 41"/>
                <a:gd name="T40" fmla="*/ 17 w 84"/>
                <a:gd name="T41" fmla="*/ 20 h 41"/>
                <a:gd name="T42" fmla="*/ 9 w 84"/>
                <a:gd name="T43" fmla="*/ 17 h 41"/>
                <a:gd name="T44" fmla="*/ 6 w 84"/>
                <a:gd name="T45" fmla="*/ 15 h 41"/>
                <a:gd name="T46" fmla="*/ 5 w 84"/>
                <a:gd name="T47" fmla="*/ 15 h 41"/>
                <a:gd name="T48" fmla="*/ 2 w 84"/>
                <a:gd name="T49" fmla="*/ 4 h 41"/>
                <a:gd name="T50" fmla="*/ 9 w 84"/>
                <a:gd name="T5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41">
                  <a:moveTo>
                    <a:pt x="9" y="0"/>
                  </a:move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8" y="1"/>
                    <a:pt x="22" y="2"/>
                  </a:cubicBezTo>
                  <a:cubicBezTo>
                    <a:pt x="24" y="3"/>
                    <a:pt x="26" y="3"/>
                    <a:pt x="28" y="4"/>
                  </a:cubicBezTo>
                  <a:cubicBezTo>
                    <a:pt x="31" y="5"/>
                    <a:pt x="33" y="6"/>
                    <a:pt x="35" y="6"/>
                  </a:cubicBezTo>
                  <a:cubicBezTo>
                    <a:pt x="39" y="8"/>
                    <a:pt x="44" y="10"/>
                    <a:pt x="49" y="13"/>
                  </a:cubicBezTo>
                  <a:cubicBezTo>
                    <a:pt x="51" y="14"/>
                    <a:pt x="53" y="15"/>
                    <a:pt x="55" y="16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6" y="23"/>
                    <a:pt x="69" y="26"/>
                    <a:pt x="72" y="28"/>
                  </a:cubicBezTo>
                  <a:cubicBezTo>
                    <a:pt x="79" y="32"/>
                    <a:pt x="83" y="36"/>
                    <a:pt x="83" y="36"/>
                  </a:cubicBezTo>
                  <a:cubicBezTo>
                    <a:pt x="84" y="37"/>
                    <a:pt x="84" y="39"/>
                    <a:pt x="83" y="40"/>
                  </a:cubicBezTo>
                  <a:cubicBezTo>
                    <a:pt x="82" y="40"/>
                    <a:pt x="81" y="41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75" y="40"/>
                    <a:pt x="68" y="38"/>
                  </a:cubicBezTo>
                  <a:cubicBezTo>
                    <a:pt x="64" y="37"/>
                    <a:pt x="60" y="35"/>
                    <a:pt x="55" y="34"/>
                  </a:cubicBezTo>
                  <a:cubicBezTo>
                    <a:pt x="53" y="33"/>
                    <a:pt x="51" y="32"/>
                    <a:pt x="49" y="32"/>
                  </a:cubicBezTo>
                  <a:cubicBezTo>
                    <a:pt x="47" y="31"/>
                    <a:pt x="46" y="31"/>
                    <a:pt x="45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7" y="28"/>
                    <a:pt x="32" y="26"/>
                    <a:pt x="28" y="24"/>
                  </a:cubicBezTo>
                  <a:cubicBezTo>
                    <a:pt x="26" y="24"/>
                    <a:pt x="24" y="23"/>
                    <a:pt x="22" y="22"/>
                  </a:cubicBezTo>
                  <a:cubicBezTo>
                    <a:pt x="20" y="21"/>
                    <a:pt x="18" y="21"/>
                    <a:pt x="17" y="20"/>
                  </a:cubicBezTo>
                  <a:cubicBezTo>
                    <a:pt x="13" y="19"/>
                    <a:pt x="11" y="17"/>
                    <a:pt x="9" y="17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3"/>
                    <a:pt x="0" y="8"/>
                    <a:pt x="2" y="4"/>
                  </a:cubicBezTo>
                  <a:cubicBezTo>
                    <a:pt x="3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AE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6" name="Oval 190">
              <a:extLst>
                <a:ext uri="{FF2B5EF4-FFF2-40B4-BE49-F238E27FC236}">
                  <a16:creationId xmlns:a16="http://schemas.microsoft.com/office/drawing/2014/main" id="{11E029F2-514C-4420-B6E8-FA0450C99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788" y="3559176"/>
              <a:ext cx="153987" cy="168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7" name="Oval 191">
              <a:extLst>
                <a:ext uri="{FF2B5EF4-FFF2-40B4-BE49-F238E27FC236}">
                  <a16:creationId xmlns:a16="http://schemas.microsoft.com/office/drawing/2014/main" id="{EF9A6D05-B128-4C70-88C8-3ABC66CEA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363" y="3586163"/>
              <a:ext cx="100012" cy="10953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8" name="Oval 192">
              <a:extLst>
                <a:ext uri="{FF2B5EF4-FFF2-40B4-BE49-F238E27FC236}">
                  <a16:creationId xmlns:a16="http://schemas.microsoft.com/office/drawing/2014/main" id="{C22EF25C-D356-4FD5-9CF1-E32CE4DD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863" y="3592513"/>
              <a:ext cx="31750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9" name="Freeform 193">
              <a:extLst>
                <a:ext uri="{FF2B5EF4-FFF2-40B4-BE49-F238E27FC236}">
                  <a16:creationId xmlns:a16="http://schemas.microsoft.com/office/drawing/2014/main" id="{889AC4F5-256D-4FE2-849F-85A2BF707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6475" y="3633788"/>
              <a:ext cx="65087" cy="46038"/>
            </a:xfrm>
            <a:custGeom>
              <a:avLst/>
              <a:gdLst>
                <a:gd name="T0" fmla="*/ 4 w 23"/>
                <a:gd name="T1" fmla="*/ 0 h 16"/>
                <a:gd name="T2" fmla="*/ 1 w 23"/>
                <a:gd name="T3" fmla="*/ 2 h 16"/>
                <a:gd name="T4" fmla="*/ 5 w 23"/>
                <a:gd name="T5" fmla="*/ 12 h 16"/>
                <a:gd name="T6" fmla="*/ 12 w 23"/>
                <a:gd name="T7" fmla="*/ 16 h 16"/>
                <a:gd name="T8" fmla="*/ 18 w 23"/>
                <a:gd name="T9" fmla="*/ 14 h 16"/>
                <a:gd name="T10" fmla="*/ 15 w 23"/>
                <a:gd name="T11" fmla="*/ 4 h 16"/>
                <a:gd name="T12" fmla="*/ 14 w 23"/>
                <a:gd name="T13" fmla="*/ 5 h 16"/>
                <a:gd name="T14" fmla="*/ 12 w 23"/>
                <a:gd name="T15" fmla="*/ 5 h 16"/>
                <a:gd name="T16" fmla="*/ 11 w 23"/>
                <a:gd name="T17" fmla="*/ 5 h 16"/>
                <a:gd name="T18" fmla="*/ 11 w 23"/>
                <a:gd name="T19" fmla="*/ 5 h 16"/>
                <a:gd name="T20" fmla="*/ 10 w 23"/>
                <a:gd name="T21" fmla="*/ 5 h 16"/>
                <a:gd name="T22" fmla="*/ 10 w 23"/>
                <a:gd name="T23" fmla="*/ 5 h 16"/>
                <a:gd name="T24" fmla="*/ 10 w 23"/>
                <a:gd name="T25" fmla="*/ 5 h 16"/>
                <a:gd name="T26" fmla="*/ 10 w 23"/>
                <a:gd name="T27" fmla="*/ 5 h 16"/>
                <a:gd name="T28" fmla="*/ 10 w 23"/>
                <a:gd name="T29" fmla="*/ 5 h 16"/>
                <a:gd name="T30" fmla="*/ 5 w 23"/>
                <a:gd name="T31" fmla="*/ 1 h 16"/>
                <a:gd name="T32" fmla="*/ 4 w 23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6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6"/>
                    <a:pt x="2" y="10"/>
                    <a:pt x="5" y="12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4" y="16"/>
                    <a:pt x="16" y="15"/>
                    <a:pt x="18" y="14"/>
                  </a:cubicBezTo>
                  <a:cubicBezTo>
                    <a:pt x="23" y="11"/>
                    <a:pt x="20" y="4"/>
                    <a:pt x="15" y="4"/>
                  </a:cubicBezTo>
                  <a:cubicBezTo>
                    <a:pt x="15" y="4"/>
                    <a:pt x="14" y="4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0" name="Oval 194">
              <a:extLst>
                <a:ext uri="{FF2B5EF4-FFF2-40B4-BE49-F238E27FC236}">
                  <a16:creationId xmlns:a16="http://schemas.microsoft.com/office/drawing/2014/main" id="{18C1D9A3-F69D-4A3F-9E56-65639EC47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063" y="3578226"/>
              <a:ext cx="150812" cy="168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1" name="Oval 195">
              <a:extLst>
                <a:ext uri="{FF2B5EF4-FFF2-40B4-BE49-F238E27FC236}">
                  <a16:creationId xmlns:a16="http://schemas.microsoft.com/office/drawing/2014/main" id="{51060A8C-2B02-4701-A174-1F7236AB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1463" y="3608388"/>
              <a:ext cx="100012" cy="10953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2" name="Oval 196">
              <a:extLst>
                <a:ext uri="{FF2B5EF4-FFF2-40B4-BE49-F238E27FC236}">
                  <a16:creationId xmlns:a16="http://schemas.microsoft.com/office/drawing/2014/main" id="{D484A3B1-7310-4399-AFBD-B7EA986BF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963" y="3614738"/>
              <a:ext cx="34925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3" name="Freeform 197">
              <a:extLst>
                <a:ext uri="{FF2B5EF4-FFF2-40B4-BE49-F238E27FC236}">
                  <a16:creationId xmlns:a16="http://schemas.microsoft.com/office/drawing/2014/main" id="{ACE45B05-19D8-446F-ABC4-AF967E5D1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0513" y="3654426"/>
              <a:ext cx="61912" cy="47625"/>
            </a:xfrm>
            <a:custGeom>
              <a:avLst/>
              <a:gdLst>
                <a:gd name="T0" fmla="*/ 11 w 22"/>
                <a:gd name="T1" fmla="*/ 7 h 17"/>
                <a:gd name="T2" fmla="*/ 11 w 22"/>
                <a:gd name="T3" fmla="*/ 7 h 17"/>
                <a:gd name="T4" fmla="*/ 11 w 22"/>
                <a:gd name="T5" fmla="*/ 7 h 17"/>
                <a:gd name="T6" fmla="*/ 11 w 22"/>
                <a:gd name="T7" fmla="*/ 7 h 17"/>
                <a:gd name="T8" fmla="*/ 3 w 22"/>
                <a:gd name="T9" fmla="*/ 0 h 17"/>
                <a:gd name="T10" fmla="*/ 1 w 22"/>
                <a:gd name="T11" fmla="*/ 1 h 17"/>
                <a:gd name="T12" fmla="*/ 4 w 22"/>
                <a:gd name="T13" fmla="*/ 14 h 17"/>
                <a:gd name="T14" fmla="*/ 11 w 22"/>
                <a:gd name="T15" fmla="*/ 17 h 17"/>
                <a:gd name="T16" fmla="*/ 12 w 22"/>
                <a:gd name="T17" fmla="*/ 17 h 17"/>
                <a:gd name="T18" fmla="*/ 20 w 22"/>
                <a:gd name="T19" fmla="*/ 14 h 17"/>
                <a:gd name="T20" fmla="*/ 20 w 22"/>
                <a:gd name="T21" fmla="*/ 6 h 17"/>
                <a:gd name="T22" fmla="*/ 16 w 22"/>
                <a:gd name="T23" fmla="*/ 5 h 17"/>
                <a:gd name="T24" fmla="*/ 12 w 22"/>
                <a:gd name="T25" fmla="*/ 6 h 17"/>
                <a:gd name="T26" fmla="*/ 11 w 22"/>
                <a:gd name="T27" fmla="*/ 7 h 17"/>
                <a:gd name="T28" fmla="*/ 10 w 22"/>
                <a:gd name="T29" fmla="*/ 7 h 17"/>
                <a:gd name="T30" fmla="*/ 10 w 22"/>
                <a:gd name="T31" fmla="*/ 7 h 17"/>
                <a:gd name="T32" fmla="*/ 9 w 22"/>
                <a:gd name="T33" fmla="*/ 6 h 17"/>
                <a:gd name="T34" fmla="*/ 5 w 22"/>
                <a:gd name="T35" fmla="*/ 1 h 17"/>
                <a:gd name="T36" fmla="*/ 3 w 22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7"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6"/>
                    <a:pt x="1" y="11"/>
                    <a:pt x="4" y="14"/>
                  </a:cubicBezTo>
                  <a:cubicBezTo>
                    <a:pt x="6" y="16"/>
                    <a:pt x="9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7"/>
                    <a:pt x="18" y="16"/>
                    <a:pt x="20" y="14"/>
                  </a:cubicBezTo>
                  <a:cubicBezTo>
                    <a:pt x="22" y="12"/>
                    <a:pt x="22" y="8"/>
                    <a:pt x="20" y="6"/>
                  </a:cubicBezTo>
                  <a:cubicBezTo>
                    <a:pt x="19" y="5"/>
                    <a:pt x="17" y="5"/>
                    <a:pt x="16" y="5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6"/>
                  </a:cubicBezTo>
                  <a:cubicBezTo>
                    <a:pt x="7" y="5"/>
                    <a:pt x="6" y="3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414" name="Picture 198">
              <a:extLst>
                <a:ext uri="{FF2B5EF4-FFF2-40B4-BE49-F238E27FC236}">
                  <a16:creationId xmlns:a16="http://schemas.microsoft.com/office/drawing/2014/main" id="{305E909B-BFA0-44C7-9507-E90DB5DF3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0" y="3681413"/>
              <a:ext cx="136525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5" name="Freeform 199">
              <a:extLst>
                <a:ext uri="{FF2B5EF4-FFF2-40B4-BE49-F238E27FC236}">
                  <a16:creationId xmlns:a16="http://schemas.microsoft.com/office/drawing/2014/main" id="{0947AA0E-9413-4F8A-80E0-2C4557B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3695701"/>
              <a:ext cx="58737" cy="90488"/>
            </a:xfrm>
            <a:custGeom>
              <a:avLst/>
              <a:gdLst>
                <a:gd name="T0" fmla="*/ 16 w 21"/>
                <a:gd name="T1" fmla="*/ 2 h 32"/>
                <a:gd name="T2" fmla="*/ 14 w 21"/>
                <a:gd name="T3" fmla="*/ 2 h 32"/>
                <a:gd name="T4" fmla="*/ 9 w 21"/>
                <a:gd name="T5" fmla="*/ 3 h 32"/>
                <a:gd name="T6" fmla="*/ 4 w 21"/>
                <a:gd name="T7" fmla="*/ 7 h 32"/>
                <a:gd name="T8" fmla="*/ 4 w 21"/>
                <a:gd name="T9" fmla="*/ 8 h 32"/>
                <a:gd name="T10" fmla="*/ 4 w 21"/>
                <a:gd name="T11" fmla="*/ 9 h 32"/>
                <a:gd name="T12" fmla="*/ 4 w 21"/>
                <a:gd name="T13" fmla="*/ 9 h 32"/>
                <a:gd name="T14" fmla="*/ 4 w 21"/>
                <a:gd name="T15" fmla="*/ 11 h 32"/>
                <a:gd name="T16" fmla="*/ 4 w 21"/>
                <a:gd name="T17" fmla="*/ 15 h 32"/>
                <a:gd name="T18" fmla="*/ 8 w 21"/>
                <a:gd name="T19" fmla="*/ 23 h 32"/>
                <a:gd name="T20" fmla="*/ 10 w 21"/>
                <a:gd name="T21" fmla="*/ 25 h 32"/>
                <a:gd name="T22" fmla="*/ 13 w 21"/>
                <a:gd name="T23" fmla="*/ 27 h 32"/>
                <a:gd name="T24" fmla="*/ 16 w 21"/>
                <a:gd name="T25" fmla="*/ 29 h 32"/>
                <a:gd name="T26" fmla="*/ 18 w 21"/>
                <a:gd name="T27" fmla="*/ 29 h 32"/>
                <a:gd name="T28" fmla="*/ 20 w 21"/>
                <a:gd name="T29" fmla="*/ 30 h 32"/>
                <a:gd name="T30" fmla="*/ 20 w 21"/>
                <a:gd name="T31" fmla="*/ 30 h 32"/>
                <a:gd name="T32" fmla="*/ 21 w 21"/>
                <a:gd name="T33" fmla="*/ 31 h 32"/>
                <a:gd name="T34" fmla="*/ 20 w 21"/>
                <a:gd name="T35" fmla="*/ 32 h 32"/>
                <a:gd name="T36" fmla="*/ 18 w 21"/>
                <a:gd name="T37" fmla="*/ 32 h 32"/>
                <a:gd name="T38" fmla="*/ 15 w 21"/>
                <a:gd name="T39" fmla="*/ 31 h 32"/>
                <a:gd name="T40" fmla="*/ 12 w 21"/>
                <a:gd name="T41" fmla="*/ 30 h 32"/>
                <a:gd name="T42" fmla="*/ 5 w 21"/>
                <a:gd name="T43" fmla="*/ 25 h 32"/>
                <a:gd name="T44" fmla="*/ 0 w 21"/>
                <a:gd name="T45" fmla="*/ 16 h 32"/>
                <a:gd name="T46" fmla="*/ 0 w 21"/>
                <a:gd name="T47" fmla="*/ 11 h 32"/>
                <a:gd name="T48" fmla="*/ 0 w 21"/>
                <a:gd name="T49" fmla="*/ 8 h 32"/>
                <a:gd name="T50" fmla="*/ 0 w 21"/>
                <a:gd name="T51" fmla="*/ 8 h 32"/>
                <a:gd name="T52" fmla="*/ 0 w 21"/>
                <a:gd name="T53" fmla="*/ 7 h 32"/>
                <a:gd name="T54" fmla="*/ 1 w 21"/>
                <a:gd name="T55" fmla="*/ 6 h 32"/>
                <a:gd name="T56" fmla="*/ 4 w 21"/>
                <a:gd name="T57" fmla="*/ 2 h 32"/>
                <a:gd name="T58" fmla="*/ 8 w 21"/>
                <a:gd name="T59" fmla="*/ 0 h 32"/>
                <a:gd name="T60" fmla="*/ 14 w 21"/>
                <a:gd name="T61" fmla="*/ 0 h 32"/>
                <a:gd name="T62" fmla="*/ 16 w 21"/>
                <a:gd name="T63" fmla="*/ 0 h 32"/>
                <a:gd name="T64" fmla="*/ 17 w 21"/>
                <a:gd name="T65" fmla="*/ 1 h 32"/>
                <a:gd name="T66" fmla="*/ 16 w 21"/>
                <a:gd name="T6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2">
                  <a:moveTo>
                    <a:pt x="16" y="2"/>
                  </a:moveTo>
                  <a:cubicBezTo>
                    <a:pt x="16" y="2"/>
                    <a:pt x="16" y="2"/>
                    <a:pt x="14" y="2"/>
                  </a:cubicBez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4" y="12"/>
                    <a:pt x="4" y="14"/>
                    <a:pt x="4" y="15"/>
                  </a:cubicBezTo>
                  <a:cubicBezTo>
                    <a:pt x="5" y="18"/>
                    <a:pt x="6" y="20"/>
                    <a:pt x="8" y="23"/>
                  </a:cubicBezTo>
                  <a:cubicBezTo>
                    <a:pt x="9" y="24"/>
                    <a:pt x="9" y="25"/>
                    <a:pt x="10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29"/>
                  </a:cubicBezTo>
                  <a:cubicBezTo>
                    <a:pt x="17" y="29"/>
                    <a:pt x="17" y="29"/>
                    <a:pt x="18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2"/>
                    <a:pt x="20" y="32"/>
                  </a:cubicBezTo>
                  <a:cubicBezTo>
                    <a:pt x="20" y="32"/>
                    <a:pt x="19" y="32"/>
                    <a:pt x="18" y="32"/>
                  </a:cubicBezTo>
                  <a:cubicBezTo>
                    <a:pt x="17" y="32"/>
                    <a:pt x="16" y="31"/>
                    <a:pt x="15" y="31"/>
                  </a:cubicBezTo>
                  <a:cubicBezTo>
                    <a:pt x="14" y="31"/>
                    <a:pt x="13" y="31"/>
                    <a:pt x="12" y="30"/>
                  </a:cubicBezTo>
                  <a:cubicBezTo>
                    <a:pt x="9" y="29"/>
                    <a:pt x="7" y="27"/>
                    <a:pt x="5" y="25"/>
                  </a:cubicBezTo>
                  <a:cubicBezTo>
                    <a:pt x="3" y="22"/>
                    <a:pt x="1" y="19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6" name="Freeform 200">
              <a:extLst>
                <a:ext uri="{FF2B5EF4-FFF2-40B4-BE49-F238E27FC236}">
                  <a16:creationId xmlns:a16="http://schemas.microsoft.com/office/drawing/2014/main" id="{7D87BB79-D9A3-4C36-838F-10220022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513513"/>
              <a:ext cx="104775" cy="80963"/>
            </a:xfrm>
            <a:custGeom>
              <a:avLst/>
              <a:gdLst>
                <a:gd name="T0" fmla="*/ 1 w 37"/>
                <a:gd name="T1" fmla="*/ 1 h 29"/>
                <a:gd name="T2" fmla="*/ 8 w 37"/>
                <a:gd name="T3" fmla="*/ 1 h 29"/>
                <a:gd name="T4" fmla="*/ 12 w 37"/>
                <a:gd name="T5" fmla="*/ 1 h 29"/>
                <a:gd name="T6" fmla="*/ 16 w 37"/>
                <a:gd name="T7" fmla="*/ 3 h 29"/>
                <a:gd name="T8" fmla="*/ 20 w 37"/>
                <a:gd name="T9" fmla="*/ 4 h 29"/>
                <a:gd name="T10" fmla="*/ 24 w 37"/>
                <a:gd name="T11" fmla="*/ 7 h 29"/>
                <a:gd name="T12" fmla="*/ 28 w 37"/>
                <a:gd name="T13" fmla="*/ 10 h 29"/>
                <a:gd name="T14" fmla="*/ 31 w 37"/>
                <a:gd name="T15" fmla="*/ 13 h 29"/>
                <a:gd name="T16" fmla="*/ 33 w 37"/>
                <a:gd name="T17" fmla="*/ 17 h 29"/>
                <a:gd name="T18" fmla="*/ 35 w 37"/>
                <a:gd name="T19" fmla="*/ 20 h 29"/>
                <a:gd name="T20" fmla="*/ 36 w 37"/>
                <a:gd name="T21" fmla="*/ 23 h 29"/>
                <a:gd name="T22" fmla="*/ 37 w 37"/>
                <a:gd name="T23" fmla="*/ 26 h 29"/>
                <a:gd name="T24" fmla="*/ 37 w 37"/>
                <a:gd name="T25" fmla="*/ 28 h 29"/>
                <a:gd name="T26" fmla="*/ 36 w 37"/>
                <a:gd name="T27" fmla="*/ 29 h 29"/>
                <a:gd name="T28" fmla="*/ 35 w 37"/>
                <a:gd name="T29" fmla="*/ 28 h 29"/>
                <a:gd name="T30" fmla="*/ 35 w 37"/>
                <a:gd name="T31" fmla="*/ 28 h 29"/>
                <a:gd name="T32" fmla="*/ 34 w 37"/>
                <a:gd name="T33" fmla="*/ 26 h 29"/>
                <a:gd name="T34" fmla="*/ 33 w 37"/>
                <a:gd name="T35" fmla="*/ 24 h 29"/>
                <a:gd name="T36" fmla="*/ 32 w 37"/>
                <a:gd name="T37" fmla="*/ 22 h 29"/>
                <a:gd name="T38" fmla="*/ 30 w 37"/>
                <a:gd name="T39" fmla="*/ 19 h 29"/>
                <a:gd name="T40" fmla="*/ 28 w 37"/>
                <a:gd name="T41" fmla="*/ 16 h 29"/>
                <a:gd name="T42" fmla="*/ 25 w 37"/>
                <a:gd name="T43" fmla="*/ 13 h 29"/>
                <a:gd name="T44" fmla="*/ 22 w 37"/>
                <a:gd name="T45" fmla="*/ 10 h 29"/>
                <a:gd name="T46" fmla="*/ 18 w 37"/>
                <a:gd name="T47" fmla="*/ 8 h 29"/>
                <a:gd name="T48" fmla="*/ 15 w 37"/>
                <a:gd name="T49" fmla="*/ 6 h 29"/>
                <a:gd name="T50" fmla="*/ 11 w 37"/>
                <a:gd name="T51" fmla="*/ 5 h 29"/>
                <a:gd name="T52" fmla="*/ 8 w 37"/>
                <a:gd name="T53" fmla="*/ 4 h 29"/>
                <a:gd name="T54" fmla="*/ 1 w 37"/>
                <a:gd name="T55" fmla="*/ 3 h 29"/>
                <a:gd name="T56" fmla="*/ 0 w 37"/>
                <a:gd name="T57" fmla="*/ 2 h 29"/>
                <a:gd name="T58" fmla="*/ 1 w 37"/>
                <a:gd name="T5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29">
                  <a:moveTo>
                    <a:pt x="1" y="1"/>
                  </a:moveTo>
                  <a:cubicBezTo>
                    <a:pt x="1" y="1"/>
                    <a:pt x="4" y="0"/>
                    <a:pt x="8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2"/>
                    <a:pt x="15" y="2"/>
                    <a:pt x="16" y="3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2" y="5"/>
                    <a:pt x="23" y="6"/>
                    <a:pt x="24" y="7"/>
                  </a:cubicBezTo>
                  <a:cubicBezTo>
                    <a:pt x="26" y="8"/>
                    <a:pt x="27" y="9"/>
                    <a:pt x="28" y="10"/>
                  </a:cubicBezTo>
                  <a:cubicBezTo>
                    <a:pt x="29" y="11"/>
                    <a:pt x="30" y="12"/>
                    <a:pt x="31" y="13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21"/>
                    <a:pt x="36" y="22"/>
                    <a:pt x="36" y="23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7" y="29"/>
                    <a:pt x="36" y="29"/>
                  </a:cubicBezTo>
                  <a:cubicBezTo>
                    <a:pt x="36" y="29"/>
                    <a:pt x="35" y="29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4" y="26"/>
                  </a:cubicBezTo>
                  <a:cubicBezTo>
                    <a:pt x="34" y="26"/>
                    <a:pt x="34" y="25"/>
                    <a:pt x="33" y="24"/>
                  </a:cubicBezTo>
                  <a:cubicBezTo>
                    <a:pt x="33" y="24"/>
                    <a:pt x="32" y="23"/>
                    <a:pt x="32" y="22"/>
                  </a:cubicBezTo>
                  <a:cubicBezTo>
                    <a:pt x="31" y="21"/>
                    <a:pt x="31" y="20"/>
                    <a:pt x="30" y="19"/>
                  </a:cubicBezTo>
                  <a:cubicBezTo>
                    <a:pt x="29" y="18"/>
                    <a:pt x="29" y="17"/>
                    <a:pt x="28" y="16"/>
                  </a:cubicBezTo>
                  <a:cubicBezTo>
                    <a:pt x="27" y="15"/>
                    <a:pt x="26" y="14"/>
                    <a:pt x="25" y="13"/>
                  </a:cubicBezTo>
                  <a:cubicBezTo>
                    <a:pt x="24" y="12"/>
                    <a:pt x="23" y="11"/>
                    <a:pt x="22" y="10"/>
                  </a:cubicBezTo>
                  <a:cubicBezTo>
                    <a:pt x="21" y="9"/>
                    <a:pt x="20" y="9"/>
                    <a:pt x="18" y="8"/>
                  </a:cubicBezTo>
                  <a:cubicBezTo>
                    <a:pt x="17" y="7"/>
                    <a:pt x="16" y="7"/>
                    <a:pt x="15" y="6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4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7" name="Freeform 201">
              <a:extLst>
                <a:ext uri="{FF2B5EF4-FFF2-40B4-BE49-F238E27FC236}">
                  <a16:creationId xmlns:a16="http://schemas.microsoft.com/office/drawing/2014/main" id="{C9781256-9EBD-4F1C-9501-FEDF81AE7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6484938"/>
              <a:ext cx="120650" cy="73025"/>
            </a:xfrm>
            <a:custGeom>
              <a:avLst/>
              <a:gdLst>
                <a:gd name="T0" fmla="*/ 1 w 43"/>
                <a:gd name="T1" fmla="*/ 1 h 26"/>
                <a:gd name="T2" fmla="*/ 1 w 43"/>
                <a:gd name="T3" fmla="*/ 1 h 26"/>
                <a:gd name="T4" fmla="*/ 3 w 43"/>
                <a:gd name="T5" fmla="*/ 1 h 26"/>
                <a:gd name="T6" fmla="*/ 9 w 43"/>
                <a:gd name="T7" fmla="*/ 0 h 26"/>
                <a:gd name="T8" fmla="*/ 17 w 43"/>
                <a:gd name="T9" fmla="*/ 1 h 26"/>
                <a:gd name="T10" fmla="*/ 22 w 43"/>
                <a:gd name="T11" fmla="*/ 2 h 26"/>
                <a:gd name="T12" fmla="*/ 27 w 43"/>
                <a:gd name="T13" fmla="*/ 4 h 26"/>
                <a:gd name="T14" fmla="*/ 31 w 43"/>
                <a:gd name="T15" fmla="*/ 7 h 26"/>
                <a:gd name="T16" fmla="*/ 34 w 43"/>
                <a:gd name="T17" fmla="*/ 10 h 26"/>
                <a:gd name="T18" fmla="*/ 37 w 43"/>
                <a:gd name="T19" fmla="*/ 14 h 26"/>
                <a:gd name="T20" fmla="*/ 40 w 43"/>
                <a:gd name="T21" fmla="*/ 17 h 26"/>
                <a:gd name="T22" fmla="*/ 42 w 43"/>
                <a:gd name="T23" fmla="*/ 22 h 26"/>
                <a:gd name="T24" fmla="*/ 43 w 43"/>
                <a:gd name="T25" fmla="*/ 25 h 26"/>
                <a:gd name="T26" fmla="*/ 42 w 43"/>
                <a:gd name="T27" fmla="*/ 26 h 26"/>
                <a:gd name="T28" fmla="*/ 41 w 43"/>
                <a:gd name="T29" fmla="*/ 26 h 26"/>
                <a:gd name="T30" fmla="*/ 41 w 43"/>
                <a:gd name="T31" fmla="*/ 25 h 26"/>
                <a:gd name="T32" fmla="*/ 40 w 43"/>
                <a:gd name="T33" fmla="*/ 24 h 26"/>
                <a:gd name="T34" fmla="*/ 39 w 43"/>
                <a:gd name="T35" fmla="*/ 21 h 26"/>
                <a:gd name="T36" fmla="*/ 37 w 43"/>
                <a:gd name="T37" fmla="*/ 19 h 26"/>
                <a:gd name="T38" fmla="*/ 35 w 43"/>
                <a:gd name="T39" fmla="*/ 16 h 26"/>
                <a:gd name="T40" fmla="*/ 32 w 43"/>
                <a:gd name="T41" fmla="*/ 13 h 26"/>
                <a:gd name="T42" fmla="*/ 28 w 43"/>
                <a:gd name="T43" fmla="*/ 10 h 26"/>
                <a:gd name="T44" fmla="*/ 25 w 43"/>
                <a:gd name="T45" fmla="*/ 8 h 26"/>
                <a:gd name="T46" fmla="*/ 21 w 43"/>
                <a:gd name="T47" fmla="*/ 6 h 26"/>
                <a:gd name="T48" fmla="*/ 16 w 43"/>
                <a:gd name="T49" fmla="*/ 5 h 26"/>
                <a:gd name="T50" fmla="*/ 12 w 43"/>
                <a:gd name="T51" fmla="*/ 4 h 26"/>
                <a:gd name="T52" fmla="*/ 9 w 43"/>
                <a:gd name="T53" fmla="*/ 3 h 26"/>
                <a:gd name="T54" fmla="*/ 3 w 43"/>
                <a:gd name="T55" fmla="*/ 3 h 26"/>
                <a:gd name="T56" fmla="*/ 1 w 43"/>
                <a:gd name="T57" fmla="*/ 3 h 26"/>
                <a:gd name="T58" fmla="*/ 0 w 43"/>
                <a:gd name="T59" fmla="*/ 2 h 26"/>
                <a:gd name="T60" fmla="*/ 1 w 43"/>
                <a:gd name="T6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2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1" y="0"/>
                    <a:pt x="14" y="0"/>
                    <a:pt x="17" y="1"/>
                  </a:cubicBezTo>
                  <a:cubicBezTo>
                    <a:pt x="19" y="1"/>
                    <a:pt x="20" y="2"/>
                    <a:pt x="22" y="2"/>
                  </a:cubicBezTo>
                  <a:cubicBezTo>
                    <a:pt x="24" y="3"/>
                    <a:pt x="25" y="4"/>
                    <a:pt x="27" y="4"/>
                  </a:cubicBezTo>
                  <a:cubicBezTo>
                    <a:pt x="28" y="5"/>
                    <a:pt x="29" y="6"/>
                    <a:pt x="31" y="7"/>
                  </a:cubicBezTo>
                  <a:cubicBezTo>
                    <a:pt x="32" y="8"/>
                    <a:pt x="33" y="9"/>
                    <a:pt x="34" y="10"/>
                  </a:cubicBezTo>
                  <a:cubicBezTo>
                    <a:pt x="36" y="11"/>
                    <a:pt x="36" y="13"/>
                    <a:pt x="37" y="14"/>
                  </a:cubicBezTo>
                  <a:cubicBezTo>
                    <a:pt x="38" y="15"/>
                    <a:pt x="39" y="16"/>
                    <a:pt x="40" y="17"/>
                  </a:cubicBezTo>
                  <a:cubicBezTo>
                    <a:pt x="41" y="19"/>
                    <a:pt x="42" y="21"/>
                    <a:pt x="42" y="22"/>
                  </a:cubicBezTo>
                  <a:cubicBezTo>
                    <a:pt x="43" y="24"/>
                    <a:pt x="43" y="25"/>
                    <a:pt x="43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0" y="24"/>
                  </a:cubicBezTo>
                  <a:cubicBezTo>
                    <a:pt x="40" y="23"/>
                    <a:pt x="39" y="22"/>
                    <a:pt x="39" y="21"/>
                  </a:cubicBezTo>
                  <a:cubicBezTo>
                    <a:pt x="38" y="21"/>
                    <a:pt x="38" y="20"/>
                    <a:pt x="37" y="19"/>
                  </a:cubicBezTo>
                  <a:cubicBezTo>
                    <a:pt x="36" y="18"/>
                    <a:pt x="36" y="17"/>
                    <a:pt x="35" y="16"/>
                  </a:cubicBezTo>
                  <a:cubicBezTo>
                    <a:pt x="34" y="15"/>
                    <a:pt x="33" y="14"/>
                    <a:pt x="32" y="13"/>
                  </a:cubicBezTo>
                  <a:cubicBezTo>
                    <a:pt x="31" y="12"/>
                    <a:pt x="30" y="11"/>
                    <a:pt x="28" y="10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3" y="7"/>
                    <a:pt x="22" y="7"/>
                    <a:pt x="21" y="6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4"/>
                    <a:pt x="14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8" name="Freeform 202">
              <a:extLst>
                <a:ext uri="{FF2B5EF4-FFF2-40B4-BE49-F238E27FC236}">
                  <a16:creationId xmlns:a16="http://schemas.microsoft.com/office/drawing/2014/main" id="{E6102C43-3A5F-47C2-8883-80380F4B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6545263"/>
              <a:ext cx="127000" cy="77788"/>
            </a:xfrm>
            <a:custGeom>
              <a:avLst/>
              <a:gdLst>
                <a:gd name="T0" fmla="*/ 1 w 45"/>
                <a:gd name="T1" fmla="*/ 1 h 28"/>
                <a:gd name="T2" fmla="*/ 9 w 45"/>
                <a:gd name="T3" fmla="*/ 0 h 28"/>
                <a:gd name="T4" fmla="*/ 13 w 45"/>
                <a:gd name="T5" fmla="*/ 1 h 28"/>
                <a:gd name="T6" fmla="*/ 18 w 45"/>
                <a:gd name="T7" fmla="*/ 2 h 28"/>
                <a:gd name="T8" fmla="*/ 22 w 45"/>
                <a:gd name="T9" fmla="*/ 3 h 28"/>
                <a:gd name="T10" fmla="*/ 27 w 45"/>
                <a:gd name="T11" fmla="*/ 6 h 28"/>
                <a:gd name="T12" fmla="*/ 31 w 45"/>
                <a:gd name="T13" fmla="*/ 9 h 28"/>
                <a:gd name="T14" fmla="*/ 35 w 45"/>
                <a:gd name="T15" fmla="*/ 12 h 28"/>
                <a:gd name="T16" fmla="*/ 38 w 45"/>
                <a:gd name="T17" fmla="*/ 15 h 28"/>
                <a:gd name="T18" fmla="*/ 40 w 45"/>
                <a:gd name="T19" fmla="*/ 19 h 28"/>
                <a:gd name="T20" fmla="*/ 43 w 45"/>
                <a:gd name="T21" fmla="*/ 24 h 28"/>
                <a:gd name="T22" fmla="*/ 44 w 45"/>
                <a:gd name="T23" fmla="*/ 26 h 28"/>
                <a:gd name="T24" fmla="*/ 44 w 45"/>
                <a:gd name="T25" fmla="*/ 27 h 28"/>
                <a:gd name="T26" fmla="*/ 43 w 45"/>
                <a:gd name="T27" fmla="*/ 27 h 28"/>
                <a:gd name="T28" fmla="*/ 43 w 45"/>
                <a:gd name="T29" fmla="*/ 27 h 28"/>
                <a:gd name="T30" fmla="*/ 41 w 45"/>
                <a:gd name="T31" fmla="*/ 25 h 28"/>
                <a:gd name="T32" fmla="*/ 38 w 45"/>
                <a:gd name="T33" fmla="*/ 21 h 28"/>
                <a:gd name="T34" fmla="*/ 35 w 45"/>
                <a:gd name="T35" fmla="*/ 18 h 28"/>
                <a:gd name="T36" fmla="*/ 32 w 45"/>
                <a:gd name="T37" fmla="*/ 15 h 28"/>
                <a:gd name="T38" fmla="*/ 29 w 45"/>
                <a:gd name="T39" fmla="*/ 12 h 28"/>
                <a:gd name="T40" fmla="*/ 25 w 45"/>
                <a:gd name="T41" fmla="*/ 9 h 28"/>
                <a:gd name="T42" fmla="*/ 21 w 45"/>
                <a:gd name="T43" fmla="*/ 7 h 28"/>
                <a:gd name="T44" fmla="*/ 17 w 45"/>
                <a:gd name="T45" fmla="*/ 5 h 28"/>
                <a:gd name="T46" fmla="*/ 9 w 45"/>
                <a:gd name="T47" fmla="*/ 3 h 28"/>
                <a:gd name="T48" fmla="*/ 1 w 45"/>
                <a:gd name="T49" fmla="*/ 3 h 28"/>
                <a:gd name="T50" fmla="*/ 0 w 45"/>
                <a:gd name="T51" fmla="*/ 2 h 28"/>
                <a:gd name="T52" fmla="*/ 1 w 45"/>
                <a:gd name="T5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28">
                  <a:moveTo>
                    <a:pt x="1" y="1"/>
                  </a:moveTo>
                  <a:cubicBezTo>
                    <a:pt x="1" y="1"/>
                    <a:pt x="4" y="0"/>
                    <a:pt x="9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5" y="1"/>
                    <a:pt x="16" y="1"/>
                    <a:pt x="18" y="2"/>
                  </a:cubicBezTo>
                  <a:cubicBezTo>
                    <a:pt x="19" y="2"/>
                    <a:pt x="21" y="3"/>
                    <a:pt x="22" y="3"/>
                  </a:cubicBezTo>
                  <a:cubicBezTo>
                    <a:pt x="24" y="4"/>
                    <a:pt x="25" y="5"/>
                    <a:pt x="27" y="6"/>
                  </a:cubicBezTo>
                  <a:cubicBezTo>
                    <a:pt x="28" y="7"/>
                    <a:pt x="30" y="8"/>
                    <a:pt x="31" y="9"/>
                  </a:cubicBezTo>
                  <a:cubicBezTo>
                    <a:pt x="32" y="10"/>
                    <a:pt x="34" y="11"/>
                    <a:pt x="35" y="12"/>
                  </a:cubicBezTo>
                  <a:cubicBezTo>
                    <a:pt x="36" y="13"/>
                    <a:pt x="37" y="14"/>
                    <a:pt x="38" y="15"/>
                  </a:cubicBezTo>
                  <a:cubicBezTo>
                    <a:pt x="39" y="16"/>
                    <a:pt x="40" y="18"/>
                    <a:pt x="40" y="19"/>
                  </a:cubicBezTo>
                  <a:cubicBezTo>
                    <a:pt x="42" y="21"/>
                    <a:pt x="43" y="23"/>
                    <a:pt x="43" y="24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4" y="28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2" y="26"/>
                    <a:pt x="41" y="25"/>
                  </a:cubicBezTo>
                  <a:cubicBezTo>
                    <a:pt x="40" y="24"/>
                    <a:pt x="39" y="22"/>
                    <a:pt x="38" y="21"/>
                  </a:cubicBezTo>
                  <a:cubicBezTo>
                    <a:pt x="37" y="20"/>
                    <a:pt x="36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ubicBezTo>
                    <a:pt x="31" y="14"/>
                    <a:pt x="30" y="13"/>
                    <a:pt x="29" y="12"/>
                  </a:cubicBezTo>
                  <a:cubicBezTo>
                    <a:pt x="28" y="11"/>
                    <a:pt x="26" y="10"/>
                    <a:pt x="25" y="9"/>
                  </a:cubicBezTo>
                  <a:cubicBezTo>
                    <a:pt x="24" y="8"/>
                    <a:pt x="22" y="7"/>
                    <a:pt x="21" y="7"/>
                  </a:cubicBezTo>
                  <a:cubicBezTo>
                    <a:pt x="19" y="6"/>
                    <a:pt x="18" y="6"/>
                    <a:pt x="17" y="5"/>
                  </a:cubicBezTo>
                  <a:cubicBezTo>
                    <a:pt x="14" y="4"/>
                    <a:pt x="11" y="4"/>
                    <a:pt x="9" y="3"/>
                  </a:cubicBezTo>
                  <a:cubicBezTo>
                    <a:pt x="4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9" name="Freeform 203">
              <a:extLst>
                <a:ext uri="{FF2B5EF4-FFF2-40B4-BE49-F238E27FC236}">
                  <a16:creationId xmlns:a16="http://schemas.microsoft.com/office/drawing/2014/main" id="{EC785EFC-C4F1-453D-8D97-CE71A9AB2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6513513"/>
              <a:ext cx="123825" cy="69850"/>
            </a:xfrm>
            <a:custGeom>
              <a:avLst/>
              <a:gdLst>
                <a:gd name="T0" fmla="*/ 0 w 44"/>
                <a:gd name="T1" fmla="*/ 1 h 25"/>
                <a:gd name="T2" fmla="*/ 8 w 44"/>
                <a:gd name="T3" fmla="*/ 0 h 25"/>
                <a:gd name="T4" fmla="*/ 12 w 44"/>
                <a:gd name="T5" fmla="*/ 1 h 25"/>
                <a:gd name="T6" fmla="*/ 17 w 44"/>
                <a:gd name="T7" fmla="*/ 1 h 25"/>
                <a:gd name="T8" fmla="*/ 21 w 44"/>
                <a:gd name="T9" fmla="*/ 3 h 25"/>
                <a:gd name="T10" fmla="*/ 26 w 44"/>
                <a:gd name="T11" fmla="*/ 5 h 25"/>
                <a:gd name="T12" fmla="*/ 30 w 44"/>
                <a:gd name="T13" fmla="*/ 7 h 25"/>
                <a:gd name="T14" fmla="*/ 33 w 44"/>
                <a:gd name="T15" fmla="*/ 10 h 25"/>
                <a:gd name="T16" fmla="*/ 39 w 44"/>
                <a:gd name="T17" fmla="*/ 16 h 25"/>
                <a:gd name="T18" fmla="*/ 42 w 44"/>
                <a:gd name="T19" fmla="*/ 21 h 25"/>
                <a:gd name="T20" fmla="*/ 43 w 44"/>
                <a:gd name="T21" fmla="*/ 23 h 25"/>
                <a:gd name="T22" fmla="*/ 43 w 44"/>
                <a:gd name="T23" fmla="*/ 25 h 25"/>
                <a:gd name="T24" fmla="*/ 42 w 44"/>
                <a:gd name="T25" fmla="*/ 24 h 25"/>
                <a:gd name="T26" fmla="*/ 42 w 44"/>
                <a:gd name="T27" fmla="*/ 24 h 25"/>
                <a:gd name="T28" fmla="*/ 40 w 44"/>
                <a:gd name="T29" fmla="*/ 23 h 25"/>
                <a:gd name="T30" fmla="*/ 37 w 44"/>
                <a:gd name="T31" fmla="*/ 18 h 25"/>
                <a:gd name="T32" fmla="*/ 34 w 44"/>
                <a:gd name="T33" fmla="*/ 16 h 25"/>
                <a:gd name="T34" fmla="*/ 31 w 44"/>
                <a:gd name="T35" fmla="*/ 13 h 25"/>
                <a:gd name="T36" fmla="*/ 28 w 44"/>
                <a:gd name="T37" fmla="*/ 11 h 25"/>
                <a:gd name="T38" fmla="*/ 24 w 44"/>
                <a:gd name="T39" fmla="*/ 8 h 25"/>
                <a:gd name="T40" fmla="*/ 20 w 44"/>
                <a:gd name="T41" fmla="*/ 6 h 25"/>
                <a:gd name="T42" fmla="*/ 16 w 44"/>
                <a:gd name="T43" fmla="*/ 5 h 25"/>
                <a:gd name="T44" fmla="*/ 8 w 44"/>
                <a:gd name="T45" fmla="*/ 3 h 25"/>
                <a:gd name="T46" fmla="*/ 1 w 44"/>
                <a:gd name="T47" fmla="*/ 3 h 25"/>
                <a:gd name="T48" fmla="*/ 0 w 44"/>
                <a:gd name="T49" fmla="*/ 2 h 25"/>
                <a:gd name="T50" fmla="*/ 0 w 44"/>
                <a:gd name="T5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25">
                  <a:moveTo>
                    <a:pt x="0" y="1"/>
                  </a:moveTo>
                  <a:cubicBezTo>
                    <a:pt x="0" y="1"/>
                    <a:pt x="4" y="0"/>
                    <a:pt x="8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4" y="1"/>
                    <a:pt x="15" y="1"/>
                    <a:pt x="17" y="1"/>
                  </a:cubicBezTo>
                  <a:cubicBezTo>
                    <a:pt x="18" y="2"/>
                    <a:pt x="20" y="2"/>
                    <a:pt x="21" y="3"/>
                  </a:cubicBezTo>
                  <a:cubicBezTo>
                    <a:pt x="23" y="3"/>
                    <a:pt x="24" y="4"/>
                    <a:pt x="26" y="5"/>
                  </a:cubicBezTo>
                  <a:cubicBezTo>
                    <a:pt x="27" y="6"/>
                    <a:pt x="28" y="7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36" y="12"/>
                    <a:pt x="38" y="14"/>
                    <a:pt x="39" y="16"/>
                  </a:cubicBezTo>
                  <a:cubicBezTo>
                    <a:pt x="41" y="18"/>
                    <a:pt x="42" y="20"/>
                    <a:pt x="42" y="21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4" y="24"/>
                    <a:pt x="44" y="24"/>
                    <a:pt x="43" y="25"/>
                  </a:cubicBezTo>
                  <a:cubicBezTo>
                    <a:pt x="43" y="25"/>
                    <a:pt x="42" y="25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1" y="24"/>
                    <a:pt x="40" y="23"/>
                  </a:cubicBezTo>
                  <a:cubicBezTo>
                    <a:pt x="39" y="22"/>
                    <a:pt x="38" y="20"/>
                    <a:pt x="37" y="18"/>
                  </a:cubicBezTo>
                  <a:cubicBezTo>
                    <a:pt x="36" y="18"/>
                    <a:pt x="35" y="17"/>
                    <a:pt x="34" y="16"/>
                  </a:cubicBezTo>
                  <a:cubicBezTo>
                    <a:pt x="33" y="15"/>
                    <a:pt x="32" y="14"/>
                    <a:pt x="31" y="13"/>
                  </a:cubicBezTo>
                  <a:cubicBezTo>
                    <a:pt x="30" y="12"/>
                    <a:pt x="29" y="11"/>
                    <a:pt x="28" y="11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8"/>
                    <a:pt x="21" y="7"/>
                    <a:pt x="20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4"/>
                    <a:pt x="10" y="4"/>
                    <a:pt x="8" y="3"/>
                  </a:cubicBezTo>
                  <a:cubicBezTo>
                    <a:pt x="4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0" name="Freeform 204">
              <a:extLst>
                <a:ext uri="{FF2B5EF4-FFF2-40B4-BE49-F238E27FC236}">
                  <a16:creationId xmlns:a16="http://schemas.microsoft.com/office/drawing/2014/main" id="{DF1ACCAB-40D8-4016-99BE-2834CCF26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13" y="3092451"/>
              <a:ext cx="269875" cy="174625"/>
            </a:xfrm>
            <a:custGeom>
              <a:avLst/>
              <a:gdLst>
                <a:gd name="T0" fmla="*/ 37 w 96"/>
                <a:gd name="T1" fmla="*/ 0 h 62"/>
                <a:gd name="T2" fmla="*/ 36 w 96"/>
                <a:gd name="T3" fmla="*/ 0 h 62"/>
                <a:gd name="T4" fmla="*/ 3 w 96"/>
                <a:gd name="T5" fmla="*/ 38 h 62"/>
                <a:gd name="T6" fmla="*/ 11 w 96"/>
                <a:gd name="T7" fmla="*/ 52 h 62"/>
                <a:gd name="T8" fmla="*/ 16 w 96"/>
                <a:gd name="T9" fmla="*/ 51 h 62"/>
                <a:gd name="T10" fmla="*/ 36 w 96"/>
                <a:gd name="T11" fmla="*/ 37 h 62"/>
                <a:gd name="T12" fmla="*/ 35 w 96"/>
                <a:gd name="T13" fmla="*/ 50 h 62"/>
                <a:gd name="T14" fmla="*/ 47 w 96"/>
                <a:gd name="T15" fmla="*/ 62 h 62"/>
                <a:gd name="T16" fmla="*/ 50 w 96"/>
                <a:gd name="T17" fmla="*/ 61 h 62"/>
                <a:gd name="T18" fmla="*/ 72 w 96"/>
                <a:gd name="T19" fmla="*/ 47 h 62"/>
                <a:gd name="T20" fmla="*/ 73 w 96"/>
                <a:gd name="T21" fmla="*/ 52 h 62"/>
                <a:gd name="T22" fmla="*/ 84 w 96"/>
                <a:gd name="T23" fmla="*/ 60 h 62"/>
                <a:gd name="T24" fmla="*/ 96 w 96"/>
                <a:gd name="T25" fmla="*/ 49 h 62"/>
                <a:gd name="T26" fmla="*/ 85 w 96"/>
                <a:gd name="T27" fmla="*/ 20 h 62"/>
                <a:gd name="T28" fmla="*/ 75 w 96"/>
                <a:gd name="T29" fmla="*/ 16 h 62"/>
                <a:gd name="T30" fmla="*/ 70 w 96"/>
                <a:gd name="T31" fmla="*/ 18 h 62"/>
                <a:gd name="T32" fmla="*/ 61 w 96"/>
                <a:gd name="T33" fmla="*/ 26 h 62"/>
                <a:gd name="T34" fmla="*/ 61 w 96"/>
                <a:gd name="T35" fmla="*/ 19 h 62"/>
                <a:gd name="T36" fmla="*/ 49 w 96"/>
                <a:gd name="T37" fmla="*/ 8 h 62"/>
                <a:gd name="T38" fmla="*/ 46 w 96"/>
                <a:gd name="T39" fmla="*/ 9 h 62"/>
                <a:gd name="T40" fmla="*/ 38 w 96"/>
                <a:gd name="T41" fmla="*/ 12 h 62"/>
                <a:gd name="T42" fmla="*/ 41 w 96"/>
                <a:gd name="T43" fmla="*/ 9 h 62"/>
                <a:gd name="T44" fmla="*/ 37 w 96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62"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19" y="6"/>
                    <a:pt x="10" y="22"/>
                    <a:pt x="3" y="38"/>
                  </a:cubicBezTo>
                  <a:cubicBezTo>
                    <a:pt x="0" y="45"/>
                    <a:pt x="4" y="52"/>
                    <a:pt x="11" y="52"/>
                  </a:cubicBezTo>
                  <a:cubicBezTo>
                    <a:pt x="13" y="52"/>
                    <a:pt x="14" y="52"/>
                    <a:pt x="16" y="51"/>
                  </a:cubicBezTo>
                  <a:cubicBezTo>
                    <a:pt x="23" y="47"/>
                    <a:pt x="30" y="42"/>
                    <a:pt x="36" y="37"/>
                  </a:cubicBezTo>
                  <a:cubicBezTo>
                    <a:pt x="36" y="41"/>
                    <a:pt x="35" y="46"/>
                    <a:pt x="35" y="50"/>
                  </a:cubicBezTo>
                  <a:cubicBezTo>
                    <a:pt x="35" y="56"/>
                    <a:pt x="41" y="62"/>
                    <a:pt x="47" y="62"/>
                  </a:cubicBezTo>
                  <a:cubicBezTo>
                    <a:pt x="48" y="62"/>
                    <a:pt x="49" y="61"/>
                    <a:pt x="50" y="61"/>
                  </a:cubicBezTo>
                  <a:cubicBezTo>
                    <a:pt x="59" y="58"/>
                    <a:pt x="65" y="52"/>
                    <a:pt x="72" y="47"/>
                  </a:cubicBezTo>
                  <a:cubicBezTo>
                    <a:pt x="72" y="49"/>
                    <a:pt x="72" y="50"/>
                    <a:pt x="73" y="52"/>
                  </a:cubicBezTo>
                  <a:cubicBezTo>
                    <a:pt x="74" y="58"/>
                    <a:pt x="79" y="60"/>
                    <a:pt x="84" y="60"/>
                  </a:cubicBezTo>
                  <a:cubicBezTo>
                    <a:pt x="90" y="60"/>
                    <a:pt x="96" y="56"/>
                    <a:pt x="96" y="49"/>
                  </a:cubicBezTo>
                  <a:cubicBezTo>
                    <a:pt x="96" y="38"/>
                    <a:pt x="93" y="27"/>
                    <a:pt x="85" y="20"/>
                  </a:cubicBezTo>
                  <a:cubicBezTo>
                    <a:pt x="82" y="18"/>
                    <a:pt x="79" y="16"/>
                    <a:pt x="75" y="16"/>
                  </a:cubicBezTo>
                  <a:cubicBezTo>
                    <a:pt x="74" y="16"/>
                    <a:pt x="72" y="17"/>
                    <a:pt x="70" y="18"/>
                  </a:cubicBezTo>
                  <a:cubicBezTo>
                    <a:pt x="67" y="20"/>
                    <a:pt x="64" y="23"/>
                    <a:pt x="61" y="26"/>
                  </a:cubicBezTo>
                  <a:cubicBezTo>
                    <a:pt x="61" y="24"/>
                    <a:pt x="61" y="22"/>
                    <a:pt x="61" y="19"/>
                  </a:cubicBezTo>
                  <a:cubicBezTo>
                    <a:pt x="60" y="13"/>
                    <a:pt x="55" y="8"/>
                    <a:pt x="49" y="8"/>
                  </a:cubicBezTo>
                  <a:cubicBezTo>
                    <a:pt x="48" y="8"/>
                    <a:pt x="47" y="8"/>
                    <a:pt x="46" y="9"/>
                  </a:cubicBezTo>
                  <a:cubicBezTo>
                    <a:pt x="44" y="9"/>
                    <a:pt x="41" y="10"/>
                    <a:pt x="38" y="12"/>
                  </a:cubicBezTo>
                  <a:cubicBezTo>
                    <a:pt x="39" y="11"/>
                    <a:pt x="40" y="10"/>
                    <a:pt x="41" y="9"/>
                  </a:cubicBezTo>
                  <a:cubicBezTo>
                    <a:pt x="45" y="6"/>
                    <a:pt x="41" y="0"/>
                    <a:pt x="37" y="0"/>
                  </a:cubicBezTo>
                </a:path>
              </a:pathLst>
            </a:custGeom>
            <a:solidFill>
              <a:srgbClr val="A1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1" name="Freeform 205">
              <a:extLst>
                <a:ext uri="{FF2B5EF4-FFF2-40B4-BE49-F238E27FC236}">
                  <a16:creationId xmlns:a16="http://schemas.microsoft.com/office/drawing/2014/main" id="{00682E75-3D4B-4085-9E81-0DF7442A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3" y="3187701"/>
              <a:ext cx="217487" cy="138113"/>
            </a:xfrm>
            <a:custGeom>
              <a:avLst/>
              <a:gdLst>
                <a:gd name="T0" fmla="*/ 15 w 77"/>
                <a:gd name="T1" fmla="*/ 0 h 49"/>
                <a:gd name="T2" fmla="*/ 11 w 77"/>
                <a:gd name="T3" fmla="*/ 2 h 49"/>
                <a:gd name="T4" fmla="*/ 9 w 77"/>
                <a:gd name="T5" fmla="*/ 38 h 49"/>
                <a:gd name="T6" fmla="*/ 19 w 77"/>
                <a:gd name="T7" fmla="*/ 42 h 49"/>
                <a:gd name="T8" fmla="*/ 28 w 77"/>
                <a:gd name="T9" fmla="*/ 40 h 49"/>
                <a:gd name="T10" fmla="*/ 36 w 77"/>
                <a:gd name="T11" fmla="*/ 33 h 49"/>
                <a:gd name="T12" fmla="*/ 44 w 77"/>
                <a:gd name="T13" fmla="*/ 44 h 49"/>
                <a:gd name="T14" fmla="*/ 55 w 77"/>
                <a:gd name="T15" fmla="*/ 49 h 49"/>
                <a:gd name="T16" fmla="*/ 74 w 77"/>
                <a:gd name="T17" fmla="*/ 30 h 49"/>
                <a:gd name="T18" fmla="*/ 61 w 77"/>
                <a:gd name="T19" fmla="*/ 14 h 49"/>
                <a:gd name="T20" fmla="*/ 54 w 77"/>
                <a:gd name="T21" fmla="*/ 16 h 49"/>
                <a:gd name="T22" fmla="*/ 49 w 77"/>
                <a:gd name="T23" fmla="*/ 9 h 49"/>
                <a:gd name="T24" fmla="*/ 39 w 77"/>
                <a:gd name="T25" fmla="*/ 3 h 49"/>
                <a:gd name="T26" fmla="*/ 34 w 77"/>
                <a:gd name="T27" fmla="*/ 5 h 49"/>
                <a:gd name="T28" fmla="*/ 25 w 77"/>
                <a:gd name="T29" fmla="*/ 14 h 49"/>
                <a:gd name="T30" fmla="*/ 21 w 77"/>
                <a:gd name="T31" fmla="*/ 19 h 49"/>
                <a:gd name="T32" fmla="*/ 19 w 77"/>
                <a:gd name="T33" fmla="*/ 22 h 49"/>
                <a:gd name="T34" fmla="*/ 18 w 77"/>
                <a:gd name="T35" fmla="*/ 15 h 49"/>
                <a:gd name="T36" fmla="*/ 19 w 77"/>
                <a:gd name="T37" fmla="*/ 5 h 49"/>
                <a:gd name="T38" fmla="*/ 15 w 77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49">
                  <a:moveTo>
                    <a:pt x="15" y="0"/>
                  </a:moveTo>
                  <a:cubicBezTo>
                    <a:pt x="13" y="0"/>
                    <a:pt x="12" y="0"/>
                    <a:pt x="11" y="2"/>
                  </a:cubicBezTo>
                  <a:cubicBezTo>
                    <a:pt x="5" y="11"/>
                    <a:pt x="0" y="29"/>
                    <a:pt x="9" y="38"/>
                  </a:cubicBezTo>
                  <a:cubicBezTo>
                    <a:pt x="12" y="41"/>
                    <a:pt x="15" y="42"/>
                    <a:pt x="19" y="42"/>
                  </a:cubicBezTo>
                  <a:cubicBezTo>
                    <a:pt x="22" y="42"/>
                    <a:pt x="25" y="41"/>
                    <a:pt x="28" y="40"/>
                  </a:cubicBezTo>
                  <a:cubicBezTo>
                    <a:pt x="31" y="38"/>
                    <a:pt x="33" y="36"/>
                    <a:pt x="36" y="33"/>
                  </a:cubicBezTo>
                  <a:cubicBezTo>
                    <a:pt x="38" y="37"/>
                    <a:pt x="41" y="41"/>
                    <a:pt x="44" y="44"/>
                  </a:cubicBezTo>
                  <a:cubicBezTo>
                    <a:pt x="48" y="48"/>
                    <a:pt x="52" y="49"/>
                    <a:pt x="55" y="49"/>
                  </a:cubicBezTo>
                  <a:cubicBezTo>
                    <a:pt x="64" y="49"/>
                    <a:pt x="72" y="40"/>
                    <a:pt x="74" y="30"/>
                  </a:cubicBezTo>
                  <a:cubicBezTo>
                    <a:pt x="77" y="21"/>
                    <a:pt x="69" y="14"/>
                    <a:pt x="61" y="14"/>
                  </a:cubicBezTo>
                  <a:cubicBezTo>
                    <a:pt x="58" y="14"/>
                    <a:pt x="56" y="15"/>
                    <a:pt x="54" y="16"/>
                  </a:cubicBezTo>
                  <a:cubicBezTo>
                    <a:pt x="52" y="14"/>
                    <a:pt x="51" y="11"/>
                    <a:pt x="49" y="9"/>
                  </a:cubicBezTo>
                  <a:cubicBezTo>
                    <a:pt x="47" y="5"/>
                    <a:pt x="43" y="3"/>
                    <a:pt x="39" y="3"/>
                  </a:cubicBezTo>
                  <a:cubicBezTo>
                    <a:pt x="37" y="3"/>
                    <a:pt x="36" y="4"/>
                    <a:pt x="34" y="5"/>
                  </a:cubicBezTo>
                  <a:cubicBezTo>
                    <a:pt x="30" y="7"/>
                    <a:pt x="28" y="10"/>
                    <a:pt x="25" y="14"/>
                  </a:cubicBezTo>
                  <a:cubicBezTo>
                    <a:pt x="24" y="15"/>
                    <a:pt x="22" y="17"/>
                    <a:pt x="21" y="19"/>
                  </a:cubicBezTo>
                  <a:cubicBezTo>
                    <a:pt x="21" y="19"/>
                    <a:pt x="20" y="21"/>
                    <a:pt x="19" y="22"/>
                  </a:cubicBezTo>
                  <a:cubicBezTo>
                    <a:pt x="18" y="20"/>
                    <a:pt x="18" y="18"/>
                    <a:pt x="18" y="15"/>
                  </a:cubicBezTo>
                  <a:cubicBezTo>
                    <a:pt x="18" y="12"/>
                    <a:pt x="18" y="8"/>
                    <a:pt x="19" y="5"/>
                  </a:cubicBezTo>
                  <a:cubicBezTo>
                    <a:pt x="20" y="2"/>
                    <a:pt x="17" y="0"/>
                    <a:pt x="15" y="0"/>
                  </a:cubicBezTo>
                </a:path>
              </a:pathLst>
            </a:custGeom>
            <a:solidFill>
              <a:srgbClr val="A1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2" name="Freeform 206">
              <a:extLst>
                <a:ext uri="{FF2B5EF4-FFF2-40B4-BE49-F238E27FC236}">
                  <a16:creationId xmlns:a16="http://schemas.microsoft.com/office/drawing/2014/main" id="{2301CF5E-7E96-4DB6-9C59-C75D4D21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338" y="3208338"/>
              <a:ext cx="222250" cy="139700"/>
            </a:xfrm>
            <a:custGeom>
              <a:avLst/>
              <a:gdLst>
                <a:gd name="T0" fmla="*/ 35 w 79"/>
                <a:gd name="T1" fmla="*/ 0 h 50"/>
                <a:gd name="T2" fmla="*/ 26 w 79"/>
                <a:gd name="T3" fmla="*/ 5 h 50"/>
                <a:gd name="T4" fmla="*/ 17 w 79"/>
                <a:gd name="T5" fmla="*/ 23 h 50"/>
                <a:gd name="T6" fmla="*/ 11 w 79"/>
                <a:gd name="T7" fmla="*/ 7 h 50"/>
                <a:gd name="T8" fmla="*/ 7 w 79"/>
                <a:gd name="T9" fmla="*/ 5 h 50"/>
                <a:gd name="T10" fmla="*/ 0 w 79"/>
                <a:gd name="T11" fmla="*/ 10 h 50"/>
                <a:gd name="T12" fmla="*/ 10 w 79"/>
                <a:gd name="T13" fmla="*/ 45 h 50"/>
                <a:gd name="T14" fmla="*/ 19 w 79"/>
                <a:gd name="T15" fmla="*/ 50 h 50"/>
                <a:gd name="T16" fmla="*/ 26 w 79"/>
                <a:gd name="T17" fmla="*/ 47 h 50"/>
                <a:gd name="T18" fmla="*/ 35 w 79"/>
                <a:gd name="T19" fmla="*/ 34 h 50"/>
                <a:gd name="T20" fmla="*/ 35 w 79"/>
                <a:gd name="T21" fmla="*/ 35 h 50"/>
                <a:gd name="T22" fmla="*/ 51 w 79"/>
                <a:gd name="T23" fmla="*/ 49 h 50"/>
                <a:gd name="T24" fmla="*/ 57 w 79"/>
                <a:gd name="T25" fmla="*/ 50 h 50"/>
                <a:gd name="T26" fmla="*/ 74 w 79"/>
                <a:gd name="T27" fmla="*/ 41 h 50"/>
                <a:gd name="T28" fmla="*/ 77 w 79"/>
                <a:gd name="T29" fmla="*/ 17 h 50"/>
                <a:gd name="T30" fmla="*/ 66 w 79"/>
                <a:gd name="T31" fmla="*/ 8 h 50"/>
                <a:gd name="T32" fmla="*/ 54 w 79"/>
                <a:gd name="T33" fmla="*/ 19 h 50"/>
                <a:gd name="T34" fmla="*/ 53 w 79"/>
                <a:gd name="T35" fmla="*/ 18 h 50"/>
                <a:gd name="T36" fmla="*/ 44 w 79"/>
                <a:gd name="T37" fmla="*/ 3 h 50"/>
                <a:gd name="T38" fmla="*/ 35 w 79"/>
                <a:gd name="T3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50">
                  <a:moveTo>
                    <a:pt x="35" y="0"/>
                  </a:moveTo>
                  <a:cubicBezTo>
                    <a:pt x="32" y="0"/>
                    <a:pt x="28" y="2"/>
                    <a:pt x="26" y="5"/>
                  </a:cubicBezTo>
                  <a:cubicBezTo>
                    <a:pt x="22" y="11"/>
                    <a:pt x="19" y="17"/>
                    <a:pt x="17" y="23"/>
                  </a:cubicBezTo>
                  <a:cubicBezTo>
                    <a:pt x="14" y="17"/>
                    <a:pt x="13" y="12"/>
                    <a:pt x="11" y="7"/>
                  </a:cubicBezTo>
                  <a:cubicBezTo>
                    <a:pt x="10" y="5"/>
                    <a:pt x="8" y="5"/>
                    <a:pt x="7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2" y="22"/>
                    <a:pt x="3" y="36"/>
                    <a:pt x="10" y="45"/>
                  </a:cubicBezTo>
                  <a:cubicBezTo>
                    <a:pt x="12" y="48"/>
                    <a:pt x="16" y="50"/>
                    <a:pt x="19" y="50"/>
                  </a:cubicBezTo>
                  <a:cubicBezTo>
                    <a:pt x="22" y="50"/>
                    <a:pt x="24" y="49"/>
                    <a:pt x="26" y="47"/>
                  </a:cubicBezTo>
                  <a:cubicBezTo>
                    <a:pt x="29" y="43"/>
                    <a:pt x="32" y="38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9" y="42"/>
                    <a:pt x="44" y="47"/>
                    <a:pt x="51" y="49"/>
                  </a:cubicBezTo>
                  <a:cubicBezTo>
                    <a:pt x="53" y="50"/>
                    <a:pt x="55" y="50"/>
                    <a:pt x="57" y="50"/>
                  </a:cubicBezTo>
                  <a:cubicBezTo>
                    <a:pt x="63" y="50"/>
                    <a:pt x="71" y="47"/>
                    <a:pt x="74" y="41"/>
                  </a:cubicBezTo>
                  <a:cubicBezTo>
                    <a:pt x="79" y="34"/>
                    <a:pt x="79" y="25"/>
                    <a:pt x="77" y="17"/>
                  </a:cubicBezTo>
                  <a:cubicBezTo>
                    <a:pt x="76" y="11"/>
                    <a:pt x="71" y="8"/>
                    <a:pt x="66" y="8"/>
                  </a:cubicBezTo>
                  <a:cubicBezTo>
                    <a:pt x="60" y="8"/>
                    <a:pt x="54" y="12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1" y="13"/>
                    <a:pt x="48" y="7"/>
                    <a:pt x="44" y="3"/>
                  </a:cubicBezTo>
                  <a:cubicBezTo>
                    <a:pt x="41" y="1"/>
                    <a:pt x="38" y="0"/>
                    <a:pt x="35" y="0"/>
                  </a:cubicBezTo>
                </a:path>
              </a:pathLst>
            </a:custGeom>
            <a:solidFill>
              <a:srgbClr val="A1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3" name="Freeform 207">
              <a:extLst>
                <a:ext uri="{FF2B5EF4-FFF2-40B4-BE49-F238E27FC236}">
                  <a16:creationId xmlns:a16="http://schemas.microsoft.com/office/drawing/2014/main" id="{0873AB8C-336C-4988-B9E6-D87FA26D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788" y="3219451"/>
              <a:ext cx="155575" cy="117475"/>
            </a:xfrm>
            <a:custGeom>
              <a:avLst/>
              <a:gdLst>
                <a:gd name="T0" fmla="*/ 26 w 55"/>
                <a:gd name="T1" fmla="*/ 0 h 42"/>
                <a:gd name="T2" fmla="*/ 16 w 55"/>
                <a:gd name="T3" fmla="*/ 8 h 42"/>
                <a:gd name="T4" fmla="*/ 14 w 55"/>
                <a:gd name="T5" fmla="*/ 15 h 42"/>
                <a:gd name="T6" fmla="*/ 10 w 55"/>
                <a:gd name="T7" fmla="*/ 7 h 42"/>
                <a:gd name="T8" fmla="*/ 6 w 55"/>
                <a:gd name="T9" fmla="*/ 5 h 42"/>
                <a:gd name="T10" fmla="*/ 1 w 55"/>
                <a:gd name="T11" fmla="*/ 11 h 42"/>
                <a:gd name="T12" fmla="*/ 6 w 55"/>
                <a:gd name="T13" fmla="*/ 33 h 42"/>
                <a:gd name="T14" fmla="*/ 14 w 55"/>
                <a:gd name="T15" fmla="*/ 39 h 42"/>
                <a:gd name="T16" fmla="*/ 16 w 55"/>
                <a:gd name="T17" fmla="*/ 38 h 42"/>
                <a:gd name="T18" fmla="*/ 28 w 55"/>
                <a:gd name="T19" fmla="*/ 30 h 42"/>
                <a:gd name="T20" fmla="*/ 29 w 55"/>
                <a:gd name="T21" fmla="*/ 34 h 42"/>
                <a:gd name="T22" fmla="*/ 41 w 55"/>
                <a:gd name="T23" fmla="*/ 42 h 42"/>
                <a:gd name="T24" fmla="*/ 52 w 55"/>
                <a:gd name="T25" fmla="*/ 28 h 42"/>
                <a:gd name="T26" fmla="*/ 32 w 55"/>
                <a:gd name="T27" fmla="*/ 1 h 42"/>
                <a:gd name="T28" fmla="*/ 26 w 55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2">
                  <a:moveTo>
                    <a:pt x="26" y="0"/>
                  </a:moveTo>
                  <a:cubicBezTo>
                    <a:pt x="22" y="0"/>
                    <a:pt x="18" y="3"/>
                    <a:pt x="16" y="8"/>
                  </a:cubicBezTo>
                  <a:cubicBezTo>
                    <a:pt x="15" y="10"/>
                    <a:pt x="14" y="13"/>
                    <a:pt x="14" y="15"/>
                  </a:cubicBezTo>
                  <a:cubicBezTo>
                    <a:pt x="12" y="13"/>
                    <a:pt x="11" y="10"/>
                    <a:pt x="10" y="7"/>
                  </a:cubicBezTo>
                  <a:cubicBezTo>
                    <a:pt x="10" y="6"/>
                    <a:pt x="8" y="5"/>
                    <a:pt x="6" y="5"/>
                  </a:cubicBezTo>
                  <a:cubicBezTo>
                    <a:pt x="3" y="5"/>
                    <a:pt x="0" y="8"/>
                    <a:pt x="1" y="11"/>
                  </a:cubicBezTo>
                  <a:cubicBezTo>
                    <a:pt x="4" y="18"/>
                    <a:pt x="4" y="26"/>
                    <a:pt x="6" y="33"/>
                  </a:cubicBezTo>
                  <a:cubicBezTo>
                    <a:pt x="7" y="36"/>
                    <a:pt x="10" y="39"/>
                    <a:pt x="14" y="39"/>
                  </a:cubicBezTo>
                  <a:cubicBezTo>
                    <a:pt x="15" y="39"/>
                    <a:pt x="16" y="39"/>
                    <a:pt x="16" y="38"/>
                  </a:cubicBezTo>
                  <a:cubicBezTo>
                    <a:pt x="22" y="37"/>
                    <a:pt x="25" y="34"/>
                    <a:pt x="28" y="30"/>
                  </a:cubicBezTo>
                  <a:cubicBezTo>
                    <a:pt x="28" y="31"/>
                    <a:pt x="29" y="33"/>
                    <a:pt x="29" y="34"/>
                  </a:cubicBezTo>
                  <a:cubicBezTo>
                    <a:pt x="31" y="40"/>
                    <a:pt x="36" y="42"/>
                    <a:pt x="41" y="42"/>
                  </a:cubicBezTo>
                  <a:cubicBezTo>
                    <a:pt x="48" y="42"/>
                    <a:pt x="55" y="37"/>
                    <a:pt x="52" y="28"/>
                  </a:cubicBezTo>
                  <a:cubicBezTo>
                    <a:pt x="48" y="18"/>
                    <a:pt x="42" y="6"/>
                    <a:pt x="32" y="1"/>
                  </a:cubicBezTo>
                  <a:cubicBezTo>
                    <a:pt x="30" y="1"/>
                    <a:pt x="28" y="0"/>
                    <a:pt x="26" y="0"/>
                  </a:cubicBezTo>
                </a:path>
              </a:pathLst>
            </a:custGeom>
            <a:solidFill>
              <a:srgbClr val="A1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4" name="Freeform 208">
              <a:extLst>
                <a:ext uri="{FF2B5EF4-FFF2-40B4-BE49-F238E27FC236}">
                  <a16:creationId xmlns:a16="http://schemas.microsoft.com/office/drawing/2014/main" id="{D00C74D5-718D-4AA7-A07B-111B63F59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13" y="3533776"/>
              <a:ext cx="76200" cy="63500"/>
            </a:xfrm>
            <a:custGeom>
              <a:avLst/>
              <a:gdLst>
                <a:gd name="T0" fmla="*/ 19 w 27"/>
                <a:gd name="T1" fmla="*/ 0 h 23"/>
                <a:gd name="T2" fmla="*/ 14 w 27"/>
                <a:gd name="T3" fmla="*/ 1 h 23"/>
                <a:gd name="T4" fmla="*/ 1 w 27"/>
                <a:gd name="T5" fmla="*/ 19 h 23"/>
                <a:gd name="T6" fmla="*/ 3 w 27"/>
                <a:gd name="T7" fmla="*/ 23 h 23"/>
                <a:gd name="T8" fmla="*/ 4 w 27"/>
                <a:gd name="T9" fmla="*/ 23 h 23"/>
                <a:gd name="T10" fmla="*/ 21 w 27"/>
                <a:gd name="T11" fmla="*/ 13 h 23"/>
                <a:gd name="T12" fmla="*/ 25 w 27"/>
                <a:gd name="T13" fmla="*/ 3 h 23"/>
                <a:gd name="T14" fmla="*/ 19 w 27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3">
                  <a:moveTo>
                    <a:pt x="19" y="0"/>
                  </a:moveTo>
                  <a:cubicBezTo>
                    <a:pt x="17" y="0"/>
                    <a:pt x="16" y="0"/>
                    <a:pt x="14" y="1"/>
                  </a:cubicBezTo>
                  <a:cubicBezTo>
                    <a:pt x="8" y="6"/>
                    <a:pt x="6" y="13"/>
                    <a:pt x="1" y="19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10" y="20"/>
                    <a:pt x="14" y="15"/>
                    <a:pt x="21" y="13"/>
                  </a:cubicBezTo>
                  <a:cubicBezTo>
                    <a:pt x="25" y="11"/>
                    <a:pt x="27" y="7"/>
                    <a:pt x="25" y="3"/>
                  </a:cubicBezTo>
                  <a:cubicBezTo>
                    <a:pt x="23" y="1"/>
                    <a:pt x="21" y="0"/>
                    <a:pt x="19" y="0"/>
                  </a:cubicBezTo>
                </a:path>
              </a:pathLst>
            </a:custGeom>
            <a:solidFill>
              <a:srgbClr val="F9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5" name="Freeform 209">
              <a:extLst>
                <a:ext uri="{FF2B5EF4-FFF2-40B4-BE49-F238E27FC236}">
                  <a16:creationId xmlns:a16="http://schemas.microsoft.com/office/drawing/2014/main" id="{54F6885D-B8FC-4417-BC18-3FFFE3EB1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0" y="3516313"/>
              <a:ext cx="31750" cy="28575"/>
            </a:xfrm>
            <a:custGeom>
              <a:avLst/>
              <a:gdLst>
                <a:gd name="T0" fmla="*/ 7 w 11"/>
                <a:gd name="T1" fmla="*/ 0 h 10"/>
                <a:gd name="T2" fmla="*/ 5 w 11"/>
                <a:gd name="T3" fmla="*/ 0 h 10"/>
                <a:gd name="T4" fmla="*/ 4 w 11"/>
                <a:gd name="T5" fmla="*/ 1 h 10"/>
                <a:gd name="T6" fmla="*/ 4 w 11"/>
                <a:gd name="T7" fmla="*/ 9 h 10"/>
                <a:gd name="T8" fmla="*/ 5 w 11"/>
                <a:gd name="T9" fmla="*/ 9 h 10"/>
                <a:gd name="T10" fmla="*/ 7 w 11"/>
                <a:gd name="T11" fmla="*/ 10 h 10"/>
                <a:gd name="T12" fmla="*/ 11 w 11"/>
                <a:gd name="T13" fmla="*/ 5 h 10"/>
                <a:gd name="T14" fmla="*/ 7 w 1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9" y="10"/>
                    <a:pt x="11" y="7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</a:path>
              </a:pathLst>
            </a:custGeom>
            <a:solidFill>
              <a:srgbClr val="F9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6" name="Freeform 210">
              <a:extLst>
                <a:ext uri="{FF2B5EF4-FFF2-40B4-BE49-F238E27FC236}">
                  <a16:creationId xmlns:a16="http://schemas.microsoft.com/office/drawing/2014/main" id="{AD307B27-DA6E-4599-AD26-5C7D0D11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3538538"/>
              <a:ext cx="106362" cy="65088"/>
            </a:xfrm>
            <a:custGeom>
              <a:avLst/>
              <a:gdLst>
                <a:gd name="T0" fmla="*/ 31 w 38"/>
                <a:gd name="T1" fmla="*/ 0 h 23"/>
                <a:gd name="T2" fmla="*/ 23 w 38"/>
                <a:gd name="T3" fmla="*/ 1 h 23"/>
                <a:gd name="T4" fmla="*/ 5 w 38"/>
                <a:gd name="T5" fmla="*/ 10 h 23"/>
                <a:gd name="T6" fmla="*/ 11 w 38"/>
                <a:gd name="T7" fmla="*/ 23 h 23"/>
                <a:gd name="T8" fmla="*/ 16 w 38"/>
                <a:gd name="T9" fmla="*/ 21 h 23"/>
                <a:gd name="T10" fmla="*/ 27 w 38"/>
                <a:gd name="T11" fmla="*/ 12 h 23"/>
                <a:gd name="T12" fmla="*/ 37 w 38"/>
                <a:gd name="T13" fmla="*/ 6 h 23"/>
                <a:gd name="T14" fmla="*/ 37 w 38"/>
                <a:gd name="T15" fmla="*/ 2 h 23"/>
                <a:gd name="T16" fmla="*/ 31 w 38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1" y="0"/>
                  </a:moveTo>
                  <a:cubicBezTo>
                    <a:pt x="28" y="0"/>
                    <a:pt x="25" y="1"/>
                    <a:pt x="23" y="1"/>
                  </a:cubicBezTo>
                  <a:cubicBezTo>
                    <a:pt x="17" y="3"/>
                    <a:pt x="10" y="6"/>
                    <a:pt x="5" y="10"/>
                  </a:cubicBezTo>
                  <a:cubicBezTo>
                    <a:pt x="0" y="16"/>
                    <a:pt x="5" y="23"/>
                    <a:pt x="11" y="23"/>
                  </a:cubicBezTo>
                  <a:cubicBezTo>
                    <a:pt x="13" y="23"/>
                    <a:pt x="14" y="23"/>
                    <a:pt x="16" y="21"/>
                  </a:cubicBezTo>
                  <a:cubicBezTo>
                    <a:pt x="20" y="18"/>
                    <a:pt x="23" y="15"/>
                    <a:pt x="27" y="12"/>
                  </a:cubicBezTo>
                  <a:cubicBezTo>
                    <a:pt x="30" y="11"/>
                    <a:pt x="35" y="9"/>
                    <a:pt x="37" y="6"/>
                  </a:cubicBezTo>
                  <a:cubicBezTo>
                    <a:pt x="38" y="5"/>
                    <a:pt x="38" y="3"/>
                    <a:pt x="37" y="2"/>
                  </a:cubicBezTo>
                  <a:cubicBezTo>
                    <a:pt x="35" y="0"/>
                    <a:pt x="33" y="0"/>
                    <a:pt x="31" y="0"/>
                  </a:cubicBezTo>
                </a:path>
              </a:pathLst>
            </a:custGeom>
            <a:solidFill>
              <a:srgbClr val="F9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7" name="Freeform 211">
              <a:extLst>
                <a:ext uri="{FF2B5EF4-FFF2-40B4-BE49-F238E27FC236}">
                  <a16:creationId xmlns:a16="http://schemas.microsoft.com/office/drawing/2014/main" id="{C200D056-F328-472F-B19F-95E3CD1F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3527426"/>
              <a:ext cx="53975" cy="33338"/>
            </a:xfrm>
            <a:custGeom>
              <a:avLst/>
              <a:gdLst>
                <a:gd name="T0" fmla="*/ 10 w 19"/>
                <a:gd name="T1" fmla="*/ 0 h 12"/>
                <a:gd name="T2" fmla="*/ 4 w 19"/>
                <a:gd name="T3" fmla="*/ 1 h 12"/>
                <a:gd name="T4" fmla="*/ 4 w 19"/>
                <a:gd name="T5" fmla="*/ 9 h 12"/>
                <a:gd name="T6" fmla="*/ 9 w 19"/>
                <a:gd name="T7" fmla="*/ 11 h 12"/>
                <a:gd name="T8" fmla="*/ 12 w 19"/>
                <a:gd name="T9" fmla="*/ 12 h 12"/>
                <a:gd name="T10" fmla="*/ 17 w 19"/>
                <a:gd name="T11" fmla="*/ 9 h 12"/>
                <a:gd name="T12" fmla="*/ 13 w 19"/>
                <a:gd name="T13" fmla="*/ 0 h 12"/>
                <a:gd name="T14" fmla="*/ 10 w 1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10" y="0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6" y="10"/>
                    <a:pt x="7" y="10"/>
                    <a:pt x="9" y="11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4" y="12"/>
                    <a:pt x="16" y="11"/>
                    <a:pt x="17" y="9"/>
                  </a:cubicBezTo>
                  <a:cubicBezTo>
                    <a:pt x="19" y="6"/>
                    <a:pt x="17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9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8" name="Freeform 212">
              <a:extLst>
                <a:ext uri="{FF2B5EF4-FFF2-40B4-BE49-F238E27FC236}">
                  <a16:creationId xmlns:a16="http://schemas.microsoft.com/office/drawing/2014/main" id="{F0808B54-178D-4B35-BEB1-5AE59B828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3473451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55" name="组合 2554">
            <a:extLst>
              <a:ext uri="{FF2B5EF4-FFF2-40B4-BE49-F238E27FC236}">
                <a16:creationId xmlns:a16="http://schemas.microsoft.com/office/drawing/2014/main" id="{F8ABB69C-7F2F-42AF-BC92-73648A670D4E}"/>
              </a:ext>
            </a:extLst>
          </p:cNvPr>
          <p:cNvGrpSpPr/>
          <p:nvPr/>
        </p:nvGrpSpPr>
        <p:grpSpPr>
          <a:xfrm>
            <a:off x="2791295" y="4931871"/>
            <a:ext cx="1412978" cy="1926129"/>
            <a:chOff x="2982913" y="3054351"/>
            <a:chExt cx="2784475" cy="3795712"/>
          </a:xfrm>
        </p:grpSpPr>
        <p:sp>
          <p:nvSpPr>
            <p:cNvPr id="2556" name="Freeform 345">
              <a:extLst>
                <a:ext uri="{FF2B5EF4-FFF2-40B4-BE49-F238E27FC236}">
                  <a16:creationId xmlns:a16="http://schemas.microsoft.com/office/drawing/2014/main" id="{18F0FD62-7A8B-4477-8523-375213CB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3054351"/>
              <a:ext cx="873125" cy="1679575"/>
            </a:xfrm>
            <a:custGeom>
              <a:avLst/>
              <a:gdLst>
                <a:gd name="T0" fmla="*/ 124 w 311"/>
                <a:gd name="T1" fmla="*/ 531 h 599"/>
                <a:gd name="T2" fmla="*/ 109 w 311"/>
                <a:gd name="T3" fmla="*/ 591 h 599"/>
                <a:gd name="T4" fmla="*/ 155 w 311"/>
                <a:gd name="T5" fmla="*/ 578 h 599"/>
                <a:gd name="T6" fmla="*/ 187 w 311"/>
                <a:gd name="T7" fmla="*/ 521 h 599"/>
                <a:gd name="T8" fmla="*/ 195 w 311"/>
                <a:gd name="T9" fmla="*/ 567 h 599"/>
                <a:gd name="T10" fmla="*/ 228 w 311"/>
                <a:gd name="T11" fmla="*/ 525 h 599"/>
                <a:gd name="T12" fmla="*/ 244 w 311"/>
                <a:gd name="T13" fmla="*/ 459 h 599"/>
                <a:gd name="T14" fmla="*/ 284 w 311"/>
                <a:gd name="T15" fmla="*/ 470 h 599"/>
                <a:gd name="T16" fmla="*/ 256 w 311"/>
                <a:gd name="T17" fmla="*/ 352 h 599"/>
                <a:gd name="T18" fmla="*/ 296 w 311"/>
                <a:gd name="T19" fmla="*/ 173 h 599"/>
                <a:gd name="T20" fmla="*/ 123 w 311"/>
                <a:gd name="T21" fmla="*/ 13 h 599"/>
                <a:gd name="T22" fmla="*/ 0 w 311"/>
                <a:gd name="T23" fmla="*/ 135 h 599"/>
                <a:gd name="T24" fmla="*/ 12 w 311"/>
                <a:gd name="T25" fmla="*/ 145 h 599"/>
                <a:gd name="T26" fmla="*/ 98 w 311"/>
                <a:gd name="T27" fmla="*/ 141 h 599"/>
                <a:gd name="T28" fmla="*/ 65 w 311"/>
                <a:gd name="T29" fmla="*/ 255 h 599"/>
                <a:gd name="T30" fmla="*/ 65 w 311"/>
                <a:gd name="T31" fmla="*/ 255 h 599"/>
                <a:gd name="T32" fmla="*/ 64 w 311"/>
                <a:gd name="T33" fmla="*/ 296 h 599"/>
                <a:gd name="T34" fmla="*/ 44 w 311"/>
                <a:gd name="T35" fmla="*/ 377 h 599"/>
                <a:gd name="T36" fmla="*/ 44 w 311"/>
                <a:gd name="T37" fmla="*/ 377 h 599"/>
                <a:gd name="T38" fmla="*/ 73 w 311"/>
                <a:gd name="T39" fmla="*/ 385 h 599"/>
                <a:gd name="T40" fmla="*/ 64 w 311"/>
                <a:gd name="T41" fmla="*/ 476 h 599"/>
                <a:gd name="T42" fmla="*/ 65 w 311"/>
                <a:gd name="T43" fmla="*/ 477 h 599"/>
                <a:gd name="T44" fmla="*/ 93 w 311"/>
                <a:gd name="T45" fmla="*/ 561 h 599"/>
                <a:gd name="T46" fmla="*/ 124 w 311"/>
                <a:gd name="T47" fmla="*/ 53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1" h="599">
                  <a:moveTo>
                    <a:pt x="124" y="531"/>
                  </a:moveTo>
                  <a:cubicBezTo>
                    <a:pt x="123" y="534"/>
                    <a:pt x="108" y="584"/>
                    <a:pt x="109" y="591"/>
                  </a:cubicBezTo>
                  <a:cubicBezTo>
                    <a:pt x="111" y="599"/>
                    <a:pt x="136" y="596"/>
                    <a:pt x="155" y="578"/>
                  </a:cubicBezTo>
                  <a:cubicBezTo>
                    <a:pt x="175" y="560"/>
                    <a:pt x="186" y="523"/>
                    <a:pt x="187" y="521"/>
                  </a:cubicBezTo>
                  <a:cubicBezTo>
                    <a:pt x="182" y="540"/>
                    <a:pt x="190" y="564"/>
                    <a:pt x="195" y="567"/>
                  </a:cubicBezTo>
                  <a:cubicBezTo>
                    <a:pt x="200" y="569"/>
                    <a:pt x="213" y="554"/>
                    <a:pt x="228" y="525"/>
                  </a:cubicBezTo>
                  <a:cubicBezTo>
                    <a:pt x="243" y="496"/>
                    <a:pt x="244" y="459"/>
                    <a:pt x="244" y="459"/>
                  </a:cubicBezTo>
                  <a:cubicBezTo>
                    <a:pt x="253" y="473"/>
                    <a:pt x="278" y="472"/>
                    <a:pt x="284" y="470"/>
                  </a:cubicBezTo>
                  <a:cubicBezTo>
                    <a:pt x="290" y="467"/>
                    <a:pt x="268" y="424"/>
                    <a:pt x="256" y="352"/>
                  </a:cubicBezTo>
                  <a:cubicBezTo>
                    <a:pt x="245" y="281"/>
                    <a:pt x="280" y="287"/>
                    <a:pt x="296" y="173"/>
                  </a:cubicBezTo>
                  <a:cubicBezTo>
                    <a:pt x="311" y="59"/>
                    <a:pt x="212" y="0"/>
                    <a:pt x="123" y="13"/>
                  </a:cubicBezTo>
                  <a:cubicBezTo>
                    <a:pt x="33" y="25"/>
                    <a:pt x="0" y="135"/>
                    <a:pt x="0" y="135"/>
                  </a:cubicBezTo>
                  <a:cubicBezTo>
                    <a:pt x="0" y="135"/>
                    <a:pt x="5" y="138"/>
                    <a:pt x="12" y="145"/>
                  </a:cubicBezTo>
                  <a:cubicBezTo>
                    <a:pt x="12" y="145"/>
                    <a:pt x="85" y="102"/>
                    <a:pt x="98" y="141"/>
                  </a:cubicBezTo>
                  <a:cubicBezTo>
                    <a:pt x="107" y="167"/>
                    <a:pt x="68" y="215"/>
                    <a:pt x="65" y="255"/>
                  </a:cubicBezTo>
                  <a:cubicBezTo>
                    <a:pt x="65" y="255"/>
                    <a:pt x="65" y="255"/>
                    <a:pt x="65" y="255"/>
                  </a:cubicBezTo>
                  <a:cubicBezTo>
                    <a:pt x="67" y="267"/>
                    <a:pt x="65" y="282"/>
                    <a:pt x="64" y="296"/>
                  </a:cubicBezTo>
                  <a:cubicBezTo>
                    <a:pt x="61" y="373"/>
                    <a:pt x="44" y="377"/>
                    <a:pt x="44" y="377"/>
                  </a:cubicBezTo>
                  <a:cubicBezTo>
                    <a:pt x="44" y="377"/>
                    <a:pt x="44" y="377"/>
                    <a:pt x="44" y="377"/>
                  </a:cubicBezTo>
                  <a:cubicBezTo>
                    <a:pt x="52" y="376"/>
                    <a:pt x="62" y="378"/>
                    <a:pt x="73" y="385"/>
                  </a:cubicBezTo>
                  <a:cubicBezTo>
                    <a:pt x="103" y="405"/>
                    <a:pt x="99" y="460"/>
                    <a:pt x="64" y="476"/>
                  </a:cubicBezTo>
                  <a:cubicBezTo>
                    <a:pt x="65" y="477"/>
                    <a:pt x="65" y="477"/>
                    <a:pt x="65" y="477"/>
                  </a:cubicBezTo>
                  <a:cubicBezTo>
                    <a:pt x="65" y="477"/>
                    <a:pt x="79" y="557"/>
                    <a:pt x="93" y="561"/>
                  </a:cubicBezTo>
                  <a:cubicBezTo>
                    <a:pt x="107" y="565"/>
                    <a:pt x="123" y="533"/>
                    <a:pt x="124" y="531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7" name="Freeform 346">
              <a:extLst>
                <a:ext uri="{FF2B5EF4-FFF2-40B4-BE49-F238E27FC236}">
                  <a16:creationId xmlns:a16="http://schemas.microsoft.com/office/drawing/2014/main" id="{1D2E5ACB-A500-4E19-BEEF-3F01A9EA3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8088" y="3775075"/>
              <a:ext cx="74613" cy="355600"/>
            </a:xfrm>
            <a:custGeom>
              <a:avLst/>
              <a:gdLst>
                <a:gd name="T0" fmla="*/ 0 w 27"/>
                <a:gd name="T1" fmla="*/ 120 h 127"/>
                <a:gd name="T2" fmla="*/ 0 w 27"/>
                <a:gd name="T3" fmla="*/ 120 h 127"/>
                <a:gd name="T4" fmla="*/ 0 w 27"/>
                <a:gd name="T5" fmla="*/ 120 h 127"/>
                <a:gd name="T6" fmla="*/ 1 w 27"/>
                <a:gd name="T7" fmla="*/ 120 h 127"/>
                <a:gd name="T8" fmla="*/ 0 w 27"/>
                <a:gd name="T9" fmla="*/ 120 h 127"/>
                <a:gd name="T10" fmla="*/ 1 w 27"/>
                <a:gd name="T11" fmla="*/ 120 h 127"/>
                <a:gd name="T12" fmla="*/ 5 w 27"/>
                <a:gd name="T13" fmla="*/ 120 h 127"/>
                <a:gd name="T14" fmla="*/ 27 w 27"/>
                <a:gd name="T15" fmla="*/ 127 h 127"/>
                <a:gd name="T16" fmla="*/ 27 w 27"/>
                <a:gd name="T17" fmla="*/ 127 h 127"/>
                <a:gd name="T18" fmla="*/ 5 w 27"/>
                <a:gd name="T19" fmla="*/ 120 h 127"/>
                <a:gd name="T20" fmla="*/ 5 w 27"/>
                <a:gd name="T21" fmla="*/ 120 h 127"/>
                <a:gd name="T22" fmla="*/ 5 w 27"/>
                <a:gd name="T23" fmla="*/ 120 h 127"/>
                <a:gd name="T24" fmla="*/ 5 w 27"/>
                <a:gd name="T25" fmla="*/ 120 h 127"/>
                <a:gd name="T26" fmla="*/ 5 w 27"/>
                <a:gd name="T27" fmla="*/ 120 h 127"/>
                <a:gd name="T28" fmla="*/ 21 w 27"/>
                <a:gd name="T29" fmla="*/ 0 h 127"/>
                <a:gd name="T30" fmla="*/ 22 w 27"/>
                <a:gd name="T31" fmla="*/ 0 h 127"/>
                <a:gd name="T32" fmla="*/ 21 w 27"/>
                <a:gd name="T33" fmla="*/ 0 h 127"/>
                <a:gd name="T34" fmla="*/ 21 w 27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27"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moveTo>
                    <a:pt x="5" y="120"/>
                  </a:moveTo>
                  <a:cubicBezTo>
                    <a:pt x="11" y="120"/>
                    <a:pt x="19" y="122"/>
                    <a:pt x="27" y="127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19" y="122"/>
                    <a:pt x="11" y="120"/>
                    <a:pt x="5" y="120"/>
                  </a:cubicBezTo>
                  <a:moveTo>
                    <a:pt x="5" y="120"/>
                  </a:move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moveTo>
                    <a:pt x="2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8" name="Freeform 347">
              <a:extLst>
                <a:ext uri="{FF2B5EF4-FFF2-40B4-BE49-F238E27FC236}">
                  <a16:creationId xmlns:a16="http://schemas.microsoft.com/office/drawing/2014/main" id="{D39F4C1D-15A8-4EF8-81B9-51EDDCE3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3775075"/>
              <a:ext cx="114300" cy="355600"/>
            </a:xfrm>
            <a:custGeom>
              <a:avLst/>
              <a:gdLst>
                <a:gd name="T0" fmla="*/ 21 w 41"/>
                <a:gd name="T1" fmla="*/ 0 h 127"/>
                <a:gd name="T2" fmla="*/ 22 w 41"/>
                <a:gd name="T3" fmla="*/ 0 h 127"/>
                <a:gd name="T4" fmla="*/ 20 w 41"/>
                <a:gd name="T5" fmla="*/ 39 h 127"/>
                <a:gd name="T6" fmla="*/ 20 w 41"/>
                <a:gd name="T7" fmla="*/ 39 h 127"/>
                <a:gd name="T8" fmla="*/ 0 w 41"/>
                <a:gd name="T9" fmla="*/ 120 h 127"/>
                <a:gd name="T10" fmla="*/ 0 w 41"/>
                <a:gd name="T11" fmla="*/ 120 h 127"/>
                <a:gd name="T12" fmla="*/ 0 w 41"/>
                <a:gd name="T13" fmla="*/ 120 h 127"/>
                <a:gd name="T14" fmla="*/ 0 w 41"/>
                <a:gd name="T15" fmla="*/ 120 h 127"/>
                <a:gd name="T16" fmla="*/ 0 w 41"/>
                <a:gd name="T17" fmla="*/ 120 h 127"/>
                <a:gd name="T18" fmla="*/ 0 w 41"/>
                <a:gd name="T19" fmla="*/ 120 h 127"/>
                <a:gd name="T20" fmla="*/ 1 w 41"/>
                <a:gd name="T21" fmla="*/ 120 h 127"/>
                <a:gd name="T22" fmla="*/ 5 w 41"/>
                <a:gd name="T23" fmla="*/ 120 h 127"/>
                <a:gd name="T24" fmla="*/ 5 w 41"/>
                <a:gd name="T25" fmla="*/ 120 h 127"/>
                <a:gd name="T26" fmla="*/ 5 w 41"/>
                <a:gd name="T27" fmla="*/ 120 h 127"/>
                <a:gd name="T28" fmla="*/ 5 w 41"/>
                <a:gd name="T29" fmla="*/ 120 h 127"/>
                <a:gd name="T30" fmla="*/ 5 w 41"/>
                <a:gd name="T31" fmla="*/ 120 h 127"/>
                <a:gd name="T32" fmla="*/ 27 w 41"/>
                <a:gd name="T33" fmla="*/ 127 h 127"/>
                <a:gd name="T34" fmla="*/ 21 w 41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127">
                  <a:moveTo>
                    <a:pt x="2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12"/>
                    <a:pt x="21" y="26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116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cubicBezTo>
                    <a:pt x="2" y="120"/>
                    <a:pt x="3" y="120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11" y="120"/>
                    <a:pt x="19" y="122"/>
                    <a:pt x="27" y="127"/>
                  </a:cubicBezTo>
                  <a:cubicBezTo>
                    <a:pt x="41" y="87"/>
                    <a:pt x="40" y="39"/>
                    <a:pt x="21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9" name="Freeform 348">
              <a:extLst>
                <a:ext uri="{FF2B5EF4-FFF2-40B4-BE49-F238E27FC236}">
                  <a16:creationId xmlns:a16="http://schemas.microsoft.com/office/drawing/2014/main" id="{41B1D3A7-084B-4D84-9652-17EB0B05B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825" y="4392613"/>
              <a:ext cx="77788" cy="234950"/>
            </a:xfrm>
            <a:custGeom>
              <a:avLst/>
              <a:gdLst>
                <a:gd name="T0" fmla="*/ 28 w 28"/>
                <a:gd name="T1" fmla="*/ 84 h 84"/>
                <a:gd name="T2" fmla="*/ 28 w 28"/>
                <a:gd name="T3" fmla="*/ 84 h 84"/>
                <a:gd name="T4" fmla="*/ 28 w 28"/>
                <a:gd name="T5" fmla="*/ 84 h 84"/>
                <a:gd name="T6" fmla="*/ 28 w 28"/>
                <a:gd name="T7" fmla="*/ 84 h 84"/>
                <a:gd name="T8" fmla="*/ 28 w 28"/>
                <a:gd name="T9" fmla="*/ 84 h 84"/>
                <a:gd name="T10" fmla="*/ 28 w 28"/>
                <a:gd name="T11" fmla="*/ 84 h 84"/>
                <a:gd name="T12" fmla="*/ 28 w 28"/>
                <a:gd name="T13" fmla="*/ 84 h 84"/>
                <a:gd name="T14" fmla="*/ 28 w 28"/>
                <a:gd name="T15" fmla="*/ 84 h 84"/>
                <a:gd name="T16" fmla="*/ 28 w 28"/>
                <a:gd name="T17" fmla="*/ 84 h 84"/>
                <a:gd name="T18" fmla="*/ 28 w 28"/>
                <a:gd name="T19" fmla="*/ 84 h 84"/>
                <a:gd name="T20" fmla="*/ 28 w 28"/>
                <a:gd name="T21" fmla="*/ 84 h 84"/>
                <a:gd name="T22" fmla="*/ 28 w 28"/>
                <a:gd name="T23" fmla="*/ 84 h 84"/>
                <a:gd name="T24" fmla="*/ 0 w 28"/>
                <a:gd name="T25" fmla="*/ 0 h 84"/>
                <a:gd name="T26" fmla="*/ 0 w 28"/>
                <a:gd name="T27" fmla="*/ 0 h 84"/>
                <a:gd name="T28" fmla="*/ 0 w 28"/>
                <a:gd name="T29" fmla="*/ 0 h 84"/>
                <a:gd name="T30" fmla="*/ 0 w 28"/>
                <a:gd name="T31" fmla="*/ 0 h 84"/>
                <a:gd name="T32" fmla="*/ 0 w 28"/>
                <a:gd name="T33" fmla="*/ 0 h 84"/>
                <a:gd name="T34" fmla="*/ 0 w 28"/>
                <a:gd name="T35" fmla="*/ 0 h 84"/>
                <a:gd name="T36" fmla="*/ 0 w 28"/>
                <a:gd name="T37" fmla="*/ 0 h 84"/>
                <a:gd name="T38" fmla="*/ 0 w 28"/>
                <a:gd name="T39" fmla="*/ 0 h 84"/>
                <a:gd name="T40" fmla="*/ 0 w 28"/>
                <a:gd name="T4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84">
                  <a:moveTo>
                    <a:pt x="28" y="84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8" y="84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8" y="84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8" y="84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0" name="Freeform 349">
              <a:extLst>
                <a:ext uri="{FF2B5EF4-FFF2-40B4-BE49-F238E27FC236}">
                  <a16:creationId xmlns:a16="http://schemas.microsoft.com/office/drawing/2014/main" id="{E61072BA-DFD2-45F6-92C3-DA0ADCB0A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4206875"/>
              <a:ext cx="117475" cy="423862"/>
            </a:xfrm>
            <a:custGeom>
              <a:avLst/>
              <a:gdLst>
                <a:gd name="T0" fmla="*/ 27 w 42"/>
                <a:gd name="T1" fmla="*/ 0 h 151"/>
                <a:gd name="T2" fmla="*/ 29 w 42"/>
                <a:gd name="T3" fmla="*/ 16 h 151"/>
                <a:gd name="T4" fmla="*/ 1 w 42"/>
                <a:gd name="T5" fmla="*/ 65 h 151"/>
                <a:gd name="T6" fmla="*/ 1 w 42"/>
                <a:gd name="T7" fmla="*/ 65 h 151"/>
                <a:gd name="T8" fmla="*/ 0 w 42"/>
                <a:gd name="T9" fmla="*/ 65 h 151"/>
                <a:gd name="T10" fmla="*/ 0 w 42"/>
                <a:gd name="T11" fmla="*/ 65 h 151"/>
                <a:gd name="T12" fmla="*/ 0 w 42"/>
                <a:gd name="T13" fmla="*/ 65 h 151"/>
                <a:gd name="T14" fmla="*/ 1 w 42"/>
                <a:gd name="T15" fmla="*/ 66 h 151"/>
                <a:gd name="T16" fmla="*/ 1 w 42"/>
                <a:gd name="T17" fmla="*/ 66 h 151"/>
                <a:gd name="T18" fmla="*/ 1 w 42"/>
                <a:gd name="T19" fmla="*/ 66 h 151"/>
                <a:gd name="T20" fmla="*/ 1 w 42"/>
                <a:gd name="T21" fmla="*/ 66 h 151"/>
                <a:gd name="T22" fmla="*/ 1 w 42"/>
                <a:gd name="T23" fmla="*/ 66 h 151"/>
                <a:gd name="T24" fmla="*/ 1 w 42"/>
                <a:gd name="T25" fmla="*/ 66 h 151"/>
                <a:gd name="T26" fmla="*/ 1 w 42"/>
                <a:gd name="T27" fmla="*/ 66 h 151"/>
                <a:gd name="T28" fmla="*/ 4 w 42"/>
                <a:gd name="T29" fmla="*/ 85 h 151"/>
                <a:gd name="T30" fmla="*/ 29 w 42"/>
                <a:gd name="T31" fmla="*/ 150 h 151"/>
                <a:gd name="T32" fmla="*/ 29 w 42"/>
                <a:gd name="T33" fmla="*/ 150 h 151"/>
                <a:gd name="T34" fmla="*/ 29 w 42"/>
                <a:gd name="T35" fmla="*/ 150 h 151"/>
                <a:gd name="T36" fmla="*/ 29 w 42"/>
                <a:gd name="T37" fmla="*/ 150 h 151"/>
                <a:gd name="T38" fmla="*/ 29 w 42"/>
                <a:gd name="T39" fmla="*/ 150 h 151"/>
                <a:gd name="T40" fmla="*/ 29 w 42"/>
                <a:gd name="T41" fmla="*/ 150 h 151"/>
                <a:gd name="T42" fmla="*/ 29 w 42"/>
                <a:gd name="T43" fmla="*/ 150 h 151"/>
                <a:gd name="T44" fmla="*/ 29 w 42"/>
                <a:gd name="T45" fmla="*/ 150 h 151"/>
                <a:gd name="T46" fmla="*/ 29 w 42"/>
                <a:gd name="T47" fmla="*/ 150 h 151"/>
                <a:gd name="T48" fmla="*/ 31 w 42"/>
                <a:gd name="T49" fmla="*/ 151 h 151"/>
                <a:gd name="T50" fmla="*/ 16 w 42"/>
                <a:gd name="T51" fmla="*/ 73 h 151"/>
                <a:gd name="T52" fmla="*/ 27 w 42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51">
                  <a:moveTo>
                    <a:pt x="27" y="0"/>
                  </a:moveTo>
                  <a:cubicBezTo>
                    <a:pt x="28" y="5"/>
                    <a:pt x="29" y="11"/>
                    <a:pt x="29" y="16"/>
                  </a:cubicBezTo>
                  <a:cubicBezTo>
                    <a:pt x="29" y="36"/>
                    <a:pt x="19" y="56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74"/>
                    <a:pt x="4" y="85"/>
                  </a:cubicBezTo>
                  <a:cubicBezTo>
                    <a:pt x="10" y="108"/>
                    <a:pt x="19" y="147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30" y="150"/>
                    <a:pt x="31" y="150"/>
                    <a:pt x="31" y="151"/>
                  </a:cubicBezTo>
                  <a:cubicBezTo>
                    <a:pt x="23" y="126"/>
                    <a:pt x="19" y="99"/>
                    <a:pt x="16" y="73"/>
                  </a:cubicBezTo>
                  <a:cubicBezTo>
                    <a:pt x="34" y="52"/>
                    <a:pt x="42" y="23"/>
                    <a:pt x="27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1" name="Freeform 350">
              <a:extLst>
                <a:ext uri="{FF2B5EF4-FFF2-40B4-BE49-F238E27FC236}">
                  <a16:creationId xmlns:a16="http://schemas.microsoft.com/office/drawing/2014/main" id="{70452593-8D12-48AE-BA9C-650EC7C44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8475" y="4341813"/>
              <a:ext cx="112713" cy="33337"/>
            </a:xfrm>
            <a:custGeom>
              <a:avLst/>
              <a:gdLst>
                <a:gd name="T0" fmla="*/ 30 w 40"/>
                <a:gd name="T1" fmla="*/ 12 h 12"/>
                <a:gd name="T2" fmla="*/ 30 w 40"/>
                <a:gd name="T3" fmla="*/ 12 h 12"/>
                <a:gd name="T4" fmla="*/ 30 w 40"/>
                <a:gd name="T5" fmla="*/ 12 h 12"/>
                <a:gd name="T6" fmla="*/ 30 w 40"/>
                <a:gd name="T7" fmla="*/ 12 h 12"/>
                <a:gd name="T8" fmla="*/ 40 w 40"/>
                <a:gd name="T9" fmla="*/ 11 h 12"/>
                <a:gd name="T10" fmla="*/ 40 w 40"/>
                <a:gd name="T11" fmla="*/ 11 h 12"/>
                <a:gd name="T12" fmla="*/ 40 w 40"/>
                <a:gd name="T13" fmla="*/ 11 h 12"/>
                <a:gd name="T14" fmla="*/ 40 w 40"/>
                <a:gd name="T15" fmla="*/ 11 h 12"/>
                <a:gd name="T16" fmla="*/ 40 w 40"/>
                <a:gd name="T17" fmla="*/ 11 h 12"/>
                <a:gd name="T18" fmla="*/ 40 w 40"/>
                <a:gd name="T19" fmla="*/ 11 h 12"/>
                <a:gd name="T20" fmla="*/ 40 w 40"/>
                <a:gd name="T21" fmla="*/ 11 h 12"/>
                <a:gd name="T22" fmla="*/ 40 w 40"/>
                <a:gd name="T23" fmla="*/ 11 h 12"/>
                <a:gd name="T24" fmla="*/ 40 w 40"/>
                <a:gd name="T25" fmla="*/ 11 h 12"/>
                <a:gd name="T26" fmla="*/ 40 w 40"/>
                <a:gd name="T27" fmla="*/ 11 h 12"/>
                <a:gd name="T28" fmla="*/ 40 w 40"/>
                <a:gd name="T29" fmla="*/ 11 h 12"/>
                <a:gd name="T30" fmla="*/ 40 w 40"/>
                <a:gd name="T31" fmla="*/ 11 h 12"/>
                <a:gd name="T32" fmla="*/ 0 w 40"/>
                <a:gd name="T33" fmla="*/ 0 h 12"/>
                <a:gd name="T34" fmla="*/ 29 w 40"/>
                <a:gd name="T35" fmla="*/ 12 h 12"/>
                <a:gd name="T36" fmla="*/ 0 w 40"/>
                <a:gd name="T37" fmla="*/ 0 h 12"/>
                <a:gd name="T38" fmla="*/ 0 w 40"/>
                <a:gd name="T39" fmla="*/ 0 h 12"/>
                <a:gd name="T40" fmla="*/ 0 w 40"/>
                <a:gd name="T41" fmla="*/ 0 h 12"/>
                <a:gd name="T42" fmla="*/ 0 w 40"/>
                <a:gd name="T43" fmla="*/ 0 h 12"/>
                <a:gd name="T44" fmla="*/ 0 w 40"/>
                <a:gd name="T45" fmla="*/ 0 h 12"/>
                <a:gd name="T46" fmla="*/ 0 w 40"/>
                <a:gd name="T47" fmla="*/ 0 h 12"/>
                <a:gd name="T48" fmla="*/ 0 w 40"/>
                <a:gd name="T49" fmla="*/ 0 h 12"/>
                <a:gd name="T50" fmla="*/ 0 w 40"/>
                <a:gd name="T51" fmla="*/ 0 h 12"/>
                <a:gd name="T52" fmla="*/ 0 w 40"/>
                <a:gd name="T53" fmla="*/ 0 h 12"/>
                <a:gd name="T54" fmla="*/ 0 w 40"/>
                <a:gd name="T55" fmla="*/ 0 h 12"/>
                <a:gd name="T56" fmla="*/ 0 w 40"/>
                <a:gd name="T57" fmla="*/ 0 h 12"/>
                <a:gd name="T58" fmla="*/ 0 w 40"/>
                <a:gd name="T59" fmla="*/ 0 h 12"/>
                <a:gd name="T60" fmla="*/ 0 w 40"/>
                <a:gd name="T61" fmla="*/ 0 h 12"/>
                <a:gd name="T62" fmla="*/ 0 w 40"/>
                <a:gd name="T63" fmla="*/ 0 h 12"/>
                <a:gd name="T64" fmla="*/ 0 w 40"/>
                <a:gd name="T65" fmla="*/ 0 h 12"/>
                <a:gd name="T66" fmla="*/ 0 w 40"/>
                <a:gd name="T6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12"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moveTo>
                    <a:pt x="0" y="0"/>
                  </a:moveTo>
                  <a:cubicBezTo>
                    <a:pt x="6" y="9"/>
                    <a:pt x="20" y="12"/>
                    <a:pt x="29" y="12"/>
                  </a:cubicBezTo>
                  <a:cubicBezTo>
                    <a:pt x="20" y="12"/>
                    <a:pt x="6" y="9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2" name="Freeform 351">
              <a:extLst>
                <a:ext uri="{FF2B5EF4-FFF2-40B4-BE49-F238E27FC236}">
                  <a16:creationId xmlns:a16="http://schemas.microsoft.com/office/drawing/2014/main" id="{83DBD2EC-9DE8-4241-BB36-024743C06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4297363"/>
              <a:ext cx="130175" cy="77787"/>
            </a:xfrm>
            <a:custGeom>
              <a:avLst/>
              <a:gdLst>
                <a:gd name="T0" fmla="*/ 0 w 46"/>
                <a:gd name="T1" fmla="*/ 0 h 28"/>
                <a:gd name="T2" fmla="*/ 5 w 46"/>
                <a:gd name="T3" fmla="*/ 20 h 28"/>
                <a:gd name="T4" fmla="*/ 5 w 46"/>
                <a:gd name="T5" fmla="*/ 16 h 28"/>
                <a:gd name="T6" fmla="*/ 5 w 46"/>
                <a:gd name="T7" fmla="*/ 16 h 28"/>
                <a:gd name="T8" fmla="*/ 5 w 46"/>
                <a:gd name="T9" fmla="*/ 16 h 28"/>
                <a:gd name="T10" fmla="*/ 5 w 46"/>
                <a:gd name="T11" fmla="*/ 16 h 28"/>
                <a:gd name="T12" fmla="*/ 5 w 46"/>
                <a:gd name="T13" fmla="*/ 16 h 28"/>
                <a:gd name="T14" fmla="*/ 5 w 46"/>
                <a:gd name="T15" fmla="*/ 16 h 28"/>
                <a:gd name="T16" fmla="*/ 5 w 46"/>
                <a:gd name="T17" fmla="*/ 16 h 28"/>
                <a:gd name="T18" fmla="*/ 5 w 46"/>
                <a:gd name="T19" fmla="*/ 16 h 28"/>
                <a:gd name="T20" fmla="*/ 5 w 46"/>
                <a:gd name="T21" fmla="*/ 16 h 28"/>
                <a:gd name="T22" fmla="*/ 5 w 46"/>
                <a:gd name="T23" fmla="*/ 16 h 28"/>
                <a:gd name="T24" fmla="*/ 5 w 46"/>
                <a:gd name="T25" fmla="*/ 16 h 28"/>
                <a:gd name="T26" fmla="*/ 5 w 46"/>
                <a:gd name="T27" fmla="*/ 16 h 28"/>
                <a:gd name="T28" fmla="*/ 34 w 46"/>
                <a:gd name="T29" fmla="*/ 28 h 28"/>
                <a:gd name="T30" fmla="*/ 35 w 46"/>
                <a:gd name="T31" fmla="*/ 28 h 28"/>
                <a:gd name="T32" fmla="*/ 35 w 46"/>
                <a:gd name="T33" fmla="*/ 28 h 28"/>
                <a:gd name="T34" fmla="*/ 45 w 46"/>
                <a:gd name="T35" fmla="*/ 27 h 28"/>
                <a:gd name="T36" fmla="*/ 45 w 46"/>
                <a:gd name="T37" fmla="*/ 27 h 28"/>
                <a:gd name="T38" fmla="*/ 45 w 46"/>
                <a:gd name="T39" fmla="*/ 27 h 28"/>
                <a:gd name="T40" fmla="*/ 45 w 46"/>
                <a:gd name="T41" fmla="*/ 27 h 28"/>
                <a:gd name="T42" fmla="*/ 45 w 46"/>
                <a:gd name="T43" fmla="*/ 27 h 28"/>
                <a:gd name="T44" fmla="*/ 45 w 46"/>
                <a:gd name="T45" fmla="*/ 27 h 28"/>
                <a:gd name="T46" fmla="*/ 45 w 46"/>
                <a:gd name="T47" fmla="*/ 27 h 28"/>
                <a:gd name="T48" fmla="*/ 45 w 46"/>
                <a:gd name="T49" fmla="*/ 27 h 28"/>
                <a:gd name="T50" fmla="*/ 45 w 46"/>
                <a:gd name="T51" fmla="*/ 27 h 28"/>
                <a:gd name="T52" fmla="*/ 45 w 46"/>
                <a:gd name="T53" fmla="*/ 20 h 28"/>
                <a:gd name="T54" fmla="*/ 39 w 46"/>
                <a:gd name="T55" fmla="*/ 21 h 28"/>
                <a:gd name="T56" fmla="*/ 0 w 46"/>
                <a:gd name="T5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8">
                  <a:moveTo>
                    <a:pt x="0" y="0"/>
                  </a:moveTo>
                  <a:cubicBezTo>
                    <a:pt x="2" y="7"/>
                    <a:pt x="4" y="13"/>
                    <a:pt x="5" y="20"/>
                  </a:cubicBezTo>
                  <a:cubicBezTo>
                    <a:pt x="5" y="18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1" y="25"/>
                    <a:pt x="25" y="28"/>
                    <a:pt x="34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9" y="28"/>
                    <a:pt x="43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6"/>
                    <a:pt x="46" y="24"/>
                    <a:pt x="45" y="20"/>
                  </a:cubicBezTo>
                  <a:cubicBezTo>
                    <a:pt x="43" y="20"/>
                    <a:pt x="41" y="21"/>
                    <a:pt x="39" y="21"/>
                  </a:cubicBezTo>
                  <a:cubicBezTo>
                    <a:pt x="24" y="21"/>
                    <a:pt x="9" y="11"/>
                    <a:pt x="0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3" name="Freeform 352">
              <a:extLst>
                <a:ext uri="{FF2B5EF4-FFF2-40B4-BE49-F238E27FC236}">
                  <a16:creationId xmlns:a16="http://schemas.microsoft.com/office/drawing/2014/main" id="{347A68A2-3AA1-4BD7-B0AB-6594737A6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711700"/>
              <a:ext cx="12700" cy="11112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0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1" y="2"/>
                    <a:pt x="2" y="3"/>
                    <a:pt x="5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4" name="Freeform 353">
              <a:extLst>
                <a:ext uri="{FF2B5EF4-FFF2-40B4-BE49-F238E27FC236}">
                  <a16:creationId xmlns:a16="http://schemas.microsoft.com/office/drawing/2014/main" id="{C64121BF-297B-4F81-808E-3A664C45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495800"/>
              <a:ext cx="80963" cy="227012"/>
            </a:xfrm>
            <a:custGeom>
              <a:avLst/>
              <a:gdLst>
                <a:gd name="T0" fmla="*/ 26 w 29"/>
                <a:gd name="T1" fmla="*/ 0 h 81"/>
                <a:gd name="T2" fmla="*/ 11 w 29"/>
                <a:gd name="T3" fmla="*/ 25 h 81"/>
                <a:gd name="T4" fmla="*/ 15 w 29"/>
                <a:gd name="T5" fmla="*/ 17 h 81"/>
                <a:gd name="T6" fmla="*/ 15 w 29"/>
                <a:gd name="T7" fmla="*/ 17 h 81"/>
                <a:gd name="T8" fmla="*/ 15 w 29"/>
                <a:gd name="T9" fmla="*/ 17 h 81"/>
                <a:gd name="T10" fmla="*/ 0 w 29"/>
                <a:gd name="T11" fmla="*/ 76 h 81"/>
                <a:gd name="T12" fmla="*/ 0 w 29"/>
                <a:gd name="T13" fmla="*/ 77 h 81"/>
                <a:gd name="T14" fmla="*/ 0 w 29"/>
                <a:gd name="T15" fmla="*/ 77 h 81"/>
                <a:gd name="T16" fmla="*/ 5 w 29"/>
                <a:gd name="T17" fmla="*/ 81 h 81"/>
                <a:gd name="T18" fmla="*/ 8 w 29"/>
                <a:gd name="T19" fmla="*/ 81 h 81"/>
                <a:gd name="T20" fmla="*/ 26 w 29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81">
                  <a:moveTo>
                    <a:pt x="26" y="0"/>
                  </a:moveTo>
                  <a:cubicBezTo>
                    <a:pt x="19" y="8"/>
                    <a:pt x="15" y="16"/>
                    <a:pt x="11" y="25"/>
                  </a:cubicBezTo>
                  <a:cubicBezTo>
                    <a:pt x="13" y="21"/>
                    <a:pt x="15" y="18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20"/>
                    <a:pt x="0" y="65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9"/>
                    <a:pt x="2" y="80"/>
                    <a:pt x="5" y="81"/>
                  </a:cubicBezTo>
                  <a:cubicBezTo>
                    <a:pt x="6" y="81"/>
                    <a:pt x="7" y="81"/>
                    <a:pt x="8" y="81"/>
                  </a:cubicBezTo>
                  <a:cubicBezTo>
                    <a:pt x="5" y="55"/>
                    <a:pt x="29" y="31"/>
                    <a:pt x="26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5" name="Freeform 354">
              <a:extLst>
                <a:ext uri="{FF2B5EF4-FFF2-40B4-BE49-F238E27FC236}">
                  <a16:creationId xmlns:a16="http://schemas.microsoft.com/office/drawing/2014/main" id="{29B16EDA-CDA4-4B36-B7B5-7B50D1B1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645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6" name="Freeform 355">
              <a:extLst>
                <a:ext uri="{FF2B5EF4-FFF2-40B4-BE49-F238E27FC236}">
                  <a16:creationId xmlns:a16="http://schemas.microsoft.com/office/drawing/2014/main" id="{2B48EAF1-397E-42DD-968D-4505F698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4473575"/>
              <a:ext cx="52388" cy="171450"/>
            </a:xfrm>
            <a:custGeom>
              <a:avLst/>
              <a:gdLst>
                <a:gd name="T0" fmla="*/ 11 w 19"/>
                <a:gd name="T1" fmla="*/ 0 h 61"/>
                <a:gd name="T2" fmla="*/ 5 w 19"/>
                <a:gd name="T3" fmla="*/ 16 h 61"/>
                <a:gd name="T4" fmla="*/ 13 w 19"/>
                <a:gd name="T5" fmla="*/ 61 h 61"/>
                <a:gd name="T6" fmla="*/ 13 w 19"/>
                <a:gd name="T7" fmla="*/ 61 h 61"/>
                <a:gd name="T8" fmla="*/ 13 w 19"/>
                <a:gd name="T9" fmla="*/ 61 h 61"/>
                <a:gd name="T10" fmla="*/ 14 w 19"/>
                <a:gd name="T11" fmla="*/ 61 h 61"/>
                <a:gd name="T12" fmla="*/ 19 w 19"/>
                <a:gd name="T13" fmla="*/ 59 h 61"/>
                <a:gd name="T14" fmla="*/ 11 w 19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61">
                  <a:moveTo>
                    <a:pt x="11" y="0"/>
                  </a:moveTo>
                  <a:cubicBezTo>
                    <a:pt x="9" y="5"/>
                    <a:pt x="7" y="10"/>
                    <a:pt x="5" y="16"/>
                  </a:cubicBezTo>
                  <a:cubicBezTo>
                    <a:pt x="0" y="34"/>
                    <a:pt x="8" y="58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6" y="61"/>
                    <a:pt x="17" y="60"/>
                    <a:pt x="19" y="59"/>
                  </a:cubicBezTo>
                  <a:cubicBezTo>
                    <a:pt x="6" y="42"/>
                    <a:pt x="15" y="18"/>
                    <a:pt x="11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7" name="Freeform 356">
              <a:extLst>
                <a:ext uri="{FF2B5EF4-FFF2-40B4-BE49-F238E27FC236}">
                  <a16:creationId xmlns:a16="http://schemas.microsoft.com/office/drawing/2014/main" id="{48B8DAD0-374C-41F0-BC75-BA7F417A9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4718050"/>
              <a:ext cx="1122363" cy="484187"/>
            </a:xfrm>
            <a:custGeom>
              <a:avLst/>
              <a:gdLst>
                <a:gd name="T0" fmla="*/ 35 w 400"/>
                <a:gd name="T1" fmla="*/ 118 h 173"/>
                <a:gd name="T2" fmla="*/ 2 w 400"/>
                <a:gd name="T3" fmla="*/ 117 h 173"/>
                <a:gd name="T4" fmla="*/ 49 w 400"/>
                <a:gd name="T5" fmla="*/ 147 h 173"/>
                <a:gd name="T6" fmla="*/ 30 w 400"/>
                <a:gd name="T7" fmla="*/ 164 h 173"/>
                <a:gd name="T8" fmla="*/ 87 w 400"/>
                <a:gd name="T9" fmla="*/ 162 h 173"/>
                <a:gd name="T10" fmla="*/ 127 w 400"/>
                <a:gd name="T11" fmla="*/ 164 h 173"/>
                <a:gd name="T12" fmla="*/ 347 w 400"/>
                <a:gd name="T13" fmla="*/ 125 h 173"/>
                <a:gd name="T14" fmla="*/ 400 w 400"/>
                <a:gd name="T15" fmla="*/ 0 h 173"/>
                <a:gd name="T16" fmla="*/ 400 w 400"/>
                <a:gd name="T17" fmla="*/ 0 h 173"/>
                <a:gd name="T18" fmla="*/ 319 w 400"/>
                <a:gd name="T19" fmla="*/ 34 h 173"/>
                <a:gd name="T20" fmla="*/ 100 w 400"/>
                <a:gd name="T21" fmla="*/ 105 h 173"/>
                <a:gd name="T22" fmla="*/ 41 w 400"/>
                <a:gd name="T23" fmla="*/ 76 h 173"/>
                <a:gd name="T24" fmla="*/ 48 w 400"/>
                <a:gd name="T25" fmla="*/ 100 h 173"/>
                <a:gd name="T26" fmla="*/ 10 w 400"/>
                <a:gd name="T27" fmla="*/ 88 h 173"/>
                <a:gd name="T28" fmla="*/ 35 w 400"/>
                <a:gd name="T29" fmla="*/ 11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173">
                  <a:moveTo>
                    <a:pt x="35" y="118"/>
                  </a:moveTo>
                  <a:cubicBezTo>
                    <a:pt x="33" y="118"/>
                    <a:pt x="3" y="109"/>
                    <a:pt x="2" y="117"/>
                  </a:cubicBezTo>
                  <a:cubicBezTo>
                    <a:pt x="0" y="132"/>
                    <a:pt x="49" y="147"/>
                    <a:pt x="49" y="147"/>
                  </a:cubicBezTo>
                  <a:cubicBezTo>
                    <a:pt x="49" y="147"/>
                    <a:pt x="25" y="156"/>
                    <a:pt x="30" y="164"/>
                  </a:cubicBezTo>
                  <a:cubicBezTo>
                    <a:pt x="35" y="172"/>
                    <a:pt x="66" y="168"/>
                    <a:pt x="87" y="162"/>
                  </a:cubicBezTo>
                  <a:cubicBezTo>
                    <a:pt x="93" y="161"/>
                    <a:pt x="107" y="162"/>
                    <a:pt x="127" y="164"/>
                  </a:cubicBezTo>
                  <a:cubicBezTo>
                    <a:pt x="176" y="168"/>
                    <a:pt x="262" y="173"/>
                    <a:pt x="347" y="125"/>
                  </a:cubicBezTo>
                  <a:cubicBezTo>
                    <a:pt x="361" y="73"/>
                    <a:pt x="374" y="26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83" y="4"/>
                    <a:pt x="354" y="12"/>
                    <a:pt x="319" y="34"/>
                  </a:cubicBezTo>
                  <a:cubicBezTo>
                    <a:pt x="262" y="69"/>
                    <a:pt x="143" y="119"/>
                    <a:pt x="100" y="105"/>
                  </a:cubicBezTo>
                  <a:cubicBezTo>
                    <a:pt x="57" y="91"/>
                    <a:pt x="51" y="70"/>
                    <a:pt x="41" y="76"/>
                  </a:cubicBezTo>
                  <a:cubicBezTo>
                    <a:pt x="32" y="83"/>
                    <a:pt x="47" y="99"/>
                    <a:pt x="48" y="100"/>
                  </a:cubicBezTo>
                  <a:cubicBezTo>
                    <a:pt x="46" y="99"/>
                    <a:pt x="15" y="80"/>
                    <a:pt x="10" y="88"/>
                  </a:cubicBezTo>
                  <a:cubicBezTo>
                    <a:pt x="4" y="97"/>
                    <a:pt x="33" y="117"/>
                    <a:pt x="35" y="118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8" name="Freeform 357">
              <a:extLst>
                <a:ext uri="{FF2B5EF4-FFF2-40B4-BE49-F238E27FC236}">
                  <a16:creationId xmlns:a16="http://schemas.microsoft.com/office/drawing/2014/main" id="{7DB36371-B556-40ED-B9DE-44AAB4B0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4718050"/>
              <a:ext cx="1122363" cy="482600"/>
            </a:xfrm>
            <a:custGeom>
              <a:avLst/>
              <a:gdLst>
                <a:gd name="T0" fmla="*/ 2 w 400"/>
                <a:gd name="T1" fmla="*/ 117 h 172"/>
                <a:gd name="T2" fmla="*/ 35 w 400"/>
                <a:gd name="T3" fmla="*/ 118 h 172"/>
                <a:gd name="T4" fmla="*/ 10 w 400"/>
                <a:gd name="T5" fmla="*/ 88 h 172"/>
                <a:gd name="T6" fmla="*/ 48 w 400"/>
                <a:gd name="T7" fmla="*/ 100 h 172"/>
                <a:gd name="T8" fmla="*/ 41 w 400"/>
                <a:gd name="T9" fmla="*/ 76 h 172"/>
                <a:gd name="T10" fmla="*/ 100 w 400"/>
                <a:gd name="T11" fmla="*/ 105 h 172"/>
                <a:gd name="T12" fmla="*/ 319 w 400"/>
                <a:gd name="T13" fmla="*/ 34 h 172"/>
                <a:gd name="T14" fmla="*/ 400 w 400"/>
                <a:gd name="T15" fmla="*/ 0 h 172"/>
                <a:gd name="T16" fmla="*/ 400 w 400"/>
                <a:gd name="T17" fmla="*/ 0 h 172"/>
                <a:gd name="T18" fmla="*/ 389 w 400"/>
                <a:gd name="T19" fmla="*/ 13 h 172"/>
                <a:gd name="T20" fmla="*/ 338 w 400"/>
                <a:gd name="T21" fmla="*/ 108 h 172"/>
                <a:gd name="T22" fmla="*/ 131 w 400"/>
                <a:gd name="T23" fmla="*/ 164 h 172"/>
                <a:gd name="T24" fmla="*/ 87 w 400"/>
                <a:gd name="T25" fmla="*/ 162 h 172"/>
                <a:gd name="T26" fmla="*/ 30 w 400"/>
                <a:gd name="T27" fmla="*/ 164 h 172"/>
                <a:gd name="T28" fmla="*/ 49 w 400"/>
                <a:gd name="T29" fmla="*/ 147 h 172"/>
                <a:gd name="T30" fmla="*/ 2 w 400"/>
                <a:gd name="T31" fmla="*/ 11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172">
                  <a:moveTo>
                    <a:pt x="2" y="117"/>
                  </a:moveTo>
                  <a:cubicBezTo>
                    <a:pt x="3" y="109"/>
                    <a:pt x="33" y="118"/>
                    <a:pt x="35" y="118"/>
                  </a:cubicBezTo>
                  <a:cubicBezTo>
                    <a:pt x="33" y="117"/>
                    <a:pt x="4" y="97"/>
                    <a:pt x="10" y="88"/>
                  </a:cubicBezTo>
                  <a:cubicBezTo>
                    <a:pt x="15" y="80"/>
                    <a:pt x="46" y="99"/>
                    <a:pt x="48" y="100"/>
                  </a:cubicBezTo>
                  <a:cubicBezTo>
                    <a:pt x="47" y="99"/>
                    <a:pt x="32" y="83"/>
                    <a:pt x="41" y="76"/>
                  </a:cubicBezTo>
                  <a:cubicBezTo>
                    <a:pt x="51" y="70"/>
                    <a:pt x="57" y="91"/>
                    <a:pt x="100" y="105"/>
                  </a:cubicBezTo>
                  <a:cubicBezTo>
                    <a:pt x="143" y="119"/>
                    <a:pt x="262" y="69"/>
                    <a:pt x="319" y="34"/>
                  </a:cubicBezTo>
                  <a:cubicBezTo>
                    <a:pt x="354" y="12"/>
                    <a:pt x="383" y="4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96" y="4"/>
                    <a:pt x="393" y="9"/>
                    <a:pt x="389" y="13"/>
                  </a:cubicBezTo>
                  <a:cubicBezTo>
                    <a:pt x="366" y="41"/>
                    <a:pt x="350" y="74"/>
                    <a:pt x="338" y="108"/>
                  </a:cubicBezTo>
                  <a:cubicBezTo>
                    <a:pt x="282" y="155"/>
                    <a:pt x="206" y="160"/>
                    <a:pt x="131" y="164"/>
                  </a:cubicBezTo>
                  <a:cubicBezTo>
                    <a:pt x="109" y="163"/>
                    <a:pt x="93" y="160"/>
                    <a:pt x="87" y="162"/>
                  </a:cubicBezTo>
                  <a:cubicBezTo>
                    <a:pt x="66" y="168"/>
                    <a:pt x="35" y="172"/>
                    <a:pt x="30" y="164"/>
                  </a:cubicBezTo>
                  <a:cubicBezTo>
                    <a:pt x="25" y="156"/>
                    <a:pt x="49" y="147"/>
                    <a:pt x="49" y="147"/>
                  </a:cubicBezTo>
                  <a:cubicBezTo>
                    <a:pt x="49" y="147"/>
                    <a:pt x="0" y="132"/>
                    <a:pt x="2" y="117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9" name="Freeform 358">
              <a:extLst>
                <a:ext uri="{FF2B5EF4-FFF2-40B4-BE49-F238E27FC236}">
                  <a16:creationId xmlns:a16="http://schemas.microsoft.com/office/drawing/2014/main" id="{80556E14-4249-4CA2-AF58-D9366855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5" y="4756150"/>
              <a:ext cx="725488" cy="427037"/>
            </a:xfrm>
            <a:custGeom>
              <a:avLst/>
              <a:gdLst>
                <a:gd name="T0" fmla="*/ 258 w 258"/>
                <a:gd name="T1" fmla="*/ 0 h 152"/>
                <a:gd name="T2" fmla="*/ 207 w 258"/>
                <a:gd name="T3" fmla="*/ 94 h 152"/>
                <a:gd name="T4" fmla="*/ 0 w 258"/>
                <a:gd name="T5" fmla="*/ 150 h 152"/>
                <a:gd name="T6" fmla="*/ 46 w 258"/>
                <a:gd name="T7" fmla="*/ 152 h 152"/>
                <a:gd name="T8" fmla="*/ 200 w 258"/>
                <a:gd name="T9" fmla="*/ 119 h 152"/>
                <a:gd name="T10" fmla="*/ 216 w 258"/>
                <a:gd name="T11" fmla="*/ 111 h 152"/>
                <a:gd name="T12" fmla="*/ 216 w 258"/>
                <a:gd name="T13" fmla="*/ 111 h 152"/>
                <a:gd name="T14" fmla="*/ 216 w 258"/>
                <a:gd name="T15" fmla="*/ 111 h 152"/>
                <a:gd name="T16" fmla="*/ 221 w 258"/>
                <a:gd name="T17" fmla="*/ 95 h 152"/>
                <a:gd name="T18" fmla="*/ 258 w 25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258" y="0"/>
                  </a:moveTo>
                  <a:cubicBezTo>
                    <a:pt x="234" y="27"/>
                    <a:pt x="219" y="60"/>
                    <a:pt x="207" y="94"/>
                  </a:cubicBezTo>
                  <a:cubicBezTo>
                    <a:pt x="151" y="141"/>
                    <a:pt x="75" y="146"/>
                    <a:pt x="0" y="150"/>
                  </a:cubicBezTo>
                  <a:cubicBezTo>
                    <a:pt x="13" y="151"/>
                    <a:pt x="29" y="152"/>
                    <a:pt x="46" y="152"/>
                  </a:cubicBezTo>
                  <a:cubicBezTo>
                    <a:pt x="90" y="152"/>
                    <a:pt x="145" y="146"/>
                    <a:pt x="200" y="119"/>
                  </a:cubicBezTo>
                  <a:cubicBezTo>
                    <a:pt x="206" y="116"/>
                    <a:pt x="211" y="114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8" y="105"/>
                    <a:pt x="219" y="100"/>
                    <a:pt x="221" y="95"/>
                  </a:cubicBezTo>
                  <a:cubicBezTo>
                    <a:pt x="231" y="58"/>
                    <a:pt x="241" y="24"/>
                    <a:pt x="258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0" name="Freeform 359">
              <a:extLst>
                <a:ext uri="{FF2B5EF4-FFF2-40B4-BE49-F238E27FC236}">
                  <a16:creationId xmlns:a16="http://schemas.microsoft.com/office/drawing/2014/main" id="{1CFCAB44-ABEA-4777-8FE0-BCC5D85C2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5805488"/>
              <a:ext cx="1416050" cy="833437"/>
            </a:xfrm>
            <a:custGeom>
              <a:avLst/>
              <a:gdLst>
                <a:gd name="T0" fmla="*/ 174 w 505"/>
                <a:gd name="T1" fmla="*/ 59 h 297"/>
                <a:gd name="T2" fmla="*/ 261 w 505"/>
                <a:gd name="T3" fmla="*/ 59 h 297"/>
                <a:gd name="T4" fmla="*/ 418 w 505"/>
                <a:gd name="T5" fmla="*/ 264 h 297"/>
                <a:gd name="T6" fmla="*/ 504 w 505"/>
                <a:gd name="T7" fmla="*/ 197 h 297"/>
                <a:gd name="T8" fmla="*/ 505 w 505"/>
                <a:gd name="T9" fmla="*/ 197 h 297"/>
                <a:gd name="T10" fmla="*/ 486 w 505"/>
                <a:gd name="T11" fmla="*/ 175 h 297"/>
                <a:gd name="T12" fmla="*/ 408 w 505"/>
                <a:gd name="T13" fmla="*/ 35 h 297"/>
                <a:gd name="T14" fmla="*/ 325 w 505"/>
                <a:gd name="T15" fmla="*/ 19 h 297"/>
                <a:gd name="T16" fmla="*/ 324 w 505"/>
                <a:gd name="T17" fmla="*/ 18 h 297"/>
                <a:gd name="T18" fmla="*/ 204 w 505"/>
                <a:gd name="T19" fmla="*/ 39 h 297"/>
                <a:gd name="T20" fmla="*/ 85 w 505"/>
                <a:gd name="T21" fmla="*/ 0 h 297"/>
                <a:gd name="T22" fmla="*/ 84 w 505"/>
                <a:gd name="T23" fmla="*/ 0 h 297"/>
                <a:gd name="T24" fmla="*/ 27 w 505"/>
                <a:gd name="T25" fmla="*/ 12 h 297"/>
                <a:gd name="T26" fmla="*/ 27 w 505"/>
                <a:gd name="T27" fmla="*/ 12 h 297"/>
                <a:gd name="T28" fmla="*/ 0 w 505"/>
                <a:gd name="T29" fmla="*/ 151 h 297"/>
                <a:gd name="T30" fmla="*/ 67 w 505"/>
                <a:gd name="T31" fmla="*/ 297 h 297"/>
                <a:gd name="T32" fmla="*/ 147 w 505"/>
                <a:gd name="T33" fmla="*/ 231 h 297"/>
                <a:gd name="T34" fmla="*/ 147 w 505"/>
                <a:gd name="T35" fmla="*/ 231 h 297"/>
                <a:gd name="T36" fmla="*/ 128 w 505"/>
                <a:gd name="T37" fmla="*/ 196 h 297"/>
                <a:gd name="T38" fmla="*/ 174 w 505"/>
                <a:gd name="T39" fmla="*/ 60 h 297"/>
                <a:gd name="T40" fmla="*/ 174 w 505"/>
                <a:gd name="T41" fmla="*/ 5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297">
                  <a:moveTo>
                    <a:pt x="174" y="59"/>
                  </a:moveTo>
                  <a:cubicBezTo>
                    <a:pt x="217" y="68"/>
                    <a:pt x="261" y="59"/>
                    <a:pt x="261" y="59"/>
                  </a:cubicBezTo>
                  <a:cubicBezTo>
                    <a:pt x="304" y="171"/>
                    <a:pt x="380" y="236"/>
                    <a:pt x="418" y="264"/>
                  </a:cubicBezTo>
                  <a:cubicBezTo>
                    <a:pt x="454" y="252"/>
                    <a:pt x="492" y="218"/>
                    <a:pt x="504" y="197"/>
                  </a:cubicBezTo>
                  <a:cubicBezTo>
                    <a:pt x="505" y="197"/>
                    <a:pt x="505" y="197"/>
                    <a:pt x="505" y="197"/>
                  </a:cubicBezTo>
                  <a:cubicBezTo>
                    <a:pt x="499" y="190"/>
                    <a:pt x="493" y="183"/>
                    <a:pt x="486" y="175"/>
                  </a:cubicBezTo>
                  <a:cubicBezTo>
                    <a:pt x="463" y="146"/>
                    <a:pt x="429" y="81"/>
                    <a:pt x="408" y="35"/>
                  </a:cubicBezTo>
                  <a:cubicBezTo>
                    <a:pt x="403" y="37"/>
                    <a:pt x="360" y="54"/>
                    <a:pt x="325" y="19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291" y="31"/>
                    <a:pt x="250" y="41"/>
                    <a:pt x="204" y="39"/>
                  </a:cubicBezTo>
                  <a:cubicBezTo>
                    <a:pt x="152" y="38"/>
                    <a:pt x="112" y="2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61" y="24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4" y="46"/>
                    <a:pt x="0" y="95"/>
                    <a:pt x="0" y="151"/>
                  </a:cubicBezTo>
                  <a:cubicBezTo>
                    <a:pt x="1" y="223"/>
                    <a:pt x="43" y="274"/>
                    <a:pt x="67" y="297"/>
                  </a:cubicBezTo>
                  <a:cubicBezTo>
                    <a:pt x="113" y="280"/>
                    <a:pt x="147" y="231"/>
                    <a:pt x="147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41" y="221"/>
                    <a:pt x="134" y="210"/>
                    <a:pt x="128" y="196"/>
                  </a:cubicBezTo>
                  <a:cubicBezTo>
                    <a:pt x="104" y="142"/>
                    <a:pt x="174" y="60"/>
                    <a:pt x="174" y="60"/>
                  </a:cubicBezTo>
                  <a:cubicBezTo>
                    <a:pt x="174" y="59"/>
                    <a:pt x="174" y="59"/>
                    <a:pt x="174" y="59"/>
                  </a:cubicBezTo>
                </a:path>
              </a:pathLst>
            </a:custGeom>
            <a:solidFill>
              <a:srgbClr val="65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1" name="Freeform 360">
              <a:extLst>
                <a:ext uri="{FF2B5EF4-FFF2-40B4-BE49-F238E27FC236}">
                  <a16:creationId xmlns:a16="http://schemas.microsoft.com/office/drawing/2014/main" id="{5913C8A0-6097-4011-95BA-3C45F991A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300" y="3160713"/>
              <a:ext cx="1300163" cy="681037"/>
            </a:xfrm>
            <a:custGeom>
              <a:avLst/>
              <a:gdLst>
                <a:gd name="T0" fmla="*/ 145 w 463"/>
                <a:gd name="T1" fmla="*/ 178 h 243"/>
                <a:gd name="T2" fmla="*/ 145 w 463"/>
                <a:gd name="T3" fmla="*/ 178 h 243"/>
                <a:gd name="T4" fmla="*/ 145 w 463"/>
                <a:gd name="T5" fmla="*/ 178 h 243"/>
                <a:gd name="T6" fmla="*/ 317 w 463"/>
                <a:gd name="T7" fmla="*/ 173 h 243"/>
                <a:gd name="T8" fmla="*/ 174 w 463"/>
                <a:gd name="T9" fmla="*/ 242 h 243"/>
                <a:gd name="T10" fmla="*/ 87 w 463"/>
                <a:gd name="T11" fmla="*/ 222 h 243"/>
                <a:gd name="T12" fmla="*/ 145 w 463"/>
                <a:gd name="T13" fmla="*/ 178 h 243"/>
                <a:gd name="T14" fmla="*/ 85 w 463"/>
                <a:gd name="T15" fmla="*/ 196 h 243"/>
                <a:gd name="T16" fmla="*/ 52 w 463"/>
                <a:gd name="T17" fmla="*/ 192 h 243"/>
                <a:gd name="T18" fmla="*/ 6 w 463"/>
                <a:gd name="T19" fmla="*/ 146 h 243"/>
                <a:gd name="T20" fmla="*/ 68 w 463"/>
                <a:gd name="T21" fmla="*/ 124 h 243"/>
                <a:gd name="T22" fmla="*/ 248 w 463"/>
                <a:gd name="T23" fmla="*/ 13 h 243"/>
                <a:gd name="T24" fmla="*/ 436 w 463"/>
                <a:gd name="T25" fmla="*/ 97 h 243"/>
                <a:gd name="T26" fmla="*/ 448 w 463"/>
                <a:gd name="T27" fmla="*/ 107 h 243"/>
                <a:gd name="T28" fmla="*/ 463 w 463"/>
                <a:gd name="T29" fmla="*/ 123 h 243"/>
                <a:gd name="T30" fmla="*/ 462 w 463"/>
                <a:gd name="T31" fmla="*/ 124 h 243"/>
                <a:gd name="T32" fmla="*/ 431 w 463"/>
                <a:gd name="T33" fmla="*/ 158 h 243"/>
                <a:gd name="T34" fmla="*/ 371 w 463"/>
                <a:gd name="T35" fmla="*/ 205 h 243"/>
                <a:gd name="T36" fmla="*/ 266 w 463"/>
                <a:gd name="T37" fmla="*/ 235 h 243"/>
                <a:gd name="T38" fmla="*/ 317 w 463"/>
                <a:gd name="T39" fmla="*/ 173 h 243"/>
                <a:gd name="T40" fmla="*/ 317 w 463"/>
                <a:gd name="T41" fmla="*/ 17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3" h="243">
                  <a:moveTo>
                    <a:pt x="145" y="178"/>
                  </a:moveTo>
                  <a:cubicBezTo>
                    <a:pt x="145" y="178"/>
                    <a:pt x="145" y="178"/>
                    <a:pt x="145" y="178"/>
                  </a:cubicBezTo>
                  <a:cubicBezTo>
                    <a:pt x="145" y="178"/>
                    <a:pt x="145" y="178"/>
                    <a:pt x="145" y="178"/>
                  </a:cubicBezTo>
                  <a:moveTo>
                    <a:pt x="317" y="173"/>
                  </a:moveTo>
                  <a:cubicBezTo>
                    <a:pt x="317" y="173"/>
                    <a:pt x="249" y="241"/>
                    <a:pt x="174" y="242"/>
                  </a:cubicBezTo>
                  <a:cubicBezTo>
                    <a:pt x="99" y="243"/>
                    <a:pt x="89" y="230"/>
                    <a:pt x="87" y="222"/>
                  </a:cubicBezTo>
                  <a:cubicBezTo>
                    <a:pt x="86" y="214"/>
                    <a:pt x="138" y="183"/>
                    <a:pt x="145" y="178"/>
                  </a:cubicBezTo>
                  <a:cubicBezTo>
                    <a:pt x="140" y="181"/>
                    <a:pt x="115" y="195"/>
                    <a:pt x="85" y="196"/>
                  </a:cubicBezTo>
                  <a:cubicBezTo>
                    <a:pt x="74" y="196"/>
                    <a:pt x="63" y="195"/>
                    <a:pt x="52" y="192"/>
                  </a:cubicBezTo>
                  <a:cubicBezTo>
                    <a:pt x="4" y="178"/>
                    <a:pt x="0" y="152"/>
                    <a:pt x="6" y="146"/>
                  </a:cubicBezTo>
                  <a:cubicBezTo>
                    <a:pt x="13" y="139"/>
                    <a:pt x="57" y="140"/>
                    <a:pt x="68" y="124"/>
                  </a:cubicBezTo>
                  <a:cubicBezTo>
                    <a:pt x="80" y="106"/>
                    <a:pt x="123" y="23"/>
                    <a:pt x="248" y="13"/>
                  </a:cubicBezTo>
                  <a:cubicBezTo>
                    <a:pt x="408" y="0"/>
                    <a:pt x="436" y="97"/>
                    <a:pt x="436" y="97"/>
                  </a:cubicBezTo>
                  <a:cubicBezTo>
                    <a:pt x="436" y="97"/>
                    <a:pt x="441" y="100"/>
                    <a:pt x="448" y="107"/>
                  </a:cubicBezTo>
                  <a:cubicBezTo>
                    <a:pt x="452" y="111"/>
                    <a:pt x="458" y="117"/>
                    <a:pt x="463" y="123"/>
                  </a:cubicBezTo>
                  <a:cubicBezTo>
                    <a:pt x="462" y="124"/>
                    <a:pt x="462" y="124"/>
                    <a:pt x="462" y="124"/>
                  </a:cubicBezTo>
                  <a:cubicBezTo>
                    <a:pt x="462" y="124"/>
                    <a:pt x="450" y="140"/>
                    <a:pt x="431" y="158"/>
                  </a:cubicBezTo>
                  <a:cubicBezTo>
                    <a:pt x="415" y="174"/>
                    <a:pt x="395" y="191"/>
                    <a:pt x="371" y="205"/>
                  </a:cubicBezTo>
                  <a:cubicBezTo>
                    <a:pt x="319" y="235"/>
                    <a:pt x="272" y="241"/>
                    <a:pt x="266" y="235"/>
                  </a:cubicBezTo>
                  <a:cubicBezTo>
                    <a:pt x="260" y="231"/>
                    <a:pt x="300" y="197"/>
                    <a:pt x="317" y="173"/>
                  </a:cubicBezTo>
                  <a:cubicBezTo>
                    <a:pt x="317" y="173"/>
                    <a:pt x="317" y="173"/>
                    <a:pt x="317" y="173"/>
                  </a:cubicBezTo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2" name="Freeform 361">
              <a:extLst>
                <a:ext uri="{FF2B5EF4-FFF2-40B4-BE49-F238E27FC236}">
                  <a16:creationId xmlns:a16="http://schemas.microsoft.com/office/drawing/2014/main" id="{66CD3692-8373-4D8A-A630-26F901E5A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5716588"/>
              <a:ext cx="163513" cy="157162"/>
            </a:xfrm>
            <a:custGeom>
              <a:avLst/>
              <a:gdLst>
                <a:gd name="T0" fmla="*/ 0 w 58"/>
                <a:gd name="T1" fmla="*/ 44 h 56"/>
                <a:gd name="T2" fmla="*/ 0 w 58"/>
                <a:gd name="T3" fmla="*/ 44 h 56"/>
                <a:gd name="T4" fmla="*/ 57 w 58"/>
                <a:gd name="T5" fmla="*/ 32 h 56"/>
                <a:gd name="T6" fmla="*/ 58 w 58"/>
                <a:gd name="T7" fmla="*/ 32 h 56"/>
                <a:gd name="T8" fmla="*/ 21 w 58"/>
                <a:gd name="T9" fmla="*/ 0 h 56"/>
                <a:gd name="T10" fmla="*/ 20 w 58"/>
                <a:gd name="T11" fmla="*/ 1 h 56"/>
                <a:gd name="T12" fmla="*/ 0 w 58"/>
                <a:gd name="T1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6">
                  <a:moveTo>
                    <a:pt x="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34" y="56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41" y="21"/>
                    <a:pt x="29" y="9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0" y="17"/>
                    <a:pt x="0" y="44"/>
                  </a:cubicBezTo>
                </a:path>
              </a:pathLst>
            </a:custGeom>
            <a:solidFill>
              <a:srgbClr val="479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3" name="Freeform 362">
              <a:extLst>
                <a:ext uri="{FF2B5EF4-FFF2-40B4-BE49-F238E27FC236}">
                  <a16:creationId xmlns:a16="http://schemas.microsoft.com/office/drawing/2014/main" id="{CAE263CD-CC47-4A00-8A09-9D97288F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4683125"/>
              <a:ext cx="1049338" cy="1238250"/>
            </a:xfrm>
            <a:custGeom>
              <a:avLst/>
              <a:gdLst>
                <a:gd name="T0" fmla="*/ 352 w 374"/>
                <a:gd name="T1" fmla="*/ 389 h 441"/>
                <a:gd name="T2" fmla="*/ 374 w 374"/>
                <a:gd name="T3" fmla="*/ 374 h 441"/>
                <a:gd name="T4" fmla="*/ 341 w 374"/>
                <a:gd name="T5" fmla="*/ 264 h 441"/>
                <a:gd name="T6" fmla="*/ 327 w 374"/>
                <a:gd name="T7" fmla="*/ 154 h 441"/>
                <a:gd name="T8" fmla="*/ 301 w 374"/>
                <a:gd name="T9" fmla="*/ 12 h 441"/>
                <a:gd name="T10" fmla="*/ 301 w 374"/>
                <a:gd name="T11" fmla="*/ 12 h 441"/>
                <a:gd name="T12" fmla="*/ 253 w 374"/>
                <a:gd name="T13" fmla="*/ 7 h 441"/>
                <a:gd name="T14" fmla="*/ 176 w 374"/>
                <a:gd name="T15" fmla="*/ 45 h 441"/>
                <a:gd name="T16" fmla="*/ 146 w 374"/>
                <a:gd name="T17" fmla="*/ 10 h 441"/>
                <a:gd name="T18" fmla="*/ 128 w 374"/>
                <a:gd name="T19" fmla="*/ 12 h 441"/>
                <a:gd name="T20" fmla="*/ 128 w 374"/>
                <a:gd name="T21" fmla="*/ 12 h 441"/>
                <a:gd name="T22" fmla="*/ 75 w 374"/>
                <a:gd name="T23" fmla="*/ 137 h 441"/>
                <a:gd name="T24" fmla="*/ 54 w 374"/>
                <a:gd name="T25" fmla="*/ 211 h 441"/>
                <a:gd name="T26" fmla="*/ 0 w 374"/>
                <a:gd name="T27" fmla="*/ 350 h 441"/>
                <a:gd name="T28" fmla="*/ 14 w 374"/>
                <a:gd name="T29" fmla="*/ 368 h 441"/>
                <a:gd name="T30" fmla="*/ 51 w 374"/>
                <a:gd name="T31" fmla="*/ 400 h 441"/>
                <a:gd name="T32" fmla="*/ 170 w 374"/>
                <a:gd name="T33" fmla="*/ 439 h 441"/>
                <a:gd name="T34" fmla="*/ 290 w 374"/>
                <a:gd name="T35" fmla="*/ 418 h 441"/>
                <a:gd name="T36" fmla="*/ 352 w 374"/>
                <a:gd name="T37" fmla="*/ 38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" h="441">
                  <a:moveTo>
                    <a:pt x="352" y="389"/>
                  </a:moveTo>
                  <a:cubicBezTo>
                    <a:pt x="366" y="380"/>
                    <a:pt x="374" y="374"/>
                    <a:pt x="374" y="374"/>
                  </a:cubicBezTo>
                  <a:cubicBezTo>
                    <a:pt x="374" y="374"/>
                    <a:pt x="354" y="317"/>
                    <a:pt x="341" y="264"/>
                  </a:cubicBezTo>
                  <a:cubicBezTo>
                    <a:pt x="325" y="198"/>
                    <a:pt x="327" y="154"/>
                    <a:pt x="327" y="154"/>
                  </a:cubicBezTo>
                  <a:cubicBezTo>
                    <a:pt x="284" y="165"/>
                    <a:pt x="288" y="60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71" y="0"/>
                    <a:pt x="253" y="7"/>
                    <a:pt x="253" y="7"/>
                  </a:cubicBezTo>
                  <a:cubicBezTo>
                    <a:pt x="253" y="7"/>
                    <a:pt x="229" y="52"/>
                    <a:pt x="176" y="45"/>
                  </a:cubicBezTo>
                  <a:cubicBezTo>
                    <a:pt x="135" y="39"/>
                    <a:pt x="146" y="10"/>
                    <a:pt x="146" y="10"/>
                  </a:cubicBezTo>
                  <a:cubicBezTo>
                    <a:pt x="146" y="10"/>
                    <a:pt x="139" y="10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02" y="38"/>
                    <a:pt x="89" y="85"/>
                    <a:pt x="75" y="137"/>
                  </a:cubicBezTo>
                  <a:cubicBezTo>
                    <a:pt x="69" y="161"/>
                    <a:pt x="62" y="186"/>
                    <a:pt x="54" y="211"/>
                  </a:cubicBezTo>
                  <a:cubicBezTo>
                    <a:pt x="27" y="289"/>
                    <a:pt x="0" y="350"/>
                    <a:pt x="0" y="350"/>
                  </a:cubicBezTo>
                  <a:cubicBezTo>
                    <a:pt x="0" y="350"/>
                    <a:pt x="4" y="357"/>
                    <a:pt x="14" y="368"/>
                  </a:cubicBezTo>
                  <a:cubicBezTo>
                    <a:pt x="22" y="377"/>
                    <a:pt x="34" y="389"/>
                    <a:pt x="51" y="400"/>
                  </a:cubicBezTo>
                  <a:cubicBezTo>
                    <a:pt x="78" y="420"/>
                    <a:pt x="118" y="438"/>
                    <a:pt x="170" y="439"/>
                  </a:cubicBezTo>
                  <a:cubicBezTo>
                    <a:pt x="216" y="441"/>
                    <a:pt x="257" y="431"/>
                    <a:pt x="290" y="418"/>
                  </a:cubicBezTo>
                  <a:cubicBezTo>
                    <a:pt x="316" y="409"/>
                    <a:pt x="337" y="398"/>
                    <a:pt x="352" y="389"/>
                  </a:cubicBezTo>
                </a:path>
              </a:pathLst>
            </a:custGeom>
            <a:solidFill>
              <a:srgbClr val="59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4" name="Freeform 363">
              <a:extLst>
                <a:ext uri="{FF2B5EF4-FFF2-40B4-BE49-F238E27FC236}">
                  <a16:creationId xmlns:a16="http://schemas.microsoft.com/office/drawing/2014/main" id="{3AEFE13A-5B0E-4AA8-84BF-AD918148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603625"/>
              <a:ext cx="1447800" cy="995362"/>
            </a:xfrm>
            <a:custGeom>
              <a:avLst/>
              <a:gdLst>
                <a:gd name="T0" fmla="*/ 413 w 516"/>
                <a:gd name="T1" fmla="*/ 264 h 355"/>
                <a:gd name="T2" fmla="*/ 468 w 516"/>
                <a:gd name="T3" fmla="*/ 283 h 355"/>
                <a:gd name="T4" fmla="*/ 477 w 516"/>
                <a:gd name="T5" fmla="*/ 280 h 355"/>
                <a:gd name="T6" fmla="*/ 486 w 516"/>
                <a:gd name="T7" fmla="*/ 189 h 355"/>
                <a:gd name="T8" fmla="*/ 457 w 516"/>
                <a:gd name="T9" fmla="*/ 181 h 355"/>
                <a:gd name="T10" fmla="*/ 438 w 516"/>
                <a:gd name="T11" fmla="*/ 191 h 355"/>
                <a:gd name="T12" fmla="*/ 408 w 516"/>
                <a:gd name="T13" fmla="*/ 0 h 355"/>
                <a:gd name="T14" fmla="*/ 348 w 516"/>
                <a:gd name="T15" fmla="*/ 47 h 355"/>
                <a:gd name="T16" fmla="*/ 243 w 516"/>
                <a:gd name="T17" fmla="*/ 77 h 355"/>
                <a:gd name="T18" fmla="*/ 294 w 516"/>
                <a:gd name="T19" fmla="*/ 15 h 355"/>
                <a:gd name="T20" fmla="*/ 294 w 516"/>
                <a:gd name="T21" fmla="*/ 15 h 355"/>
                <a:gd name="T22" fmla="*/ 151 w 516"/>
                <a:gd name="T23" fmla="*/ 84 h 355"/>
                <a:gd name="T24" fmla="*/ 64 w 516"/>
                <a:gd name="T25" fmla="*/ 64 h 355"/>
                <a:gd name="T26" fmla="*/ 122 w 516"/>
                <a:gd name="T27" fmla="*/ 20 h 355"/>
                <a:gd name="T28" fmla="*/ 62 w 516"/>
                <a:gd name="T29" fmla="*/ 38 h 355"/>
                <a:gd name="T30" fmla="*/ 62 w 516"/>
                <a:gd name="T31" fmla="*/ 39 h 355"/>
                <a:gd name="T32" fmla="*/ 33 w 516"/>
                <a:gd name="T33" fmla="*/ 180 h 355"/>
                <a:gd name="T34" fmla="*/ 52 w 516"/>
                <a:gd name="T35" fmla="*/ 290 h 355"/>
                <a:gd name="T36" fmla="*/ 158 w 516"/>
                <a:gd name="T37" fmla="*/ 343 h 355"/>
                <a:gd name="T38" fmla="*/ 259 w 516"/>
                <a:gd name="T39" fmla="*/ 352 h 355"/>
                <a:gd name="T40" fmla="*/ 349 w 516"/>
                <a:gd name="T41" fmla="*/ 326 h 355"/>
                <a:gd name="T42" fmla="*/ 413 w 516"/>
                <a:gd name="T43" fmla="*/ 26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6" h="355">
                  <a:moveTo>
                    <a:pt x="413" y="264"/>
                  </a:moveTo>
                  <a:cubicBezTo>
                    <a:pt x="418" y="271"/>
                    <a:pt x="437" y="290"/>
                    <a:pt x="468" y="283"/>
                  </a:cubicBezTo>
                  <a:cubicBezTo>
                    <a:pt x="471" y="283"/>
                    <a:pt x="474" y="282"/>
                    <a:pt x="477" y="280"/>
                  </a:cubicBezTo>
                  <a:cubicBezTo>
                    <a:pt x="512" y="264"/>
                    <a:pt x="516" y="209"/>
                    <a:pt x="486" y="189"/>
                  </a:cubicBezTo>
                  <a:cubicBezTo>
                    <a:pt x="475" y="182"/>
                    <a:pt x="465" y="180"/>
                    <a:pt x="457" y="181"/>
                  </a:cubicBezTo>
                  <a:cubicBezTo>
                    <a:pt x="449" y="182"/>
                    <a:pt x="443" y="186"/>
                    <a:pt x="438" y="191"/>
                  </a:cubicBezTo>
                  <a:cubicBezTo>
                    <a:pt x="432" y="182"/>
                    <a:pt x="386" y="107"/>
                    <a:pt x="408" y="0"/>
                  </a:cubicBezTo>
                  <a:cubicBezTo>
                    <a:pt x="392" y="16"/>
                    <a:pt x="372" y="33"/>
                    <a:pt x="348" y="47"/>
                  </a:cubicBezTo>
                  <a:cubicBezTo>
                    <a:pt x="296" y="77"/>
                    <a:pt x="249" y="83"/>
                    <a:pt x="243" y="77"/>
                  </a:cubicBezTo>
                  <a:cubicBezTo>
                    <a:pt x="237" y="73"/>
                    <a:pt x="277" y="39"/>
                    <a:pt x="294" y="15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26" y="83"/>
                    <a:pt x="151" y="84"/>
                  </a:cubicBezTo>
                  <a:cubicBezTo>
                    <a:pt x="76" y="85"/>
                    <a:pt x="66" y="72"/>
                    <a:pt x="64" y="64"/>
                  </a:cubicBezTo>
                  <a:cubicBezTo>
                    <a:pt x="63" y="56"/>
                    <a:pt x="115" y="25"/>
                    <a:pt x="122" y="20"/>
                  </a:cubicBezTo>
                  <a:cubicBezTo>
                    <a:pt x="117" y="23"/>
                    <a:pt x="92" y="37"/>
                    <a:pt x="62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36" y="168"/>
                    <a:pt x="33" y="180"/>
                  </a:cubicBezTo>
                  <a:cubicBezTo>
                    <a:pt x="29" y="191"/>
                    <a:pt x="0" y="238"/>
                    <a:pt x="52" y="290"/>
                  </a:cubicBezTo>
                  <a:cubicBezTo>
                    <a:pt x="73" y="312"/>
                    <a:pt x="113" y="331"/>
                    <a:pt x="158" y="343"/>
                  </a:cubicBezTo>
                  <a:cubicBezTo>
                    <a:pt x="190" y="351"/>
                    <a:pt x="225" y="355"/>
                    <a:pt x="259" y="352"/>
                  </a:cubicBezTo>
                  <a:cubicBezTo>
                    <a:pt x="291" y="350"/>
                    <a:pt x="322" y="341"/>
                    <a:pt x="349" y="326"/>
                  </a:cubicBezTo>
                  <a:cubicBezTo>
                    <a:pt x="395" y="298"/>
                    <a:pt x="410" y="270"/>
                    <a:pt x="413" y="264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5" name="Freeform 364">
              <a:extLst>
                <a:ext uri="{FF2B5EF4-FFF2-40B4-BE49-F238E27FC236}">
                  <a16:creationId xmlns:a16="http://schemas.microsoft.com/office/drawing/2014/main" id="{CD0DB997-843A-4085-BB9A-1E94BC65A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3603625"/>
              <a:ext cx="14288" cy="84137"/>
            </a:xfrm>
            <a:custGeom>
              <a:avLst/>
              <a:gdLst>
                <a:gd name="T0" fmla="*/ 5 w 5"/>
                <a:gd name="T1" fmla="*/ 0 h 30"/>
                <a:gd name="T2" fmla="*/ 0 w 5"/>
                <a:gd name="T3" fmla="*/ 30 h 30"/>
                <a:gd name="T4" fmla="*/ 0 w 5"/>
                <a:gd name="T5" fmla="*/ 30 h 30"/>
                <a:gd name="T6" fmla="*/ 5 w 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0">
                  <a:moveTo>
                    <a:pt x="5" y="0"/>
                  </a:moveTo>
                  <a:cubicBezTo>
                    <a:pt x="3" y="11"/>
                    <a:pt x="1" y="2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1"/>
                    <a:pt x="3" y="11"/>
                    <a:pt x="5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6" name="Freeform 365">
              <a:extLst>
                <a:ext uri="{FF2B5EF4-FFF2-40B4-BE49-F238E27FC236}">
                  <a16:creationId xmlns:a16="http://schemas.microsoft.com/office/drawing/2014/main" id="{20619484-8BCF-4ADB-B3EF-B8BE01D0A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288" y="3735388"/>
              <a:ext cx="252413" cy="90487"/>
            </a:xfrm>
            <a:custGeom>
              <a:avLst/>
              <a:gdLst>
                <a:gd name="T0" fmla="*/ 65 w 90"/>
                <a:gd name="T1" fmla="*/ 13 h 32"/>
                <a:gd name="T2" fmla="*/ 0 w 90"/>
                <a:gd name="T3" fmla="*/ 32 h 32"/>
                <a:gd name="T4" fmla="*/ 0 w 90"/>
                <a:gd name="T5" fmla="*/ 32 h 32"/>
                <a:gd name="T6" fmla="*/ 65 w 90"/>
                <a:gd name="T7" fmla="*/ 13 h 32"/>
                <a:gd name="T8" fmla="*/ 65 w 90"/>
                <a:gd name="T9" fmla="*/ 13 h 32"/>
                <a:gd name="T10" fmla="*/ 65 w 90"/>
                <a:gd name="T11" fmla="*/ 13 h 32"/>
                <a:gd name="T12" fmla="*/ 65 w 90"/>
                <a:gd name="T13" fmla="*/ 13 h 32"/>
                <a:gd name="T14" fmla="*/ 65 w 90"/>
                <a:gd name="T15" fmla="*/ 13 h 32"/>
                <a:gd name="T16" fmla="*/ 65 w 90"/>
                <a:gd name="T17" fmla="*/ 13 h 32"/>
                <a:gd name="T18" fmla="*/ 65 w 90"/>
                <a:gd name="T19" fmla="*/ 13 h 32"/>
                <a:gd name="T20" fmla="*/ 65 w 90"/>
                <a:gd name="T21" fmla="*/ 13 h 32"/>
                <a:gd name="T22" fmla="*/ 65 w 90"/>
                <a:gd name="T23" fmla="*/ 13 h 32"/>
                <a:gd name="T24" fmla="*/ 65 w 90"/>
                <a:gd name="T25" fmla="*/ 13 h 32"/>
                <a:gd name="T26" fmla="*/ 66 w 90"/>
                <a:gd name="T27" fmla="*/ 13 h 32"/>
                <a:gd name="T28" fmla="*/ 65 w 90"/>
                <a:gd name="T29" fmla="*/ 13 h 32"/>
                <a:gd name="T30" fmla="*/ 66 w 90"/>
                <a:gd name="T31" fmla="*/ 13 h 32"/>
                <a:gd name="T32" fmla="*/ 66 w 90"/>
                <a:gd name="T33" fmla="*/ 13 h 32"/>
                <a:gd name="T34" fmla="*/ 66 w 90"/>
                <a:gd name="T35" fmla="*/ 13 h 32"/>
                <a:gd name="T36" fmla="*/ 66 w 90"/>
                <a:gd name="T37" fmla="*/ 13 h 32"/>
                <a:gd name="T38" fmla="*/ 66 w 90"/>
                <a:gd name="T39" fmla="*/ 13 h 32"/>
                <a:gd name="T40" fmla="*/ 66 w 90"/>
                <a:gd name="T41" fmla="*/ 13 h 32"/>
                <a:gd name="T42" fmla="*/ 66 w 90"/>
                <a:gd name="T43" fmla="*/ 13 h 32"/>
                <a:gd name="T44" fmla="*/ 89 w 90"/>
                <a:gd name="T45" fmla="*/ 1 h 32"/>
                <a:gd name="T46" fmla="*/ 89 w 90"/>
                <a:gd name="T47" fmla="*/ 1 h 32"/>
                <a:gd name="T48" fmla="*/ 89 w 90"/>
                <a:gd name="T49" fmla="*/ 1 h 32"/>
                <a:gd name="T50" fmla="*/ 89 w 90"/>
                <a:gd name="T51" fmla="*/ 1 h 32"/>
                <a:gd name="T52" fmla="*/ 89 w 90"/>
                <a:gd name="T53" fmla="*/ 1 h 32"/>
                <a:gd name="T54" fmla="*/ 89 w 90"/>
                <a:gd name="T55" fmla="*/ 1 h 32"/>
                <a:gd name="T56" fmla="*/ 89 w 90"/>
                <a:gd name="T57" fmla="*/ 0 h 32"/>
                <a:gd name="T58" fmla="*/ 89 w 90"/>
                <a:gd name="T59" fmla="*/ 1 h 32"/>
                <a:gd name="T60" fmla="*/ 89 w 90"/>
                <a:gd name="T61" fmla="*/ 0 h 32"/>
                <a:gd name="T62" fmla="*/ 89 w 90"/>
                <a:gd name="T63" fmla="*/ 0 h 32"/>
                <a:gd name="T64" fmla="*/ 89 w 90"/>
                <a:gd name="T65" fmla="*/ 0 h 32"/>
                <a:gd name="T66" fmla="*/ 89 w 90"/>
                <a:gd name="T67" fmla="*/ 0 h 32"/>
                <a:gd name="T68" fmla="*/ 90 w 90"/>
                <a:gd name="T69" fmla="*/ 0 h 32"/>
                <a:gd name="T70" fmla="*/ 90 w 90"/>
                <a:gd name="T71" fmla="*/ 0 h 32"/>
                <a:gd name="T72" fmla="*/ 90 w 90"/>
                <a:gd name="T73" fmla="*/ 0 h 32"/>
                <a:gd name="T74" fmla="*/ 90 w 90"/>
                <a:gd name="T75" fmla="*/ 0 h 32"/>
                <a:gd name="T76" fmla="*/ 90 w 90"/>
                <a:gd name="T77" fmla="*/ 0 h 32"/>
                <a:gd name="T78" fmla="*/ 90 w 90"/>
                <a:gd name="T7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32">
                  <a:moveTo>
                    <a:pt x="65" y="13"/>
                  </a:moveTo>
                  <a:cubicBezTo>
                    <a:pt x="38" y="25"/>
                    <a:pt x="14" y="3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4" y="31"/>
                    <a:pt x="38" y="25"/>
                    <a:pt x="65" y="13"/>
                  </a:cubicBezTo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66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6" y="13"/>
                  </a:cubicBezTo>
                  <a:moveTo>
                    <a:pt x="66" y="13"/>
                  </a:move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moveTo>
                    <a:pt x="66" y="13"/>
                  </a:move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moveTo>
                    <a:pt x="89" y="1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moveTo>
                    <a:pt x="89" y="1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moveTo>
                    <a:pt x="89" y="0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0"/>
                  </a:cubicBezTo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moveTo>
                    <a:pt x="9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moveTo>
                    <a:pt x="9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7" name="Freeform 366">
              <a:extLst>
                <a:ext uri="{FF2B5EF4-FFF2-40B4-BE49-F238E27FC236}">
                  <a16:creationId xmlns:a16="http://schemas.microsoft.com/office/drawing/2014/main" id="{7A15D913-051F-4444-8A6A-E4E17EE9B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603625"/>
              <a:ext cx="420688" cy="230187"/>
            </a:xfrm>
            <a:custGeom>
              <a:avLst/>
              <a:gdLst>
                <a:gd name="T0" fmla="*/ 150 w 150"/>
                <a:gd name="T1" fmla="*/ 0 h 82"/>
                <a:gd name="T2" fmla="*/ 90 w 150"/>
                <a:gd name="T3" fmla="*/ 47 h 82"/>
                <a:gd name="T4" fmla="*/ 90 w 150"/>
                <a:gd name="T5" fmla="*/ 47 h 82"/>
                <a:gd name="T6" fmla="*/ 90 w 150"/>
                <a:gd name="T7" fmla="*/ 47 h 82"/>
                <a:gd name="T8" fmla="*/ 90 w 150"/>
                <a:gd name="T9" fmla="*/ 47 h 82"/>
                <a:gd name="T10" fmla="*/ 90 w 150"/>
                <a:gd name="T11" fmla="*/ 47 h 82"/>
                <a:gd name="T12" fmla="*/ 90 w 150"/>
                <a:gd name="T13" fmla="*/ 47 h 82"/>
                <a:gd name="T14" fmla="*/ 89 w 150"/>
                <a:gd name="T15" fmla="*/ 47 h 82"/>
                <a:gd name="T16" fmla="*/ 89 w 150"/>
                <a:gd name="T17" fmla="*/ 47 h 82"/>
                <a:gd name="T18" fmla="*/ 89 w 150"/>
                <a:gd name="T19" fmla="*/ 47 h 82"/>
                <a:gd name="T20" fmla="*/ 89 w 150"/>
                <a:gd name="T21" fmla="*/ 48 h 82"/>
                <a:gd name="T22" fmla="*/ 89 w 150"/>
                <a:gd name="T23" fmla="*/ 48 h 82"/>
                <a:gd name="T24" fmla="*/ 89 w 150"/>
                <a:gd name="T25" fmla="*/ 48 h 82"/>
                <a:gd name="T26" fmla="*/ 89 w 150"/>
                <a:gd name="T27" fmla="*/ 48 h 82"/>
                <a:gd name="T28" fmla="*/ 89 w 150"/>
                <a:gd name="T29" fmla="*/ 48 h 82"/>
                <a:gd name="T30" fmla="*/ 66 w 150"/>
                <a:gd name="T31" fmla="*/ 60 h 82"/>
                <a:gd name="T32" fmla="*/ 66 w 150"/>
                <a:gd name="T33" fmla="*/ 60 h 82"/>
                <a:gd name="T34" fmla="*/ 66 w 150"/>
                <a:gd name="T35" fmla="*/ 60 h 82"/>
                <a:gd name="T36" fmla="*/ 66 w 150"/>
                <a:gd name="T37" fmla="*/ 60 h 82"/>
                <a:gd name="T38" fmla="*/ 66 w 150"/>
                <a:gd name="T39" fmla="*/ 60 h 82"/>
                <a:gd name="T40" fmla="*/ 65 w 150"/>
                <a:gd name="T41" fmla="*/ 60 h 82"/>
                <a:gd name="T42" fmla="*/ 65 w 150"/>
                <a:gd name="T43" fmla="*/ 60 h 82"/>
                <a:gd name="T44" fmla="*/ 65 w 150"/>
                <a:gd name="T45" fmla="*/ 60 h 82"/>
                <a:gd name="T46" fmla="*/ 65 w 150"/>
                <a:gd name="T47" fmla="*/ 60 h 82"/>
                <a:gd name="T48" fmla="*/ 65 w 150"/>
                <a:gd name="T49" fmla="*/ 60 h 82"/>
                <a:gd name="T50" fmla="*/ 65 w 150"/>
                <a:gd name="T51" fmla="*/ 60 h 82"/>
                <a:gd name="T52" fmla="*/ 65 w 150"/>
                <a:gd name="T53" fmla="*/ 60 h 82"/>
                <a:gd name="T54" fmla="*/ 65 w 150"/>
                <a:gd name="T55" fmla="*/ 60 h 82"/>
                <a:gd name="T56" fmla="*/ 0 w 150"/>
                <a:gd name="T57" fmla="*/ 79 h 82"/>
                <a:gd name="T58" fmla="*/ 24 w 150"/>
                <a:gd name="T59" fmla="*/ 82 h 82"/>
                <a:gd name="T60" fmla="*/ 145 w 150"/>
                <a:gd name="T61" fmla="*/ 30 h 82"/>
                <a:gd name="T62" fmla="*/ 150 w 150"/>
                <a:gd name="T63" fmla="*/ 0 h 82"/>
                <a:gd name="T64" fmla="*/ 150 w 150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82">
                  <a:moveTo>
                    <a:pt x="150" y="0"/>
                  </a:moveTo>
                  <a:cubicBezTo>
                    <a:pt x="134" y="16"/>
                    <a:pt x="114" y="33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1" y="52"/>
                    <a:pt x="73" y="56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38" y="72"/>
                    <a:pt x="14" y="78"/>
                    <a:pt x="0" y="79"/>
                  </a:cubicBezTo>
                  <a:cubicBezTo>
                    <a:pt x="8" y="81"/>
                    <a:pt x="16" y="82"/>
                    <a:pt x="24" y="82"/>
                  </a:cubicBezTo>
                  <a:cubicBezTo>
                    <a:pt x="67" y="82"/>
                    <a:pt x="108" y="55"/>
                    <a:pt x="145" y="30"/>
                  </a:cubicBezTo>
                  <a:cubicBezTo>
                    <a:pt x="146" y="21"/>
                    <a:pt x="148" y="11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8" name="Freeform 367">
              <a:extLst>
                <a:ext uri="{FF2B5EF4-FFF2-40B4-BE49-F238E27FC236}">
                  <a16:creationId xmlns:a16="http://schemas.microsoft.com/office/drawing/2014/main" id="{4380F495-0D41-4C58-9BB7-F85473D9A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3646488"/>
              <a:ext cx="585788" cy="193675"/>
            </a:xfrm>
            <a:custGeom>
              <a:avLst/>
              <a:gdLst>
                <a:gd name="T0" fmla="*/ 209 w 209"/>
                <a:gd name="T1" fmla="*/ 0 h 69"/>
                <a:gd name="T2" fmla="*/ 66 w 209"/>
                <a:gd name="T3" fmla="*/ 69 h 69"/>
                <a:gd name="T4" fmla="*/ 59 w 209"/>
                <a:gd name="T5" fmla="*/ 69 h 69"/>
                <a:gd name="T6" fmla="*/ 0 w 209"/>
                <a:gd name="T7" fmla="*/ 64 h 69"/>
                <a:gd name="T8" fmla="*/ 0 w 209"/>
                <a:gd name="T9" fmla="*/ 64 h 69"/>
                <a:gd name="T10" fmla="*/ 59 w 209"/>
                <a:gd name="T11" fmla="*/ 69 h 69"/>
                <a:gd name="T12" fmla="*/ 66 w 209"/>
                <a:gd name="T13" fmla="*/ 69 h 69"/>
                <a:gd name="T14" fmla="*/ 209 w 209"/>
                <a:gd name="T15" fmla="*/ 0 h 69"/>
                <a:gd name="T16" fmla="*/ 209 w 209"/>
                <a:gd name="T17" fmla="*/ 0 h 69"/>
                <a:gd name="T18" fmla="*/ 209 w 209"/>
                <a:gd name="T19" fmla="*/ 0 h 69"/>
                <a:gd name="T20" fmla="*/ 209 w 209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69">
                  <a:moveTo>
                    <a:pt x="209" y="0"/>
                  </a:moveTo>
                  <a:cubicBezTo>
                    <a:pt x="209" y="0"/>
                    <a:pt x="141" y="68"/>
                    <a:pt x="66" y="69"/>
                  </a:cubicBezTo>
                  <a:cubicBezTo>
                    <a:pt x="64" y="69"/>
                    <a:pt x="61" y="69"/>
                    <a:pt x="59" y="69"/>
                  </a:cubicBezTo>
                  <a:cubicBezTo>
                    <a:pt x="30" y="69"/>
                    <a:pt x="12" y="67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" y="67"/>
                    <a:pt x="30" y="69"/>
                    <a:pt x="59" y="69"/>
                  </a:cubicBezTo>
                  <a:cubicBezTo>
                    <a:pt x="61" y="69"/>
                    <a:pt x="64" y="69"/>
                    <a:pt x="66" y="69"/>
                  </a:cubicBezTo>
                  <a:cubicBezTo>
                    <a:pt x="141" y="68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9" name="Freeform 368">
              <a:extLst>
                <a:ext uri="{FF2B5EF4-FFF2-40B4-BE49-F238E27FC236}">
                  <a16:creationId xmlns:a16="http://schemas.microsoft.com/office/drawing/2014/main" id="{05ABF975-B210-4E42-B5DC-6D019A4DC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5" y="3752850"/>
              <a:ext cx="47625" cy="55562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  <a:gd name="T4" fmla="*/ 0 w 17"/>
                <a:gd name="T5" fmla="*/ 20 h 20"/>
                <a:gd name="T6" fmla="*/ 17 w 1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9" y="8"/>
                    <a:pt x="2" y="16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6"/>
                    <a:pt x="9" y="8"/>
                    <a:pt x="17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0" name="Freeform 369">
              <a:extLst>
                <a:ext uri="{FF2B5EF4-FFF2-40B4-BE49-F238E27FC236}">
                  <a16:creationId xmlns:a16="http://schemas.microsoft.com/office/drawing/2014/main" id="{F385D057-EC1F-4D6F-B05C-F55A32B09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3646488"/>
              <a:ext cx="585788" cy="217487"/>
            </a:xfrm>
            <a:custGeom>
              <a:avLst/>
              <a:gdLst>
                <a:gd name="T0" fmla="*/ 209 w 209"/>
                <a:gd name="T1" fmla="*/ 0 h 78"/>
                <a:gd name="T2" fmla="*/ 66 w 209"/>
                <a:gd name="T3" fmla="*/ 69 h 78"/>
                <a:gd name="T4" fmla="*/ 59 w 209"/>
                <a:gd name="T5" fmla="*/ 69 h 78"/>
                <a:gd name="T6" fmla="*/ 0 w 209"/>
                <a:gd name="T7" fmla="*/ 64 h 78"/>
                <a:gd name="T8" fmla="*/ 62 w 209"/>
                <a:gd name="T9" fmla="*/ 78 h 78"/>
                <a:gd name="T10" fmla="*/ 158 w 209"/>
                <a:gd name="T11" fmla="*/ 58 h 78"/>
                <a:gd name="T12" fmla="*/ 175 w 209"/>
                <a:gd name="T13" fmla="*/ 38 h 78"/>
                <a:gd name="T14" fmla="*/ 209 w 209"/>
                <a:gd name="T15" fmla="*/ 0 h 78"/>
                <a:gd name="T16" fmla="*/ 209 w 2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78">
                  <a:moveTo>
                    <a:pt x="209" y="0"/>
                  </a:moveTo>
                  <a:cubicBezTo>
                    <a:pt x="209" y="0"/>
                    <a:pt x="141" y="68"/>
                    <a:pt x="66" y="69"/>
                  </a:cubicBezTo>
                  <a:cubicBezTo>
                    <a:pt x="64" y="69"/>
                    <a:pt x="61" y="69"/>
                    <a:pt x="59" y="69"/>
                  </a:cubicBezTo>
                  <a:cubicBezTo>
                    <a:pt x="30" y="69"/>
                    <a:pt x="12" y="67"/>
                    <a:pt x="0" y="64"/>
                  </a:cubicBezTo>
                  <a:cubicBezTo>
                    <a:pt x="19" y="74"/>
                    <a:pt x="40" y="78"/>
                    <a:pt x="62" y="78"/>
                  </a:cubicBezTo>
                  <a:cubicBezTo>
                    <a:pt x="94" y="78"/>
                    <a:pt x="128" y="69"/>
                    <a:pt x="158" y="58"/>
                  </a:cubicBezTo>
                  <a:cubicBezTo>
                    <a:pt x="160" y="54"/>
                    <a:pt x="167" y="46"/>
                    <a:pt x="175" y="38"/>
                  </a:cubicBezTo>
                  <a:cubicBezTo>
                    <a:pt x="186" y="26"/>
                    <a:pt x="201" y="12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1" name="Freeform 370">
              <a:extLst>
                <a:ext uri="{FF2B5EF4-FFF2-40B4-BE49-F238E27FC236}">
                  <a16:creationId xmlns:a16="http://schemas.microsoft.com/office/drawing/2014/main" id="{856E6482-A820-4AB6-918E-4493EEB5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705225"/>
              <a:ext cx="55563" cy="38100"/>
            </a:xfrm>
            <a:custGeom>
              <a:avLst/>
              <a:gdLst>
                <a:gd name="T0" fmla="*/ 20 w 20"/>
                <a:gd name="T1" fmla="*/ 0 h 14"/>
                <a:gd name="T2" fmla="*/ 0 w 20"/>
                <a:gd name="T3" fmla="*/ 14 h 14"/>
                <a:gd name="T4" fmla="*/ 0 w 20"/>
                <a:gd name="T5" fmla="*/ 14 h 14"/>
                <a:gd name="T6" fmla="*/ 20 w 2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cubicBezTo>
                    <a:pt x="13" y="5"/>
                    <a:pt x="6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0"/>
                    <a:pt x="13" y="5"/>
                    <a:pt x="20" y="0"/>
                  </a:cubicBezTo>
                </a:path>
              </a:pathLst>
            </a:custGeom>
            <a:solidFill>
              <a:srgbClr val="BD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2" name="Freeform 371">
              <a:extLst>
                <a:ext uri="{FF2B5EF4-FFF2-40B4-BE49-F238E27FC236}">
                  <a16:creationId xmlns:a16="http://schemas.microsoft.com/office/drawing/2014/main" id="{E899A1EF-0300-4A28-833C-439AF0719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425" y="3713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3" name="Freeform 372">
              <a:extLst>
                <a:ext uri="{FF2B5EF4-FFF2-40B4-BE49-F238E27FC236}">
                  <a16:creationId xmlns:a16="http://schemas.microsoft.com/office/drawing/2014/main" id="{4D33C807-5274-441A-A188-690D6B28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3659188"/>
              <a:ext cx="173038" cy="84137"/>
            </a:xfrm>
            <a:custGeom>
              <a:avLst/>
              <a:gdLst>
                <a:gd name="T0" fmla="*/ 62 w 62"/>
                <a:gd name="T1" fmla="*/ 0 h 30"/>
                <a:gd name="T2" fmla="*/ 2 w 62"/>
                <a:gd name="T3" fmla="*/ 18 h 30"/>
                <a:gd name="T4" fmla="*/ 2 w 62"/>
                <a:gd name="T5" fmla="*/ 19 h 30"/>
                <a:gd name="T6" fmla="*/ 2 w 62"/>
                <a:gd name="T7" fmla="*/ 19 h 30"/>
                <a:gd name="T8" fmla="*/ 2 w 62"/>
                <a:gd name="T9" fmla="*/ 19 h 30"/>
                <a:gd name="T10" fmla="*/ 2 w 62"/>
                <a:gd name="T11" fmla="*/ 19 h 30"/>
                <a:gd name="T12" fmla="*/ 2 w 62"/>
                <a:gd name="T13" fmla="*/ 19 h 30"/>
                <a:gd name="T14" fmla="*/ 2 w 62"/>
                <a:gd name="T15" fmla="*/ 19 h 30"/>
                <a:gd name="T16" fmla="*/ 2 w 62"/>
                <a:gd name="T17" fmla="*/ 19 h 30"/>
                <a:gd name="T18" fmla="*/ 2 w 62"/>
                <a:gd name="T19" fmla="*/ 19 h 30"/>
                <a:gd name="T20" fmla="*/ 2 w 62"/>
                <a:gd name="T21" fmla="*/ 19 h 30"/>
                <a:gd name="T22" fmla="*/ 2 w 62"/>
                <a:gd name="T23" fmla="*/ 19 h 30"/>
                <a:gd name="T24" fmla="*/ 2 w 62"/>
                <a:gd name="T25" fmla="*/ 19 h 30"/>
                <a:gd name="T26" fmla="*/ 2 w 62"/>
                <a:gd name="T27" fmla="*/ 19 h 30"/>
                <a:gd name="T28" fmla="*/ 2 w 62"/>
                <a:gd name="T29" fmla="*/ 19 h 30"/>
                <a:gd name="T30" fmla="*/ 2 w 62"/>
                <a:gd name="T31" fmla="*/ 19 h 30"/>
                <a:gd name="T32" fmla="*/ 2 w 62"/>
                <a:gd name="T33" fmla="*/ 19 h 30"/>
                <a:gd name="T34" fmla="*/ 2 w 62"/>
                <a:gd name="T35" fmla="*/ 19 h 30"/>
                <a:gd name="T36" fmla="*/ 2 w 62"/>
                <a:gd name="T37" fmla="*/ 19 h 30"/>
                <a:gd name="T38" fmla="*/ 2 w 62"/>
                <a:gd name="T39" fmla="*/ 19 h 30"/>
                <a:gd name="T40" fmla="*/ 2 w 62"/>
                <a:gd name="T41" fmla="*/ 19 h 30"/>
                <a:gd name="T42" fmla="*/ 2 w 62"/>
                <a:gd name="T43" fmla="*/ 19 h 30"/>
                <a:gd name="T44" fmla="*/ 2 w 62"/>
                <a:gd name="T45" fmla="*/ 19 h 30"/>
                <a:gd name="T46" fmla="*/ 2 w 62"/>
                <a:gd name="T47" fmla="*/ 19 h 30"/>
                <a:gd name="T48" fmla="*/ 2 w 62"/>
                <a:gd name="T49" fmla="*/ 19 h 30"/>
                <a:gd name="T50" fmla="*/ 2 w 62"/>
                <a:gd name="T51" fmla="*/ 19 h 30"/>
                <a:gd name="T52" fmla="*/ 2 w 62"/>
                <a:gd name="T53" fmla="*/ 19 h 30"/>
                <a:gd name="T54" fmla="*/ 2 w 62"/>
                <a:gd name="T55" fmla="*/ 19 h 30"/>
                <a:gd name="T56" fmla="*/ 2 w 62"/>
                <a:gd name="T57" fmla="*/ 19 h 30"/>
                <a:gd name="T58" fmla="*/ 0 w 62"/>
                <a:gd name="T59" fmla="*/ 28 h 30"/>
                <a:gd name="T60" fmla="*/ 17 w 62"/>
                <a:gd name="T61" fmla="*/ 30 h 30"/>
                <a:gd name="T62" fmla="*/ 37 w 62"/>
                <a:gd name="T63" fmla="*/ 16 h 30"/>
                <a:gd name="T64" fmla="*/ 62 w 62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30">
                  <a:moveTo>
                    <a:pt x="62" y="0"/>
                  </a:moveTo>
                  <a:cubicBezTo>
                    <a:pt x="57" y="3"/>
                    <a:pt x="32" y="17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1" y="23"/>
                    <a:pt x="0" y="28"/>
                  </a:cubicBezTo>
                  <a:cubicBezTo>
                    <a:pt x="5" y="29"/>
                    <a:pt x="11" y="30"/>
                    <a:pt x="17" y="30"/>
                  </a:cubicBezTo>
                  <a:cubicBezTo>
                    <a:pt x="23" y="26"/>
                    <a:pt x="30" y="21"/>
                    <a:pt x="37" y="16"/>
                  </a:cubicBezTo>
                  <a:cubicBezTo>
                    <a:pt x="48" y="9"/>
                    <a:pt x="59" y="2"/>
                    <a:pt x="62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4" name="Freeform 373">
              <a:extLst>
                <a:ext uri="{FF2B5EF4-FFF2-40B4-BE49-F238E27FC236}">
                  <a16:creationId xmlns:a16="http://schemas.microsoft.com/office/drawing/2014/main" id="{1B486D44-452F-497A-9FE4-3BCA58F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6503988"/>
              <a:ext cx="303213" cy="346075"/>
            </a:xfrm>
            <a:custGeom>
              <a:avLst/>
              <a:gdLst>
                <a:gd name="T0" fmla="*/ 13 w 108"/>
                <a:gd name="T1" fmla="*/ 62 h 123"/>
                <a:gd name="T2" fmla="*/ 13 w 108"/>
                <a:gd name="T3" fmla="*/ 118 h 123"/>
                <a:gd name="T4" fmla="*/ 105 w 108"/>
                <a:gd name="T5" fmla="*/ 33 h 123"/>
                <a:gd name="T6" fmla="*/ 90 w 108"/>
                <a:gd name="T7" fmla="*/ 0 h 123"/>
                <a:gd name="T8" fmla="*/ 89 w 108"/>
                <a:gd name="T9" fmla="*/ 1 h 123"/>
                <a:gd name="T10" fmla="*/ 13 w 108"/>
                <a:gd name="T11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23">
                  <a:moveTo>
                    <a:pt x="13" y="62"/>
                  </a:moveTo>
                  <a:cubicBezTo>
                    <a:pt x="13" y="62"/>
                    <a:pt x="0" y="113"/>
                    <a:pt x="13" y="118"/>
                  </a:cubicBezTo>
                  <a:cubicBezTo>
                    <a:pt x="25" y="123"/>
                    <a:pt x="100" y="50"/>
                    <a:pt x="105" y="33"/>
                  </a:cubicBezTo>
                  <a:cubicBezTo>
                    <a:pt x="108" y="23"/>
                    <a:pt x="101" y="15"/>
                    <a:pt x="90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64" y="42"/>
                    <a:pt x="13" y="62"/>
                  </a:cubicBezTo>
                </a:path>
              </a:pathLst>
            </a:custGeom>
            <a:solidFill>
              <a:srgbClr val="7E8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5" name="Freeform 374">
              <a:extLst>
                <a:ext uri="{FF2B5EF4-FFF2-40B4-BE49-F238E27FC236}">
                  <a16:creationId xmlns:a16="http://schemas.microsoft.com/office/drawing/2014/main" id="{44089EA8-02B0-4603-B60B-53619E82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6453188"/>
              <a:ext cx="260350" cy="225425"/>
            </a:xfrm>
            <a:custGeom>
              <a:avLst/>
              <a:gdLst>
                <a:gd name="T0" fmla="*/ 0 w 93"/>
                <a:gd name="T1" fmla="*/ 66 h 80"/>
                <a:gd name="T2" fmla="*/ 16 w 93"/>
                <a:gd name="T3" fmla="*/ 80 h 80"/>
                <a:gd name="T4" fmla="*/ 92 w 93"/>
                <a:gd name="T5" fmla="*/ 19 h 80"/>
                <a:gd name="T6" fmla="*/ 93 w 93"/>
                <a:gd name="T7" fmla="*/ 18 h 80"/>
                <a:gd name="T8" fmla="*/ 80 w 93"/>
                <a:gd name="T9" fmla="*/ 0 h 80"/>
                <a:gd name="T10" fmla="*/ 80 w 93"/>
                <a:gd name="T11" fmla="*/ 0 h 80"/>
                <a:gd name="T12" fmla="*/ 0 w 93"/>
                <a:gd name="T1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0" y="66"/>
                  </a:moveTo>
                  <a:cubicBezTo>
                    <a:pt x="9" y="75"/>
                    <a:pt x="16" y="80"/>
                    <a:pt x="16" y="80"/>
                  </a:cubicBezTo>
                  <a:cubicBezTo>
                    <a:pt x="67" y="60"/>
                    <a:pt x="92" y="19"/>
                    <a:pt x="92" y="19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89" y="13"/>
                    <a:pt x="85" y="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46" y="49"/>
                    <a:pt x="0" y="66"/>
                  </a:cubicBezTo>
                </a:path>
              </a:pathLst>
            </a:custGeom>
            <a:solidFill>
              <a:srgbClr val="479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6" name="Freeform 375">
              <a:extLst>
                <a:ext uri="{FF2B5EF4-FFF2-40B4-BE49-F238E27FC236}">
                  <a16:creationId xmlns:a16="http://schemas.microsoft.com/office/drawing/2014/main" id="{9F2E3981-4A38-4A96-A13C-0FEEC3FCF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65650"/>
              <a:ext cx="338138" cy="263525"/>
            </a:xfrm>
            <a:custGeom>
              <a:avLst/>
              <a:gdLst>
                <a:gd name="T0" fmla="*/ 11 w 120"/>
                <a:gd name="T1" fmla="*/ 52 h 94"/>
                <a:gd name="T2" fmla="*/ 41 w 120"/>
                <a:gd name="T3" fmla="*/ 87 h 94"/>
                <a:gd name="T4" fmla="*/ 118 w 120"/>
                <a:gd name="T5" fmla="*/ 49 h 94"/>
                <a:gd name="T6" fmla="*/ 120 w 120"/>
                <a:gd name="T7" fmla="*/ 9 h 94"/>
                <a:gd name="T8" fmla="*/ 19 w 120"/>
                <a:gd name="T9" fmla="*/ 0 h 94"/>
                <a:gd name="T10" fmla="*/ 11 w 120"/>
                <a:gd name="T11" fmla="*/ 5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4">
                  <a:moveTo>
                    <a:pt x="11" y="52"/>
                  </a:moveTo>
                  <a:cubicBezTo>
                    <a:pt x="11" y="52"/>
                    <a:pt x="0" y="81"/>
                    <a:pt x="41" y="87"/>
                  </a:cubicBezTo>
                  <a:cubicBezTo>
                    <a:pt x="94" y="94"/>
                    <a:pt x="118" y="49"/>
                    <a:pt x="118" y="49"/>
                  </a:cubicBezTo>
                  <a:cubicBezTo>
                    <a:pt x="116" y="39"/>
                    <a:pt x="120" y="13"/>
                    <a:pt x="120" y="9"/>
                  </a:cubicBezTo>
                  <a:cubicBezTo>
                    <a:pt x="86" y="12"/>
                    <a:pt x="51" y="8"/>
                    <a:pt x="19" y="0"/>
                  </a:cubicBezTo>
                  <a:cubicBezTo>
                    <a:pt x="15" y="22"/>
                    <a:pt x="11" y="52"/>
                    <a:pt x="11" y="52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7" name="Freeform 376">
              <a:extLst>
                <a:ext uri="{FF2B5EF4-FFF2-40B4-BE49-F238E27FC236}">
                  <a16:creationId xmlns:a16="http://schemas.microsoft.com/office/drawing/2014/main" id="{1E77493B-0ADD-4DD3-A1B7-0DE3EDC7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4565650"/>
              <a:ext cx="217488" cy="28575"/>
            </a:xfrm>
            <a:custGeom>
              <a:avLst/>
              <a:gdLst>
                <a:gd name="T0" fmla="*/ 0 w 77"/>
                <a:gd name="T1" fmla="*/ 0 h 10"/>
                <a:gd name="T2" fmla="*/ 77 w 77"/>
                <a:gd name="T3" fmla="*/ 10 h 10"/>
                <a:gd name="T4" fmla="*/ 0 w 7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">
                  <a:moveTo>
                    <a:pt x="0" y="0"/>
                  </a:moveTo>
                  <a:cubicBezTo>
                    <a:pt x="25" y="6"/>
                    <a:pt x="51" y="10"/>
                    <a:pt x="77" y="10"/>
                  </a:cubicBezTo>
                  <a:cubicBezTo>
                    <a:pt x="51" y="10"/>
                    <a:pt x="25" y="6"/>
                    <a:pt x="0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8" name="Freeform 377">
              <a:extLst>
                <a:ext uri="{FF2B5EF4-FFF2-40B4-BE49-F238E27FC236}">
                  <a16:creationId xmlns:a16="http://schemas.microsoft.com/office/drawing/2014/main" id="{F43D0CF6-AD6F-471B-BD16-6372BEEC7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288" y="4591050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9" name="Freeform 378">
              <a:extLst>
                <a:ext uri="{FF2B5EF4-FFF2-40B4-BE49-F238E27FC236}">
                  <a16:creationId xmlns:a16="http://schemas.microsoft.com/office/drawing/2014/main" id="{188F9AE8-8BD9-4B6F-BEFE-90E81C4E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4565650"/>
              <a:ext cx="295275" cy="73025"/>
            </a:xfrm>
            <a:custGeom>
              <a:avLst/>
              <a:gdLst>
                <a:gd name="T0" fmla="*/ 4 w 105"/>
                <a:gd name="T1" fmla="*/ 0 h 26"/>
                <a:gd name="T2" fmla="*/ 4 w 105"/>
                <a:gd name="T3" fmla="*/ 0 h 26"/>
                <a:gd name="T4" fmla="*/ 4 w 105"/>
                <a:gd name="T5" fmla="*/ 0 h 26"/>
                <a:gd name="T6" fmla="*/ 0 w 105"/>
                <a:gd name="T7" fmla="*/ 25 h 26"/>
                <a:gd name="T8" fmla="*/ 21 w 105"/>
                <a:gd name="T9" fmla="*/ 26 h 26"/>
                <a:gd name="T10" fmla="*/ 105 w 105"/>
                <a:gd name="T11" fmla="*/ 12 h 26"/>
                <a:gd name="T12" fmla="*/ 105 w 105"/>
                <a:gd name="T13" fmla="*/ 9 h 26"/>
                <a:gd name="T14" fmla="*/ 105 w 105"/>
                <a:gd name="T15" fmla="*/ 9 h 26"/>
                <a:gd name="T16" fmla="*/ 105 w 105"/>
                <a:gd name="T17" fmla="*/ 9 h 26"/>
                <a:gd name="T18" fmla="*/ 105 w 105"/>
                <a:gd name="T19" fmla="*/ 9 h 26"/>
                <a:gd name="T20" fmla="*/ 104 w 105"/>
                <a:gd name="T21" fmla="*/ 9 h 26"/>
                <a:gd name="T22" fmla="*/ 104 w 105"/>
                <a:gd name="T23" fmla="*/ 9 h 26"/>
                <a:gd name="T24" fmla="*/ 104 w 105"/>
                <a:gd name="T25" fmla="*/ 9 h 26"/>
                <a:gd name="T26" fmla="*/ 104 w 105"/>
                <a:gd name="T27" fmla="*/ 9 h 26"/>
                <a:gd name="T28" fmla="*/ 83 w 105"/>
                <a:gd name="T29" fmla="*/ 10 h 26"/>
                <a:gd name="T30" fmla="*/ 83 w 105"/>
                <a:gd name="T31" fmla="*/ 10 h 26"/>
                <a:gd name="T32" fmla="*/ 83 w 105"/>
                <a:gd name="T33" fmla="*/ 10 h 26"/>
                <a:gd name="T34" fmla="*/ 83 w 105"/>
                <a:gd name="T35" fmla="*/ 10 h 26"/>
                <a:gd name="T36" fmla="*/ 83 w 105"/>
                <a:gd name="T37" fmla="*/ 10 h 26"/>
                <a:gd name="T38" fmla="*/ 83 w 105"/>
                <a:gd name="T39" fmla="*/ 10 h 26"/>
                <a:gd name="T40" fmla="*/ 83 w 105"/>
                <a:gd name="T41" fmla="*/ 10 h 26"/>
                <a:gd name="T42" fmla="*/ 83 w 105"/>
                <a:gd name="T43" fmla="*/ 10 h 26"/>
                <a:gd name="T44" fmla="*/ 6 w 105"/>
                <a:gd name="T45" fmla="*/ 0 h 26"/>
                <a:gd name="T46" fmla="*/ 6 w 105"/>
                <a:gd name="T47" fmla="*/ 0 h 26"/>
                <a:gd name="T48" fmla="*/ 6 w 105"/>
                <a:gd name="T49" fmla="*/ 0 h 26"/>
                <a:gd name="T50" fmla="*/ 6 w 105"/>
                <a:gd name="T51" fmla="*/ 0 h 26"/>
                <a:gd name="T52" fmla="*/ 5 w 105"/>
                <a:gd name="T53" fmla="*/ 0 h 26"/>
                <a:gd name="T54" fmla="*/ 5 w 105"/>
                <a:gd name="T55" fmla="*/ 0 h 26"/>
                <a:gd name="T56" fmla="*/ 5 w 105"/>
                <a:gd name="T57" fmla="*/ 0 h 26"/>
                <a:gd name="T58" fmla="*/ 5 w 105"/>
                <a:gd name="T59" fmla="*/ 0 h 26"/>
                <a:gd name="T60" fmla="*/ 4 w 105"/>
                <a:gd name="T61" fmla="*/ 0 h 26"/>
                <a:gd name="T62" fmla="*/ 4 w 105"/>
                <a:gd name="T63" fmla="*/ 0 h 26"/>
                <a:gd name="T64" fmla="*/ 4 w 105"/>
                <a:gd name="T65" fmla="*/ 0 h 26"/>
                <a:gd name="T66" fmla="*/ 4 w 105"/>
                <a:gd name="T6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2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6"/>
                    <a:pt x="0" y="25"/>
                  </a:cubicBezTo>
                  <a:cubicBezTo>
                    <a:pt x="7" y="25"/>
                    <a:pt x="14" y="26"/>
                    <a:pt x="21" y="26"/>
                  </a:cubicBezTo>
                  <a:cubicBezTo>
                    <a:pt x="49" y="26"/>
                    <a:pt x="78" y="20"/>
                    <a:pt x="105" y="12"/>
                  </a:cubicBezTo>
                  <a:cubicBezTo>
                    <a:pt x="105" y="10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7" y="10"/>
                    <a:pt x="90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7" y="10"/>
                    <a:pt x="31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9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0" name="Freeform 379">
              <a:extLst>
                <a:ext uri="{FF2B5EF4-FFF2-40B4-BE49-F238E27FC236}">
                  <a16:creationId xmlns:a16="http://schemas.microsoft.com/office/drawing/2014/main" id="{467EE51E-D4D3-40CE-90D7-1D32035D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5775325"/>
              <a:ext cx="236538" cy="182562"/>
            </a:xfrm>
            <a:custGeom>
              <a:avLst/>
              <a:gdLst>
                <a:gd name="T0" fmla="*/ 0 w 84"/>
                <a:gd name="T1" fmla="*/ 29 h 65"/>
                <a:gd name="T2" fmla="*/ 1 w 84"/>
                <a:gd name="T3" fmla="*/ 30 h 65"/>
                <a:gd name="T4" fmla="*/ 84 w 84"/>
                <a:gd name="T5" fmla="*/ 46 h 65"/>
                <a:gd name="T6" fmla="*/ 62 w 84"/>
                <a:gd name="T7" fmla="*/ 0 h 65"/>
                <a:gd name="T8" fmla="*/ 0 w 84"/>
                <a:gd name="T9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5">
                  <a:moveTo>
                    <a:pt x="0" y="29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36" y="65"/>
                    <a:pt x="79" y="48"/>
                    <a:pt x="84" y="46"/>
                  </a:cubicBezTo>
                  <a:cubicBezTo>
                    <a:pt x="72" y="23"/>
                    <a:pt x="64" y="5"/>
                    <a:pt x="62" y="0"/>
                  </a:cubicBezTo>
                  <a:cubicBezTo>
                    <a:pt x="47" y="9"/>
                    <a:pt x="26" y="20"/>
                    <a:pt x="0" y="29"/>
                  </a:cubicBezTo>
                </a:path>
              </a:pathLst>
            </a:custGeom>
            <a:solidFill>
              <a:srgbClr val="479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1" name="Freeform 380">
              <a:extLst>
                <a:ext uri="{FF2B5EF4-FFF2-40B4-BE49-F238E27FC236}">
                  <a16:creationId xmlns:a16="http://schemas.microsoft.com/office/drawing/2014/main" id="{48D0A97E-85E8-4FF0-BD68-935E4021F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5" y="4718050"/>
              <a:ext cx="1169988" cy="776287"/>
            </a:xfrm>
            <a:custGeom>
              <a:avLst/>
              <a:gdLst>
                <a:gd name="T0" fmla="*/ 366 w 417"/>
                <a:gd name="T1" fmla="*/ 235 h 277"/>
                <a:gd name="T2" fmla="*/ 412 w 417"/>
                <a:gd name="T3" fmla="*/ 222 h 277"/>
                <a:gd name="T4" fmla="*/ 398 w 417"/>
                <a:gd name="T5" fmla="*/ 217 h 277"/>
                <a:gd name="T6" fmla="*/ 385 w 417"/>
                <a:gd name="T7" fmla="*/ 217 h 277"/>
                <a:gd name="T8" fmla="*/ 374 w 417"/>
                <a:gd name="T9" fmla="*/ 216 h 277"/>
                <a:gd name="T10" fmla="*/ 374 w 417"/>
                <a:gd name="T11" fmla="*/ 215 h 277"/>
                <a:gd name="T12" fmla="*/ 415 w 417"/>
                <a:gd name="T13" fmla="*/ 194 h 277"/>
                <a:gd name="T14" fmla="*/ 385 w 417"/>
                <a:gd name="T15" fmla="*/ 194 h 277"/>
                <a:gd name="T16" fmla="*/ 385 w 417"/>
                <a:gd name="T17" fmla="*/ 194 h 277"/>
                <a:gd name="T18" fmla="*/ 391 w 417"/>
                <a:gd name="T19" fmla="*/ 180 h 277"/>
                <a:gd name="T20" fmla="*/ 362 w 417"/>
                <a:gd name="T21" fmla="*/ 187 h 277"/>
                <a:gd name="T22" fmla="*/ 327 w 417"/>
                <a:gd name="T23" fmla="*/ 192 h 277"/>
                <a:gd name="T24" fmla="*/ 231 w 417"/>
                <a:gd name="T25" fmla="*/ 164 h 277"/>
                <a:gd name="T26" fmla="*/ 44 w 417"/>
                <a:gd name="T27" fmla="*/ 14 h 277"/>
                <a:gd name="T28" fmla="*/ 17 w 417"/>
                <a:gd name="T29" fmla="*/ 0 h 277"/>
                <a:gd name="T30" fmla="*/ 17 w 417"/>
                <a:gd name="T31" fmla="*/ 0 h 277"/>
                <a:gd name="T32" fmla="*/ 43 w 417"/>
                <a:gd name="T33" fmla="*/ 142 h 277"/>
                <a:gd name="T34" fmla="*/ 44 w 417"/>
                <a:gd name="T35" fmla="*/ 141 h 277"/>
                <a:gd name="T36" fmla="*/ 327 w 417"/>
                <a:gd name="T37" fmla="*/ 251 h 277"/>
                <a:gd name="T38" fmla="*/ 349 w 417"/>
                <a:gd name="T39" fmla="*/ 258 h 277"/>
                <a:gd name="T40" fmla="*/ 384 w 417"/>
                <a:gd name="T41" fmla="*/ 265 h 277"/>
                <a:gd name="T42" fmla="*/ 365 w 417"/>
                <a:gd name="T43" fmla="*/ 237 h 277"/>
                <a:gd name="T44" fmla="*/ 366 w 417"/>
                <a:gd name="T4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7" h="277">
                  <a:moveTo>
                    <a:pt x="366" y="235"/>
                  </a:moveTo>
                  <a:cubicBezTo>
                    <a:pt x="385" y="240"/>
                    <a:pt x="415" y="230"/>
                    <a:pt x="412" y="222"/>
                  </a:cubicBezTo>
                  <a:cubicBezTo>
                    <a:pt x="410" y="216"/>
                    <a:pt x="405" y="217"/>
                    <a:pt x="398" y="217"/>
                  </a:cubicBezTo>
                  <a:cubicBezTo>
                    <a:pt x="395" y="217"/>
                    <a:pt x="390" y="218"/>
                    <a:pt x="385" y="217"/>
                  </a:cubicBezTo>
                  <a:cubicBezTo>
                    <a:pt x="381" y="217"/>
                    <a:pt x="377" y="216"/>
                    <a:pt x="374" y="216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74" y="215"/>
                    <a:pt x="417" y="212"/>
                    <a:pt x="415" y="194"/>
                  </a:cubicBezTo>
                  <a:cubicBezTo>
                    <a:pt x="414" y="186"/>
                    <a:pt x="400" y="190"/>
                    <a:pt x="385" y="194"/>
                  </a:cubicBezTo>
                  <a:cubicBezTo>
                    <a:pt x="385" y="194"/>
                    <a:pt x="385" y="194"/>
                    <a:pt x="385" y="194"/>
                  </a:cubicBezTo>
                  <a:cubicBezTo>
                    <a:pt x="394" y="189"/>
                    <a:pt x="395" y="182"/>
                    <a:pt x="391" y="180"/>
                  </a:cubicBezTo>
                  <a:cubicBezTo>
                    <a:pt x="387" y="178"/>
                    <a:pt x="376" y="183"/>
                    <a:pt x="362" y="187"/>
                  </a:cubicBezTo>
                  <a:cubicBezTo>
                    <a:pt x="354" y="190"/>
                    <a:pt x="338" y="192"/>
                    <a:pt x="327" y="192"/>
                  </a:cubicBezTo>
                  <a:cubicBezTo>
                    <a:pt x="319" y="192"/>
                    <a:pt x="274" y="183"/>
                    <a:pt x="231" y="164"/>
                  </a:cubicBezTo>
                  <a:cubicBezTo>
                    <a:pt x="163" y="135"/>
                    <a:pt x="90" y="44"/>
                    <a:pt x="44" y="14"/>
                  </a:cubicBezTo>
                  <a:cubicBezTo>
                    <a:pt x="34" y="8"/>
                    <a:pt x="25" y="3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48"/>
                    <a:pt x="0" y="153"/>
                    <a:pt x="43" y="142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144" y="265"/>
                    <a:pt x="327" y="251"/>
                    <a:pt x="327" y="251"/>
                  </a:cubicBezTo>
                  <a:cubicBezTo>
                    <a:pt x="327" y="251"/>
                    <a:pt x="335" y="253"/>
                    <a:pt x="349" y="258"/>
                  </a:cubicBezTo>
                  <a:cubicBezTo>
                    <a:pt x="364" y="262"/>
                    <a:pt x="377" y="277"/>
                    <a:pt x="384" y="265"/>
                  </a:cubicBezTo>
                  <a:cubicBezTo>
                    <a:pt x="388" y="257"/>
                    <a:pt x="375" y="245"/>
                    <a:pt x="365" y="237"/>
                  </a:cubicBezTo>
                  <a:cubicBezTo>
                    <a:pt x="366" y="235"/>
                    <a:pt x="366" y="235"/>
                    <a:pt x="366" y="235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2" name="Freeform 381">
              <a:extLst>
                <a:ext uri="{FF2B5EF4-FFF2-40B4-BE49-F238E27FC236}">
                  <a16:creationId xmlns:a16="http://schemas.microsoft.com/office/drawing/2014/main" id="{2FEA4BFC-4356-4205-8F52-0DBF58D7D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4683125"/>
              <a:ext cx="925513" cy="1231900"/>
            </a:xfrm>
            <a:custGeom>
              <a:avLst/>
              <a:gdLst>
                <a:gd name="T0" fmla="*/ 54 w 330"/>
                <a:gd name="T1" fmla="*/ 211 h 439"/>
                <a:gd name="T2" fmla="*/ 75 w 330"/>
                <a:gd name="T3" fmla="*/ 137 h 439"/>
                <a:gd name="T4" fmla="*/ 128 w 330"/>
                <a:gd name="T5" fmla="*/ 12 h 439"/>
                <a:gd name="T6" fmla="*/ 128 w 330"/>
                <a:gd name="T7" fmla="*/ 12 h 439"/>
                <a:gd name="T8" fmla="*/ 146 w 330"/>
                <a:gd name="T9" fmla="*/ 10 h 439"/>
                <a:gd name="T10" fmla="*/ 176 w 330"/>
                <a:gd name="T11" fmla="*/ 45 h 439"/>
                <a:gd name="T12" fmla="*/ 253 w 330"/>
                <a:gd name="T13" fmla="*/ 7 h 439"/>
                <a:gd name="T14" fmla="*/ 301 w 330"/>
                <a:gd name="T15" fmla="*/ 12 h 439"/>
                <a:gd name="T16" fmla="*/ 301 w 330"/>
                <a:gd name="T17" fmla="*/ 12 h 439"/>
                <a:gd name="T18" fmla="*/ 295 w 330"/>
                <a:gd name="T19" fmla="*/ 119 h 439"/>
                <a:gd name="T20" fmla="*/ 292 w 330"/>
                <a:gd name="T21" fmla="*/ 118 h 439"/>
                <a:gd name="T22" fmla="*/ 330 w 330"/>
                <a:gd name="T23" fmla="*/ 357 h 439"/>
                <a:gd name="T24" fmla="*/ 174 w 330"/>
                <a:gd name="T25" fmla="*/ 439 h 439"/>
                <a:gd name="T26" fmla="*/ 170 w 330"/>
                <a:gd name="T27" fmla="*/ 439 h 439"/>
                <a:gd name="T28" fmla="*/ 51 w 330"/>
                <a:gd name="T29" fmla="*/ 400 h 439"/>
                <a:gd name="T30" fmla="*/ 14 w 330"/>
                <a:gd name="T31" fmla="*/ 368 h 439"/>
                <a:gd name="T32" fmla="*/ 0 w 330"/>
                <a:gd name="T33" fmla="*/ 350 h 439"/>
                <a:gd name="T34" fmla="*/ 54 w 330"/>
                <a:gd name="T35" fmla="*/ 21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439">
                  <a:moveTo>
                    <a:pt x="54" y="211"/>
                  </a:moveTo>
                  <a:cubicBezTo>
                    <a:pt x="62" y="186"/>
                    <a:pt x="69" y="161"/>
                    <a:pt x="75" y="137"/>
                  </a:cubicBezTo>
                  <a:cubicBezTo>
                    <a:pt x="89" y="85"/>
                    <a:pt x="102" y="38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39" y="10"/>
                    <a:pt x="146" y="10"/>
                    <a:pt x="146" y="10"/>
                  </a:cubicBezTo>
                  <a:cubicBezTo>
                    <a:pt x="146" y="10"/>
                    <a:pt x="135" y="39"/>
                    <a:pt x="176" y="45"/>
                  </a:cubicBezTo>
                  <a:cubicBezTo>
                    <a:pt x="229" y="52"/>
                    <a:pt x="253" y="7"/>
                    <a:pt x="253" y="7"/>
                  </a:cubicBezTo>
                  <a:cubicBezTo>
                    <a:pt x="253" y="7"/>
                    <a:pt x="271" y="0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93" y="40"/>
                    <a:pt x="289" y="87"/>
                    <a:pt x="295" y="119"/>
                  </a:cubicBezTo>
                  <a:cubicBezTo>
                    <a:pt x="294" y="118"/>
                    <a:pt x="293" y="118"/>
                    <a:pt x="292" y="118"/>
                  </a:cubicBezTo>
                  <a:cubicBezTo>
                    <a:pt x="298" y="196"/>
                    <a:pt x="304" y="281"/>
                    <a:pt x="330" y="357"/>
                  </a:cubicBezTo>
                  <a:cubicBezTo>
                    <a:pt x="284" y="395"/>
                    <a:pt x="231" y="425"/>
                    <a:pt x="174" y="439"/>
                  </a:cubicBezTo>
                  <a:cubicBezTo>
                    <a:pt x="172" y="439"/>
                    <a:pt x="171" y="439"/>
                    <a:pt x="170" y="439"/>
                  </a:cubicBezTo>
                  <a:cubicBezTo>
                    <a:pt x="118" y="438"/>
                    <a:pt x="78" y="420"/>
                    <a:pt x="51" y="400"/>
                  </a:cubicBezTo>
                  <a:cubicBezTo>
                    <a:pt x="34" y="389"/>
                    <a:pt x="22" y="377"/>
                    <a:pt x="14" y="368"/>
                  </a:cubicBezTo>
                  <a:cubicBezTo>
                    <a:pt x="4" y="357"/>
                    <a:pt x="0" y="350"/>
                    <a:pt x="0" y="350"/>
                  </a:cubicBezTo>
                  <a:cubicBezTo>
                    <a:pt x="0" y="350"/>
                    <a:pt x="27" y="289"/>
                    <a:pt x="54" y="211"/>
                  </a:cubicBezTo>
                </a:path>
              </a:pathLst>
            </a:custGeom>
            <a:solidFill>
              <a:srgbClr val="59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3" name="Freeform 382">
              <a:extLst>
                <a:ext uri="{FF2B5EF4-FFF2-40B4-BE49-F238E27FC236}">
                  <a16:creationId xmlns:a16="http://schemas.microsoft.com/office/drawing/2014/main" id="{3E270E9A-E384-4BD4-B05E-3AB43125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4718050"/>
              <a:ext cx="1155700" cy="776287"/>
            </a:xfrm>
            <a:custGeom>
              <a:avLst/>
              <a:gdLst>
                <a:gd name="T0" fmla="*/ 43 w 412"/>
                <a:gd name="T1" fmla="*/ 146 h 277"/>
                <a:gd name="T2" fmla="*/ 45 w 412"/>
                <a:gd name="T3" fmla="*/ 147 h 277"/>
                <a:gd name="T4" fmla="*/ 43 w 412"/>
                <a:gd name="T5" fmla="*/ 146 h 277"/>
                <a:gd name="T6" fmla="*/ 39 w 412"/>
                <a:gd name="T7" fmla="*/ 141 h 277"/>
                <a:gd name="T8" fmla="*/ 39 w 412"/>
                <a:gd name="T9" fmla="*/ 142 h 277"/>
                <a:gd name="T10" fmla="*/ 6 w 412"/>
                <a:gd name="T11" fmla="*/ 107 h 277"/>
                <a:gd name="T12" fmla="*/ 12 w 412"/>
                <a:gd name="T13" fmla="*/ 0 h 277"/>
                <a:gd name="T14" fmla="*/ 12 w 412"/>
                <a:gd name="T15" fmla="*/ 0 h 277"/>
                <a:gd name="T16" fmla="*/ 39 w 412"/>
                <a:gd name="T17" fmla="*/ 14 h 277"/>
                <a:gd name="T18" fmla="*/ 226 w 412"/>
                <a:gd name="T19" fmla="*/ 164 h 277"/>
                <a:gd name="T20" fmla="*/ 322 w 412"/>
                <a:gd name="T21" fmla="*/ 192 h 277"/>
                <a:gd name="T22" fmla="*/ 357 w 412"/>
                <a:gd name="T23" fmla="*/ 187 h 277"/>
                <a:gd name="T24" fmla="*/ 386 w 412"/>
                <a:gd name="T25" fmla="*/ 180 h 277"/>
                <a:gd name="T26" fmla="*/ 380 w 412"/>
                <a:gd name="T27" fmla="*/ 194 h 277"/>
                <a:gd name="T28" fmla="*/ 380 w 412"/>
                <a:gd name="T29" fmla="*/ 194 h 277"/>
                <a:gd name="T30" fmla="*/ 410 w 412"/>
                <a:gd name="T31" fmla="*/ 194 h 277"/>
                <a:gd name="T32" fmla="*/ 369 w 412"/>
                <a:gd name="T33" fmla="*/ 215 h 277"/>
                <a:gd name="T34" fmla="*/ 369 w 412"/>
                <a:gd name="T35" fmla="*/ 216 h 277"/>
                <a:gd name="T36" fmla="*/ 380 w 412"/>
                <a:gd name="T37" fmla="*/ 217 h 277"/>
                <a:gd name="T38" fmla="*/ 393 w 412"/>
                <a:gd name="T39" fmla="*/ 217 h 277"/>
                <a:gd name="T40" fmla="*/ 407 w 412"/>
                <a:gd name="T41" fmla="*/ 222 h 277"/>
                <a:gd name="T42" fmla="*/ 361 w 412"/>
                <a:gd name="T43" fmla="*/ 235 h 277"/>
                <a:gd name="T44" fmla="*/ 360 w 412"/>
                <a:gd name="T45" fmla="*/ 237 h 277"/>
                <a:gd name="T46" fmla="*/ 379 w 412"/>
                <a:gd name="T47" fmla="*/ 265 h 277"/>
                <a:gd name="T48" fmla="*/ 344 w 412"/>
                <a:gd name="T49" fmla="*/ 258 h 277"/>
                <a:gd name="T50" fmla="*/ 322 w 412"/>
                <a:gd name="T51" fmla="*/ 251 h 277"/>
                <a:gd name="T52" fmla="*/ 43 w 412"/>
                <a:gd name="T53" fmla="*/ 14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2" h="277">
                  <a:moveTo>
                    <a:pt x="43" y="146"/>
                  </a:moveTo>
                  <a:cubicBezTo>
                    <a:pt x="44" y="146"/>
                    <a:pt x="45" y="147"/>
                    <a:pt x="45" y="147"/>
                  </a:cubicBezTo>
                  <a:cubicBezTo>
                    <a:pt x="45" y="147"/>
                    <a:pt x="44" y="146"/>
                    <a:pt x="43" y="146"/>
                  </a:cubicBezTo>
                  <a:cubicBezTo>
                    <a:pt x="42" y="144"/>
                    <a:pt x="41" y="143"/>
                    <a:pt x="39" y="141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27" y="130"/>
                    <a:pt x="19" y="115"/>
                    <a:pt x="6" y="107"/>
                  </a:cubicBezTo>
                  <a:cubicBezTo>
                    <a:pt x="0" y="75"/>
                    <a:pt x="4" y="28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3"/>
                    <a:pt x="29" y="8"/>
                    <a:pt x="39" y="14"/>
                  </a:cubicBezTo>
                  <a:cubicBezTo>
                    <a:pt x="85" y="44"/>
                    <a:pt x="158" y="135"/>
                    <a:pt x="226" y="164"/>
                  </a:cubicBezTo>
                  <a:cubicBezTo>
                    <a:pt x="269" y="183"/>
                    <a:pt x="314" y="192"/>
                    <a:pt x="322" y="192"/>
                  </a:cubicBezTo>
                  <a:cubicBezTo>
                    <a:pt x="333" y="192"/>
                    <a:pt x="349" y="190"/>
                    <a:pt x="357" y="187"/>
                  </a:cubicBezTo>
                  <a:cubicBezTo>
                    <a:pt x="371" y="183"/>
                    <a:pt x="382" y="178"/>
                    <a:pt x="386" y="180"/>
                  </a:cubicBezTo>
                  <a:cubicBezTo>
                    <a:pt x="390" y="182"/>
                    <a:pt x="389" y="189"/>
                    <a:pt x="380" y="194"/>
                  </a:cubicBezTo>
                  <a:cubicBezTo>
                    <a:pt x="380" y="194"/>
                    <a:pt x="380" y="194"/>
                    <a:pt x="380" y="194"/>
                  </a:cubicBezTo>
                  <a:cubicBezTo>
                    <a:pt x="395" y="190"/>
                    <a:pt x="409" y="186"/>
                    <a:pt x="410" y="194"/>
                  </a:cubicBezTo>
                  <a:cubicBezTo>
                    <a:pt x="412" y="212"/>
                    <a:pt x="369" y="215"/>
                    <a:pt x="369" y="215"/>
                  </a:cubicBezTo>
                  <a:cubicBezTo>
                    <a:pt x="369" y="216"/>
                    <a:pt x="369" y="216"/>
                    <a:pt x="369" y="216"/>
                  </a:cubicBezTo>
                  <a:cubicBezTo>
                    <a:pt x="372" y="216"/>
                    <a:pt x="376" y="217"/>
                    <a:pt x="380" y="217"/>
                  </a:cubicBezTo>
                  <a:cubicBezTo>
                    <a:pt x="385" y="218"/>
                    <a:pt x="390" y="217"/>
                    <a:pt x="393" y="217"/>
                  </a:cubicBezTo>
                  <a:cubicBezTo>
                    <a:pt x="400" y="217"/>
                    <a:pt x="405" y="216"/>
                    <a:pt x="407" y="222"/>
                  </a:cubicBezTo>
                  <a:cubicBezTo>
                    <a:pt x="410" y="230"/>
                    <a:pt x="380" y="240"/>
                    <a:pt x="361" y="235"/>
                  </a:cubicBezTo>
                  <a:cubicBezTo>
                    <a:pt x="360" y="237"/>
                    <a:pt x="360" y="237"/>
                    <a:pt x="360" y="237"/>
                  </a:cubicBezTo>
                  <a:cubicBezTo>
                    <a:pt x="370" y="245"/>
                    <a:pt x="383" y="257"/>
                    <a:pt x="379" y="265"/>
                  </a:cubicBezTo>
                  <a:cubicBezTo>
                    <a:pt x="372" y="277"/>
                    <a:pt x="359" y="262"/>
                    <a:pt x="344" y="258"/>
                  </a:cubicBezTo>
                  <a:cubicBezTo>
                    <a:pt x="330" y="253"/>
                    <a:pt x="322" y="251"/>
                    <a:pt x="322" y="251"/>
                  </a:cubicBezTo>
                  <a:cubicBezTo>
                    <a:pt x="322" y="251"/>
                    <a:pt x="144" y="264"/>
                    <a:pt x="43" y="146"/>
                  </a:cubicBezTo>
                </a:path>
              </a:pathLst>
            </a:custGeom>
            <a:solidFill>
              <a:srgbClr val="F8D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4" name="Freeform 383">
              <a:extLst>
                <a:ext uri="{FF2B5EF4-FFF2-40B4-BE49-F238E27FC236}">
                  <a16:creationId xmlns:a16="http://schemas.microsoft.com/office/drawing/2014/main" id="{51C74FF9-6D92-4EEC-9C30-D1A65DC94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3588" y="5018088"/>
              <a:ext cx="90488" cy="100012"/>
            </a:xfrm>
            <a:custGeom>
              <a:avLst/>
              <a:gdLst>
                <a:gd name="T0" fmla="*/ 26 w 32"/>
                <a:gd name="T1" fmla="*/ 36 h 36"/>
                <a:gd name="T2" fmla="*/ 26 w 32"/>
                <a:gd name="T3" fmla="*/ 36 h 36"/>
                <a:gd name="T4" fmla="*/ 26 w 32"/>
                <a:gd name="T5" fmla="*/ 36 h 36"/>
                <a:gd name="T6" fmla="*/ 26 w 32"/>
                <a:gd name="T7" fmla="*/ 36 h 36"/>
                <a:gd name="T8" fmla="*/ 32 w 32"/>
                <a:gd name="T9" fmla="*/ 35 h 36"/>
                <a:gd name="T10" fmla="*/ 32 w 32"/>
                <a:gd name="T11" fmla="*/ 35 h 36"/>
                <a:gd name="T12" fmla="*/ 32 w 32"/>
                <a:gd name="T13" fmla="*/ 35 h 36"/>
                <a:gd name="T14" fmla="*/ 32 w 32"/>
                <a:gd name="T15" fmla="*/ 35 h 36"/>
                <a:gd name="T16" fmla="*/ 0 w 32"/>
                <a:gd name="T17" fmla="*/ 0 h 36"/>
                <a:gd name="T18" fmla="*/ 26 w 32"/>
                <a:gd name="T19" fmla="*/ 36 h 36"/>
                <a:gd name="T20" fmla="*/ 0 w 32"/>
                <a:gd name="T21" fmla="*/ 0 h 36"/>
                <a:gd name="T22" fmla="*/ 0 w 3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26" y="36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moveTo>
                    <a:pt x="0" y="0"/>
                  </a:moveTo>
                  <a:cubicBezTo>
                    <a:pt x="4" y="21"/>
                    <a:pt x="12" y="36"/>
                    <a:pt x="26" y="36"/>
                  </a:cubicBezTo>
                  <a:cubicBezTo>
                    <a:pt x="12" y="36"/>
                    <a:pt x="4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B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5" name="Freeform 384">
              <a:extLst>
                <a:ext uri="{FF2B5EF4-FFF2-40B4-BE49-F238E27FC236}">
                  <a16:creationId xmlns:a16="http://schemas.microsoft.com/office/drawing/2014/main" id="{2919F32E-6044-4EE0-B5AB-5427D2BC8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18088"/>
              <a:ext cx="561975" cy="896937"/>
            </a:xfrm>
            <a:custGeom>
              <a:avLst/>
              <a:gdLst>
                <a:gd name="T0" fmla="*/ 121 w 200"/>
                <a:gd name="T1" fmla="*/ 0 h 320"/>
                <a:gd name="T2" fmla="*/ 168 w 200"/>
                <a:gd name="T3" fmla="*/ 243 h 320"/>
                <a:gd name="T4" fmla="*/ 0 w 200"/>
                <a:gd name="T5" fmla="*/ 320 h 320"/>
                <a:gd name="T6" fmla="*/ 0 w 200"/>
                <a:gd name="T7" fmla="*/ 320 h 320"/>
                <a:gd name="T8" fmla="*/ 4 w 200"/>
                <a:gd name="T9" fmla="*/ 320 h 320"/>
                <a:gd name="T10" fmla="*/ 116 w 200"/>
                <a:gd name="T11" fmla="*/ 299 h 320"/>
                <a:gd name="T12" fmla="*/ 116 w 200"/>
                <a:gd name="T13" fmla="*/ 299 h 320"/>
                <a:gd name="T14" fmla="*/ 129 w 200"/>
                <a:gd name="T15" fmla="*/ 294 h 320"/>
                <a:gd name="T16" fmla="*/ 129 w 200"/>
                <a:gd name="T17" fmla="*/ 294 h 320"/>
                <a:gd name="T18" fmla="*/ 129 w 200"/>
                <a:gd name="T19" fmla="*/ 294 h 320"/>
                <a:gd name="T20" fmla="*/ 170 w 200"/>
                <a:gd name="T21" fmla="*/ 274 h 320"/>
                <a:gd name="T22" fmla="*/ 177 w 200"/>
                <a:gd name="T23" fmla="*/ 270 h 320"/>
                <a:gd name="T24" fmla="*/ 178 w 200"/>
                <a:gd name="T25" fmla="*/ 270 h 320"/>
                <a:gd name="T26" fmla="*/ 178 w 200"/>
                <a:gd name="T27" fmla="*/ 270 h 320"/>
                <a:gd name="T28" fmla="*/ 200 w 200"/>
                <a:gd name="T29" fmla="*/ 255 h 320"/>
                <a:gd name="T30" fmla="*/ 167 w 200"/>
                <a:gd name="T31" fmla="*/ 145 h 320"/>
                <a:gd name="T32" fmla="*/ 153 w 200"/>
                <a:gd name="T33" fmla="*/ 41 h 320"/>
                <a:gd name="T34" fmla="*/ 153 w 200"/>
                <a:gd name="T35" fmla="*/ 35 h 320"/>
                <a:gd name="T36" fmla="*/ 153 w 200"/>
                <a:gd name="T37" fmla="*/ 35 h 320"/>
                <a:gd name="T38" fmla="*/ 147 w 200"/>
                <a:gd name="T39" fmla="*/ 36 h 320"/>
                <a:gd name="T40" fmla="*/ 147 w 200"/>
                <a:gd name="T41" fmla="*/ 36 h 320"/>
                <a:gd name="T42" fmla="*/ 147 w 200"/>
                <a:gd name="T43" fmla="*/ 36 h 320"/>
                <a:gd name="T44" fmla="*/ 147 w 200"/>
                <a:gd name="T45" fmla="*/ 36 h 320"/>
                <a:gd name="T46" fmla="*/ 147 w 200"/>
                <a:gd name="T47" fmla="*/ 36 h 320"/>
                <a:gd name="T48" fmla="*/ 121 w 200"/>
                <a:gd name="T49" fmla="*/ 0 h 320"/>
                <a:gd name="T50" fmla="*/ 121 w 200"/>
                <a:gd name="T5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" h="320">
                  <a:moveTo>
                    <a:pt x="121" y="0"/>
                  </a:moveTo>
                  <a:cubicBezTo>
                    <a:pt x="126" y="78"/>
                    <a:pt x="124" y="168"/>
                    <a:pt x="168" y="243"/>
                  </a:cubicBezTo>
                  <a:cubicBezTo>
                    <a:pt x="111" y="278"/>
                    <a:pt x="57" y="306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3" y="320"/>
                    <a:pt x="4" y="320"/>
                  </a:cubicBezTo>
                  <a:cubicBezTo>
                    <a:pt x="47" y="320"/>
                    <a:pt x="85" y="311"/>
                    <a:pt x="116" y="299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21" y="298"/>
                    <a:pt x="125" y="296"/>
                    <a:pt x="129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45" y="288"/>
                    <a:pt x="159" y="281"/>
                    <a:pt x="170" y="274"/>
                  </a:cubicBezTo>
                  <a:cubicBezTo>
                    <a:pt x="172" y="273"/>
                    <a:pt x="175" y="272"/>
                    <a:pt x="177" y="270"/>
                  </a:cubicBezTo>
                  <a:cubicBezTo>
                    <a:pt x="177" y="270"/>
                    <a:pt x="177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92" y="261"/>
                    <a:pt x="200" y="255"/>
                    <a:pt x="200" y="255"/>
                  </a:cubicBezTo>
                  <a:cubicBezTo>
                    <a:pt x="200" y="255"/>
                    <a:pt x="180" y="198"/>
                    <a:pt x="167" y="145"/>
                  </a:cubicBezTo>
                  <a:cubicBezTo>
                    <a:pt x="154" y="93"/>
                    <a:pt x="153" y="54"/>
                    <a:pt x="153" y="41"/>
                  </a:cubicBezTo>
                  <a:cubicBezTo>
                    <a:pt x="153" y="37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36"/>
                    <a:pt x="149" y="36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33" y="36"/>
                    <a:pt x="125" y="21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solidFill>
              <a:srgbClr val="4527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6" name="Freeform 385">
              <a:extLst>
                <a:ext uri="{FF2B5EF4-FFF2-40B4-BE49-F238E27FC236}">
                  <a16:creationId xmlns:a16="http://schemas.microsoft.com/office/drawing/2014/main" id="{4FCD5532-BB81-4883-BEEB-6F4BD231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5014913"/>
              <a:ext cx="90488" cy="103187"/>
            </a:xfrm>
            <a:custGeom>
              <a:avLst/>
              <a:gdLst>
                <a:gd name="T0" fmla="*/ 0 w 32"/>
                <a:gd name="T1" fmla="*/ 0 h 37"/>
                <a:gd name="T2" fmla="*/ 0 w 32"/>
                <a:gd name="T3" fmla="*/ 1 h 37"/>
                <a:gd name="T4" fmla="*/ 0 w 32"/>
                <a:gd name="T5" fmla="*/ 1 h 37"/>
                <a:gd name="T6" fmla="*/ 26 w 32"/>
                <a:gd name="T7" fmla="*/ 37 h 37"/>
                <a:gd name="T8" fmla="*/ 26 w 32"/>
                <a:gd name="T9" fmla="*/ 37 h 37"/>
                <a:gd name="T10" fmla="*/ 26 w 32"/>
                <a:gd name="T11" fmla="*/ 37 h 37"/>
                <a:gd name="T12" fmla="*/ 26 w 32"/>
                <a:gd name="T13" fmla="*/ 37 h 37"/>
                <a:gd name="T14" fmla="*/ 32 w 32"/>
                <a:gd name="T15" fmla="*/ 36 h 37"/>
                <a:gd name="T16" fmla="*/ 32 w 32"/>
                <a:gd name="T17" fmla="*/ 36 h 37"/>
                <a:gd name="T18" fmla="*/ 32 w 32"/>
                <a:gd name="T19" fmla="*/ 36 h 37"/>
                <a:gd name="T20" fmla="*/ 32 w 32"/>
                <a:gd name="T21" fmla="*/ 35 h 37"/>
                <a:gd name="T22" fmla="*/ 0 w 32"/>
                <a:gd name="T23" fmla="*/ 1 h 37"/>
                <a:gd name="T24" fmla="*/ 0 w 32"/>
                <a:gd name="T25" fmla="*/ 0 h 37"/>
                <a:gd name="T26" fmla="*/ 0 w 32"/>
                <a:gd name="T2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2"/>
                    <a:pt x="12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7"/>
                    <a:pt x="30" y="37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1" y="24"/>
                    <a:pt x="13" y="9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F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7" name="Freeform 386">
              <a:extLst>
                <a:ext uri="{FF2B5EF4-FFF2-40B4-BE49-F238E27FC236}">
                  <a16:creationId xmlns:a16="http://schemas.microsoft.com/office/drawing/2014/main" id="{48143BA3-67FE-4E97-A0A0-134D4EEED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863" y="5014913"/>
              <a:ext cx="339725" cy="900112"/>
            </a:xfrm>
            <a:custGeom>
              <a:avLst/>
              <a:gdLst>
                <a:gd name="T0" fmla="*/ 0 w 121"/>
                <a:gd name="T1" fmla="*/ 321 h 321"/>
                <a:gd name="T2" fmla="*/ 0 w 121"/>
                <a:gd name="T3" fmla="*/ 321 h 321"/>
                <a:gd name="T4" fmla="*/ 0 w 121"/>
                <a:gd name="T5" fmla="*/ 321 h 321"/>
                <a:gd name="T6" fmla="*/ 0 w 121"/>
                <a:gd name="T7" fmla="*/ 321 h 321"/>
                <a:gd name="T8" fmla="*/ 121 w 121"/>
                <a:gd name="T9" fmla="*/ 0 h 321"/>
                <a:gd name="T10" fmla="*/ 121 w 121"/>
                <a:gd name="T11" fmla="*/ 1 h 321"/>
                <a:gd name="T12" fmla="*/ 121 w 121"/>
                <a:gd name="T13" fmla="*/ 1 h 321"/>
                <a:gd name="T14" fmla="*/ 121 w 121"/>
                <a:gd name="T15" fmla="*/ 1 h 321"/>
                <a:gd name="T16" fmla="*/ 121 w 121"/>
                <a:gd name="T17" fmla="*/ 1 h 321"/>
                <a:gd name="T18" fmla="*/ 121 w 121"/>
                <a:gd name="T19" fmla="*/ 0 h 321"/>
                <a:gd name="T20" fmla="*/ 121 w 121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321">
                  <a:moveTo>
                    <a:pt x="0" y="321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21"/>
                    <a:pt x="0" y="321"/>
                    <a:pt x="0" y="321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solidFill>
              <a:srgbClr val="4527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8" name="Freeform 387">
              <a:extLst>
                <a:ext uri="{FF2B5EF4-FFF2-40B4-BE49-F238E27FC236}">
                  <a16:creationId xmlns:a16="http://schemas.microsoft.com/office/drawing/2014/main" id="{E893BDAC-A74C-4530-AA71-2B90BF634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5014913"/>
              <a:ext cx="93663" cy="98425"/>
            </a:xfrm>
            <a:custGeom>
              <a:avLst/>
              <a:gdLst>
                <a:gd name="T0" fmla="*/ 2 w 33"/>
                <a:gd name="T1" fmla="*/ 0 h 35"/>
                <a:gd name="T2" fmla="*/ 1 w 33"/>
                <a:gd name="T3" fmla="*/ 0 h 35"/>
                <a:gd name="T4" fmla="*/ 0 w 33"/>
                <a:gd name="T5" fmla="*/ 0 h 35"/>
                <a:gd name="T6" fmla="*/ 0 w 33"/>
                <a:gd name="T7" fmla="*/ 0 h 35"/>
                <a:gd name="T8" fmla="*/ 0 w 33"/>
                <a:gd name="T9" fmla="*/ 1 h 35"/>
                <a:gd name="T10" fmla="*/ 32 w 33"/>
                <a:gd name="T11" fmla="*/ 35 h 35"/>
                <a:gd name="T12" fmla="*/ 33 w 33"/>
                <a:gd name="T13" fmla="*/ 34 h 35"/>
                <a:gd name="T14" fmla="*/ 7 w 33"/>
                <a:gd name="T15" fmla="*/ 1 h 35"/>
                <a:gd name="T16" fmla="*/ 2 w 33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9"/>
                    <a:pt x="21" y="24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2" y="22"/>
                    <a:pt x="19" y="8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</a:path>
              </a:pathLst>
            </a:custGeom>
            <a:solidFill>
              <a:srgbClr val="BF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9" name="Freeform 388">
              <a:extLst>
                <a:ext uri="{FF2B5EF4-FFF2-40B4-BE49-F238E27FC236}">
                  <a16:creationId xmlns:a16="http://schemas.microsoft.com/office/drawing/2014/main" id="{AF4EC55B-A77F-466F-BE35-D142272C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6415088"/>
              <a:ext cx="381000" cy="431800"/>
            </a:xfrm>
            <a:custGeom>
              <a:avLst/>
              <a:gdLst>
                <a:gd name="T0" fmla="*/ 30 w 136"/>
                <a:gd name="T1" fmla="*/ 63 h 154"/>
                <a:gd name="T2" fmla="*/ 15 w 136"/>
                <a:gd name="T3" fmla="*/ 139 h 154"/>
                <a:gd name="T4" fmla="*/ 133 w 136"/>
                <a:gd name="T5" fmla="*/ 37 h 154"/>
                <a:gd name="T6" fmla="*/ 111 w 136"/>
                <a:gd name="T7" fmla="*/ 0 h 154"/>
                <a:gd name="T8" fmla="*/ 110 w 136"/>
                <a:gd name="T9" fmla="*/ 1 h 154"/>
                <a:gd name="T10" fmla="*/ 30 w 136"/>
                <a:gd name="T11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54">
                  <a:moveTo>
                    <a:pt x="30" y="63"/>
                  </a:moveTo>
                  <a:cubicBezTo>
                    <a:pt x="30" y="63"/>
                    <a:pt x="0" y="129"/>
                    <a:pt x="15" y="139"/>
                  </a:cubicBezTo>
                  <a:cubicBezTo>
                    <a:pt x="37" y="154"/>
                    <a:pt x="127" y="51"/>
                    <a:pt x="133" y="37"/>
                  </a:cubicBezTo>
                  <a:cubicBezTo>
                    <a:pt x="136" y="28"/>
                    <a:pt x="128" y="18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66" y="52"/>
                    <a:pt x="30" y="63"/>
                  </a:cubicBezTo>
                </a:path>
              </a:pathLst>
            </a:custGeom>
            <a:solidFill>
              <a:srgbClr val="7E8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0" name="Freeform 389">
              <a:extLst>
                <a:ext uri="{FF2B5EF4-FFF2-40B4-BE49-F238E27FC236}">
                  <a16:creationId xmlns:a16="http://schemas.microsoft.com/office/drawing/2014/main" id="{F5E9DDBF-7A00-4957-835E-7ED241EB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3505200"/>
              <a:ext cx="266700" cy="635000"/>
            </a:xfrm>
            <a:custGeom>
              <a:avLst/>
              <a:gdLst>
                <a:gd name="T0" fmla="*/ 22 w 95"/>
                <a:gd name="T1" fmla="*/ 35 h 226"/>
                <a:gd name="T2" fmla="*/ 52 w 95"/>
                <a:gd name="T3" fmla="*/ 226 h 226"/>
                <a:gd name="T4" fmla="*/ 71 w 95"/>
                <a:gd name="T5" fmla="*/ 216 h 226"/>
                <a:gd name="T6" fmla="*/ 71 w 95"/>
                <a:gd name="T7" fmla="*/ 216 h 226"/>
                <a:gd name="T8" fmla="*/ 94 w 95"/>
                <a:gd name="T9" fmla="*/ 134 h 226"/>
                <a:gd name="T10" fmla="*/ 92 w 95"/>
                <a:gd name="T11" fmla="*/ 94 h 226"/>
                <a:gd name="T12" fmla="*/ 54 w 95"/>
                <a:gd name="T13" fmla="*/ 0 h 226"/>
                <a:gd name="T14" fmla="*/ 53 w 95"/>
                <a:gd name="T15" fmla="*/ 1 h 226"/>
                <a:gd name="T16" fmla="*/ 22 w 95"/>
                <a:gd name="T1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26">
                  <a:moveTo>
                    <a:pt x="22" y="35"/>
                  </a:moveTo>
                  <a:cubicBezTo>
                    <a:pt x="0" y="142"/>
                    <a:pt x="46" y="217"/>
                    <a:pt x="52" y="226"/>
                  </a:cubicBezTo>
                  <a:cubicBezTo>
                    <a:pt x="57" y="221"/>
                    <a:pt x="63" y="217"/>
                    <a:pt x="71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6"/>
                    <a:pt x="91" y="211"/>
                    <a:pt x="94" y="134"/>
                  </a:cubicBezTo>
                  <a:cubicBezTo>
                    <a:pt x="95" y="120"/>
                    <a:pt x="94" y="106"/>
                    <a:pt x="92" y="94"/>
                  </a:cubicBezTo>
                  <a:cubicBezTo>
                    <a:pt x="87" y="50"/>
                    <a:pt x="69" y="20"/>
                    <a:pt x="54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41" y="17"/>
                    <a:pt x="22" y="35"/>
                  </a:cubicBezTo>
                  <a:close/>
                </a:path>
              </a:pathLst>
            </a:custGeom>
            <a:solidFill>
              <a:srgbClr val="C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1" name="Freeform 390">
              <a:extLst>
                <a:ext uri="{FF2B5EF4-FFF2-40B4-BE49-F238E27FC236}">
                  <a16:creationId xmlns:a16="http://schemas.microsoft.com/office/drawing/2014/main" id="{DDDEA0A0-3817-4562-A0B4-1ED22A10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6357938"/>
              <a:ext cx="293688" cy="233362"/>
            </a:xfrm>
            <a:custGeom>
              <a:avLst/>
              <a:gdLst>
                <a:gd name="T0" fmla="*/ 0 w 105"/>
                <a:gd name="T1" fmla="*/ 67 h 83"/>
                <a:gd name="T2" fmla="*/ 24 w 105"/>
                <a:gd name="T3" fmla="*/ 83 h 83"/>
                <a:gd name="T4" fmla="*/ 104 w 105"/>
                <a:gd name="T5" fmla="*/ 21 h 83"/>
                <a:gd name="T6" fmla="*/ 105 w 105"/>
                <a:gd name="T7" fmla="*/ 20 h 83"/>
                <a:gd name="T8" fmla="*/ 87 w 105"/>
                <a:gd name="T9" fmla="*/ 0 h 83"/>
                <a:gd name="T10" fmla="*/ 86 w 105"/>
                <a:gd name="T11" fmla="*/ 0 h 83"/>
                <a:gd name="T12" fmla="*/ 0 w 105"/>
                <a:gd name="T1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3">
                  <a:moveTo>
                    <a:pt x="0" y="67"/>
                  </a:moveTo>
                  <a:cubicBezTo>
                    <a:pt x="15" y="77"/>
                    <a:pt x="24" y="83"/>
                    <a:pt x="24" y="83"/>
                  </a:cubicBezTo>
                  <a:cubicBezTo>
                    <a:pt x="60" y="72"/>
                    <a:pt x="104" y="21"/>
                    <a:pt x="104" y="21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0" y="14"/>
                    <a:pt x="94" y="8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21"/>
                    <a:pt x="36" y="55"/>
                    <a:pt x="0" y="67"/>
                  </a:cubicBezTo>
                  <a:close/>
                </a:path>
              </a:pathLst>
            </a:custGeom>
            <a:solidFill>
              <a:srgbClr val="479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2" name="Freeform 391">
              <a:extLst>
                <a:ext uri="{FF2B5EF4-FFF2-40B4-BE49-F238E27FC236}">
                  <a16:creationId xmlns:a16="http://schemas.microsoft.com/office/drawing/2014/main" id="{CB510B14-021F-4859-9E1E-BBE02CBBD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788" y="5970588"/>
              <a:ext cx="0" cy="627062"/>
            </a:xfrm>
            <a:custGeom>
              <a:avLst/>
              <a:gdLst>
                <a:gd name="T0" fmla="*/ 223 h 223"/>
                <a:gd name="T1" fmla="*/ 223 h 223"/>
                <a:gd name="T2" fmla="*/ 223 h 223"/>
                <a:gd name="T3" fmla="*/ 223 h 223"/>
                <a:gd name="T4" fmla="*/ 223 h 223"/>
                <a:gd name="T5" fmla="*/ 223 h 223"/>
                <a:gd name="T6" fmla="*/ 0 h 223"/>
                <a:gd name="T7" fmla="*/ 0 h 223"/>
                <a:gd name="T8" fmla="*/ 0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23">
                  <a:moveTo>
                    <a:pt x="0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moveTo>
                    <a:pt x="0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3" name="Freeform 392">
              <a:extLst>
                <a:ext uri="{FF2B5EF4-FFF2-40B4-BE49-F238E27FC236}">
                  <a16:creationId xmlns:a16="http://schemas.microsoft.com/office/drawing/2014/main" id="{58671599-0D6B-4291-A3FC-3BC63DDB6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5951538"/>
              <a:ext cx="219075" cy="530225"/>
            </a:xfrm>
            <a:custGeom>
              <a:avLst/>
              <a:gdLst>
                <a:gd name="T0" fmla="*/ 59 w 78"/>
                <a:gd name="T1" fmla="*/ 0 h 189"/>
                <a:gd name="T2" fmla="*/ 5 w 78"/>
                <a:gd name="T3" fmla="*/ 126 h 189"/>
                <a:gd name="T4" fmla="*/ 28 w 78"/>
                <a:gd name="T5" fmla="*/ 174 h 189"/>
                <a:gd name="T6" fmla="*/ 39 w 78"/>
                <a:gd name="T7" fmla="*/ 189 h 189"/>
                <a:gd name="T8" fmla="*/ 39 w 78"/>
                <a:gd name="T9" fmla="*/ 189 h 189"/>
                <a:gd name="T10" fmla="*/ 47 w 78"/>
                <a:gd name="T11" fmla="*/ 179 h 189"/>
                <a:gd name="T12" fmla="*/ 47 w 78"/>
                <a:gd name="T13" fmla="*/ 179 h 189"/>
                <a:gd name="T14" fmla="*/ 28 w 78"/>
                <a:gd name="T15" fmla="*/ 144 h 189"/>
                <a:gd name="T16" fmla="*/ 23 w 78"/>
                <a:gd name="T17" fmla="*/ 119 h 189"/>
                <a:gd name="T18" fmla="*/ 74 w 78"/>
                <a:gd name="T19" fmla="*/ 8 h 189"/>
                <a:gd name="T20" fmla="*/ 74 w 78"/>
                <a:gd name="T21" fmla="*/ 7 h 189"/>
                <a:gd name="T22" fmla="*/ 75 w 78"/>
                <a:gd name="T23" fmla="*/ 7 h 189"/>
                <a:gd name="T24" fmla="*/ 75 w 78"/>
                <a:gd name="T25" fmla="*/ 7 h 189"/>
                <a:gd name="T26" fmla="*/ 78 w 78"/>
                <a:gd name="T27" fmla="*/ 8 h 189"/>
                <a:gd name="T28" fmla="*/ 59 w 78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89">
                  <a:moveTo>
                    <a:pt x="59" y="0"/>
                  </a:moveTo>
                  <a:cubicBezTo>
                    <a:pt x="30" y="34"/>
                    <a:pt x="0" y="76"/>
                    <a:pt x="5" y="126"/>
                  </a:cubicBezTo>
                  <a:cubicBezTo>
                    <a:pt x="9" y="147"/>
                    <a:pt x="16" y="157"/>
                    <a:pt x="28" y="174"/>
                  </a:cubicBezTo>
                  <a:cubicBezTo>
                    <a:pt x="31" y="179"/>
                    <a:pt x="36" y="184"/>
                    <a:pt x="39" y="189"/>
                  </a:cubicBezTo>
                  <a:cubicBezTo>
                    <a:pt x="39" y="189"/>
                    <a:pt x="39" y="189"/>
                    <a:pt x="39" y="189"/>
                  </a:cubicBezTo>
                  <a:cubicBezTo>
                    <a:pt x="44" y="183"/>
                    <a:pt x="47" y="179"/>
                    <a:pt x="47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1" y="169"/>
                    <a:pt x="34" y="158"/>
                    <a:pt x="28" y="144"/>
                  </a:cubicBezTo>
                  <a:cubicBezTo>
                    <a:pt x="24" y="136"/>
                    <a:pt x="23" y="128"/>
                    <a:pt x="23" y="119"/>
                  </a:cubicBezTo>
                  <a:cubicBezTo>
                    <a:pt x="23" y="6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7" y="7"/>
                    <a:pt x="78" y="8"/>
                  </a:cubicBezTo>
                  <a:cubicBezTo>
                    <a:pt x="70" y="5"/>
                    <a:pt x="62" y="0"/>
                    <a:pt x="59" y="0"/>
                  </a:cubicBezTo>
                </a:path>
              </a:pathLst>
            </a:custGeom>
            <a:solidFill>
              <a:srgbClr val="568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4" name="Freeform 393">
              <a:extLst>
                <a:ext uri="{FF2B5EF4-FFF2-40B4-BE49-F238E27FC236}">
                  <a16:creationId xmlns:a16="http://schemas.microsoft.com/office/drawing/2014/main" id="{66AE0032-F061-4679-AD3D-BC1EA597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6503988"/>
              <a:ext cx="61913" cy="127000"/>
            </a:xfrm>
            <a:custGeom>
              <a:avLst/>
              <a:gdLst>
                <a:gd name="T0" fmla="*/ 6 w 22"/>
                <a:gd name="T1" fmla="*/ 0 h 45"/>
                <a:gd name="T2" fmla="*/ 5 w 22"/>
                <a:gd name="T3" fmla="*/ 1 h 45"/>
                <a:gd name="T4" fmla="*/ 0 w 22"/>
                <a:gd name="T5" fmla="*/ 7 h 45"/>
                <a:gd name="T6" fmla="*/ 1 w 22"/>
                <a:gd name="T7" fmla="*/ 8 h 45"/>
                <a:gd name="T8" fmla="*/ 14 w 22"/>
                <a:gd name="T9" fmla="*/ 45 h 45"/>
                <a:gd name="T10" fmla="*/ 21 w 22"/>
                <a:gd name="T11" fmla="*/ 33 h 45"/>
                <a:gd name="T12" fmla="*/ 21 w 22"/>
                <a:gd name="T13" fmla="*/ 33 h 45"/>
                <a:gd name="T14" fmla="*/ 21 w 22"/>
                <a:gd name="T15" fmla="*/ 33 h 45"/>
                <a:gd name="T16" fmla="*/ 21 w 22"/>
                <a:gd name="T17" fmla="*/ 33 h 45"/>
                <a:gd name="T18" fmla="*/ 21 w 22"/>
                <a:gd name="T19" fmla="*/ 33 h 45"/>
                <a:gd name="T20" fmla="*/ 22 w 22"/>
                <a:gd name="T21" fmla="*/ 29 h 45"/>
                <a:gd name="T22" fmla="*/ 6 w 22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5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3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8" y="19"/>
                    <a:pt x="18" y="26"/>
                    <a:pt x="14" y="45"/>
                  </a:cubicBezTo>
                  <a:cubicBezTo>
                    <a:pt x="18" y="40"/>
                    <a:pt x="21" y="36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1"/>
                    <a:pt x="15" y="13"/>
                    <a:pt x="6" y="0"/>
                  </a:cubicBezTo>
                </a:path>
              </a:pathLst>
            </a:custGeom>
            <a:solidFill>
              <a:srgbClr val="6B6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5" name="Freeform 394">
              <a:extLst>
                <a:ext uri="{FF2B5EF4-FFF2-40B4-BE49-F238E27FC236}">
                  <a16:creationId xmlns:a16="http://schemas.microsoft.com/office/drawing/2014/main" id="{6DA2BFA4-A329-447C-A035-9911282E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6453188"/>
              <a:ext cx="58738" cy="71437"/>
            </a:xfrm>
            <a:custGeom>
              <a:avLst/>
              <a:gdLst>
                <a:gd name="T0" fmla="*/ 8 w 21"/>
                <a:gd name="T1" fmla="*/ 0 h 25"/>
                <a:gd name="T2" fmla="*/ 8 w 21"/>
                <a:gd name="T3" fmla="*/ 0 h 25"/>
                <a:gd name="T4" fmla="*/ 8 w 21"/>
                <a:gd name="T5" fmla="*/ 0 h 25"/>
                <a:gd name="T6" fmla="*/ 0 w 21"/>
                <a:gd name="T7" fmla="*/ 10 h 25"/>
                <a:gd name="T8" fmla="*/ 15 w 21"/>
                <a:gd name="T9" fmla="*/ 25 h 25"/>
                <a:gd name="T10" fmla="*/ 20 w 21"/>
                <a:gd name="T11" fmla="*/ 19 h 25"/>
                <a:gd name="T12" fmla="*/ 21 w 21"/>
                <a:gd name="T13" fmla="*/ 18 h 25"/>
                <a:gd name="T14" fmla="*/ 8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4"/>
                    <a:pt x="0" y="10"/>
                  </a:cubicBezTo>
                  <a:cubicBezTo>
                    <a:pt x="4" y="16"/>
                    <a:pt x="11" y="20"/>
                    <a:pt x="15" y="25"/>
                  </a:cubicBezTo>
                  <a:cubicBezTo>
                    <a:pt x="18" y="21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7" y="13"/>
                    <a:pt x="13" y="7"/>
                    <a:pt x="8" y="0"/>
                  </a:cubicBezTo>
                </a:path>
              </a:pathLst>
            </a:custGeom>
            <a:solidFill>
              <a:srgbClr val="3C8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6" name="Freeform 395">
              <a:extLst>
                <a:ext uri="{FF2B5EF4-FFF2-40B4-BE49-F238E27FC236}">
                  <a16:creationId xmlns:a16="http://schemas.microsoft.com/office/drawing/2014/main" id="{0DF085C7-466C-4BC8-817B-BD1F71FD1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200" y="5775325"/>
              <a:ext cx="854075" cy="139700"/>
            </a:xfrm>
            <a:custGeom>
              <a:avLst/>
              <a:gdLst>
                <a:gd name="T0" fmla="*/ 128 w 304"/>
                <a:gd name="T1" fmla="*/ 50 h 50"/>
                <a:gd name="T2" fmla="*/ 128 w 304"/>
                <a:gd name="T3" fmla="*/ 50 h 50"/>
                <a:gd name="T4" fmla="*/ 128 w 304"/>
                <a:gd name="T5" fmla="*/ 50 h 50"/>
                <a:gd name="T6" fmla="*/ 128 w 304"/>
                <a:gd name="T7" fmla="*/ 50 h 50"/>
                <a:gd name="T8" fmla="*/ 242 w 304"/>
                <a:gd name="T9" fmla="*/ 31 h 50"/>
                <a:gd name="T10" fmla="*/ 251 w 304"/>
                <a:gd name="T11" fmla="*/ 39 h 50"/>
                <a:gd name="T12" fmla="*/ 251 w 304"/>
                <a:gd name="T13" fmla="*/ 39 h 50"/>
                <a:gd name="T14" fmla="*/ 242 w 304"/>
                <a:gd name="T15" fmla="*/ 31 h 50"/>
                <a:gd name="T16" fmla="*/ 242 w 304"/>
                <a:gd name="T17" fmla="*/ 31 h 50"/>
                <a:gd name="T18" fmla="*/ 242 w 304"/>
                <a:gd name="T19" fmla="*/ 31 h 50"/>
                <a:gd name="T20" fmla="*/ 242 w 304"/>
                <a:gd name="T21" fmla="*/ 31 h 50"/>
                <a:gd name="T22" fmla="*/ 239 w 304"/>
                <a:gd name="T23" fmla="*/ 30 h 50"/>
                <a:gd name="T24" fmla="*/ 239 w 304"/>
                <a:gd name="T25" fmla="*/ 30 h 50"/>
                <a:gd name="T26" fmla="*/ 239 w 304"/>
                <a:gd name="T27" fmla="*/ 30 h 50"/>
                <a:gd name="T28" fmla="*/ 239 w 304"/>
                <a:gd name="T29" fmla="*/ 30 h 50"/>
                <a:gd name="T30" fmla="*/ 239 w 304"/>
                <a:gd name="T31" fmla="*/ 30 h 50"/>
                <a:gd name="T32" fmla="*/ 239 w 304"/>
                <a:gd name="T33" fmla="*/ 30 h 50"/>
                <a:gd name="T34" fmla="*/ 240 w 304"/>
                <a:gd name="T35" fmla="*/ 29 h 50"/>
                <a:gd name="T36" fmla="*/ 239 w 304"/>
                <a:gd name="T37" fmla="*/ 30 h 50"/>
                <a:gd name="T38" fmla="*/ 240 w 304"/>
                <a:gd name="T39" fmla="*/ 29 h 50"/>
                <a:gd name="T40" fmla="*/ 240 w 304"/>
                <a:gd name="T41" fmla="*/ 29 h 50"/>
                <a:gd name="T42" fmla="*/ 240 w 304"/>
                <a:gd name="T43" fmla="*/ 29 h 50"/>
                <a:gd name="T44" fmla="*/ 240 w 304"/>
                <a:gd name="T45" fmla="*/ 29 h 50"/>
                <a:gd name="T46" fmla="*/ 240 w 304"/>
                <a:gd name="T47" fmla="*/ 29 h 50"/>
                <a:gd name="T48" fmla="*/ 241 w 304"/>
                <a:gd name="T49" fmla="*/ 30 h 50"/>
                <a:gd name="T50" fmla="*/ 241 w 304"/>
                <a:gd name="T51" fmla="*/ 30 h 50"/>
                <a:gd name="T52" fmla="*/ 241 w 304"/>
                <a:gd name="T53" fmla="*/ 30 h 50"/>
                <a:gd name="T54" fmla="*/ 240 w 304"/>
                <a:gd name="T55" fmla="*/ 29 h 50"/>
                <a:gd name="T56" fmla="*/ 1 w 304"/>
                <a:gd name="T57" fmla="*/ 11 h 50"/>
                <a:gd name="T58" fmla="*/ 1 w 304"/>
                <a:gd name="T59" fmla="*/ 11 h 50"/>
                <a:gd name="T60" fmla="*/ 0 w 304"/>
                <a:gd name="T61" fmla="*/ 11 h 50"/>
                <a:gd name="T62" fmla="*/ 0 w 304"/>
                <a:gd name="T63" fmla="*/ 11 h 50"/>
                <a:gd name="T64" fmla="*/ 0 w 304"/>
                <a:gd name="T65" fmla="*/ 11 h 50"/>
                <a:gd name="T66" fmla="*/ 1 w 304"/>
                <a:gd name="T67" fmla="*/ 11 h 50"/>
                <a:gd name="T68" fmla="*/ 120 w 304"/>
                <a:gd name="T69" fmla="*/ 50 h 50"/>
                <a:gd name="T70" fmla="*/ 128 w 304"/>
                <a:gd name="T71" fmla="*/ 50 h 50"/>
                <a:gd name="T72" fmla="*/ 120 w 304"/>
                <a:gd name="T73" fmla="*/ 50 h 50"/>
                <a:gd name="T74" fmla="*/ 1 w 304"/>
                <a:gd name="T75" fmla="*/ 11 h 50"/>
                <a:gd name="T76" fmla="*/ 1 w 304"/>
                <a:gd name="T77" fmla="*/ 11 h 50"/>
                <a:gd name="T78" fmla="*/ 1 w 304"/>
                <a:gd name="T79" fmla="*/ 11 h 50"/>
                <a:gd name="T80" fmla="*/ 302 w 304"/>
                <a:gd name="T81" fmla="*/ 0 h 50"/>
                <a:gd name="T82" fmla="*/ 302 w 304"/>
                <a:gd name="T83" fmla="*/ 0 h 50"/>
                <a:gd name="T84" fmla="*/ 304 w 304"/>
                <a:gd name="T85" fmla="*/ 5 h 50"/>
                <a:gd name="T86" fmla="*/ 302 w 304"/>
                <a:gd name="T8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0"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moveTo>
                    <a:pt x="242" y="31"/>
                  </a:moveTo>
                  <a:cubicBezTo>
                    <a:pt x="245" y="34"/>
                    <a:pt x="248" y="37"/>
                    <a:pt x="251" y="39"/>
                  </a:cubicBezTo>
                  <a:cubicBezTo>
                    <a:pt x="251" y="39"/>
                    <a:pt x="251" y="39"/>
                    <a:pt x="251" y="39"/>
                  </a:cubicBezTo>
                  <a:cubicBezTo>
                    <a:pt x="248" y="37"/>
                    <a:pt x="245" y="34"/>
                    <a:pt x="242" y="31"/>
                  </a:cubicBezTo>
                  <a:moveTo>
                    <a:pt x="242" y="31"/>
                  </a:move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moveTo>
                    <a:pt x="239" y="30"/>
                  </a:moveTo>
                  <a:cubicBezTo>
                    <a:pt x="239" y="30"/>
                    <a:pt x="239" y="30"/>
                    <a:pt x="239" y="30"/>
                  </a:cubicBezTo>
                  <a:cubicBezTo>
                    <a:pt x="239" y="30"/>
                    <a:pt x="239" y="30"/>
                    <a:pt x="239" y="30"/>
                  </a:cubicBezTo>
                  <a:moveTo>
                    <a:pt x="239" y="30"/>
                  </a:moveTo>
                  <a:cubicBezTo>
                    <a:pt x="239" y="30"/>
                    <a:pt x="239" y="30"/>
                    <a:pt x="239" y="30"/>
                  </a:cubicBezTo>
                  <a:cubicBezTo>
                    <a:pt x="239" y="30"/>
                    <a:pt x="239" y="30"/>
                    <a:pt x="239" y="30"/>
                  </a:cubicBezTo>
                  <a:moveTo>
                    <a:pt x="240" y="29"/>
                  </a:moveTo>
                  <a:cubicBezTo>
                    <a:pt x="240" y="30"/>
                    <a:pt x="239" y="30"/>
                    <a:pt x="239" y="30"/>
                  </a:cubicBezTo>
                  <a:cubicBezTo>
                    <a:pt x="239" y="30"/>
                    <a:pt x="240" y="30"/>
                    <a:pt x="240" y="29"/>
                  </a:cubicBezTo>
                  <a:moveTo>
                    <a:pt x="240" y="29"/>
                  </a:moveTo>
                  <a:cubicBezTo>
                    <a:pt x="240" y="29"/>
                    <a:pt x="240" y="29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8" y="31"/>
                    <a:pt x="68" y="49"/>
                    <a:pt x="120" y="50"/>
                  </a:cubicBezTo>
                  <a:cubicBezTo>
                    <a:pt x="123" y="50"/>
                    <a:pt x="126" y="50"/>
                    <a:pt x="128" y="50"/>
                  </a:cubicBezTo>
                  <a:cubicBezTo>
                    <a:pt x="126" y="50"/>
                    <a:pt x="123" y="50"/>
                    <a:pt x="120" y="50"/>
                  </a:cubicBezTo>
                  <a:cubicBezTo>
                    <a:pt x="68" y="49"/>
                    <a:pt x="28" y="3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302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02" y="1"/>
                    <a:pt x="303" y="2"/>
                    <a:pt x="304" y="5"/>
                  </a:cubicBezTo>
                  <a:cubicBezTo>
                    <a:pt x="303" y="2"/>
                    <a:pt x="302" y="1"/>
                    <a:pt x="302" y="0"/>
                  </a:cubicBezTo>
                </a:path>
              </a:pathLst>
            </a:custGeom>
            <a:solidFill>
              <a:srgbClr val="D8D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7" name="Freeform 396">
              <a:extLst>
                <a:ext uri="{FF2B5EF4-FFF2-40B4-BE49-F238E27FC236}">
                  <a16:creationId xmlns:a16="http://schemas.microsoft.com/office/drawing/2014/main" id="{C9B59AE1-B880-43D7-828E-A5910883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5805488"/>
              <a:ext cx="704850" cy="130175"/>
            </a:xfrm>
            <a:custGeom>
              <a:avLst/>
              <a:gdLst>
                <a:gd name="T0" fmla="*/ 1 w 251"/>
                <a:gd name="T1" fmla="*/ 0 h 46"/>
                <a:gd name="T2" fmla="*/ 0 w 251"/>
                <a:gd name="T3" fmla="*/ 0 h 46"/>
                <a:gd name="T4" fmla="*/ 0 w 251"/>
                <a:gd name="T5" fmla="*/ 0 h 46"/>
                <a:gd name="T6" fmla="*/ 0 w 251"/>
                <a:gd name="T7" fmla="*/ 1 h 46"/>
                <a:gd name="T8" fmla="*/ 142 w 251"/>
                <a:gd name="T9" fmla="*/ 46 h 46"/>
                <a:gd name="T10" fmla="*/ 251 w 251"/>
                <a:gd name="T11" fmla="*/ 28 h 46"/>
                <a:gd name="T12" fmla="*/ 242 w 251"/>
                <a:gd name="T13" fmla="*/ 20 h 46"/>
                <a:gd name="T14" fmla="*/ 242 w 251"/>
                <a:gd name="T15" fmla="*/ 20 h 46"/>
                <a:gd name="T16" fmla="*/ 242 w 251"/>
                <a:gd name="T17" fmla="*/ 20 h 46"/>
                <a:gd name="T18" fmla="*/ 241 w 251"/>
                <a:gd name="T19" fmla="*/ 19 h 46"/>
                <a:gd name="T20" fmla="*/ 241 w 251"/>
                <a:gd name="T21" fmla="*/ 19 h 46"/>
                <a:gd name="T22" fmla="*/ 240 w 251"/>
                <a:gd name="T23" fmla="*/ 18 h 46"/>
                <a:gd name="T24" fmla="*/ 240 w 251"/>
                <a:gd name="T25" fmla="*/ 18 h 46"/>
                <a:gd name="T26" fmla="*/ 240 w 251"/>
                <a:gd name="T27" fmla="*/ 18 h 46"/>
                <a:gd name="T28" fmla="*/ 239 w 251"/>
                <a:gd name="T29" fmla="*/ 19 h 46"/>
                <a:gd name="T30" fmla="*/ 239 w 251"/>
                <a:gd name="T31" fmla="*/ 19 h 46"/>
                <a:gd name="T32" fmla="*/ 239 w 251"/>
                <a:gd name="T33" fmla="*/ 19 h 46"/>
                <a:gd name="T34" fmla="*/ 239 w 251"/>
                <a:gd name="T35" fmla="*/ 19 h 46"/>
                <a:gd name="T36" fmla="*/ 239 w 251"/>
                <a:gd name="T37" fmla="*/ 19 h 46"/>
                <a:gd name="T38" fmla="*/ 128 w 251"/>
                <a:gd name="T39" fmla="*/ 39 h 46"/>
                <a:gd name="T40" fmla="*/ 128 w 251"/>
                <a:gd name="T41" fmla="*/ 39 h 46"/>
                <a:gd name="T42" fmla="*/ 128 w 251"/>
                <a:gd name="T43" fmla="*/ 39 h 46"/>
                <a:gd name="T44" fmla="*/ 128 w 251"/>
                <a:gd name="T45" fmla="*/ 39 h 46"/>
                <a:gd name="T46" fmla="*/ 128 w 251"/>
                <a:gd name="T47" fmla="*/ 39 h 46"/>
                <a:gd name="T48" fmla="*/ 120 w 251"/>
                <a:gd name="T49" fmla="*/ 39 h 46"/>
                <a:gd name="T50" fmla="*/ 1 w 251"/>
                <a:gd name="T5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4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9" y="33"/>
                    <a:pt x="90" y="46"/>
                    <a:pt x="142" y="46"/>
                  </a:cubicBezTo>
                  <a:cubicBezTo>
                    <a:pt x="179" y="46"/>
                    <a:pt x="216" y="39"/>
                    <a:pt x="251" y="28"/>
                  </a:cubicBezTo>
                  <a:cubicBezTo>
                    <a:pt x="248" y="26"/>
                    <a:pt x="245" y="23"/>
                    <a:pt x="242" y="20"/>
                  </a:cubicBezTo>
                  <a:cubicBezTo>
                    <a:pt x="242" y="20"/>
                    <a:pt x="242" y="20"/>
                    <a:pt x="242" y="20"/>
                  </a:cubicBezTo>
                  <a:cubicBezTo>
                    <a:pt x="242" y="20"/>
                    <a:pt x="242" y="20"/>
                    <a:pt x="242" y="20"/>
                  </a:cubicBezTo>
                  <a:cubicBezTo>
                    <a:pt x="241" y="20"/>
                    <a:pt x="241" y="20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40" y="19"/>
                    <a:pt x="239" y="19"/>
                    <a:pt x="239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08" y="30"/>
                    <a:pt x="170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6" y="39"/>
                    <a:pt x="123" y="39"/>
                    <a:pt x="120" y="39"/>
                  </a:cubicBezTo>
                  <a:cubicBezTo>
                    <a:pt x="68" y="38"/>
                    <a:pt x="28" y="20"/>
                    <a:pt x="1" y="0"/>
                  </a:cubicBezTo>
                </a:path>
              </a:pathLst>
            </a:custGeom>
            <a:solidFill>
              <a:srgbClr val="568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8" name="Freeform 397">
              <a:extLst>
                <a:ext uri="{FF2B5EF4-FFF2-40B4-BE49-F238E27FC236}">
                  <a16:creationId xmlns:a16="http://schemas.microsoft.com/office/drawing/2014/main" id="{AA954CDC-1FC8-493C-A3AD-5DCA4F21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5780088"/>
              <a:ext cx="36513" cy="28575"/>
            </a:xfrm>
            <a:custGeom>
              <a:avLst/>
              <a:gdLst>
                <a:gd name="T0" fmla="*/ 0 w 13"/>
                <a:gd name="T1" fmla="*/ 0 h 10"/>
                <a:gd name="T2" fmla="*/ 12 w 13"/>
                <a:gd name="T3" fmla="*/ 10 h 10"/>
                <a:gd name="T4" fmla="*/ 12 w 13"/>
                <a:gd name="T5" fmla="*/ 10 h 10"/>
                <a:gd name="T6" fmla="*/ 12 w 13"/>
                <a:gd name="T7" fmla="*/ 9 h 10"/>
                <a:gd name="T8" fmla="*/ 12 w 13"/>
                <a:gd name="T9" fmla="*/ 9 h 10"/>
                <a:gd name="T10" fmla="*/ 13 w 13"/>
                <a:gd name="T11" fmla="*/ 9 h 10"/>
                <a:gd name="T12" fmla="*/ 13 w 13"/>
                <a:gd name="T13" fmla="*/ 9 h 10"/>
                <a:gd name="T14" fmla="*/ 10 w 13"/>
                <a:gd name="T15" fmla="*/ 8 h 10"/>
                <a:gd name="T16" fmla="*/ 0 w 1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4" y="4"/>
                    <a:pt x="8" y="7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7" y="5"/>
                    <a:pt x="3" y="3"/>
                    <a:pt x="0" y="0"/>
                  </a:cubicBezTo>
                </a:path>
              </a:pathLst>
            </a:custGeom>
            <a:solidFill>
              <a:srgbClr val="3C8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9" name="Freeform 398">
              <a:extLst>
                <a:ext uri="{FF2B5EF4-FFF2-40B4-BE49-F238E27FC236}">
                  <a16:creationId xmlns:a16="http://schemas.microsoft.com/office/drawing/2014/main" id="{A8CB8C8F-32E7-4D77-BB26-ED0E1AE8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5805488"/>
              <a:ext cx="669925" cy="109537"/>
            </a:xfrm>
            <a:custGeom>
              <a:avLst/>
              <a:gdLst>
                <a:gd name="T0" fmla="*/ 0 w 239"/>
                <a:gd name="T1" fmla="*/ 0 h 39"/>
                <a:gd name="T2" fmla="*/ 0 w 239"/>
                <a:gd name="T3" fmla="*/ 0 h 39"/>
                <a:gd name="T4" fmla="*/ 119 w 239"/>
                <a:gd name="T5" fmla="*/ 39 h 39"/>
                <a:gd name="T6" fmla="*/ 127 w 239"/>
                <a:gd name="T7" fmla="*/ 39 h 39"/>
                <a:gd name="T8" fmla="*/ 127 w 239"/>
                <a:gd name="T9" fmla="*/ 39 h 39"/>
                <a:gd name="T10" fmla="*/ 127 w 239"/>
                <a:gd name="T11" fmla="*/ 39 h 39"/>
                <a:gd name="T12" fmla="*/ 127 w 239"/>
                <a:gd name="T13" fmla="*/ 39 h 39"/>
                <a:gd name="T14" fmla="*/ 238 w 239"/>
                <a:gd name="T15" fmla="*/ 19 h 39"/>
                <a:gd name="T16" fmla="*/ 238 w 239"/>
                <a:gd name="T17" fmla="*/ 19 h 39"/>
                <a:gd name="T18" fmla="*/ 238 w 239"/>
                <a:gd name="T19" fmla="*/ 19 h 39"/>
                <a:gd name="T20" fmla="*/ 238 w 239"/>
                <a:gd name="T21" fmla="*/ 19 h 39"/>
                <a:gd name="T22" fmla="*/ 238 w 239"/>
                <a:gd name="T23" fmla="*/ 19 h 39"/>
                <a:gd name="T24" fmla="*/ 239 w 239"/>
                <a:gd name="T25" fmla="*/ 18 h 39"/>
                <a:gd name="T26" fmla="*/ 239 w 239"/>
                <a:gd name="T27" fmla="*/ 18 h 39"/>
                <a:gd name="T28" fmla="*/ 239 w 239"/>
                <a:gd name="T29" fmla="*/ 18 h 39"/>
                <a:gd name="T30" fmla="*/ 239 w 239"/>
                <a:gd name="T31" fmla="*/ 18 h 39"/>
                <a:gd name="T32" fmla="*/ 239 w 239"/>
                <a:gd name="T33" fmla="*/ 18 h 39"/>
                <a:gd name="T34" fmla="*/ 239 w 239"/>
                <a:gd name="T35" fmla="*/ 18 h 39"/>
                <a:gd name="T36" fmla="*/ 239 w 239"/>
                <a:gd name="T37" fmla="*/ 18 h 39"/>
                <a:gd name="T38" fmla="*/ 127 w 239"/>
                <a:gd name="T39" fmla="*/ 39 h 39"/>
                <a:gd name="T40" fmla="*/ 119 w 239"/>
                <a:gd name="T41" fmla="*/ 39 h 39"/>
                <a:gd name="T42" fmla="*/ 119 w 239"/>
                <a:gd name="T43" fmla="*/ 39 h 39"/>
                <a:gd name="T44" fmla="*/ 0 w 239"/>
                <a:gd name="T45" fmla="*/ 0 h 39"/>
                <a:gd name="T46" fmla="*/ 0 w 239"/>
                <a:gd name="T47" fmla="*/ 0 h 39"/>
                <a:gd name="T48" fmla="*/ 0 w 239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20"/>
                    <a:pt x="67" y="38"/>
                    <a:pt x="119" y="39"/>
                  </a:cubicBezTo>
                  <a:cubicBezTo>
                    <a:pt x="122" y="39"/>
                    <a:pt x="125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69" y="39"/>
                    <a:pt x="207" y="30"/>
                    <a:pt x="238" y="19"/>
                  </a:cubicBezTo>
                  <a:cubicBezTo>
                    <a:pt x="238" y="19"/>
                    <a:pt x="238" y="19"/>
                    <a:pt x="238" y="19"/>
                  </a:cubicBezTo>
                  <a:cubicBezTo>
                    <a:pt x="238" y="19"/>
                    <a:pt x="238" y="19"/>
                    <a:pt x="238" y="19"/>
                  </a:cubicBezTo>
                  <a:cubicBezTo>
                    <a:pt x="238" y="19"/>
                    <a:pt x="238" y="19"/>
                    <a:pt x="238" y="19"/>
                  </a:cubicBezTo>
                  <a:cubicBezTo>
                    <a:pt x="238" y="19"/>
                    <a:pt x="238" y="19"/>
                    <a:pt x="238" y="19"/>
                  </a:cubicBezTo>
                  <a:cubicBezTo>
                    <a:pt x="238" y="19"/>
                    <a:pt x="239" y="19"/>
                    <a:pt x="239" y="18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08" y="30"/>
                    <a:pt x="170" y="39"/>
                    <a:pt x="127" y="39"/>
                  </a:cubicBezTo>
                  <a:cubicBezTo>
                    <a:pt x="125" y="39"/>
                    <a:pt x="122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67" y="38"/>
                    <a:pt x="27" y="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2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0" name="Freeform 399">
              <a:extLst>
                <a:ext uri="{FF2B5EF4-FFF2-40B4-BE49-F238E27FC236}">
                  <a16:creationId xmlns:a16="http://schemas.microsoft.com/office/drawing/2014/main" id="{8F6C5887-DAEC-4EBF-9866-BC623586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5775325"/>
              <a:ext cx="192088" cy="109537"/>
            </a:xfrm>
            <a:custGeom>
              <a:avLst/>
              <a:gdLst>
                <a:gd name="T0" fmla="*/ 62 w 68"/>
                <a:gd name="T1" fmla="*/ 0 h 39"/>
                <a:gd name="T2" fmla="*/ 62 w 68"/>
                <a:gd name="T3" fmla="*/ 0 h 39"/>
                <a:gd name="T4" fmla="*/ 61 w 68"/>
                <a:gd name="T5" fmla="*/ 0 h 39"/>
                <a:gd name="T6" fmla="*/ 13 w 68"/>
                <a:gd name="T7" fmla="*/ 24 h 39"/>
                <a:gd name="T8" fmla="*/ 13 w 68"/>
                <a:gd name="T9" fmla="*/ 24 h 39"/>
                <a:gd name="T10" fmla="*/ 13 w 68"/>
                <a:gd name="T11" fmla="*/ 24 h 39"/>
                <a:gd name="T12" fmla="*/ 0 w 68"/>
                <a:gd name="T13" fmla="*/ 29 h 39"/>
                <a:gd name="T14" fmla="*/ 0 w 68"/>
                <a:gd name="T15" fmla="*/ 29 h 39"/>
                <a:gd name="T16" fmla="*/ 1 w 68"/>
                <a:gd name="T17" fmla="*/ 30 h 39"/>
                <a:gd name="T18" fmla="*/ 1 w 68"/>
                <a:gd name="T19" fmla="*/ 30 h 39"/>
                <a:gd name="T20" fmla="*/ 2 w 68"/>
                <a:gd name="T21" fmla="*/ 31 h 39"/>
                <a:gd name="T22" fmla="*/ 2 w 68"/>
                <a:gd name="T23" fmla="*/ 31 h 39"/>
                <a:gd name="T24" fmla="*/ 2 w 68"/>
                <a:gd name="T25" fmla="*/ 31 h 39"/>
                <a:gd name="T26" fmla="*/ 11 w 68"/>
                <a:gd name="T27" fmla="*/ 39 h 39"/>
                <a:gd name="T28" fmla="*/ 11 w 68"/>
                <a:gd name="T29" fmla="*/ 39 h 39"/>
                <a:gd name="T30" fmla="*/ 48 w 68"/>
                <a:gd name="T31" fmla="*/ 26 h 39"/>
                <a:gd name="T32" fmla="*/ 68 w 68"/>
                <a:gd name="T33" fmla="*/ 13 h 39"/>
                <a:gd name="T34" fmla="*/ 64 w 68"/>
                <a:gd name="T35" fmla="*/ 5 h 39"/>
                <a:gd name="T36" fmla="*/ 62 w 68"/>
                <a:gd name="T37" fmla="*/ 0 h 39"/>
                <a:gd name="T38" fmla="*/ 62 w 68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9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8"/>
                    <a:pt x="32" y="16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6"/>
                    <a:pt x="5" y="28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34"/>
                    <a:pt x="8" y="37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24" y="35"/>
                    <a:pt x="37" y="31"/>
                    <a:pt x="48" y="26"/>
                  </a:cubicBezTo>
                  <a:cubicBezTo>
                    <a:pt x="56" y="24"/>
                    <a:pt x="62" y="19"/>
                    <a:pt x="68" y="13"/>
                  </a:cubicBezTo>
                  <a:cubicBezTo>
                    <a:pt x="66" y="10"/>
                    <a:pt x="65" y="7"/>
                    <a:pt x="64" y="5"/>
                  </a:cubicBezTo>
                  <a:cubicBezTo>
                    <a:pt x="63" y="2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3C8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1" name="Freeform 400">
              <a:extLst>
                <a:ext uri="{FF2B5EF4-FFF2-40B4-BE49-F238E27FC236}">
                  <a16:creationId xmlns:a16="http://schemas.microsoft.com/office/drawing/2014/main" id="{A7C052AD-32EF-428B-87F0-7BDEDFB3E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5780088"/>
              <a:ext cx="369888" cy="134937"/>
            </a:xfrm>
            <a:custGeom>
              <a:avLst/>
              <a:gdLst>
                <a:gd name="T0" fmla="*/ 13 w 132"/>
                <a:gd name="T1" fmla="*/ 9 h 48"/>
                <a:gd name="T2" fmla="*/ 13 w 132"/>
                <a:gd name="T3" fmla="*/ 9 h 48"/>
                <a:gd name="T4" fmla="*/ 132 w 132"/>
                <a:gd name="T5" fmla="*/ 48 h 48"/>
                <a:gd name="T6" fmla="*/ 132 w 132"/>
                <a:gd name="T7" fmla="*/ 48 h 48"/>
                <a:gd name="T8" fmla="*/ 132 w 132"/>
                <a:gd name="T9" fmla="*/ 48 h 48"/>
                <a:gd name="T10" fmla="*/ 13 w 132"/>
                <a:gd name="T11" fmla="*/ 9 h 48"/>
                <a:gd name="T12" fmla="*/ 13 w 132"/>
                <a:gd name="T13" fmla="*/ 9 h 48"/>
                <a:gd name="T14" fmla="*/ 0 w 132"/>
                <a:gd name="T15" fmla="*/ 0 h 48"/>
                <a:gd name="T16" fmla="*/ 0 w 132"/>
                <a:gd name="T17" fmla="*/ 0 h 48"/>
                <a:gd name="T18" fmla="*/ 10 w 132"/>
                <a:gd name="T19" fmla="*/ 8 h 48"/>
                <a:gd name="T20" fmla="*/ 0 w 132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8"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40" y="29"/>
                    <a:pt x="80" y="47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80" y="47"/>
                    <a:pt x="40" y="2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7" y="5"/>
                    <a:pt x="10" y="8"/>
                  </a:cubicBezTo>
                  <a:cubicBezTo>
                    <a:pt x="7" y="5"/>
                    <a:pt x="3" y="2"/>
                    <a:pt x="0" y="0"/>
                  </a:cubicBezTo>
                </a:path>
              </a:pathLst>
            </a:custGeom>
            <a:solidFill>
              <a:srgbClr val="4C2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2" name="Freeform 401">
              <a:extLst>
                <a:ext uri="{FF2B5EF4-FFF2-40B4-BE49-F238E27FC236}">
                  <a16:creationId xmlns:a16="http://schemas.microsoft.com/office/drawing/2014/main" id="{0D22BD34-E3A9-476A-85A9-205DB23B7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57753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F5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3" name="Freeform 402">
              <a:extLst>
                <a:ext uri="{FF2B5EF4-FFF2-40B4-BE49-F238E27FC236}">
                  <a16:creationId xmlns:a16="http://schemas.microsoft.com/office/drawing/2014/main" id="{CFB075C0-0771-4C29-B79C-1DD48577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584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F5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4" name="Freeform 403">
              <a:extLst>
                <a:ext uri="{FF2B5EF4-FFF2-40B4-BE49-F238E27FC236}">
                  <a16:creationId xmlns:a16="http://schemas.microsoft.com/office/drawing/2014/main" id="{FFBC7C88-82F4-4CEA-BEB0-5F030F40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5842000"/>
              <a:ext cx="36513" cy="14287"/>
            </a:xfrm>
            <a:custGeom>
              <a:avLst/>
              <a:gdLst>
                <a:gd name="T0" fmla="*/ 13 w 13"/>
                <a:gd name="T1" fmla="*/ 0 h 5"/>
                <a:gd name="T2" fmla="*/ 0 w 13"/>
                <a:gd name="T3" fmla="*/ 5 h 5"/>
                <a:gd name="T4" fmla="*/ 13 w 1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5" y="4"/>
                    <a:pt x="9" y="2"/>
                    <a:pt x="13" y="0"/>
                  </a:cubicBezTo>
                </a:path>
              </a:pathLst>
            </a:custGeom>
            <a:solidFill>
              <a:srgbClr val="2F5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5" name="Freeform 404">
              <a:extLst>
                <a:ext uri="{FF2B5EF4-FFF2-40B4-BE49-F238E27FC236}">
                  <a16:creationId xmlns:a16="http://schemas.microsoft.com/office/drawing/2014/main" id="{AC36AD2C-68AA-4C5A-BC4D-26820F335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9213" y="6426200"/>
              <a:ext cx="53975" cy="153987"/>
            </a:xfrm>
            <a:custGeom>
              <a:avLst/>
              <a:gdLst>
                <a:gd name="T0" fmla="*/ 2 w 19"/>
                <a:gd name="T1" fmla="*/ 55 h 55"/>
                <a:gd name="T2" fmla="*/ 18 w 19"/>
                <a:gd name="T3" fmla="*/ 33 h 55"/>
                <a:gd name="T4" fmla="*/ 18 w 19"/>
                <a:gd name="T5" fmla="*/ 33 h 55"/>
                <a:gd name="T6" fmla="*/ 18 w 19"/>
                <a:gd name="T7" fmla="*/ 33 h 55"/>
                <a:gd name="T8" fmla="*/ 18 w 19"/>
                <a:gd name="T9" fmla="*/ 33 h 55"/>
                <a:gd name="T10" fmla="*/ 18 w 19"/>
                <a:gd name="T11" fmla="*/ 33 h 55"/>
                <a:gd name="T12" fmla="*/ 18 w 19"/>
                <a:gd name="T13" fmla="*/ 33 h 55"/>
                <a:gd name="T14" fmla="*/ 18 w 19"/>
                <a:gd name="T15" fmla="*/ 32 h 55"/>
                <a:gd name="T16" fmla="*/ 18 w 19"/>
                <a:gd name="T17" fmla="*/ 32 h 55"/>
                <a:gd name="T18" fmla="*/ 18 w 19"/>
                <a:gd name="T19" fmla="*/ 32 h 55"/>
                <a:gd name="T20" fmla="*/ 19 w 19"/>
                <a:gd name="T21" fmla="*/ 30 h 55"/>
                <a:gd name="T22" fmla="*/ 19 w 19"/>
                <a:gd name="T23" fmla="*/ 30 h 55"/>
                <a:gd name="T24" fmla="*/ 19 w 19"/>
                <a:gd name="T25" fmla="*/ 30 h 55"/>
                <a:gd name="T26" fmla="*/ 19 w 19"/>
                <a:gd name="T27" fmla="*/ 29 h 55"/>
                <a:gd name="T28" fmla="*/ 19 w 19"/>
                <a:gd name="T29" fmla="*/ 29 h 55"/>
                <a:gd name="T30" fmla="*/ 19 w 19"/>
                <a:gd name="T31" fmla="*/ 29 h 55"/>
                <a:gd name="T32" fmla="*/ 19 w 19"/>
                <a:gd name="T33" fmla="*/ 29 h 55"/>
                <a:gd name="T34" fmla="*/ 19 w 19"/>
                <a:gd name="T35" fmla="*/ 29 h 55"/>
                <a:gd name="T36" fmla="*/ 19 w 19"/>
                <a:gd name="T37" fmla="*/ 29 h 55"/>
                <a:gd name="T38" fmla="*/ 19 w 19"/>
                <a:gd name="T39" fmla="*/ 29 h 55"/>
                <a:gd name="T40" fmla="*/ 19 w 19"/>
                <a:gd name="T41" fmla="*/ 29 h 55"/>
                <a:gd name="T42" fmla="*/ 19 w 19"/>
                <a:gd name="T43" fmla="*/ 29 h 55"/>
                <a:gd name="T44" fmla="*/ 19 w 19"/>
                <a:gd name="T45" fmla="*/ 29 h 55"/>
                <a:gd name="T46" fmla="*/ 19 w 19"/>
                <a:gd name="T47" fmla="*/ 29 h 55"/>
                <a:gd name="T48" fmla="*/ 19 w 19"/>
                <a:gd name="T49" fmla="*/ 29 h 55"/>
                <a:gd name="T50" fmla="*/ 19 w 19"/>
                <a:gd name="T51" fmla="*/ 29 h 55"/>
                <a:gd name="T52" fmla="*/ 19 w 19"/>
                <a:gd name="T53" fmla="*/ 29 h 55"/>
                <a:gd name="T54" fmla="*/ 19 w 19"/>
                <a:gd name="T55" fmla="*/ 29 h 55"/>
                <a:gd name="T56" fmla="*/ 16 w 19"/>
                <a:gd name="T57" fmla="*/ 21 h 55"/>
                <a:gd name="T58" fmla="*/ 16 w 19"/>
                <a:gd name="T59" fmla="*/ 21 h 55"/>
                <a:gd name="T60" fmla="*/ 16 w 19"/>
                <a:gd name="T61" fmla="*/ 21 h 55"/>
                <a:gd name="T62" fmla="*/ 16 w 19"/>
                <a:gd name="T63" fmla="*/ 21 h 55"/>
                <a:gd name="T64" fmla="*/ 16 w 19"/>
                <a:gd name="T65" fmla="*/ 21 h 55"/>
                <a:gd name="T66" fmla="*/ 16 w 19"/>
                <a:gd name="T67" fmla="*/ 21 h 55"/>
                <a:gd name="T68" fmla="*/ 16 w 19"/>
                <a:gd name="T69" fmla="*/ 20 h 55"/>
                <a:gd name="T70" fmla="*/ 16 w 19"/>
                <a:gd name="T71" fmla="*/ 20 h 55"/>
                <a:gd name="T72" fmla="*/ 16 w 19"/>
                <a:gd name="T73" fmla="*/ 20 h 55"/>
                <a:gd name="T74" fmla="*/ 0 w 19"/>
                <a:gd name="T75" fmla="*/ 0 h 55"/>
                <a:gd name="T76" fmla="*/ 16 w 19"/>
                <a:gd name="T77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" h="55">
                  <a:moveTo>
                    <a:pt x="18" y="33"/>
                  </a:moveTo>
                  <a:cubicBezTo>
                    <a:pt x="16" y="36"/>
                    <a:pt x="10" y="44"/>
                    <a:pt x="2" y="55"/>
                  </a:cubicBezTo>
                  <a:cubicBezTo>
                    <a:pt x="10" y="44"/>
                    <a:pt x="16" y="36"/>
                    <a:pt x="18" y="33"/>
                  </a:cubicBezTo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19" y="30"/>
                  </a:moveTo>
                  <a:cubicBezTo>
                    <a:pt x="18" y="31"/>
                    <a:pt x="18" y="32"/>
                    <a:pt x="18" y="32"/>
                  </a:cubicBezTo>
                  <a:cubicBezTo>
                    <a:pt x="18" y="32"/>
                    <a:pt x="18" y="31"/>
                    <a:pt x="19" y="30"/>
                  </a:cubicBezTo>
                  <a:moveTo>
                    <a:pt x="19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moveTo>
                    <a:pt x="19" y="29"/>
                  </a:moveTo>
                  <a:cubicBezTo>
                    <a:pt x="19" y="29"/>
                    <a:pt x="19" y="30"/>
                    <a:pt x="19" y="30"/>
                  </a:cubicBezTo>
                  <a:cubicBezTo>
                    <a:pt x="19" y="30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6" y="20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13" y="15"/>
                    <a:pt x="16" y="20"/>
                  </a:cubicBezTo>
                  <a:cubicBezTo>
                    <a:pt x="13" y="15"/>
                    <a:pt x="8" y="8"/>
                    <a:pt x="0" y="0"/>
                  </a:cubicBezTo>
                </a:path>
              </a:pathLst>
            </a:custGeom>
            <a:solidFill>
              <a:srgbClr val="D8D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6" name="Freeform 405">
              <a:extLst>
                <a:ext uri="{FF2B5EF4-FFF2-40B4-BE49-F238E27FC236}">
                  <a16:creationId xmlns:a16="http://schemas.microsoft.com/office/drawing/2014/main" id="{D55874B1-F688-42D5-9C50-CC201E026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6426200"/>
              <a:ext cx="331788" cy="381000"/>
            </a:xfrm>
            <a:custGeom>
              <a:avLst/>
              <a:gdLst>
                <a:gd name="T0" fmla="*/ 99 w 118"/>
                <a:gd name="T1" fmla="*/ 0 h 136"/>
                <a:gd name="T2" fmla="*/ 0 w 118"/>
                <a:gd name="T3" fmla="*/ 135 h 136"/>
                <a:gd name="T4" fmla="*/ 4 w 118"/>
                <a:gd name="T5" fmla="*/ 136 h 136"/>
                <a:gd name="T6" fmla="*/ 101 w 118"/>
                <a:gd name="T7" fmla="*/ 55 h 136"/>
                <a:gd name="T8" fmla="*/ 117 w 118"/>
                <a:gd name="T9" fmla="*/ 33 h 136"/>
                <a:gd name="T10" fmla="*/ 117 w 118"/>
                <a:gd name="T11" fmla="*/ 33 h 136"/>
                <a:gd name="T12" fmla="*/ 117 w 118"/>
                <a:gd name="T13" fmla="*/ 33 h 136"/>
                <a:gd name="T14" fmla="*/ 117 w 118"/>
                <a:gd name="T15" fmla="*/ 33 h 136"/>
                <a:gd name="T16" fmla="*/ 117 w 118"/>
                <a:gd name="T17" fmla="*/ 33 h 136"/>
                <a:gd name="T18" fmla="*/ 117 w 118"/>
                <a:gd name="T19" fmla="*/ 33 h 136"/>
                <a:gd name="T20" fmla="*/ 117 w 118"/>
                <a:gd name="T21" fmla="*/ 33 h 136"/>
                <a:gd name="T22" fmla="*/ 117 w 118"/>
                <a:gd name="T23" fmla="*/ 33 h 136"/>
                <a:gd name="T24" fmla="*/ 117 w 118"/>
                <a:gd name="T25" fmla="*/ 33 h 136"/>
                <a:gd name="T26" fmla="*/ 117 w 118"/>
                <a:gd name="T27" fmla="*/ 33 h 136"/>
                <a:gd name="T28" fmla="*/ 117 w 118"/>
                <a:gd name="T29" fmla="*/ 32 h 136"/>
                <a:gd name="T30" fmla="*/ 117 w 118"/>
                <a:gd name="T31" fmla="*/ 32 h 136"/>
                <a:gd name="T32" fmla="*/ 117 w 118"/>
                <a:gd name="T33" fmla="*/ 32 h 136"/>
                <a:gd name="T34" fmla="*/ 118 w 118"/>
                <a:gd name="T35" fmla="*/ 30 h 136"/>
                <a:gd name="T36" fmla="*/ 118 w 118"/>
                <a:gd name="T37" fmla="*/ 30 h 136"/>
                <a:gd name="T38" fmla="*/ 118 w 118"/>
                <a:gd name="T39" fmla="*/ 30 h 136"/>
                <a:gd name="T40" fmla="*/ 118 w 118"/>
                <a:gd name="T41" fmla="*/ 30 h 136"/>
                <a:gd name="T42" fmla="*/ 118 w 118"/>
                <a:gd name="T43" fmla="*/ 29 h 136"/>
                <a:gd name="T44" fmla="*/ 118 w 118"/>
                <a:gd name="T45" fmla="*/ 29 h 136"/>
                <a:gd name="T46" fmla="*/ 118 w 118"/>
                <a:gd name="T47" fmla="*/ 29 h 136"/>
                <a:gd name="T48" fmla="*/ 118 w 118"/>
                <a:gd name="T49" fmla="*/ 29 h 136"/>
                <a:gd name="T50" fmla="*/ 118 w 118"/>
                <a:gd name="T51" fmla="*/ 29 h 136"/>
                <a:gd name="T52" fmla="*/ 118 w 118"/>
                <a:gd name="T53" fmla="*/ 29 h 136"/>
                <a:gd name="T54" fmla="*/ 118 w 118"/>
                <a:gd name="T55" fmla="*/ 29 h 136"/>
                <a:gd name="T56" fmla="*/ 118 w 118"/>
                <a:gd name="T57" fmla="*/ 29 h 136"/>
                <a:gd name="T58" fmla="*/ 118 w 118"/>
                <a:gd name="T59" fmla="*/ 29 h 136"/>
                <a:gd name="T60" fmla="*/ 118 w 118"/>
                <a:gd name="T61" fmla="*/ 29 h 136"/>
                <a:gd name="T62" fmla="*/ 118 w 118"/>
                <a:gd name="T63" fmla="*/ 29 h 136"/>
                <a:gd name="T64" fmla="*/ 118 w 118"/>
                <a:gd name="T65" fmla="*/ 29 h 136"/>
                <a:gd name="T66" fmla="*/ 118 w 118"/>
                <a:gd name="T67" fmla="*/ 29 h 136"/>
                <a:gd name="T68" fmla="*/ 118 w 118"/>
                <a:gd name="T69" fmla="*/ 29 h 136"/>
                <a:gd name="T70" fmla="*/ 118 w 118"/>
                <a:gd name="T71" fmla="*/ 29 h 136"/>
                <a:gd name="T72" fmla="*/ 118 w 118"/>
                <a:gd name="T73" fmla="*/ 29 h 136"/>
                <a:gd name="T74" fmla="*/ 118 w 118"/>
                <a:gd name="T75" fmla="*/ 29 h 136"/>
                <a:gd name="T76" fmla="*/ 118 w 118"/>
                <a:gd name="T77" fmla="*/ 29 h 136"/>
                <a:gd name="T78" fmla="*/ 118 w 118"/>
                <a:gd name="T79" fmla="*/ 29 h 136"/>
                <a:gd name="T80" fmla="*/ 118 w 118"/>
                <a:gd name="T81" fmla="*/ 29 h 136"/>
                <a:gd name="T82" fmla="*/ 118 w 118"/>
                <a:gd name="T83" fmla="*/ 29 h 136"/>
                <a:gd name="T84" fmla="*/ 115 w 118"/>
                <a:gd name="T85" fmla="*/ 21 h 136"/>
                <a:gd name="T86" fmla="*/ 115 w 118"/>
                <a:gd name="T87" fmla="*/ 21 h 136"/>
                <a:gd name="T88" fmla="*/ 115 w 118"/>
                <a:gd name="T89" fmla="*/ 21 h 136"/>
                <a:gd name="T90" fmla="*/ 115 w 118"/>
                <a:gd name="T91" fmla="*/ 21 h 136"/>
                <a:gd name="T92" fmla="*/ 115 w 118"/>
                <a:gd name="T93" fmla="*/ 21 h 136"/>
                <a:gd name="T94" fmla="*/ 115 w 118"/>
                <a:gd name="T95" fmla="*/ 21 h 136"/>
                <a:gd name="T96" fmla="*/ 115 w 118"/>
                <a:gd name="T97" fmla="*/ 21 h 136"/>
                <a:gd name="T98" fmla="*/ 115 w 118"/>
                <a:gd name="T99" fmla="*/ 21 h 136"/>
                <a:gd name="T100" fmla="*/ 115 w 118"/>
                <a:gd name="T101" fmla="*/ 21 h 136"/>
                <a:gd name="T102" fmla="*/ 115 w 118"/>
                <a:gd name="T103" fmla="*/ 20 h 136"/>
                <a:gd name="T104" fmla="*/ 115 w 118"/>
                <a:gd name="T105" fmla="*/ 20 h 136"/>
                <a:gd name="T106" fmla="*/ 115 w 118"/>
                <a:gd name="T107" fmla="*/ 20 h 136"/>
                <a:gd name="T108" fmla="*/ 115 w 118"/>
                <a:gd name="T109" fmla="*/ 20 h 136"/>
                <a:gd name="T110" fmla="*/ 99 w 118"/>
                <a:gd name="T1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136">
                  <a:moveTo>
                    <a:pt x="99" y="0"/>
                  </a:moveTo>
                  <a:cubicBezTo>
                    <a:pt x="115" y="52"/>
                    <a:pt x="44" y="94"/>
                    <a:pt x="0" y="135"/>
                  </a:cubicBezTo>
                  <a:cubicBezTo>
                    <a:pt x="1" y="136"/>
                    <a:pt x="3" y="136"/>
                    <a:pt x="4" y="136"/>
                  </a:cubicBezTo>
                  <a:cubicBezTo>
                    <a:pt x="26" y="136"/>
                    <a:pt x="75" y="86"/>
                    <a:pt x="101" y="55"/>
                  </a:cubicBezTo>
                  <a:cubicBezTo>
                    <a:pt x="109" y="44"/>
                    <a:pt x="115" y="36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1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6"/>
                    <a:pt x="117" y="24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2" y="15"/>
                    <a:pt x="107" y="8"/>
                    <a:pt x="99" y="0"/>
                  </a:cubicBezTo>
                </a:path>
              </a:pathLst>
            </a:custGeom>
            <a:solidFill>
              <a:srgbClr val="6B6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7" name="Freeform 406">
              <a:extLst>
                <a:ext uri="{FF2B5EF4-FFF2-40B4-BE49-F238E27FC236}">
                  <a16:creationId xmlns:a16="http://schemas.microsoft.com/office/drawing/2014/main" id="{2DB525B1-35E6-4CCC-AF71-372C50485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505200"/>
              <a:ext cx="565150" cy="328612"/>
            </a:xfrm>
            <a:custGeom>
              <a:avLst/>
              <a:gdLst>
                <a:gd name="T0" fmla="*/ 188 w 201"/>
                <a:gd name="T1" fmla="*/ 17 h 117"/>
                <a:gd name="T2" fmla="*/ 161 w 201"/>
                <a:gd name="T3" fmla="*/ 46 h 117"/>
                <a:gd name="T4" fmla="*/ 130 w 201"/>
                <a:gd name="T5" fmla="*/ 72 h 117"/>
                <a:gd name="T6" fmla="*/ 96 w 201"/>
                <a:gd name="T7" fmla="*/ 92 h 117"/>
                <a:gd name="T8" fmla="*/ 40 w 201"/>
                <a:gd name="T9" fmla="*/ 113 h 117"/>
                <a:gd name="T10" fmla="*/ 10 w 201"/>
                <a:gd name="T11" fmla="*/ 117 h 117"/>
                <a:gd name="T12" fmla="*/ 1 w 201"/>
                <a:gd name="T13" fmla="*/ 113 h 117"/>
                <a:gd name="T14" fmla="*/ 1 w 201"/>
                <a:gd name="T15" fmla="*/ 113 h 117"/>
                <a:gd name="T16" fmla="*/ 1 w 201"/>
                <a:gd name="T17" fmla="*/ 110 h 117"/>
                <a:gd name="T18" fmla="*/ 7 w 201"/>
                <a:gd name="T19" fmla="*/ 100 h 117"/>
                <a:gd name="T20" fmla="*/ 28 w 201"/>
                <a:gd name="T21" fmla="*/ 78 h 117"/>
                <a:gd name="T22" fmla="*/ 54 w 201"/>
                <a:gd name="T23" fmla="*/ 49 h 117"/>
                <a:gd name="T24" fmla="*/ 55 w 201"/>
                <a:gd name="T25" fmla="*/ 49 h 117"/>
                <a:gd name="T26" fmla="*/ 58 w 201"/>
                <a:gd name="T27" fmla="*/ 44 h 117"/>
                <a:gd name="T28" fmla="*/ 61 w 201"/>
                <a:gd name="T29" fmla="*/ 38 h 117"/>
                <a:gd name="T30" fmla="*/ 62 w 201"/>
                <a:gd name="T31" fmla="*/ 38 h 117"/>
                <a:gd name="T32" fmla="*/ 61 w 201"/>
                <a:gd name="T33" fmla="*/ 42 h 117"/>
                <a:gd name="T34" fmla="*/ 56 w 201"/>
                <a:gd name="T35" fmla="*/ 51 h 117"/>
                <a:gd name="T36" fmla="*/ 55 w 201"/>
                <a:gd name="T37" fmla="*/ 51 h 117"/>
                <a:gd name="T38" fmla="*/ 56 w 201"/>
                <a:gd name="T39" fmla="*/ 51 h 117"/>
                <a:gd name="T40" fmla="*/ 31 w 201"/>
                <a:gd name="T41" fmla="*/ 81 h 117"/>
                <a:gd name="T42" fmla="*/ 11 w 201"/>
                <a:gd name="T43" fmla="*/ 103 h 117"/>
                <a:gd name="T44" fmla="*/ 6 w 201"/>
                <a:gd name="T45" fmla="*/ 111 h 117"/>
                <a:gd name="T46" fmla="*/ 5 w 201"/>
                <a:gd name="T47" fmla="*/ 110 h 117"/>
                <a:gd name="T48" fmla="*/ 5 w 201"/>
                <a:gd name="T49" fmla="*/ 110 h 117"/>
                <a:gd name="T50" fmla="*/ 10 w 201"/>
                <a:gd name="T51" fmla="*/ 112 h 117"/>
                <a:gd name="T52" fmla="*/ 39 w 201"/>
                <a:gd name="T53" fmla="*/ 108 h 117"/>
                <a:gd name="T54" fmla="*/ 93 w 201"/>
                <a:gd name="T55" fmla="*/ 87 h 117"/>
                <a:gd name="T56" fmla="*/ 127 w 201"/>
                <a:gd name="T57" fmla="*/ 67 h 117"/>
                <a:gd name="T58" fmla="*/ 158 w 201"/>
                <a:gd name="T59" fmla="*/ 43 h 117"/>
                <a:gd name="T60" fmla="*/ 186 w 201"/>
                <a:gd name="T61" fmla="*/ 15 h 117"/>
                <a:gd name="T62" fmla="*/ 200 w 201"/>
                <a:gd name="T63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117">
                  <a:moveTo>
                    <a:pt x="201" y="2"/>
                  </a:moveTo>
                  <a:cubicBezTo>
                    <a:pt x="197" y="7"/>
                    <a:pt x="192" y="12"/>
                    <a:pt x="188" y="17"/>
                  </a:cubicBezTo>
                  <a:cubicBezTo>
                    <a:pt x="184" y="23"/>
                    <a:pt x="179" y="27"/>
                    <a:pt x="175" y="32"/>
                  </a:cubicBezTo>
                  <a:cubicBezTo>
                    <a:pt x="170" y="37"/>
                    <a:pt x="165" y="42"/>
                    <a:pt x="161" y="46"/>
                  </a:cubicBezTo>
                  <a:cubicBezTo>
                    <a:pt x="156" y="51"/>
                    <a:pt x="151" y="55"/>
                    <a:pt x="146" y="59"/>
                  </a:cubicBezTo>
                  <a:cubicBezTo>
                    <a:pt x="141" y="64"/>
                    <a:pt x="135" y="67"/>
                    <a:pt x="130" y="72"/>
                  </a:cubicBezTo>
                  <a:cubicBezTo>
                    <a:pt x="125" y="75"/>
                    <a:pt x="119" y="79"/>
                    <a:pt x="113" y="83"/>
                  </a:cubicBezTo>
                  <a:cubicBezTo>
                    <a:pt x="108" y="86"/>
                    <a:pt x="102" y="89"/>
                    <a:pt x="96" y="92"/>
                  </a:cubicBezTo>
                  <a:cubicBezTo>
                    <a:pt x="90" y="95"/>
                    <a:pt x="84" y="98"/>
                    <a:pt x="78" y="101"/>
                  </a:cubicBezTo>
                  <a:cubicBezTo>
                    <a:pt x="66" y="106"/>
                    <a:pt x="53" y="110"/>
                    <a:pt x="40" y="113"/>
                  </a:cubicBezTo>
                  <a:cubicBezTo>
                    <a:pt x="34" y="115"/>
                    <a:pt x="27" y="116"/>
                    <a:pt x="20" y="117"/>
                  </a:cubicBezTo>
                  <a:cubicBezTo>
                    <a:pt x="17" y="117"/>
                    <a:pt x="13" y="117"/>
                    <a:pt x="10" y="117"/>
                  </a:cubicBezTo>
                  <a:cubicBezTo>
                    <a:pt x="8" y="117"/>
                    <a:pt x="6" y="116"/>
                    <a:pt x="4" y="116"/>
                  </a:cubicBezTo>
                  <a:cubicBezTo>
                    <a:pt x="3" y="115"/>
                    <a:pt x="2" y="115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1"/>
                    <a:pt x="1" y="111"/>
                    <a:pt x="1" y="110"/>
                  </a:cubicBezTo>
                  <a:cubicBezTo>
                    <a:pt x="1" y="110"/>
                    <a:pt x="1" y="109"/>
                    <a:pt x="1" y="109"/>
                  </a:cubicBezTo>
                  <a:cubicBezTo>
                    <a:pt x="3" y="105"/>
                    <a:pt x="5" y="103"/>
                    <a:pt x="7" y="100"/>
                  </a:cubicBezTo>
                  <a:cubicBezTo>
                    <a:pt x="9" y="97"/>
                    <a:pt x="12" y="95"/>
                    <a:pt x="14" y="92"/>
                  </a:cubicBezTo>
                  <a:cubicBezTo>
                    <a:pt x="18" y="88"/>
                    <a:pt x="23" y="83"/>
                    <a:pt x="28" y="78"/>
                  </a:cubicBezTo>
                  <a:cubicBezTo>
                    <a:pt x="37" y="69"/>
                    <a:pt x="46" y="60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9" y="43"/>
                    <a:pt x="59" y="42"/>
                    <a:pt x="60" y="4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0" y="44"/>
                    <a:pt x="60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2" y="56"/>
                    <a:pt x="48" y="61"/>
                    <a:pt x="44" y="66"/>
                  </a:cubicBezTo>
                  <a:cubicBezTo>
                    <a:pt x="39" y="71"/>
                    <a:pt x="35" y="76"/>
                    <a:pt x="31" y="81"/>
                  </a:cubicBezTo>
                  <a:cubicBezTo>
                    <a:pt x="26" y="86"/>
                    <a:pt x="22" y="91"/>
                    <a:pt x="17" y="96"/>
                  </a:cubicBezTo>
                  <a:cubicBezTo>
                    <a:pt x="15" y="98"/>
                    <a:pt x="13" y="100"/>
                    <a:pt x="11" y="103"/>
                  </a:cubicBezTo>
                  <a:cubicBezTo>
                    <a:pt x="9" y="105"/>
                    <a:pt x="7" y="108"/>
                    <a:pt x="6" y="110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6" y="111"/>
                    <a:pt x="6" y="111"/>
                  </a:cubicBezTo>
                  <a:cubicBezTo>
                    <a:pt x="7" y="111"/>
                    <a:pt x="9" y="111"/>
                    <a:pt x="10" y="112"/>
                  </a:cubicBezTo>
                  <a:cubicBezTo>
                    <a:pt x="13" y="112"/>
                    <a:pt x="17" y="112"/>
                    <a:pt x="20" y="111"/>
                  </a:cubicBezTo>
                  <a:cubicBezTo>
                    <a:pt x="26" y="111"/>
                    <a:pt x="33" y="109"/>
                    <a:pt x="39" y="108"/>
                  </a:cubicBezTo>
                  <a:cubicBezTo>
                    <a:pt x="51" y="105"/>
                    <a:pt x="64" y="100"/>
                    <a:pt x="76" y="95"/>
                  </a:cubicBezTo>
                  <a:cubicBezTo>
                    <a:pt x="82" y="93"/>
                    <a:pt x="88" y="90"/>
                    <a:pt x="93" y="87"/>
                  </a:cubicBezTo>
                  <a:cubicBezTo>
                    <a:pt x="99" y="84"/>
                    <a:pt x="105" y="81"/>
                    <a:pt x="111" y="78"/>
                  </a:cubicBezTo>
                  <a:cubicBezTo>
                    <a:pt x="116" y="74"/>
                    <a:pt x="122" y="71"/>
                    <a:pt x="127" y="67"/>
                  </a:cubicBezTo>
                  <a:cubicBezTo>
                    <a:pt x="132" y="63"/>
                    <a:pt x="138" y="59"/>
                    <a:pt x="143" y="55"/>
                  </a:cubicBezTo>
                  <a:cubicBezTo>
                    <a:pt x="148" y="51"/>
                    <a:pt x="153" y="47"/>
                    <a:pt x="158" y="43"/>
                  </a:cubicBezTo>
                  <a:cubicBezTo>
                    <a:pt x="162" y="38"/>
                    <a:pt x="167" y="34"/>
                    <a:pt x="172" y="29"/>
                  </a:cubicBezTo>
                  <a:cubicBezTo>
                    <a:pt x="177" y="25"/>
                    <a:pt x="181" y="20"/>
                    <a:pt x="186" y="15"/>
                  </a:cubicBezTo>
                  <a:cubicBezTo>
                    <a:pt x="190" y="11"/>
                    <a:pt x="195" y="6"/>
                    <a:pt x="199" y="1"/>
                  </a:cubicBezTo>
                  <a:cubicBezTo>
                    <a:pt x="199" y="0"/>
                    <a:pt x="200" y="0"/>
                    <a:pt x="200" y="1"/>
                  </a:cubicBezTo>
                  <a:cubicBezTo>
                    <a:pt x="201" y="1"/>
                    <a:pt x="201" y="2"/>
                    <a:pt x="201" y="2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8" name="Freeform 407">
              <a:extLst>
                <a:ext uri="{FF2B5EF4-FFF2-40B4-BE49-F238E27FC236}">
                  <a16:creationId xmlns:a16="http://schemas.microsoft.com/office/drawing/2014/main" id="{1A3F1BD5-E2B8-4588-A65B-66C0D8C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3567113"/>
              <a:ext cx="401638" cy="152400"/>
            </a:xfrm>
            <a:custGeom>
              <a:avLst/>
              <a:gdLst>
                <a:gd name="T0" fmla="*/ 142 w 143"/>
                <a:gd name="T1" fmla="*/ 34 h 54"/>
                <a:gd name="T2" fmla="*/ 136 w 143"/>
                <a:gd name="T3" fmla="*/ 38 h 54"/>
                <a:gd name="T4" fmla="*/ 129 w 143"/>
                <a:gd name="T5" fmla="*/ 42 h 54"/>
                <a:gd name="T6" fmla="*/ 118 w 143"/>
                <a:gd name="T7" fmla="*/ 46 h 54"/>
                <a:gd name="T8" fmla="*/ 106 w 143"/>
                <a:gd name="T9" fmla="*/ 50 h 54"/>
                <a:gd name="T10" fmla="*/ 92 w 143"/>
                <a:gd name="T11" fmla="*/ 53 h 54"/>
                <a:gd name="T12" fmla="*/ 84 w 143"/>
                <a:gd name="T13" fmla="*/ 54 h 54"/>
                <a:gd name="T14" fmla="*/ 82 w 143"/>
                <a:gd name="T15" fmla="*/ 54 h 54"/>
                <a:gd name="T16" fmla="*/ 80 w 143"/>
                <a:gd name="T17" fmla="*/ 54 h 54"/>
                <a:gd name="T18" fmla="*/ 76 w 143"/>
                <a:gd name="T19" fmla="*/ 54 h 54"/>
                <a:gd name="T20" fmla="*/ 60 w 143"/>
                <a:gd name="T21" fmla="*/ 52 h 54"/>
                <a:gd name="T22" fmla="*/ 52 w 143"/>
                <a:gd name="T23" fmla="*/ 51 h 54"/>
                <a:gd name="T24" fmla="*/ 48 w 143"/>
                <a:gd name="T25" fmla="*/ 50 h 54"/>
                <a:gd name="T26" fmla="*/ 44 w 143"/>
                <a:gd name="T27" fmla="*/ 48 h 54"/>
                <a:gd name="T28" fmla="*/ 37 w 143"/>
                <a:gd name="T29" fmla="*/ 46 h 54"/>
                <a:gd name="T30" fmla="*/ 30 w 143"/>
                <a:gd name="T31" fmla="*/ 42 h 54"/>
                <a:gd name="T32" fmla="*/ 23 w 143"/>
                <a:gd name="T33" fmla="*/ 39 h 54"/>
                <a:gd name="T34" fmla="*/ 17 w 143"/>
                <a:gd name="T35" fmla="*/ 35 h 54"/>
                <a:gd name="T36" fmla="*/ 7 w 143"/>
                <a:gd name="T37" fmla="*/ 26 h 54"/>
                <a:gd name="T38" fmla="*/ 1 w 143"/>
                <a:gd name="T39" fmla="*/ 16 h 54"/>
                <a:gd name="T40" fmla="*/ 0 w 143"/>
                <a:gd name="T41" fmla="*/ 7 h 54"/>
                <a:gd name="T42" fmla="*/ 1 w 143"/>
                <a:gd name="T43" fmla="*/ 2 h 54"/>
                <a:gd name="T44" fmla="*/ 3 w 143"/>
                <a:gd name="T45" fmla="*/ 0 h 54"/>
                <a:gd name="T46" fmla="*/ 4 w 143"/>
                <a:gd name="T47" fmla="*/ 0 h 54"/>
                <a:gd name="T48" fmla="*/ 4 w 143"/>
                <a:gd name="T49" fmla="*/ 1 h 54"/>
                <a:gd name="T50" fmla="*/ 4 w 143"/>
                <a:gd name="T51" fmla="*/ 1 h 54"/>
                <a:gd name="T52" fmla="*/ 3 w 143"/>
                <a:gd name="T53" fmla="*/ 3 h 54"/>
                <a:gd name="T54" fmla="*/ 2 w 143"/>
                <a:gd name="T55" fmla="*/ 8 h 54"/>
                <a:gd name="T56" fmla="*/ 4 w 143"/>
                <a:gd name="T57" fmla="*/ 15 h 54"/>
                <a:gd name="T58" fmla="*/ 10 w 143"/>
                <a:gd name="T59" fmla="*/ 23 h 54"/>
                <a:gd name="T60" fmla="*/ 20 w 143"/>
                <a:gd name="T61" fmla="*/ 31 h 54"/>
                <a:gd name="T62" fmla="*/ 25 w 143"/>
                <a:gd name="T63" fmla="*/ 34 h 54"/>
                <a:gd name="T64" fmla="*/ 32 w 143"/>
                <a:gd name="T65" fmla="*/ 38 h 54"/>
                <a:gd name="T66" fmla="*/ 39 w 143"/>
                <a:gd name="T67" fmla="*/ 40 h 54"/>
                <a:gd name="T68" fmla="*/ 46 w 143"/>
                <a:gd name="T69" fmla="*/ 43 h 54"/>
                <a:gd name="T70" fmla="*/ 50 w 143"/>
                <a:gd name="T71" fmla="*/ 44 h 54"/>
                <a:gd name="T72" fmla="*/ 53 w 143"/>
                <a:gd name="T73" fmla="*/ 45 h 54"/>
                <a:gd name="T74" fmla="*/ 61 w 143"/>
                <a:gd name="T75" fmla="*/ 46 h 54"/>
                <a:gd name="T76" fmla="*/ 76 w 143"/>
                <a:gd name="T77" fmla="*/ 48 h 54"/>
                <a:gd name="T78" fmla="*/ 80 w 143"/>
                <a:gd name="T79" fmla="*/ 48 h 54"/>
                <a:gd name="T80" fmla="*/ 82 w 143"/>
                <a:gd name="T81" fmla="*/ 48 h 54"/>
                <a:gd name="T82" fmla="*/ 84 w 143"/>
                <a:gd name="T83" fmla="*/ 48 h 54"/>
                <a:gd name="T84" fmla="*/ 91 w 143"/>
                <a:gd name="T85" fmla="*/ 47 h 54"/>
                <a:gd name="T86" fmla="*/ 98 w 143"/>
                <a:gd name="T87" fmla="*/ 46 h 54"/>
                <a:gd name="T88" fmla="*/ 105 w 143"/>
                <a:gd name="T89" fmla="*/ 45 h 54"/>
                <a:gd name="T90" fmla="*/ 117 w 143"/>
                <a:gd name="T91" fmla="*/ 42 h 54"/>
                <a:gd name="T92" fmla="*/ 135 w 143"/>
                <a:gd name="T93" fmla="*/ 36 h 54"/>
                <a:gd name="T94" fmla="*/ 141 w 143"/>
                <a:gd name="T95" fmla="*/ 33 h 54"/>
                <a:gd name="T96" fmla="*/ 143 w 143"/>
                <a:gd name="T97" fmla="*/ 33 h 54"/>
                <a:gd name="T98" fmla="*/ 142 w 143"/>
                <a:gd name="T9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54">
                  <a:moveTo>
                    <a:pt x="142" y="34"/>
                  </a:moveTo>
                  <a:cubicBezTo>
                    <a:pt x="142" y="34"/>
                    <a:pt x="140" y="36"/>
                    <a:pt x="136" y="38"/>
                  </a:cubicBezTo>
                  <a:cubicBezTo>
                    <a:pt x="134" y="39"/>
                    <a:pt x="131" y="40"/>
                    <a:pt x="129" y="42"/>
                  </a:cubicBezTo>
                  <a:cubicBezTo>
                    <a:pt x="126" y="43"/>
                    <a:pt x="122" y="45"/>
                    <a:pt x="118" y="46"/>
                  </a:cubicBezTo>
                  <a:cubicBezTo>
                    <a:pt x="115" y="47"/>
                    <a:pt x="110" y="49"/>
                    <a:pt x="106" y="50"/>
                  </a:cubicBezTo>
                  <a:cubicBezTo>
                    <a:pt x="101" y="51"/>
                    <a:pt x="97" y="52"/>
                    <a:pt x="92" y="53"/>
                  </a:cubicBezTo>
                  <a:cubicBezTo>
                    <a:pt x="89" y="53"/>
                    <a:pt x="86" y="53"/>
                    <a:pt x="84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1" y="54"/>
                    <a:pt x="65" y="53"/>
                    <a:pt x="60" y="52"/>
                  </a:cubicBezTo>
                  <a:cubicBezTo>
                    <a:pt x="57" y="52"/>
                    <a:pt x="54" y="51"/>
                    <a:pt x="52" y="51"/>
                  </a:cubicBezTo>
                  <a:cubicBezTo>
                    <a:pt x="50" y="50"/>
                    <a:pt x="49" y="50"/>
                    <a:pt x="48" y="50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48"/>
                    <a:pt x="39" y="47"/>
                    <a:pt x="37" y="46"/>
                  </a:cubicBezTo>
                  <a:cubicBezTo>
                    <a:pt x="34" y="45"/>
                    <a:pt x="32" y="44"/>
                    <a:pt x="30" y="42"/>
                  </a:cubicBezTo>
                  <a:cubicBezTo>
                    <a:pt x="27" y="41"/>
                    <a:pt x="25" y="40"/>
                    <a:pt x="23" y="39"/>
                  </a:cubicBezTo>
                  <a:cubicBezTo>
                    <a:pt x="21" y="38"/>
                    <a:pt x="19" y="36"/>
                    <a:pt x="17" y="35"/>
                  </a:cubicBezTo>
                  <a:cubicBezTo>
                    <a:pt x="13" y="32"/>
                    <a:pt x="10" y="29"/>
                    <a:pt x="7" y="26"/>
                  </a:cubicBezTo>
                  <a:cubicBezTo>
                    <a:pt x="5" y="23"/>
                    <a:pt x="2" y="19"/>
                    <a:pt x="1" y="16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2" y="10"/>
                    <a:pt x="3" y="12"/>
                    <a:pt x="4" y="15"/>
                  </a:cubicBezTo>
                  <a:cubicBezTo>
                    <a:pt x="5" y="18"/>
                    <a:pt x="8" y="20"/>
                    <a:pt x="10" y="23"/>
                  </a:cubicBezTo>
                  <a:cubicBezTo>
                    <a:pt x="13" y="26"/>
                    <a:pt x="16" y="29"/>
                    <a:pt x="20" y="31"/>
                  </a:cubicBezTo>
                  <a:cubicBezTo>
                    <a:pt x="21" y="32"/>
                    <a:pt x="23" y="33"/>
                    <a:pt x="25" y="34"/>
                  </a:cubicBezTo>
                  <a:cubicBezTo>
                    <a:pt x="27" y="36"/>
                    <a:pt x="30" y="37"/>
                    <a:pt x="32" y="38"/>
                  </a:cubicBezTo>
                  <a:cubicBezTo>
                    <a:pt x="34" y="39"/>
                    <a:pt x="36" y="39"/>
                    <a:pt x="39" y="40"/>
                  </a:cubicBezTo>
                  <a:cubicBezTo>
                    <a:pt x="41" y="41"/>
                    <a:pt x="43" y="42"/>
                    <a:pt x="46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2" y="45"/>
                    <a:pt x="53" y="45"/>
                  </a:cubicBezTo>
                  <a:cubicBezTo>
                    <a:pt x="56" y="45"/>
                    <a:pt x="58" y="46"/>
                    <a:pt x="61" y="46"/>
                  </a:cubicBezTo>
                  <a:cubicBezTo>
                    <a:pt x="66" y="47"/>
                    <a:pt x="71" y="48"/>
                    <a:pt x="76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48"/>
                    <a:pt x="89" y="47"/>
                    <a:pt x="91" y="47"/>
                  </a:cubicBezTo>
                  <a:cubicBezTo>
                    <a:pt x="93" y="47"/>
                    <a:pt x="96" y="46"/>
                    <a:pt x="98" y="46"/>
                  </a:cubicBezTo>
                  <a:cubicBezTo>
                    <a:pt x="100" y="46"/>
                    <a:pt x="103" y="46"/>
                    <a:pt x="105" y="45"/>
                  </a:cubicBezTo>
                  <a:cubicBezTo>
                    <a:pt x="109" y="44"/>
                    <a:pt x="113" y="43"/>
                    <a:pt x="117" y="42"/>
                  </a:cubicBezTo>
                  <a:cubicBezTo>
                    <a:pt x="124" y="40"/>
                    <a:pt x="131" y="37"/>
                    <a:pt x="135" y="36"/>
                  </a:cubicBezTo>
                  <a:cubicBezTo>
                    <a:pt x="139" y="34"/>
                    <a:pt x="141" y="33"/>
                    <a:pt x="141" y="33"/>
                  </a:cubicBezTo>
                  <a:cubicBezTo>
                    <a:pt x="142" y="32"/>
                    <a:pt x="143" y="32"/>
                    <a:pt x="143" y="33"/>
                  </a:cubicBezTo>
                  <a:cubicBezTo>
                    <a:pt x="143" y="33"/>
                    <a:pt x="143" y="34"/>
                    <a:pt x="142" y="34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9" name="Freeform 408">
              <a:extLst>
                <a:ext uri="{FF2B5EF4-FFF2-40B4-BE49-F238E27FC236}">
                  <a16:creationId xmlns:a16="http://schemas.microsoft.com/office/drawing/2014/main" id="{D5283B8C-256E-49F7-A423-278F8E2C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3643313"/>
              <a:ext cx="654050" cy="204787"/>
            </a:xfrm>
            <a:custGeom>
              <a:avLst/>
              <a:gdLst>
                <a:gd name="T0" fmla="*/ 233 w 233"/>
                <a:gd name="T1" fmla="*/ 2 h 73"/>
                <a:gd name="T2" fmla="*/ 222 w 233"/>
                <a:gd name="T3" fmla="*/ 11 h 73"/>
                <a:gd name="T4" fmla="*/ 193 w 233"/>
                <a:gd name="T5" fmla="*/ 35 h 73"/>
                <a:gd name="T6" fmla="*/ 172 w 233"/>
                <a:gd name="T7" fmla="*/ 48 h 73"/>
                <a:gd name="T8" fmla="*/ 147 w 233"/>
                <a:gd name="T9" fmla="*/ 60 h 73"/>
                <a:gd name="T10" fmla="*/ 133 w 233"/>
                <a:gd name="T11" fmla="*/ 66 h 73"/>
                <a:gd name="T12" fmla="*/ 118 w 233"/>
                <a:gd name="T13" fmla="*/ 70 h 73"/>
                <a:gd name="T14" fmla="*/ 103 w 233"/>
                <a:gd name="T15" fmla="*/ 72 h 73"/>
                <a:gd name="T16" fmla="*/ 87 w 233"/>
                <a:gd name="T17" fmla="*/ 73 h 73"/>
                <a:gd name="T18" fmla="*/ 56 w 233"/>
                <a:gd name="T19" fmla="*/ 72 h 73"/>
                <a:gd name="T20" fmla="*/ 27 w 233"/>
                <a:gd name="T21" fmla="*/ 68 h 73"/>
                <a:gd name="T22" fmla="*/ 13 w 233"/>
                <a:gd name="T23" fmla="*/ 64 h 73"/>
                <a:gd name="T24" fmla="*/ 1 w 233"/>
                <a:gd name="T25" fmla="*/ 54 h 73"/>
                <a:gd name="T26" fmla="*/ 0 w 233"/>
                <a:gd name="T27" fmla="*/ 50 h 73"/>
                <a:gd name="T28" fmla="*/ 0 w 233"/>
                <a:gd name="T29" fmla="*/ 50 h 73"/>
                <a:gd name="T30" fmla="*/ 0 w 233"/>
                <a:gd name="T31" fmla="*/ 50 h 73"/>
                <a:gd name="T32" fmla="*/ 0 w 233"/>
                <a:gd name="T33" fmla="*/ 49 h 73"/>
                <a:gd name="T34" fmla="*/ 0 w 233"/>
                <a:gd name="T35" fmla="*/ 49 h 73"/>
                <a:gd name="T36" fmla="*/ 1 w 233"/>
                <a:gd name="T37" fmla="*/ 47 h 73"/>
                <a:gd name="T38" fmla="*/ 2 w 233"/>
                <a:gd name="T39" fmla="*/ 46 h 73"/>
                <a:gd name="T40" fmla="*/ 6 w 233"/>
                <a:gd name="T41" fmla="*/ 41 h 73"/>
                <a:gd name="T42" fmla="*/ 16 w 233"/>
                <a:gd name="T43" fmla="*/ 33 h 73"/>
                <a:gd name="T44" fmla="*/ 47 w 233"/>
                <a:gd name="T45" fmla="*/ 13 h 73"/>
                <a:gd name="T46" fmla="*/ 60 w 233"/>
                <a:gd name="T47" fmla="*/ 6 h 73"/>
                <a:gd name="T48" fmla="*/ 61 w 233"/>
                <a:gd name="T49" fmla="*/ 6 h 73"/>
                <a:gd name="T50" fmla="*/ 60 w 233"/>
                <a:gd name="T51" fmla="*/ 7 h 73"/>
                <a:gd name="T52" fmla="*/ 49 w 233"/>
                <a:gd name="T53" fmla="*/ 15 h 73"/>
                <a:gd name="T54" fmla="*/ 18 w 233"/>
                <a:gd name="T55" fmla="*/ 36 h 73"/>
                <a:gd name="T56" fmla="*/ 9 w 233"/>
                <a:gd name="T57" fmla="*/ 44 h 73"/>
                <a:gd name="T58" fmla="*/ 5 w 233"/>
                <a:gd name="T59" fmla="*/ 48 h 73"/>
                <a:gd name="T60" fmla="*/ 5 w 233"/>
                <a:gd name="T61" fmla="*/ 49 h 73"/>
                <a:gd name="T62" fmla="*/ 5 w 233"/>
                <a:gd name="T63" fmla="*/ 49 h 73"/>
                <a:gd name="T64" fmla="*/ 5 w 233"/>
                <a:gd name="T65" fmla="*/ 49 h 73"/>
                <a:gd name="T66" fmla="*/ 5 w 233"/>
                <a:gd name="T67" fmla="*/ 50 h 73"/>
                <a:gd name="T68" fmla="*/ 5 w 233"/>
                <a:gd name="T69" fmla="*/ 50 h 73"/>
                <a:gd name="T70" fmla="*/ 5 w 233"/>
                <a:gd name="T71" fmla="*/ 49 h 73"/>
                <a:gd name="T72" fmla="*/ 6 w 233"/>
                <a:gd name="T73" fmla="*/ 52 h 73"/>
                <a:gd name="T74" fmla="*/ 15 w 233"/>
                <a:gd name="T75" fmla="*/ 59 h 73"/>
                <a:gd name="T76" fmla="*/ 28 w 233"/>
                <a:gd name="T77" fmla="*/ 63 h 73"/>
                <a:gd name="T78" fmla="*/ 57 w 233"/>
                <a:gd name="T79" fmla="*/ 67 h 73"/>
                <a:gd name="T80" fmla="*/ 87 w 233"/>
                <a:gd name="T81" fmla="*/ 67 h 73"/>
                <a:gd name="T82" fmla="*/ 102 w 233"/>
                <a:gd name="T83" fmla="*/ 66 h 73"/>
                <a:gd name="T84" fmla="*/ 117 w 233"/>
                <a:gd name="T85" fmla="*/ 64 h 73"/>
                <a:gd name="T86" fmla="*/ 131 w 233"/>
                <a:gd name="T87" fmla="*/ 60 h 73"/>
                <a:gd name="T88" fmla="*/ 145 w 233"/>
                <a:gd name="T89" fmla="*/ 55 h 73"/>
                <a:gd name="T90" fmla="*/ 170 w 233"/>
                <a:gd name="T91" fmla="*/ 44 h 73"/>
                <a:gd name="T92" fmla="*/ 191 w 233"/>
                <a:gd name="T93" fmla="*/ 31 h 73"/>
                <a:gd name="T94" fmla="*/ 208 w 233"/>
                <a:gd name="T95" fmla="*/ 19 h 73"/>
                <a:gd name="T96" fmla="*/ 221 w 233"/>
                <a:gd name="T97" fmla="*/ 9 h 73"/>
                <a:gd name="T98" fmla="*/ 231 w 233"/>
                <a:gd name="T99" fmla="*/ 0 h 73"/>
                <a:gd name="T100" fmla="*/ 233 w 233"/>
                <a:gd name="T101" fmla="*/ 0 h 73"/>
                <a:gd name="T102" fmla="*/ 233 w 233"/>
                <a:gd name="T10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73">
                  <a:moveTo>
                    <a:pt x="233" y="2"/>
                  </a:moveTo>
                  <a:cubicBezTo>
                    <a:pt x="233" y="2"/>
                    <a:pt x="229" y="5"/>
                    <a:pt x="222" y="11"/>
                  </a:cubicBezTo>
                  <a:cubicBezTo>
                    <a:pt x="216" y="17"/>
                    <a:pt x="206" y="26"/>
                    <a:pt x="193" y="35"/>
                  </a:cubicBezTo>
                  <a:cubicBezTo>
                    <a:pt x="187" y="39"/>
                    <a:pt x="180" y="44"/>
                    <a:pt x="172" y="48"/>
                  </a:cubicBezTo>
                  <a:cubicBezTo>
                    <a:pt x="164" y="53"/>
                    <a:pt x="156" y="57"/>
                    <a:pt x="147" y="60"/>
                  </a:cubicBezTo>
                  <a:cubicBezTo>
                    <a:pt x="142" y="62"/>
                    <a:pt x="138" y="64"/>
                    <a:pt x="133" y="66"/>
                  </a:cubicBezTo>
                  <a:cubicBezTo>
                    <a:pt x="128" y="67"/>
                    <a:pt x="123" y="68"/>
                    <a:pt x="118" y="70"/>
                  </a:cubicBezTo>
                  <a:cubicBezTo>
                    <a:pt x="113" y="71"/>
                    <a:pt x="108" y="72"/>
                    <a:pt x="103" y="72"/>
                  </a:cubicBezTo>
                  <a:cubicBezTo>
                    <a:pt x="98" y="73"/>
                    <a:pt x="92" y="73"/>
                    <a:pt x="87" y="73"/>
                  </a:cubicBezTo>
                  <a:cubicBezTo>
                    <a:pt x="77" y="73"/>
                    <a:pt x="67" y="73"/>
                    <a:pt x="56" y="72"/>
                  </a:cubicBezTo>
                  <a:cubicBezTo>
                    <a:pt x="46" y="72"/>
                    <a:pt x="36" y="71"/>
                    <a:pt x="27" y="68"/>
                  </a:cubicBezTo>
                  <a:cubicBezTo>
                    <a:pt x="22" y="67"/>
                    <a:pt x="17" y="66"/>
                    <a:pt x="13" y="64"/>
                  </a:cubicBezTo>
                  <a:cubicBezTo>
                    <a:pt x="8" y="62"/>
                    <a:pt x="4" y="59"/>
                    <a:pt x="1" y="54"/>
                  </a:cubicBezTo>
                  <a:cubicBezTo>
                    <a:pt x="1" y="53"/>
                    <a:pt x="0" y="5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1" y="47"/>
                  </a:cubicBezTo>
                  <a:cubicBezTo>
                    <a:pt x="1" y="47"/>
                    <a:pt x="1" y="46"/>
                    <a:pt x="2" y="46"/>
                  </a:cubicBezTo>
                  <a:cubicBezTo>
                    <a:pt x="3" y="44"/>
                    <a:pt x="5" y="42"/>
                    <a:pt x="6" y="41"/>
                  </a:cubicBezTo>
                  <a:cubicBezTo>
                    <a:pt x="10" y="38"/>
                    <a:pt x="13" y="35"/>
                    <a:pt x="16" y="33"/>
                  </a:cubicBezTo>
                  <a:cubicBezTo>
                    <a:pt x="29" y="24"/>
                    <a:pt x="40" y="18"/>
                    <a:pt x="47" y="13"/>
                  </a:cubicBezTo>
                  <a:cubicBezTo>
                    <a:pt x="55" y="8"/>
                    <a:pt x="60" y="6"/>
                    <a:pt x="60" y="6"/>
                  </a:cubicBezTo>
                  <a:cubicBezTo>
                    <a:pt x="60" y="6"/>
                    <a:pt x="60" y="6"/>
                    <a:pt x="61" y="6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56" y="10"/>
                    <a:pt x="49" y="15"/>
                  </a:cubicBezTo>
                  <a:cubicBezTo>
                    <a:pt x="41" y="20"/>
                    <a:pt x="30" y="27"/>
                    <a:pt x="18" y="36"/>
                  </a:cubicBezTo>
                  <a:cubicBezTo>
                    <a:pt x="15" y="39"/>
                    <a:pt x="12" y="41"/>
                    <a:pt x="9" y="44"/>
                  </a:cubicBezTo>
                  <a:cubicBezTo>
                    <a:pt x="8" y="45"/>
                    <a:pt x="6" y="47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7" y="55"/>
                    <a:pt x="11" y="58"/>
                    <a:pt x="15" y="59"/>
                  </a:cubicBezTo>
                  <a:cubicBezTo>
                    <a:pt x="19" y="61"/>
                    <a:pt x="23" y="62"/>
                    <a:pt x="28" y="63"/>
                  </a:cubicBezTo>
                  <a:cubicBezTo>
                    <a:pt x="37" y="65"/>
                    <a:pt x="47" y="66"/>
                    <a:pt x="57" y="67"/>
                  </a:cubicBezTo>
                  <a:cubicBezTo>
                    <a:pt x="67" y="67"/>
                    <a:pt x="77" y="67"/>
                    <a:pt x="87" y="67"/>
                  </a:cubicBezTo>
                  <a:cubicBezTo>
                    <a:pt x="92" y="67"/>
                    <a:pt x="97" y="67"/>
                    <a:pt x="102" y="66"/>
                  </a:cubicBezTo>
                  <a:cubicBezTo>
                    <a:pt x="107" y="66"/>
                    <a:pt x="112" y="65"/>
                    <a:pt x="117" y="64"/>
                  </a:cubicBezTo>
                  <a:cubicBezTo>
                    <a:pt x="122" y="63"/>
                    <a:pt x="127" y="62"/>
                    <a:pt x="131" y="60"/>
                  </a:cubicBezTo>
                  <a:cubicBezTo>
                    <a:pt x="136" y="59"/>
                    <a:pt x="140" y="57"/>
                    <a:pt x="145" y="55"/>
                  </a:cubicBezTo>
                  <a:cubicBezTo>
                    <a:pt x="154" y="52"/>
                    <a:pt x="162" y="48"/>
                    <a:pt x="170" y="44"/>
                  </a:cubicBezTo>
                  <a:cubicBezTo>
                    <a:pt x="177" y="40"/>
                    <a:pt x="184" y="35"/>
                    <a:pt x="191" y="31"/>
                  </a:cubicBezTo>
                  <a:cubicBezTo>
                    <a:pt x="197" y="27"/>
                    <a:pt x="203" y="23"/>
                    <a:pt x="208" y="19"/>
                  </a:cubicBezTo>
                  <a:cubicBezTo>
                    <a:pt x="213" y="16"/>
                    <a:pt x="217" y="12"/>
                    <a:pt x="221" y="9"/>
                  </a:cubicBezTo>
                  <a:cubicBezTo>
                    <a:pt x="228" y="4"/>
                    <a:pt x="231" y="0"/>
                    <a:pt x="231" y="0"/>
                  </a:cubicBezTo>
                  <a:cubicBezTo>
                    <a:pt x="232" y="0"/>
                    <a:pt x="232" y="0"/>
                    <a:pt x="233" y="0"/>
                  </a:cubicBezTo>
                  <a:cubicBezTo>
                    <a:pt x="233" y="1"/>
                    <a:pt x="233" y="1"/>
                    <a:pt x="233" y="2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0" name="Freeform 409">
              <a:extLst>
                <a:ext uri="{FF2B5EF4-FFF2-40B4-BE49-F238E27FC236}">
                  <a16:creationId xmlns:a16="http://schemas.microsoft.com/office/drawing/2014/main" id="{6DFF1A08-2E0B-40D1-B417-66EE6E763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5311775"/>
              <a:ext cx="134938" cy="31750"/>
            </a:xfrm>
            <a:custGeom>
              <a:avLst/>
              <a:gdLst>
                <a:gd name="T0" fmla="*/ 1 w 48"/>
                <a:gd name="T1" fmla="*/ 0 h 11"/>
                <a:gd name="T2" fmla="*/ 3 w 48"/>
                <a:gd name="T3" fmla="*/ 1 h 11"/>
                <a:gd name="T4" fmla="*/ 9 w 48"/>
                <a:gd name="T5" fmla="*/ 2 h 11"/>
                <a:gd name="T6" fmla="*/ 10 w 48"/>
                <a:gd name="T7" fmla="*/ 2 h 11"/>
                <a:gd name="T8" fmla="*/ 12 w 48"/>
                <a:gd name="T9" fmla="*/ 2 h 11"/>
                <a:gd name="T10" fmla="*/ 17 w 48"/>
                <a:gd name="T11" fmla="*/ 3 h 11"/>
                <a:gd name="T12" fmla="*/ 21 w 48"/>
                <a:gd name="T13" fmla="*/ 3 h 11"/>
                <a:gd name="T14" fmla="*/ 26 w 48"/>
                <a:gd name="T15" fmla="*/ 4 h 11"/>
                <a:gd name="T16" fmla="*/ 35 w 48"/>
                <a:gd name="T17" fmla="*/ 3 h 11"/>
                <a:gd name="T18" fmla="*/ 43 w 48"/>
                <a:gd name="T19" fmla="*/ 4 h 11"/>
                <a:gd name="T20" fmla="*/ 46 w 48"/>
                <a:gd name="T21" fmla="*/ 6 h 11"/>
                <a:gd name="T22" fmla="*/ 48 w 48"/>
                <a:gd name="T23" fmla="*/ 8 h 11"/>
                <a:gd name="T24" fmla="*/ 48 w 48"/>
                <a:gd name="T25" fmla="*/ 9 h 11"/>
                <a:gd name="T26" fmla="*/ 48 w 48"/>
                <a:gd name="T27" fmla="*/ 10 h 11"/>
                <a:gd name="T28" fmla="*/ 48 w 48"/>
                <a:gd name="T29" fmla="*/ 10 h 11"/>
                <a:gd name="T30" fmla="*/ 48 w 48"/>
                <a:gd name="T31" fmla="*/ 11 h 11"/>
                <a:gd name="T32" fmla="*/ 48 w 48"/>
                <a:gd name="T33" fmla="*/ 11 h 11"/>
                <a:gd name="T34" fmla="*/ 47 w 48"/>
                <a:gd name="T35" fmla="*/ 11 h 11"/>
                <a:gd name="T36" fmla="*/ 47 w 48"/>
                <a:gd name="T37" fmla="*/ 10 h 11"/>
                <a:gd name="T38" fmla="*/ 47 w 48"/>
                <a:gd name="T39" fmla="*/ 10 h 11"/>
                <a:gd name="T40" fmla="*/ 47 w 48"/>
                <a:gd name="T41" fmla="*/ 10 h 11"/>
                <a:gd name="T42" fmla="*/ 46 w 48"/>
                <a:gd name="T43" fmla="*/ 9 h 11"/>
                <a:gd name="T44" fmla="*/ 45 w 48"/>
                <a:gd name="T45" fmla="*/ 7 h 11"/>
                <a:gd name="T46" fmla="*/ 43 w 48"/>
                <a:gd name="T47" fmla="*/ 7 h 11"/>
                <a:gd name="T48" fmla="*/ 35 w 48"/>
                <a:gd name="T49" fmla="*/ 7 h 11"/>
                <a:gd name="T50" fmla="*/ 25 w 48"/>
                <a:gd name="T51" fmla="*/ 7 h 11"/>
                <a:gd name="T52" fmla="*/ 21 w 48"/>
                <a:gd name="T53" fmla="*/ 7 h 11"/>
                <a:gd name="T54" fmla="*/ 16 w 48"/>
                <a:gd name="T55" fmla="*/ 6 h 11"/>
                <a:gd name="T56" fmla="*/ 12 w 48"/>
                <a:gd name="T57" fmla="*/ 6 h 11"/>
                <a:gd name="T58" fmla="*/ 10 w 48"/>
                <a:gd name="T59" fmla="*/ 5 h 11"/>
                <a:gd name="T60" fmla="*/ 8 w 48"/>
                <a:gd name="T61" fmla="*/ 5 h 11"/>
                <a:gd name="T62" fmla="*/ 2 w 48"/>
                <a:gd name="T63" fmla="*/ 3 h 11"/>
                <a:gd name="T64" fmla="*/ 0 w 48"/>
                <a:gd name="T65" fmla="*/ 2 h 11"/>
                <a:gd name="T66" fmla="*/ 0 w 48"/>
                <a:gd name="T67" fmla="*/ 1 h 11"/>
                <a:gd name="T68" fmla="*/ 1 w 48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11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6" y="1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4" y="2"/>
                    <a:pt x="15" y="3"/>
                    <a:pt x="17" y="3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2" y="3"/>
                    <a:pt x="24" y="3"/>
                    <a:pt x="26" y="4"/>
                  </a:cubicBezTo>
                  <a:cubicBezTo>
                    <a:pt x="29" y="4"/>
                    <a:pt x="32" y="4"/>
                    <a:pt x="35" y="3"/>
                  </a:cubicBezTo>
                  <a:cubicBezTo>
                    <a:pt x="38" y="3"/>
                    <a:pt x="41" y="3"/>
                    <a:pt x="43" y="4"/>
                  </a:cubicBezTo>
                  <a:cubicBezTo>
                    <a:pt x="44" y="4"/>
                    <a:pt x="46" y="5"/>
                    <a:pt x="46" y="6"/>
                  </a:cubicBezTo>
                  <a:cubicBezTo>
                    <a:pt x="47" y="7"/>
                    <a:pt x="48" y="8"/>
                    <a:pt x="48" y="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5" y="7"/>
                  </a:cubicBezTo>
                  <a:cubicBezTo>
                    <a:pt x="44" y="7"/>
                    <a:pt x="44" y="7"/>
                    <a:pt x="43" y="7"/>
                  </a:cubicBezTo>
                  <a:cubicBezTo>
                    <a:pt x="41" y="6"/>
                    <a:pt x="38" y="7"/>
                    <a:pt x="35" y="7"/>
                  </a:cubicBezTo>
                  <a:cubicBezTo>
                    <a:pt x="32" y="7"/>
                    <a:pt x="29" y="8"/>
                    <a:pt x="25" y="7"/>
                  </a:cubicBezTo>
                  <a:cubicBezTo>
                    <a:pt x="24" y="7"/>
                    <a:pt x="22" y="7"/>
                    <a:pt x="21" y="7"/>
                  </a:cubicBezTo>
                  <a:cubicBezTo>
                    <a:pt x="19" y="7"/>
                    <a:pt x="17" y="7"/>
                    <a:pt x="16" y="6"/>
                  </a:cubicBezTo>
                  <a:cubicBezTo>
                    <a:pt x="15" y="6"/>
                    <a:pt x="13" y="6"/>
                    <a:pt x="12" y="6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6" y="4"/>
                    <a:pt x="4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1" name="Freeform 410">
              <a:extLst>
                <a:ext uri="{FF2B5EF4-FFF2-40B4-BE49-F238E27FC236}">
                  <a16:creationId xmlns:a16="http://schemas.microsoft.com/office/drawing/2014/main" id="{BFDFE8BD-B0F1-4E10-B334-F00B9AA0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5045075"/>
              <a:ext cx="841375" cy="379412"/>
            </a:xfrm>
            <a:custGeom>
              <a:avLst/>
              <a:gdLst>
                <a:gd name="T0" fmla="*/ 300 w 300"/>
                <a:gd name="T1" fmla="*/ 134 h 135"/>
                <a:gd name="T2" fmla="*/ 285 w 300"/>
                <a:gd name="T3" fmla="*/ 134 h 135"/>
                <a:gd name="T4" fmla="*/ 246 w 300"/>
                <a:gd name="T5" fmla="*/ 134 h 135"/>
                <a:gd name="T6" fmla="*/ 220 w 300"/>
                <a:gd name="T7" fmla="*/ 131 h 135"/>
                <a:gd name="T8" fmla="*/ 191 w 300"/>
                <a:gd name="T9" fmla="*/ 126 h 135"/>
                <a:gd name="T10" fmla="*/ 161 w 300"/>
                <a:gd name="T11" fmla="*/ 118 h 135"/>
                <a:gd name="T12" fmla="*/ 131 w 300"/>
                <a:gd name="T13" fmla="*/ 108 h 135"/>
                <a:gd name="T14" fmla="*/ 102 w 300"/>
                <a:gd name="T15" fmla="*/ 94 h 135"/>
                <a:gd name="T16" fmla="*/ 75 w 300"/>
                <a:gd name="T17" fmla="*/ 79 h 135"/>
                <a:gd name="T18" fmla="*/ 69 w 300"/>
                <a:gd name="T19" fmla="*/ 74 h 135"/>
                <a:gd name="T20" fmla="*/ 63 w 300"/>
                <a:gd name="T21" fmla="*/ 70 h 135"/>
                <a:gd name="T22" fmla="*/ 57 w 300"/>
                <a:gd name="T23" fmla="*/ 65 h 135"/>
                <a:gd name="T24" fmla="*/ 51 w 300"/>
                <a:gd name="T25" fmla="*/ 61 h 135"/>
                <a:gd name="T26" fmla="*/ 46 w 300"/>
                <a:gd name="T27" fmla="*/ 56 h 135"/>
                <a:gd name="T28" fmla="*/ 41 w 300"/>
                <a:gd name="T29" fmla="*/ 52 h 135"/>
                <a:gd name="T30" fmla="*/ 32 w 300"/>
                <a:gd name="T31" fmla="*/ 43 h 135"/>
                <a:gd name="T32" fmla="*/ 25 w 300"/>
                <a:gd name="T33" fmla="*/ 34 h 135"/>
                <a:gd name="T34" fmla="*/ 18 w 300"/>
                <a:gd name="T35" fmla="*/ 26 h 135"/>
                <a:gd name="T36" fmla="*/ 8 w 300"/>
                <a:gd name="T37" fmla="*/ 13 h 135"/>
                <a:gd name="T38" fmla="*/ 0 w 300"/>
                <a:gd name="T39" fmla="*/ 0 h 135"/>
                <a:gd name="T40" fmla="*/ 0 w 300"/>
                <a:gd name="T41" fmla="*/ 0 h 135"/>
                <a:gd name="T42" fmla="*/ 1 w 300"/>
                <a:gd name="T43" fmla="*/ 0 h 135"/>
                <a:gd name="T44" fmla="*/ 1 w 300"/>
                <a:gd name="T45" fmla="*/ 0 h 135"/>
                <a:gd name="T46" fmla="*/ 9 w 300"/>
                <a:gd name="T47" fmla="*/ 12 h 135"/>
                <a:gd name="T48" fmla="*/ 20 w 300"/>
                <a:gd name="T49" fmla="*/ 25 h 135"/>
                <a:gd name="T50" fmla="*/ 26 w 300"/>
                <a:gd name="T51" fmla="*/ 33 h 135"/>
                <a:gd name="T52" fmla="*/ 34 w 300"/>
                <a:gd name="T53" fmla="*/ 41 h 135"/>
                <a:gd name="T54" fmla="*/ 43 w 300"/>
                <a:gd name="T55" fmla="*/ 50 h 135"/>
                <a:gd name="T56" fmla="*/ 48 w 300"/>
                <a:gd name="T57" fmla="*/ 54 h 135"/>
                <a:gd name="T58" fmla="*/ 54 w 300"/>
                <a:gd name="T59" fmla="*/ 58 h 135"/>
                <a:gd name="T60" fmla="*/ 59 w 300"/>
                <a:gd name="T61" fmla="*/ 63 h 135"/>
                <a:gd name="T62" fmla="*/ 65 w 300"/>
                <a:gd name="T63" fmla="*/ 67 h 135"/>
                <a:gd name="T64" fmla="*/ 71 w 300"/>
                <a:gd name="T65" fmla="*/ 71 h 135"/>
                <a:gd name="T66" fmla="*/ 77 w 300"/>
                <a:gd name="T67" fmla="*/ 75 h 135"/>
                <a:gd name="T68" fmla="*/ 103 w 300"/>
                <a:gd name="T69" fmla="*/ 91 h 135"/>
                <a:gd name="T70" fmla="*/ 132 w 300"/>
                <a:gd name="T71" fmla="*/ 104 h 135"/>
                <a:gd name="T72" fmla="*/ 162 w 300"/>
                <a:gd name="T73" fmla="*/ 115 h 135"/>
                <a:gd name="T74" fmla="*/ 192 w 300"/>
                <a:gd name="T75" fmla="*/ 123 h 135"/>
                <a:gd name="T76" fmla="*/ 221 w 300"/>
                <a:gd name="T77" fmla="*/ 128 h 135"/>
                <a:gd name="T78" fmla="*/ 246 w 300"/>
                <a:gd name="T79" fmla="*/ 131 h 135"/>
                <a:gd name="T80" fmla="*/ 285 w 300"/>
                <a:gd name="T81" fmla="*/ 134 h 135"/>
                <a:gd name="T82" fmla="*/ 300 w 300"/>
                <a:gd name="T83" fmla="*/ 134 h 135"/>
                <a:gd name="T84" fmla="*/ 300 w 300"/>
                <a:gd name="T85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" h="135">
                  <a:moveTo>
                    <a:pt x="300" y="134"/>
                  </a:moveTo>
                  <a:cubicBezTo>
                    <a:pt x="300" y="134"/>
                    <a:pt x="294" y="134"/>
                    <a:pt x="285" y="134"/>
                  </a:cubicBezTo>
                  <a:cubicBezTo>
                    <a:pt x="276" y="135"/>
                    <a:pt x="262" y="135"/>
                    <a:pt x="246" y="134"/>
                  </a:cubicBezTo>
                  <a:cubicBezTo>
                    <a:pt x="238" y="133"/>
                    <a:pt x="229" y="132"/>
                    <a:pt x="220" y="131"/>
                  </a:cubicBezTo>
                  <a:cubicBezTo>
                    <a:pt x="211" y="130"/>
                    <a:pt x="201" y="128"/>
                    <a:pt x="191" y="126"/>
                  </a:cubicBezTo>
                  <a:cubicBezTo>
                    <a:pt x="182" y="124"/>
                    <a:pt x="171" y="121"/>
                    <a:pt x="161" y="118"/>
                  </a:cubicBezTo>
                  <a:cubicBezTo>
                    <a:pt x="151" y="115"/>
                    <a:pt x="141" y="112"/>
                    <a:pt x="131" y="108"/>
                  </a:cubicBezTo>
                  <a:cubicBezTo>
                    <a:pt x="121" y="104"/>
                    <a:pt x="111" y="99"/>
                    <a:pt x="102" y="94"/>
                  </a:cubicBezTo>
                  <a:cubicBezTo>
                    <a:pt x="92" y="89"/>
                    <a:pt x="83" y="84"/>
                    <a:pt x="75" y="79"/>
                  </a:cubicBezTo>
                  <a:cubicBezTo>
                    <a:pt x="73" y="77"/>
                    <a:pt x="71" y="76"/>
                    <a:pt x="69" y="74"/>
                  </a:cubicBezTo>
                  <a:cubicBezTo>
                    <a:pt x="66" y="73"/>
                    <a:pt x="65" y="71"/>
                    <a:pt x="63" y="70"/>
                  </a:cubicBezTo>
                  <a:cubicBezTo>
                    <a:pt x="61" y="68"/>
                    <a:pt x="59" y="67"/>
                    <a:pt x="57" y="65"/>
                  </a:cubicBezTo>
                  <a:cubicBezTo>
                    <a:pt x="55" y="64"/>
                    <a:pt x="53" y="62"/>
                    <a:pt x="51" y="61"/>
                  </a:cubicBezTo>
                  <a:cubicBezTo>
                    <a:pt x="50" y="59"/>
                    <a:pt x="48" y="58"/>
                    <a:pt x="46" y="56"/>
                  </a:cubicBezTo>
                  <a:cubicBezTo>
                    <a:pt x="45" y="55"/>
                    <a:pt x="43" y="53"/>
                    <a:pt x="41" y="52"/>
                  </a:cubicBezTo>
                  <a:cubicBezTo>
                    <a:pt x="38" y="49"/>
                    <a:pt x="35" y="46"/>
                    <a:pt x="32" y="43"/>
                  </a:cubicBezTo>
                  <a:cubicBezTo>
                    <a:pt x="30" y="40"/>
                    <a:pt x="27" y="37"/>
                    <a:pt x="25" y="34"/>
                  </a:cubicBezTo>
                  <a:cubicBezTo>
                    <a:pt x="22" y="32"/>
                    <a:pt x="20" y="29"/>
                    <a:pt x="18" y="26"/>
                  </a:cubicBezTo>
                  <a:cubicBezTo>
                    <a:pt x="14" y="21"/>
                    <a:pt x="11" y="17"/>
                    <a:pt x="8" y="13"/>
                  </a:cubicBezTo>
                  <a:cubicBezTo>
                    <a:pt x="3" y="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" y="4"/>
                    <a:pt x="9" y="12"/>
                  </a:cubicBezTo>
                  <a:cubicBezTo>
                    <a:pt x="12" y="15"/>
                    <a:pt x="15" y="20"/>
                    <a:pt x="20" y="25"/>
                  </a:cubicBezTo>
                  <a:cubicBezTo>
                    <a:pt x="22" y="27"/>
                    <a:pt x="24" y="30"/>
                    <a:pt x="26" y="33"/>
                  </a:cubicBezTo>
                  <a:cubicBezTo>
                    <a:pt x="29" y="36"/>
                    <a:pt x="32" y="38"/>
                    <a:pt x="34" y="41"/>
                  </a:cubicBezTo>
                  <a:cubicBezTo>
                    <a:pt x="37" y="44"/>
                    <a:pt x="40" y="47"/>
                    <a:pt x="43" y="50"/>
                  </a:cubicBezTo>
                  <a:cubicBezTo>
                    <a:pt x="45" y="51"/>
                    <a:pt x="47" y="53"/>
                    <a:pt x="48" y="54"/>
                  </a:cubicBezTo>
                  <a:cubicBezTo>
                    <a:pt x="50" y="56"/>
                    <a:pt x="52" y="57"/>
                    <a:pt x="54" y="58"/>
                  </a:cubicBezTo>
                  <a:cubicBezTo>
                    <a:pt x="55" y="60"/>
                    <a:pt x="57" y="61"/>
                    <a:pt x="59" y="63"/>
                  </a:cubicBezTo>
                  <a:cubicBezTo>
                    <a:pt x="61" y="64"/>
                    <a:pt x="63" y="66"/>
                    <a:pt x="65" y="67"/>
                  </a:cubicBezTo>
                  <a:cubicBezTo>
                    <a:pt x="67" y="68"/>
                    <a:pt x="69" y="70"/>
                    <a:pt x="71" y="71"/>
                  </a:cubicBezTo>
                  <a:cubicBezTo>
                    <a:pt x="73" y="73"/>
                    <a:pt x="75" y="74"/>
                    <a:pt x="77" y="75"/>
                  </a:cubicBezTo>
                  <a:cubicBezTo>
                    <a:pt x="85" y="81"/>
                    <a:pt x="94" y="86"/>
                    <a:pt x="103" y="91"/>
                  </a:cubicBezTo>
                  <a:cubicBezTo>
                    <a:pt x="113" y="96"/>
                    <a:pt x="122" y="100"/>
                    <a:pt x="132" y="104"/>
                  </a:cubicBezTo>
                  <a:cubicBezTo>
                    <a:pt x="142" y="108"/>
                    <a:pt x="152" y="112"/>
                    <a:pt x="162" y="115"/>
                  </a:cubicBezTo>
                  <a:cubicBezTo>
                    <a:pt x="172" y="118"/>
                    <a:pt x="182" y="121"/>
                    <a:pt x="192" y="123"/>
                  </a:cubicBezTo>
                  <a:cubicBezTo>
                    <a:pt x="202" y="125"/>
                    <a:pt x="211" y="127"/>
                    <a:pt x="221" y="128"/>
                  </a:cubicBezTo>
                  <a:cubicBezTo>
                    <a:pt x="230" y="130"/>
                    <a:pt x="238" y="131"/>
                    <a:pt x="246" y="131"/>
                  </a:cubicBezTo>
                  <a:cubicBezTo>
                    <a:pt x="262" y="133"/>
                    <a:pt x="276" y="134"/>
                    <a:pt x="285" y="134"/>
                  </a:cubicBezTo>
                  <a:cubicBezTo>
                    <a:pt x="294" y="134"/>
                    <a:pt x="300" y="134"/>
                    <a:pt x="300" y="134"/>
                  </a:cubicBezTo>
                  <a:cubicBezTo>
                    <a:pt x="300" y="134"/>
                    <a:pt x="300" y="134"/>
                    <a:pt x="300" y="134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2" name="Freeform 411">
              <a:extLst>
                <a:ext uri="{FF2B5EF4-FFF2-40B4-BE49-F238E27FC236}">
                  <a16:creationId xmlns:a16="http://schemas.microsoft.com/office/drawing/2014/main" id="{96B4EC05-B3B6-4CB4-8AEE-7E01897B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5362575"/>
              <a:ext cx="84138" cy="101600"/>
            </a:xfrm>
            <a:custGeom>
              <a:avLst/>
              <a:gdLst>
                <a:gd name="T0" fmla="*/ 1 w 30"/>
                <a:gd name="T1" fmla="*/ 0 h 36"/>
                <a:gd name="T2" fmla="*/ 7 w 30"/>
                <a:gd name="T3" fmla="*/ 4 h 36"/>
                <a:gd name="T4" fmla="*/ 20 w 30"/>
                <a:gd name="T5" fmla="*/ 14 h 36"/>
                <a:gd name="T6" fmla="*/ 29 w 30"/>
                <a:gd name="T7" fmla="*/ 27 h 36"/>
                <a:gd name="T8" fmla="*/ 30 w 30"/>
                <a:gd name="T9" fmla="*/ 33 h 36"/>
                <a:gd name="T10" fmla="*/ 29 w 30"/>
                <a:gd name="T11" fmla="*/ 35 h 36"/>
                <a:gd name="T12" fmla="*/ 29 w 30"/>
                <a:gd name="T13" fmla="*/ 36 h 36"/>
                <a:gd name="T14" fmla="*/ 27 w 30"/>
                <a:gd name="T15" fmla="*/ 36 h 36"/>
                <a:gd name="T16" fmla="*/ 27 w 30"/>
                <a:gd name="T17" fmla="*/ 34 h 36"/>
                <a:gd name="T18" fmla="*/ 27 w 30"/>
                <a:gd name="T19" fmla="*/ 34 h 36"/>
                <a:gd name="T20" fmla="*/ 27 w 30"/>
                <a:gd name="T21" fmla="*/ 33 h 36"/>
                <a:gd name="T22" fmla="*/ 26 w 30"/>
                <a:gd name="T23" fmla="*/ 29 h 36"/>
                <a:gd name="T24" fmla="*/ 17 w 30"/>
                <a:gd name="T25" fmla="*/ 17 h 36"/>
                <a:gd name="T26" fmla="*/ 5 w 30"/>
                <a:gd name="T27" fmla="*/ 6 h 36"/>
                <a:gd name="T28" fmla="*/ 0 w 30"/>
                <a:gd name="T29" fmla="*/ 2 h 36"/>
                <a:gd name="T30" fmla="*/ 0 w 30"/>
                <a:gd name="T31" fmla="*/ 1 h 36"/>
                <a:gd name="T32" fmla="*/ 1 w 3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6">
                  <a:moveTo>
                    <a:pt x="1" y="0"/>
                  </a:moveTo>
                  <a:cubicBezTo>
                    <a:pt x="1" y="0"/>
                    <a:pt x="3" y="2"/>
                    <a:pt x="7" y="4"/>
                  </a:cubicBezTo>
                  <a:cubicBezTo>
                    <a:pt x="11" y="6"/>
                    <a:pt x="16" y="10"/>
                    <a:pt x="20" y="14"/>
                  </a:cubicBezTo>
                  <a:cubicBezTo>
                    <a:pt x="24" y="18"/>
                    <a:pt x="28" y="23"/>
                    <a:pt x="29" y="27"/>
                  </a:cubicBezTo>
                  <a:cubicBezTo>
                    <a:pt x="30" y="30"/>
                    <a:pt x="30" y="32"/>
                    <a:pt x="30" y="33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7" y="36"/>
                  </a:cubicBezTo>
                  <a:cubicBezTo>
                    <a:pt x="27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3"/>
                  </a:cubicBezTo>
                  <a:cubicBezTo>
                    <a:pt x="27" y="32"/>
                    <a:pt x="27" y="30"/>
                    <a:pt x="26" y="29"/>
                  </a:cubicBezTo>
                  <a:cubicBezTo>
                    <a:pt x="25" y="25"/>
                    <a:pt x="21" y="21"/>
                    <a:pt x="17" y="17"/>
                  </a:cubicBezTo>
                  <a:cubicBezTo>
                    <a:pt x="13" y="13"/>
                    <a:pt x="9" y="9"/>
                    <a:pt x="5" y="6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3" name="Freeform 412">
              <a:extLst>
                <a:ext uri="{FF2B5EF4-FFF2-40B4-BE49-F238E27FC236}">
                  <a16:creationId xmlns:a16="http://schemas.microsoft.com/office/drawing/2014/main" id="{81518D07-DCE6-46FB-BC10-FD6AC5E7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5245100"/>
              <a:ext cx="147638" cy="30162"/>
            </a:xfrm>
            <a:custGeom>
              <a:avLst/>
              <a:gdLst>
                <a:gd name="T0" fmla="*/ 52 w 53"/>
                <a:gd name="T1" fmla="*/ 7 h 11"/>
                <a:gd name="T2" fmla="*/ 51 w 53"/>
                <a:gd name="T3" fmla="*/ 6 h 11"/>
                <a:gd name="T4" fmla="*/ 51 w 53"/>
                <a:gd name="T5" fmla="*/ 5 h 11"/>
                <a:gd name="T6" fmla="*/ 49 w 53"/>
                <a:gd name="T7" fmla="*/ 3 h 11"/>
                <a:gd name="T8" fmla="*/ 46 w 53"/>
                <a:gd name="T9" fmla="*/ 3 h 11"/>
                <a:gd name="T10" fmla="*/ 28 w 53"/>
                <a:gd name="T11" fmla="*/ 7 h 11"/>
                <a:gd name="T12" fmla="*/ 18 w 53"/>
                <a:gd name="T13" fmla="*/ 9 h 11"/>
                <a:gd name="T14" fmla="*/ 13 w 53"/>
                <a:gd name="T15" fmla="*/ 10 h 11"/>
                <a:gd name="T16" fmla="*/ 9 w 53"/>
                <a:gd name="T17" fmla="*/ 11 h 11"/>
                <a:gd name="T18" fmla="*/ 3 w 53"/>
                <a:gd name="T19" fmla="*/ 11 h 11"/>
                <a:gd name="T20" fmla="*/ 0 w 53"/>
                <a:gd name="T21" fmla="*/ 11 h 11"/>
                <a:gd name="T22" fmla="*/ 0 w 53"/>
                <a:gd name="T23" fmla="*/ 10 h 11"/>
                <a:gd name="T24" fmla="*/ 0 w 53"/>
                <a:gd name="T25" fmla="*/ 10 h 11"/>
                <a:gd name="T26" fmla="*/ 0 w 53"/>
                <a:gd name="T27" fmla="*/ 10 h 11"/>
                <a:gd name="T28" fmla="*/ 3 w 53"/>
                <a:gd name="T29" fmla="*/ 9 h 11"/>
                <a:gd name="T30" fmla="*/ 5 w 53"/>
                <a:gd name="T31" fmla="*/ 9 h 11"/>
                <a:gd name="T32" fmla="*/ 9 w 53"/>
                <a:gd name="T33" fmla="*/ 8 h 11"/>
                <a:gd name="T34" fmla="*/ 17 w 53"/>
                <a:gd name="T35" fmla="*/ 6 h 11"/>
                <a:gd name="T36" fmla="*/ 27 w 53"/>
                <a:gd name="T37" fmla="*/ 3 h 11"/>
                <a:gd name="T38" fmla="*/ 46 w 53"/>
                <a:gd name="T39" fmla="*/ 0 h 11"/>
                <a:gd name="T40" fmla="*/ 50 w 53"/>
                <a:gd name="T41" fmla="*/ 1 h 11"/>
                <a:gd name="T42" fmla="*/ 52 w 53"/>
                <a:gd name="T43" fmla="*/ 4 h 11"/>
                <a:gd name="T44" fmla="*/ 53 w 53"/>
                <a:gd name="T45" fmla="*/ 6 h 11"/>
                <a:gd name="T46" fmla="*/ 53 w 53"/>
                <a:gd name="T47" fmla="*/ 6 h 11"/>
                <a:gd name="T48" fmla="*/ 52 w 53"/>
                <a:gd name="T4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1">
                  <a:moveTo>
                    <a:pt x="52" y="7"/>
                  </a:moveTo>
                  <a:cubicBezTo>
                    <a:pt x="52" y="7"/>
                    <a:pt x="51" y="6"/>
                    <a:pt x="51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50" y="4"/>
                    <a:pt x="50" y="4"/>
                    <a:pt x="49" y="3"/>
                  </a:cubicBezTo>
                  <a:cubicBezTo>
                    <a:pt x="48" y="3"/>
                    <a:pt x="47" y="3"/>
                    <a:pt x="46" y="3"/>
                  </a:cubicBezTo>
                  <a:cubicBezTo>
                    <a:pt x="41" y="3"/>
                    <a:pt x="35" y="5"/>
                    <a:pt x="28" y="7"/>
                  </a:cubicBezTo>
                  <a:cubicBezTo>
                    <a:pt x="25" y="8"/>
                    <a:pt x="21" y="9"/>
                    <a:pt x="18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2" y="10"/>
                    <a:pt x="10" y="10"/>
                    <a:pt x="9" y="11"/>
                  </a:cubicBezTo>
                  <a:cubicBezTo>
                    <a:pt x="6" y="11"/>
                    <a:pt x="4" y="11"/>
                    <a:pt x="3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8"/>
                    <a:pt x="7" y="8"/>
                    <a:pt x="9" y="8"/>
                  </a:cubicBezTo>
                  <a:cubicBezTo>
                    <a:pt x="11" y="7"/>
                    <a:pt x="14" y="7"/>
                    <a:pt x="17" y="6"/>
                  </a:cubicBezTo>
                  <a:cubicBezTo>
                    <a:pt x="20" y="5"/>
                    <a:pt x="24" y="4"/>
                    <a:pt x="27" y="3"/>
                  </a:cubicBezTo>
                  <a:cubicBezTo>
                    <a:pt x="34" y="1"/>
                    <a:pt x="40" y="0"/>
                    <a:pt x="46" y="0"/>
                  </a:cubicBezTo>
                  <a:cubicBezTo>
                    <a:pt x="48" y="0"/>
                    <a:pt x="49" y="1"/>
                    <a:pt x="50" y="1"/>
                  </a:cubicBezTo>
                  <a:cubicBezTo>
                    <a:pt x="51" y="2"/>
                    <a:pt x="52" y="3"/>
                    <a:pt x="52" y="4"/>
                  </a:cubicBezTo>
                  <a:cubicBezTo>
                    <a:pt x="53" y="5"/>
                    <a:pt x="53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lose/>
                </a:path>
              </a:pathLst>
            </a:custGeom>
            <a:solidFill>
              <a:srgbClr val="B78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4" name="Freeform 413">
              <a:extLst>
                <a:ext uri="{FF2B5EF4-FFF2-40B4-BE49-F238E27FC236}">
                  <a16:creationId xmlns:a16="http://schemas.microsoft.com/office/drawing/2014/main" id="{19124254-48A5-4D27-ACC2-3A869E98F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4192588"/>
              <a:ext cx="139700" cy="73025"/>
            </a:xfrm>
            <a:custGeom>
              <a:avLst/>
              <a:gdLst>
                <a:gd name="T0" fmla="*/ 48 w 50"/>
                <a:gd name="T1" fmla="*/ 25 h 26"/>
                <a:gd name="T2" fmla="*/ 48 w 50"/>
                <a:gd name="T3" fmla="*/ 22 h 26"/>
                <a:gd name="T4" fmla="*/ 45 w 50"/>
                <a:gd name="T5" fmla="*/ 16 h 26"/>
                <a:gd name="T6" fmla="*/ 42 w 50"/>
                <a:gd name="T7" fmla="*/ 12 h 26"/>
                <a:gd name="T8" fmla="*/ 38 w 50"/>
                <a:gd name="T9" fmla="*/ 8 h 26"/>
                <a:gd name="T10" fmla="*/ 34 w 50"/>
                <a:gd name="T11" fmla="*/ 6 h 26"/>
                <a:gd name="T12" fmla="*/ 28 w 50"/>
                <a:gd name="T13" fmla="*/ 5 h 26"/>
                <a:gd name="T14" fmla="*/ 25 w 50"/>
                <a:gd name="T15" fmla="*/ 4 h 26"/>
                <a:gd name="T16" fmla="*/ 22 w 50"/>
                <a:gd name="T17" fmla="*/ 4 h 26"/>
                <a:gd name="T18" fmla="*/ 20 w 50"/>
                <a:gd name="T19" fmla="*/ 5 h 26"/>
                <a:gd name="T20" fmla="*/ 17 w 50"/>
                <a:gd name="T21" fmla="*/ 6 h 26"/>
                <a:gd name="T22" fmla="*/ 15 w 50"/>
                <a:gd name="T23" fmla="*/ 7 h 26"/>
                <a:gd name="T24" fmla="*/ 12 w 50"/>
                <a:gd name="T25" fmla="*/ 8 h 26"/>
                <a:gd name="T26" fmla="*/ 8 w 50"/>
                <a:gd name="T27" fmla="*/ 11 h 26"/>
                <a:gd name="T28" fmla="*/ 4 w 50"/>
                <a:gd name="T29" fmla="*/ 16 h 26"/>
                <a:gd name="T30" fmla="*/ 2 w 50"/>
                <a:gd name="T31" fmla="*/ 18 h 26"/>
                <a:gd name="T32" fmla="*/ 1 w 50"/>
                <a:gd name="T33" fmla="*/ 18 h 26"/>
                <a:gd name="T34" fmla="*/ 0 w 50"/>
                <a:gd name="T35" fmla="*/ 17 h 26"/>
                <a:gd name="T36" fmla="*/ 2 w 50"/>
                <a:gd name="T37" fmla="*/ 14 h 26"/>
                <a:gd name="T38" fmla="*/ 6 w 50"/>
                <a:gd name="T39" fmla="*/ 8 h 26"/>
                <a:gd name="T40" fmla="*/ 10 w 50"/>
                <a:gd name="T41" fmla="*/ 5 h 26"/>
                <a:gd name="T42" fmla="*/ 16 w 50"/>
                <a:gd name="T43" fmla="*/ 2 h 26"/>
                <a:gd name="T44" fmla="*/ 19 w 50"/>
                <a:gd name="T45" fmla="*/ 1 h 26"/>
                <a:gd name="T46" fmla="*/ 22 w 50"/>
                <a:gd name="T47" fmla="*/ 1 h 26"/>
                <a:gd name="T48" fmla="*/ 25 w 50"/>
                <a:gd name="T49" fmla="*/ 0 h 26"/>
                <a:gd name="T50" fmla="*/ 29 w 50"/>
                <a:gd name="T51" fmla="*/ 1 h 26"/>
                <a:gd name="T52" fmla="*/ 35 w 50"/>
                <a:gd name="T53" fmla="*/ 2 h 26"/>
                <a:gd name="T54" fmla="*/ 41 w 50"/>
                <a:gd name="T55" fmla="*/ 5 h 26"/>
                <a:gd name="T56" fmla="*/ 45 w 50"/>
                <a:gd name="T57" fmla="*/ 10 h 26"/>
                <a:gd name="T58" fmla="*/ 48 w 50"/>
                <a:gd name="T59" fmla="*/ 14 h 26"/>
                <a:gd name="T60" fmla="*/ 50 w 50"/>
                <a:gd name="T61" fmla="*/ 22 h 26"/>
                <a:gd name="T62" fmla="*/ 50 w 50"/>
                <a:gd name="T63" fmla="*/ 25 h 26"/>
                <a:gd name="T64" fmla="*/ 50 w 50"/>
                <a:gd name="T65" fmla="*/ 25 h 26"/>
                <a:gd name="T66" fmla="*/ 49 w 50"/>
                <a:gd name="T67" fmla="*/ 26 h 26"/>
                <a:gd name="T68" fmla="*/ 48 w 50"/>
                <a:gd name="T6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26">
                  <a:moveTo>
                    <a:pt x="48" y="25"/>
                  </a:moveTo>
                  <a:cubicBezTo>
                    <a:pt x="48" y="25"/>
                    <a:pt x="48" y="24"/>
                    <a:pt x="48" y="22"/>
                  </a:cubicBezTo>
                  <a:cubicBezTo>
                    <a:pt x="47" y="21"/>
                    <a:pt x="46" y="18"/>
                    <a:pt x="45" y="16"/>
                  </a:cubicBezTo>
                  <a:cubicBezTo>
                    <a:pt x="44" y="15"/>
                    <a:pt x="43" y="13"/>
                    <a:pt x="42" y="12"/>
                  </a:cubicBezTo>
                  <a:cubicBezTo>
                    <a:pt x="41" y="11"/>
                    <a:pt x="40" y="10"/>
                    <a:pt x="38" y="8"/>
                  </a:cubicBezTo>
                  <a:cubicBezTo>
                    <a:pt x="37" y="7"/>
                    <a:pt x="35" y="7"/>
                    <a:pt x="34" y="6"/>
                  </a:cubicBezTo>
                  <a:cubicBezTo>
                    <a:pt x="32" y="5"/>
                    <a:pt x="30" y="5"/>
                    <a:pt x="28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6" y="6"/>
                    <a:pt x="15" y="6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cubicBezTo>
                    <a:pt x="11" y="9"/>
                    <a:pt x="10" y="10"/>
                    <a:pt x="8" y="11"/>
                  </a:cubicBezTo>
                  <a:cubicBezTo>
                    <a:pt x="6" y="12"/>
                    <a:pt x="5" y="14"/>
                    <a:pt x="4" y="16"/>
                  </a:cubicBezTo>
                  <a:cubicBezTo>
                    <a:pt x="3" y="17"/>
                    <a:pt x="2" y="18"/>
                    <a:pt x="2" y="18"/>
                  </a:cubicBezTo>
                  <a:cubicBezTo>
                    <a:pt x="2" y="18"/>
                    <a:pt x="1" y="19"/>
                    <a:pt x="1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1" y="16"/>
                    <a:pt x="2" y="14"/>
                  </a:cubicBezTo>
                  <a:cubicBezTo>
                    <a:pt x="3" y="13"/>
                    <a:pt x="4" y="10"/>
                    <a:pt x="6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4" y="3"/>
                    <a:pt x="16" y="2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7" y="3"/>
                    <a:pt x="39" y="4"/>
                    <a:pt x="41" y="5"/>
                  </a:cubicBezTo>
                  <a:cubicBezTo>
                    <a:pt x="42" y="7"/>
                    <a:pt x="44" y="8"/>
                    <a:pt x="45" y="10"/>
                  </a:cubicBezTo>
                  <a:cubicBezTo>
                    <a:pt x="46" y="11"/>
                    <a:pt x="47" y="13"/>
                    <a:pt x="48" y="14"/>
                  </a:cubicBezTo>
                  <a:cubicBezTo>
                    <a:pt x="49" y="17"/>
                    <a:pt x="50" y="20"/>
                    <a:pt x="50" y="22"/>
                  </a:cubicBezTo>
                  <a:cubicBezTo>
                    <a:pt x="50" y="24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6"/>
                    <a:pt x="49" y="26"/>
                  </a:cubicBezTo>
                  <a:cubicBezTo>
                    <a:pt x="49" y="26"/>
                    <a:pt x="48" y="26"/>
                    <a:pt x="48" y="25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5" name="Freeform 414">
              <a:extLst>
                <a:ext uri="{FF2B5EF4-FFF2-40B4-BE49-F238E27FC236}">
                  <a16:creationId xmlns:a16="http://schemas.microsoft.com/office/drawing/2014/main" id="{C3B4EF2F-05DC-4B47-BC81-897A2E08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75013"/>
              <a:ext cx="390525" cy="1169987"/>
            </a:xfrm>
            <a:custGeom>
              <a:avLst/>
              <a:gdLst>
                <a:gd name="T0" fmla="*/ 1 w 139"/>
                <a:gd name="T1" fmla="*/ 33 h 417"/>
                <a:gd name="T2" fmla="*/ 2 w 139"/>
                <a:gd name="T3" fmla="*/ 32 h 417"/>
                <a:gd name="T4" fmla="*/ 5 w 139"/>
                <a:gd name="T5" fmla="*/ 28 h 417"/>
                <a:gd name="T6" fmla="*/ 18 w 139"/>
                <a:gd name="T7" fmla="*/ 17 h 417"/>
                <a:gd name="T8" fmla="*/ 42 w 139"/>
                <a:gd name="T9" fmla="*/ 5 h 417"/>
                <a:gd name="T10" fmla="*/ 76 w 139"/>
                <a:gd name="T11" fmla="*/ 2 h 417"/>
                <a:gd name="T12" fmla="*/ 114 w 139"/>
                <a:gd name="T13" fmla="*/ 19 h 417"/>
                <a:gd name="T14" fmla="*/ 128 w 139"/>
                <a:gd name="T15" fmla="*/ 37 h 417"/>
                <a:gd name="T16" fmla="*/ 136 w 139"/>
                <a:gd name="T17" fmla="*/ 59 h 417"/>
                <a:gd name="T18" fmla="*/ 136 w 139"/>
                <a:gd name="T19" fmla="*/ 108 h 417"/>
                <a:gd name="T20" fmla="*/ 125 w 139"/>
                <a:gd name="T21" fmla="*/ 157 h 417"/>
                <a:gd name="T22" fmla="*/ 109 w 139"/>
                <a:gd name="T23" fmla="*/ 204 h 417"/>
                <a:gd name="T24" fmla="*/ 96 w 139"/>
                <a:gd name="T25" fmla="*/ 249 h 417"/>
                <a:gd name="T26" fmla="*/ 87 w 139"/>
                <a:gd name="T27" fmla="*/ 333 h 417"/>
                <a:gd name="T28" fmla="*/ 88 w 139"/>
                <a:gd name="T29" fmla="*/ 367 h 417"/>
                <a:gd name="T30" fmla="*/ 90 w 139"/>
                <a:gd name="T31" fmla="*/ 381 h 417"/>
                <a:gd name="T32" fmla="*/ 92 w 139"/>
                <a:gd name="T33" fmla="*/ 393 h 417"/>
                <a:gd name="T34" fmla="*/ 96 w 139"/>
                <a:gd name="T35" fmla="*/ 409 h 417"/>
                <a:gd name="T36" fmla="*/ 98 w 139"/>
                <a:gd name="T37" fmla="*/ 415 h 417"/>
                <a:gd name="T38" fmla="*/ 98 w 139"/>
                <a:gd name="T39" fmla="*/ 415 h 417"/>
                <a:gd name="T40" fmla="*/ 96 w 139"/>
                <a:gd name="T41" fmla="*/ 417 h 417"/>
                <a:gd name="T42" fmla="*/ 95 w 139"/>
                <a:gd name="T43" fmla="*/ 416 h 417"/>
                <a:gd name="T44" fmla="*/ 93 w 139"/>
                <a:gd name="T45" fmla="*/ 410 h 417"/>
                <a:gd name="T46" fmla="*/ 88 w 139"/>
                <a:gd name="T47" fmla="*/ 393 h 417"/>
                <a:gd name="T48" fmla="*/ 86 w 139"/>
                <a:gd name="T49" fmla="*/ 381 h 417"/>
                <a:gd name="T50" fmla="*/ 84 w 139"/>
                <a:gd name="T51" fmla="*/ 367 h 417"/>
                <a:gd name="T52" fmla="*/ 82 w 139"/>
                <a:gd name="T53" fmla="*/ 333 h 417"/>
                <a:gd name="T54" fmla="*/ 91 w 139"/>
                <a:gd name="T55" fmla="*/ 248 h 417"/>
                <a:gd name="T56" fmla="*/ 103 w 139"/>
                <a:gd name="T57" fmla="*/ 202 h 417"/>
                <a:gd name="T58" fmla="*/ 119 w 139"/>
                <a:gd name="T59" fmla="*/ 155 h 417"/>
                <a:gd name="T60" fmla="*/ 130 w 139"/>
                <a:gd name="T61" fmla="*/ 107 h 417"/>
                <a:gd name="T62" fmla="*/ 131 w 139"/>
                <a:gd name="T63" fmla="*/ 60 h 417"/>
                <a:gd name="T64" fmla="*/ 123 w 139"/>
                <a:gd name="T65" fmla="*/ 40 h 417"/>
                <a:gd name="T66" fmla="*/ 110 w 139"/>
                <a:gd name="T67" fmla="*/ 24 h 417"/>
                <a:gd name="T68" fmla="*/ 76 w 139"/>
                <a:gd name="T69" fmla="*/ 7 h 417"/>
                <a:gd name="T70" fmla="*/ 43 w 139"/>
                <a:gd name="T71" fmla="*/ 9 h 417"/>
                <a:gd name="T72" fmla="*/ 20 w 139"/>
                <a:gd name="T73" fmla="*/ 20 h 417"/>
                <a:gd name="T74" fmla="*/ 7 w 139"/>
                <a:gd name="T75" fmla="*/ 31 h 417"/>
                <a:gd name="T76" fmla="*/ 4 w 139"/>
                <a:gd name="T77" fmla="*/ 34 h 417"/>
                <a:gd name="T78" fmla="*/ 3 w 139"/>
                <a:gd name="T79" fmla="*/ 35 h 417"/>
                <a:gd name="T80" fmla="*/ 3 w 139"/>
                <a:gd name="T81" fmla="*/ 35 h 417"/>
                <a:gd name="T82" fmla="*/ 1 w 139"/>
                <a:gd name="T83" fmla="*/ 35 h 417"/>
                <a:gd name="T84" fmla="*/ 1 w 139"/>
                <a:gd name="T85" fmla="*/ 3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" h="417">
                  <a:moveTo>
                    <a:pt x="1" y="33"/>
                  </a:moveTo>
                  <a:cubicBezTo>
                    <a:pt x="1" y="33"/>
                    <a:pt x="1" y="33"/>
                    <a:pt x="2" y="32"/>
                  </a:cubicBezTo>
                  <a:cubicBezTo>
                    <a:pt x="3" y="31"/>
                    <a:pt x="4" y="30"/>
                    <a:pt x="5" y="28"/>
                  </a:cubicBezTo>
                  <a:cubicBezTo>
                    <a:pt x="8" y="26"/>
                    <a:pt x="12" y="22"/>
                    <a:pt x="18" y="17"/>
                  </a:cubicBezTo>
                  <a:cubicBezTo>
                    <a:pt x="24" y="13"/>
                    <a:pt x="32" y="8"/>
                    <a:pt x="42" y="5"/>
                  </a:cubicBezTo>
                  <a:cubicBezTo>
                    <a:pt x="52" y="2"/>
                    <a:pt x="64" y="0"/>
                    <a:pt x="76" y="2"/>
                  </a:cubicBezTo>
                  <a:cubicBezTo>
                    <a:pt x="89" y="4"/>
                    <a:pt x="102" y="11"/>
                    <a:pt x="114" y="19"/>
                  </a:cubicBezTo>
                  <a:cubicBezTo>
                    <a:pt x="119" y="24"/>
                    <a:pt x="124" y="30"/>
                    <a:pt x="128" y="37"/>
                  </a:cubicBezTo>
                  <a:cubicBezTo>
                    <a:pt x="132" y="44"/>
                    <a:pt x="135" y="51"/>
                    <a:pt x="136" y="59"/>
                  </a:cubicBezTo>
                  <a:cubicBezTo>
                    <a:pt x="139" y="75"/>
                    <a:pt x="139" y="92"/>
                    <a:pt x="136" y="108"/>
                  </a:cubicBezTo>
                  <a:cubicBezTo>
                    <a:pt x="134" y="124"/>
                    <a:pt x="129" y="141"/>
                    <a:pt x="125" y="157"/>
                  </a:cubicBezTo>
                  <a:cubicBezTo>
                    <a:pt x="120" y="172"/>
                    <a:pt x="114" y="188"/>
                    <a:pt x="109" y="204"/>
                  </a:cubicBezTo>
                  <a:cubicBezTo>
                    <a:pt x="104" y="219"/>
                    <a:pt x="99" y="234"/>
                    <a:pt x="96" y="249"/>
                  </a:cubicBezTo>
                  <a:cubicBezTo>
                    <a:pt x="90" y="280"/>
                    <a:pt x="87" y="309"/>
                    <a:pt x="87" y="333"/>
                  </a:cubicBezTo>
                  <a:cubicBezTo>
                    <a:pt x="87" y="346"/>
                    <a:pt x="88" y="357"/>
                    <a:pt x="88" y="367"/>
                  </a:cubicBezTo>
                  <a:cubicBezTo>
                    <a:pt x="89" y="372"/>
                    <a:pt x="89" y="377"/>
                    <a:pt x="90" y="381"/>
                  </a:cubicBezTo>
                  <a:cubicBezTo>
                    <a:pt x="91" y="385"/>
                    <a:pt x="91" y="389"/>
                    <a:pt x="92" y="393"/>
                  </a:cubicBezTo>
                  <a:cubicBezTo>
                    <a:pt x="93" y="400"/>
                    <a:pt x="95" y="405"/>
                    <a:pt x="96" y="409"/>
                  </a:cubicBezTo>
                  <a:cubicBezTo>
                    <a:pt x="97" y="413"/>
                    <a:pt x="98" y="415"/>
                    <a:pt x="98" y="415"/>
                  </a:cubicBezTo>
                  <a:cubicBezTo>
                    <a:pt x="98" y="415"/>
                    <a:pt x="98" y="415"/>
                    <a:pt x="98" y="415"/>
                  </a:cubicBezTo>
                  <a:cubicBezTo>
                    <a:pt x="98" y="415"/>
                    <a:pt x="97" y="416"/>
                    <a:pt x="96" y="417"/>
                  </a:cubicBezTo>
                  <a:cubicBezTo>
                    <a:pt x="96" y="417"/>
                    <a:pt x="95" y="416"/>
                    <a:pt x="95" y="416"/>
                  </a:cubicBezTo>
                  <a:cubicBezTo>
                    <a:pt x="95" y="416"/>
                    <a:pt x="94" y="414"/>
                    <a:pt x="93" y="410"/>
                  </a:cubicBezTo>
                  <a:cubicBezTo>
                    <a:pt x="91" y="406"/>
                    <a:pt x="90" y="401"/>
                    <a:pt x="88" y="393"/>
                  </a:cubicBezTo>
                  <a:cubicBezTo>
                    <a:pt x="88" y="390"/>
                    <a:pt x="87" y="386"/>
                    <a:pt x="86" y="381"/>
                  </a:cubicBezTo>
                  <a:cubicBezTo>
                    <a:pt x="86" y="377"/>
                    <a:pt x="85" y="372"/>
                    <a:pt x="84" y="367"/>
                  </a:cubicBezTo>
                  <a:cubicBezTo>
                    <a:pt x="83" y="357"/>
                    <a:pt x="83" y="346"/>
                    <a:pt x="82" y="333"/>
                  </a:cubicBezTo>
                  <a:cubicBezTo>
                    <a:pt x="82" y="308"/>
                    <a:pt x="84" y="279"/>
                    <a:pt x="91" y="248"/>
                  </a:cubicBezTo>
                  <a:cubicBezTo>
                    <a:pt x="94" y="233"/>
                    <a:pt x="98" y="217"/>
                    <a:pt x="103" y="202"/>
                  </a:cubicBezTo>
                  <a:cubicBezTo>
                    <a:pt x="109" y="186"/>
                    <a:pt x="114" y="171"/>
                    <a:pt x="119" y="155"/>
                  </a:cubicBezTo>
                  <a:cubicBezTo>
                    <a:pt x="124" y="139"/>
                    <a:pt x="128" y="123"/>
                    <a:pt x="130" y="107"/>
                  </a:cubicBezTo>
                  <a:cubicBezTo>
                    <a:pt x="133" y="91"/>
                    <a:pt x="134" y="75"/>
                    <a:pt x="131" y="60"/>
                  </a:cubicBezTo>
                  <a:cubicBezTo>
                    <a:pt x="129" y="53"/>
                    <a:pt x="127" y="46"/>
                    <a:pt x="123" y="40"/>
                  </a:cubicBezTo>
                  <a:cubicBezTo>
                    <a:pt x="120" y="33"/>
                    <a:pt x="115" y="28"/>
                    <a:pt x="110" y="24"/>
                  </a:cubicBezTo>
                  <a:cubicBezTo>
                    <a:pt x="99" y="15"/>
                    <a:pt x="87" y="9"/>
                    <a:pt x="76" y="7"/>
                  </a:cubicBezTo>
                  <a:cubicBezTo>
                    <a:pt x="64" y="5"/>
                    <a:pt x="52" y="6"/>
                    <a:pt x="43" y="9"/>
                  </a:cubicBezTo>
                  <a:cubicBezTo>
                    <a:pt x="34" y="12"/>
                    <a:pt x="26" y="16"/>
                    <a:pt x="20" y="20"/>
                  </a:cubicBezTo>
                  <a:cubicBezTo>
                    <a:pt x="14" y="24"/>
                    <a:pt x="10" y="28"/>
                    <a:pt x="7" y="31"/>
                  </a:cubicBezTo>
                  <a:cubicBezTo>
                    <a:pt x="6" y="32"/>
                    <a:pt x="5" y="33"/>
                    <a:pt x="4" y="34"/>
                  </a:cubicBezTo>
                  <a:cubicBezTo>
                    <a:pt x="4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2" y="36"/>
                    <a:pt x="1" y="35"/>
                  </a:cubicBezTo>
                  <a:cubicBezTo>
                    <a:pt x="0" y="35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6" name="Freeform 415">
              <a:extLst>
                <a:ext uri="{FF2B5EF4-FFF2-40B4-BE49-F238E27FC236}">
                  <a16:creationId xmlns:a16="http://schemas.microsoft.com/office/drawing/2014/main" id="{10B04A9C-B7FB-46A7-B64F-55EA52FA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3182938"/>
              <a:ext cx="573088" cy="1162050"/>
            </a:xfrm>
            <a:custGeom>
              <a:avLst/>
              <a:gdLst>
                <a:gd name="T0" fmla="*/ 1 w 204"/>
                <a:gd name="T1" fmla="*/ 50 h 414"/>
                <a:gd name="T2" fmla="*/ 1 w 204"/>
                <a:gd name="T3" fmla="*/ 48 h 414"/>
                <a:gd name="T4" fmla="*/ 2 w 204"/>
                <a:gd name="T5" fmla="*/ 47 h 414"/>
                <a:gd name="T6" fmla="*/ 4 w 204"/>
                <a:gd name="T7" fmla="*/ 44 h 414"/>
                <a:gd name="T8" fmla="*/ 16 w 204"/>
                <a:gd name="T9" fmla="*/ 30 h 414"/>
                <a:gd name="T10" fmla="*/ 41 w 204"/>
                <a:gd name="T11" fmla="*/ 14 h 414"/>
                <a:gd name="T12" fmla="*/ 76 w 204"/>
                <a:gd name="T13" fmla="*/ 2 h 414"/>
                <a:gd name="T14" fmla="*/ 121 w 204"/>
                <a:gd name="T15" fmla="*/ 3 h 414"/>
                <a:gd name="T16" fmla="*/ 144 w 204"/>
                <a:gd name="T17" fmla="*/ 12 h 414"/>
                <a:gd name="T18" fmla="*/ 165 w 204"/>
                <a:gd name="T19" fmla="*/ 27 h 414"/>
                <a:gd name="T20" fmla="*/ 182 w 204"/>
                <a:gd name="T21" fmla="*/ 48 h 414"/>
                <a:gd name="T22" fmla="*/ 189 w 204"/>
                <a:gd name="T23" fmla="*/ 59 h 414"/>
                <a:gd name="T24" fmla="*/ 194 w 204"/>
                <a:gd name="T25" fmla="*/ 71 h 414"/>
                <a:gd name="T26" fmla="*/ 203 w 204"/>
                <a:gd name="T27" fmla="*/ 125 h 414"/>
                <a:gd name="T28" fmla="*/ 195 w 204"/>
                <a:gd name="T29" fmla="*/ 179 h 414"/>
                <a:gd name="T30" fmla="*/ 182 w 204"/>
                <a:gd name="T31" fmla="*/ 230 h 414"/>
                <a:gd name="T32" fmla="*/ 174 w 204"/>
                <a:gd name="T33" fmla="*/ 278 h 414"/>
                <a:gd name="T34" fmla="*/ 173 w 204"/>
                <a:gd name="T35" fmla="*/ 321 h 414"/>
                <a:gd name="T36" fmla="*/ 175 w 204"/>
                <a:gd name="T37" fmla="*/ 358 h 414"/>
                <a:gd name="T38" fmla="*/ 175 w 204"/>
                <a:gd name="T39" fmla="*/ 387 h 414"/>
                <a:gd name="T40" fmla="*/ 174 w 204"/>
                <a:gd name="T41" fmla="*/ 406 h 414"/>
                <a:gd name="T42" fmla="*/ 172 w 204"/>
                <a:gd name="T43" fmla="*/ 412 h 414"/>
                <a:gd name="T44" fmla="*/ 171 w 204"/>
                <a:gd name="T45" fmla="*/ 413 h 414"/>
                <a:gd name="T46" fmla="*/ 169 w 204"/>
                <a:gd name="T47" fmla="*/ 412 h 414"/>
                <a:gd name="T48" fmla="*/ 169 w 204"/>
                <a:gd name="T49" fmla="*/ 411 h 414"/>
                <a:gd name="T50" fmla="*/ 170 w 204"/>
                <a:gd name="T51" fmla="*/ 405 h 414"/>
                <a:gd name="T52" fmla="*/ 172 w 204"/>
                <a:gd name="T53" fmla="*/ 387 h 414"/>
                <a:gd name="T54" fmla="*/ 171 w 204"/>
                <a:gd name="T55" fmla="*/ 359 h 414"/>
                <a:gd name="T56" fmla="*/ 168 w 204"/>
                <a:gd name="T57" fmla="*/ 322 h 414"/>
                <a:gd name="T58" fmla="*/ 168 w 204"/>
                <a:gd name="T59" fmla="*/ 277 h 414"/>
                <a:gd name="T60" fmla="*/ 177 w 204"/>
                <a:gd name="T61" fmla="*/ 229 h 414"/>
                <a:gd name="T62" fmla="*/ 190 w 204"/>
                <a:gd name="T63" fmla="*/ 178 h 414"/>
                <a:gd name="T64" fmla="*/ 197 w 204"/>
                <a:gd name="T65" fmla="*/ 125 h 414"/>
                <a:gd name="T66" fmla="*/ 189 w 204"/>
                <a:gd name="T67" fmla="*/ 74 h 414"/>
                <a:gd name="T68" fmla="*/ 184 w 204"/>
                <a:gd name="T69" fmla="*/ 62 h 414"/>
                <a:gd name="T70" fmla="*/ 177 w 204"/>
                <a:gd name="T71" fmla="*/ 51 h 414"/>
                <a:gd name="T72" fmla="*/ 161 w 204"/>
                <a:gd name="T73" fmla="*/ 31 h 414"/>
                <a:gd name="T74" fmla="*/ 141 w 204"/>
                <a:gd name="T75" fmla="*/ 17 h 414"/>
                <a:gd name="T76" fmla="*/ 120 w 204"/>
                <a:gd name="T77" fmla="*/ 9 h 414"/>
                <a:gd name="T78" fmla="*/ 77 w 204"/>
                <a:gd name="T79" fmla="*/ 7 h 414"/>
                <a:gd name="T80" fmla="*/ 42 w 204"/>
                <a:gd name="T81" fmla="*/ 18 h 414"/>
                <a:gd name="T82" fmla="*/ 19 w 204"/>
                <a:gd name="T83" fmla="*/ 33 h 414"/>
                <a:gd name="T84" fmla="*/ 7 w 204"/>
                <a:gd name="T85" fmla="*/ 46 h 414"/>
                <a:gd name="T86" fmla="*/ 5 w 204"/>
                <a:gd name="T87" fmla="*/ 48 h 414"/>
                <a:gd name="T88" fmla="*/ 4 w 204"/>
                <a:gd name="T89" fmla="*/ 50 h 414"/>
                <a:gd name="T90" fmla="*/ 3 w 204"/>
                <a:gd name="T91" fmla="*/ 51 h 414"/>
                <a:gd name="T92" fmla="*/ 1 w 204"/>
                <a:gd name="T93" fmla="*/ 52 h 414"/>
                <a:gd name="T94" fmla="*/ 1 w 204"/>
                <a:gd name="T95" fmla="*/ 5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414">
                  <a:moveTo>
                    <a:pt x="1" y="50"/>
                  </a:moveTo>
                  <a:cubicBezTo>
                    <a:pt x="1" y="50"/>
                    <a:pt x="1" y="49"/>
                    <a:pt x="1" y="48"/>
                  </a:cubicBezTo>
                  <a:cubicBezTo>
                    <a:pt x="2" y="48"/>
                    <a:pt x="2" y="47"/>
                    <a:pt x="2" y="47"/>
                  </a:cubicBezTo>
                  <a:cubicBezTo>
                    <a:pt x="3" y="46"/>
                    <a:pt x="3" y="45"/>
                    <a:pt x="4" y="44"/>
                  </a:cubicBezTo>
                  <a:cubicBezTo>
                    <a:pt x="6" y="40"/>
                    <a:pt x="10" y="35"/>
                    <a:pt x="16" y="30"/>
                  </a:cubicBezTo>
                  <a:cubicBezTo>
                    <a:pt x="23" y="25"/>
                    <a:pt x="31" y="19"/>
                    <a:pt x="41" y="14"/>
                  </a:cubicBezTo>
                  <a:cubicBezTo>
                    <a:pt x="51" y="9"/>
                    <a:pt x="63" y="5"/>
                    <a:pt x="76" y="2"/>
                  </a:cubicBezTo>
                  <a:cubicBezTo>
                    <a:pt x="90" y="0"/>
                    <a:pt x="105" y="0"/>
                    <a:pt x="121" y="3"/>
                  </a:cubicBezTo>
                  <a:cubicBezTo>
                    <a:pt x="129" y="5"/>
                    <a:pt x="136" y="8"/>
                    <a:pt x="144" y="12"/>
                  </a:cubicBezTo>
                  <a:cubicBezTo>
                    <a:pt x="151" y="16"/>
                    <a:pt x="158" y="21"/>
                    <a:pt x="165" y="27"/>
                  </a:cubicBezTo>
                  <a:cubicBezTo>
                    <a:pt x="171" y="33"/>
                    <a:pt x="177" y="40"/>
                    <a:pt x="182" y="48"/>
                  </a:cubicBezTo>
                  <a:cubicBezTo>
                    <a:pt x="184" y="51"/>
                    <a:pt x="186" y="55"/>
                    <a:pt x="189" y="59"/>
                  </a:cubicBezTo>
                  <a:cubicBezTo>
                    <a:pt x="191" y="63"/>
                    <a:pt x="193" y="67"/>
                    <a:pt x="194" y="71"/>
                  </a:cubicBezTo>
                  <a:cubicBezTo>
                    <a:pt x="201" y="88"/>
                    <a:pt x="204" y="107"/>
                    <a:pt x="203" y="125"/>
                  </a:cubicBezTo>
                  <a:cubicBezTo>
                    <a:pt x="203" y="144"/>
                    <a:pt x="199" y="162"/>
                    <a:pt x="195" y="179"/>
                  </a:cubicBezTo>
                  <a:cubicBezTo>
                    <a:pt x="191" y="197"/>
                    <a:pt x="186" y="214"/>
                    <a:pt x="182" y="230"/>
                  </a:cubicBezTo>
                  <a:cubicBezTo>
                    <a:pt x="178" y="247"/>
                    <a:pt x="175" y="263"/>
                    <a:pt x="174" y="278"/>
                  </a:cubicBezTo>
                  <a:cubicBezTo>
                    <a:pt x="172" y="293"/>
                    <a:pt x="172" y="308"/>
                    <a:pt x="173" y="321"/>
                  </a:cubicBezTo>
                  <a:cubicBezTo>
                    <a:pt x="173" y="335"/>
                    <a:pt x="174" y="347"/>
                    <a:pt x="175" y="358"/>
                  </a:cubicBezTo>
                  <a:cubicBezTo>
                    <a:pt x="175" y="369"/>
                    <a:pt x="175" y="379"/>
                    <a:pt x="175" y="387"/>
                  </a:cubicBezTo>
                  <a:cubicBezTo>
                    <a:pt x="175" y="395"/>
                    <a:pt x="174" y="401"/>
                    <a:pt x="174" y="406"/>
                  </a:cubicBezTo>
                  <a:cubicBezTo>
                    <a:pt x="173" y="410"/>
                    <a:pt x="172" y="412"/>
                    <a:pt x="172" y="412"/>
                  </a:cubicBezTo>
                  <a:cubicBezTo>
                    <a:pt x="172" y="413"/>
                    <a:pt x="171" y="414"/>
                    <a:pt x="171" y="413"/>
                  </a:cubicBezTo>
                  <a:cubicBezTo>
                    <a:pt x="170" y="413"/>
                    <a:pt x="169" y="412"/>
                    <a:pt x="169" y="412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69" y="411"/>
                    <a:pt x="170" y="409"/>
                    <a:pt x="170" y="405"/>
                  </a:cubicBezTo>
                  <a:cubicBezTo>
                    <a:pt x="171" y="401"/>
                    <a:pt x="171" y="395"/>
                    <a:pt x="172" y="387"/>
                  </a:cubicBezTo>
                  <a:cubicBezTo>
                    <a:pt x="172" y="379"/>
                    <a:pt x="171" y="370"/>
                    <a:pt x="171" y="359"/>
                  </a:cubicBezTo>
                  <a:cubicBezTo>
                    <a:pt x="170" y="348"/>
                    <a:pt x="169" y="335"/>
                    <a:pt x="168" y="322"/>
                  </a:cubicBezTo>
                  <a:cubicBezTo>
                    <a:pt x="167" y="308"/>
                    <a:pt x="167" y="293"/>
                    <a:pt x="168" y="277"/>
                  </a:cubicBezTo>
                  <a:cubicBezTo>
                    <a:pt x="170" y="262"/>
                    <a:pt x="173" y="245"/>
                    <a:pt x="177" y="229"/>
                  </a:cubicBezTo>
                  <a:cubicBezTo>
                    <a:pt x="181" y="212"/>
                    <a:pt x="186" y="195"/>
                    <a:pt x="190" y="178"/>
                  </a:cubicBezTo>
                  <a:cubicBezTo>
                    <a:pt x="194" y="161"/>
                    <a:pt x="197" y="143"/>
                    <a:pt x="197" y="125"/>
                  </a:cubicBezTo>
                  <a:cubicBezTo>
                    <a:pt x="198" y="108"/>
                    <a:pt x="196" y="90"/>
                    <a:pt x="189" y="74"/>
                  </a:cubicBezTo>
                  <a:cubicBezTo>
                    <a:pt x="187" y="70"/>
                    <a:pt x="185" y="65"/>
                    <a:pt x="184" y="62"/>
                  </a:cubicBezTo>
                  <a:cubicBezTo>
                    <a:pt x="181" y="58"/>
                    <a:pt x="179" y="54"/>
                    <a:pt x="177" y="51"/>
                  </a:cubicBezTo>
                  <a:cubicBezTo>
                    <a:pt x="172" y="44"/>
                    <a:pt x="167" y="37"/>
                    <a:pt x="161" y="31"/>
                  </a:cubicBezTo>
                  <a:cubicBezTo>
                    <a:pt x="155" y="26"/>
                    <a:pt x="148" y="21"/>
                    <a:pt x="141" y="17"/>
                  </a:cubicBezTo>
                  <a:cubicBezTo>
                    <a:pt x="134" y="13"/>
                    <a:pt x="127" y="10"/>
                    <a:pt x="120" y="9"/>
                  </a:cubicBezTo>
                  <a:cubicBezTo>
                    <a:pt x="105" y="5"/>
                    <a:pt x="90" y="5"/>
                    <a:pt x="77" y="7"/>
                  </a:cubicBezTo>
                  <a:cubicBezTo>
                    <a:pt x="64" y="9"/>
                    <a:pt x="52" y="13"/>
                    <a:pt x="42" y="18"/>
                  </a:cubicBezTo>
                  <a:cubicBezTo>
                    <a:pt x="33" y="22"/>
                    <a:pt x="25" y="28"/>
                    <a:pt x="19" y="33"/>
                  </a:cubicBezTo>
                  <a:cubicBezTo>
                    <a:pt x="13" y="38"/>
                    <a:pt x="9" y="42"/>
                    <a:pt x="7" y="46"/>
                  </a:cubicBezTo>
                  <a:cubicBezTo>
                    <a:pt x="6" y="47"/>
                    <a:pt x="6" y="47"/>
                    <a:pt x="5" y="48"/>
                  </a:cubicBezTo>
                  <a:cubicBezTo>
                    <a:pt x="5" y="49"/>
                    <a:pt x="4" y="49"/>
                    <a:pt x="4" y="50"/>
                  </a:cubicBezTo>
                  <a:cubicBezTo>
                    <a:pt x="4" y="51"/>
                    <a:pt x="3" y="51"/>
                    <a:pt x="3" y="51"/>
                  </a:cubicBezTo>
                  <a:cubicBezTo>
                    <a:pt x="3" y="52"/>
                    <a:pt x="2" y="52"/>
                    <a:pt x="1" y="52"/>
                  </a:cubicBezTo>
                  <a:cubicBezTo>
                    <a:pt x="1" y="52"/>
                    <a:pt x="0" y="51"/>
                    <a:pt x="1" y="50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7" name="Freeform 416">
              <a:extLst>
                <a:ext uri="{FF2B5EF4-FFF2-40B4-BE49-F238E27FC236}">
                  <a16:creationId xmlns:a16="http://schemas.microsoft.com/office/drawing/2014/main" id="{7DF8B3A8-7C2F-4AB8-AC8C-73BDACAA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3417888"/>
              <a:ext cx="168275" cy="746125"/>
            </a:xfrm>
            <a:custGeom>
              <a:avLst/>
              <a:gdLst>
                <a:gd name="T0" fmla="*/ 25 w 60"/>
                <a:gd name="T1" fmla="*/ 0 h 266"/>
                <a:gd name="T2" fmla="*/ 26 w 60"/>
                <a:gd name="T3" fmla="*/ 1 h 266"/>
                <a:gd name="T4" fmla="*/ 28 w 60"/>
                <a:gd name="T5" fmla="*/ 2 h 266"/>
                <a:gd name="T6" fmla="*/ 36 w 60"/>
                <a:gd name="T7" fmla="*/ 7 h 266"/>
                <a:gd name="T8" fmla="*/ 46 w 60"/>
                <a:gd name="T9" fmla="*/ 17 h 266"/>
                <a:gd name="T10" fmla="*/ 51 w 60"/>
                <a:gd name="T11" fmla="*/ 25 h 266"/>
                <a:gd name="T12" fmla="*/ 53 w 60"/>
                <a:gd name="T13" fmla="*/ 29 h 266"/>
                <a:gd name="T14" fmla="*/ 54 w 60"/>
                <a:gd name="T15" fmla="*/ 31 h 266"/>
                <a:gd name="T16" fmla="*/ 55 w 60"/>
                <a:gd name="T17" fmla="*/ 34 h 266"/>
                <a:gd name="T18" fmla="*/ 57 w 60"/>
                <a:gd name="T19" fmla="*/ 39 h 266"/>
                <a:gd name="T20" fmla="*/ 58 w 60"/>
                <a:gd name="T21" fmla="*/ 44 h 266"/>
                <a:gd name="T22" fmla="*/ 59 w 60"/>
                <a:gd name="T23" fmla="*/ 47 h 266"/>
                <a:gd name="T24" fmla="*/ 59 w 60"/>
                <a:gd name="T25" fmla="*/ 50 h 266"/>
                <a:gd name="T26" fmla="*/ 60 w 60"/>
                <a:gd name="T27" fmla="*/ 55 h 266"/>
                <a:gd name="T28" fmla="*/ 59 w 60"/>
                <a:gd name="T29" fmla="*/ 67 h 266"/>
                <a:gd name="T30" fmla="*/ 58 w 60"/>
                <a:gd name="T31" fmla="*/ 80 h 266"/>
                <a:gd name="T32" fmla="*/ 54 w 60"/>
                <a:gd name="T33" fmla="*/ 92 h 266"/>
                <a:gd name="T34" fmla="*/ 50 w 60"/>
                <a:gd name="T35" fmla="*/ 105 h 266"/>
                <a:gd name="T36" fmla="*/ 41 w 60"/>
                <a:gd name="T37" fmla="*/ 130 h 266"/>
                <a:gd name="T38" fmla="*/ 22 w 60"/>
                <a:gd name="T39" fmla="*/ 178 h 266"/>
                <a:gd name="T40" fmla="*/ 8 w 60"/>
                <a:gd name="T41" fmla="*/ 221 h 266"/>
                <a:gd name="T42" fmla="*/ 6 w 60"/>
                <a:gd name="T43" fmla="*/ 230 h 266"/>
                <a:gd name="T44" fmla="*/ 4 w 60"/>
                <a:gd name="T45" fmla="*/ 238 h 266"/>
                <a:gd name="T46" fmla="*/ 4 w 60"/>
                <a:gd name="T47" fmla="*/ 252 h 266"/>
                <a:gd name="T48" fmla="*/ 4 w 60"/>
                <a:gd name="T49" fmla="*/ 261 h 266"/>
                <a:gd name="T50" fmla="*/ 4 w 60"/>
                <a:gd name="T51" fmla="*/ 264 h 266"/>
                <a:gd name="T52" fmla="*/ 4 w 60"/>
                <a:gd name="T53" fmla="*/ 264 h 266"/>
                <a:gd name="T54" fmla="*/ 2 w 60"/>
                <a:gd name="T55" fmla="*/ 266 h 266"/>
                <a:gd name="T56" fmla="*/ 1 w 60"/>
                <a:gd name="T57" fmla="*/ 264 h 266"/>
                <a:gd name="T58" fmla="*/ 1 w 60"/>
                <a:gd name="T59" fmla="*/ 261 h 266"/>
                <a:gd name="T60" fmla="*/ 0 w 60"/>
                <a:gd name="T61" fmla="*/ 252 h 266"/>
                <a:gd name="T62" fmla="*/ 0 w 60"/>
                <a:gd name="T63" fmla="*/ 238 h 266"/>
                <a:gd name="T64" fmla="*/ 1 w 60"/>
                <a:gd name="T65" fmla="*/ 229 h 266"/>
                <a:gd name="T66" fmla="*/ 3 w 60"/>
                <a:gd name="T67" fmla="*/ 220 h 266"/>
                <a:gd name="T68" fmla="*/ 9 w 60"/>
                <a:gd name="T69" fmla="*/ 199 h 266"/>
                <a:gd name="T70" fmla="*/ 17 w 60"/>
                <a:gd name="T71" fmla="*/ 176 h 266"/>
                <a:gd name="T72" fmla="*/ 36 w 60"/>
                <a:gd name="T73" fmla="*/ 128 h 266"/>
                <a:gd name="T74" fmla="*/ 45 w 60"/>
                <a:gd name="T75" fmla="*/ 103 h 266"/>
                <a:gd name="T76" fmla="*/ 49 w 60"/>
                <a:gd name="T77" fmla="*/ 91 h 266"/>
                <a:gd name="T78" fmla="*/ 52 w 60"/>
                <a:gd name="T79" fmla="*/ 79 h 266"/>
                <a:gd name="T80" fmla="*/ 54 w 60"/>
                <a:gd name="T81" fmla="*/ 67 h 266"/>
                <a:gd name="T82" fmla="*/ 54 w 60"/>
                <a:gd name="T83" fmla="*/ 56 h 266"/>
                <a:gd name="T84" fmla="*/ 54 w 60"/>
                <a:gd name="T85" fmla="*/ 50 h 266"/>
                <a:gd name="T86" fmla="*/ 54 w 60"/>
                <a:gd name="T87" fmla="*/ 47 h 266"/>
                <a:gd name="T88" fmla="*/ 53 w 60"/>
                <a:gd name="T89" fmla="*/ 45 h 266"/>
                <a:gd name="T90" fmla="*/ 52 w 60"/>
                <a:gd name="T91" fmla="*/ 40 h 266"/>
                <a:gd name="T92" fmla="*/ 51 w 60"/>
                <a:gd name="T93" fmla="*/ 35 h 266"/>
                <a:gd name="T94" fmla="*/ 50 w 60"/>
                <a:gd name="T95" fmla="*/ 33 h 266"/>
                <a:gd name="T96" fmla="*/ 49 w 60"/>
                <a:gd name="T97" fmla="*/ 31 h 266"/>
                <a:gd name="T98" fmla="*/ 47 w 60"/>
                <a:gd name="T99" fmla="*/ 27 h 266"/>
                <a:gd name="T100" fmla="*/ 43 w 60"/>
                <a:gd name="T101" fmla="*/ 20 h 266"/>
                <a:gd name="T102" fmla="*/ 34 w 60"/>
                <a:gd name="T103" fmla="*/ 10 h 266"/>
                <a:gd name="T104" fmla="*/ 27 w 60"/>
                <a:gd name="T105" fmla="*/ 5 h 266"/>
                <a:gd name="T106" fmla="*/ 25 w 60"/>
                <a:gd name="T107" fmla="*/ 4 h 266"/>
                <a:gd name="T108" fmla="*/ 24 w 60"/>
                <a:gd name="T109" fmla="*/ 3 h 266"/>
                <a:gd name="T110" fmla="*/ 24 w 60"/>
                <a:gd name="T111" fmla="*/ 3 h 266"/>
                <a:gd name="T112" fmla="*/ 23 w 60"/>
                <a:gd name="T113" fmla="*/ 1 h 266"/>
                <a:gd name="T114" fmla="*/ 25 w 60"/>
                <a:gd name="T11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266">
                  <a:moveTo>
                    <a:pt x="25" y="0"/>
                  </a:moveTo>
                  <a:cubicBezTo>
                    <a:pt x="25" y="0"/>
                    <a:pt x="25" y="1"/>
                    <a:pt x="26" y="1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30" y="3"/>
                    <a:pt x="33" y="5"/>
                    <a:pt x="36" y="7"/>
                  </a:cubicBezTo>
                  <a:cubicBezTo>
                    <a:pt x="39" y="10"/>
                    <a:pt x="43" y="13"/>
                    <a:pt x="46" y="17"/>
                  </a:cubicBezTo>
                  <a:cubicBezTo>
                    <a:pt x="48" y="19"/>
                    <a:pt x="49" y="22"/>
                    <a:pt x="51" y="25"/>
                  </a:cubicBezTo>
                  <a:cubicBezTo>
                    <a:pt x="52" y="26"/>
                    <a:pt x="53" y="27"/>
                    <a:pt x="53" y="29"/>
                  </a:cubicBezTo>
                  <a:cubicBezTo>
                    <a:pt x="54" y="30"/>
                    <a:pt x="54" y="30"/>
                    <a:pt x="54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6" y="35"/>
                    <a:pt x="56" y="37"/>
                    <a:pt x="57" y="39"/>
                  </a:cubicBezTo>
                  <a:cubicBezTo>
                    <a:pt x="57" y="40"/>
                    <a:pt x="58" y="42"/>
                    <a:pt x="58" y="44"/>
                  </a:cubicBezTo>
                  <a:cubicBezTo>
                    <a:pt x="58" y="45"/>
                    <a:pt x="59" y="46"/>
                    <a:pt x="59" y="47"/>
                  </a:cubicBezTo>
                  <a:cubicBezTo>
                    <a:pt x="59" y="48"/>
                    <a:pt x="59" y="49"/>
                    <a:pt x="59" y="50"/>
                  </a:cubicBezTo>
                  <a:cubicBezTo>
                    <a:pt x="59" y="51"/>
                    <a:pt x="59" y="53"/>
                    <a:pt x="60" y="55"/>
                  </a:cubicBezTo>
                  <a:cubicBezTo>
                    <a:pt x="60" y="59"/>
                    <a:pt x="60" y="63"/>
                    <a:pt x="59" y="67"/>
                  </a:cubicBezTo>
                  <a:cubicBezTo>
                    <a:pt x="59" y="71"/>
                    <a:pt x="58" y="76"/>
                    <a:pt x="58" y="80"/>
                  </a:cubicBezTo>
                  <a:cubicBezTo>
                    <a:pt x="56" y="84"/>
                    <a:pt x="56" y="88"/>
                    <a:pt x="54" y="92"/>
                  </a:cubicBezTo>
                  <a:cubicBezTo>
                    <a:pt x="53" y="96"/>
                    <a:pt x="52" y="101"/>
                    <a:pt x="50" y="105"/>
                  </a:cubicBezTo>
                  <a:cubicBezTo>
                    <a:pt x="48" y="113"/>
                    <a:pt x="45" y="121"/>
                    <a:pt x="41" y="130"/>
                  </a:cubicBezTo>
                  <a:cubicBezTo>
                    <a:pt x="35" y="146"/>
                    <a:pt x="28" y="163"/>
                    <a:pt x="22" y="178"/>
                  </a:cubicBezTo>
                  <a:cubicBezTo>
                    <a:pt x="16" y="193"/>
                    <a:pt x="11" y="208"/>
                    <a:pt x="8" y="221"/>
                  </a:cubicBezTo>
                  <a:cubicBezTo>
                    <a:pt x="7" y="224"/>
                    <a:pt x="6" y="227"/>
                    <a:pt x="6" y="230"/>
                  </a:cubicBezTo>
                  <a:cubicBezTo>
                    <a:pt x="5" y="233"/>
                    <a:pt x="5" y="236"/>
                    <a:pt x="4" y="238"/>
                  </a:cubicBezTo>
                  <a:cubicBezTo>
                    <a:pt x="4" y="244"/>
                    <a:pt x="4" y="248"/>
                    <a:pt x="4" y="252"/>
                  </a:cubicBezTo>
                  <a:cubicBezTo>
                    <a:pt x="3" y="256"/>
                    <a:pt x="4" y="259"/>
                    <a:pt x="4" y="261"/>
                  </a:cubicBezTo>
                  <a:cubicBezTo>
                    <a:pt x="4" y="263"/>
                    <a:pt x="4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65"/>
                    <a:pt x="3" y="266"/>
                    <a:pt x="2" y="266"/>
                  </a:cubicBezTo>
                  <a:cubicBezTo>
                    <a:pt x="2" y="266"/>
                    <a:pt x="1" y="265"/>
                    <a:pt x="1" y="264"/>
                  </a:cubicBezTo>
                  <a:cubicBezTo>
                    <a:pt x="1" y="264"/>
                    <a:pt x="1" y="263"/>
                    <a:pt x="1" y="261"/>
                  </a:cubicBezTo>
                  <a:cubicBezTo>
                    <a:pt x="0" y="259"/>
                    <a:pt x="0" y="256"/>
                    <a:pt x="0" y="252"/>
                  </a:cubicBezTo>
                  <a:cubicBezTo>
                    <a:pt x="0" y="248"/>
                    <a:pt x="0" y="243"/>
                    <a:pt x="0" y="238"/>
                  </a:cubicBezTo>
                  <a:cubicBezTo>
                    <a:pt x="1" y="235"/>
                    <a:pt x="1" y="232"/>
                    <a:pt x="1" y="229"/>
                  </a:cubicBezTo>
                  <a:cubicBezTo>
                    <a:pt x="2" y="226"/>
                    <a:pt x="2" y="223"/>
                    <a:pt x="3" y="220"/>
                  </a:cubicBezTo>
                  <a:cubicBezTo>
                    <a:pt x="4" y="213"/>
                    <a:pt x="6" y="206"/>
                    <a:pt x="9" y="199"/>
                  </a:cubicBezTo>
                  <a:cubicBezTo>
                    <a:pt x="11" y="191"/>
                    <a:pt x="14" y="184"/>
                    <a:pt x="17" y="176"/>
                  </a:cubicBezTo>
                  <a:cubicBezTo>
                    <a:pt x="23" y="160"/>
                    <a:pt x="30" y="144"/>
                    <a:pt x="36" y="128"/>
                  </a:cubicBezTo>
                  <a:cubicBezTo>
                    <a:pt x="39" y="119"/>
                    <a:pt x="42" y="111"/>
                    <a:pt x="45" y="103"/>
                  </a:cubicBezTo>
                  <a:cubicBezTo>
                    <a:pt x="46" y="99"/>
                    <a:pt x="48" y="95"/>
                    <a:pt x="49" y="91"/>
                  </a:cubicBezTo>
                  <a:cubicBezTo>
                    <a:pt x="50" y="87"/>
                    <a:pt x="51" y="83"/>
                    <a:pt x="52" y="79"/>
                  </a:cubicBezTo>
                  <a:cubicBezTo>
                    <a:pt x="53" y="75"/>
                    <a:pt x="53" y="71"/>
                    <a:pt x="54" y="67"/>
                  </a:cubicBezTo>
                  <a:cubicBezTo>
                    <a:pt x="54" y="63"/>
                    <a:pt x="54" y="59"/>
                    <a:pt x="54" y="56"/>
                  </a:cubicBezTo>
                  <a:cubicBezTo>
                    <a:pt x="54" y="54"/>
                    <a:pt x="54" y="52"/>
                    <a:pt x="54" y="50"/>
                  </a:cubicBezTo>
                  <a:cubicBezTo>
                    <a:pt x="54" y="49"/>
                    <a:pt x="54" y="48"/>
                    <a:pt x="54" y="47"/>
                  </a:cubicBezTo>
                  <a:cubicBezTo>
                    <a:pt x="54" y="47"/>
                    <a:pt x="53" y="46"/>
                    <a:pt x="53" y="45"/>
                  </a:cubicBezTo>
                  <a:cubicBezTo>
                    <a:pt x="53" y="43"/>
                    <a:pt x="53" y="42"/>
                    <a:pt x="52" y="40"/>
                  </a:cubicBezTo>
                  <a:cubicBezTo>
                    <a:pt x="52" y="38"/>
                    <a:pt x="51" y="37"/>
                    <a:pt x="51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0" y="32"/>
                    <a:pt x="49" y="32"/>
                    <a:pt x="49" y="31"/>
                  </a:cubicBezTo>
                  <a:cubicBezTo>
                    <a:pt x="48" y="29"/>
                    <a:pt x="48" y="28"/>
                    <a:pt x="47" y="27"/>
                  </a:cubicBezTo>
                  <a:cubicBezTo>
                    <a:pt x="46" y="24"/>
                    <a:pt x="44" y="22"/>
                    <a:pt x="43" y="20"/>
                  </a:cubicBezTo>
                  <a:cubicBezTo>
                    <a:pt x="40" y="16"/>
                    <a:pt x="36" y="12"/>
                    <a:pt x="34" y="10"/>
                  </a:cubicBezTo>
                  <a:cubicBezTo>
                    <a:pt x="31" y="8"/>
                    <a:pt x="28" y="6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2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92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8" name="Freeform 417">
              <a:extLst>
                <a:ext uri="{FF2B5EF4-FFF2-40B4-BE49-F238E27FC236}">
                  <a16:creationId xmlns:a16="http://schemas.microsoft.com/office/drawing/2014/main" id="{131CD8F9-2B72-4DFE-9154-9F9602B22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4894263"/>
              <a:ext cx="377825" cy="330200"/>
            </a:xfrm>
            <a:custGeom>
              <a:avLst/>
              <a:gdLst>
                <a:gd name="T0" fmla="*/ 71 w 135"/>
                <a:gd name="T1" fmla="*/ 7 h 118"/>
                <a:gd name="T2" fmla="*/ 5 w 135"/>
                <a:gd name="T3" fmla="*/ 86 h 118"/>
                <a:gd name="T4" fmla="*/ 6 w 135"/>
                <a:gd name="T5" fmla="*/ 94 h 118"/>
                <a:gd name="T6" fmla="*/ 18 w 135"/>
                <a:gd name="T7" fmla="*/ 97 h 118"/>
                <a:gd name="T8" fmla="*/ 18 w 135"/>
                <a:gd name="T9" fmla="*/ 81 h 118"/>
                <a:gd name="T10" fmla="*/ 24 w 135"/>
                <a:gd name="T11" fmla="*/ 82 h 118"/>
                <a:gd name="T12" fmla="*/ 69 w 135"/>
                <a:gd name="T13" fmla="*/ 26 h 118"/>
                <a:gd name="T14" fmla="*/ 107 w 135"/>
                <a:gd name="T15" fmla="*/ 116 h 118"/>
                <a:gd name="T16" fmla="*/ 134 w 135"/>
                <a:gd name="T17" fmla="*/ 97 h 118"/>
                <a:gd name="T18" fmla="*/ 71 w 135"/>
                <a:gd name="T1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8">
                  <a:moveTo>
                    <a:pt x="71" y="7"/>
                  </a:moveTo>
                  <a:cubicBezTo>
                    <a:pt x="0" y="0"/>
                    <a:pt x="5" y="86"/>
                    <a:pt x="5" y="86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4"/>
                    <a:pt x="18" y="97"/>
                    <a:pt x="18" y="97"/>
                  </a:cubicBezTo>
                  <a:cubicBezTo>
                    <a:pt x="18" y="97"/>
                    <a:pt x="11" y="82"/>
                    <a:pt x="18" y="81"/>
                  </a:cubicBezTo>
                  <a:cubicBezTo>
                    <a:pt x="20" y="81"/>
                    <a:pt x="22" y="81"/>
                    <a:pt x="24" y="82"/>
                  </a:cubicBezTo>
                  <a:cubicBezTo>
                    <a:pt x="24" y="74"/>
                    <a:pt x="30" y="22"/>
                    <a:pt x="69" y="26"/>
                  </a:cubicBezTo>
                  <a:cubicBezTo>
                    <a:pt x="110" y="30"/>
                    <a:pt x="107" y="114"/>
                    <a:pt x="107" y="116"/>
                  </a:cubicBezTo>
                  <a:cubicBezTo>
                    <a:pt x="107" y="115"/>
                    <a:pt x="124" y="118"/>
                    <a:pt x="134" y="97"/>
                  </a:cubicBezTo>
                  <a:cubicBezTo>
                    <a:pt x="134" y="97"/>
                    <a:pt x="135" y="13"/>
                    <a:pt x="71" y="7"/>
                  </a:cubicBezTo>
                  <a:close/>
                </a:path>
              </a:pathLst>
            </a:custGeom>
            <a:solidFill>
              <a:srgbClr val="1FA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9" name="Freeform 418">
              <a:extLst>
                <a:ext uri="{FF2B5EF4-FFF2-40B4-BE49-F238E27FC236}">
                  <a16:creationId xmlns:a16="http://schemas.microsoft.com/office/drawing/2014/main" id="{178C91D3-F430-4CF1-97DA-9A6B6405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4935538"/>
              <a:ext cx="333375" cy="233362"/>
            </a:xfrm>
            <a:custGeom>
              <a:avLst/>
              <a:gdLst>
                <a:gd name="T0" fmla="*/ 62 w 119"/>
                <a:gd name="T1" fmla="*/ 6 h 83"/>
                <a:gd name="T2" fmla="*/ 4 w 119"/>
                <a:gd name="T3" fmla="*/ 74 h 83"/>
                <a:gd name="T4" fmla="*/ 4 w 119"/>
                <a:gd name="T5" fmla="*/ 75 h 83"/>
                <a:gd name="T6" fmla="*/ 9 w 119"/>
                <a:gd name="T7" fmla="*/ 76 h 83"/>
                <a:gd name="T8" fmla="*/ 15 w 119"/>
                <a:gd name="T9" fmla="*/ 70 h 83"/>
                <a:gd name="T10" fmla="*/ 21 w 119"/>
                <a:gd name="T11" fmla="*/ 70 h 83"/>
                <a:gd name="T12" fmla="*/ 61 w 119"/>
                <a:gd name="T13" fmla="*/ 22 h 83"/>
                <a:gd name="T14" fmla="*/ 97 w 119"/>
                <a:gd name="T15" fmla="*/ 82 h 83"/>
                <a:gd name="T16" fmla="*/ 118 w 119"/>
                <a:gd name="T17" fmla="*/ 83 h 83"/>
                <a:gd name="T18" fmla="*/ 62 w 119"/>
                <a:gd name="T19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83">
                  <a:moveTo>
                    <a:pt x="62" y="6"/>
                  </a:moveTo>
                  <a:cubicBezTo>
                    <a:pt x="0" y="0"/>
                    <a:pt x="4" y="74"/>
                    <a:pt x="4" y="74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" y="75"/>
                    <a:pt x="9" y="76"/>
                    <a:pt x="9" y="76"/>
                  </a:cubicBezTo>
                  <a:cubicBezTo>
                    <a:pt x="9" y="76"/>
                    <a:pt x="10" y="70"/>
                    <a:pt x="15" y="70"/>
                  </a:cubicBezTo>
                  <a:cubicBezTo>
                    <a:pt x="18" y="69"/>
                    <a:pt x="19" y="69"/>
                    <a:pt x="21" y="70"/>
                  </a:cubicBezTo>
                  <a:cubicBezTo>
                    <a:pt x="21" y="63"/>
                    <a:pt x="27" y="19"/>
                    <a:pt x="61" y="22"/>
                  </a:cubicBezTo>
                  <a:cubicBezTo>
                    <a:pt x="97" y="25"/>
                    <a:pt x="97" y="81"/>
                    <a:pt x="97" y="82"/>
                  </a:cubicBezTo>
                  <a:cubicBezTo>
                    <a:pt x="97" y="82"/>
                    <a:pt x="105" y="71"/>
                    <a:pt x="118" y="83"/>
                  </a:cubicBezTo>
                  <a:cubicBezTo>
                    <a:pt x="118" y="83"/>
                    <a:pt x="119" y="11"/>
                    <a:pt x="62" y="6"/>
                  </a:cubicBezTo>
                  <a:close/>
                </a:path>
              </a:pathLst>
            </a:custGeom>
            <a:solidFill>
              <a:srgbClr val="E0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0" name="Freeform 419">
              <a:extLst>
                <a:ext uri="{FF2B5EF4-FFF2-40B4-BE49-F238E27FC236}">
                  <a16:creationId xmlns:a16="http://schemas.microsoft.com/office/drawing/2014/main" id="{25B44DBA-FCFD-4D67-87E4-ABE47834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4972050"/>
              <a:ext cx="212725" cy="193675"/>
            </a:xfrm>
            <a:custGeom>
              <a:avLst/>
              <a:gdLst>
                <a:gd name="T0" fmla="*/ 0 w 76"/>
                <a:gd name="T1" fmla="*/ 56 h 69"/>
                <a:gd name="T2" fmla="*/ 5 w 76"/>
                <a:gd name="T3" fmla="*/ 63 h 69"/>
                <a:gd name="T4" fmla="*/ 15 w 76"/>
                <a:gd name="T5" fmla="*/ 63 h 69"/>
                <a:gd name="T6" fmla="*/ 39 w 76"/>
                <a:gd name="T7" fmla="*/ 26 h 69"/>
                <a:gd name="T8" fmla="*/ 57 w 76"/>
                <a:gd name="T9" fmla="*/ 60 h 69"/>
                <a:gd name="T10" fmla="*/ 58 w 76"/>
                <a:gd name="T11" fmla="*/ 60 h 69"/>
                <a:gd name="T12" fmla="*/ 58 w 76"/>
                <a:gd name="T13" fmla="*/ 60 h 69"/>
                <a:gd name="T14" fmla="*/ 76 w 76"/>
                <a:gd name="T15" fmla="*/ 69 h 69"/>
                <a:gd name="T16" fmla="*/ 40 w 76"/>
                <a:gd name="T17" fmla="*/ 4 h 69"/>
                <a:gd name="T18" fmla="*/ 0 w 76"/>
                <a:gd name="T19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9">
                  <a:moveTo>
                    <a:pt x="0" y="56"/>
                  </a:moveTo>
                  <a:cubicBezTo>
                    <a:pt x="4" y="58"/>
                    <a:pt x="5" y="63"/>
                    <a:pt x="5" y="63"/>
                  </a:cubicBezTo>
                  <a:cubicBezTo>
                    <a:pt x="5" y="63"/>
                    <a:pt x="11" y="60"/>
                    <a:pt x="15" y="63"/>
                  </a:cubicBezTo>
                  <a:cubicBezTo>
                    <a:pt x="16" y="59"/>
                    <a:pt x="21" y="24"/>
                    <a:pt x="39" y="26"/>
                  </a:cubicBezTo>
                  <a:cubicBezTo>
                    <a:pt x="58" y="28"/>
                    <a:pt x="57" y="60"/>
                    <a:pt x="57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8" y="56"/>
                    <a:pt x="75" y="68"/>
                    <a:pt x="76" y="69"/>
                  </a:cubicBezTo>
                  <a:cubicBezTo>
                    <a:pt x="76" y="68"/>
                    <a:pt x="76" y="7"/>
                    <a:pt x="40" y="4"/>
                  </a:cubicBezTo>
                  <a:cubicBezTo>
                    <a:pt x="6" y="0"/>
                    <a:pt x="0" y="49"/>
                    <a:pt x="0" y="56"/>
                  </a:cubicBezTo>
                  <a:close/>
                </a:path>
              </a:pathLst>
            </a:custGeom>
            <a:solidFill>
              <a:srgbClr val="FFE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1" name="Freeform 420">
              <a:extLst>
                <a:ext uri="{FF2B5EF4-FFF2-40B4-BE49-F238E27FC236}">
                  <a16:creationId xmlns:a16="http://schemas.microsoft.com/office/drawing/2014/main" id="{DCA21D4F-3BF0-4065-8F63-94612F1EC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5127625"/>
              <a:ext cx="179388" cy="120650"/>
            </a:xfrm>
            <a:custGeom>
              <a:avLst/>
              <a:gdLst>
                <a:gd name="T0" fmla="*/ 55 w 64"/>
                <a:gd name="T1" fmla="*/ 8 h 43"/>
                <a:gd name="T2" fmla="*/ 45 w 64"/>
                <a:gd name="T3" fmla="*/ 8 h 43"/>
                <a:gd name="T4" fmla="*/ 40 w 64"/>
                <a:gd name="T5" fmla="*/ 1 h 43"/>
                <a:gd name="T6" fmla="*/ 34 w 64"/>
                <a:gd name="T7" fmla="*/ 0 h 43"/>
                <a:gd name="T8" fmla="*/ 28 w 64"/>
                <a:gd name="T9" fmla="*/ 8 h 43"/>
                <a:gd name="T10" fmla="*/ 23 w 64"/>
                <a:gd name="T11" fmla="*/ 6 h 43"/>
                <a:gd name="T12" fmla="*/ 12 w 64"/>
                <a:gd name="T13" fmla="*/ 6 h 43"/>
                <a:gd name="T14" fmla="*/ 9 w 64"/>
                <a:gd name="T15" fmla="*/ 20 h 43"/>
                <a:gd name="T16" fmla="*/ 4 w 64"/>
                <a:gd name="T17" fmla="*/ 33 h 43"/>
                <a:gd name="T18" fmla="*/ 17 w 64"/>
                <a:gd name="T19" fmla="*/ 33 h 43"/>
                <a:gd name="T20" fmla="*/ 35 w 64"/>
                <a:gd name="T21" fmla="*/ 32 h 43"/>
                <a:gd name="T22" fmla="*/ 47 w 64"/>
                <a:gd name="T23" fmla="*/ 36 h 43"/>
                <a:gd name="T24" fmla="*/ 51 w 64"/>
                <a:gd name="T25" fmla="*/ 24 h 43"/>
                <a:gd name="T26" fmla="*/ 57 w 64"/>
                <a:gd name="T27" fmla="*/ 10 h 43"/>
                <a:gd name="T28" fmla="*/ 55 w 64"/>
                <a:gd name="T2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3">
                  <a:moveTo>
                    <a:pt x="55" y="8"/>
                  </a:moveTo>
                  <a:cubicBezTo>
                    <a:pt x="51" y="5"/>
                    <a:pt x="45" y="8"/>
                    <a:pt x="45" y="8"/>
                  </a:cubicBezTo>
                  <a:cubicBezTo>
                    <a:pt x="45" y="8"/>
                    <a:pt x="44" y="3"/>
                    <a:pt x="40" y="1"/>
                  </a:cubicBezTo>
                  <a:cubicBezTo>
                    <a:pt x="38" y="0"/>
                    <a:pt x="37" y="0"/>
                    <a:pt x="34" y="0"/>
                  </a:cubicBezTo>
                  <a:cubicBezTo>
                    <a:pt x="29" y="1"/>
                    <a:pt x="28" y="8"/>
                    <a:pt x="28" y="8"/>
                  </a:cubicBezTo>
                  <a:cubicBezTo>
                    <a:pt x="28" y="8"/>
                    <a:pt x="26" y="7"/>
                    <a:pt x="23" y="6"/>
                  </a:cubicBezTo>
                  <a:cubicBezTo>
                    <a:pt x="20" y="5"/>
                    <a:pt x="16" y="5"/>
                    <a:pt x="12" y="6"/>
                  </a:cubicBezTo>
                  <a:cubicBezTo>
                    <a:pt x="4" y="10"/>
                    <a:pt x="9" y="20"/>
                    <a:pt x="9" y="20"/>
                  </a:cubicBezTo>
                  <a:cubicBezTo>
                    <a:pt x="9" y="20"/>
                    <a:pt x="0" y="24"/>
                    <a:pt x="4" y="33"/>
                  </a:cubicBezTo>
                  <a:cubicBezTo>
                    <a:pt x="8" y="40"/>
                    <a:pt x="17" y="33"/>
                    <a:pt x="17" y="33"/>
                  </a:cubicBezTo>
                  <a:cubicBezTo>
                    <a:pt x="28" y="43"/>
                    <a:pt x="35" y="32"/>
                    <a:pt x="35" y="32"/>
                  </a:cubicBezTo>
                  <a:cubicBezTo>
                    <a:pt x="35" y="32"/>
                    <a:pt x="40" y="41"/>
                    <a:pt x="47" y="36"/>
                  </a:cubicBezTo>
                  <a:cubicBezTo>
                    <a:pt x="54" y="31"/>
                    <a:pt x="51" y="24"/>
                    <a:pt x="51" y="24"/>
                  </a:cubicBezTo>
                  <a:cubicBezTo>
                    <a:pt x="51" y="24"/>
                    <a:pt x="64" y="19"/>
                    <a:pt x="57" y="10"/>
                  </a:cubicBezTo>
                  <a:cubicBezTo>
                    <a:pt x="56" y="9"/>
                    <a:pt x="56" y="9"/>
                    <a:pt x="55" y="8"/>
                  </a:cubicBezTo>
                  <a:close/>
                </a:path>
              </a:pathLst>
            </a:custGeom>
            <a:solidFill>
              <a:srgbClr val="7AC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2" name="Freeform 421">
              <a:extLst>
                <a:ext uri="{FF2B5EF4-FFF2-40B4-BE49-F238E27FC236}">
                  <a16:creationId xmlns:a16="http://schemas.microsoft.com/office/drawing/2014/main" id="{2E5E678A-466B-48CE-A5A7-8637D47B8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5129213"/>
              <a:ext cx="230188" cy="155575"/>
            </a:xfrm>
            <a:custGeom>
              <a:avLst/>
              <a:gdLst>
                <a:gd name="T0" fmla="*/ 38 w 82"/>
                <a:gd name="T1" fmla="*/ 13 h 55"/>
                <a:gd name="T2" fmla="*/ 20 w 82"/>
                <a:gd name="T3" fmla="*/ 4 h 55"/>
                <a:gd name="T4" fmla="*/ 20 w 82"/>
                <a:gd name="T5" fmla="*/ 4 h 55"/>
                <a:gd name="T6" fmla="*/ 10 w 82"/>
                <a:gd name="T7" fmla="*/ 20 h 55"/>
                <a:gd name="T8" fmla="*/ 3 w 82"/>
                <a:gd name="T9" fmla="*/ 36 h 55"/>
                <a:gd name="T10" fmla="*/ 25 w 82"/>
                <a:gd name="T11" fmla="*/ 40 h 55"/>
                <a:gd name="T12" fmla="*/ 39 w 82"/>
                <a:gd name="T13" fmla="*/ 55 h 55"/>
                <a:gd name="T14" fmla="*/ 53 w 82"/>
                <a:gd name="T15" fmla="*/ 46 h 55"/>
                <a:gd name="T16" fmla="*/ 73 w 82"/>
                <a:gd name="T17" fmla="*/ 47 h 55"/>
                <a:gd name="T18" fmla="*/ 72 w 82"/>
                <a:gd name="T19" fmla="*/ 27 h 55"/>
                <a:gd name="T20" fmla="*/ 74 w 82"/>
                <a:gd name="T21" fmla="*/ 12 h 55"/>
                <a:gd name="T22" fmla="*/ 59 w 82"/>
                <a:gd name="T23" fmla="*/ 14 h 55"/>
                <a:gd name="T24" fmla="*/ 38 w 82"/>
                <a:gd name="T25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55">
                  <a:moveTo>
                    <a:pt x="38" y="13"/>
                  </a:moveTo>
                  <a:cubicBezTo>
                    <a:pt x="37" y="12"/>
                    <a:pt x="30" y="0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0" y="8"/>
                    <a:pt x="10" y="20"/>
                    <a:pt x="10" y="20"/>
                  </a:cubicBezTo>
                  <a:cubicBezTo>
                    <a:pt x="10" y="20"/>
                    <a:pt x="0" y="25"/>
                    <a:pt x="3" y="36"/>
                  </a:cubicBezTo>
                  <a:cubicBezTo>
                    <a:pt x="6" y="49"/>
                    <a:pt x="25" y="40"/>
                    <a:pt x="25" y="40"/>
                  </a:cubicBezTo>
                  <a:cubicBezTo>
                    <a:pt x="25" y="40"/>
                    <a:pt x="26" y="55"/>
                    <a:pt x="39" y="55"/>
                  </a:cubicBezTo>
                  <a:cubicBezTo>
                    <a:pt x="52" y="55"/>
                    <a:pt x="53" y="46"/>
                    <a:pt x="53" y="46"/>
                  </a:cubicBezTo>
                  <a:cubicBezTo>
                    <a:pt x="53" y="46"/>
                    <a:pt x="65" y="53"/>
                    <a:pt x="73" y="47"/>
                  </a:cubicBezTo>
                  <a:cubicBezTo>
                    <a:pt x="82" y="40"/>
                    <a:pt x="72" y="27"/>
                    <a:pt x="72" y="27"/>
                  </a:cubicBezTo>
                  <a:cubicBezTo>
                    <a:pt x="72" y="27"/>
                    <a:pt x="81" y="20"/>
                    <a:pt x="74" y="12"/>
                  </a:cubicBezTo>
                  <a:cubicBezTo>
                    <a:pt x="67" y="4"/>
                    <a:pt x="59" y="14"/>
                    <a:pt x="59" y="14"/>
                  </a:cubicBezTo>
                  <a:cubicBezTo>
                    <a:pt x="46" y="0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7AC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3" name="Freeform 422">
              <a:extLst>
                <a:ext uri="{FF2B5EF4-FFF2-40B4-BE49-F238E27FC236}">
                  <a16:creationId xmlns:a16="http://schemas.microsoft.com/office/drawing/2014/main" id="{F8EF62D6-7B1E-401C-AAA9-FC86AEBC0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263" y="3359150"/>
              <a:ext cx="223838" cy="131762"/>
            </a:xfrm>
            <a:custGeom>
              <a:avLst/>
              <a:gdLst>
                <a:gd name="T0" fmla="*/ 1 w 80"/>
                <a:gd name="T1" fmla="*/ 28 h 47"/>
                <a:gd name="T2" fmla="*/ 1 w 80"/>
                <a:gd name="T3" fmla="*/ 25 h 47"/>
                <a:gd name="T4" fmla="*/ 5 w 80"/>
                <a:gd name="T5" fmla="*/ 20 h 47"/>
                <a:gd name="T6" fmla="*/ 22 w 80"/>
                <a:gd name="T7" fmla="*/ 9 h 47"/>
                <a:gd name="T8" fmla="*/ 49 w 80"/>
                <a:gd name="T9" fmla="*/ 1 h 47"/>
                <a:gd name="T10" fmla="*/ 58 w 80"/>
                <a:gd name="T11" fmla="*/ 1 h 47"/>
                <a:gd name="T12" fmla="*/ 68 w 80"/>
                <a:gd name="T13" fmla="*/ 4 h 47"/>
                <a:gd name="T14" fmla="*/ 76 w 80"/>
                <a:gd name="T15" fmla="*/ 11 h 47"/>
                <a:gd name="T16" fmla="*/ 77 w 80"/>
                <a:gd name="T17" fmla="*/ 14 h 47"/>
                <a:gd name="T18" fmla="*/ 78 w 80"/>
                <a:gd name="T19" fmla="*/ 15 h 47"/>
                <a:gd name="T20" fmla="*/ 78 w 80"/>
                <a:gd name="T21" fmla="*/ 15 h 47"/>
                <a:gd name="T22" fmla="*/ 78 w 80"/>
                <a:gd name="T23" fmla="*/ 15 h 47"/>
                <a:gd name="T24" fmla="*/ 78 w 80"/>
                <a:gd name="T25" fmla="*/ 15 h 47"/>
                <a:gd name="T26" fmla="*/ 78 w 80"/>
                <a:gd name="T27" fmla="*/ 16 h 47"/>
                <a:gd name="T28" fmla="*/ 78 w 80"/>
                <a:gd name="T29" fmla="*/ 16 h 47"/>
                <a:gd name="T30" fmla="*/ 79 w 80"/>
                <a:gd name="T31" fmla="*/ 18 h 47"/>
                <a:gd name="T32" fmla="*/ 80 w 80"/>
                <a:gd name="T33" fmla="*/ 21 h 47"/>
                <a:gd name="T34" fmla="*/ 80 w 80"/>
                <a:gd name="T35" fmla="*/ 27 h 47"/>
                <a:gd name="T36" fmla="*/ 79 w 80"/>
                <a:gd name="T37" fmla="*/ 33 h 47"/>
                <a:gd name="T38" fmla="*/ 71 w 80"/>
                <a:gd name="T39" fmla="*/ 43 h 47"/>
                <a:gd name="T40" fmla="*/ 53 w 80"/>
                <a:gd name="T41" fmla="*/ 47 h 47"/>
                <a:gd name="T42" fmla="*/ 38 w 80"/>
                <a:gd name="T43" fmla="*/ 45 h 47"/>
                <a:gd name="T44" fmla="*/ 25 w 80"/>
                <a:gd name="T45" fmla="*/ 42 h 47"/>
                <a:gd name="T46" fmla="*/ 7 w 80"/>
                <a:gd name="T47" fmla="*/ 34 h 47"/>
                <a:gd name="T48" fmla="*/ 2 w 80"/>
                <a:gd name="T49" fmla="*/ 31 h 47"/>
                <a:gd name="T50" fmla="*/ 1 w 80"/>
                <a:gd name="T51" fmla="*/ 30 h 47"/>
                <a:gd name="T52" fmla="*/ 1 w 80"/>
                <a:gd name="T53" fmla="*/ 29 h 47"/>
                <a:gd name="T54" fmla="*/ 1 w 80"/>
                <a:gd name="T55" fmla="*/ 28 h 47"/>
                <a:gd name="T56" fmla="*/ 5 w 80"/>
                <a:gd name="T57" fmla="*/ 27 h 47"/>
                <a:gd name="T58" fmla="*/ 5 w 80"/>
                <a:gd name="T59" fmla="*/ 27 h 47"/>
                <a:gd name="T60" fmla="*/ 5 w 80"/>
                <a:gd name="T61" fmla="*/ 27 h 47"/>
                <a:gd name="T62" fmla="*/ 5 w 80"/>
                <a:gd name="T63" fmla="*/ 28 h 47"/>
                <a:gd name="T64" fmla="*/ 9 w 80"/>
                <a:gd name="T65" fmla="*/ 30 h 47"/>
                <a:gd name="T66" fmla="*/ 27 w 80"/>
                <a:gd name="T67" fmla="*/ 34 h 47"/>
                <a:gd name="T68" fmla="*/ 52 w 80"/>
                <a:gd name="T69" fmla="*/ 33 h 47"/>
                <a:gd name="T70" fmla="*/ 63 w 80"/>
                <a:gd name="T71" fmla="*/ 30 h 47"/>
                <a:gd name="T72" fmla="*/ 64 w 80"/>
                <a:gd name="T73" fmla="*/ 28 h 47"/>
                <a:gd name="T74" fmla="*/ 65 w 80"/>
                <a:gd name="T75" fmla="*/ 26 h 47"/>
                <a:gd name="T76" fmla="*/ 64 w 80"/>
                <a:gd name="T77" fmla="*/ 25 h 47"/>
                <a:gd name="T78" fmla="*/ 60 w 80"/>
                <a:gd name="T79" fmla="*/ 17 h 47"/>
                <a:gd name="T80" fmla="*/ 49 w 80"/>
                <a:gd name="T81" fmla="*/ 14 h 47"/>
                <a:gd name="T82" fmla="*/ 25 w 80"/>
                <a:gd name="T83" fmla="*/ 17 h 47"/>
                <a:gd name="T84" fmla="*/ 8 w 80"/>
                <a:gd name="T85" fmla="*/ 24 h 47"/>
                <a:gd name="T86" fmla="*/ 5 w 80"/>
                <a:gd name="T87" fmla="*/ 27 h 47"/>
                <a:gd name="T88" fmla="*/ 5 w 80"/>
                <a:gd name="T8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47">
                  <a:moveTo>
                    <a:pt x="1" y="28"/>
                  </a:moveTo>
                  <a:cubicBezTo>
                    <a:pt x="1" y="27"/>
                    <a:pt x="0" y="27"/>
                    <a:pt x="1" y="25"/>
                  </a:cubicBezTo>
                  <a:cubicBezTo>
                    <a:pt x="2" y="23"/>
                    <a:pt x="4" y="22"/>
                    <a:pt x="5" y="20"/>
                  </a:cubicBezTo>
                  <a:cubicBezTo>
                    <a:pt x="9" y="17"/>
                    <a:pt x="15" y="13"/>
                    <a:pt x="22" y="9"/>
                  </a:cubicBezTo>
                  <a:cubicBezTo>
                    <a:pt x="29" y="6"/>
                    <a:pt x="38" y="2"/>
                    <a:pt x="49" y="1"/>
                  </a:cubicBezTo>
                  <a:cubicBezTo>
                    <a:pt x="52" y="0"/>
                    <a:pt x="55" y="0"/>
                    <a:pt x="58" y="1"/>
                  </a:cubicBezTo>
                  <a:cubicBezTo>
                    <a:pt x="61" y="1"/>
                    <a:pt x="64" y="2"/>
                    <a:pt x="68" y="4"/>
                  </a:cubicBezTo>
                  <a:cubicBezTo>
                    <a:pt x="71" y="5"/>
                    <a:pt x="74" y="8"/>
                    <a:pt x="76" y="11"/>
                  </a:cubicBezTo>
                  <a:cubicBezTo>
                    <a:pt x="77" y="12"/>
                    <a:pt x="77" y="13"/>
                    <a:pt x="77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9"/>
                    <a:pt x="80" y="20"/>
                    <a:pt x="80" y="21"/>
                  </a:cubicBezTo>
                  <a:cubicBezTo>
                    <a:pt x="80" y="23"/>
                    <a:pt x="80" y="25"/>
                    <a:pt x="80" y="27"/>
                  </a:cubicBezTo>
                  <a:cubicBezTo>
                    <a:pt x="80" y="29"/>
                    <a:pt x="80" y="31"/>
                    <a:pt x="79" y="33"/>
                  </a:cubicBezTo>
                  <a:cubicBezTo>
                    <a:pt x="78" y="37"/>
                    <a:pt x="74" y="41"/>
                    <a:pt x="71" y="43"/>
                  </a:cubicBezTo>
                  <a:cubicBezTo>
                    <a:pt x="65" y="46"/>
                    <a:pt x="59" y="47"/>
                    <a:pt x="53" y="47"/>
                  </a:cubicBezTo>
                  <a:cubicBezTo>
                    <a:pt x="48" y="47"/>
                    <a:pt x="43" y="46"/>
                    <a:pt x="38" y="45"/>
                  </a:cubicBezTo>
                  <a:cubicBezTo>
                    <a:pt x="33" y="45"/>
                    <a:pt x="29" y="43"/>
                    <a:pt x="25" y="42"/>
                  </a:cubicBezTo>
                  <a:cubicBezTo>
                    <a:pt x="17" y="40"/>
                    <a:pt x="11" y="37"/>
                    <a:pt x="7" y="34"/>
                  </a:cubicBezTo>
                  <a:cubicBezTo>
                    <a:pt x="5" y="33"/>
                    <a:pt x="3" y="32"/>
                    <a:pt x="2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13" y="31"/>
                    <a:pt x="19" y="33"/>
                    <a:pt x="27" y="34"/>
                  </a:cubicBezTo>
                  <a:cubicBezTo>
                    <a:pt x="34" y="34"/>
                    <a:pt x="43" y="35"/>
                    <a:pt x="52" y="33"/>
                  </a:cubicBezTo>
                  <a:cubicBezTo>
                    <a:pt x="56" y="33"/>
                    <a:pt x="61" y="31"/>
                    <a:pt x="63" y="30"/>
                  </a:cubicBezTo>
                  <a:cubicBezTo>
                    <a:pt x="64" y="29"/>
                    <a:pt x="64" y="28"/>
                    <a:pt x="64" y="28"/>
                  </a:cubicBezTo>
                  <a:cubicBezTo>
                    <a:pt x="65" y="27"/>
                    <a:pt x="65" y="27"/>
                    <a:pt x="65" y="26"/>
                  </a:cubicBezTo>
                  <a:cubicBezTo>
                    <a:pt x="65" y="26"/>
                    <a:pt x="65" y="25"/>
                    <a:pt x="64" y="25"/>
                  </a:cubicBezTo>
                  <a:cubicBezTo>
                    <a:pt x="63" y="20"/>
                    <a:pt x="63" y="19"/>
                    <a:pt x="60" y="17"/>
                  </a:cubicBezTo>
                  <a:cubicBezTo>
                    <a:pt x="58" y="15"/>
                    <a:pt x="54" y="14"/>
                    <a:pt x="49" y="14"/>
                  </a:cubicBezTo>
                  <a:cubicBezTo>
                    <a:pt x="41" y="13"/>
                    <a:pt x="32" y="15"/>
                    <a:pt x="25" y="17"/>
                  </a:cubicBezTo>
                  <a:cubicBezTo>
                    <a:pt x="18" y="19"/>
                    <a:pt x="12" y="21"/>
                    <a:pt x="8" y="24"/>
                  </a:cubicBezTo>
                  <a:cubicBezTo>
                    <a:pt x="7" y="25"/>
                    <a:pt x="5" y="26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lose/>
                </a:path>
              </a:pathLst>
            </a:custGeom>
            <a:solidFill>
              <a:srgbClr val="683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4" name="Freeform 423">
              <a:extLst>
                <a:ext uri="{FF2B5EF4-FFF2-40B4-BE49-F238E27FC236}">
                  <a16:creationId xmlns:a16="http://schemas.microsoft.com/office/drawing/2014/main" id="{8B67EBF4-BE01-4979-8FF9-A72F7B3DA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400" y="3227388"/>
              <a:ext cx="138113" cy="225425"/>
            </a:xfrm>
            <a:custGeom>
              <a:avLst/>
              <a:gdLst>
                <a:gd name="T0" fmla="*/ 20 w 49"/>
                <a:gd name="T1" fmla="*/ 76 h 80"/>
                <a:gd name="T2" fmla="*/ 20 w 49"/>
                <a:gd name="T3" fmla="*/ 76 h 80"/>
                <a:gd name="T4" fmla="*/ 21 w 49"/>
                <a:gd name="T5" fmla="*/ 76 h 80"/>
                <a:gd name="T6" fmla="*/ 23 w 49"/>
                <a:gd name="T7" fmla="*/ 73 h 80"/>
                <a:gd name="T8" fmla="*/ 30 w 49"/>
                <a:gd name="T9" fmla="*/ 56 h 80"/>
                <a:gd name="T10" fmla="*/ 33 w 49"/>
                <a:gd name="T11" fmla="*/ 32 h 80"/>
                <a:gd name="T12" fmla="*/ 30 w 49"/>
                <a:gd name="T13" fmla="*/ 22 h 80"/>
                <a:gd name="T14" fmla="*/ 23 w 49"/>
                <a:gd name="T15" fmla="*/ 18 h 80"/>
                <a:gd name="T16" fmla="*/ 22 w 49"/>
                <a:gd name="T17" fmla="*/ 17 h 80"/>
                <a:gd name="T18" fmla="*/ 21 w 49"/>
                <a:gd name="T19" fmla="*/ 18 h 80"/>
                <a:gd name="T20" fmla="*/ 19 w 49"/>
                <a:gd name="T21" fmla="*/ 19 h 80"/>
                <a:gd name="T22" fmla="*/ 15 w 49"/>
                <a:gd name="T23" fmla="*/ 29 h 80"/>
                <a:gd name="T24" fmla="*/ 14 w 49"/>
                <a:gd name="T25" fmla="*/ 54 h 80"/>
                <a:gd name="T26" fmla="*/ 18 w 49"/>
                <a:gd name="T27" fmla="*/ 72 h 80"/>
                <a:gd name="T28" fmla="*/ 20 w 49"/>
                <a:gd name="T29" fmla="*/ 76 h 80"/>
                <a:gd name="T30" fmla="*/ 20 w 49"/>
                <a:gd name="T31" fmla="*/ 76 h 80"/>
                <a:gd name="T32" fmla="*/ 20 w 49"/>
                <a:gd name="T33" fmla="*/ 80 h 80"/>
                <a:gd name="T34" fmla="*/ 19 w 49"/>
                <a:gd name="T35" fmla="*/ 80 h 80"/>
                <a:gd name="T36" fmla="*/ 19 w 49"/>
                <a:gd name="T37" fmla="*/ 80 h 80"/>
                <a:gd name="T38" fmla="*/ 18 w 49"/>
                <a:gd name="T39" fmla="*/ 80 h 80"/>
                <a:gd name="T40" fmla="*/ 17 w 49"/>
                <a:gd name="T41" fmla="*/ 79 h 80"/>
                <a:gd name="T42" fmla="*/ 13 w 49"/>
                <a:gd name="T43" fmla="*/ 74 h 80"/>
                <a:gd name="T44" fmla="*/ 5 w 49"/>
                <a:gd name="T45" fmla="*/ 56 h 80"/>
                <a:gd name="T46" fmla="*/ 2 w 49"/>
                <a:gd name="T47" fmla="*/ 43 h 80"/>
                <a:gd name="T48" fmla="*/ 0 w 49"/>
                <a:gd name="T49" fmla="*/ 28 h 80"/>
                <a:gd name="T50" fmla="*/ 5 w 49"/>
                <a:gd name="T51" fmla="*/ 9 h 80"/>
                <a:gd name="T52" fmla="*/ 15 w 49"/>
                <a:gd name="T53" fmla="*/ 1 h 80"/>
                <a:gd name="T54" fmla="*/ 21 w 49"/>
                <a:gd name="T55" fmla="*/ 0 h 80"/>
                <a:gd name="T56" fmla="*/ 27 w 49"/>
                <a:gd name="T57" fmla="*/ 0 h 80"/>
                <a:gd name="T58" fmla="*/ 30 w 49"/>
                <a:gd name="T59" fmla="*/ 1 h 80"/>
                <a:gd name="T60" fmla="*/ 32 w 49"/>
                <a:gd name="T61" fmla="*/ 2 h 80"/>
                <a:gd name="T62" fmla="*/ 33 w 49"/>
                <a:gd name="T63" fmla="*/ 2 h 80"/>
                <a:gd name="T64" fmla="*/ 33 w 49"/>
                <a:gd name="T65" fmla="*/ 2 h 80"/>
                <a:gd name="T66" fmla="*/ 34 w 49"/>
                <a:gd name="T67" fmla="*/ 2 h 80"/>
                <a:gd name="T68" fmla="*/ 34 w 49"/>
                <a:gd name="T69" fmla="*/ 3 h 80"/>
                <a:gd name="T70" fmla="*/ 34 w 49"/>
                <a:gd name="T71" fmla="*/ 3 h 80"/>
                <a:gd name="T72" fmla="*/ 35 w 49"/>
                <a:gd name="T73" fmla="*/ 3 h 80"/>
                <a:gd name="T74" fmla="*/ 37 w 49"/>
                <a:gd name="T75" fmla="*/ 4 h 80"/>
                <a:gd name="T76" fmla="*/ 45 w 49"/>
                <a:gd name="T77" fmla="*/ 13 h 80"/>
                <a:gd name="T78" fmla="*/ 48 w 49"/>
                <a:gd name="T79" fmla="*/ 32 h 80"/>
                <a:gd name="T80" fmla="*/ 44 w 49"/>
                <a:gd name="T81" fmla="*/ 47 h 80"/>
                <a:gd name="T82" fmla="*/ 39 w 49"/>
                <a:gd name="T83" fmla="*/ 60 h 80"/>
                <a:gd name="T84" fmla="*/ 28 w 49"/>
                <a:gd name="T85" fmla="*/ 76 h 80"/>
                <a:gd name="T86" fmla="*/ 23 w 49"/>
                <a:gd name="T87" fmla="*/ 80 h 80"/>
                <a:gd name="T88" fmla="*/ 20 w 49"/>
                <a:gd name="T89" fmla="*/ 80 h 80"/>
                <a:gd name="T90" fmla="*/ 20 w 49"/>
                <a:gd name="T9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80">
                  <a:moveTo>
                    <a:pt x="20" y="76"/>
                  </a:move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1" y="76"/>
                    <a:pt x="21" y="76"/>
                  </a:cubicBezTo>
                  <a:cubicBezTo>
                    <a:pt x="21" y="76"/>
                    <a:pt x="22" y="74"/>
                    <a:pt x="23" y="73"/>
                  </a:cubicBezTo>
                  <a:cubicBezTo>
                    <a:pt x="26" y="69"/>
                    <a:pt x="28" y="63"/>
                    <a:pt x="30" y="56"/>
                  </a:cubicBezTo>
                  <a:cubicBezTo>
                    <a:pt x="32" y="49"/>
                    <a:pt x="34" y="40"/>
                    <a:pt x="33" y="32"/>
                  </a:cubicBezTo>
                  <a:cubicBezTo>
                    <a:pt x="33" y="28"/>
                    <a:pt x="32" y="24"/>
                    <a:pt x="30" y="22"/>
                  </a:cubicBezTo>
                  <a:cubicBezTo>
                    <a:pt x="29" y="19"/>
                    <a:pt x="28" y="19"/>
                    <a:pt x="23" y="18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8"/>
                  </a:cubicBezTo>
                  <a:cubicBezTo>
                    <a:pt x="20" y="18"/>
                    <a:pt x="20" y="18"/>
                    <a:pt x="19" y="19"/>
                  </a:cubicBezTo>
                  <a:cubicBezTo>
                    <a:pt x="17" y="21"/>
                    <a:pt x="16" y="25"/>
                    <a:pt x="15" y="29"/>
                  </a:cubicBezTo>
                  <a:cubicBezTo>
                    <a:pt x="14" y="37"/>
                    <a:pt x="14" y="46"/>
                    <a:pt x="14" y="54"/>
                  </a:cubicBezTo>
                  <a:cubicBezTo>
                    <a:pt x="15" y="61"/>
                    <a:pt x="16" y="68"/>
                    <a:pt x="18" y="72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lose/>
                  <a:moveTo>
                    <a:pt x="20" y="80"/>
                  </a:move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78"/>
                    <a:pt x="14" y="76"/>
                    <a:pt x="13" y="74"/>
                  </a:cubicBezTo>
                  <a:cubicBezTo>
                    <a:pt x="11" y="70"/>
                    <a:pt x="8" y="64"/>
                    <a:pt x="5" y="56"/>
                  </a:cubicBezTo>
                  <a:cubicBezTo>
                    <a:pt x="4" y="52"/>
                    <a:pt x="3" y="48"/>
                    <a:pt x="2" y="43"/>
                  </a:cubicBezTo>
                  <a:cubicBezTo>
                    <a:pt x="1" y="38"/>
                    <a:pt x="0" y="33"/>
                    <a:pt x="0" y="28"/>
                  </a:cubicBezTo>
                  <a:cubicBezTo>
                    <a:pt x="0" y="22"/>
                    <a:pt x="1" y="16"/>
                    <a:pt x="5" y="9"/>
                  </a:cubicBezTo>
                  <a:cubicBezTo>
                    <a:pt x="7" y="6"/>
                    <a:pt x="10" y="2"/>
                    <a:pt x="15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8" y="1"/>
                    <a:pt x="30" y="1"/>
                    <a:pt x="30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4"/>
                    <a:pt x="37" y="4"/>
                  </a:cubicBezTo>
                  <a:cubicBezTo>
                    <a:pt x="41" y="7"/>
                    <a:pt x="43" y="10"/>
                    <a:pt x="45" y="13"/>
                  </a:cubicBezTo>
                  <a:cubicBezTo>
                    <a:pt x="49" y="20"/>
                    <a:pt x="49" y="27"/>
                    <a:pt x="48" y="32"/>
                  </a:cubicBezTo>
                  <a:cubicBezTo>
                    <a:pt x="48" y="38"/>
                    <a:pt x="46" y="43"/>
                    <a:pt x="44" y="47"/>
                  </a:cubicBezTo>
                  <a:cubicBezTo>
                    <a:pt x="43" y="52"/>
                    <a:pt x="41" y="56"/>
                    <a:pt x="39" y="60"/>
                  </a:cubicBezTo>
                  <a:cubicBezTo>
                    <a:pt x="35" y="67"/>
                    <a:pt x="31" y="72"/>
                    <a:pt x="28" y="76"/>
                  </a:cubicBezTo>
                  <a:cubicBezTo>
                    <a:pt x="26" y="78"/>
                    <a:pt x="24" y="79"/>
                    <a:pt x="23" y="80"/>
                  </a:cubicBezTo>
                  <a:cubicBezTo>
                    <a:pt x="22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lose/>
                </a:path>
              </a:pathLst>
            </a:custGeom>
            <a:solidFill>
              <a:srgbClr val="683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5" name="Freeform 424">
              <a:extLst>
                <a:ext uri="{FF2B5EF4-FFF2-40B4-BE49-F238E27FC236}">
                  <a16:creationId xmlns:a16="http://schemas.microsoft.com/office/drawing/2014/main" id="{B47CE2A4-4085-4FAF-95E8-8D29A166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417888"/>
              <a:ext cx="53975" cy="130175"/>
            </a:xfrm>
            <a:custGeom>
              <a:avLst/>
              <a:gdLst>
                <a:gd name="T0" fmla="*/ 4 w 19"/>
                <a:gd name="T1" fmla="*/ 0 h 46"/>
                <a:gd name="T2" fmla="*/ 1 w 19"/>
                <a:gd name="T3" fmla="*/ 4 h 46"/>
                <a:gd name="T4" fmla="*/ 4 w 19"/>
                <a:gd name="T5" fmla="*/ 27 h 46"/>
                <a:gd name="T6" fmla="*/ 7 w 19"/>
                <a:gd name="T7" fmla="*/ 44 h 46"/>
                <a:gd name="T8" fmla="*/ 11 w 19"/>
                <a:gd name="T9" fmla="*/ 46 h 46"/>
                <a:gd name="T10" fmla="*/ 14 w 19"/>
                <a:gd name="T11" fmla="*/ 44 h 46"/>
                <a:gd name="T12" fmla="*/ 16 w 19"/>
                <a:gd name="T13" fmla="*/ 23 h 46"/>
                <a:gd name="T14" fmla="*/ 6 w 19"/>
                <a:gd name="T15" fmla="*/ 1 h 46"/>
                <a:gd name="T16" fmla="*/ 4 w 19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6">
                  <a:moveTo>
                    <a:pt x="4" y="0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3" y="12"/>
                    <a:pt x="4" y="19"/>
                    <a:pt x="4" y="27"/>
                  </a:cubicBezTo>
                  <a:cubicBezTo>
                    <a:pt x="4" y="33"/>
                    <a:pt x="3" y="40"/>
                    <a:pt x="7" y="44"/>
                  </a:cubicBezTo>
                  <a:cubicBezTo>
                    <a:pt x="8" y="45"/>
                    <a:pt x="10" y="46"/>
                    <a:pt x="11" y="46"/>
                  </a:cubicBezTo>
                  <a:cubicBezTo>
                    <a:pt x="12" y="46"/>
                    <a:pt x="13" y="45"/>
                    <a:pt x="14" y="44"/>
                  </a:cubicBezTo>
                  <a:cubicBezTo>
                    <a:pt x="19" y="39"/>
                    <a:pt x="17" y="29"/>
                    <a:pt x="16" y="23"/>
                  </a:cubicBezTo>
                  <a:cubicBezTo>
                    <a:pt x="15" y="15"/>
                    <a:pt x="12" y="7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6" name="Freeform 425">
              <a:extLst>
                <a:ext uri="{FF2B5EF4-FFF2-40B4-BE49-F238E27FC236}">
                  <a16:creationId xmlns:a16="http://schemas.microsoft.com/office/drawing/2014/main" id="{DF608412-374E-4E73-B10B-64DB491A9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3441700"/>
              <a:ext cx="36513" cy="84137"/>
            </a:xfrm>
            <a:custGeom>
              <a:avLst/>
              <a:gdLst>
                <a:gd name="T0" fmla="*/ 7 w 13"/>
                <a:gd name="T1" fmla="*/ 0 h 30"/>
                <a:gd name="T2" fmla="*/ 4 w 13"/>
                <a:gd name="T3" fmla="*/ 2 h 30"/>
                <a:gd name="T4" fmla="*/ 1 w 13"/>
                <a:gd name="T5" fmla="*/ 26 h 30"/>
                <a:gd name="T6" fmla="*/ 7 w 13"/>
                <a:gd name="T7" fmla="*/ 30 h 30"/>
                <a:gd name="T8" fmla="*/ 12 w 13"/>
                <a:gd name="T9" fmla="*/ 26 h 30"/>
                <a:gd name="T10" fmla="*/ 9 w 13"/>
                <a:gd name="T11" fmla="*/ 2 h 30"/>
                <a:gd name="T12" fmla="*/ 7 w 1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0">
                  <a:moveTo>
                    <a:pt x="7" y="0"/>
                  </a:moveTo>
                  <a:cubicBezTo>
                    <a:pt x="5" y="0"/>
                    <a:pt x="4" y="0"/>
                    <a:pt x="4" y="2"/>
                  </a:cubicBezTo>
                  <a:cubicBezTo>
                    <a:pt x="2" y="9"/>
                    <a:pt x="0" y="18"/>
                    <a:pt x="1" y="26"/>
                  </a:cubicBezTo>
                  <a:cubicBezTo>
                    <a:pt x="2" y="29"/>
                    <a:pt x="4" y="30"/>
                    <a:pt x="7" y="30"/>
                  </a:cubicBezTo>
                  <a:cubicBezTo>
                    <a:pt x="9" y="30"/>
                    <a:pt x="11" y="29"/>
                    <a:pt x="12" y="26"/>
                  </a:cubicBezTo>
                  <a:cubicBezTo>
                    <a:pt x="13" y="18"/>
                    <a:pt x="11" y="9"/>
                    <a:pt x="9" y="2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7" name="Freeform 426">
              <a:extLst>
                <a:ext uri="{FF2B5EF4-FFF2-40B4-BE49-F238E27FC236}">
                  <a16:creationId xmlns:a16="http://schemas.microsoft.com/office/drawing/2014/main" id="{88F9074F-A7C9-4D70-8BCB-01550DFD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3471863"/>
              <a:ext cx="33338" cy="73025"/>
            </a:xfrm>
            <a:custGeom>
              <a:avLst/>
              <a:gdLst>
                <a:gd name="T0" fmla="*/ 6 w 12"/>
                <a:gd name="T1" fmla="*/ 0 h 26"/>
                <a:gd name="T2" fmla="*/ 2 w 12"/>
                <a:gd name="T3" fmla="*/ 4 h 26"/>
                <a:gd name="T4" fmla="*/ 1 w 12"/>
                <a:gd name="T5" fmla="*/ 15 h 26"/>
                <a:gd name="T6" fmla="*/ 2 w 12"/>
                <a:gd name="T7" fmla="*/ 24 h 26"/>
                <a:gd name="T8" fmla="*/ 6 w 12"/>
                <a:gd name="T9" fmla="*/ 26 h 26"/>
                <a:gd name="T10" fmla="*/ 10 w 12"/>
                <a:gd name="T11" fmla="*/ 24 h 26"/>
                <a:gd name="T12" fmla="*/ 11 w 12"/>
                <a:gd name="T13" fmla="*/ 14 h 26"/>
                <a:gd name="T14" fmla="*/ 11 w 12"/>
                <a:gd name="T15" fmla="*/ 4 h 26"/>
                <a:gd name="T16" fmla="*/ 6 w 12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6">
                  <a:moveTo>
                    <a:pt x="6" y="0"/>
                  </a:moveTo>
                  <a:cubicBezTo>
                    <a:pt x="4" y="0"/>
                    <a:pt x="2" y="1"/>
                    <a:pt x="2" y="4"/>
                  </a:cubicBezTo>
                  <a:cubicBezTo>
                    <a:pt x="1" y="8"/>
                    <a:pt x="1" y="11"/>
                    <a:pt x="1" y="15"/>
                  </a:cubicBezTo>
                  <a:cubicBezTo>
                    <a:pt x="1" y="18"/>
                    <a:pt x="0" y="22"/>
                    <a:pt x="2" y="24"/>
                  </a:cubicBezTo>
                  <a:cubicBezTo>
                    <a:pt x="3" y="26"/>
                    <a:pt x="5" y="26"/>
                    <a:pt x="6" y="26"/>
                  </a:cubicBezTo>
                  <a:cubicBezTo>
                    <a:pt x="7" y="26"/>
                    <a:pt x="9" y="26"/>
                    <a:pt x="10" y="24"/>
                  </a:cubicBezTo>
                  <a:cubicBezTo>
                    <a:pt x="12" y="21"/>
                    <a:pt x="11" y="17"/>
                    <a:pt x="11" y="14"/>
                  </a:cubicBezTo>
                  <a:cubicBezTo>
                    <a:pt x="11" y="10"/>
                    <a:pt x="11" y="7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8" name="Freeform 427">
              <a:extLst>
                <a:ext uri="{FF2B5EF4-FFF2-40B4-BE49-F238E27FC236}">
                  <a16:creationId xmlns:a16="http://schemas.microsoft.com/office/drawing/2014/main" id="{D27F471C-E853-4B72-AE2C-1A7B1DC5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3471863"/>
              <a:ext cx="31750" cy="76200"/>
            </a:xfrm>
            <a:custGeom>
              <a:avLst/>
              <a:gdLst>
                <a:gd name="T0" fmla="*/ 6 w 11"/>
                <a:gd name="T1" fmla="*/ 0 h 27"/>
                <a:gd name="T2" fmla="*/ 3 w 11"/>
                <a:gd name="T3" fmla="*/ 3 h 27"/>
                <a:gd name="T4" fmla="*/ 2 w 11"/>
                <a:gd name="T5" fmla="*/ 25 h 27"/>
                <a:gd name="T6" fmla="*/ 6 w 11"/>
                <a:gd name="T7" fmla="*/ 27 h 27"/>
                <a:gd name="T8" fmla="*/ 9 w 11"/>
                <a:gd name="T9" fmla="*/ 25 h 27"/>
                <a:gd name="T10" fmla="*/ 8 w 11"/>
                <a:gd name="T11" fmla="*/ 3 h 27"/>
                <a:gd name="T12" fmla="*/ 6 w 11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7">
                  <a:moveTo>
                    <a:pt x="6" y="0"/>
                  </a:moveTo>
                  <a:cubicBezTo>
                    <a:pt x="4" y="0"/>
                    <a:pt x="3" y="1"/>
                    <a:pt x="3" y="3"/>
                  </a:cubicBezTo>
                  <a:cubicBezTo>
                    <a:pt x="2" y="10"/>
                    <a:pt x="0" y="18"/>
                    <a:pt x="2" y="25"/>
                  </a:cubicBezTo>
                  <a:cubicBezTo>
                    <a:pt x="2" y="26"/>
                    <a:pt x="4" y="27"/>
                    <a:pt x="6" y="27"/>
                  </a:cubicBezTo>
                  <a:cubicBezTo>
                    <a:pt x="7" y="27"/>
                    <a:pt x="9" y="26"/>
                    <a:pt x="9" y="25"/>
                  </a:cubicBezTo>
                  <a:cubicBezTo>
                    <a:pt x="11" y="18"/>
                    <a:pt x="9" y="10"/>
                    <a:pt x="8" y="3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9" name="Freeform 428">
              <a:extLst>
                <a:ext uri="{FF2B5EF4-FFF2-40B4-BE49-F238E27FC236}">
                  <a16:creationId xmlns:a16="http://schemas.microsoft.com/office/drawing/2014/main" id="{F2242196-35CC-4D2A-9B81-B9E74C67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446463"/>
              <a:ext cx="49213" cy="128587"/>
            </a:xfrm>
            <a:custGeom>
              <a:avLst/>
              <a:gdLst>
                <a:gd name="T0" fmla="*/ 2 w 18"/>
                <a:gd name="T1" fmla="*/ 0 h 46"/>
                <a:gd name="T2" fmla="*/ 0 w 18"/>
                <a:gd name="T3" fmla="*/ 2 h 46"/>
                <a:gd name="T4" fmla="*/ 3 w 18"/>
                <a:gd name="T5" fmla="*/ 24 h 46"/>
                <a:gd name="T6" fmla="*/ 4 w 18"/>
                <a:gd name="T7" fmla="*/ 43 h 46"/>
                <a:gd name="T8" fmla="*/ 7 w 18"/>
                <a:gd name="T9" fmla="*/ 46 h 46"/>
                <a:gd name="T10" fmla="*/ 11 w 18"/>
                <a:gd name="T11" fmla="*/ 44 h 46"/>
                <a:gd name="T12" fmla="*/ 14 w 18"/>
                <a:gd name="T13" fmla="*/ 20 h 46"/>
                <a:gd name="T14" fmla="*/ 4 w 18"/>
                <a:gd name="T15" fmla="*/ 0 h 46"/>
                <a:gd name="T16" fmla="*/ 2 w 18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6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7"/>
                    <a:pt x="3" y="24"/>
                  </a:cubicBezTo>
                  <a:cubicBezTo>
                    <a:pt x="3" y="31"/>
                    <a:pt x="0" y="38"/>
                    <a:pt x="4" y="43"/>
                  </a:cubicBezTo>
                  <a:cubicBezTo>
                    <a:pt x="4" y="45"/>
                    <a:pt x="6" y="46"/>
                    <a:pt x="7" y="46"/>
                  </a:cubicBezTo>
                  <a:cubicBezTo>
                    <a:pt x="9" y="46"/>
                    <a:pt x="10" y="45"/>
                    <a:pt x="11" y="44"/>
                  </a:cubicBezTo>
                  <a:cubicBezTo>
                    <a:pt x="18" y="39"/>
                    <a:pt x="16" y="28"/>
                    <a:pt x="14" y="20"/>
                  </a:cubicBezTo>
                  <a:cubicBezTo>
                    <a:pt x="13" y="13"/>
                    <a:pt x="9" y="6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0" name="Freeform 429">
              <a:extLst>
                <a:ext uri="{FF2B5EF4-FFF2-40B4-BE49-F238E27FC236}">
                  <a16:creationId xmlns:a16="http://schemas.microsoft.com/office/drawing/2014/main" id="{885C7612-FE32-4D1F-9F77-B594B045F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3533775"/>
              <a:ext cx="39688" cy="87312"/>
            </a:xfrm>
            <a:custGeom>
              <a:avLst/>
              <a:gdLst>
                <a:gd name="T0" fmla="*/ 7 w 14"/>
                <a:gd name="T1" fmla="*/ 0 h 31"/>
                <a:gd name="T2" fmla="*/ 4 w 14"/>
                <a:gd name="T3" fmla="*/ 3 h 31"/>
                <a:gd name="T4" fmla="*/ 3 w 14"/>
                <a:gd name="T5" fmla="*/ 18 h 31"/>
                <a:gd name="T6" fmla="*/ 1 w 14"/>
                <a:gd name="T7" fmla="*/ 29 h 31"/>
                <a:gd name="T8" fmla="*/ 4 w 14"/>
                <a:gd name="T9" fmla="*/ 31 h 31"/>
                <a:gd name="T10" fmla="*/ 7 w 14"/>
                <a:gd name="T11" fmla="*/ 30 h 31"/>
                <a:gd name="T12" fmla="*/ 10 w 14"/>
                <a:gd name="T13" fmla="*/ 2 h 31"/>
                <a:gd name="T14" fmla="*/ 7 w 14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1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4" y="8"/>
                    <a:pt x="4" y="13"/>
                    <a:pt x="3" y="18"/>
                  </a:cubicBezTo>
                  <a:cubicBezTo>
                    <a:pt x="1" y="22"/>
                    <a:pt x="0" y="25"/>
                    <a:pt x="1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1"/>
                    <a:pt x="6" y="31"/>
                    <a:pt x="7" y="30"/>
                  </a:cubicBezTo>
                  <a:cubicBezTo>
                    <a:pt x="14" y="24"/>
                    <a:pt x="12" y="10"/>
                    <a:pt x="10" y="2"/>
                  </a:cubicBezTo>
                  <a:cubicBezTo>
                    <a:pt x="10" y="0"/>
                    <a:pt x="9" y="0"/>
                    <a:pt x="7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1" name="Freeform 430">
              <a:extLst>
                <a:ext uri="{FF2B5EF4-FFF2-40B4-BE49-F238E27FC236}">
                  <a16:creationId xmlns:a16="http://schemas.microsoft.com/office/drawing/2014/main" id="{43E244AC-1DA0-44EB-84EF-7B9398353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738" y="3424238"/>
              <a:ext cx="266700" cy="187325"/>
            </a:xfrm>
            <a:custGeom>
              <a:avLst/>
              <a:gdLst>
                <a:gd name="T0" fmla="*/ 91 w 95"/>
                <a:gd name="T1" fmla="*/ 0 h 67"/>
                <a:gd name="T2" fmla="*/ 89 w 95"/>
                <a:gd name="T3" fmla="*/ 2 h 67"/>
                <a:gd name="T4" fmla="*/ 73 w 95"/>
                <a:gd name="T5" fmla="*/ 48 h 67"/>
                <a:gd name="T6" fmla="*/ 64 w 95"/>
                <a:gd name="T7" fmla="*/ 11 h 67"/>
                <a:gd name="T8" fmla="*/ 56 w 95"/>
                <a:gd name="T9" fmla="*/ 5 h 67"/>
                <a:gd name="T10" fmla="*/ 47 w 95"/>
                <a:gd name="T11" fmla="*/ 12 h 67"/>
                <a:gd name="T12" fmla="*/ 42 w 95"/>
                <a:gd name="T13" fmla="*/ 30 h 67"/>
                <a:gd name="T14" fmla="*/ 41 w 95"/>
                <a:gd name="T15" fmla="*/ 18 h 67"/>
                <a:gd name="T16" fmla="*/ 32 w 95"/>
                <a:gd name="T17" fmla="*/ 12 h 67"/>
                <a:gd name="T18" fmla="*/ 24 w 95"/>
                <a:gd name="T19" fmla="*/ 17 h 67"/>
                <a:gd name="T20" fmla="*/ 7 w 95"/>
                <a:gd name="T21" fmla="*/ 47 h 67"/>
                <a:gd name="T22" fmla="*/ 12 w 95"/>
                <a:gd name="T23" fmla="*/ 62 h 67"/>
                <a:gd name="T24" fmla="*/ 13 w 95"/>
                <a:gd name="T25" fmla="*/ 62 h 67"/>
                <a:gd name="T26" fmla="*/ 29 w 95"/>
                <a:gd name="T27" fmla="*/ 51 h 67"/>
                <a:gd name="T28" fmla="*/ 32 w 95"/>
                <a:gd name="T29" fmla="*/ 57 h 67"/>
                <a:gd name="T30" fmla="*/ 39 w 95"/>
                <a:gd name="T31" fmla="*/ 61 h 67"/>
                <a:gd name="T32" fmla="*/ 46 w 95"/>
                <a:gd name="T33" fmla="*/ 59 h 67"/>
                <a:gd name="T34" fmla="*/ 55 w 95"/>
                <a:gd name="T35" fmla="*/ 44 h 67"/>
                <a:gd name="T36" fmla="*/ 63 w 95"/>
                <a:gd name="T37" fmla="*/ 64 h 67"/>
                <a:gd name="T38" fmla="*/ 70 w 95"/>
                <a:gd name="T39" fmla="*/ 67 h 67"/>
                <a:gd name="T40" fmla="*/ 74 w 95"/>
                <a:gd name="T41" fmla="*/ 66 h 67"/>
                <a:gd name="T42" fmla="*/ 94 w 95"/>
                <a:gd name="T43" fmla="*/ 2 h 67"/>
                <a:gd name="T44" fmla="*/ 91 w 95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67"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7" y="16"/>
                    <a:pt x="85" y="38"/>
                    <a:pt x="73" y="48"/>
                  </a:cubicBezTo>
                  <a:cubicBezTo>
                    <a:pt x="69" y="36"/>
                    <a:pt x="69" y="23"/>
                    <a:pt x="64" y="11"/>
                  </a:cubicBezTo>
                  <a:cubicBezTo>
                    <a:pt x="62" y="7"/>
                    <a:pt x="59" y="5"/>
                    <a:pt x="56" y="5"/>
                  </a:cubicBezTo>
                  <a:cubicBezTo>
                    <a:pt x="52" y="5"/>
                    <a:pt x="49" y="8"/>
                    <a:pt x="47" y="12"/>
                  </a:cubicBezTo>
                  <a:cubicBezTo>
                    <a:pt x="46" y="18"/>
                    <a:pt x="44" y="24"/>
                    <a:pt x="42" y="30"/>
                  </a:cubicBezTo>
                  <a:cubicBezTo>
                    <a:pt x="42" y="26"/>
                    <a:pt x="41" y="22"/>
                    <a:pt x="41" y="18"/>
                  </a:cubicBezTo>
                  <a:cubicBezTo>
                    <a:pt x="40" y="14"/>
                    <a:pt x="36" y="12"/>
                    <a:pt x="32" y="12"/>
                  </a:cubicBezTo>
                  <a:cubicBezTo>
                    <a:pt x="29" y="12"/>
                    <a:pt x="26" y="13"/>
                    <a:pt x="24" y="17"/>
                  </a:cubicBezTo>
                  <a:cubicBezTo>
                    <a:pt x="19" y="27"/>
                    <a:pt x="17" y="40"/>
                    <a:pt x="7" y="47"/>
                  </a:cubicBezTo>
                  <a:cubicBezTo>
                    <a:pt x="0" y="52"/>
                    <a:pt x="4" y="61"/>
                    <a:pt x="12" y="62"/>
                  </a:cubicBezTo>
                  <a:cubicBezTo>
                    <a:pt x="12" y="62"/>
                    <a:pt x="12" y="62"/>
                    <a:pt x="13" y="62"/>
                  </a:cubicBezTo>
                  <a:cubicBezTo>
                    <a:pt x="20" y="62"/>
                    <a:pt x="25" y="57"/>
                    <a:pt x="29" y="51"/>
                  </a:cubicBezTo>
                  <a:cubicBezTo>
                    <a:pt x="30" y="53"/>
                    <a:pt x="30" y="55"/>
                    <a:pt x="32" y="57"/>
                  </a:cubicBezTo>
                  <a:cubicBezTo>
                    <a:pt x="33" y="60"/>
                    <a:pt x="36" y="61"/>
                    <a:pt x="39" y="61"/>
                  </a:cubicBezTo>
                  <a:cubicBezTo>
                    <a:pt x="41" y="61"/>
                    <a:pt x="44" y="60"/>
                    <a:pt x="46" y="59"/>
                  </a:cubicBezTo>
                  <a:cubicBezTo>
                    <a:pt x="50" y="54"/>
                    <a:pt x="53" y="49"/>
                    <a:pt x="55" y="44"/>
                  </a:cubicBezTo>
                  <a:cubicBezTo>
                    <a:pt x="57" y="51"/>
                    <a:pt x="59" y="57"/>
                    <a:pt x="63" y="64"/>
                  </a:cubicBezTo>
                  <a:cubicBezTo>
                    <a:pt x="65" y="66"/>
                    <a:pt x="67" y="67"/>
                    <a:pt x="70" y="67"/>
                  </a:cubicBezTo>
                  <a:cubicBezTo>
                    <a:pt x="71" y="67"/>
                    <a:pt x="73" y="67"/>
                    <a:pt x="74" y="66"/>
                  </a:cubicBezTo>
                  <a:cubicBezTo>
                    <a:pt x="95" y="53"/>
                    <a:pt x="95" y="24"/>
                    <a:pt x="94" y="2"/>
                  </a:cubicBezTo>
                  <a:cubicBezTo>
                    <a:pt x="94" y="1"/>
                    <a:pt x="93" y="0"/>
                    <a:pt x="91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2" name="Freeform 431">
              <a:extLst>
                <a:ext uri="{FF2B5EF4-FFF2-40B4-BE49-F238E27FC236}">
                  <a16:creationId xmlns:a16="http://schemas.microsoft.com/office/drawing/2014/main" id="{00486E4B-5E1E-4D7C-95B2-334434DE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452813"/>
              <a:ext cx="103188" cy="122237"/>
            </a:xfrm>
            <a:custGeom>
              <a:avLst/>
              <a:gdLst>
                <a:gd name="T0" fmla="*/ 29 w 37"/>
                <a:gd name="T1" fmla="*/ 0 h 44"/>
                <a:gd name="T2" fmla="*/ 23 w 37"/>
                <a:gd name="T3" fmla="*/ 3 h 44"/>
                <a:gd name="T4" fmla="*/ 18 w 37"/>
                <a:gd name="T5" fmla="*/ 13 h 44"/>
                <a:gd name="T6" fmla="*/ 13 w 37"/>
                <a:gd name="T7" fmla="*/ 20 h 44"/>
                <a:gd name="T8" fmla="*/ 1 w 37"/>
                <a:gd name="T9" fmla="*/ 36 h 44"/>
                <a:gd name="T10" fmla="*/ 8 w 37"/>
                <a:gd name="T11" fmla="*/ 44 h 44"/>
                <a:gd name="T12" fmla="*/ 8 w 37"/>
                <a:gd name="T13" fmla="*/ 44 h 44"/>
                <a:gd name="T14" fmla="*/ 28 w 37"/>
                <a:gd name="T15" fmla="*/ 28 h 44"/>
                <a:gd name="T16" fmla="*/ 34 w 37"/>
                <a:gd name="T17" fmla="*/ 3 h 44"/>
                <a:gd name="T18" fmla="*/ 29 w 37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4">
                  <a:moveTo>
                    <a:pt x="29" y="0"/>
                  </a:moveTo>
                  <a:cubicBezTo>
                    <a:pt x="26" y="0"/>
                    <a:pt x="24" y="1"/>
                    <a:pt x="23" y="3"/>
                  </a:cubicBezTo>
                  <a:cubicBezTo>
                    <a:pt x="21" y="6"/>
                    <a:pt x="20" y="10"/>
                    <a:pt x="18" y="13"/>
                  </a:cubicBezTo>
                  <a:cubicBezTo>
                    <a:pt x="17" y="15"/>
                    <a:pt x="15" y="18"/>
                    <a:pt x="13" y="20"/>
                  </a:cubicBezTo>
                  <a:cubicBezTo>
                    <a:pt x="8" y="25"/>
                    <a:pt x="2" y="29"/>
                    <a:pt x="1" y="36"/>
                  </a:cubicBezTo>
                  <a:cubicBezTo>
                    <a:pt x="0" y="41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7" y="43"/>
                    <a:pt x="24" y="34"/>
                    <a:pt x="28" y="28"/>
                  </a:cubicBezTo>
                  <a:cubicBezTo>
                    <a:pt x="33" y="21"/>
                    <a:pt x="37" y="12"/>
                    <a:pt x="34" y="3"/>
                  </a:cubicBezTo>
                  <a:cubicBezTo>
                    <a:pt x="33" y="1"/>
                    <a:pt x="31" y="0"/>
                    <a:pt x="29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3" name="Freeform 432">
              <a:extLst>
                <a:ext uri="{FF2B5EF4-FFF2-40B4-BE49-F238E27FC236}">
                  <a16:creationId xmlns:a16="http://schemas.microsoft.com/office/drawing/2014/main" id="{21751D6C-C20C-41CC-8BCF-177E8B17B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3454400"/>
              <a:ext cx="84138" cy="90487"/>
            </a:xfrm>
            <a:custGeom>
              <a:avLst/>
              <a:gdLst>
                <a:gd name="T0" fmla="*/ 26 w 30"/>
                <a:gd name="T1" fmla="*/ 0 h 32"/>
                <a:gd name="T2" fmla="*/ 23 w 30"/>
                <a:gd name="T3" fmla="*/ 1 h 32"/>
                <a:gd name="T4" fmla="*/ 7 w 30"/>
                <a:gd name="T5" fmla="*/ 19 h 32"/>
                <a:gd name="T6" fmla="*/ 10 w 30"/>
                <a:gd name="T7" fmla="*/ 32 h 32"/>
                <a:gd name="T8" fmla="*/ 14 w 30"/>
                <a:gd name="T9" fmla="*/ 30 h 32"/>
                <a:gd name="T10" fmla="*/ 30 w 30"/>
                <a:gd name="T11" fmla="*/ 4 h 32"/>
                <a:gd name="T12" fmla="*/ 26 w 3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">
                  <a:moveTo>
                    <a:pt x="26" y="0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8" y="8"/>
                    <a:pt x="15" y="15"/>
                    <a:pt x="7" y="19"/>
                  </a:cubicBezTo>
                  <a:cubicBezTo>
                    <a:pt x="0" y="22"/>
                    <a:pt x="4" y="32"/>
                    <a:pt x="10" y="32"/>
                  </a:cubicBezTo>
                  <a:cubicBezTo>
                    <a:pt x="11" y="32"/>
                    <a:pt x="13" y="31"/>
                    <a:pt x="14" y="30"/>
                  </a:cubicBezTo>
                  <a:cubicBezTo>
                    <a:pt x="22" y="25"/>
                    <a:pt x="29" y="1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4" name="Freeform 433">
              <a:extLst>
                <a:ext uri="{FF2B5EF4-FFF2-40B4-BE49-F238E27FC236}">
                  <a16:creationId xmlns:a16="http://schemas.microsoft.com/office/drawing/2014/main" id="{C4F8B1F7-33F3-40BD-AD71-40C1DE31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0" y="3460750"/>
              <a:ext cx="58738" cy="50800"/>
            </a:xfrm>
            <a:custGeom>
              <a:avLst/>
              <a:gdLst>
                <a:gd name="T0" fmla="*/ 14 w 21"/>
                <a:gd name="T1" fmla="*/ 0 h 18"/>
                <a:gd name="T2" fmla="*/ 11 w 21"/>
                <a:gd name="T3" fmla="*/ 1 h 18"/>
                <a:gd name="T4" fmla="*/ 5 w 21"/>
                <a:gd name="T5" fmla="*/ 6 h 18"/>
                <a:gd name="T6" fmla="*/ 2 w 21"/>
                <a:gd name="T7" fmla="*/ 15 h 18"/>
                <a:gd name="T8" fmla="*/ 7 w 21"/>
                <a:gd name="T9" fmla="*/ 18 h 18"/>
                <a:gd name="T10" fmla="*/ 10 w 21"/>
                <a:gd name="T11" fmla="*/ 16 h 18"/>
                <a:gd name="T12" fmla="*/ 18 w 21"/>
                <a:gd name="T13" fmla="*/ 10 h 18"/>
                <a:gd name="T14" fmla="*/ 19 w 21"/>
                <a:gd name="T15" fmla="*/ 2 h 18"/>
                <a:gd name="T16" fmla="*/ 14 w 2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9" y="3"/>
                    <a:pt x="7" y="5"/>
                    <a:pt x="5" y="6"/>
                  </a:cubicBezTo>
                  <a:cubicBezTo>
                    <a:pt x="1" y="8"/>
                    <a:pt x="0" y="12"/>
                    <a:pt x="2" y="15"/>
                  </a:cubicBezTo>
                  <a:cubicBezTo>
                    <a:pt x="3" y="17"/>
                    <a:pt x="5" y="18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3" y="15"/>
                    <a:pt x="15" y="12"/>
                    <a:pt x="18" y="10"/>
                  </a:cubicBezTo>
                  <a:cubicBezTo>
                    <a:pt x="20" y="8"/>
                    <a:pt x="21" y="5"/>
                    <a:pt x="19" y="2"/>
                  </a:cubicBezTo>
                  <a:cubicBezTo>
                    <a:pt x="18" y="1"/>
                    <a:pt x="16" y="0"/>
                    <a:pt x="14" y="0"/>
                  </a:cubicBezTo>
                </a:path>
              </a:pathLst>
            </a:custGeom>
            <a:solidFill>
              <a:srgbClr val="E2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5" name="Freeform 434">
              <a:extLst>
                <a:ext uri="{FF2B5EF4-FFF2-40B4-BE49-F238E27FC236}">
                  <a16:creationId xmlns:a16="http://schemas.microsoft.com/office/drawing/2014/main" id="{2127A185-AD10-44C5-823C-09D230A7F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119563"/>
              <a:ext cx="368300" cy="115887"/>
            </a:xfrm>
            <a:custGeom>
              <a:avLst/>
              <a:gdLst>
                <a:gd name="T0" fmla="*/ 4 w 131"/>
                <a:gd name="T1" fmla="*/ 2 h 41"/>
                <a:gd name="T2" fmla="*/ 5 w 131"/>
                <a:gd name="T3" fmla="*/ 4 h 41"/>
                <a:gd name="T4" fmla="*/ 7 w 131"/>
                <a:gd name="T5" fmla="*/ 8 h 41"/>
                <a:gd name="T6" fmla="*/ 17 w 131"/>
                <a:gd name="T7" fmla="*/ 20 h 41"/>
                <a:gd name="T8" fmla="*/ 37 w 131"/>
                <a:gd name="T9" fmla="*/ 30 h 41"/>
                <a:gd name="T10" fmla="*/ 49 w 131"/>
                <a:gd name="T11" fmla="*/ 33 h 41"/>
                <a:gd name="T12" fmla="*/ 63 w 131"/>
                <a:gd name="T13" fmla="*/ 33 h 41"/>
                <a:gd name="T14" fmla="*/ 76 w 131"/>
                <a:gd name="T15" fmla="*/ 33 h 41"/>
                <a:gd name="T16" fmla="*/ 89 w 131"/>
                <a:gd name="T17" fmla="*/ 30 h 41"/>
                <a:gd name="T18" fmla="*/ 100 w 131"/>
                <a:gd name="T19" fmla="*/ 25 h 41"/>
                <a:gd name="T20" fmla="*/ 110 w 131"/>
                <a:gd name="T21" fmla="*/ 20 h 41"/>
                <a:gd name="T22" fmla="*/ 123 w 131"/>
                <a:gd name="T23" fmla="*/ 10 h 41"/>
                <a:gd name="T24" fmla="*/ 126 w 131"/>
                <a:gd name="T25" fmla="*/ 6 h 41"/>
                <a:gd name="T26" fmla="*/ 127 w 131"/>
                <a:gd name="T27" fmla="*/ 5 h 41"/>
                <a:gd name="T28" fmla="*/ 127 w 131"/>
                <a:gd name="T29" fmla="*/ 5 h 41"/>
                <a:gd name="T30" fmla="*/ 130 w 131"/>
                <a:gd name="T31" fmla="*/ 5 h 41"/>
                <a:gd name="T32" fmla="*/ 131 w 131"/>
                <a:gd name="T33" fmla="*/ 8 h 41"/>
                <a:gd name="T34" fmla="*/ 130 w 131"/>
                <a:gd name="T35" fmla="*/ 9 h 41"/>
                <a:gd name="T36" fmla="*/ 126 w 131"/>
                <a:gd name="T37" fmla="*/ 13 h 41"/>
                <a:gd name="T38" fmla="*/ 114 w 131"/>
                <a:gd name="T39" fmla="*/ 25 h 41"/>
                <a:gd name="T40" fmla="*/ 91 w 131"/>
                <a:gd name="T41" fmla="*/ 37 h 41"/>
                <a:gd name="T42" fmla="*/ 78 w 131"/>
                <a:gd name="T43" fmla="*/ 40 h 41"/>
                <a:gd name="T44" fmla="*/ 63 w 131"/>
                <a:gd name="T45" fmla="*/ 41 h 41"/>
                <a:gd name="T46" fmla="*/ 48 w 131"/>
                <a:gd name="T47" fmla="*/ 40 h 41"/>
                <a:gd name="T48" fmla="*/ 35 w 131"/>
                <a:gd name="T49" fmla="*/ 37 h 41"/>
                <a:gd name="T50" fmla="*/ 12 w 131"/>
                <a:gd name="T51" fmla="*/ 25 h 41"/>
                <a:gd name="T52" fmla="*/ 2 w 131"/>
                <a:gd name="T53" fmla="*/ 10 h 41"/>
                <a:gd name="T54" fmla="*/ 1 w 131"/>
                <a:gd name="T55" fmla="*/ 5 h 41"/>
                <a:gd name="T56" fmla="*/ 0 w 131"/>
                <a:gd name="T57" fmla="*/ 3 h 41"/>
                <a:gd name="T58" fmla="*/ 0 w 131"/>
                <a:gd name="T59" fmla="*/ 3 h 41"/>
                <a:gd name="T60" fmla="*/ 2 w 131"/>
                <a:gd name="T61" fmla="*/ 0 h 41"/>
                <a:gd name="T62" fmla="*/ 4 w 131"/>
                <a:gd name="T6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41">
                  <a:moveTo>
                    <a:pt x="4" y="2"/>
                  </a:moveTo>
                  <a:cubicBezTo>
                    <a:pt x="4" y="2"/>
                    <a:pt x="4" y="3"/>
                    <a:pt x="5" y="4"/>
                  </a:cubicBezTo>
                  <a:cubicBezTo>
                    <a:pt x="5" y="5"/>
                    <a:pt x="6" y="6"/>
                    <a:pt x="7" y="8"/>
                  </a:cubicBezTo>
                  <a:cubicBezTo>
                    <a:pt x="8" y="11"/>
                    <a:pt x="12" y="16"/>
                    <a:pt x="17" y="20"/>
                  </a:cubicBezTo>
                  <a:cubicBezTo>
                    <a:pt x="22" y="24"/>
                    <a:pt x="29" y="28"/>
                    <a:pt x="37" y="30"/>
                  </a:cubicBezTo>
                  <a:cubicBezTo>
                    <a:pt x="41" y="31"/>
                    <a:pt x="45" y="32"/>
                    <a:pt x="49" y="33"/>
                  </a:cubicBezTo>
                  <a:cubicBezTo>
                    <a:pt x="54" y="33"/>
                    <a:pt x="58" y="33"/>
                    <a:pt x="63" y="33"/>
                  </a:cubicBezTo>
                  <a:cubicBezTo>
                    <a:pt x="68" y="34"/>
                    <a:pt x="72" y="33"/>
                    <a:pt x="76" y="33"/>
                  </a:cubicBezTo>
                  <a:cubicBezTo>
                    <a:pt x="81" y="32"/>
                    <a:pt x="85" y="31"/>
                    <a:pt x="89" y="30"/>
                  </a:cubicBezTo>
                  <a:cubicBezTo>
                    <a:pt x="93" y="28"/>
                    <a:pt x="97" y="27"/>
                    <a:pt x="100" y="25"/>
                  </a:cubicBezTo>
                  <a:cubicBezTo>
                    <a:pt x="104" y="23"/>
                    <a:pt x="107" y="22"/>
                    <a:pt x="110" y="20"/>
                  </a:cubicBezTo>
                  <a:cubicBezTo>
                    <a:pt x="116" y="16"/>
                    <a:pt x="120" y="12"/>
                    <a:pt x="123" y="10"/>
                  </a:cubicBezTo>
                  <a:cubicBezTo>
                    <a:pt x="124" y="8"/>
                    <a:pt x="125" y="7"/>
                    <a:pt x="126" y="6"/>
                  </a:cubicBezTo>
                  <a:cubicBezTo>
                    <a:pt x="127" y="6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8" y="4"/>
                    <a:pt x="129" y="4"/>
                    <a:pt x="130" y="5"/>
                  </a:cubicBezTo>
                  <a:cubicBezTo>
                    <a:pt x="131" y="6"/>
                    <a:pt x="131" y="7"/>
                    <a:pt x="131" y="8"/>
                  </a:cubicBezTo>
                  <a:cubicBezTo>
                    <a:pt x="131" y="8"/>
                    <a:pt x="130" y="8"/>
                    <a:pt x="130" y="9"/>
                  </a:cubicBezTo>
                  <a:cubicBezTo>
                    <a:pt x="129" y="10"/>
                    <a:pt x="128" y="11"/>
                    <a:pt x="126" y="13"/>
                  </a:cubicBezTo>
                  <a:cubicBezTo>
                    <a:pt x="124" y="16"/>
                    <a:pt x="119" y="21"/>
                    <a:pt x="114" y="25"/>
                  </a:cubicBezTo>
                  <a:cubicBezTo>
                    <a:pt x="108" y="29"/>
                    <a:pt x="100" y="34"/>
                    <a:pt x="91" y="37"/>
                  </a:cubicBezTo>
                  <a:cubicBezTo>
                    <a:pt x="87" y="38"/>
                    <a:pt x="82" y="39"/>
                    <a:pt x="78" y="40"/>
                  </a:cubicBezTo>
                  <a:cubicBezTo>
                    <a:pt x="73" y="41"/>
                    <a:pt x="68" y="41"/>
                    <a:pt x="63" y="41"/>
                  </a:cubicBezTo>
                  <a:cubicBezTo>
                    <a:pt x="58" y="41"/>
                    <a:pt x="53" y="41"/>
                    <a:pt x="48" y="40"/>
                  </a:cubicBezTo>
                  <a:cubicBezTo>
                    <a:pt x="44" y="40"/>
                    <a:pt x="39" y="39"/>
                    <a:pt x="35" y="37"/>
                  </a:cubicBezTo>
                  <a:cubicBezTo>
                    <a:pt x="26" y="34"/>
                    <a:pt x="18" y="30"/>
                    <a:pt x="12" y="25"/>
                  </a:cubicBezTo>
                  <a:cubicBezTo>
                    <a:pt x="7" y="19"/>
                    <a:pt x="4" y="14"/>
                    <a:pt x="2" y="10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27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6" name="Freeform 435">
              <a:extLst>
                <a:ext uri="{FF2B5EF4-FFF2-40B4-BE49-F238E27FC236}">
                  <a16:creationId xmlns:a16="http://schemas.microsoft.com/office/drawing/2014/main" id="{5EEA4BE3-14A1-4D12-8E9E-B2099F1D1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4094163"/>
              <a:ext cx="47625" cy="57150"/>
            </a:xfrm>
            <a:custGeom>
              <a:avLst/>
              <a:gdLst>
                <a:gd name="T0" fmla="*/ 3 w 17"/>
                <a:gd name="T1" fmla="*/ 2 h 20"/>
                <a:gd name="T2" fmla="*/ 11 w 17"/>
                <a:gd name="T3" fmla="*/ 3 h 20"/>
                <a:gd name="T4" fmla="*/ 15 w 17"/>
                <a:gd name="T5" fmla="*/ 11 h 20"/>
                <a:gd name="T6" fmla="*/ 16 w 17"/>
                <a:gd name="T7" fmla="*/ 18 h 20"/>
                <a:gd name="T8" fmla="*/ 14 w 17"/>
                <a:gd name="T9" fmla="*/ 20 h 20"/>
                <a:gd name="T10" fmla="*/ 2 w 17"/>
                <a:gd name="T11" fmla="*/ 10 h 20"/>
                <a:gd name="T12" fmla="*/ 3 w 17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3" y="2"/>
                  </a:moveTo>
                  <a:cubicBezTo>
                    <a:pt x="6" y="0"/>
                    <a:pt x="9" y="1"/>
                    <a:pt x="11" y="3"/>
                  </a:cubicBezTo>
                  <a:cubicBezTo>
                    <a:pt x="13" y="6"/>
                    <a:pt x="14" y="8"/>
                    <a:pt x="15" y="11"/>
                  </a:cubicBezTo>
                  <a:cubicBezTo>
                    <a:pt x="16" y="13"/>
                    <a:pt x="17" y="16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9" y="20"/>
                    <a:pt x="5" y="14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7" name="Freeform 436">
              <a:extLst>
                <a:ext uri="{FF2B5EF4-FFF2-40B4-BE49-F238E27FC236}">
                  <a16:creationId xmlns:a16="http://schemas.microsoft.com/office/drawing/2014/main" id="{3AE8B586-4929-4A91-B29F-B6B99065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094163"/>
              <a:ext cx="58738" cy="76200"/>
            </a:xfrm>
            <a:custGeom>
              <a:avLst/>
              <a:gdLst>
                <a:gd name="T0" fmla="*/ 13 w 21"/>
                <a:gd name="T1" fmla="*/ 6 h 27"/>
                <a:gd name="T2" fmla="*/ 20 w 21"/>
                <a:gd name="T3" fmla="*/ 24 h 27"/>
                <a:gd name="T4" fmla="*/ 15 w 21"/>
                <a:gd name="T5" fmla="*/ 26 h 27"/>
                <a:gd name="T6" fmla="*/ 3 w 21"/>
                <a:gd name="T7" fmla="*/ 11 h 27"/>
                <a:gd name="T8" fmla="*/ 13 w 21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13" y="6"/>
                  </a:moveTo>
                  <a:cubicBezTo>
                    <a:pt x="17" y="10"/>
                    <a:pt x="21" y="18"/>
                    <a:pt x="20" y="24"/>
                  </a:cubicBezTo>
                  <a:cubicBezTo>
                    <a:pt x="20" y="26"/>
                    <a:pt x="17" y="27"/>
                    <a:pt x="15" y="26"/>
                  </a:cubicBezTo>
                  <a:cubicBezTo>
                    <a:pt x="10" y="23"/>
                    <a:pt x="5" y="16"/>
                    <a:pt x="3" y="11"/>
                  </a:cubicBezTo>
                  <a:cubicBezTo>
                    <a:pt x="0" y="5"/>
                    <a:pt x="10" y="0"/>
                    <a:pt x="13" y="6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8" name="Freeform 437">
              <a:extLst>
                <a:ext uri="{FF2B5EF4-FFF2-40B4-BE49-F238E27FC236}">
                  <a16:creationId xmlns:a16="http://schemas.microsoft.com/office/drawing/2014/main" id="{1EDEB2E7-A51D-499D-96A2-4B7A1AA66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4103688"/>
              <a:ext cx="53975" cy="66675"/>
            </a:xfrm>
            <a:custGeom>
              <a:avLst/>
              <a:gdLst>
                <a:gd name="T0" fmla="*/ 1 w 19"/>
                <a:gd name="T1" fmla="*/ 5 h 24"/>
                <a:gd name="T2" fmla="*/ 8 w 19"/>
                <a:gd name="T3" fmla="*/ 2 h 24"/>
                <a:gd name="T4" fmla="*/ 14 w 19"/>
                <a:gd name="T5" fmla="*/ 12 h 24"/>
                <a:gd name="T6" fmla="*/ 19 w 19"/>
                <a:gd name="T7" fmla="*/ 21 h 24"/>
                <a:gd name="T8" fmla="*/ 16 w 19"/>
                <a:gd name="T9" fmla="*/ 24 h 24"/>
                <a:gd name="T10" fmla="*/ 7 w 19"/>
                <a:gd name="T11" fmla="*/ 18 h 24"/>
                <a:gd name="T12" fmla="*/ 1 w 19"/>
                <a:gd name="T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4">
                  <a:moveTo>
                    <a:pt x="1" y="5"/>
                  </a:moveTo>
                  <a:cubicBezTo>
                    <a:pt x="1" y="2"/>
                    <a:pt x="5" y="0"/>
                    <a:pt x="8" y="2"/>
                  </a:cubicBezTo>
                  <a:cubicBezTo>
                    <a:pt x="11" y="4"/>
                    <a:pt x="13" y="8"/>
                    <a:pt x="14" y="12"/>
                  </a:cubicBezTo>
                  <a:cubicBezTo>
                    <a:pt x="16" y="14"/>
                    <a:pt x="18" y="18"/>
                    <a:pt x="19" y="21"/>
                  </a:cubicBezTo>
                  <a:cubicBezTo>
                    <a:pt x="19" y="22"/>
                    <a:pt x="18" y="23"/>
                    <a:pt x="16" y="24"/>
                  </a:cubicBezTo>
                  <a:cubicBezTo>
                    <a:pt x="13" y="24"/>
                    <a:pt x="9" y="21"/>
                    <a:pt x="7" y="18"/>
                  </a:cubicBezTo>
                  <a:cubicBezTo>
                    <a:pt x="4" y="15"/>
                    <a:pt x="0" y="11"/>
                    <a:pt x="1" y="5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9" name="Freeform 438">
              <a:extLst>
                <a:ext uri="{FF2B5EF4-FFF2-40B4-BE49-F238E27FC236}">
                  <a16:creationId xmlns:a16="http://schemas.microsoft.com/office/drawing/2014/main" id="{13CC4805-6A03-4034-BA93-D3383649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4092575"/>
              <a:ext cx="46038" cy="66675"/>
            </a:xfrm>
            <a:custGeom>
              <a:avLst/>
              <a:gdLst>
                <a:gd name="T0" fmla="*/ 1 w 16"/>
                <a:gd name="T1" fmla="*/ 4 h 24"/>
                <a:gd name="T2" fmla="*/ 9 w 16"/>
                <a:gd name="T3" fmla="*/ 2 h 24"/>
                <a:gd name="T4" fmla="*/ 14 w 16"/>
                <a:gd name="T5" fmla="*/ 12 h 24"/>
                <a:gd name="T6" fmla="*/ 16 w 16"/>
                <a:gd name="T7" fmla="*/ 21 h 24"/>
                <a:gd name="T8" fmla="*/ 14 w 16"/>
                <a:gd name="T9" fmla="*/ 23 h 24"/>
                <a:gd name="T10" fmla="*/ 6 w 16"/>
                <a:gd name="T11" fmla="*/ 17 h 24"/>
                <a:gd name="T12" fmla="*/ 1 w 16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" y="4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3" y="9"/>
                    <a:pt x="14" y="12"/>
                  </a:cubicBezTo>
                  <a:cubicBezTo>
                    <a:pt x="15" y="15"/>
                    <a:pt x="16" y="18"/>
                    <a:pt x="16" y="21"/>
                  </a:cubicBezTo>
                  <a:cubicBezTo>
                    <a:pt x="16" y="23"/>
                    <a:pt x="15" y="24"/>
                    <a:pt x="14" y="23"/>
                  </a:cubicBezTo>
                  <a:cubicBezTo>
                    <a:pt x="10" y="23"/>
                    <a:pt x="8" y="20"/>
                    <a:pt x="6" y="17"/>
                  </a:cubicBezTo>
                  <a:cubicBezTo>
                    <a:pt x="4" y="14"/>
                    <a:pt x="0" y="9"/>
                    <a:pt x="1" y="4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0" name="Freeform 439">
              <a:extLst>
                <a:ext uri="{FF2B5EF4-FFF2-40B4-BE49-F238E27FC236}">
                  <a16:creationId xmlns:a16="http://schemas.microsoft.com/office/drawing/2014/main" id="{8839E197-A550-41D2-8F40-EDD1E06D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4079875"/>
              <a:ext cx="47625" cy="84137"/>
            </a:xfrm>
            <a:custGeom>
              <a:avLst/>
              <a:gdLst>
                <a:gd name="T0" fmla="*/ 12 w 17"/>
                <a:gd name="T1" fmla="*/ 7 h 30"/>
                <a:gd name="T2" fmla="*/ 16 w 17"/>
                <a:gd name="T3" fmla="*/ 27 h 30"/>
                <a:gd name="T4" fmla="*/ 12 w 17"/>
                <a:gd name="T5" fmla="*/ 28 h 30"/>
                <a:gd name="T6" fmla="*/ 2 w 17"/>
                <a:gd name="T7" fmla="*/ 10 h 30"/>
                <a:gd name="T8" fmla="*/ 12 w 17"/>
                <a:gd name="T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0">
                  <a:moveTo>
                    <a:pt x="12" y="7"/>
                  </a:moveTo>
                  <a:cubicBezTo>
                    <a:pt x="14" y="13"/>
                    <a:pt x="17" y="20"/>
                    <a:pt x="16" y="27"/>
                  </a:cubicBezTo>
                  <a:cubicBezTo>
                    <a:pt x="16" y="29"/>
                    <a:pt x="13" y="30"/>
                    <a:pt x="12" y="28"/>
                  </a:cubicBezTo>
                  <a:cubicBezTo>
                    <a:pt x="8" y="24"/>
                    <a:pt x="4" y="16"/>
                    <a:pt x="2" y="10"/>
                  </a:cubicBezTo>
                  <a:cubicBezTo>
                    <a:pt x="0" y="4"/>
                    <a:pt x="10" y="0"/>
                    <a:pt x="12" y="7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1" name="Freeform 440">
              <a:extLst>
                <a:ext uri="{FF2B5EF4-FFF2-40B4-BE49-F238E27FC236}">
                  <a16:creationId xmlns:a16="http://schemas.microsoft.com/office/drawing/2014/main" id="{DB9033B7-0729-4AB2-BD4B-057FF7905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4094163"/>
              <a:ext cx="41275" cy="69850"/>
            </a:xfrm>
            <a:custGeom>
              <a:avLst/>
              <a:gdLst>
                <a:gd name="T0" fmla="*/ 3 w 15"/>
                <a:gd name="T1" fmla="*/ 2 h 25"/>
                <a:gd name="T2" fmla="*/ 8 w 15"/>
                <a:gd name="T3" fmla="*/ 1 h 25"/>
                <a:gd name="T4" fmla="*/ 13 w 15"/>
                <a:gd name="T5" fmla="*/ 12 h 25"/>
                <a:gd name="T6" fmla="*/ 14 w 15"/>
                <a:gd name="T7" fmla="*/ 21 h 25"/>
                <a:gd name="T8" fmla="*/ 10 w 15"/>
                <a:gd name="T9" fmla="*/ 24 h 25"/>
                <a:gd name="T10" fmla="*/ 3 w 15"/>
                <a:gd name="T11" fmla="*/ 15 h 25"/>
                <a:gd name="T12" fmla="*/ 3 w 15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3" y="2"/>
                  </a:moveTo>
                  <a:cubicBezTo>
                    <a:pt x="4" y="0"/>
                    <a:pt x="7" y="0"/>
                    <a:pt x="8" y="1"/>
                  </a:cubicBezTo>
                  <a:cubicBezTo>
                    <a:pt x="12" y="3"/>
                    <a:pt x="13" y="8"/>
                    <a:pt x="13" y="12"/>
                  </a:cubicBezTo>
                  <a:cubicBezTo>
                    <a:pt x="14" y="15"/>
                    <a:pt x="15" y="18"/>
                    <a:pt x="14" y="21"/>
                  </a:cubicBezTo>
                  <a:cubicBezTo>
                    <a:pt x="14" y="23"/>
                    <a:pt x="11" y="25"/>
                    <a:pt x="10" y="24"/>
                  </a:cubicBezTo>
                  <a:cubicBezTo>
                    <a:pt x="6" y="22"/>
                    <a:pt x="5" y="18"/>
                    <a:pt x="3" y="15"/>
                  </a:cubicBezTo>
                  <a:cubicBezTo>
                    <a:pt x="2" y="10"/>
                    <a:pt x="0" y="6"/>
                    <a:pt x="3" y="2"/>
                  </a:cubicBezTo>
                  <a:close/>
                </a:path>
              </a:pathLst>
            </a:custGeom>
            <a:solidFill>
              <a:srgbClr val="EB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2" name="Freeform 441">
              <a:extLst>
                <a:ext uri="{FF2B5EF4-FFF2-40B4-BE49-F238E27FC236}">
                  <a16:creationId xmlns:a16="http://schemas.microsoft.com/office/drawing/2014/main" id="{45A3C8B5-5305-4DA3-8BA3-343C70CB1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3932238"/>
              <a:ext cx="131763" cy="142875"/>
            </a:xfrm>
            <a:custGeom>
              <a:avLst/>
              <a:gdLst>
                <a:gd name="T0" fmla="*/ 0 w 47"/>
                <a:gd name="T1" fmla="*/ 25 h 51"/>
                <a:gd name="T2" fmla="*/ 24 w 47"/>
                <a:gd name="T3" fmla="*/ 0 h 51"/>
                <a:gd name="T4" fmla="*/ 47 w 47"/>
                <a:gd name="T5" fmla="*/ 26 h 51"/>
                <a:gd name="T6" fmla="*/ 23 w 47"/>
                <a:gd name="T7" fmla="*/ 51 h 51"/>
                <a:gd name="T8" fmla="*/ 0 w 47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0" y="25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36" y="0"/>
                    <a:pt x="47" y="12"/>
                    <a:pt x="47" y="26"/>
                  </a:cubicBezTo>
                  <a:cubicBezTo>
                    <a:pt x="46" y="40"/>
                    <a:pt x="36" y="51"/>
                    <a:pt x="23" y="51"/>
                  </a:cubicBezTo>
                  <a:cubicBezTo>
                    <a:pt x="10" y="51"/>
                    <a:pt x="0" y="39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3" name="Freeform 442">
              <a:extLst>
                <a:ext uri="{FF2B5EF4-FFF2-40B4-BE49-F238E27FC236}">
                  <a16:creationId xmlns:a16="http://schemas.microsoft.com/office/drawing/2014/main" id="{A7529C2B-6A2F-4144-94FF-DC5F974C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5" y="3951288"/>
              <a:ext cx="85725" cy="101600"/>
            </a:xfrm>
            <a:custGeom>
              <a:avLst/>
              <a:gdLst>
                <a:gd name="T0" fmla="*/ 0 w 31"/>
                <a:gd name="T1" fmla="*/ 18 h 36"/>
                <a:gd name="T2" fmla="*/ 15 w 31"/>
                <a:gd name="T3" fmla="*/ 1 h 36"/>
                <a:gd name="T4" fmla="*/ 31 w 31"/>
                <a:gd name="T5" fmla="*/ 18 h 36"/>
                <a:gd name="T6" fmla="*/ 15 w 31"/>
                <a:gd name="T7" fmla="*/ 36 h 36"/>
                <a:gd name="T8" fmla="*/ 0 w 31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0" y="18"/>
                  </a:moveTo>
                  <a:cubicBezTo>
                    <a:pt x="0" y="8"/>
                    <a:pt x="7" y="0"/>
                    <a:pt x="15" y="1"/>
                  </a:cubicBezTo>
                  <a:cubicBezTo>
                    <a:pt x="24" y="1"/>
                    <a:pt x="31" y="9"/>
                    <a:pt x="31" y="18"/>
                  </a:cubicBezTo>
                  <a:cubicBezTo>
                    <a:pt x="31" y="28"/>
                    <a:pt x="24" y="36"/>
                    <a:pt x="15" y="36"/>
                  </a:cubicBezTo>
                  <a:cubicBezTo>
                    <a:pt x="7" y="36"/>
                    <a:pt x="0" y="28"/>
                    <a:pt x="0" y="18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4" name="Freeform 443">
              <a:extLst>
                <a:ext uri="{FF2B5EF4-FFF2-40B4-BE49-F238E27FC236}">
                  <a16:creationId xmlns:a16="http://schemas.microsoft.com/office/drawing/2014/main" id="{60F53648-2248-42F9-93DA-016A8B7DE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5" y="3948113"/>
              <a:ext cx="50800" cy="28575"/>
            </a:xfrm>
            <a:custGeom>
              <a:avLst/>
              <a:gdLst>
                <a:gd name="T0" fmla="*/ 2 w 18"/>
                <a:gd name="T1" fmla="*/ 6 h 10"/>
                <a:gd name="T2" fmla="*/ 3 w 18"/>
                <a:gd name="T3" fmla="*/ 6 h 10"/>
                <a:gd name="T4" fmla="*/ 5 w 18"/>
                <a:gd name="T5" fmla="*/ 6 h 10"/>
                <a:gd name="T6" fmla="*/ 6 w 18"/>
                <a:gd name="T7" fmla="*/ 6 h 10"/>
                <a:gd name="T8" fmla="*/ 7 w 18"/>
                <a:gd name="T9" fmla="*/ 6 h 10"/>
                <a:gd name="T10" fmla="*/ 8 w 18"/>
                <a:gd name="T11" fmla="*/ 6 h 10"/>
                <a:gd name="T12" fmla="*/ 10 w 18"/>
                <a:gd name="T13" fmla="*/ 5 h 10"/>
                <a:gd name="T14" fmla="*/ 11 w 18"/>
                <a:gd name="T15" fmla="*/ 5 h 10"/>
                <a:gd name="T16" fmla="*/ 12 w 18"/>
                <a:gd name="T17" fmla="*/ 4 h 10"/>
                <a:gd name="T18" fmla="*/ 13 w 18"/>
                <a:gd name="T19" fmla="*/ 3 h 10"/>
                <a:gd name="T20" fmla="*/ 14 w 18"/>
                <a:gd name="T21" fmla="*/ 2 h 10"/>
                <a:gd name="T22" fmla="*/ 17 w 18"/>
                <a:gd name="T23" fmla="*/ 1 h 10"/>
                <a:gd name="T24" fmla="*/ 17 w 18"/>
                <a:gd name="T25" fmla="*/ 1 h 10"/>
                <a:gd name="T26" fmla="*/ 18 w 18"/>
                <a:gd name="T27" fmla="*/ 1 h 10"/>
                <a:gd name="T28" fmla="*/ 18 w 18"/>
                <a:gd name="T29" fmla="*/ 2 h 10"/>
                <a:gd name="T30" fmla="*/ 17 w 18"/>
                <a:gd name="T31" fmla="*/ 5 h 10"/>
                <a:gd name="T32" fmla="*/ 16 w 18"/>
                <a:gd name="T33" fmla="*/ 6 h 10"/>
                <a:gd name="T34" fmla="*/ 14 w 18"/>
                <a:gd name="T35" fmla="*/ 7 h 10"/>
                <a:gd name="T36" fmla="*/ 13 w 18"/>
                <a:gd name="T37" fmla="*/ 8 h 10"/>
                <a:gd name="T38" fmla="*/ 11 w 18"/>
                <a:gd name="T39" fmla="*/ 9 h 10"/>
                <a:gd name="T40" fmla="*/ 8 w 18"/>
                <a:gd name="T41" fmla="*/ 10 h 10"/>
                <a:gd name="T42" fmla="*/ 6 w 18"/>
                <a:gd name="T43" fmla="*/ 10 h 10"/>
                <a:gd name="T44" fmla="*/ 4 w 18"/>
                <a:gd name="T45" fmla="*/ 9 h 10"/>
                <a:gd name="T46" fmla="*/ 1 w 18"/>
                <a:gd name="T47" fmla="*/ 8 h 10"/>
                <a:gd name="T48" fmla="*/ 1 w 18"/>
                <a:gd name="T49" fmla="*/ 7 h 10"/>
                <a:gd name="T50" fmla="*/ 2 w 18"/>
                <a:gd name="T5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0">
                  <a:moveTo>
                    <a:pt x="2" y="6"/>
                  </a:move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3"/>
                    <a:pt x="17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6"/>
                    <a:pt x="15" y="7"/>
                    <a:pt x="14" y="7"/>
                  </a:cubicBezTo>
                  <a:cubicBezTo>
                    <a:pt x="14" y="7"/>
                    <a:pt x="13" y="8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8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5" name="Freeform 444">
              <a:extLst>
                <a:ext uri="{FF2B5EF4-FFF2-40B4-BE49-F238E27FC236}">
                  <a16:creationId xmlns:a16="http://schemas.microsoft.com/office/drawing/2014/main" id="{DEE90F1B-F115-4F68-B463-63030E36F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979863"/>
              <a:ext cx="50800" cy="22225"/>
            </a:xfrm>
            <a:custGeom>
              <a:avLst/>
              <a:gdLst>
                <a:gd name="T0" fmla="*/ 2 w 18"/>
                <a:gd name="T1" fmla="*/ 5 h 8"/>
                <a:gd name="T2" fmla="*/ 2 w 18"/>
                <a:gd name="T3" fmla="*/ 5 h 8"/>
                <a:gd name="T4" fmla="*/ 4 w 18"/>
                <a:gd name="T5" fmla="*/ 5 h 8"/>
                <a:gd name="T6" fmla="*/ 5 w 18"/>
                <a:gd name="T7" fmla="*/ 5 h 8"/>
                <a:gd name="T8" fmla="*/ 7 w 18"/>
                <a:gd name="T9" fmla="*/ 5 h 8"/>
                <a:gd name="T10" fmla="*/ 8 w 18"/>
                <a:gd name="T11" fmla="*/ 4 h 8"/>
                <a:gd name="T12" fmla="*/ 9 w 18"/>
                <a:gd name="T13" fmla="*/ 4 h 8"/>
                <a:gd name="T14" fmla="*/ 11 w 18"/>
                <a:gd name="T15" fmla="*/ 4 h 8"/>
                <a:gd name="T16" fmla="*/ 12 w 18"/>
                <a:gd name="T17" fmla="*/ 3 h 8"/>
                <a:gd name="T18" fmla="*/ 13 w 18"/>
                <a:gd name="T19" fmla="*/ 2 h 8"/>
                <a:gd name="T20" fmla="*/ 14 w 18"/>
                <a:gd name="T21" fmla="*/ 2 h 8"/>
                <a:gd name="T22" fmla="*/ 17 w 18"/>
                <a:gd name="T23" fmla="*/ 0 h 8"/>
                <a:gd name="T24" fmla="*/ 17 w 18"/>
                <a:gd name="T25" fmla="*/ 0 h 8"/>
                <a:gd name="T26" fmla="*/ 18 w 18"/>
                <a:gd name="T27" fmla="*/ 1 h 8"/>
                <a:gd name="T28" fmla="*/ 18 w 18"/>
                <a:gd name="T29" fmla="*/ 2 h 8"/>
                <a:gd name="T30" fmla="*/ 16 w 18"/>
                <a:gd name="T31" fmla="*/ 4 h 8"/>
                <a:gd name="T32" fmla="*/ 15 w 18"/>
                <a:gd name="T33" fmla="*/ 5 h 8"/>
                <a:gd name="T34" fmla="*/ 14 w 18"/>
                <a:gd name="T35" fmla="*/ 6 h 8"/>
                <a:gd name="T36" fmla="*/ 12 w 18"/>
                <a:gd name="T37" fmla="*/ 7 h 8"/>
                <a:gd name="T38" fmla="*/ 11 w 18"/>
                <a:gd name="T39" fmla="*/ 8 h 8"/>
                <a:gd name="T40" fmla="*/ 7 w 18"/>
                <a:gd name="T41" fmla="*/ 8 h 8"/>
                <a:gd name="T42" fmla="*/ 5 w 18"/>
                <a:gd name="T43" fmla="*/ 8 h 8"/>
                <a:gd name="T44" fmla="*/ 4 w 18"/>
                <a:gd name="T45" fmla="*/ 8 h 8"/>
                <a:gd name="T46" fmla="*/ 1 w 18"/>
                <a:gd name="T47" fmla="*/ 7 h 8"/>
                <a:gd name="T48" fmla="*/ 0 w 18"/>
                <a:gd name="T49" fmla="*/ 5 h 8"/>
                <a:gd name="T50" fmla="*/ 2 w 18"/>
                <a:gd name="T5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8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3"/>
                    <a:pt x="16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3" y="6"/>
                    <a:pt x="13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6" name="Freeform 445">
              <a:extLst>
                <a:ext uri="{FF2B5EF4-FFF2-40B4-BE49-F238E27FC236}">
                  <a16:creationId xmlns:a16="http://schemas.microsoft.com/office/drawing/2014/main" id="{24637862-06EB-4529-82A7-6B6BAC51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3957638"/>
              <a:ext cx="28575" cy="30162"/>
            </a:xfrm>
            <a:custGeom>
              <a:avLst/>
              <a:gdLst>
                <a:gd name="T0" fmla="*/ 10 w 10"/>
                <a:gd name="T1" fmla="*/ 6 h 11"/>
                <a:gd name="T2" fmla="*/ 5 w 10"/>
                <a:gd name="T3" fmla="*/ 11 h 11"/>
                <a:gd name="T4" fmla="*/ 0 w 10"/>
                <a:gd name="T5" fmla="*/ 6 h 11"/>
                <a:gd name="T6" fmla="*/ 5 w 10"/>
                <a:gd name="T7" fmla="*/ 0 h 11"/>
                <a:gd name="T8" fmla="*/ 10 w 1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cubicBezTo>
                    <a:pt x="10" y="8"/>
                    <a:pt x="8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1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7" name="Freeform 446">
              <a:extLst>
                <a:ext uri="{FF2B5EF4-FFF2-40B4-BE49-F238E27FC236}">
                  <a16:creationId xmlns:a16="http://schemas.microsoft.com/office/drawing/2014/main" id="{1972CA4C-73A0-4FC9-8D7F-5AA6F6FCE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925888"/>
              <a:ext cx="130175" cy="90487"/>
            </a:xfrm>
            <a:custGeom>
              <a:avLst/>
              <a:gdLst>
                <a:gd name="T0" fmla="*/ 0 w 46"/>
                <a:gd name="T1" fmla="*/ 16 h 32"/>
                <a:gd name="T2" fmla="*/ 1 w 46"/>
                <a:gd name="T3" fmla="*/ 13 h 32"/>
                <a:gd name="T4" fmla="*/ 6 w 46"/>
                <a:gd name="T5" fmla="*/ 6 h 32"/>
                <a:gd name="T6" fmla="*/ 10 w 46"/>
                <a:gd name="T7" fmla="*/ 3 h 32"/>
                <a:gd name="T8" fmla="*/ 16 w 46"/>
                <a:gd name="T9" fmla="*/ 0 h 32"/>
                <a:gd name="T10" fmla="*/ 23 w 46"/>
                <a:gd name="T11" fmla="*/ 0 h 32"/>
                <a:gd name="T12" fmla="*/ 26 w 46"/>
                <a:gd name="T13" fmla="*/ 0 h 32"/>
                <a:gd name="T14" fmla="*/ 29 w 46"/>
                <a:gd name="T15" fmla="*/ 1 h 32"/>
                <a:gd name="T16" fmla="*/ 36 w 46"/>
                <a:gd name="T17" fmla="*/ 5 h 32"/>
                <a:gd name="T18" fmla="*/ 40 w 46"/>
                <a:gd name="T19" fmla="*/ 9 h 32"/>
                <a:gd name="T20" fmla="*/ 43 w 46"/>
                <a:gd name="T21" fmla="*/ 15 h 32"/>
                <a:gd name="T22" fmla="*/ 45 w 46"/>
                <a:gd name="T23" fmla="*/ 20 h 32"/>
                <a:gd name="T24" fmla="*/ 46 w 46"/>
                <a:gd name="T25" fmla="*/ 28 h 32"/>
                <a:gd name="T26" fmla="*/ 46 w 46"/>
                <a:gd name="T27" fmla="*/ 31 h 32"/>
                <a:gd name="T28" fmla="*/ 45 w 46"/>
                <a:gd name="T29" fmla="*/ 32 h 32"/>
                <a:gd name="T30" fmla="*/ 45 w 46"/>
                <a:gd name="T31" fmla="*/ 31 h 32"/>
                <a:gd name="T32" fmla="*/ 44 w 46"/>
                <a:gd name="T33" fmla="*/ 28 h 32"/>
                <a:gd name="T34" fmla="*/ 42 w 46"/>
                <a:gd name="T35" fmla="*/ 21 h 32"/>
                <a:gd name="T36" fmla="*/ 38 w 46"/>
                <a:gd name="T37" fmla="*/ 12 h 32"/>
                <a:gd name="T38" fmla="*/ 33 w 46"/>
                <a:gd name="T39" fmla="*/ 8 h 32"/>
                <a:gd name="T40" fmla="*/ 28 w 46"/>
                <a:gd name="T41" fmla="*/ 5 h 32"/>
                <a:gd name="T42" fmla="*/ 25 w 46"/>
                <a:gd name="T43" fmla="*/ 4 h 32"/>
                <a:gd name="T44" fmla="*/ 22 w 46"/>
                <a:gd name="T45" fmla="*/ 4 h 32"/>
                <a:gd name="T46" fmla="*/ 17 w 46"/>
                <a:gd name="T47" fmla="*/ 4 h 32"/>
                <a:gd name="T48" fmla="*/ 14 w 46"/>
                <a:gd name="T49" fmla="*/ 5 h 32"/>
                <a:gd name="T50" fmla="*/ 12 w 46"/>
                <a:gd name="T51" fmla="*/ 6 h 32"/>
                <a:gd name="T52" fmla="*/ 8 w 46"/>
                <a:gd name="T53" fmla="*/ 9 h 32"/>
                <a:gd name="T54" fmla="*/ 3 w 46"/>
                <a:gd name="T55" fmla="*/ 14 h 32"/>
                <a:gd name="T56" fmla="*/ 1 w 46"/>
                <a:gd name="T57" fmla="*/ 16 h 32"/>
                <a:gd name="T58" fmla="*/ 0 w 46"/>
                <a:gd name="T59" fmla="*/ 17 h 32"/>
                <a:gd name="T60" fmla="*/ 0 w 46"/>
                <a:gd name="T6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32">
                  <a:moveTo>
                    <a:pt x="0" y="16"/>
                  </a:moveTo>
                  <a:cubicBezTo>
                    <a:pt x="0" y="16"/>
                    <a:pt x="0" y="15"/>
                    <a:pt x="1" y="13"/>
                  </a:cubicBezTo>
                  <a:cubicBezTo>
                    <a:pt x="2" y="11"/>
                    <a:pt x="3" y="9"/>
                    <a:pt x="6" y="6"/>
                  </a:cubicBezTo>
                  <a:cubicBezTo>
                    <a:pt x="7" y="5"/>
                    <a:pt x="8" y="4"/>
                    <a:pt x="10" y="3"/>
                  </a:cubicBezTo>
                  <a:cubicBezTo>
                    <a:pt x="12" y="2"/>
                    <a:pt x="14" y="1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31" y="2"/>
                    <a:pt x="34" y="3"/>
                    <a:pt x="36" y="5"/>
                  </a:cubicBezTo>
                  <a:cubicBezTo>
                    <a:pt x="37" y="6"/>
                    <a:pt x="39" y="8"/>
                    <a:pt x="40" y="9"/>
                  </a:cubicBezTo>
                  <a:cubicBezTo>
                    <a:pt x="42" y="11"/>
                    <a:pt x="43" y="13"/>
                    <a:pt x="43" y="15"/>
                  </a:cubicBezTo>
                  <a:cubicBezTo>
                    <a:pt x="44" y="17"/>
                    <a:pt x="45" y="18"/>
                    <a:pt x="45" y="20"/>
                  </a:cubicBezTo>
                  <a:cubicBezTo>
                    <a:pt x="46" y="23"/>
                    <a:pt x="46" y="26"/>
                    <a:pt x="46" y="28"/>
                  </a:cubicBezTo>
                  <a:cubicBezTo>
                    <a:pt x="46" y="30"/>
                    <a:pt x="46" y="31"/>
                    <a:pt x="46" y="3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4" y="30"/>
                    <a:pt x="44" y="28"/>
                  </a:cubicBezTo>
                  <a:cubicBezTo>
                    <a:pt x="44" y="26"/>
                    <a:pt x="43" y="24"/>
                    <a:pt x="42" y="21"/>
                  </a:cubicBezTo>
                  <a:cubicBezTo>
                    <a:pt x="42" y="18"/>
                    <a:pt x="40" y="14"/>
                    <a:pt x="38" y="12"/>
                  </a:cubicBezTo>
                  <a:cubicBezTo>
                    <a:pt x="36" y="10"/>
                    <a:pt x="35" y="9"/>
                    <a:pt x="33" y="8"/>
                  </a:cubicBezTo>
                  <a:cubicBezTo>
                    <a:pt x="32" y="6"/>
                    <a:pt x="30" y="6"/>
                    <a:pt x="28" y="5"/>
                  </a:cubicBezTo>
                  <a:cubicBezTo>
                    <a:pt x="27" y="5"/>
                    <a:pt x="26" y="4"/>
                    <a:pt x="25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0" y="3"/>
                    <a:pt x="19" y="3"/>
                    <a:pt x="17" y="4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5" y="11"/>
                    <a:pt x="4" y="13"/>
                    <a:pt x="3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8" name="Freeform 447">
              <a:extLst>
                <a:ext uri="{FF2B5EF4-FFF2-40B4-BE49-F238E27FC236}">
                  <a16:creationId xmlns:a16="http://schemas.microsoft.com/office/drawing/2014/main" id="{42E4721D-5AC4-4BBA-B5E7-03B7560AB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995738"/>
              <a:ext cx="61913" cy="46037"/>
            </a:xfrm>
            <a:custGeom>
              <a:avLst/>
              <a:gdLst>
                <a:gd name="T0" fmla="*/ 4 w 22"/>
                <a:gd name="T1" fmla="*/ 0 h 16"/>
                <a:gd name="T2" fmla="*/ 1 w 22"/>
                <a:gd name="T3" fmla="*/ 7 h 16"/>
                <a:gd name="T4" fmla="*/ 11 w 22"/>
                <a:gd name="T5" fmla="*/ 16 h 16"/>
                <a:gd name="T6" fmla="*/ 12 w 22"/>
                <a:gd name="T7" fmla="*/ 16 h 16"/>
                <a:gd name="T8" fmla="*/ 19 w 22"/>
                <a:gd name="T9" fmla="*/ 12 h 16"/>
                <a:gd name="T10" fmla="*/ 22 w 22"/>
                <a:gd name="T11" fmla="*/ 5 h 16"/>
                <a:gd name="T12" fmla="*/ 19 w 22"/>
                <a:gd name="T13" fmla="*/ 3 h 16"/>
                <a:gd name="T14" fmla="*/ 17 w 22"/>
                <a:gd name="T15" fmla="*/ 4 h 16"/>
                <a:gd name="T16" fmla="*/ 12 w 22"/>
                <a:gd name="T17" fmla="*/ 7 h 16"/>
                <a:gd name="T18" fmla="*/ 11 w 22"/>
                <a:gd name="T19" fmla="*/ 6 h 16"/>
                <a:gd name="T20" fmla="*/ 5 w 22"/>
                <a:gd name="T21" fmla="*/ 1 h 16"/>
                <a:gd name="T22" fmla="*/ 4 w 2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4" y="0"/>
                  </a:moveTo>
                  <a:cubicBezTo>
                    <a:pt x="1" y="0"/>
                    <a:pt x="0" y="5"/>
                    <a:pt x="1" y="7"/>
                  </a:cubicBezTo>
                  <a:cubicBezTo>
                    <a:pt x="3" y="12"/>
                    <a:pt x="6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5"/>
                    <a:pt x="17" y="14"/>
                    <a:pt x="19" y="12"/>
                  </a:cubicBezTo>
                  <a:cubicBezTo>
                    <a:pt x="21" y="10"/>
                    <a:pt x="21" y="8"/>
                    <a:pt x="22" y="5"/>
                  </a:cubicBezTo>
                  <a:cubicBezTo>
                    <a:pt x="22" y="4"/>
                    <a:pt x="20" y="3"/>
                    <a:pt x="19" y="3"/>
                  </a:cubicBezTo>
                  <a:cubicBezTo>
                    <a:pt x="18" y="3"/>
                    <a:pt x="17" y="3"/>
                    <a:pt x="17" y="4"/>
                  </a:cubicBezTo>
                  <a:cubicBezTo>
                    <a:pt x="16" y="5"/>
                    <a:pt x="14" y="7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9" y="6"/>
                    <a:pt x="9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9" name="Freeform 448">
              <a:extLst>
                <a:ext uri="{FF2B5EF4-FFF2-40B4-BE49-F238E27FC236}">
                  <a16:creationId xmlns:a16="http://schemas.microsoft.com/office/drawing/2014/main" id="{54EFA7D5-3D0C-4F2B-9CD5-05BBD9FB7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17950"/>
              <a:ext cx="130175" cy="146050"/>
            </a:xfrm>
            <a:custGeom>
              <a:avLst/>
              <a:gdLst>
                <a:gd name="T0" fmla="*/ 46 w 46"/>
                <a:gd name="T1" fmla="*/ 26 h 52"/>
                <a:gd name="T2" fmla="*/ 23 w 46"/>
                <a:gd name="T3" fmla="*/ 1 h 52"/>
                <a:gd name="T4" fmla="*/ 0 w 46"/>
                <a:gd name="T5" fmla="*/ 26 h 52"/>
                <a:gd name="T6" fmla="*/ 23 w 46"/>
                <a:gd name="T7" fmla="*/ 51 h 52"/>
                <a:gd name="T8" fmla="*/ 46 w 46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">
                  <a:moveTo>
                    <a:pt x="46" y="26"/>
                  </a:moveTo>
                  <a:cubicBezTo>
                    <a:pt x="46" y="12"/>
                    <a:pt x="35" y="0"/>
                    <a:pt x="23" y="1"/>
                  </a:cubicBezTo>
                  <a:cubicBezTo>
                    <a:pt x="10" y="1"/>
                    <a:pt x="0" y="12"/>
                    <a:pt x="0" y="26"/>
                  </a:cubicBezTo>
                  <a:cubicBezTo>
                    <a:pt x="0" y="40"/>
                    <a:pt x="10" y="52"/>
                    <a:pt x="23" y="51"/>
                  </a:cubicBezTo>
                  <a:cubicBezTo>
                    <a:pt x="36" y="51"/>
                    <a:pt x="46" y="40"/>
                    <a:pt x="46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0" name="Freeform 449">
              <a:extLst>
                <a:ext uri="{FF2B5EF4-FFF2-40B4-BE49-F238E27FC236}">
                  <a16:creationId xmlns:a16="http://schemas.microsoft.com/office/drawing/2014/main" id="{4C5F900F-5819-4F57-8780-53C6CA3F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3940175"/>
              <a:ext cx="87313" cy="98425"/>
            </a:xfrm>
            <a:custGeom>
              <a:avLst/>
              <a:gdLst>
                <a:gd name="T0" fmla="*/ 31 w 31"/>
                <a:gd name="T1" fmla="*/ 17 h 35"/>
                <a:gd name="T2" fmla="*/ 15 w 31"/>
                <a:gd name="T3" fmla="*/ 0 h 35"/>
                <a:gd name="T4" fmla="*/ 0 w 31"/>
                <a:gd name="T5" fmla="*/ 18 h 35"/>
                <a:gd name="T6" fmla="*/ 15 w 31"/>
                <a:gd name="T7" fmla="*/ 35 h 35"/>
                <a:gd name="T8" fmla="*/ 31 w 3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31" y="17"/>
                  </a:moveTo>
                  <a:cubicBezTo>
                    <a:pt x="31" y="8"/>
                    <a:pt x="24" y="0"/>
                    <a:pt x="15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27"/>
                    <a:pt x="7" y="35"/>
                    <a:pt x="15" y="35"/>
                  </a:cubicBezTo>
                  <a:cubicBezTo>
                    <a:pt x="24" y="35"/>
                    <a:pt x="31" y="27"/>
                    <a:pt x="31" y="17"/>
                  </a:cubicBezTo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1" name="Freeform 450">
              <a:extLst>
                <a:ext uri="{FF2B5EF4-FFF2-40B4-BE49-F238E27FC236}">
                  <a16:creationId xmlns:a16="http://schemas.microsoft.com/office/drawing/2014/main" id="{B4537EE4-FEF2-4CA8-9598-7ACCBC48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3937000"/>
              <a:ext cx="50800" cy="25400"/>
            </a:xfrm>
            <a:custGeom>
              <a:avLst/>
              <a:gdLst>
                <a:gd name="T0" fmla="*/ 17 w 18"/>
                <a:gd name="T1" fmla="*/ 8 h 9"/>
                <a:gd name="T2" fmla="*/ 14 w 18"/>
                <a:gd name="T3" fmla="*/ 9 h 9"/>
                <a:gd name="T4" fmla="*/ 12 w 18"/>
                <a:gd name="T5" fmla="*/ 9 h 9"/>
                <a:gd name="T6" fmla="*/ 11 w 18"/>
                <a:gd name="T7" fmla="*/ 9 h 9"/>
                <a:gd name="T8" fmla="*/ 7 w 18"/>
                <a:gd name="T9" fmla="*/ 8 h 9"/>
                <a:gd name="T10" fmla="*/ 5 w 18"/>
                <a:gd name="T11" fmla="*/ 8 h 9"/>
                <a:gd name="T12" fmla="*/ 4 w 18"/>
                <a:gd name="T13" fmla="*/ 6 h 9"/>
                <a:gd name="T14" fmla="*/ 3 w 18"/>
                <a:gd name="T15" fmla="*/ 5 h 9"/>
                <a:gd name="T16" fmla="*/ 2 w 18"/>
                <a:gd name="T17" fmla="*/ 4 h 9"/>
                <a:gd name="T18" fmla="*/ 0 w 18"/>
                <a:gd name="T19" fmla="*/ 2 h 9"/>
                <a:gd name="T20" fmla="*/ 0 w 18"/>
                <a:gd name="T21" fmla="*/ 0 h 9"/>
                <a:gd name="T22" fmla="*/ 2 w 18"/>
                <a:gd name="T23" fmla="*/ 0 h 9"/>
                <a:gd name="T24" fmla="*/ 2 w 18"/>
                <a:gd name="T25" fmla="*/ 0 h 9"/>
                <a:gd name="T26" fmla="*/ 4 w 18"/>
                <a:gd name="T27" fmla="*/ 2 h 9"/>
                <a:gd name="T28" fmla="*/ 5 w 18"/>
                <a:gd name="T29" fmla="*/ 3 h 9"/>
                <a:gd name="T30" fmla="*/ 6 w 18"/>
                <a:gd name="T31" fmla="*/ 3 h 9"/>
                <a:gd name="T32" fmla="*/ 7 w 18"/>
                <a:gd name="T33" fmla="*/ 4 h 9"/>
                <a:gd name="T34" fmla="*/ 9 w 18"/>
                <a:gd name="T35" fmla="*/ 5 h 9"/>
                <a:gd name="T36" fmla="*/ 10 w 18"/>
                <a:gd name="T37" fmla="*/ 5 h 9"/>
                <a:gd name="T38" fmla="*/ 11 w 18"/>
                <a:gd name="T39" fmla="*/ 6 h 9"/>
                <a:gd name="T40" fmla="*/ 13 w 18"/>
                <a:gd name="T41" fmla="*/ 6 h 9"/>
                <a:gd name="T42" fmla="*/ 14 w 18"/>
                <a:gd name="T43" fmla="*/ 6 h 9"/>
                <a:gd name="T44" fmla="*/ 16 w 18"/>
                <a:gd name="T45" fmla="*/ 6 h 9"/>
                <a:gd name="T46" fmla="*/ 16 w 18"/>
                <a:gd name="T47" fmla="*/ 6 h 9"/>
                <a:gd name="T48" fmla="*/ 18 w 18"/>
                <a:gd name="T49" fmla="*/ 7 h 9"/>
                <a:gd name="T50" fmla="*/ 17 w 18"/>
                <a:gd name="T5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9">
                  <a:moveTo>
                    <a:pt x="17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9"/>
                    <a:pt x="8" y="9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2" name="Freeform 451">
              <a:extLst>
                <a:ext uri="{FF2B5EF4-FFF2-40B4-BE49-F238E27FC236}">
                  <a16:creationId xmlns:a16="http://schemas.microsoft.com/office/drawing/2014/main" id="{D6364495-5A14-44C5-A2AE-2C21AFEC3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3968750"/>
              <a:ext cx="50800" cy="22225"/>
            </a:xfrm>
            <a:custGeom>
              <a:avLst/>
              <a:gdLst>
                <a:gd name="T0" fmla="*/ 17 w 18"/>
                <a:gd name="T1" fmla="*/ 6 h 8"/>
                <a:gd name="T2" fmla="*/ 14 w 18"/>
                <a:gd name="T3" fmla="*/ 7 h 8"/>
                <a:gd name="T4" fmla="*/ 13 w 18"/>
                <a:gd name="T5" fmla="*/ 8 h 8"/>
                <a:gd name="T6" fmla="*/ 11 w 18"/>
                <a:gd name="T7" fmla="*/ 8 h 8"/>
                <a:gd name="T8" fmla="*/ 8 w 18"/>
                <a:gd name="T9" fmla="*/ 7 h 8"/>
                <a:gd name="T10" fmla="*/ 6 w 18"/>
                <a:gd name="T11" fmla="*/ 7 h 8"/>
                <a:gd name="T12" fmla="*/ 4 w 18"/>
                <a:gd name="T13" fmla="*/ 6 h 8"/>
                <a:gd name="T14" fmla="*/ 3 w 18"/>
                <a:gd name="T15" fmla="*/ 5 h 8"/>
                <a:gd name="T16" fmla="*/ 2 w 18"/>
                <a:gd name="T17" fmla="*/ 4 h 8"/>
                <a:gd name="T18" fmla="*/ 0 w 18"/>
                <a:gd name="T19" fmla="*/ 1 h 8"/>
                <a:gd name="T20" fmla="*/ 0 w 18"/>
                <a:gd name="T21" fmla="*/ 0 h 8"/>
                <a:gd name="T22" fmla="*/ 1 w 18"/>
                <a:gd name="T23" fmla="*/ 0 h 8"/>
                <a:gd name="T24" fmla="*/ 2 w 18"/>
                <a:gd name="T25" fmla="*/ 0 h 8"/>
                <a:gd name="T26" fmla="*/ 4 w 18"/>
                <a:gd name="T27" fmla="*/ 1 h 8"/>
                <a:gd name="T28" fmla="*/ 5 w 18"/>
                <a:gd name="T29" fmla="*/ 2 h 8"/>
                <a:gd name="T30" fmla="*/ 6 w 18"/>
                <a:gd name="T31" fmla="*/ 2 h 8"/>
                <a:gd name="T32" fmla="*/ 7 w 18"/>
                <a:gd name="T33" fmla="*/ 3 h 8"/>
                <a:gd name="T34" fmla="*/ 9 w 18"/>
                <a:gd name="T35" fmla="*/ 3 h 8"/>
                <a:gd name="T36" fmla="*/ 10 w 18"/>
                <a:gd name="T37" fmla="*/ 4 h 8"/>
                <a:gd name="T38" fmla="*/ 12 w 18"/>
                <a:gd name="T39" fmla="*/ 4 h 8"/>
                <a:gd name="T40" fmla="*/ 13 w 18"/>
                <a:gd name="T41" fmla="*/ 4 h 8"/>
                <a:gd name="T42" fmla="*/ 14 w 18"/>
                <a:gd name="T43" fmla="*/ 4 h 8"/>
                <a:gd name="T44" fmla="*/ 16 w 18"/>
                <a:gd name="T45" fmla="*/ 4 h 8"/>
                <a:gd name="T46" fmla="*/ 17 w 18"/>
                <a:gd name="T47" fmla="*/ 4 h 8"/>
                <a:gd name="T48" fmla="*/ 18 w 18"/>
                <a:gd name="T49" fmla="*/ 5 h 8"/>
                <a:gd name="T50" fmla="*/ 17 w 18"/>
                <a:gd name="T5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8">
                  <a:moveTo>
                    <a:pt x="17" y="6"/>
                  </a:moveTo>
                  <a:cubicBezTo>
                    <a:pt x="17" y="6"/>
                    <a:pt x="16" y="7"/>
                    <a:pt x="14" y="7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0" y="8"/>
                    <a:pt x="9" y="8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8" y="5"/>
                    <a:pt x="18" y="6"/>
                    <a:pt x="17" y="6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" name="Oval 452">
              <a:extLst>
                <a:ext uri="{FF2B5EF4-FFF2-40B4-BE49-F238E27FC236}">
                  <a16:creationId xmlns:a16="http://schemas.microsoft.com/office/drawing/2014/main" id="{A7102AC7-D11D-4606-940C-969529876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3" y="3946525"/>
              <a:ext cx="28575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" name="Freeform 453">
              <a:extLst>
                <a:ext uri="{FF2B5EF4-FFF2-40B4-BE49-F238E27FC236}">
                  <a16:creationId xmlns:a16="http://schemas.microsoft.com/office/drawing/2014/main" id="{3C8555CC-9A63-4013-A855-67E303BF6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3911600"/>
              <a:ext cx="128588" cy="90487"/>
            </a:xfrm>
            <a:custGeom>
              <a:avLst/>
              <a:gdLst>
                <a:gd name="T0" fmla="*/ 44 w 46"/>
                <a:gd name="T1" fmla="*/ 17 h 32"/>
                <a:gd name="T2" fmla="*/ 43 w 46"/>
                <a:gd name="T3" fmla="*/ 15 h 32"/>
                <a:gd name="T4" fmla="*/ 38 w 46"/>
                <a:gd name="T5" fmla="*/ 9 h 32"/>
                <a:gd name="T6" fmla="*/ 34 w 46"/>
                <a:gd name="T7" fmla="*/ 6 h 32"/>
                <a:gd name="T8" fmla="*/ 31 w 46"/>
                <a:gd name="T9" fmla="*/ 5 h 32"/>
                <a:gd name="T10" fmla="*/ 29 w 46"/>
                <a:gd name="T11" fmla="*/ 5 h 32"/>
                <a:gd name="T12" fmla="*/ 23 w 46"/>
                <a:gd name="T13" fmla="*/ 4 h 32"/>
                <a:gd name="T14" fmla="*/ 20 w 46"/>
                <a:gd name="T15" fmla="*/ 5 h 32"/>
                <a:gd name="T16" fmla="*/ 17 w 46"/>
                <a:gd name="T17" fmla="*/ 6 h 32"/>
                <a:gd name="T18" fmla="*/ 12 w 46"/>
                <a:gd name="T19" fmla="*/ 8 h 32"/>
                <a:gd name="T20" fmla="*/ 8 w 46"/>
                <a:gd name="T21" fmla="*/ 12 h 32"/>
                <a:gd name="T22" fmla="*/ 3 w 46"/>
                <a:gd name="T23" fmla="*/ 21 h 32"/>
                <a:gd name="T24" fmla="*/ 1 w 46"/>
                <a:gd name="T25" fmla="*/ 29 h 32"/>
                <a:gd name="T26" fmla="*/ 1 w 46"/>
                <a:gd name="T27" fmla="*/ 32 h 32"/>
                <a:gd name="T28" fmla="*/ 0 w 46"/>
                <a:gd name="T29" fmla="*/ 32 h 32"/>
                <a:gd name="T30" fmla="*/ 0 w 46"/>
                <a:gd name="T31" fmla="*/ 32 h 32"/>
                <a:gd name="T32" fmla="*/ 0 w 46"/>
                <a:gd name="T33" fmla="*/ 29 h 32"/>
                <a:gd name="T34" fmla="*/ 0 w 46"/>
                <a:gd name="T35" fmla="*/ 21 h 32"/>
                <a:gd name="T36" fmla="*/ 2 w 46"/>
                <a:gd name="T37" fmla="*/ 15 h 32"/>
                <a:gd name="T38" fmla="*/ 5 w 46"/>
                <a:gd name="T39" fmla="*/ 10 h 32"/>
                <a:gd name="T40" fmla="*/ 10 w 46"/>
                <a:gd name="T41" fmla="*/ 5 h 32"/>
                <a:gd name="T42" fmla="*/ 16 w 46"/>
                <a:gd name="T43" fmla="*/ 2 h 32"/>
                <a:gd name="T44" fmla="*/ 19 w 46"/>
                <a:gd name="T45" fmla="*/ 1 h 32"/>
                <a:gd name="T46" fmla="*/ 23 w 46"/>
                <a:gd name="T47" fmla="*/ 0 h 32"/>
                <a:gd name="T48" fmla="*/ 29 w 46"/>
                <a:gd name="T49" fmla="*/ 1 h 32"/>
                <a:gd name="T50" fmla="*/ 35 w 46"/>
                <a:gd name="T51" fmla="*/ 3 h 32"/>
                <a:gd name="T52" fmla="*/ 40 w 46"/>
                <a:gd name="T53" fmla="*/ 7 h 32"/>
                <a:gd name="T54" fmla="*/ 44 w 46"/>
                <a:gd name="T55" fmla="*/ 14 h 32"/>
                <a:gd name="T56" fmla="*/ 46 w 46"/>
                <a:gd name="T57" fmla="*/ 16 h 32"/>
                <a:gd name="T58" fmla="*/ 45 w 46"/>
                <a:gd name="T59" fmla="*/ 17 h 32"/>
                <a:gd name="T60" fmla="*/ 44 w 46"/>
                <a:gd name="T6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32">
                  <a:moveTo>
                    <a:pt x="44" y="17"/>
                  </a:moveTo>
                  <a:cubicBezTo>
                    <a:pt x="44" y="17"/>
                    <a:pt x="44" y="16"/>
                    <a:pt x="43" y="15"/>
                  </a:cubicBezTo>
                  <a:cubicBezTo>
                    <a:pt x="42" y="13"/>
                    <a:pt x="40" y="11"/>
                    <a:pt x="38" y="9"/>
                  </a:cubicBezTo>
                  <a:cubicBezTo>
                    <a:pt x="36" y="8"/>
                    <a:pt x="35" y="7"/>
                    <a:pt x="34" y="6"/>
                  </a:cubicBezTo>
                  <a:cubicBezTo>
                    <a:pt x="33" y="6"/>
                    <a:pt x="32" y="6"/>
                    <a:pt x="31" y="5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7" y="4"/>
                    <a:pt x="25" y="4"/>
                    <a:pt x="23" y="4"/>
                  </a:cubicBezTo>
                  <a:cubicBezTo>
                    <a:pt x="22" y="4"/>
                    <a:pt x="21" y="5"/>
                    <a:pt x="20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5" y="6"/>
                    <a:pt x="14" y="7"/>
                    <a:pt x="12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5" y="15"/>
                    <a:pt x="4" y="18"/>
                    <a:pt x="3" y="21"/>
                  </a:cubicBezTo>
                  <a:cubicBezTo>
                    <a:pt x="2" y="24"/>
                    <a:pt x="1" y="27"/>
                    <a:pt x="1" y="29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4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ubicBezTo>
                    <a:pt x="3" y="14"/>
                    <a:pt x="4" y="12"/>
                    <a:pt x="5" y="10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1" y="4"/>
                    <a:pt x="14" y="3"/>
                    <a:pt x="16" y="2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cubicBezTo>
                    <a:pt x="32" y="1"/>
                    <a:pt x="34" y="2"/>
                    <a:pt x="35" y="3"/>
                  </a:cubicBezTo>
                  <a:cubicBezTo>
                    <a:pt x="37" y="5"/>
                    <a:pt x="38" y="6"/>
                    <a:pt x="40" y="7"/>
                  </a:cubicBezTo>
                  <a:cubicBezTo>
                    <a:pt x="42" y="9"/>
                    <a:pt x="43" y="12"/>
                    <a:pt x="44" y="14"/>
                  </a:cubicBezTo>
                  <a:cubicBezTo>
                    <a:pt x="45" y="15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" name="Freeform 454">
              <a:extLst>
                <a:ext uri="{FF2B5EF4-FFF2-40B4-BE49-F238E27FC236}">
                  <a16:creationId xmlns:a16="http://schemas.microsoft.com/office/drawing/2014/main" id="{0DDE8A6C-FA2D-4E93-B65C-7FC9302A4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3984625"/>
              <a:ext cx="58738" cy="42862"/>
            </a:xfrm>
            <a:custGeom>
              <a:avLst/>
              <a:gdLst>
                <a:gd name="T0" fmla="*/ 17 w 21"/>
                <a:gd name="T1" fmla="*/ 0 h 15"/>
                <a:gd name="T2" fmla="*/ 16 w 21"/>
                <a:gd name="T3" fmla="*/ 0 h 15"/>
                <a:gd name="T4" fmla="*/ 11 w 21"/>
                <a:gd name="T5" fmla="*/ 6 h 15"/>
                <a:gd name="T6" fmla="*/ 9 w 21"/>
                <a:gd name="T7" fmla="*/ 6 h 15"/>
                <a:gd name="T8" fmla="*/ 4 w 21"/>
                <a:gd name="T9" fmla="*/ 4 h 15"/>
                <a:gd name="T10" fmla="*/ 3 w 21"/>
                <a:gd name="T11" fmla="*/ 2 h 15"/>
                <a:gd name="T12" fmla="*/ 0 w 21"/>
                <a:gd name="T13" fmla="*/ 5 h 15"/>
                <a:gd name="T14" fmla="*/ 3 w 21"/>
                <a:gd name="T15" fmla="*/ 12 h 15"/>
                <a:gd name="T16" fmla="*/ 9 w 21"/>
                <a:gd name="T17" fmla="*/ 15 h 15"/>
                <a:gd name="T18" fmla="*/ 10 w 21"/>
                <a:gd name="T19" fmla="*/ 15 h 15"/>
                <a:gd name="T20" fmla="*/ 20 w 21"/>
                <a:gd name="T21" fmla="*/ 7 h 15"/>
                <a:gd name="T22" fmla="*/ 17 w 2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5">
                  <a:moveTo>
                    <a:pt x="17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3" y="2"/>
                    <a:pt x="13" y="5"/>
                    <a:pt x="11" y="6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1" y="9"/>
                    <a:pt x="3" y="12"/>
                  </a:cubicBezTo>
                  <a:cubicBezTo>
                    <a:pt x="4" y="14"/>
                    <a:pt x="7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5" y="15"/>
                    <a:pt x="19" y="12"/>
                    <a:pt x="20" y="7"/>
                  </a:cubicBezTo>
                  <a:cubicBezTo>
                    <a:pt x="21" y="5"/>
                    <a:pt x="20" y="0"/>
                    <a:pt x="17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666" name="Picture 455">
              <a:extLst>
                <a:ext uri="{FF2B5EF4-FFF2-40B4-BE49-F238E27FC236}">
                  <a16:creationId xmlns:a16="http://schemas.microsoft.com/office/drawing/2014/main" id="{9CD79426-B05B-42A0-8542-32B5DFEDB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363" y="3951288"/>
              <a:ext cx="142875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" name="Freeform 456">
              <a:extLst>
                <a:ext uri="{FF2B5EF4-FFF2-40B4-BE49-F238E27FC236}">
                  <a16:creationId xmlns:a16="http://schemas.microsoft.com/office/drawing/2014/main" id="{5A2C95C7-B743-41F4-A096-FAA8C3238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3833813"/>
              <a:ext cx="103188" cy="233362"/>
            </a:xfrm>
            <a:custGeom>
              <a:avLst/>
              <a:gdLst>
                <a:gd name="T0" fmla="*/ 37 w 37"/>
                <a:gd name="T1" fmla="*/ 1 h 83"/>
                <a:gd name="T2" fmla="*/ 36 w 37"/>
                <a:gd name="T3" fmla="*/ 18 h 83"/>
                <a:gd name="T4" fmla="*/ 34 w 37"/>
                <a:gd name="T5" fmla="*/ 36 h 83"/>
                <a:gd name="T6" fmla="*/ 31 w 37"/>
                <a:gd name="T7" fmla="*/ 46 h 83"/>
                <a:gd name="T8" fmla="*/ 27 w 37"/>
                <a:gd name="T9" fmla="*/ 51 h 83"/>
                <a:gd name="T10" fmla="*/ 22 w 37"/>
                <a:gd name="T11" fmla="*/ 53 h 83"/>
                <a:gd name="T12" fmla="*/ 11 w 37"/>
                <a:gd name="T13" fmla="*/ 53 h 83"/>
                <a:gd name="T14" fmla="*/ 5 w 37"/>
                <a:gd name="T15" fmla="*/ 57 h 83"/>
                <a:gd name="T16" fmla="*/ 4 w 37"/>
                <a:gd name="T17" fmla="*/ 59 h 83"/>
                <a:gd name="T18" fmla="*/ 4 w 37"/>
                <a:gd name="T19" fmla="*/ 61 h 83"/>
                <a:gd name="T20" fmla="*/ 3 w 37"/>
                <a:gd name="T21" fmla="*/ 65 h 83"/>
                <a:gd name="T22" fmla="*/ 6 w 37"/>
                <a:gd name="T23" fmla="*/ 72 h 83"/>
                <a:gd name="T24" fmla="*/ 15 w 37"/>
                <a:gd name="T25" fmla="*/ 79 h 83"/>
                <a:gd name="T26" fmla="*/ 18 w 37"/>
                <a:gd name="T27" fmla="*/ 81 h 83"/>
                <a:gd name="T28" fmla="*/ 19 w 37"/>
                <a:gd name="T29" fmla="*/ 81 h 83"/>
                <a:gd name="T30" fmla="*/ 19 w 37"/>
                <a:gd name="T31" fmla="*/ 81 h 83"/>
                <a:gd name="T32" fmla="*/ 20 w 37"/>
                <a:gd name="T33" fmla="*/ 82 h 83"/>
                <a:gd name="T34" fmla="*/ 18 w 37"/>
                <a:gd name="T35" fmla="*/ 83 h 83"/>
                <a:gd name="T36" fmla="*/ 14 w 37"/>
                <a:gd name="T37" fmla="*/ 82 h 83"/>
                <a:gd name="T38" fmla="*/ 3 w 37"/>
                <a:gd name="T39" fmla="*/ 74 h 83"/>
                <a:gd name="T40" fmla="*/ 0 w 37"/>
                <a:gd name="T41" fmla="*/ 65 h 83"/>
                <a:gd name="T42" fmla="*/ 0 w 37"/>
                <a:gd name="T43" fmla="*/ 60 h 83"/>
                <a:gd name="T44" fmla="*/ 0 w 37"/>
                <a:gd name="T45" fmla="*/ 58 h 83"/>
                <a:gd name="T46" fmla="*/ 1 w 37"/>
                <a:gd name="T47" fmla="*/ 55 h 83"/>
                <a:gd name="T48" fmla="*/ 6 w 37"/>
                <a:gd name="T49" fmla="*/ 51 h 83"/>
                <a:gd name="T50" fmla="*/ 11 w 37"/>
                <a:gd name="T51" fmla="*/ 49 h 83"/>
                <a:gd name="T52" fmla="*/ 21 w 37"/>
                <a:gd name="T53" fmla="*/ 49 h 83"/>
                <a:gd name="T54" fmla="*/ 25 w 37"/>
                <a:gd name="T55" fmla="*/ 48 h 83"/>
                <a:gd name="T56" fmla="*/ 27 w 37"/>
                <a:gd name="T57" fmla="*/ 44 h 83"/>
                <a:gd name="T58" fmla="*/ 30 w 37"/>
                <a:gd name="T59" fmla="*/ 35 h 83"/>
                <a:gd name="T60" fmla="*/ 33 w 37"/>
                <a:gd name="T61" fmla="*/ 18 h 83"/>
                <a:gd name="T62" fmla="*/ 35 w 37"/>
                <a:gd name="T63" fmla="*/ 1 h 83"/>
                <a:gd name="T64" fmla="*/ 36 w 37"/>
                <a:gd name="T65" fmla="*/ 0 h 83"/>
                <a:gd name="T66" fmla="*/ 37 w 37"/>
                <a:gd name="T6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83">
                  <a:moveTo>
                    <a:pt x="37" y="1"/>
                  </a:moveTo>
                  <a:cubicBezTo>
                    <a:pt x="37" y="1"/>
                    <a:pt x="37" y="8"/>
                    <a:pt x="36" y="18"/>
                  </a:cubicBezTo>
                  <a:cubicBezTo>
                    <a:pt x="35" y="23"/>
                    <a:pt x="35" y="29"/>
                    <a:pt x="34" y="36"/>
                  </a:cubicBezTo>
                  <a:cubicBezTo>
                    <a:pt x="33" y="39"/>
                    <a:pt x="32" y="42"/>
                    <a:pt x="31" y="46"/>
                  </a:cubicBezTo>
                  <a:cubicBezTo>
                    <a:pt x="30" y="47"/>
                    <a:pt x="30" y="49"/>
                    <a:pt x="27" y="51"/>
                  </a:cubicBezTo>
                  <a:cubicBezTo>
                    <a:pt x="26" y="52"/>
                    <a:pt x="24" y="53"/>
                    <a:pt x="22" y="53"/>
                  </a:cubicBezTo>
                  <a:cubicBezTo>
                    <a:pt x="18" y="53"/>
                    <a:pt x="15" y="53"/>
                    <a:pt x="11" y="53"/>
                  </a:cubicBezTo>
                  <a:cubicBezTo>
                    <a:pt x="8" y="54"/>
                    <a:pt x="6" y="55"/>
                    <a:pt x="5" y="57"/>
                  </a:cubicBezTo>
                  <a:cubicBezTo>
                    <a:pt x="4" y="58"/>
                    <a:pt x="4" y="58"/>
                    <a:pt x="4" y="59"/>
                  </a:cubicBezTo>
                  <a:cubicBezTo>
                    <a:pt x="4" y="60"/>
                    <a:pt x="4" y="60"/>
                    <a:pt x="4" y="61"/>
                  </a:cubicBezTo>
                  <a:cubicBezTo>
                    <a:pt x="3" y="62"/>
                    <a:pt x="3" y="64"/>
                    <a:pt x="3" y="65"/>
                  </a:cubicBezTo>
                  <a:cubicBezTo>
                    <a:pt x="3" y="68"/>
                    <a:pt x="4" y="70"/>
                    <a:pt x="6" y="72"/>
                  </a:cubicBezTo>
                  <a:cubicBezTo>
                    <a:pt x="9" y="76"/>
                    <a:pt x="12" y="78"/>
                    <a:pt x="15" y="79"/>
                  </a:cubicBezTo>
                  <a:cubicBezTo>
                    <a:pt x="16" y="80"/>
                    <a:pt x="17" y="80"/>
                    <a:pt x="18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2"/>
                    <a:pt x="20" y="82"/>
                  </a:cubicBezTo>
                  <a:cubicBezTo>
                    <a:pt x="19" y="83"/>
                    <a:pt x="19" y="83"/>
                    <a:pt x="18" y="83"/>
                  </a:cubicBezTo>
                  <a:cubicBezTo>
                    <a:pt x="18" y="83"/>
                    <a:pt x="17" y="83"/>
                    <a:pt x="14" y="82"/>
                  </a:cubicBezTo>
                  <a:cubicBezTo>
                    <a:pt x="11" y="80"/>
                    <a:pt x="7" y="78"/>
                    <a:pt x="3" y="74"/>
                  </a:cubicBezTo>
                  <a:cubicBezTo>
                    <a:pt x="2" y="72"/>
                    <a:pt x="0" y="69"/>
                    <a:pt x="0" y="65"/>
                  </a:cubicBezTo>
                  <a:cubicBezTo>
                    <a:pt x="0" y="64"/>
                    <a:pt x="0" y="62"/>
                    <a:pt x="0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2" y="54"/>
                    <a:pt x="4" y="52"/>
                    <a:pt x="6" y="51"/>
                  </a:cubicBezTo>
                  <a:cubicBezTo>
                    <a:pt x="7" y="50"/>
                    <a:pt x="9" y="50"/>
                    <a:pt x="11" y="49"/>
                  </a:cubicBezTo>
                  <a:cubicBezTo>
                    <a:pt x="15" y="49"/>
                    <a:pt x="18" y="49"/>
                    <a:pt x="21" y="49"/>
                  </a:cubicBezTo>
                  <a:cubicBezTo>
                    <a:pt x="23" y="49"/>
                    <a:pt x="24" y="48"/>
                    <a:pt x="25" y="48"/>
                  </a:cubicBezTo>
                  <a:cubicBezTo>
                    <a:pt x="26" y="47"/>
                    <a:pt x="27" y="46"/>
                    <a:pt x="27" y="44"/>
                  </a:cubicBezTo>
                  <a:cubicBezTo>
                    <a:pt x="28" y="41"/>
                    <a:pt x="29" y="38"/>
                    <a:pt x="30" y="35"/>
                  </a:cubicBezTo>
                  <a:cubicBezTo>
                    <a:pt x="31" y="29"/>
                    <a:pt x="32" y="23"/>
                    <a:pt x="33" y="18"/>
                  </a:cubicBezTo>
                  <a:cubicBezTo>
                    <a:pt x="34" y="8"/>
                    <a:pt x="35" y="1"/>
                    <a:pt x="35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7" y="0"/>
                    <a:pt x="37" y="1"/>
                  </a:cubicBezTo>
                  <a:close/>
                </a:path>
              </a:pathLst>
            </a:custGeom>
            <a:solidFill>
              <a:srgbClr val="AE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68" name="组合 2667">
            <a:extLst>
              <a:ext uri="{FF2B5EF4-FFF2-40B4-BE49-F238E27FC236}">
                <a16:creationId xmlns:a16="http://schemas.microsoft.com/office/drawing/2014/main" id="{9BB1A8EB-AA78-40D3-A543-DF972E9BC578}"/>
              </a:ext>
            </a:extLst>
          </p:cNvPr>
          <p:cNvGrpSpPr/>
          <p:nvPr/>
        </p:nvGrpSpPr>
        <p:grpSpPr>
          <a:xfrm>
            <a:off x="2205025" y="3004885"/>
            <a:ext cx="1241390" cy="1864906"/>
            <a:chOff x="5762626" y="617537"/>
            <a:chExt cx="2446336" cy="3675063"/>
          </a:xfrm>
        </p:grpSpPr>
        <p:sp>
          <p:nvSpPr>
            <p:cNvPr id="2669" name="Freeform 460">
              <a:extLst>
                <a:ext uri="{FF2B5EF4-FFF2-40B4-BE49-F238E27FC236}">
                  <a16:creationId xmlns:a16="http://schemas.microsoft.com/office/drawing/2014/main" id="{9CA18463-28B7-4DAB-98C0-F72C4565C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1995488"/>
              <a:ext cx="336550" cy="146050"/>
            </a:xfrm>
            <a:custGeom>
              <a:avLst/>
              <a:gdLst>
                <a:gd name="T0" fmla="*/ 0 w 120"/>
                <a:gd name="T1" fmla="*/ 0 h 52"/>
                <a:gd name="T2" fmla="*/ 62 w 120"/>
                <a:gd name="T3" fmla="*/ 50 h 52"/>
                <a:gd name="T4" fmla="*/ 120 w 120"/>
                <a:gd name="T5" fmla="*/ 6 h 52"/>
                <a:gd name="T6" fmla="*/ 120 w 120"/>
                <a:gd name="T7" fmla="*/ 2 h 52"/>
                <a:gd name="T8" fmla="*/ 88 w 120"/>
                <a:gd name="T9" fmla="*/ 6 h 52"/>
                <a:gd name="T10" fmla="*/ 0 w 120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52">
                  <a:moveTo>
                    <a:pt x="0" y="0"/>
                  </a:moveTo>
                  <a:cubicBezTo>
                    <a:pt x="1" y="8"/>
                    <a:pt x="1" y="47"/>
                    <a:pt x="62" y="50"/>
                  </a:cubicBezTo>
                  <a:cubicBezTo>
                    <a:pt x="115" y="52"/>
                    <a:pt x="120" y="6"/>
                    <a:pt x="120" y="6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0" y="4"/>
                    <a:pt x="99" y="5"/>
                    <a:pt x="88" y="6"/>
                  </a:cubicBezTo>
                  <a:cubicBezTo>
                    <a:pt x="62" y="8"/>
                    <a:pt x="29" y="5"/>
                    <a:pt x="0" y="0"/>
                  </a:cubicBezTo>
                </a:path>
              </a:pathLst>
            </a:custGeom>
            <a:solidFill>
              <a:srgbClr val="C98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" name="Freeform 461">
              <a:extLst>
                <a:ext uri="{FF2B5EF4-FFF2-40B4-BE49-F238E27FC236}">
                  <a16:creationId xmlns:a16="http://schemas.microsoft.com/office/drawing/2014/main" id="{30CC32BC-0843-403A-AC46-786D7869C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0" y="4171950"/>
              <a:ext cx="120650" cy="112713"/>
            </a:xfrm>
            <a:custGeom>
              <a:avLst/>
              <a:gdLst>
                <a:gd name="T0" fmla="*/ 20 w 43"/>
                <a:gd name="T1" fmla="*/ 0 h 40"/>
                <a:gd name="T2" fmla="*/ 0 w 43"/>
                <a:gd name="T3" fmla="*/ 23 h 40"/>
                <a:gd name="T4" fmla="*/ 43 w 43"/>
                <a:gd name="T5" fmla="*/ 40 h 40"/>
                <a:gd name="T6" fmla="*/ 43 w 43"/>
                <a:gd name="T7" fmla="*/ 40 h 40"/>
                <a:gd name="T8" fmla="*/ 20 w 4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20" y="0"/>
                  </a:moveTo>
                  <a:cubicBezTo>
                    <a:pt x="10" y="8"/>
                    <a:pt x="0" y="17"/>
                    <a:pt x="0" y="23"/>
                  </a:cubicBezTo>
                  <a:cubicBezTo>
                    <a:pt x="0" y="33"/>
                    <a:pt x="19" y="38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7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4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" name="Freeform 462">
              <a:extLst>
                <a:ext uri="{FF2B5EF4-FFF2-40B4-BE49-F238E27FC236}">
                  <a16:creationId xmlns:a16="http://schemas.microsoft.com/office/drawing/2014/main" id="{148A3FFA-0CC9-4568-93F5-9086D8679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4168775"/>
              <a:ext cx="123825" cy="109538"/>
            </a:xfrm>
            <a:custGeom>
              <a:avLst/>
              <a:gdLst>
                <a:gd name="T0" fmla="*/ 20 w 44"/>
                <a:gd name="T1" fmla="*/ 0 h 39"/>
                <a:gd name="T2" fmla="*/ 3 w 44"/>
                <a:gd name="T3" fmla="*/ 39 h 39"/>
                <a:gd name="T4" fmla="*/ 3 w 44"/>
                <a:gd name="T5" fmla="*/ 39 h 39"/>
                <a:gd name="T6" fmla="*/ 43 w 44"/>
                <a:gd name="T7" fmla="*/ 30 h 39"/>
                <a:gd name="T8" fmla="*/ 20 w 4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20" y="0"/>
                  </a:moveTo>
                  <a:cubicBezTo>
                    <a:pt x="16" y="3"/>
                    <a:pt x="0" y="17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5" y="38"/>
                    <a:pt x="42" y="34"/>
                    <a:pt x="43" y="30"/>
                  </a:cubicBezTo>
                  <a:cubicBezTo>
                    <a:pt x="44" y="23"/>
                    <a:pt x="31" y="10"/>
                    <a:pt x="20" y="0"/>
                  </a:cubicBezTo>
                  <a:close/>
                </a:path>
              </a:pathLst>
            </a:custGeom>
            <a:solidFill>
              <a:srgbClr val="B4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2" name="Freeform 463">
              <a:extLst>
                <a:ext uri="{FF2B5EF4-FFF2-40B4-BE49-F238E27FC236}">
                  <a16:creationId xmlns:a16="http://schemas.microsoft.com/office/drawing/2014/main" id="{F2519813-CFC2-4AF4-BFD1-8C5BFCD2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4127500"/>
              <a:ext cx="358775" cy="161925"/>
            </a:xfrm>
            <a:custGeom>
              <a:avLst/>
              <a:gdLst>
                <a:gd name="T0" fmla="*/ 1 w 128"/>
                <a:gd name="T1" fmla="*/ 39 h 58"/>
                <a:gd name="T2" fmla="*/ 111 w 128"/>
                <a:gd name="T3" fmla="*/ 54 h 58"/>
                <a:gd name="T4" fmla="*/ 111 w 128"/>
                <a:gd name="T5" fmla="*/ 54 h 58"/>
                <a:gd name="T6" fmla="*/ 128 w 128"/>
                <a:gd name="T7" fmla="*/ 15 h 58"/>
                <a:gd name="T8" fmla="*/ 108 w 128"/>
                <a:gd name="T9" fmla="*/ 0 h 58"/>
                <a:gd name="T10" fmla="*/ 2 w 128"/>
                <a:gd name="T11" fmla="*/ 14 h 58"/>
                <a:gd name="T12" fmla="*/ 1 w 128"/>
                <a:gd name="T13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8">
                  <a:moveTo>
                    <a:pt x="1" y="39"/>
                  </a:moveTo>
                  <a:cubicBezTo>
                    <a:pt x="0" y="55"/>
                    <a:pt x="67" y="58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08" y="32"/>
                    <a:pt x="124" y="18"/>
                    <a:pt x="128" y="15"/>
                  </a:cubicBezTo>
                  <a:cubicBezTo>
                    <a:pt x="118" y="7"/>
                    <a:pt x="108" y="0"/>
                    <a:pt x="108" y="0"/>
                  </a:cubicBezTo>
                  <a:cubicBezTo>
                    <a:pt x="108" y="0"/>
                    <a:pt x="59" y="20"/>
                    <a:pt x="2" y="14"/>
                  </a:cubicBezTo>
                  <a:cubicBezTo>
                    <a:pt x="2" y="26"/>
                    <a:pt x="1" y="35"/>
                    <a:pt x="1" y="39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3" name="Freeform 464">
              <a:extLst>
                <a:ext uri="{FF2B5EF4-FFF2-40B4-BE49-F238E27FC236}">
                  <a16:creationId xmlns:a16="http://schemas.microsoft.com/office/drawing/2014/main" id="{BC7F25D4-6ED2-4FDD-BB54-5F9E74D8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4130675"/>
              <a:ext cx="334962" cy="161925"/>
            </a:xfrm>
            <a:custGeom>
              <a:avLst/>
              <a:gdLst>
                <a:gd name="T0" fmla="*/ 0 w 119"/>
                <a:gd name="T1" fmla="*/ 15 h 58"/>
                <a:gd name="T2" fmla="*/ 0 w 119"/>
                <a:gd name="T3" fmla="*/ 15 h 58"/>
                <a:gd name="T4" fmla="*/ 23 w 119"/>
                <a:gd name="T5" fmla="*/ 55 h 58"/>
                <a:gd name="T6" fmla="*/ 23 w 119"/>
                <a:gd name="T7" fmla="*/ 55 h 58"/>
                <a:gd name="T8" fmla="*/ 113 w 119"/>
                <a:gd name="T9" fmla="*/ 50 h 58"/>
                <a:gd name="T10" fmla="*/ 119 w 119"/>
                <a:gd name="T11" fmla="*/ 12 h 58"/>
                <a:gd name="T12" fmla="*/ 118 w 119"/>
                <a:gd name="T13" fmla="*/ 12 h 58"/>
                <a:gd name="T14" fmla="*/ 19 w 119"/>
                <a:gd name="T15" fmla="*/ 0 h 58"/>
                <a:gd name="T16" fmla="*/ 0 w 119"/>
                <a:gd name="T17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58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2" y="22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59" y="58"/>
                    <a:pt x="105" y="54"/>
                    <a:pt x="113" y="50"/>
                  </a:cubicBezTo>
                  <a:cubicBezTo>
                    <a:pt x="114" y="49"/>
                    <a:pt x="116" y="35"/>
                    <a:pt x="119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45" y="21"/>
                    <a:pt x="19" y="0"/>
                  </a:cubicBezTo>
                  <a:cubicBezTo>
                    <a:pt x="19" y="0"/>
                    <a:pt x="10" y="7"/>
                    <a:pt x="0" y="15"/>
                  </a:cubicBezTo>
                  <a:close/>
                </a:path>
              </a:pathLst>
            </a:custGeom>
            <a:solidFill>
              <a:srgbClr val="002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4" name="Freeform 465">
              <a:extLst>
                <a:ext uri="{FF2B5EF4-FFF2-40B4-BE49-F238E27FC236}">
                  <a16:creationId xmlns:a16="http://schemas.microsoft.com/office/drawing/2014/main" id="{5B74C1DB-9A0D-47E5-9D27-ED282606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3125788"/>
              <a:ext cx="185737" cy="201613"/>
            </a:xfrm>
            <a:custGeom>
              <a:avLst/>
              <a:gdLst>
                <a:gd name="T0" fmla="*/ 66 w 66"/>
                <a:gd name="T1" fmla="*/ 0 h 72"/>
                <a:gd name="T2" fmla="*/ 0 w 66"/>
                <a:gd name="T3" fmla="*/ 12 h 72"/>
                <a:gd name="T4" fmla="*/ 60 w 66"/>
                <a:gd name="T5" fmla="*/ 72 h 72"/>
                <a:gd name="T6" fmla="*/ 62 w 66"/>
                <a:gd name="T7" fmla="*/ 72 h 72"/>
                <a:gd name="T8" fmla="*/ 66 w 6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66" y="0"/>
                  </a:moveTo>
                  <a:cubicBezTo>
                    <a:pt x="51" y="4"/>
                    <a:pt x="27" y="8"/>
                    <a:pt x="0" y="12"/>
                  </a:cubicBezTo>
                  <a:cubicBezTo>
                    <a:pt x="9" y="67"/>
                    <a:pt x="60" y="72"/>
                    <a:pt x="60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4" y="32"/>
                    <a:pt x="65" y="4"/>
                    <a:pt x="66" y="0"/>
                  </a:cubicBezTo>
                </a:path>
              </a:pathLst>
            </a:custGeom>
            <a:solidFill>
              <a:srgbClr val="477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5" name="Freeform 466">
              <a:extLst>
                <a:ext uri="{FF2B5EF4-FFF2-40B4-BE49-F238E27FC236}">
                  <a16:creationId xmlns:a16="http://schemas.microsoft.com/office/drawing/2014/main" id="{C93013BF-34D4-4197-AD7F-0BD9C426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3117850"/>
              <a:ext cx="257175" cy="215900"/>
            </a:xfrm>
            <a:custGeom>
              <a:avLst/>
              <a:gdLst>
                <a:gd name="T0" fmla="*/ 0 w 92"/>
                <a:gd name="T1" fmla="*/ 66 h 77"/>
                <a:gd name="T2" fmla="*/ 1 w 92"/>
                <a:gd name="T3" fmla="*/ 66 h 77"/>
                <a:gd name="T4" fmla="*/ 92 w 92"/>
                <a:gd name="T5" fmla="*/ 14 h 77"/>
                <a:gd name="T6" fmla="*/ 5 w 92"/>
                <a:gd name="T7" fmla="*/ 0 h 77"/>
                <a:gd name="T8" fmla="*/ 0 w 92"/>
                <a:gd name="T9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7">
                  <a:moveTo>
                    <a:pt x="0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64" y="77"/>
                    <a:pt x="88" y="26"/>
                    <a:pt x="92" y="14"/>
                  </a:cubicBezTo>
                  <a:cubicBezTo>
                    <a:pt x="59" y="11"/>
                    <a:pt x="27" y="5"/>
                    <a:pt x="5" y="0"/>
                  </a:cubicBezTo>
                  <a:cubicBezTo>
                    <a:pt x="4" y="12"/>
                    <a:pt x="2" y="36"/>
                    <a:pt x="0" y="66"/>
                  </a:cubicBezTo>
                </a:path>
              </a:pathLst>
            </a:custGeom>
            <a:solidFill>
              <a:srgbClr val="477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6" name="Freeform 467">
              <a:extLst>
                <a:ext uri="{FF2B5EF4-FFF2-40B4-BE49-F238E27FC236}">
                  <a16:creationId xmlns:a16="http://schemas.microsoft.com/office/drawing/2014/main" id="{08443514-CF5E-47F6-9B90-BD42C6D6B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3157538"/>
              <a:ext cx="1000125" cy="1031875"/>
            </a:xfrm>
            <a:custGeom>
              <a:avLst/>
              <a:gdLst>
                <a:gd name="T0" fmla="*/ 234 w 356"/>
                <a:gd name="T1" fmla="*/ 59 h 368"/>
                <a:gd name="T2" fmla="*/ 234 w 356"/>
                <a:gd name="T3" fmla="*/ 60 h 368"/>
                <a:gd name="T4" fmla="*/ 231 w 356"/>
                <a:gd name="T5" fmla="*/ 360 h 368"/>
                <a:gd name="T6" fmla="*/ 337 w 356"/>
                <a:gd name="T7" fmla="*/ 346 h 368"/>
                <a:gd name="T8" fmla="*/ 356 w 356"/>
                <a:gd name="T9" fmla="*/ 61 h 368"/>
                <a:gd name="T10" fmla="*/ 354 w 356"/>
                <a:gd name="T11" fmla="*/ 61 h 368"/>
                <a:gd name="T12" fmla="*/ 294 w 356"/>
                <a:gd name="T13" fmla="*/ 1 h 368"/>
                <a:gd name="T14" fmla="*/ 207 w 356"/>
                <a:gd name="T15" fmla="*/ 7 h 368"/>
                <a:gd name="T16" fmla="*/ 110 w 356"/>
                <a:gd name="T17" fmla="*/ 0 h 368"/>
                <a:gd name="T18" fmla="*/ 19 w 356"/>
                <a:gd name="T19" fmla="*/ 52 h 368"/>
                <a:gd name="T20" fmla="*/ 18 w 356"/>
                <a:gd name="T21" fmla="*/ 52 h 368"/>
                <a:gd name="T22" fmla="*/ 0 w 356"/>
                <a:gd name="T23" fmla="*/ 347 h 368"/>
                <a:gd name="T24" fmla="*/ 99 w 356"/>
                <a:gd name="T25" fmla="*/ 359 h 368"/>
                <a:gd name="T26" fmla="*/ 100 w 356"/>
                <a:gd name="T27" fmla="*/ 359 h 368"/>
                <a:gd name="T28" fmla="*/ 125 w 356"/>
                <a:gd name="T29" fmla="*/ 59 h 368"/>
                <a:gd name="T30" fmla="*/ 234 w 356"/>
                <a:gd name="T31" fmla="*/ 5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368">
                  <a:moveTo>
                    <a:pt x="234" y="59"/>
                  </a:moveTo>
                  <a:cubicBezTo>
                    <a:pt x="234" y="60"/>
                    <a:pt x="234" y="60"/>
                    <a:pt x="234" y="60"/>
                  </a:cubicBezTo>
                  <a:cubicBezTo>
                    <a:pt x="238" y="87"/>
                    <a:pt x="233" y="286"/>
                    <a:pt x="231" y="360"/>
                  </a:cubicBezTo>
                  <a:cubicBezTo>
                    <a:pt x="288" y="366"/>
                    <a:pt x="337" y="346"/>
                    <a:pt x="337" y="346"/>
                  </a:cubicBezTo>
                  <a:cubicBezTo>
                    <a:pt x="343" y="298"/>
                    <a:pt x="351" y="151"/>
                    <a:pt x="356" y="61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4" y="61"/>
                    <a:pt x="303" y="56"/>
                    <a:pt x="294" y="1"/>
                  </a:cubicBezTo>
                  <a:cubicBezTo>
                    <a:pt x="267" y="4"/>
                    <a:pt x="236" y="7"/>
                    <a:pt x="207" y="7"/>
                  </a:cubicBezTo>
                  <a:cubicBezTo>
                    <a:pt x="180" y="7"/>
                    <a:pt x="144" y="4"/>
                    <a:pt x="110" y="0"/>
                  </a:cubicBezTo>
                  <a:cubicBezTo>
                    <a:pt x="106" y="12"/>
                    <a:pt x="82" y="63"/>
                    <a:pt x="19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0" y="160"/>
                    <a:pt x="0" y="347"/>
                    <a:pt x="0" y="347"/>
                  </a:cubicBezTo>
                  <a:cubicBezTo>
                    <a:pt x="26" y="368"/>
                    <a:pt x="99" y="359"/>
                    <a:pt x="99" y="359"/>
                  </a:cubicBezTo>
                  <a:cubicBezTo>
                    <a:pt x="100" y="359"/>
                    <a:pt x="100" y="359"/>
                    <a:pt x="100" y="359"/>
                  </a:cubicBezTo>
                  <a:cubicBezTo>
                    <a:pt x="109" y="271"/>
                    <a:pt x="125" y="59"/>
                    <a:pt x="125" y="59"/>
                  </a:cubicBezTo>
                  <a:cubicBezTo>
                    <a:pt x="162" y="65"/>
                    <a:pt x="205" y="62"/>
                    <a:pt x="234" y="59"/>
                  </a:cubicBezTo>
                </a:path>
              </a:pathLst>
            </a:custGeom>
            <a:solidFill>
              <a:srgbClr val="608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7" name="Freeform 468">
              <a:extLst>
                <a:ext uri="{FF2B5EF4-FFF2-40B4-BE49-F238E27FC236}">
                  <a16:creationId xmlns:a16="http://schemas.microsoft.com/office/drawing/2014/main" id="{708DB016-E44D-4485-8C93-83E843603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8438" y="3117850"/>
              <a:ext cx="947737" cy="58738"/>
            </a:xfrm>
            <a:custGeom>
              <a:avLst/>
              <a:gdLst>
                <a:gd name="T0" fmla="*/ 87 w 337"/>
                <a:gd name="T1" fmla="*/ 14 h 21"/>
                <a:gd name="T2" fmla="*/ 87 w 337"/>
                <a:gd name="T3" fmla="*/ 15 h 21"/>
                <a:gd name="T4" fmla="*/ 87 w 337"/>
                <a:gd name="T5" fmla="*/ 14 h 21"/>
                <a:gd name="T6" fmla="*/ 87 w 337"/>
                <a:gd name="T7" fmla="*/ 14 h 21"/>
                <a:gd name="T8" fmla="*/ 87 w 337"/>
                <a:gd name="T9" fmla="*/ 14 h 21"/>
                <a:gd name="T10" fmla="*/ 87 w 337"/>
                <a:gd name="T11" fmla="*/ 14 h 21"/>
                <a:gd name="T12" fmla="*/ 0 w 337"/>
                <a:gd name="T13" fmla="*/ 0 h 21"/>
                <a:gd name="T14" fmla="*/ 0 w 337"/>
                <a:gd name="T15" fmla="*/ 0 h 21"/>
                <a:gd name="T16" fmla="*/ 0 w 337"/>
                <a:gd name="T17" fmla="*/ 0 h 21"/>
                <a:gd name="T18" fmla="*/ 87 w 337"/>
                <a:gd name="T19" fmla="*/ 14 h 21"/>
                <a:gd name="T20" fmla="*/ 87 w 337"/>
                <a:gd name="T21" fmla="*/ 14 h 21"/>
                <a:gd name="T22" fmla="*/ 184 w 337"/>
                <a:gd name="T23" fmla="*/ 21 h 21"/>
                <a:gd name="T24" fmla="*/ 271 w 337"/>
                <a:gd name="T25" fmla="*/ 15 h 21"/>
                <a:gd name="T26" fmla="*/ 271 w 337"/>
                <a:gd name="T27" fmla="*/ 15 h 21"/>
                <a:gd name="T28" fmla="*/ 337 w 337"/>
                <a:gd name="T29" fmla="*/ 3 h 21"/>
                <a:gd name="T30" fmla="*/ 337 w 337"/>
                <a:gd name="T31" fmla="*/ 3 h 21"/>
                <a:gd name="T32" fmla="*/ 271 w 337"/>
                <a:gd name="T33" fmla="*/ 15 h 21"/>
                <a:gd name="T34" fmla="*/ 184 w 337"/>
                <a:gd name="T35" fmla="*/ 21 h 21"/>
                <a:gd name="T36" fmla="*/ 87 w 337"/>
                <a:gd name="T37" fmla="*/ 14 h 21"/>
                <a:gd name="T38" fmla="*/ 0 w 337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7" h="21">
                  <a:moveTo>
                    <a:pt x="87" y="14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4"/>
                  </a:cubicBezTo>
                  <a:moveTo>
                    <a:pt x="87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54" y="11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121" y="18"/>
                    <a:pt x="157" y="21"/>
                    <a:pt x="184" y="21"/>
                  </a:cubicBezTo>
                  <a:cubicBezTo>
                    <a:pt x="213" y="21"/>
                    <a:pt x="244" y="18"/>
                    <a:pt x="271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98" y="11"/>
                    <a:pt x="322" y="7"/>
                    <a:pt x="337" y="3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22" y="7"/>
                    <a:pt x="298" y="11"/>
                    <a:pt x="271" y="15"/>
                  </a:cubicBezTo>
                  <a:cubicBezTo>
                    <a:pt x="244" y="18"/>
                    <a:pt x="213" y="21"/>
                    <a:pt x="184" y="21"/>
                  </a:cubicBezTo>
                  <a:cubicBezTo>
                    <a:pt x="157" y="21"/>
                    <a:pt x="121" y="18"/>
                    <a:pt x="87" y="14"/>
                  </a:cubicBezTo>
                  <a:cubicBezTo>
                    <a:pt x="54" y="11"/>
                    <a:pt x="22" y="5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8" name="Freeform 469">
              <a:extLst>
                <a:ext uri="{FF2B5EF4-FFF2-40B4-BE49-F238E27FC236}">
                  <a16:creationId xmlns:a16="http://schemas.microsoft.com/office/drawing/2014/main" id="{47A47F87-530A-402B-B005-84371C17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3125788"/>
              <a:ext cx="185737" cy="73025"/>
            </a:xfrm>
            <a:custGeom>
              <a:avLst/>
              <a:gdLst>
                <a:gd name="T0" fmla="*/ 66 w 66"/>
                <a:gd name="T1" fmla="*/ 0 h 26"/>
                <a:gd name="T2" fmla="*/ 0 w 66"/>
                <a:gd name="T3" fmla="*/ 12 h 26"/>
                <a:gd name="T4" fmla="*/ 3 w 66"/>
                <a:gd name="T5" fmla="*/ 26 h 26"/>
                <a:gd name="T6" fmla="*/ 3 w 66"/>
                <a:gd name="T7" fmla="*/ 26 h 26"/>
                <a:gd name="T8" fmla="*/ 65 w 66"/>
                <a:gd name="T9" fmla="*/ 13 h 26"/>
                <a:gd name="T10" fmla="*/ 66 w 6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6">
                  <a:moveTo>
                    <a:pt x="66" y="0"/>
                  </a:moveTo>
                  <a:cubicBezTo>
                    <a:pt x="51" y="4"/>
                    <a:pt x="27" y="8"/>
                    <a:pt x="0" y="12"/>
                  </a:cubicBezTo>
                  <a:cubicBezTo>
                    <a:pt x="1" y="17"/>
                    <a:pt x="2" y="22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4" y="23"/>
                    <a:pt x="45" y="19"/>
                    <a:pt x="65" y="13"/>
                  </a:cubicBezTo>
                  <a:cubicBezTo>
                    <a:pt x="65" y="6"/>
                    <a:pt x="65" y="1"/>
                    <a:pt x="66" y="0"/>
                  </a:cubicBezTo>
                </a:path>
              </a:pathLst>
            </a:custGeom>
            <a:solidFill>
              <a:srgbClr val="3E5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9" name="Freeform 470">
              <a:extLst>
                <a:ext uri="{FF2B5EF4-FFF2-40B4-BE49-F238E27FC236}">
                  <a16:creationId xmlns:a16="http://schemas.microsoft.com/office/drawing/2014/main" id="{6665AF11-1A29-413F-8ABB-69C4D832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117850"/>
              <a:ext cx="244475" cy="73025"/>
            </a:xfrm>
            <a:custGeom>
              <a:avLst/>
              <a:gdLst>
                <a:gd name="T0" fmla="*/ 0 w 87"/>
                <a:gd name="T1" fmla="*/ 0 h 26"/>
                <a:gd name="T2" fmla="*/ 0 w 87"/>
                <a:gd name="T3" fmla="*/ 0 h 26"/>
                <a:gd name="T4" fmla="*/ 0 w 87"/>
                <a:gd name="T5" fmla="*/ 1 h 26"/>
                <a:gd name="T6" fmla="*/ 82 w 87"/>
                <a:gd name="T7" fmla="*/ 26 h 26"/>
                <a:gd name="T8" fmla="*/ 82 w 87"/>
                <a:gd name="T9" fmla="*/ 26 h 26"/>
                <a:gd name="T10" fmla="*/ 87 w 87"/>
                <a:gd name="T11" fmla="*/ 15 h 26"/>
                <a:gd name="T12" fmla="*/ 87 w 87"/>
                <a:gd name="T13" fmla="*/ 14 h 26"/>
                <a:gd name="T14" fmla="*/ 87 w 87"/>
                <a:gd name="T15" fmla="*/ 14 h 26"/>
                <a:gd name="T16" fmla="*/ 87 w 87"/>
                <a:gd name="T17" fmla="*/ 14 h 26"/>
                <a:gd name="T18" fmla="*/ 87 w 87"/>
                <a:gd name="T19" fmla="*/ 14 h 26"/>
                <a:gd name="T20" fmla="*/ 0 w 8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6" y="12"/>
                    <a:pt x="54" y="20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4" y="21"/>
                    <a:pt x="86" y="17"/>
                    <a:pt x="87" y="15"/>
                  </a:cubicBezTo>
                  <a:cubicBezTo>
                    <a:pt x="87" y="15"/>
                    <a:pt x="87" y="15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54" y="11"/>
                    <a:pt x="22" y="5"/>
                    <a:pt x="0" y="0"/>
                  </a:cubicBezTo>
                </a:path>
              </a:pathLst>
            </a:custGeom>
            <a:solidFill>
              <a:srgbClr val="3E5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0" name="Freeform 471">
              <a:extLst>
                <a:ext uri="{FF2B5EF4-FFF2-40B4-BE49-F238E27FC236}">
                  <a16:creationId xmlns:a16="http://schemas.microsoft.com/office/drawing/2014/main" id="{A5C74155-E69F-443B-9E3E-4E668C934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3157538"/>
              <a:ext cx="538162" cy="60325"/>
            </a:xfrm>
            <a:custGeom>
              <a:avLst/>
              <a:gdLst>
                <a:gd name="T0" fmla="*/ 5 w 192"/>
                <a:gd name="T1" fmla="*/ 0 h 22"/>
                <a:gd name="T2" fmla="*/ 5 w 192"/>
                <a:gd name="T3" fmla="*/ 0 h 22"/>
                <a:gd name="T4" fmla="*/ 5 w 192"/>
                <a:gd name="T5" fmla="*/ 0 h 22"/>
                <a:gd name="T6" fmla="*/ 5 w 192"/>
                <a:gd name="T7" fmla="*/ 0 h 22"/>
                <a:gd name="T8" fmla="*/ 5 w 192"/>
                <a:gd name="T9" fmla="*/ 0 h 22"/>
                <a:gd name="T10" fmla="*/ 5 w 192"/>
                <a:gd name="T11" fmla="*/ 1 h 22"/>
                <a:gd name="T12" fmla="*/ 0 w 192"/>
                <a:gd name="T13" fmla="*/ 12 h 22"/>
                <a:gd name="T14" fmla="*/ 103 w 192"/>
                <a:gd name="T15" fmla="*/ 22 h 22"/>
                <a:gd name="T16" fmla="*/ 192 w 192"/>
                <a:gd name="T17" fmla="*/ 15 h 22"/>
                <a:gd name="T18" fmla="*/ 189 w 192"/>
                <a:gd name="T19" fmla="*/ 1 h 22"/>
                <a:gd name="T20" fmla="*/ 189 w 192"/>
                <a:gd name="T21" fmla="*/ 1 h 22"/>
                <a:gd name="T22" fmla="*/ 102 w 192"/>
                <a:gd name="T23" fmla="*/ 7 h 22"/>
                <a:gd name="T24" fmla="*/ 5 w 192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2" y="7"/>
                    <a:pt x="0" y="12"/>
                  </a:cubicBezTo>
                  <a:cubicBezTo>
                    <a:pt x="33" y="18"/>
                    <a:pt x="68" y="22"/>
                    <a:pt x="103" y="22"/>
                  </a:cubicBezTo>
                  <a:cubicBezTo>
                    <a:pt x="133" y="22"/>
                    <a:pt x="163" y="19"/>
                    <a:pt x="192" y="15"/>
                  </a:cubicBezTo>
                  <a:cubicBezTo>
                    <a:pt x="191" y="11"/>
                    <a:pt x="190" y="6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62" y="4"/>
                    <a:pt x="131" y="7"/>
                    <a:pt x="102" y="7"/>
                  </a:cubicBezTo>
                  <a:cubicBezTo>
                    <a:pt x="75" y="7"/>
                    <a:pt x="39" y="4"/>
                    <a:pt x="5" y="0"/>
                  </a:cubicBezTo>
                </a:path>
              </a:pathLst>
            </a:custGeom>
            <a:solidFill>
              <a:srgbClr val="546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1" name="Freeform 472">
              <a:extLst>
                <a:ext uri="{FF2B5EF4-FFF2-40B4-BE49-F238E27FC236}">
                  <a16:creationId xmlns:a16="http://schemas.microsoft.com/office/drawing/2014/main" id="{A83FEBB6-9801-4FB0-8D15-6BADBD3F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1857375"/>
              <a:ext cx="1220787" cy="1319213"/>
            </a:xfrm>
            <a:custGeom>
              <a:avLst/>
              <a:gdLst>
                <a:gd name="T0" fmla="*/ 310 w 435"/>
                <a:gd name="T1" fmla="*/ 464 h 470"/>
                <a:gd name="T2" fmla="*/ 376 w 435"/>
                <a:gd name="T3" fmla="*/ 452 h 470"/>
                <a:gd name="T4" fmla="*/ 392 w 435"/>
                <a:gd name="T5" fmla="*/ 445 h 470"/>
                <a:gd name="T6" fmla="*/ 357 w 435"/>
                <a:gd name="T7" fmla="*/ 146 h 470"/>
                <a:gd name="T8" fmla="*/ 435 w 435"/>
                <a:gd name="T9" fmla="*/ 80 h 470"/>
                <a:gd name="T10" fmla="*/ 384 w 435"/>
                <a:gd name="T11" fmla="*/ 0 h 470"/>
                <a:gd name="T12" fmla="*/ 264 w 435"/>
                <a:gd name="T13" fmla="*/ 54 h 470"/>
                <a:gd name="T14" fmla="*/ 264 w 435"/>
                <a:gd name="T15" fmla="*/ 55 h 470"/>
                <a:gd name="T16" fmla="*/ 206 w 435"/>
                <a:gd name="T17" fmla="*/ 99 h 470"/>
                <a:gd name="T18" fmla="*/ 146 w 435"/>
                <a:gd name="T19" fmla="*/ 53 h 470"/>
                <a:gd name="T20" fmla="*/ 63 w 435"/>
                <a:gd name="T21" fmla="*/ 27 h 470"/>
                <a:gd name="T22" fmla="*/ 58 w 435"/>
                <a:gd name="T23" fmla="*/ 25 h 470"/>
                <a:gd name="T24" fmla="*/ 52 w 435"/>
                <a:gd name="T25" fmla="*/ 21 h 470"/>
                <a:gd name="T26" fmla="*/ 51 w 435"/>
                <a:gd name="T27" fmla="*/ 21 h 470"/>
                <a:gd name="T28" fmla="*/ 43 w 435"/>
                <a:gd name="T29" fmla="*/ 17 h 470"/>
                <a:gd name="T30" fmla="*/ 2 w 435"/>
                <a:gd name="T31" fmla="*/ 125 h 470"/>
                <a:gd name="T32" fmla="*/ 58 w 435"/>
                <a:gd name="T33" fmla="*/ 154 h 470"/>
                <a:gd name="T34" fmla="*/ 36 w 435"/>
                <a:gd name="T35" fmla="*/ 306 h 470"/>
                <a:gd name="T36" fmla="*/ 8 w 435"/>
                <a:gd name="T37" fmla="*/ 432 h 470"/>
                <a:gd name="T38" fmla="*/ 39 w 435"/>
                <a:gd name="T39" fmla="*/ 449 h 470"/>
                <a:gd name="T40" fmla="*/ 126 w 435"/>
                <a:gd name="T41" fmla="*/ 463 h 470"/>
                <a:gd name="T42" fmla="*/ 223 w 435"/>
                <a:gd name="T43" fmla="*/ 470 h 470"/>
                <a:gd name="T44" fmla="*/ 310 w 435"/>
                <a:gd name="T45" fmla="*/ 4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5" h="470">
                  <a:moveTo>
                    <a:pt x="310" y="464"/>
                  </a:moveTo>
                  <a:cubicBezTo>
                    <a:pt x="337" y="460"/>
                    <a:pt x="361" y="456"/>
                    <a:pt x="376" y="452"/>
                  </a:cubicBezTo>
                  <a:cubicBezTo>
                    <a:pt x="385" y="449"/>
                    <a:pt x="391" y="446"/>
                    <a:pt x="392" y="445"/>
                  </a:cubicBezTo>
                  <a:cubicBezTo>
                    <a:pt x="406" y="389"/>
                    <a:pt x="357" y="146"/>
                    <a:pt x="357" y="146"/>
                  </a:cubicBezTo>
                  <a:cubicBezTo>
                    <a:pt x="386" y="127"/>
                    <a:pt x="412" y="104"/>
                    <a:pt x="435" y="80"/>
                  </a:cubicBezTo>
                  <a:cubicBezTo>
                    <a:pt x="429" y="34"/>
                    <a:pt x="391" y="5"/>
                    <a:pt x="384" y="0"/>
                  </a:cubicBezTo>
                  <a:cubicBezTo>
                    <a:pt x="359" y="21"/>
                    <a:pt x="321" y="45"/>
                    <a:pt x="264" y="54"/>
                  </a:cubicBezTo>
                  <a:cubicBezTo>
                    <a:pt x="264" y="55"/>
                    <a:pt x="264" y="55"/>
                    <a:pt x="264" y="55"/>
                  </a:cubicBezTo>
                  <a:cubicBezTo>
                    <a:pt x="264" y="55"/>
                    <a:pt x="259" y="100"/>
                    <a:pt x="206" y="99"/>
                  </a:cubicBezTo>
                  <a:cubicBezTo>
                    <a:pt x="158" y="98"/>
                    <a:pt x="148" y="60"/>
                    <a:pt x="146" y="53"/>
                  </a:cubicBezTo>
                  <a:cubicBezTo>
                    <a:pt x="117" y="48"/>
                    <a:pt x="88" y="39"/>
                    <a:pt x="63" y="27"/>
                  </a:cubicBezTo>
                  <a:cubicBezTo>
                    <a:pt x="61" y="26"/>
                    <a:pt x="60" y="26"/>
                    <a:pt x="58" y="25"/>
                  </a:cubicBezTo>
                  <a:cubicBezTo>
                    <a:pt x="56" y="24"/>
                    <a:pt x="54" y="22"/>
                    <a:pt x="52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8" y="19"/>
                    <a:pt x="46" y="18"/>
                    <a:pt x="43" y="17"/>
                  </a:cubicBezTo>
                  <a:cubicBezTo>
                    <a:pt x="42" y="19"/>
                    <a:pt x="0" y="69"/>
                    <a:pt x="2" y="125"/>
                  </a:cubicBezTo>
                  <a:cubicBezTo>
                    <a:pt x="19" y="136"/>
                    <a:pt x="38" y="146"/>
                    <a:pt x="58" y="154"/>
                  </a:cubicBezTo>
                  <a:cubicBezTo>
                    <a:pt x="58" y="154"/>
                    <a:pt x="49" y="235"/>
                    <a:pt x="36" y="306"/>
                  </a:cubicBezTo>
                  <a:cubicBezTo>
                    <a:pt x="26" y="361"/>
                    <a:pt x="10" y="424"/>
                    <a:pt x="8" y="432"/>
                  </a:cubicBezTo>
                  <a:cubicBezTo>
                    <a:pt x="6" y="438"/>
                    <a:pt x="19" y="444"/>
                    <a:pt x="39" y="449"/>
                  </a:cubicBezTo>
                  <a:cubicBezTo>
                    <a:pt x="61" y="454"/>
                    <a:pt x="93" y="460"/>
                    <a:pt x="126" y="463"/>
                  </a:cubicBezTo>
                  <a:cubicBezTo>
                    <a:pt x="160" y="467"/>
                    <a:pt x="196" y="470"/>
                    <a:pt x="223" y="470"/>
                  </a:cubicBezTo>
                  <a:cubicBezTo>
                    <a:pt x="252" y="470"/>
                    <a:pt x="283" y="467"/>
                    <a:pt x="310" y="464"/>
                  </a:cubicBezTo>
                </a:path>
              </a:pathLst>
            </a:custGeom>
            <a:solidFill>
              <a:srgbClr val="1B7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2" name="Freeform 473">
              <a:extLst>
                <a:ext uri="{FF2B5EF4-FFF2-40B4-BE49-F238E27FC236}">
                  <a16:creationId xmlns:a16="http://schemas.microsoft.com/office/drawing/2014/main" id="{C7B28FE1-E1F2-4DA4-AD32-8E40A5E3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17537"/>
              <a:ext cx="1620837" cy="960438"/>
            </a:xfrm>
            <a:custGeom>
              <a:avLst/>
              <a:gdLst>
                <a:gd name="T0" fmla="*/ 29 w 577"/>
                <a:gd name="T1" fmla="*/ 222 h 342"/>
                <a:gd name="T2" fmla="*/ 51 w 577"/>
                <a:gd name="T3" fmla="*/ 161 h 342"/>
                <a:gd name="T4" fmla="*/ 76 w 577"/>
                <a:gd name="T5" fmla="*/ 123 h 342"/>
                <a:gd name="T6" fmla="*/ 74 w 577"/>
                <a:gd name="T7" fmla="*/ 86 h 342"/>
                <a:gd name="T8" fmla="*/ 101 w 577"/>
                <a:gd name="T9" fmla="*/ 73 h 342"/>
                <a:gd name="T10" fmla="*/ 113 w 577"/>
                <a:gd name="T11" fmla="*/ 50 h 342"/>
                <a:gd name="T12" fmla="*/ 185 w 577"/>
                <a:gd name="T13" fmla="*/ 44 h 342"/>
                <a:gd name="T14" fmla="*/ 222 w 577"/>
                <a:gd name="T15" fmla="*/ 7 h 342"/>
                <a:gd name="T16" fmla="*/ 281 w 577"/>
                <a:gd name="T17" fmla="*/ 35 h 342"/>
                <a:gd name="T18" fmla="*/ 330 w 577"/>
                <a:gd name="T19" fmla="*/ 6 h 342"/>
                <a:gd name="T20" fmla="*/ 378 w 577"/>
                <a:gd name="T21" fmla="*/ 52 h 342"/>
                <a:gd name="T22" fmla="*/ 430 w 577"/>
                <a:gd name="T23" fmla="*/ 41 h 342"/>
                <a:gd name="T24" fmla="*/ 460 w 577"/>
                <a:gd name="T25" fmla="*/ 96 h 342"/>
                <a:gd name="T26" fmla="*/ 519 w 577"/>
                <a:gd name="T27" fmla="*/ 109 h 342"/>
                <a:gd name="T28" fmla="*/ 511 w 577"/>
                <a:gd name="T29" fmla="*/ 147 h 342"/>
                <a:gd name="T30" fmla="*/ 542 w 577"/>
                <a:gd name="T31" fmla="*/ 161 h 342"/>
                <a:gd name="T32" fmla="*/ 532 w 577"/>
                <a:gd name="T33" fmla="*/ 191 h 342"/>
                <a:gd name="T34" fmla="*/ 556 w 577"/>
                <a:gd name="T35" fmla="*/ 211 h 342"/>
                <a:gd name="T36" fmla="*/ 548 w 577"/>
                <a:gd name="T37" fmla="*/ 248 h 342"/>
                <a:gd name="T38" fmla="*/ 556 w 577"/>
                <a:gd name="T39" fmla="*/ 308 h 342"/>
                <a:gd name="T40" fmla="*/ 556 w 577"/>
                <a:gd name="T41" fmla="*/ 310 h 342"/>
                <a:gd name="T42" fmla="*/ 521 w 577"/>
                <a:gd name="T43" fmla="*/ 319 h 342"/>
                <a:gd name="T44" fmla="*/ 521 w 577"/>
                <a:gd name="T45" fmla="*/ 318 h 342"/>
                <a:gd name="T46" fmla="*/ 502 w 577"/>
                <a:gd name="T47" fmla="*/ 258 h 342"/>
                <a:gd name="T48" fmla="*/ 484 w 577"/>
                <a:gd name="T49" fmla="*/ 208 h 342"/>
                <a:gd name="T50" fmla="*/ 468 w 577"/>
                <a:gd name="T51" fmla="*/ 185 h 342"/>
                <a:gd name="T52" fmla="*/ 445 w 577"/>
                <a:gd name="T53" fmla="*/ 171 h 342"/>
                <a:gd name="T54" fmla="*/ 417 w 577"/>
                <a:gd name="T55" fmla="*/ 168 h 342"/>
                <a:gd name="T56" fmla="*/ 393 w 577"/>
                <a:gd name="T57" fmla="*/ 149 h 342"/>
                <a:gd name="T58" fmla="*/ 371 w 577"/>
                <a:gd name="T59" fmla="*/ 158 h 342"/>
                <a:gd name="T60" fmla="*/ 339 w 577"/>
                <a:gd name="T61" fmla="*/ 131 h 342"/>
                <a:gd name="T62" fmla="*/ 277 w 577"/>
                <a:gd name="T63" fmla="*/ 140 h 342"/>
                <a:gd name="T64" fmla="*/ 242 w 577"/>
                <a:gd name="T65" fmla="*/ 164 h 342"/>
                <a:gd name="T66" fmla="*/ 207 w 577"/>
                <a:gd name="T67" fmla="*/ 157 h 342"/>
                <a:gd name="T68" fmla="*/ 183 w 577"/>
                <a:gd name="T69" fmla="*/ 183 h 342"/>
                <a:gd name="T70" fmla="*/ 139 w 577"/>
                <a:gd name="T71" fmla="*/ 171 h 342"/>
                <a:gd name="T72" fmla="*/ 124 w 577"/>
                <a:gd name="T73" fmla="*/ 200 h 342"/>
                <a:gd name="T74" fmla="*/ 91 w 577"/>
                <a:gd name="T75" fmla="*/ 195 h 342"/>
                <a:gd name="T76" fmla="*/ 80 w 577"/>
                <a:gd name="T77" fmla="*/ 233 h 342"/>
                <a:gd name="T78" fmla="*/ 95 w 577"/>
                <a:gd name="T79" fmla="*/ 275 h 342"/>
                <a:gd name="T80" fmla="*/ 82 w 577"/>
                <a:gd name="T81" fmla="*/ 298 h 342"/>
                <a:gd name="T82" fmla="*/ 84 w 577"/>
                <a:gd name="T83" fmla="*/ 341 h 342"/>
                <a:gd name="T84" fmla="*/ 83 w 577"/>
                <a:gd name="T85" fmla="*/ 342 h 342"/>
                <a:gd name="T86" fmla="*/ 43 w 577"/>
                <a:gd name="T87" fmla="*/ 336 h 342"/>
                <a:gd name="T88" fmla="*/ 43 w 577"/>
                <a:gd name="T89" fmla="*/ 335 h 342"/>
                <a:gd name="T90" fmla="*/ 48 w 577"/>
                <a:gd name="T91" fmla="*/ 306 h 342"/>
                <a:gd name="T92" fmla="*/ 33 w 577"/>
                <a:gd name="T93" fmla="*/ 283 h 342"/>
                <a:gd name="T94" fmla="*/ 29 w 577"/>
                <a:gd name="T95" fmla="*/ 2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7" h="342">
                  <a:moveTo>
                    <a:pt x="29" y="222"/>
                  </a:moveTo>
                  <a:cubicBezTo>
                    <a:pt x="0" y="169"/>
                    <a:pt x="51" y="161"/>
                    <a:pt x="51" y="161"/>
                  </a:cubicBezTo>
                  <a:cubicBezTo>
                    <a:pt x="43" y="125"/>
                    <a:pt x="76" y="123"/>
                    <a:pt x="76" y="123"/>
                  </a:cubicBezTo>
                  <a:cubicBezTo>
                    <a:pt x="76" y="123"/>
                    <a:pt x="55" y="110"/>
                    <a:pt x="74" y="86"/>
                  </a:cubicBezTo>
                  <a:cubicBezTo>
                    <a:pt x="83" y="74"/>
                    <a:pt x="93" y="71"/>
                    <a:pt x="101" y="73"/>
                  </a:cubicBezTo>
                  <a:cubicBezTo>
                    <a:pt x="102" y="67"/>
                    <a:pt x="105" y="59"/>
                    <a:pt x="113" y="50"/>
                  </a:cubicBezTo>
                  <a:cubicBezTo>
                    <a:pt x="140" y="19"/>
                    <a:pt x="185" y="44"/>
                    <a:pt x="185" y="44"/>
                  </a:cubicBezTo>
                  <a:cubicBezTo>
                    <a:pt x="185" y="44"/>
                    <a:pt x="185" y="14"/>
                    <a:pt x="222" y="7"/>
                  </a:cubicBezTo>
                  <a:cubicBezTo>
                    <a:pt x="266" y="0"/>
                    <a:pt x="281" y="35"/>
                    <a:pt x="281" y="35"/>
                  </a:cubicBezTo>
                  <a:cubicBezTo>
                    <a:pt x="281" y="35"/>
                    <a:pt x="292" y="0"/>
                    <a:pt x="330" y="6"/>
                  </a:cubicBezTo>
                  <a:cubicBezTo>
                    <a:pt x="374" y="13"/>
                    <a:pt x="378" y="52"/>
                    <a:pt x="378" y="52"/>
                  </a:cubicBezTo>
                  <a:cubicBezTo>
                    <a:pt x="378" y="52"/>
                    <a:pt x="392" y="25"/>
                    <a:pt x="430" y="41"/>
                  </a:cubicBezTo>
                  <a:cubicBezTo>
                    <a:pt x="468" y="56"/>
                    <a:pt x="460" y="96"/>
                    <a:pt x="460" y="96"/>
                  </a:cubicBezTo>
                  <a:cubicBezTo>
                    <a:pt x="460" y="96"/>
                    <a:pt x="501" y="76"/>
                    <a:pt x="519" y="109"/>
                  </a:cubicBezTo>
                  <a:cubicBezTo>
                    <a:pt x="533" y="134"/>
                    <a:pt x="511" y="147"/>
                    <a:pt x="511" y="147"/>
                  </a:cubicBezTo>
                  <a:cubicBezTo>
                    <a:pt x="511" y="147"/>
                    <a:pt x="531" y="142"/>
                    <a:pt x="542" y="161"/>
                  </a:cubicBezTo>
                  <a:cubicBezTo>
                    <a:pt x="554" y="179"/>
                    <a:pt x="532" y="191"/>
                    <a:pt x="532" y="191"/>
                  </a:cubicBezTo>
                  <a:cubicBezTo>
                    <a:pt x="532" y="191"/>
                    <a:pt x="549" y="192"/>
                    <a:pt x="556" y="211"/>
                  </a:cubicBezTo>
                  <a:cubicBezTo>
                    <a:pt x="564" y="229"/>
                    <a:pt x="548" y="248"/>
                    <a:pt x="548" y="248"/>
                  </a:cubicBezTo>
                  <a:cubicBezTo>
                    <a:pt x="577" y="268"/>
                    <a:pt x="556" y="308"/>
                    <a:pt x="556" y="308"/>
                  </a:cubicBezTo>
                  <a:cubicBezTo>
                    <a:pt x="556" y="310"/>
                    <a:pt x="556" y="310"/>
                    <a:pt x="556" y="310"/>
                  </a:cubicBezTo>
                  <a:cubicBezTo>
                    <a:pt x="541" y="304"/>
                    <a:pt x="529" y="311"/>
                    <a:pt x="521" y="319"/>
                  </a:cubicBezTo>
                  <a:cubicBezTo>
                    <a:pt x="521" y="318"/>
                    <a:pt x="521" y="318"/>
                    <a:pt x="521" y="318"/>
                  </a:cubicBezTo>
                  <a:cubicBezTo>
                    <a:pt x="521" y="318"/>
                    <a:pt x="495" y="291"/>
                    <a:pt x="502" y="258"/>
                  </a:cubicBezTo>
                  <a:cubicBezTo>
                    <a:pt x="502" y="258"/>
                    <a:pt x="471" y="237"/>
                    <a:pt x="484" y="208"/>
                  </a:cubicBezTo>
                  <a:cubicBezTo>
                    <a:pt x="474" y="207"/>
                    <a:pt x="463" y="200"/>
                    <a:pt x="468" y="185"/>
                  </a:cubicBezTo>
                  <a:cubicBezTo>
                    <a:pt x="468" y="185"/>
                    <a:pt x="452" y="187"/>
                    <a:pt x="445" y="171"/>
                  </a:cubicBezTo>
                  <a:cubicBezTo>
                    <a:pt x="438" y="172"/>
                    <a:pt x="429" y="172"/>
                    <a:pt x="417" y="168"/>
                  </a:cubicBezTo>
                  <a:cubicBezTo>
                    <a:pt x="406" y="165"/>
                    <a:pt x="398" y="157"/>
                    <a:pt x="393" y="149"/>
                  </a:cubicBezTo>
                  <a:cubicBezTo>
                    <a:pt x="388" y="155"/>
                    <a:pt x="381" y="160"/>
                    <a:pt x="371" y="158"/>
                  </a:cubicBezTo>
                  <a:cubicBezTo>
                    <a:pt x="347" y="154"/>
                    <a:pt x="339" y="131"/>
                    <a:pt x="339" y="131"/>
                  </a:cubicBezTo>
                  <a:cubicBezTo>
                    <a:pt x="339" y="131"/>
                    <a:pt x="322" y="163"/>
                    <a:pt x="277" y="140"/>
                  </a:cubicBezTo>
                  <a:cubicBezTo>
                    <a:pt x="277" y="140"/>
                    <a:pt x="266" y="161"/>
                    <a:pt x="242" y="164"/>
                  </a:cubicBezTo>
                  <a:cubicBezTo>
                    <a:pt x="226" y="167"/>
                    <a:pt x="213" y="161"/>
                    <a:pt x="207" y="157"/>
                  </a:cubicBezTo>
                  <a:cubicBezTo>
                    <a:pt x="204" y="166"/>
                    <a:pt x="197" y="177"/>
                    <a:pt x="183" y="183"/>
                  </a:cubicBezTo>
                  <a:cubicBezTo>
                    <a:pt x="156" y="194"/>
                    <a:pt x="139" y="171"/>
                    <a:pt x="139" y="171"/>
                  </a:cubicBezTo>
                  <a:cubicBezTo>
                    <a:pt x="139" y="171"/>
                    <a:pt x="143" y="192"/>
                    <a:pt x="124" y="200"/>
                  </a:cubicBezTo>
                  <a:cubicBezTo>
                    <a:pt x="105" y="208"/>
                    <a:pt x="91" y="195"/>
                    <a:pt x="91" y="195"/>
                  </a:cubicBezTo>
                  <a:cubicBezTo>
                    <a:pt x="91" y="196"/>
                    <a:pt x="101" y="218"/>
                    <a:pt x="80" y="233"/>
                  </a:cubicBezTo>
                  <a:cubicBezTo>
                    <a:pt x="80" y="233"/>
                    <a:pt x="97" y="249"/>
                    <a:pt x="95" y="275"/>
                  </a:cubicBezTo>
                  <a:cubicBezTo>
                    <a:pt x="93" y="301"/>
                    <a:pt x="82" y="298"/>
                    <a:pt x="82" y="298"/>
                  </a:cubicBezTo>
                  <a:cubicBezTo>
                    <a:pt x="82" y="298"/>
                    <a:pt x="95" y="319"/>
                    <a:pt x="84" y="341"/>
                  </a:cubicBezTo>
                  <a:cubicBezTo>
                    <a:pt x="83" y="342"/>
                    <a:pt x="83" y="342"/>
                    <a:pt x="83" y="342"/>
                  </a:cubicBezTo>
                  <a:cubicBezTo>
                    <a:pt x="75" y="336"/>
                    <a:pt x="58" y="328"/>
                    <a:pt x="43" y="336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31" y="321"/>
                    <a:pt x="48" y="306"/>
                    <a:pt x="48" y="306"/>
                  </a:cubicBezTo>
                  <a:cubicBezTo>
                    <a:pt x="23" y="302"/>
                    <a:pt x="33" y="283"/>
                    <a:pt x="33" y="283"/>
                  </a:cubicBezTo>
                  <a:cubicBezTo>
                    <a:pt x="3" y="260"/>
                    <a:pt x="29" y="222"/>
                    <a:pt x="29" y="222"/>
                  </a:cubicBezTo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3" name="Freeform 474">
              <a:extLst>
                <a:ext uri="{FF2B5EF4-FFF2-40B4-BE49-F238E27FC236}">
                  <a16:creationId xmlns:a16="http://schemas.microsoft.com/office/drawing/2014/main" id="{921876F6-0ECE-42D6-8D24-BFE78BF7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377950"/>
              <a:ext cx="798512" cy="830263"/>
            </a:xfrm>
            <a:custGeom>
              <a:avLst/>
              <a:gdLst>
                <a:gd name="T0" fmla="*/ 43 w 284"/>
                <a:gd name="T1" fmla="*/ 73 h 296"/>
                <a:gd name="T2" fmla="*/ 6 w 284"/>
                <a:gd name="T3" fmla="*/ 69 h 296"/>
                <a:gd name="T4" fmla="*/ 38 w 284"/>
                <a:gd name="T5" fmla="*/ 97 h 296"/>
                <a:gd name="T6" fmla="*/ 79 w 284"/>
                <a:gd name="T7" fmla="*/ 125 h 296"/>
                <a:gd name="T8" fmla="*/ 243 w 284"/>
                <a:gd name="T9" fmla="*/ 296 h 296"/>
                <a:gd name="T10" fmla="*/ 284 w 284"/>
                <a:gd name="T11" fmla="*/ 188 h 296"/>
                <a:gd name="T12" fmla="*/ 231 w 284"/>
                <a:gd name="T13" fmla="*/ 154 h 296"/>
                <a:gd name="T14" fmla="*/ 200 w 284"/>
                <a:gd name="T15" fmla="*/ 133 h 296"/>
                <a:gd name="T16" fmla="*/ 174 w 284"/>
                <a:gd name="T17" fmla="*/ 114 h 296"/>
                <a:gd name="T18" fmla="*/ 122 w 284"/>
                <a:gd name="T19" fmla="*/ 65 h 296"/>
                <a:gd name="T20" fmla="*/ 108 w 284"/>
                <a:gd name="T21" fmla="*/ 15 h 296"/>
                <a:gd name="T22" fmla="*/ 98 w 284"/>
                <a:gd name="T23" fmla="*/ 56 h 296"/>
                <a:gd name="T24" fmla="*/ 45 w 284"/>
                <a:gd name="T25" fmla="*/ 7 h 296"/>
                <a:gd name="T26" fmla="*/ 64 w 284"/>
                <a:gd name="T27" fmla="*/ 53 h 296"/>
                <a:gd name="T28" fmla="*/ 17 w 284"/>
                <a:gd name="T29" fmla="*/ 31 h 296"/>
                <a:gd name="T30" fmla="*/ 43 w 284"/>
                <a:gd name="T31" fmla="*/ 7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296">
                  <a:moveTo>
                    <a:pt x="43" y="73"/>
                  </a:moveTo>
                  <a:cubicBezTo>
                    <a:pt x="41" y="73"/>
                    <a:pt x="9" y="61"/>
                    <a:pt x="6" y="69"/>
                  </a:cubicBezTo>
                  <a:cubicBezTo>
                    <a:pt x="0" y="83"/>
                    <a:pt x="38" y="97"/>
                    <a:pt x="38" y="97"/>
                  </a:cubicBezTo>
                  <a:cubicBezTo>
                    <a:pt x="38" y="97"/>
                    <a:pt x="50" y="129"/>
                    <a:pt x="79" y="125"/>
                  </a:cubicBezTo>
                  <a:cubicBezTo>
                    <a:pt x="79" y="125"/>
                    <a:pt x="132" y="228"/>
                    <a:pt x="243" y="296"/>
                  </a:cubicBezTo>
                  <a:cubicBezTo>
                    <a:pt x="241" y="240"/>
                    <a:pt x="283" y="190"/>
                    <a:pt x="284" y="188"/>
                  </a:cubicBezTo>
                  <a:cubicBezTo>
                    <a:pt x="268" y="178"/>
                    <a:pt x="250" y="167"/>
                    <a:pt x="231" y="154"/>
                  </a:cubicBezTo>
                  <a:cubicBezTo>
                    <a:pt x="221" y="148"/>
                    <a:pt x="210" y="141"/>
                    <a:pt x="200" y="133"/>
                  </a:cubicBezTo>
                  <a:cubicBezTo>
                    <a:pt x="190" y="126"/>
                    <a:pt x="182" y="120"/>
                    <a:pt x="174" y="114"/>
                  </a:cubicBezTo>
                  <a:cubicBezTo>
                    <a:pt x="137" y="85"/>
                    <a:pt x="122" y="65"/>
                    <a:pt x="122" y="65"/>
                  </a:cubicBezTo>
                  <a:cubicBezTo>
                    <a:pt x="122" y="65"/>
                    <a:pt x="119" y="19"/>
                    <a:pt x="108" y="15"/>
                  </a:cubicBezTo>
                  <a:cubicBezTo>
                    <a:pt x="98" y="12"/>
                    <a:pt x="93" y="45"/>
                    <a:pt x="98" y="56"/>
                  </a:cubicBezTo>
                  <a:cubicBezTo>
                    <a:pt x="98" y="56"/>
                    <a:pt x="56" y="0"/>
                    <a:pt x="45" y="7"/>
                  </a:cubicBezTo>
                  <a:cubicBezTo>
                    <a:pt x="34" y="13"/>
                    <a:pt x="64" y="53"/>
                    <a:pt x="64" y="53"/>
                  </a:cubicBezTo>
                  <a:cubicBezTo>
                    <a:pt x="64" y="53"/>
                    <a:pt x="24" y="22"/>
                    <a:pt x="17" y="31"/>
                  </a:cubicBezTo>
                  <a:cubicBezTo>
                    <a:pt x="11" y="40"/>
                    <a:pt x="41" y="72"/>
                    <a:pt x="43" y="73"/>
                  </a:cubicBezTo>
                </a:path>
              </a:pathLst>
            </a:custGeom>
            <a:solidFill>
              <a:srgbClr val="C98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4" name="Freeform 475">
              <a:extLst>
                <a:ext uri="{FF2B5EF4-FFF2-40B4-BE49-F238E27FC236}">
                  <a16:creationId xmlns:a16="http://schemas.microsoft.com/office/drawing/2014/main" id="{D8D79E87-CC54-4FBE-ADB8-952528846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1857375"/>
              <a:ext cx="1212850" cy="1319213"/>
            </a:xfrm>
            <a:custGeom>
              <a:avLst/>
              <a:gdLst>
                <a:gd name="T0" fmla="*/ 48 w 432"/>
                <a:gd name="T1" fmla="*/ 21 h 470"/>
                <a:gd name="T2" fmla="*/ 49 w 432"/>
                <a:gd name="T3" fmla="*/ 21 h 470"/>
                <a:gd name="T4" fmla="*/ 55 w 432"/>
                <a:gd name="T5" fmla="*/ 25 h 470"/>
                <a:gd name="T6" fmla="*/ 60 w 432"/>
                <a:gd name="T7" fmla="*/ 27 h 470"/>
                <a:gd name="T8" fmla="*/ 143 w 432"/>
                <a:gd name="T9" fmla="*/ 53 h 470"/>
                <a:gd name="T10" fmla="*/ 203 w 432"/>
                <a:gd name="T11" fmla="*/ 99 h 470"/>
                <a:gd name="T12" fmla="*/ 261 w 432"/>
                <a:gd name="T13" fmla="*/ 55 h 470"/>
                <a:gd name="T14" fmla="*/ 261 w 432"/>
                <a:gd name="T15" fmla="*/ 54 h 470"/>
                <a:gd name="T16" fmla="*/ 381 w 432"/>
                <a:gd name="T17" fmla="*/ 0 h 470"/>
                <a:gd name="T18" fmla="*/ 432 w 432"/>
                <a:gd name="T19" fmla="*/ 80 h 470"/>
                <a:gd name="T20" fmla="*/ 354 w 432"/>
                <a:gd name="T21" fmla="*/ 146 h 470"/>
                <a:gd name="T22" fmla="*/ 389 w 432"/>
                <a:gd name="T23" fmla="*/ 445 h 470"/>
                <a:gd name="T24" fmla="*/ 373 w 432"/>
                <a:gd name="T25" fmla="*/ 452 h 470"/>
                <a:gd name="T26" fmla="*/ 307 w 432"/>
                <a:gd name="T27" fmla="*/ 464 h 470"/>
                <a:gd name="T28" fmla="*/ 220 w 432"/>
                <a:gd name="T29" fmla="*/ 470 h 470"/>
                <a:gd name="T30" fmla="*/ 123 w 432"/>
                <a:gd name="T31" fmla="*/ 463 h 470"/>
                <a:gd name="T32" fmla="*/ 36 w 432"/>
                <a:gd name="T33" fmla="*/ 449 h 470"/>
                <a:gd name="T34" fmla="*/ 5 w 432"/>
                <a:gd name="T35" fmla="*/ 432 h 470"/>
                <a:gd name="T36" fmla="*/ 33 w 432"/>
                <a:gd name="T37" fmla="*/ 306 h 470"/>
                <a:gd name="T38" fmla="*/ 54 w 432"/>
                <a:gd name="T39" fmla="*/ 164 h 470"/>
                <a:gd name="T40" fmla="*/ 52 w 432"/>
                <a:gd name="T41" fmla="*/ 136 h 470"/>
                <a:gd name="T42" fmla="*/ 0 w 432"/>
                <a:gd name="T43" fmla="*/ 108 h 470"/>
                <a:gd name="T44" fmla="*/ 40 w 432"/>
                <a:gd name="T45" fmla="*/ 17 h 470"/>
                <a:gd name="T46" fmla="*/ 48 w 432"/>
                <a:gd name="T47" fmla="*/ 2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2" h="470">
                  <a:moveTo>
                    <a:pt x="48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51" y="22"/>
                    <a:pt x="53" y="24"/>
                    <a:pt x="55" y="25"/>
                  </a:cubicBezTo>
                  <a:cubicBezTo>
                    <a:pt x="57" y="26"/>
                    <a:pt x="58" y="26"/>
                    <a:pt x="60" y="27"/>
                  </a:cubicBezTo>
                  <a:cubicBezTo>
                    <a:pt x="85" y="39"/>
                    <a:pt x="114" y="48"/>
                    <a:pt x="143" y="53"/>
                  </a:cubicBezTo>
                  <a:cubicBezTo>
                    <a:pt x="145" y="60"/>
                    <a:pt x="155" y="98"/>
                    <a:pt x="203" y="99"/>
                  </a:cubicBezTo>
                  <a:cubicBezTo>
                    <a:pt x="256" y="100"/>
                    <a:pt x="261" y="55"/>
                    <a:pt x="261" y="55"/>
                  </a:cubicBezTo>
                  <a:cubicBezTo>
                    <a:pt x="261" y="54"/>
                    <a:pt x="261" y="54"/>
                    <a:pt x="261" y="54"/>
                  </a:cubicBezTo>
                  <a:cubicBezTo>
                    <a:pt x="318" y="45"/>
                    <a:pt x="356" y="21"/>
                    <a:pt x="381" y="0"/>
                  </a:cubicBezTo>
                  <a:cubicBezTo>
                    <a:pt x="388" y="5"/>
                    <a:pt x="426" y="34"/>
                    <a:pt x="432" y="80"/>
                  </a:cubicBezTo>
                  <a:cubicBezTo>
                    <a:pt x="409" y="104"/>
                    <a:pt x="383" y="127"/>
                    <a:pt x="354" y="146"/>
                  </a:cubicBezTo>
                  <a:cubicBezTo>
                    <a:pt x="354" y="146"/>
                    <a:pt x="403" y="389"/>
                    <a:pt x="389" y="445"/>
                  </a:cubicBezTo>
                  <a:cubicBezTo>
                    <a:pt x="388" y="446"/>
                    <a:pt x="382" y="449"/>
                    <a:pt x="373" y="452"/>
                  </a:cubicBezTo>
                  <a:cubicBezTo>
                    <a:pt x="358" y="456"/>
                    <a:pt x="334" y="460"/>
                    <a:pt x="307" y="464"/>
                  </a:cubicBezTo>
                  <a:cubicBezTo>
                    <a:pt x="280" y="467"/>
                    <a:pt x="249" y="470"/>
                    <a:pt x="220" y="470"/>
                  </a:cubicBezTo>
                  <a:cubicBezTo>
                    <a:pt x="193" y="470"/>
                    <a:pt x="157" y="467"/>
                    <a:pt x="123" y="463"/>
                  </a:cubicBezTo>
                  <a:cubicBezTo>
                    <a:pt x="90" y="460"/>
                    <a:pt x="58" y="454"/>
                    <a:pt x="36" y="449"/>
                  </a:cubicBezTo>
                  <a:cubicBezTo>
                    <a:pt x="16" y="444"/>
                    <a:pt x="3" y="438"/>
                    <a:pt x="5" y="432"/>
                  </a:cubicBezTo>
                  <a:cubicBezTo>
                    <a:pt x="7" y="424"/>
                    <a:pt x="23" y="361"/>
                    <a:pt x="33" y="306"/>
                  </a:cubicBezTo>
                  <a:cubicBezTo>
                    <a:pt x="43" y="249"/>
                    <a:pt x="51" y="187"/>
                    <a:pt x="54" y="164"/>
                  </a:cubicBezTo>
                  <a:cubicBezTo>
                    <a:pt x="59" y="150"/>
                    <a:pt x="63" y="138"/>
                    <a:pt x="52" y="136"/>
                  </a:cubicBezTo>
                  <a:cubicBezTo>
                    <a:pt x="34" y="128"/>
                    <a:pt x="16" y="118"/>
                    <a:pt x="0" y="108"/>
                  </a:cubicBezTo>
                  <a:cubicBezTo>
                    <a:pt x="6" y="59"/>
                    <a:pt x="39" y="19"/>
                    <a:pt x="40" y="17"/>
                  </a:cubicBezTo>
                  <a:cubicBezTo>
                    <a:pt x="43" y="18"/>
                    <a:pt x="45" y="19"/>
                    <a:pt x="48" y="21"/>
                  </a:cubicBezTo>
                </a:path>
              </a:pathLst>
            </a:custGeom>
            <a:solidFill>
              <a:srgbClr val="1B7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5" name="Freeform 476">
              <a:extLst>
                <a:ext uri="{FF2B5EF4-FFF2-40B4-BE49-F238E27FC236}">
                  <a16:creationId xmlns:a16="http://schemas.microsoft.com/office/drawing/2014/main" id="{3F336ED8-9AC2-4406-9A83-5BCAF55AE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1765300"/>
              <a:ext cx="441325" cy="442913"/>
            </a:xfrm>
            <a:custGeom>
              <a:avLst/>
              <a:gdLst>
                <a:gd name="T0" fmla="*/ 0 w 157"/>
                <a:gd name="T1" fmla="*/ 0 h 158"/>
                <a:gd name="T2" fmla="*/ 157 w 157"/>
                <a:gd name="T3" fmla="*/ 158 h 158"/>
                <a:gd name="T4" fmla="*/ 0 w 157"/>
                <a:gd name="T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58">
                  <a:moveTo>
                    <a:pt x="0" y="0"/>
                  </a:moveTo>
                  <a:cubicBezTo>
                    <a:pt x="19" y="30"/>
                    <a:pt x="70" y="105"/>
                    <a:pt x="157" y="158"/>
                  </a:cubicBezTo>
                  <a:cubicBezTo>
                    <a:pt x="70" y="105"/>
                    <a:pt x="19" y="3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6" name="Freeform 477">
              <a:extLst>
                <a:ext uri="{FF2B5EF4-FFF2-40B4-BE49-F238E27FC236}">
                  <a16:creationId xmlns:a16="http://schemas.microsoft.com/office/drawing/2014/main" id="{080FD71D-0E46-493A-9072-068D24EF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0" y="2160588"/>
              <a:ext cx="168275" cy="157163"/>
            </a:xfrm>
            <a:custGeom>
              <a:avLst/>
              <a:gdLst>
                <a:gd name="T0" fmla="*/ 1 w 60"/>
                <a:gd name="T1" fmla="*/ 0 h 56"/>
                <a:gd name="T2" fmla="*/ 0 w 60"/>
                <a:gd name="T3" fmla="*/ 14 h 56"/>
                <a:gd name="T4" fmla="*/ 0 w 60"/>
                <a:gd name="T5" fmla="*/ 17 h 56"/>
                <a:gd name="T6" fmla="*/ 0 w 60"/>
                <a:gd name="T7" fmla="*/ 17 h 56"/>
                <a:gd name="T8" fmla="*/ 56 w 60"/>
                <a:gd name="T9" fmla="*/ 46 h 56"/>
                <a:gd name="T10" fmla="*/ 56 w 60"/>
                <a:gd name="T11" fmla="*/ 46 h 56"/>
                <a:gd name="T12" fmla="*/ 56 w 60"/>
                <a:gd name="T13" fmla="*/ 46 h 56"/>
                <a:gd name="T14" fmla="*/ 56 w 60"/>
                <a:gd name="T15" fmla="*/ 46 h 56"/>
                <a:gd name="T16" fmla="*/ 55 w 60"/>
                <a:gd name="T17" fmla="*/ 56 h 56"/>
                <a:gd name="T18" fmla="*/ 60 w 60"/>
                <a:gd name="T19" fmla="*/ 36 h 56"/>
                <a:gd name="T20" fmla="*/ 53 w 60"/>
                <a:gd name="T21" fmla="*/ 28 h 56"/>
                <a:gd name="T22" fmla="*/ 1 w 60"/>
                <a:gd name="T23" fmla="*/ 0 h 56"/>
                <a:gd name="T24" fmla="*/ 1 w 60"/>
                <a:gd name="T25" fmla="*/ 0 h 56"/>
                <a:gd name="T26" fmla="*/ 1 w 60"/>
                <a:gd name="T27" fmla="*/ 0 h 56"/>
                <a:gd name="T28" fmla="*/ 1 w 60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6">
                  <a:moveTo>
                    <a:pt x="1" y="0"/>
                  </a:moveTo>
                  <a:cubicBezTo>
                    <a:pt x="0" y="4"/>
                    <a:pt x="0" y="9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7" y="28"/>
                    <a:pt x="36" y="38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5" y="50"/>
                    <a:pt x="55" y="56"/>
                  </a:cubicBezTo>
                  <a:cubicBezTo>
                    <a:pt x="58" y="48"/>
                    <a:pt x="60" y="41"/>
                    <a:pt x="60" y="36"/>
                  </a:cubicBezTo>
                  <a:cubicBezTo>
                    <a:pt x="60" y="32"/>
                    <a:pt x="59" y="29"/>
                    <a:pt x="53" y="28"/>
                  </a:cubicBezTo>
                  <a:cubicBezTo>
                    <a:pt x="35" y="20"/>
                    <a:pt x="17" y="1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8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7" name="Freeform 478">
              <a:extLst>
                <a:ext uri="{FF2B5EF4-FFF2-40B4-BE49-F238E27FC236}">
                  <a16:creationId xmlns:a16="http://schemas.microsoft.com/office/drawing/2014/main" id="{41ED87BA-4CF6-4DBF-9840-BA65109D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5" y="1720850"/>
              <a:ext cx="463550" cy="487363"/>
            </a:xfrm>
            <a:custGeom>
              <a:avLst/>
              <a:gdLst>
                <a:gd name="T0" fmla="*/ 6 w 165"/>
                <a:gd name="T1" fmla="*/ 0 h 174"/>
                <a:gd name="T2" fmla="*/ 6 w 165"/>
                <a:gd name="T3" fmla="*/ 0 h 174"/>
                <a:gd name="T4" fmla="*/ 0 w 165"/>
                <a:gd name="T5" fmla="*/ 3 h 174"/>
                <a:gd name="T6" fmla="*/ 0 w 165"/>
                <a:gd name="T7" fmla="*/ 3 h 174"/>
                <a:gd name="T8" fmla="*/ 0 w 165"/>
                <a:gd name="T9" fmla="*/ 3 h 174"/>
                <a:gd name="T10" fmla="*/ 0 w 165"/>
                <a:gd name="T11" fmla="*/ 3 h 174"/>
                <a:gd name="T12" fmla="*/ 0 w 165"/>
                <a:gd name="T13" fmla="*/ 3 h 174"/>
                <a:gd name="T14" fmla="*/ 7 w 165"/>
                <a:gd name="T15" fmla="*/ 16 h 174"/>
                <a:gd name="T16" fmla="*/ 164 w 165"/>
                <a:gd name="T17" fmla="*/ 174 h 174"/>
                <a:gd name="T18" fmla="*/ 164 w 165"/>
                <a:gd name="T19" fmla="*/ 174 h 174"/>
                <a:gd name="T20" fmla="*/ 164 w 165"/>
                <a:gd name="T21" fmla="*/ 171 h 174"/>
                <a:gd name="T22" fmla="*/ 165 w 165"/>
                <a:gd name="T23" fmla="*/ 157 h 174"/>
                <a:gd name="T24" fmla="*/ 8 w 165"/>
                <a:gd name="T25" fmla="*/ 1 h 174"/>
                <a:gd name="T26" fmla="*/ 8 w 165"/>
                <a:gd name="T27" fmla="*/ 1 h 174"/>
                <a:gd name="T28" fmla="*/ 6 w 165"/>
                <a:gd name="T29" fmla="*/ 0 h 174"/>
                <a:gd name="T30" fmla="*/ 6 w 165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74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3" y="9"/>
                    <a:pt x="7" y="16"/>
                  </a:cubicBezTo>
                  <a:cubicBezTo>
                    <a:pt x="26" y="46"/>
                    <a:pt x="77" y="121"/>
                    <a:pt x="164" y="174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64" y="173"/>
                    <a:pt x="164" y="172"/>
                    <a:pt x="164" y="171"/>
                  </a:cubicBezTo>
                  <a:cubicBezTo>
                    <a:pt x="164" y="166"/>
                    <a:pt x="164" y="161"/>
                    <a:pt x="165" y="157"/>
                  </a:cubicBezTo>
                  <a:cubicBezTo>
                    <a:pt x="103" y="117"/>
                    <a:pt x="54" y="6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8" name="Freeform 479">
              <a:extLst>
                <a:ext uri="{FF2B5EF4-FFF2-40B4-BE49-F238E27FC236}">
                  <a16:creationId xmlns:a16="http://schemas.microsoft.com/office/drawing/2014/main" id="{B2599276-B48B-4AC2-A9AC-D983DB34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377950"/>
              <a:ext cx="798512" cy="782638"/>
            </a:xfrm>
            <a:custGeom>
              <a:avLst/>
              <a:gdLst>
                <a:gd name="T0" fmla="*/ 6 w 284"/>
                <a:gd name="T1" fmla="*/ 69 h 279"/>
                <a:gd name="T2" fmla="*/ 43 w 284"/>
                <a:gd name="T3" fmla="*/ 73 h 279"/>
                <a:gd name="T4" fmla="*/ 17 w 284"/>
                <a:gd name="T5" fmla="*/ 31 h 279"/>
                <a:gd name="T6" fmla="*/ 64 w 284"/>
                <a:gd name="T7" fmla="*/ 53 h 279"/>
                <a:gd name="T8" fmla="*/ 45 w 284"/>
                <a:gd name="T9" fmla="*/ 7 h 279"/>
                <a:gd name="T10" fmla="*/ 98 w 284"/>
                <a:gd name="T11" fmla="*/ 56 h 279"/>
                <a:gd name="T12" fmla="*/ 108 w 284"/>
                <a:gd name="T13" fmla="*/ 15 h 279"/>
                <a:gd name="T14" fmla="*/ 122 w 284"/>
                <a:gd name="T15" fmla="*/ 65 h 279"/>
                <a:gd name="T16" fmla="*/ 174 w 284"/>
                <a:gd name="T17" fmla="*/ 114 h 279"/>
                <a:gd name="T18" fmla="*/ 200 w 284"/>
                <a:gd name="T19" fmla="*/ 133 h 279"/>
                <a:gd name="T20" fmla="*/ 231 w 284"/>
                <a:gd name="T21" fmla="*/ 154 h 279"/>
                <a:gd name="T22" fmla="*/ 284 w 284"/>
                <a:gd name="T23" fmla="*/ 188 h 279"/>
                <a:gd name="T24" fmla="*/ 244 w 284"/>
                <a:gd name="T25" fmla="*/ 279 h 279"/>
                <a:gd name="T26" fmla="*/ 87 w 284"/>
                <a:gd name="T27" fmla="*/ 123 h 279"/>
                <a:gd name="T28" fmla="*/ 79 w 284"/>
                <a:gd name="T29" fmla="*/ 125 h 279"/>
                <a:gd name="T30" fmla="*/ 79 w 284"/>
                <a:gd name="T31" fmla="*/ 125 h 279"/>
                <a:gd name="T32" fmla="*/ 38 w 284"/>
                <a:gd name="T33" fmla="*/ 97 h 279"/>
                <a:gd name="T34" fmla="*/ 6 w 284"/>
                <a:gd name="T35" fmla="*/ 6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4" h="279">
                  <a:moveTo>
                    <a:pt x="6" y="69"/>
                  </a:moveTo>
                  <a:cubicBezTo>
                    <a:pt x="9" y="61"/>
                    <a:pt x="41" y="73"/>
                    <a:pt x="43" y="73"/>
                  </a:cubicBezTo>
                  <a:cubicBezTo>
                    <a:pt x="41" y="72"/>
                    <a:pt x="11" y="40"/>
                    <a:pt x="17" y="31"/>
                  </a:cubicBezTo>
                  <a:cubicBezTo>
                    <a:pt x="24" y="22"/>
                    <a:pt x="64" y="53"/>
                    <a:pt x="64" y="53"/>
                  </a:cubicBezTo>
                  <a:cubicBezTo>
                    <a:pt x="64" y="53"/>
                    <a:pt x="34" y="13"/>
                    <a:pt x="45" y="7"/>
                  </a:cubicBezTo>
                  <a:cubicBezTo>
                    <a:pt x="56" y="0"/>
                    <a:pt x="98" y="56"/>
                    <a:pt x="98" y="56"/>
                  </a:cubicBezTo>
                  <a:cubicBezTo>
                    <a:pt x="93" y="45"/>
                    <a:pt x="98" y="12"/>
                    <a:pt x="108" y="15"/>
                  </a:cubicBezTo>
                  <a:cubicBezTo>
                    <a:pt x="119" y="19"/>
                    <a:pt x="122" y="65"/>
                    <a:pt x="122" y="65"/>
                  </a:cubicBezTo>
                  <a:cubicBezTo>
                    <a:pt x="122" y="65"/>
                    <a:pt x="137" y="85"/>
                    <a:pt x="174" y="114"/>
                  </a:cubicBezTo>
                  <a:cubicBezTo>
                    <a:pt x="182" y="120"/>
                    <a:pt x="190" y="126"/>
                    <a:pt x="200" y="133"/>
                  </a:cubicBezTo>
                  <a:cubicBezTo>
                    <a:pt x="210" y="141"/>
                    <a:pt x="221" y="148"/>
                    <a:pt x="231" y="154"/>
                  </a:cubicBezTo>
                  <a:cubicBezTo>
                    <a:pt x="250" y="167"/>
                    <a:pt x="268" y="178"/>
                    <a:pt x="284" y="188"/>
                  </a:cubicBezTo>
                  <a:cubicBezTo>
                    <a:pt x="283" y="190"/>
                    <a:pt x="250" y="230"/>
                    <a:pt x="244" y="279"/>
                  </a:cubicBezTo>
                  <a:cubicBezTo>
                    <a:pt x="182" y="239"/>
                    <a:pt x="133" y="182"/>
                    <a:pt x="87" y="123"/>
                  </a:cubicBezTo>
                  <a:cubicBezTo>
                    <a:pt x="84" y="120"/>
                    <a:pt x="82" y="123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50" y="129"/>
                    <a:pt x="38" y="97"/>
                    <a:pt x="38" y="97"/>
                  </a:cubicBezTo>
                  <a:cubicBezTo>
                    <a:pt x="38" y="97"/>
                    <a:pt x="0" y="83"/>
                    <a:pt x="6" y="69"/>
                  </a:cubicBezTo>
                </a:path>
              </a:pathLst>
            </a:custGeom>
            <a:solidFill>
              <a:srgbClr val="C98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9" name="Freeform 480">
              <a:extLst>
                <a:ext uri="{FF2B5EF4-FFF2-40B4-BE49-F238E27FC236}">
                  <a16:creationId xmlns:a16="http://schemas.microsoft.com/office/drawing/2014/main" id="{85C8D1E2-F587-4F90-AE75-00BAC0316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985838"/>
              <a:ext cx="1600200" cy="1039813"/>
            </a:xfrm>
            <a:custGeom>
              <a:avLst/>
              <a:gdLst>
                <a:gd name="T0" fmla="*/ 454 w 570"/>
                <a:gd name="T1" fmla="*/ 311 h 371"/>
                <a:gd name="T2" fmla="*/ 489 w 570"/>
                <a:gd name="T3" fmla="*/ 271 h 371"/>
                <a:gd name="T4" fmla="*/ 554 w 570"/>
                <a:gd name="T5" fmla="*/ 195 h 371"/>
                <a:gd name="T6" fmla="*/ 546 w 570"/>
                <a:gd name="T7" fmla="*/ 184 h 371"/>
                <a:gd name="T8" fmla="*/ 536 w 570"/>
                <a:gd name="T9" fmla="*/ 179 h 371"/>
                <a:gd name="T10" fmla="*/ 501 w 570"/>
                <a:gd name="T11" fmla="*/ 188 h 371"/>
                <a:gd name="T12" fmla="*/ 501 w 570"/>
                <a:gd name="T13" fmla="*/ 187 h 371"/>
                <a:gd name="T14" fmla="*/ 482 w 570"/>
                <a:gd name="T15" fmla="*/ 127 h 371"/>
                <a:gd name="T16" fmla="*/ 463 w 570"/>
                <a:gd name="T17" fmla="*/ 77 h 371"/>
                <a:gd name="T18" fmla="*/ 448 w 570"/>
                <a:gd name="T19" fmla="*/ 54 h 371"/>
                <a:gd name="T20" fmla="*/ 425 w 570"/>
                <a:gd name="T21" fmla="*/ 40 h 371"/>
                <a:gd name="T22" fmla="*/ 397 w 570"/>
                <a:gd name="T23" fmla="*/ 37 h 371"/>
                <a:gd name="T24" fmla="*/ 373 w 570"/>
                <a:gd name="T25" fmla="*/ 18 h 371"/>
                <a:gd name="T26" fmla="*/ 351 w 570"/>
                <a:gd name="T27" fmla="*/ 27 h 371"/>
                <a:gd name="T28" fmla="*/ 319 w 570"/>
                <a:gd name="T29" fmla="*/ 0 h 371"/>
                <a:gd name="T30" fmla="*/ 257 w 570"/>
                <a:gd name="T31" fmla="*/ 9 h 371"/>
                <a:gd name="T32" fmla="*/ 222 w 570"/>
                <a:gd name="T33" fmla="*/ 33 h 371"/>
                <a:gd name="T34" fmla="*/ 187 w 570"/>
                <a:gd name="T35" fmla="*/ 26 h 371"/>
                <a:gd name="T36" fmla="*/ 163 w 570"/>
                <a:gd name="T37" fmla="*/ 52 h 371"/>
                <a:gd name="T38" fmla="*/ 119 w 570"/>
                <a:gd name="T39" fmla="*/ 40 h 371"/>
                <a:gd name="T40" fmla="*/ 104 w 570"/>
                <a:gd name="T41" fmla="*/ 69 h 371"/>
                <a:gd name="T42" fmla="*/ 71 w 570"/>
                <a:gd name="T43" fmla="*/ 64 h 371"/>
                <a:gd name="T44" fmla="*/ 60 w 570"/>
                <a:gd name="T45" fmla="*/ 102 h 371"/>
                <a:gd name="T46" fmla="*/ 75 w 570"/>
                <a:gd name="T47" fmla="*/ 144 h 371"/>
                <a:gd name="T48" fmla="*/ 62 w 570"/>
                <a:gd name="T49" fmla="*/ 167 h 371"/>
                <a:gd name="T50" fmla="*/ 64 w 570"/>
                <a:gd name="T51" fmla="*/ 210 h 371"/>
                <a:gd name="T52" fmla="*/ 63 w 570"/>
                <a:gd name="T53" fmla="*/ 211 h 371"/>
                <a:gd name="T54" fmla="*/ 23 w 570"/>
                <a:gd name="T55" fmla="*/ 205 h 371"/>
                <a:gd name="T56" fmla="*/ 13 w 570"/>
                <a:gd name="T57" fmla="*/ 214 h 371"/>
                <a:gd name="T58" fmla="*/ 3 w 570"/>
                <a:gd name="T59" fmla="*/ 254 h 371"/>
                <a:gd name="T60" fmla="*/ 29 w 570"/>
                <a:gd name="T61" fmla="*/ 273 h 371"/>
                <a:gd name="T62" fmla="*/ 60 w 570"/>
                <a:gd name="T63" fmla="*/ 294 h 371"/>
                <a:gd name="T64" fmla="*/ 60 w 570"/>
                <a:gd name="T65" fmla="*/ 293 h 371"/>
                <a:gd name="T66" fmla="*/ 77 w 570"/>
                <a:gd name="T67" fmla="*/ 291 h 371"/>
                <a:gd name="T68" fmla="*/ 121 w 570"/>
                <a:gd name="T69" fmla="*/ 332 h 371"/>
                <a:gd name="T70" fmla="*/ 122 w 570"/>
                <a:gd name="T71" fmla="*/ 332 h 371"/>
                <a:gd name="T72" fmla="*/ 128 w 570"/>
                <a:gd name="T73" fmla="*/ 336 h 371"/>
                <a:gd name="T74" fmla="*/ 133 w 570"/>
                <a:gd name="T75" fmla="*/ 338 h 371"/>
                <a:gd name="T76" fmla="*/ 216 w 570"/>
                <a:gd name="T77" fmla="*/ 364 h 371"/>
                <a:gd name="T78" fmla="*/ 302 w 570"/>
                <a:gd name="T79" fmla="*/ 369 h 371"/>
                <a:gd name="T80" fmla="*/ 334 w 570"/>
                <a:gd name="T81" fmla="*/ 365 h 371"/>
                <a:gd name="T82" fmla="*/ 454 w 570"/>
                <a:gd name="T83" fmla="*/ 3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0" h="371">
                  <a:moveTo>
                    <a:pt x="454" y="311"/>
                  </a:moveTo>
                  <a:cubicBezTo>
                    <a:pt x="478" y="290"/>
                    <a:pt x="489" y="271"/>
                    <a:pt x="489" y="271"/>
                  </a:cubicBezTo>
                  <a:cubicBezTo>
                    <a:pt x="547" y="276"/>
                    <a:pt x="570" y="223"/>
                    <a:pt x="554" y="195"/>
                  </a:cubicBezTo>
                  <a:cubicBezTo>
                    <a:pt x="552" y="191"/>
                    <a:pt x="549" y="187"/>
                    <a:pt x="546" y="184"/>
                  </a:cubicBezTo>
                  <a:cubicBezTo>
                    <a:pt x="542" y="182"/>
                    <a:pt x="539" y="180"/>
                    <a:pt x="536" y="179"/>
                  </a:cubicBezTo>
                  <a:cubicBezTo>
                    <a:pt x="521" y="173"/>
                    <a:pt x="509" y="180"/>
                    <a:pt x="501" y="188"/>
                  </a:cubicBezTo>
                  <a:cubicBezTo>
                    <a:pt x="501" y="187"/>
                    <a:pt x="501" y="187"/>
                    <a:pt x="501" y="187"/>
                  </a:cubicBezTo>
                  <a:cubicBezTo>
                    <a:pt x="501" y="187"/>
                    <a:pt x="475" y="160"/>
                    <a:pt x="482" y="127"/>
                  </a:cubicBezTo>
                  <a:cubicBezTo>
                    <a:pt x="482" y="127"/>
                    <a:pt x="451" y="108"/>
                    <a:pt x="463" y="77"/>
                  </a:cubicBezTo>
                  <a:cubicBezTo>
                    <a:pt x="454" y="76"/>
                    <a:pt x="443" y="69"/>
                    <a:pt x="448" y="54"/>
                  </a:cubicBezTo>
                  <a:cubicBezTo>
                    <a:pt x="448" y="54"/>
                    <a:pt x="432" y="56"/>
                    <a:pt x="425" y="40"/>
                  </a:cubicBezTo>
                  <a:cubicBezTo>
                    <a:pt x="418" y="41"/>
                    <a:pt x="409" y="41"/>
                    <a:pt x="397" y="37"/>
                  </a:cubicBezTo>
                  <a:cubicBezTo>
                    <a:pt x="386" y="34"/>
                    <a:pt x="378" y="26"/>
                    <a:pt x="373" y="18"/>
                  </a:cubicBezTo>
                  <a:cubicBezTo>
                    <a:pt x="368" y="24"/>
                    <a:pt x="361" y="29"/>
                    <a:pt x="351" y="27"/>
                  </a:cubicBezTo>
                  <a:cubicBezTo>
                    <a:pt x="327" y="23"/>
                    <a:pt x="319" y="0"/>
                    <a:pt x="319" y="0"/>
                  </a:cubicBezTo>
                  <a:cubicBezTo>
                    <a:pt x="319" y="0"/>
                    <a:pt x="302" y="32"/>
                    <a:pt x="257" y="9"/>
                  </a:cubicBezTo>
                  <a:cubicBezTo>
                    <a:pt x="257" y="9"/>
                    <a:pt x="246" y="30"/>
                    <a:pt x="222" y="33"/>
                  </a:cubicBezTo>
                  <a:cubicBezTo>
                    <a:pt x="206" y="36"/>
                    <a:pt x="193" y="30"/>
                    <a:pt x="187" y="26"/>
                  </a:cubicBezTo>
                  <a:cubicBezTo>
                    <a:pt x="184" y="35"/>
                    <a:pt x="177" y="46"/>
                    <a:pt x="163" y="52"/>
                  </a:cubicBezTo>
                  <a:cubicBezTo>
                    <a:pt x="136" y="63"/>
                    <a:pt x="119" y="40"/>
                    <a:pt x="119" y="40"/>
                  </a:cubicBezTo>
                  <a:cubicBezTo>
                    <a:pt x="119" y="40"/>
                    <a:pt x="123" y="61"/>
                    <a:pt x="104" y="69"/>
                  </a:cubicBezTo>
                  <a:cubicBezTo>
                    <a:pt x="85" y="77"/>
                    <a:pt x="71" y="64"/>
                    <a:pt x="71" y="64"/>
                  </a:cubicBezTo>
                  <a:cubicBezTo>
                    <a:pt x="71" y="65"/>
                    <a:pt x="81" y="87"/>
                    <a:pt x="60" y="102"/>
                  </a:cubicBezTo>
                  <a:cubicBezTo>
                    <a:pt x="60" y="102"/>
                    <a:pt x="77" y="118"/>
                    <a:pt x="75" y="144"/>
                  </a:cubicBezTo>
                  <a:cubicBezTo>
                    <a:pt x="73" y="170"/>
                    <a:pt x="62" y="167"/>
                    <a:pt x="62" y="167"/>
                  </a:cubicBezTo>
                  <a:cubicBezTo>
                    <a:pt x="62" y="167"/>
                    <a:pt x="75" y="188"/>
                    <a:pt x="64" y="210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55" y="205"/>
                    <a:pt x="38" y="197"/>
                    <a:pt x="23" y="205"/>
                  </a:cubicBezTo>
                  <a:cubicBezTo>
                    <a:pt x="19" y="207"/>
                    <a:pt x="16" y="210"/>
                    <a:pt x="13" y="214"/>
                  </a:cubicBezTo>
                  <a:cubicBezTo>
                    <a:pt x="2" y="226"/>
                    <a:pt x="0" y="240"/>
                    <a:pt x="3" y="254"/>
                  </a:cubicBezTo>
                  <a:cubicBezTo>
                    <a:pt x="11" y="260"/>
                    <a:pt x="19" y="266"/>
                    <a:pt x="29" y="273"/>
                  </a:cubicBezTo>
                  <a:cubicBezTo>
                    <a:pt x="39" y="281"/>
                    <a:pt x="50" y="288"/>
                    <a:pt x="60" y="294"/>
                  </a:cubicBezTo>
                  <a:cubicBezTo>
                    <a:pt x="60" y="293"/>
                    <a:pt x="60" y="293"/>
                    <a:pt x="60" y="293"/>
                  </a:cubicBezTo>
                  <a:cubicBezTo>
                    <a:pt x="65" y="293"/>
                    <a:pt x="71" y="292"/>
                    <a:pt x="77" y="291"/>
                  </a:cubicBezTo>
                  <a:cubicBezTo>
                    <a:pt x="85" y="307"/>
                    <a:pt x="101" y="320"/>
                    <a:pt x="121" y="332"/>
                  </a:cubicBezTo>
                  <a:cubicBezTo>
                    <a:pt x="122" y="332"/>
                    <a:pt x="122" y="332"/>
                    <a:pt x="122" y="332"/>
                  </a:cubicBezTo>
                  <a:cubicBezTo>
                    <a:pt x="124" y="333"/>
                    <a:pt x="126" y="335"/>
                    <a:pt x="128" y="336"/>
                  </a:cubicBezTo>
                  <a:cubicBezTo>
                    <a:pt x="130" y="337"/>
                    <a:pt x="131" y="337"/>
                    <a:pt x="133" y="338"/>
                  </a:cubicBezTo>
                  <a:cubicBezTo>
                    <a:pt x="158" y="350"/>
                    <a:pt x="187" y="359"/>
                    <a:pt x="216" y="364"/>
                  </a:cubicBezTo>
                  <a:cubicBezTo>
                    <a:pt x="246" y="369"/>
                    <a:pt x="276" y="371"/>
                    <a:pt x="302" y="369"/>
                  </a:cubicBezTo>
                  <a:cubicBezTo>
                    <a:pt x="313" y="368"/>
                    <a:pt x="324" y="367"/>
                    <a:pt x="334" y="365"/>
                  </a:cubicBezTo>
                  <a:cubicBezTo>
                    <a:pt x="391" y="356"/>
                    <a:pt x="429" y="332"/>
                    <a:pt x="454" y="311"/>
                  </a:cubicBezTo>
                </a:path>
              </a:pathLst>
            </a:custGeom>
            <a:solidFill>
              <a:srgbClr val="C98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0" name="Freeform 481">
              <a:extLst>
                <a:ext uri="{FF2B5EF4-FFF2-40B4-BE49-F238E27FC236}">
                  <a16:creationId xmlns:a16="http://schemas.microsoft.com/office/drawing/2014/main" id="{A32B24E6-BCF6-45B1-BAC2-3E59BF77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1751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1" name="Freeform 482">
              <a:extLst>
                <a:ext uri="{FF2B5EF4-FFF2-40B4-BE49-F238E27FC236}">
                  <a16:creationId xmlns:a16="http://schemas.microsoft.com/office/drawing/2014/main" id="{5D21C4DF-64EB-4E7B-A028-DA0EC52FF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180657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1 w 1"/>
                <a:gd name="T7" fmla="*/ 0 w 1"/>
                <a:gd name="T8" fmla="*/ 1 w 1"/>
                <a:gd name="T9" fmla="*/ 1 w 1"/>
                <a:gd name="T10" fmla="*/ 1 w 1"/>
                <a:gd name="T1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2" name="Freeform 483">
              <a:extLst>
                <a:ext uri="{FF2B5EF4-FFF2-40B4-BE49-F238E27FC236}">
                  <a16:creationId xmlns:a16="http://schemas.microsoft.com/office/drawing/2014/main" id="{20ECB92E-C4D9-42CC-83A5-9B1EBD75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1720850"/>
              <a:ext cx="168275" cy="88900"/>
            </a:xfrm>
            <a:custGeom>
              <a:avLst/>
              <a:gdLst>
                <a:gd name="T0" fmla="*/ 0 w 60"/>
                <a:gd name="T1" fmla="*/ 0 h 32"/>
                <a:gd name="T2" fmla="*/ 16 w 60"/>
                <a:gd name="T3" fmla="*/ 11 h 32"/>
                <a:gd name="T4" fmla="*/ 16 w 60"/>
                <a:gd name="T5" fmla="*/ 11 h 32"/>
                <a:gd name="T6" fmla="*/ 16 w 60"/>
                <a:gd name="T7" fmla="*/ 11 h 32"/>
                <a:gd name="T8" fmla="*/ 47 w 60"/>
                <a:gd name="T9" fmla="*/ 32 h 32"/>
                <a:gd name="T10" fmla="*/ 47 w 60"/>
                <a:gd name="T11" fmla="*/ 31 h 32"/>
                <a:gd name="T12" fmla="*/ 47 w 60"/>
                <a:gd name="T13" fmla="*/ 31 h 32"/>
                <a:gd name="T14" fmla="*/ 47 w 60"/>
                <a:gd name="T15" fmla="*/ 31 h 32"/>
                <a:gd name="T16" fmla="*/ 47 w 60"/>
                <a:gd name="T17" fmla="*/ 31 h 32"/>
                <a:gd name="T18" fmla="*/ 47 w 60"/>
                <a:gd name="T19" fmla="*/ 31 h 32"/>
                <a:gd name="T20" fmla="*/ 47 w 60"/>
                <a:gd name="T21" fmla="*/ 31 h 32"/>
                <a:gd name="T22" fmla="*/ 48 w 60"/>
                <a:gd name="T23" fmla="*/ 31 h 32"/>
                <a:gd name="T24" fmla="*/ 48 w 60"/>
                <a:gd name="T25" fmla="*/ 31 h 32"/>
                <a:gd name="T26" fmla="*/ 48 w 60"/>
                <a:gd name="T27" fmla="*/ 31 h 32"/>
                <a:gd name="T28" fmla="*/ 60 w 60"/>
                <a:gd name="T29" fmla="*/ 30 h 32"/>
                <a:gd name="T30" fmla="*/ 0 w 60"/>
                <a:gd name="T3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32">
                  <a:moveTo>
                    <a:pt x="0" y="0"/>
                  </a:moveTo>
                  <a:cubicBezTo>
                    <a:pt x="5" y="3"/>
                    <a:pt x="10" y="7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6" y="19"/>
                    <a:pt x="37" y="26"/>
                    <a:pt x="47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1"/>
                    <a:pt x="56" y="31"/>
                    <a:pt x="60" y="30"/>
                  </a:cubicBezTo>
                  <a:cubicBezTo>
                    <a:pt x="46" y="16"/>
                    <a:pt x="22" y="11"/>
                    <a:pt x="0" y="0"/>
                  </a:cubicBezTo>
                </a:path>
              </a:pathLst>
            </a:custGeom>
            <a:solidFill>
              <a:srgbClr val="BD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3" name="Freeform 484">
              <a:extLst>
                <a:ext uri="{FF2B5EF4-FFF2-40B4-BE49-F238E27FC236}">
                  <a16:creationId xmlns:a16="http://schemas.microsoft.com/office/drawing/2014/main" id="{75D36331-0561-4CB3-B0A4-A786BD823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1212850"/>
              <a:ext cx="690562" cy="869950"/>
            </a:xfrm>
            <a:custGeom>
              <a:avLst/>
              <a:gdLst>
                <a:gd name="T0" fmla="*/ 203 w 246"/>
                <a:gd name="T1" fmla="*/ 70 h 310"/>
                <a:gd name="T2" fmla="*/ 219 w 246"/>
                <a:gd name="T3" fmla="*/ 24 h 310"/>
                <a:gd name="T4" fmla="*/ 178 w 246"/>
                <a:gd name="T5" fmla="*/ 54 h 310"/>
                <a:gd name="T6" fmla="*/ 187 w 246"/>
                <a:gd name="T7" fmla="*/ 5 h 310"/>
                <a:gd name="T8" fmla="*/ 145 w 246"/>
                <a:gd name="T9" fmla="*/ 65 h 310"/>
                <a:gd name="T10" fmla="*/ 127 w 246"/>
                <a:gd name="T11" fmla="*/ 27 h 310"/>
                <a:gd name="T12" fmla="*/ 123 w 246"/>
                <a:gd name="T13" fmla="*/ 78 h 310"/>
                <a:gd name="T14" fmla="*/ 101 w 246"/>
                <a:gd name="T15" fmla="*/ 114 h 310"/>
                <a:gd name="T16" fmla="*/ 100 w 246"/>
                <a:gd name="T17" fmla="*/ 114 h 310"/>
                <a:gd name="T18" fmla="*/ 35 w 246"/>
                <a:gd name="T19" fmla="*/ 190 h 310"/>
                <a:gd name="T20" fmla="*/ 0 w 246"/>
                <a:gd name="T21" fmla="*/ 230 h 310"/>
                <a:gd name="T22" fmla="*/ 51 w 246"/>
                <a:gd name="T23" fmla="*/ 310 h 310"/>
                <a:gd name="T24" fmla="*/ 178 w 246"/>
                <a:gd name="T25" fmla="*/ 128 h 310"/>
                <a:gd name="T26" fmla="*/ 213 w 246"/>
                <a:gd name="T27" fmla="*/ 92 h 310"/>
                <a:gd name="T28" fmla="*/ 238 w 246"/>
                <a:gd name="T29" fmla="*/ 58 h 310"/>
                <a:gd name="T30" fmla="*/ 203 w 246"/>
                <a:gd name="T31" fmla="*/ 7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310">
                  <a:moveTo>
                    <a:pt x="203" y="70"/>
                  </a:moveTo>
                  <a:cubicBezTo>
                    <a:pt x="204" y="68"/>
                    <a:pt x="227" y="31"/>
                    <a:pt x="219" y="24"/>
                  </a:cubicBezTo>
                  <a:cubicBezTo>
                    <a:pt x="211" y="16"/>
                    <a:pt x="178" y="54"/>
                    <a:pt x="178" y="54"/>
                  </a:cubicBezTo>
                  <a:cubicBezTo>
                    <a:pt x="178" y="54"/>
                    <a:pt x="199" y="10"/>
                    <a:pt x="187" y="5"/>
                  </a:cubicBezTo>
                  <a:cubicBezTo>
                    <a:pt x="174" y="0"/>
                    <a:pt x="145" y="65"/>
                    <a:pt x="145" y="65"/>
                  </a:cubicBezTo>
                  <a:cubicBezTo>
                    <a:pt x="148" y="52"/>
                    <a:pt x="137" y="21"/>
                    <a:pt x="127" y="27"/>
                  </a:cubicBezTo>
                  <a:cubicBezTo>
                    <a:pt x="118" y="33"/>
                    <a:pt x="123" y="78"/>
                    <a:pt x="123" y="78"/>
                  </a:cubicBezTo>
                  <a:cubicBezTo>
                    <a:pt x="123" y="78"/>
                    <a:pt x="117" y="91"/>
                    <a:pt x="101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16" y="142"/>
                    <a:pt x="93" y="195"/>
                    <a:pt x="35" y="190"/>
                  </a:cubicBezTo>
                  <a:cubicBezTo>
                    <a:pt x="35" y="190"/>
                    <a:pt x="24" y="209"/>
                    <a:pt x="0" y="230"/>
                  </a:cubicBezTo>
                  <a:cubicBezTo>
                    <a:pt x="7" y="235"/>
                    <a:pt x="45" y="264"/>
                    <a:pt x="51" y="310"/>
                  </a:cubicBezTo>
                  <a:cubicBezTo>
                    <a:pt x="132" y="225"/>
                    <a:pt x="178" y="128"/>
                    <a:pt x="178" y="128"/>
                  </a:cubicBezTo>
                  <a:cubicBezTo>
                    <a:pt x="207" y="125"/>
                    <a:pt x="213" y="92"/>
                    <a:pt x="213" y="92"/>
                  </a:cubicBezTo>
                  <a:cubicBezTo>
                    <a:pt x="213" y="92"/>
                    <a:pt x="246" y="71"/>
                    <a:pt x="238" y="58"/>
                  </a:cubicBezTo>
                  <a:cubicBezTo>
                    <a:pt x="234" y="51"/>
                    <a:pt x="205" y="69"/>
                    <a:pt x="203" y="70"/>
                  </a:cubicBezTo>
                </a:path>
              </a:pathLst>
            </a:custGeom>
            <a:solidFill>
              <a:srgbClr val="C98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4" name="Freeform 485">
              <a:extLst>
                <a:ext uri="{FF2B5EF4-FFF2-40B4-BE49-F238E27FC236}">
                  <a16:creationId xmlns:a16="http://schemas.microsoft.com/office/drawing/2014/main" id="{0AE3D3C4-66D5-433B-9724-1E8227633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0" y="1647825"/>
              <a:ext cx="280987" cy="209550"/>
            </a:xfrm>
            <a:custGeom>
              <a:avLst/>
              <a:gdLst>
                <a:gd name="T0" fmla="*/ 12 w 100"/>
                <a:gd name="T1" fmla="*/ 63 h 75"/>
                <a:gd name="T2" fmla="*/ 0 w 100"/>
                <a:gd name="T3" fmla="*/ 74 h 75"/>
                <a:gd name="T4" fmla="*/ 0 w 100"/>
                <a:gd name="T5" fmla="*/ 75 h 75"/>
                <a:gd name="T6" fmla="*/ 12 w 100"/>
                <a:gd name="T7" fmla="*/ 63 h 75"/>
                <a:gd name="T8" fmla="*/ 100 w 100"/>
                <a:gd name="T9" fmla="*/ 0 h 75"/>
                <a:gd name="T10" fmla="*/ 48 w 100"/>
                <a:gd name="T11" fmla="*/ 35 h 75"/>
                <a:gd name="T12" fmla="*/ 48 w 100"/>
                <a:gd name="T13" fmla="*/ 35 h 75"/>
                <a:gd name="T14" fmla="*/ 100 w 100"/>
                <a:gd name="T15" fmla="*/ 1 h 75"/>
                <a:gd name="T16" fmla="*/ 100 w 100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75">
                  <a:moveTo>
                    <a:pt x="12" y="63"/>
                  </a:moveTo>
                  <a:cubicBezTo>
                    <a:pt x="9" y="67"/>
                    <a:pt x="4" y="70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5" y="71"/>
                    <a:pt x="9" y="67"/>
                    <a:pt x="12" y="63"/>
                  </a:cubicBezTo>
                  <a:moveTo>
                    <a:pt x="100" y="0"/>
                  </a:moveTo>
                  <a:cubicBezTo>
                    <a:pt x="92" y="18"/>
                    <a:pt x="75" y="33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75" y="33"/>
                    <a:pt x="92" y="18"/>
                    <a:pt x="100" y="1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5" name="Freeform 486">
              <a:extLst>
                <a:ext uri="{FF2B5EF4-FFF2-40B4-BE49-F238E27FC236}">
                  <a16:creationId xmlns:a16="http://schemas.microsoft.com/office/drawing/2014/main" id="{F01A4C70-4468-4223-9887-BC409047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2009775"/>
              <a:ext cx="315912" cy="69850"/>
            </a:xfrm>
            <a:custGeom>
              <a:avLst/>
              <a:gdLst>
                <a:gd name="T0" fmla="*/ 0 w 113"/>
                <a:gd name="T1" fmla="*/ 0 h 25"/>
                <a:gd name="T2" fmla="*/ 102 w 113"/>
                <a:gd name="T3" fmla="*/ 25 h 25"/>
                <a:gd name="T4" fmla="*/ 113 w 113"/>
                <a:gd name="T5" fmla="*/ 1 h 25"/>
                <a:gd name="T6" fmla="*/ 113 w 113"/>
                <a:gd name="T7" fmla="*/ 1 h 25"/>
                <a:gd name="T8" fmla="*/ 113 w 113"/>
                <a:gd name="T9" fmla="*/ 0 h 25"/>
                <a:gd name="T10" fmla="*/ 81 w 113"/>
                <a:gd name="T11" fmla="*/ 4 h 25"/>
                <a:gd name="T12" fmla="*/ 61 w 113"/>
                <a:gd name="T13" fmla="*/ 5 h 25"/>
                <a:gd name="T14" fmla="*/ 0 w 113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5">
                  <a:moveTo>
                    <a:pt x="0" y="0"/>
                  </a:moveTo>
                  <a:cubicBezTo>
                    <a:pt x="31" y="16"/>
                    <a:pt x="67" y="25"/>
                    <a:pt x="102" y="25"/>
                  </a:cubicBezTo>
                  <a:cubicBezTo>
                    <a:pt x="111" y="13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3" y="2"/>
                    <a:pt x="92" y="3"/>
                    <a:pt x="81" y="4"/>
                  </a:cubicBezTo>
                  <a:cubicBezTo>
                    <a:pt x="74" y="5"/>
                    <a:pt x="68" y="5"/>
                    <a:pt x="61" y="5"/>
                  </a:cubicBezTo>
                  <a:cubicBezTo>
                    <a:pt x="42" y="5"/>
                    <a:pt x="21" y="3"/>
                    <a:pt x="0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6" name="Freeform 487">
              <a:extLst>
                <a:ext uri="{FF2B5EF4-FFF2-40B4-BE49-F238E27FC236}">
                  <a16:creationId xmlns:a16="http://schemas.microsoft.com/office/drawing/2014/main" id="{34FFAB6A-6A72-4090-B0C0-13837269D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2011363"/>
              <a:ext cx="30162" cy="68263"/>
            </a:xfrm>
            <a:custGeom>
              <a:avLst/>
              <a:gdLst>
                <a:gd name="T0" fmla="*/ 11 w 11"/>
                <a:gd name="T1" fmla="*/ 0 h 24"/>
                <a:gd name="T2" fmla="*/ 0 w 11"/>
                <a:gd name="T3" fmla="*/ 24 h 24"/>
                <a:gd name="T4" fmla="*/ 0 w 11"/>
                <a:gd name="T5" fmla="*/ 24 h 24"/>
                <a:gd name="T6" fmla="*/ 11 w 1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11" y="0"/>
                    <a:pt x="9" y="1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12"/>
                    <a:pt x="11" y="0"/>
                    <a:pt x="11" y="0"/>
                  </a:cubicBezTo>
                </a:path>
              </a:pathLst>
            </a:custGeom>
            <a:solidFill>
              <a:srgbClr val="18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7" name="Freeform 488">
              <a:extLst>
                <a:ext uri="{FF2B5EF4-FFF2-40B4-BE49-F238E27FC236}">
                  <a16:creationId xmlns:a16="http://schemas.microsoft.com/office/drawing/2014/main" id="{06EBC503-319B-43F0-A144-328A5E49B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1857375"/>
              <a:ext cx="395287" cy="222250"/>
            </a:xfrm>
            <a:custGeom>
              <a:avLst/>
              <a:gdLst>
                <a:gd name="T0" fmla="*/ 131 w 141"/>
                <a:gd name="T1" fmla="*/ 0 h 79"/>
                <a:gd name="T2" fmla="*/ 11 w 141"/>
                <a:gd name="T3" fmla="*/ 54 h 79"/>
                <a:gd name="T4" fmla="*/ 11 w 141"/>
                <a:gd name="T5" fmla="*/ 55 h 79"/>
                <a:gd name="T6" fmla="*/ 11 w 141"/>
                <a:gd name="T7" fmla="*/ 55 h 79"/>
                <a:gd name="T8" fmla="*/ 11 w 141"/>
                <a:gd name="T9" fmla="*/ 55 h 79"/>
                <a:gd name="T10" fmla="*/ 0 w 141"/>
                <a:gd name="T11" fmla="*/ 79 h 79"/>
                <a:gd name="T12" fmla="*/ 0 w 141"/>
                <a:gd name="T13" fmla="*/ 79 h 79"/>
                <a:gd name="T14" fmla="*/ 1 w 141"/>
                <a:gd name="T15" fmla="*/ 79 h 79"/>
                <a:gd name="T16" fmla="*/ 7 w 141"/>
                <a:gd name="T17" fmla="*/ 69 h 79"/>
                <a:gd name="T18" fmla="*/ 141 w 141"/>
                <a:gd name="T19" fmla="*/ 8 h 79"/>
                <a:gd name="T20" fmla="*/ 141 w 141"/>
                <a:gd name="T21" fmla="*/ 8 h 79"/>
                <a:gd name="T22" fmla="*/ 140 w 141"/>
                <a:gd name="T23" fmla="*/ 8 h 79"/>
                <a:gd name="T24" fmla="*/ 140 w 141"/>
                <a:gd name="T25" fmla="*/ 8 h 79"/>
                <a:gd name="T26" fmla="*/ 138 w 141"/>
                <a:gd name="T27" fmla="*/ 5 h 79"/>
                <a:gd name="T28" fmla="*/ 138 w 141"/>
                <a:gd name="T29" fmla="*/ 6 h 79"/>
                <a:gd name="T30" fmla="*/ 131 w 141"/>
                <a:gd name="T31" fmla="*/ 0 h 79"/>
                <a:gd name="T32" fmla="*/ 131 w 141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79">
                  <a:moveTo>
                    <a:pt x="131" y="0"/>
                  </a:moveTo>
                  <a:cubicBezTo>
                    <a:pt x="106" y="21"/>
                    <a:pt x="68" y="45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9" y="67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76"/>
                    <a:pt x="5" y="72"/>
                    <a:pt x="7" y="69"/>
                  </a:cubicBezTo>
                  <a:cubicBezTo>
                    <a:pt x="57" y="62"/>
                    <a:pt x="105" y="42"/>
                    <a:pt x="14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7"/>
                    <a:pt x="139" y="6"/>
                    <a:pt x="138" y="5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5" y="3"/>
                    <a:pt x="133" y="1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solidFill>
              <a:srgbClr val="18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8" name="Freeform 489">
              <a:extLst>
                <a:ext uri="{FF2B5EF4-FFF2-40B4-BE49-F238E27FC236}">
                  <a16:creationId xmlns:a16="http://schemas.microsoft.com/office/drawing/2014/main" id="{CF5EFF17-BA2E-4F07-BB45-3B71A138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1857375"/>
              <a:ext cx="674687" cy="166688"/>
            </a:xfrm>
            <a:custGeom>
              <a:avLst/>
              <a:gdLst>
                <a:gd name="T0" fmla="*/ 240 w 240"/>
                <a:gd name="T1" fmla="*/ 0 h 59"/>
                <a:gd name="T2" fmla="*/ 120 w 240"/>
                <a:gd name="T3" fmla="*/ 54 h 59"/>
                <a:gd name="T4" fmla="*/ 120 w 240"/>
                <a:gd name="T5" fmla="*/ 51 h 59"/>
                <a:gd name="T6" fmla="*/ 88 w 240"/>
                <a:gd name="T7" fmla="*/ 55 h 59"/>
                <a:gd name="T8" fmla="*/ 70 w 240"/>
                <a:gd name="T9" fmla="*/ 56 h 59"/>
                <a:gd name="T10" fmla="*/ 0 w 240"/>
                <a:gd name="T11" fmla="*/ 49 h 59"/>
                <a:gd name="T12" fmla="*/ 0 w 240"/>
                <a:gd name="T13" fmla="*/ 50 h 59"/>
                <a:gd name="T14" fmla="*/ 7 w 240"/>
                <a:gd name="T15" fmla="*/ 54 h 59"/>
                <a:gd name="T16" fmla="*/ 68 w 240"/>
                <a:gd name="T17" fmla="*/ 59 h 59"/>
                <a:gd name="T18" fmla="*/ 88 w 240"/>
                <a:gd name="T19" fmla="*/ 58 h 59"/>
                <a:gd name="T20" fmla="*/ 120 w 240"/>
                <a:gd name="T21" fmla="*/ 54 h 59"/>
                <a:gd name="T22" fmla="*/ 120 w 240"/>
                <a:gd name="T23" fmla="*/ 54 h 59"/>
                <a:gd name="T24" fmla="*/ 240 w 240"/>
                <a:gd name="T25" fmla="*/ 0 h 59"/>
                <a:gd name="T26" fmla="*/ 240 w 240"/>
                <a:gd name="T27" fmla="*/ 0 h 59"/>
                <a:gd name="T28" fmla="*/ 240 w 240"/>
                <a:gd name="T29" fmla="*/ 0 h 59"/>
                <a:gd name="T30" fmla="*/ 240 w 240"/>
                <a:gd name="T31" fmla="*/ 0 h 59"/>
                <a:gd name="T32" fmla="*/ 240 w 240"/>
                <a:gd name="T3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59">
                  <a:moveTo>
                    <a:pt x="240" y="0"/>
                  </a:moveTo>
                  <a:cubicBezTo>
                    <a:pt x="215" y="21"/>
                    <a:pt x="177" y="45"/>
                    <a:pt x="120" y="54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10" y="53"/>
                    <a:pt x="99" y="54"/>
                    <a:pt x="88" y="55"/>
                  </a:cubicBezTo>
                  <a:cubicBezTo>
                    <a:pt x="82" y="55"/>
                    <a:pt x="76" y="56"/>
                    <a:pt x="70" y="56"/>
                  </a:cubicBezTo>
                  <a:cubicBezTo>
                    <a:pt x="48" y="56"/>
                    <a:pt x="23" y="53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1"/>
                    <a:pt x="5" y="52"/>
                    <a:pt x="7" y="54"/>
                  </a:cubicBezTo>
                  <a:cubicBezTo>
                    <a:pt x="28" y="57"/>
                    <a:pt x="49" y="59"/>
                    <a:pt x="68" y="59"/>
                  </a:cubicBezTo>
                  <a:cubicBezTo>
                    <a:pt x="75" y="59"/>
                    <a:pt x="81" y="59"/>
                    <a:pt x="88" y="58"/>
                  </a:cubicBezTo>
                  <a:cubicBezTo>
                    <a:pt x="99" y="57"/>
                    <a:pt x="110" y="56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77" y="45"/>
                    <a:pt x="215" y="21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9" name="Freeform 490">
              <a:extLst>
                <a:ext uri="{FF2B5EF4-FFF2-40B4-BE49-F238E27FC236}">
                  <a16:creationId xmlns:a16="http://schemas.microsoft.com/office/drawing/2014/main" id="{FA6CCA87-1484-4F5F-9CA5-1564D6789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0" y="1651000"/>
              <a:ext cx="280987" cy="228600"/>
            </a:xfrm>
            <a:custGeom>
              <a:avLst/>
              <a:gdLst>
                <a:gd name="T0" fmla="*/ 10 w 100"/>
                <a:gd name="T1" fmla="*/ 82 h 82"/>
                <a:gd name="T2" fmla="*/ 10 w 100"/>
                <a:gd name="T3" fmla="*/ 82 h 82"/>
                <a:gd name="T4" fmla="*/ 10 w 100"/>
                <a:gd name="T5" fmla="*/ 82 h 82"/>
                <a:gd name="T6" fmla="*/ 10 w 100"/>
                <a:gd name="T7" fmla="*/ 82 h 82"/>
                <a:gd name="T8" fmla="*/ 0 w 100"/>
                <a:gd name="T9" fmla="*/ 74 h 82"/>
                <a:gd name="T10" fmla="*/ 0 w 100"/>
                <a:gd name="T11" fmla="*/ 74 h 82"/>
                <a:gd name="T12" fmla="*/ 0 w 100"/>
                <a:gd name="T13" fmla="*/ 74 h 82"/>
                <a:gd name="T14" fmla="*/ 0 w 100"/>
                <a:gd name="T15" fmla="*/ 74 h 82"/>
                <a:gd name="T16" fmla="*/ 0 w 100"/>
                <a:gd name="T17" fmla="*/ 74 h 82"/>
                <a:gd name="T18" fmla="*/ 100 w 100"/>
                <a:gd name="T19" fmla="*/ 0 h 82"/>
                <a:gd name="T20" fmla="*/ 48 w 100"/>
                <a:gd name="T21" fmla="*/ 34 h 82"/>
                <a:gd name="T22" fmla="*/ 47 w 100"/>
                <a:gd name="T23" fmla="*/ 35 h 82"/>
                <a:gd name="T24" fmla="*/ 43 w 100"/>
                <a:gd name="T25" fmla="*/ 35 h 82"/>
                <a:gd name="T26" fmla="*/ 36 w 100"/>
                <a:gd name="T27" fmla="*/ 35 h 82"/>
                <a:gd name="T28" fmla="*/ 20 w 100"/>
                <a:gd name="T29" fmla="*/ 55 h 82"/>
                <a:gd name="T30" fmla="*/ 20 w 100"/>
                <a:gd name="T31" fmla="*/ 55 h 82"/>
                <a:gd name="T32" fmla="*/ 12 w 100"/>
                <a:gd name="T33" fmla="*/ 62 h 82"/>
                <a:gd name="T34" fmla="*/ 0 w 100"/>
                <a:gd name="T35" fmla="*/ 74 h 82"/>
                <a:gd name="T36" fmla="*/ 7 w 100"/>
                <a:gd name="T37" fmla="*/ 79 h 82"/>
                <a:gd name="T38" fmla="*/ 9 w 100"/>
                <a:gd name="T39" fmla="*/ 82 h 82"/>
                <a:gd name="T40" fmla="*/ 36 w 100"/>
                <a:gd name="T41" fmla="*/ 54 h 82"/>
                <a:gd name="T42" fmla="*/ 36 w 100"/>
                <a:gd name="T43" fmla="*/ 54 h 82"/>
                <a:gd name="T44" fmla="*/ 37 w 100"/>
                <a:gd name="T45" fmla="*/ 53 h 82"/>
                <a:gd name="T46" fmla="*/ 100 w 100"/>
                <a:gd name="T4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82">
                  <a:moveTo>
                    <a:pt x="10" y="82"/>
                  </a:move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moveTo>
                    <a:pt x="0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moveTo>
                    <a:pt x="100" y="0"/>
                  </a:moveTo>
                  <a:cubicBezTo>
                    <a:pt x="92" y="17"/>
                    <a:pt x="75" y="32"/>
                    <a:pt x="48" y="34"/>
                  </a:cubicBezTo>
                  <a:cubicBezTo>
                    <a:pt x="48" y="34"/>
                    <a:pt x="47" y="35"/>
                    <a:pt x="47" y="35"/>
                  </a:cubicBezTo>
                  <a:cubicBezTo>
                    <a:pt x="46" y="35"/>
                    <a:pt x="44" y="35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35" y="35"/>
                    <a:pt x="30" y="43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57"/>
                    <a:pt x="15" y="60"/>
                    <a:pt x="12" y="62"/>
                  </a:cubicBezTo>
                  <a:cubicBezTo>
                    <a:pt x="9" y="66"/>
                    <a:pt x="5" y="70"/>
                    <a:pt x="0" y="74"/>
                  </a:cubicBezTo>
                  <a:cubicBezTo>
                    <a:pt x="2" y="75"/>
                    <a:pt x="4" y="77"/>
                    <a:pt x="7" y="79"/>
                  </a:cubicBezTo>
                  <a:cubicBezTo>
                    <a:pt x="8" y="80"/>
                    <a:pt x="8" y="81"/>
                    <a:pt x="9" y="82"/>
                  </a:cubicBezTo>
                  <a:cubicBezTo>
                    <a:pt x="19" y="73"/>
                    <a:pt x="28" y="6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3"/>
                    <a:pt x="37" y="53"/>
                  </a:cubicBezTo>
                  <a:cubicBezTo>
                    <a:pt x="66" y="46"/>
                    <a:pt x="92" y="27"/>
                    <a:pt x="100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0" name="Freeform 491">
              <a:extLst>
                <a:ext uri="{FF2B5EF4-FFF2-40B4-BE49-F238E27FC236}">
                  <a16:creationId xmlns:a16="http://schemas.microsoft.com/office/drawing/2014/main" id="{B471460E-7178-4078-B6C6-69013808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1911350"/>
              <a:ext cx="271462" cy="92075"/>
            </a:xfrm>
            <a:custGeom>
              <a:avLst/>
              <a:gdLst>
                <a:gd name="T0" fmla="*/ 0 w 97"/>
                <a:gd name="T1" fmla="*/ 0 h 33"/>
                <a:gd name="T2" fmla="*/ 0 w 97"/>
                <a:gd name="T3" fmla="*/ 0 h 33"/>
                <a:gd name="T4" fmla="*/ 0 w 97"/>
                <a:gd name="T5" fmla="*/ 0 h 33"/>
                <a:gd name="T6" fmla="*/ 4 w 97"/>
                <a:gd name="T7" fmla="*/ 2 h 33"/>
                <a:gd name="T8" fmla="*/ 5 w 97"/>
                <a:gd name="T9" fmla="*/ 2 h 33"/>
                <a:gd name="T10" fmla="*/ 11 w 97"/>
                <a:gd name="T11" fmla="*/ 6 h 33"/>
                <a:gd name="T12" fmla="*/ 16 w 97"/>
                <a:gd name="T13" fmla="*/ 8 h 33"/>
                <a:gd name="T14" fmla="*/ 97 w 97"/>
                <a:gd name="T15" fmla="*/ 33 h 33"/>
                <a:gd name="T16" fmla="*/ 97 w 97"/>
                <a:gd name="T17" fmla="*/ 33 h 33"/>
                <a:gd name="T18" fmla="*/ 16 w 97"/>
                <a:gd name="T19" fmla="*/ 8 h 33"/>
                <a:gd name="T20" fmla="*/ 11 w 97"/>
                <a:gd name="T21" fmla="*/ 6 h 33"/>
                <a:gd name="T22" fmla="*/ 11 w 97"/>
                <a:gd name="T23" fmla="*/ 6 h 33"/>
                <a:gd name="T24" fmla="*/ 5 w 97"/>
                <a:gd name="T25" fmla="*/ 2 h 33"/>
                <a:gd name="T26" fmla="*/ 5 w 97"/>
                <a:gd name="T27" fmla="*/ 2 h 33"/>
                <a:gd name="T28" fmla="*/ 4 w 97"/>
                <a:gd name="T29" fmla="*/ 2 h 33"/>
                <a:gd name="T30" fmla="*/ 4 w 97"/>
                <a:gd name="T31" fmla="*/ 2 h 33"/>
                <a:gd name="T32" fmla="*/ 0 w 97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3"/>
                    <a:pt x="9" y="5"/>
                    <a:pt x="11" y="6"/>
                  </a:cubicBezTo>
                  <a:cubicBezTo>
                    <a:pt x="13" y="7"/>
                    <a:pt x="14" y="7"/>
                    <a:pt x="16" y="8"/>
                  </a:cubicBezTo>
                  <a:cubicBezTo>
                    <a:pt x="40" y="20"/>
                    <a:pt x="68" y="28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68" y="28"/>
                    <a:pt x="40" y="20"/>
                    <a:pt x="16" y="8"/>
                  </a:cubicBezTo>
                  <a:cubicBezTo>
                    <a:pt x="14" y="7"/>
                    <a:pt x="13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5"/>
                    <a:pt x="7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E0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1" name="Freeform 492">
              <a:extLst>
                <a:ext uri="{FF2B5EF4-FFF2-40B4-BE49-F238E27FC236}">
                  <a16:creationId xmlns:a16="http://schemas.microsoft.com/office/drawing/2014/main" id="{8CB88094-F375-4DD5-917C-7CD5B5825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2003425"/>
              <a:ext cx="14287" cy="31750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0 h 11"/>
                <a:gd name="T4" fmla="*/ 2 w 5"/>
                <a:gd name="T5" fmla="*/ 1 h 11"/>
                <a:gd name="T6" fmla="*/ 5 w 5"/>
                <a:gd name="T7" fmla="*/ 11 h 11"/>
                <a:gd name="T8" fmla="*/ 5 w 5"/>
                <a:gd name="T9" fmla="*/ 11 h 11"/>
                <a:gd name="T10" fmla="*/ 2 w 5"/>
                <a:gd name="T11" fmla="*/ 1 h 11"/>
                <a:gd name="T12" fmla="*/ 2 w 5"/>
                <a:gd name="T13" fmla="*/ 1 h 11"/>
                <a:gd name="T14" fmla="*/ 0 w 5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3"/>
                    <a:pt x="4" y="7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7"/>
                    <a:pt x="3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2" name="Freeform 493">
              <a:extLst>
                <a:ext uri="{FF2B5EF4-FFF2-40B4-BE49-F238E27FC236}">
                  <a16:creationId xmlns:a16="http://schemas.microsoft.com/office/drawing/2014/main" id="{16EE6CFE-DC42-4B7F-8969-6C4625D08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1911350"/>
              <a:ext cx="285750" cy="123825"/>
            </a:xfrm>
            <a:custGeom>
              <a:avLst/>
              <a:gdLst>
                <a:gd name="T0" fmla="*/ 0 w 102"/>
                <a:gd name="T1" fmla="*/ 0 h 44"/>
                <a:gd name="T2" fmla="*/ 102 w 102"/>
                <a:gd name="T3" fmla="*/ 44 h 44"/>
                <a:gd name="T4" fmla="*/ 99 w 102"/>
                <a:gd name="T5" fmla="*/ 34 h 44"/>
                <a:gd name="T6" fmla="*/ 97 w 102"/>
                <a:gd name="T7" fmla="*/ 33 h 44"/>
                <a:gd name="T8" fmla="*/ 16 w 102"/>
                <a:gd name="T9" fmla="*/ 8 h 44"/>
                <a:gd name="T10" fmla="*/ 11 w 102"/>
                <a:gd name="T11" fmla="*/ 6 h 44"/>
                <a:gd name="T12" fmla="*/ 5 w 102"/>
                <a:gd name="T13" fmla="*/ 2 h 44"/>
                <a:gd name="T14" fmla="*/ 4 w 102"/>
                <a:gd name="T15" fmla="*/ 2 h 44"/>
                <a:gd name="T16" fmla="*/ 0 w 102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44">
                  <a:moveTo>
                    <a:pt x="0" y="0"/>
                  </a:moveTo>
                  <a:cubicBezTo>
                    <a:pt x="31" y="21"/>
                    <a:pt x="66" y="36"/>
                    <a:pt x="102" y="44"/>
                  </a:cubicBezTo>
                  <a:cubicBezTo>
                    <a:pt x="101" y="40"/>
                    <a:pt x="100" y="36"/>
                    <a:pt x="99" y="34"/>
                  </a:cubicBezTo>
                  <a:cubicBezTo>
                    <a:pt x="99" y="34"/>
                    <a:pt x="98" y="34"/>
                    <a:pt x="97" y="33"/>
                  </a:cubicBezTo>
                  <a:cubicBezTo>
                    <a:pt x="68" y="28"/>
                    <a:pt x="40" y="20"/>
                    <a:pt x="16" y="8"/>
                  </a:cubicBezTo>
                  <a:cubicBezTo>
                    <a:pt x="14" y="7"/>
                    <a:pt x="13" y="7"/>
                    <a:pt x="11" y="6"/>
                  </a:cubicBezTo>
                  <a:cubicBezTo>
                    <a:pt x="9" y="5"/>
                    <a:pt x="7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186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3" name="Freeform 494">
              <a:extLst>
                <a:ext uri="{FF2B5EF4-FFF2-40B4-BE49-F238E27FC236}">
                  <a16:creationId xmlns:a16="http://schemas.microsoft.com/office/drawing/2014/main" id="{2C798E5B-BEFC-4484-95A1-0F76E4C4C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3363" y="1916113"/>
              <a:ext cx="266700" cy="90488"/>
            </a:xfrm>
            <a:custGeom>
              <a:avLst/>
              <a:gdLst>
                <a:gd name="T0" fmla="*/ 7 w 95"/>
                <a:gd name="T1" fmla="*/ 4 h 32"/>
                <a:gd name="T2" fmla="*/ 7 w 95"/>
                <a:gd name="T3" fmla="*/ 4 h 32"/>
                <a:gd name="T4" fmla="*/ 12 w 95"/>
                <a:gd name="T5" fmla="*/ 6 h 32"/>
                <a:gd name="T6" fmla="*/ 93 w 95"/>
                <a:gd name="T7" fmla="*/ 31 h 32"/>
                <a:gd name="T8" fmla="*/ 95 w 95"/>
                <a:gd name="T9" fmla="*/ 32 h 32"/>
                <a:gd name="T10" fmla="*/ 95 w 95"/>
                <a:gd name="T11" fmla="*/ 32 h 32"/>
                <a:gd name="T12" fmla="*/ 95 w 95"/>
                <a:gd name="T13" fmla="*/ 32 h 32"/>
                <a:gd name="T14" fmla="*/ 12 w 95"/>
                <a:gd name="T15" fmla="*/ 6 h 32"/>
                <a:gd name="T16" fmla="*/ 7 w 95"/>
                <a:gd name="T17" fmla="*/ 4 h 32"/>
                <a:gd name="T18" fmla="*/ 7 w 95"/>
                <a:gd name="T19" fmla="*/ 4 h 32"/>
                <a:gd name="T20" fmla="*/ 0 w 95"/>
                <a:gd name="T21" fmla="*/ 0 h 32"/>
                <a:gd name="T22" fmla="*/ 0 w 95"/>
                <a:gd name="T23" fmla="*/ 0 h 32"/>
                <a:gd name="T24" fmla="*/ 1 w 95"/>
                <a:gd name="T25" fmla="*/ 0 h 32"/>
                <a:gd name="T26" fmla="*/ 1 w 95"/>
                <a:gd name="T27" fmla="*/ 0 h 32"/>
                <a:gd name="T28" fmla="*/ 1 w 95"/>
                <a:gd name="T29" fmla="*/ 0 h 32"/>
                <a:gd name="T30" fmla="*/ 0 w 95"/>
                <a:gd name="T31" fmla="*/ 0 h 32"/>
                <a:gd name="T32" fmla="*/ 0 w 95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32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5"/>
                    <a:pt x="10" y="5"/>
                    <a:pt x="12" y="6"/>
                  </a:cubicBezTo>
                  <a:cubicBezTo>
                    <a:pt x="36" y="18"/>
                    <a:pt x="64" y="26"/>
                    <a:pt x="93" y="31"/>
                  </a:cubicBezTo>
                  <a:cubicBezTo>
                    <a:pt x="94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66" y="27"/>
                    <a:pt x="37" y="18"/>
                    <a:pt x="12" y="6"/>
                  </a:cubicBezTo>
                  <a:cubicBezTo>
                    <a:pt x="10" y="5"/>
                    <a:pt x="9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1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4" name="Freeform 495">
              <a:extLst>
                <a:ext uri="{FF2B5EF4-FFF2-40B4-BE49-F238E27FC236}">
                  <a16:creationId xmlns:a16="http://schemas.microsoft.com/office/drawing/2014/main" id="{33A0247D-FADF-4402-8B04-69B799BE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1530350"/>
              <a:ext cx="204787" cy="217488"/>
            </a:xfrm>
            <a:custGeom>
              <a:avLst/>
              <a:gdLst>
                <a:gd name="T0" fmla="*/ 67 w 73"/>
                <a:gd name="T1" fmla="*/ 0 h 78"/>
                <a:gd name="T2" fmla="*/ 70 w 73"/>
                <a:gd name="T3" fmla="*/ 5 h 78"/>
                <a:gd name="T4" fmla="*/ 72 w 73"/>
                <a:gd name="T5" fmla="*/ 11 h 78"/>
                <a:gd name="T6" fmla="*/ 73 w 73"/>
                <a:gd name="T7" fmla="*/ 19 h 78"/>
                <a:gd name="T8" fmla="*/ 72 w 73"/>
                <a:gd name="T9" fmla="*/ 28 h 78"/>
                <a:gd name="T10" fmla="*/ 71 w 73"/>
                <a:gd name="T11" fmla="*/ 34 h 78"/>
                <a:gd name="T12" fmla="*/ 70 w 73"/>
                <a:gd name="T13" fmla="*/ 39 h 78"/>
                <a:gd name="T14" fmla="*/ 65 w 73"/>
                <a:gd name="T15" fmla="*/ 49 h 78"/>
                <a:gd name="T16" fmla="*/ 58 w 73"/>
                <a:gd name="T17" fmla="*/ 59 h 78"/>
                <a:gd name="T18" fmla="*/ 49 w 73"/>
                <a:gd name="T19" fmla="*/ 66 h 78"/>
                <a:gd name="T20" fmla="*/ 40 w 73"/>
                <a:gd name="T21" fmla="*/ 72 h 78"/>
                <a:gd name="T22" fmla="*/ 35 w 73"/>
                <a:gd name="T23" fmla="*/ 74 h 78"/>
                <a:gd name="T24" fmla="*/ 30 w 73"/>
                <a:gd name="T25" fmla="*/ 76 h 78"/>
                <a:gd name="T26" fmla="*/ 21 w 73"/>
                <a:gd name="T27" fmla="*/ 78 h 78"/>
                <a:gd name="T28" fmla="*/ 13 w 73"/>
                <a:gd name="T29" fmla="*/ 78 h 78"/>
                <a:gd name="T30" fmla="*/ 7 w 73"/>
                <a:gd name="T31" fmla="*/ 78 h 78"/>
                <a:gd name="T32" fmla="*/ 1 w 73"/>
                <a:gd name="T33" fmla="*/ 78 h 78"/>
                <a:gd name="T34" fmla="*/ 0 w 73"/>
                <a:gd name="T35" fmla="*/ 77 h 78"/>
                <a:gd name="T36" fmla="*/ 1 w 73"/>
                <a:gd name="T37" fmla="*/ 76 h 78"/>
                <a:gd name="T38" fmla="*/ 1 w 73"/>
                <a:gd name="T39" fmla="*/ 76 h 78"/>
                <a:gd name="T40" fmla="*/ 7 w 73"/>
                <a:gd name="T41" fmla="*/ 76 h 78"/>
                <a:gd name="T42" fmla="*/ 13 w 73"/>
                <a:gd name="T43" fmla="*/ 76 h 78"/>
                <a:gd name="T44" fmla="*/ 20 w 73"/>
                <a:gd name="T45" fmla="*/ 75 h 78"/>
                <a:gd name="T46" fmla="*/ 29 w 73"/>
                <a:gd name="T47" fmla="*/ 73 h 78"/>
                <a:gd name="T48" fmla="*/ 38 w 73"/>
                <a:gd name="T49" fmla="*/ 69 h 78"/>
                <a:gd name="T50" fmla="*/ 47 w 73"/>
                <a:gd name="T51" fmla="*/ 63 h 78"/>
                <a:gd name="T52" fmla="*/ 55 w 73"/>
                <a:gd name="T53" fmla="*/ 56 h 78"/>
                <a:gd name="T54" fmla="*/ 61 w 73"/>
                <a:gd name="T55" fmla="*/ 47 h 78"/>
                <a:gd name="T56" fmla="*/ 66 w 73"/>
                <a:gd name="T57" fmla="*/ 37 h 78"/>
                <a:gd name="T58" fmla="*/ 69 w 73"/>
                <a:gd name="T59" fmla="*/ 28 h 78"/>
                <a:gd name="T60" fmla="*/ 69 w 73"/>
                <a:gd name="T61" fmla="*/ 19 h 78"/>
                <a:gd name="T62" fmla="*/ 69 w 73"/>
                <a:gd name="T63" fmla="*/ 12 h 78"/>
                <a:gd name="T64" fmla="*/ 67 w 73"/>
                <a:gd name="T65" fmla="*/ 6 h 78"/>
                <a:gd name="T66" fmla="*/ 66 w 73"/>
                <a:gd name="T67" fmla="*/ 1 h 78"/>
                <a:gd name="T68" fmla="*/ 66 w 73"/>
                <a:gd name="T69" fmla="*/ 0 h 78"/>
                <a:gd name="T70" fmla="*/ 67 w 73"/>
                <a:gd name="T7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78">
                  <a:moveTo>
                    <a:pt x="67" y="0"/>
                  </a:moveTo>
                  <a:cubicBezTo>
                    <a:pt x="67" y="0"/>
                    <a:pt x="68" y="2"/>
                    <a:pt x="70" y="5"/>
                  </a:cubicBezTo>
                  <a:cubicBezTo>
                    <a:pt x="70" y="7"/>
                    <a:pt x="71" y="9"/>
                    <a:pt x="72" y="11"/>
                  </a:cubicBezTo>
                  <a:cubicBezTo>
                    <a:pt x="72" y="13"/>
                    <a:pt x="72" y="16"/>
                    <a:pt x="73" y="19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2" y="30"/>
                    <a:pt x="72" y="32"/>
                    <a:pt x="71" y="34"/>
                  </a:cubicBezTo>
                  <a:cubicBezTo>
                    <a:pt x="71" y="35"/>
                    <a:pt x="70" y="37"/>
                    <a:pt x="70" y="39"/>
                  </a:cubicBezTo>
                  <a:cubicBezTo>
                    <a:pt x="68" y="42"/>
                    <a:pt x="67" y="46"/>
                    <a:pt x="65" y="49"/>
                  </a:cubicBezTo>
                  <a:cubicBezTo>
                    <a:pt x="63" y="52"/>
                    <a:pt x="60" y="55"/>
                    <a:pt x="58" y="59"/>
                  </a:cubicBezTo>
                  <a:cubicBezTo>
                    <a:pt x="55" y="61"/>
                    <a:pt x="53" y="64"/>
                    <a:pt x="49" y="66"/>
                  </a:cubicBezTo>
                  <a:cubicBezTo>
                    <a:pt x="46" y="69"/>
                    <a:pt x="43" y="70"/>
                    <a:pt x="40" y="72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3" y="75"/>
                    <a:pt x="31" y="75"/>
                    <a:pt x="30" y="76"/>
                  </a:cubicBezTo>
                  <a:cubicBezTo>
                    <a:pt x="27" y="77"/>
                    <a:pt x="23" y="77"/>
                    <a:pt x="21" y="78"/>
                  </a:cubicBezTo>
                  <a:cubicBezTo>
                    <a:pt x="18" y="78"/>
                    <a:pt x="15" y="78"/>
                    <a:pt x="13" y="78"/>
                  </a:cubicBezTo>
                  <a:cubicBezTo>
                    <a:pt x="10" y="78"/>
                    <a:pt x="8" y="78"/>
                    <a:pt x="7" y="78"/>
                  </a:cubicBezTo>
                  <a:cubicBezTo>
                    <a:pt x="3" y="78"/>
                    <a:pt x="1" y="78"/>
                    <a:pt x="1" y="78"/>
                  </a:cubicBezTo>
                  <a:cubicBezTo>
                    <a:pt x="1" y="78"/>
                    <a:pt x="0" y="77"/>
                    <a:pt x="0" y="77"/>
                  </a:cubicBezTo>
                  <a:cubicBezTo>
                    <a:pt x="0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3" y="76"/>
                    <a:pt x="7" y="76"/>
                  </a:cubicBezTo>
                  <a:cubicBezTo>
                    <a:pt x="8" y="76"/>
                    <a:pt x="10" y="76"/>
                    <a:pt x="13" y="76"/>
                  </a:cubicBezTo>
                  <a:cubicBezTo>
                    <a:pt x="15" y="75"/>
                    <a:pt x="17" y="75"/>
                    <a:pt x="20" y="75"/>
                  </a:cubicBezTo>
                  <a:cubicBezTo>
                    <a:pt x="23" y="74"/>
                    <a:pt x="26" y="73"/>
                    <a:pt x="29" y="73"/>
                  </a:cubicBezTo>
                  <a:cubicBezTo>
                    <a:pt x="32" y="71"/>
                    <a:pt x="35" y="70"/>
                    <a:pt x="38" y="69"/>
                  </a:cubicBezTo>
                  <a:cubicBezTo>
                    <a:pt x="41" y="67"/>
                    <a:pt x="44" y="66"/>
                    <a:pt x="47" y="63"/>
                  </a:cubicBezTo>
                  <a:cubicBezTo>
                    <a:pt x="50" y="61"/>
                    <a:pt x="52" y="58"/>
                    <a:pt x="55" y="56"/>
                  </a:cubicBezTo>
                  <a:cubicBezTo>
                    <a:pt x="57" y="53"/>
                    <a:pt x="60" y="50"/>
                    <a:pt x="61" y="47"/>
                  </a:cubicBezTo>
                  <a:cubicBezTo>
                    <a:pt x="64" y="44"/>
                    <a:pt x="65" y="41"/>
                    <a:pt x="66" y="37"/>
                  </a:cubicBezTo>
                  <a:cubicBezTo>
                    <a:pt x="67" y="34"/>
                    <a:pt x="68" y="31"/>
                    <a:pt x="69" y="28"/>
                  </a:cubicBezTo>
                  <a:cubicBezTo>
                    <a:pt x="69" y="25"/>
                    <a:pt x="69" y="22"/>
                    <a:pt x="69" y="19"/>
                  </a:cubicBezTo>
                  <a:cubicBezTo>
                    <a:pt x="69" y="16"/>
                    <a:pt x="69" y="14"/>
                    <a:pt x="69" y="12"/>
                  </a:cubicBezTo>
                  <a:cubicBezTo>
                    <a:pt x="68" y="9"/>
                    <a:pt x="68" y="8"/>
                    <a:pt x="67" y="6"/>
                  </a:cubicBezTo>
                  <a:cubicBezTo>
                    <a:pt x="66" y="3"/>
                    <a:pt x="66" y="1"/>
                    <a:pt x="66" y="1"/>
                  </a:cubicBezTo>
                  <a:cubicBezTo>
                    <a:pt x="65" y="1"/>
                    <a:pt x="66" y="0"/>
                    <a:pt x="66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5" name="Freeform 496">
              <a:extLst>
                <a:ext uri="{FF2B5EF4-FFF2-40B4-BE49-F238E27FC236}">
                  <a16:creationId xmlns:a16="http://schemas.microsoft.com/office/drawing/2014/main" id="{8E912036-76D9-4848-99AF-A0D8529B6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8" y="1476375"/>
              <a:ext cx="182562" cy="66675"/>
            </a:xfrm>
            <a:custGeom>
              <a:avLst/>
              <a:gdLst>
                <a:gd name="T0" fmla="*/ 0 w 65"/>
                <a:gd name="T1" fmla="*/ 22 h 24"/>
                <a:gd name="T2" fmla="*/ 2 w 65"/>
                <a:gd name="T3" fmla="*/ 19 h 24"/>
                <a:gd name="T4" fmla="*/ 5 w 65"/>
                <a:gd name="T5" fmla="*/ 16 h 24"/>
                <a:gd name="T6" fmla="*/ 8 w 65"/>
                <a:gd name="T7" fmla="*/ 12 h 24"/>
                <a:gd name="T8" fmla="*/ 12 w 65"/>
                <a:gd name="T9" fmla="*/ 8 h 24"/>
                <a:gd name="T10" fmla="*/ 18 w 65"/>
                <a:gd name="T11" fmla="*/ 4 h 24"/>
                <a:gd name="T12" fmla="*/ 24 w 65"/>
                <a:gd name="T13" fmla="*/ 1 h 24"/>
                <a:gd name="T14" fmla="*/ 32 w 65"/>
                <a:gd name="T15" fmla="*/ 0 h 24"/>
                <a:gd name="T16" fmla="*/ 39 w 65"/>
                <a:gd name="T17" fmla="*/ 0 h 24"/>
                <a:gd name="T18" fmla="*/ 46 w 65"/>
                <a:gd name="T19" fmla="*/ 2 h 24"/>
                <a:gd name="T20" fmla="*/ 52 w 65"/>
                <a:gd name="T21" fmla="*/ 6 h 24"/>
                <a:gd name="T22" fmla="*/ 57 w 65"/>
                <a:gd name="T23" fmla="*/ 9 h 24"/>
                <a:gd name="T24" fmla="*/ 61 w 65"/>
                <a:gd name="T25" fmla="*/ 13 h 24"/>
                <a:gd name="T26" fmla="*/ 63 w 65"/>
                <a:gd name="T27" fmla="*/ 16 h 24"/>
                <a:gd name="T28" fmla="*/ 64 w 65"/>
                <a:gd name="T29" fmla="*/ 19 h 24"/>
                <a:gd name="T30" fmla="*/ 64 w 65"/>
                <a:gd name="T31" fmla="*/ 21 h 24"/>
                <a:gd name="T32" fmla="*/ 63 w 65"/>
                <a:gd name="T33" fmla="*/ 20 h 24"/>
                <a:gd name="T34" fmla="*/ 63 w 65"/>
                <a:gd name="T35" fmla="*/ 20 h 24"/>
                <a:gd name="T36" fmla="*/ 61 w 65"/>
                <a:gd name="T37" fmla="*/ 18 h 24"/>
                <a:gd name="T38" fmla="*/ 58 w 65"/>
                <a:gd name="T39" fmla="*/ 15 h 24"/>
                <a:gd name="T40" fmla="*/ 55 w 65"/>
                <a:gd name="T41" fmla="*/ 12 h 24"/>
                <a:gd name="T42" fmla="*/ 51 w 65"/>
                <a:gd name="T43" fmla="*/ 9 h 24"/>
                <a:gd name="T44" fmla="*/ 45 w 65"/>
                <a:gd name="T45" fmla="*/ 6 h 24"/>
                <a:gd name="T46" fmla="*/ 39 w 65"/>
                <a:gd name="T47" fmla="*/ 4 h 24"/>
                <a:gd name="T48" fmla="*/ 32 w 65"/>
                <a:gd name="T49" fmla="*/ 4 h 24"/>
                <a:gd name="T50" fmla="*/ 26 w 65"/>
                <a:gd name="T51" fmla="*/ 5 h 24"/>
                <a:gd name="T52" fmla="*/ 20 w 65"/>
                <a:gd name="T53" fmla="*/ 8 h 24"/>
                <a:gd name="T54" fmla="*/ 15 w 65"/>
                <a:gd name="T55" fmla="*/ 11 h 24"/>
                <a:gd name="T56" fmla="*/ 10 w 65"/>
                <a:gd name="T57" fmla="*/ 15 h 24"/>
                <a:gd name="T58" fmla="*/ 7 w 65"/>
                <a:gd name="T59" fmla="*/ 18 h 24"/>
                <a:gd name="T60" fmla="*/ 4 w 65"/>
                <a:gd name="T61" fmla="*/ 21 h 24"/>
                <a:gd name="T62" fmla="*/ 2 w 65"/>
                <a:gd name="T63" fmla="*/ 23 h 24"/>
                <a:gd name="T64" fmla="*/ 2 w 65"/>
                <a:gd name="T65" fmla="*/ 23 h 24"/>
                <a:gd name="T66" fmla="*/ 1 w 65"/>
                <a:gd name="T67" fmla="*/ 23 h 24"/>
                <a:gd name="T68" fmla="*/ 0 w 65"/>
                <a:gd name="T6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24">
                  <a:moveTo>
                    <a:pt x="0" y="22"/>
                  </a:moveTo>
                  <a:cubicBezTo>
                    <a:pt x="0" y="22"/>
                    <a:pt x="1" y="21"/>
                    <a:pt x="2" y="19"/>
                  </a:cubicBezTo>
                  <a:cubicBezTo>
                    <a:pt x="3" y="18"/>
                    <a:pt x="4" y="17"/>
                    <a:pt x="5" y="16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4" y="7"/>
                    <a:pt x="16" y="6"/>
                    <a:pt x="18" y="4"/>
                  </a:cubicBezTo>
                  <a:cubicBezTo>
                    <a:pt x="20" y="3"/>
                    <a:pt x="22" y="2"/>
                    <a:pt x="24" y="1"/>
                  </a:cubicBezTo>
                  <a:cubicBezTo>
                    <a:pt x="27" y="1"/>
                    <a:pt x="29" y="0"/>
                    <a:pt x="32" y="0"/>
                  </a:cubicBezTo>
                  <a:cubicBezTo>
                    <a:pt x="34" y="0"/>
                    <a:pt x="37" y="0"/>
                    <a:pt x="39" y="0"/>
                  </a:cubicBezTo>
                  <a:cubicBezTo>
                    <a:pt x="42" y="1"/>
                    <a:pt x="44" y="1"/>
                    <a:pt x="46" y="2"/>
                  </a:cubicBezTo>
                  <a:cubicBezTo>
                    <a:pt x="48" y="3"/>
                    <a:pt x="50" y="4"/>
                    <a:pt x="52" y="6"/>
                  </a:cubicBezTo>
                  <a:cubicBezTo>
                    <a:pt x="54" y="7"/>
                    <a:pt x="56" y="8"/>
                    <a:pt x="57" y="9"/>
                  </a:cubicBezTo>
                  <a:cubicBezTo>
                    <a:pt x="58" y="10"/>
                    <a:pt x="60" y="12"/>
                    <a:pt x="61" y="13"/>
                  </a:cubicBezTo>
                  <a:cubicBezTo>
                    <a:pt x="61" y="14"/>
                    <a:pt x="62" y="15"/>
                    <a:pt x="63" y="16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5" y="20"/>
                    <a:pt x="64" y="20"/>
                    <a:pt x="64" y="21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2" y="19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7" y="14"/>
                    <a:pt x="57" y="13"/>
                    <a:pt x="55" y="12"/>
                  </a:cubicBezTo>
                  <a:cubicBezTo>
                    <a:pt x="54" y="10"/>
                    <a:pt x="52" y="10"/>
                    <a:pt x="51" y="9"/>
                  </a:cubicBezTo>
                  <a:cubicBezTo>
                    <a:pt x="49" y="8"/>
                    <a:pt x="47" y="7"/>
                    <a:pt x="45" y="6"/>
                  </a:cubicBezTo>
                  <a:cubicBezTo>
                    <a:pt x="43" y="5"/>
                    <a:pt x="41" y="5"/>
                    <a:pt x="39" y="4"/>
                  </a:cubicBezTo>
                  <a:cubicBezTo>
                    <a:pt x="37" y="4"/>
                    <a:pt x="34" y="3"/>
                    <a:pt x="32" y="4"/>
                  </a:cubicBezTo>
                  <a:cubicBezTo>
                    <a:pt x="30" y="4"/>
                    <a:pt x="28" y="5"/>
                    <a:pt x="26" y="5"/>
                  </a:cubicBezTo>
                  <a:cubicBezTo>
                    <a:pt x="24" y="6"/>
                    <a:pt x="22" y="7"/>
                    <a:pt x="20" y="8"/>
                  </a:cubicBezTo>
                  <a:cubicBezTo>
                    <a:pt x="18" y="9"/>
                    <a:pt x="16" y="10"/>
                    <a:pt x="15" y="11"/>
                  </a:cubicBezTo>
                  <a:cubicBezTo>
                    <a:pt x="13" y="12"/>
                    <a:pt x="11" y="13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6" y="19"/>
                    <a:pt x="5" y="20"/>
                    <a:pt x="4" y="21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1" y="24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6" name="Freeform 497">
              <a:extLst>
                <a:ext uri="{FF2B5EF4-FFF2-40B4-BE49-F238E27FC236}">
                  <a16:creationId xmlns:a16="http://schemas.microsoft.com/office/drawing/2014/main" id="{BB2FFBC9-CAEB-404C-97AD-C027D28C1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1546225"/>
              <a:ext cx="196850" cy="157163"/>
            </a:xfrm>
            <a:custGeom>
              <a:avLst/>
              <a:gdLst>
                <a:gd name="T0" fmla="*/ 68 w 70"/>
                <a:gd name="T1" fmla="*/ 16 h 56"/>
                <a:gd name="T2" fmla="*/ 65 w 70"/>
                <a:gd name="T3" fmla="*/ 13 h 56"/>
                <a:gd name="T4" fmla="*/ 63 w 70"/>
                <a:gd name="T5" fmla="*/ 12 h 56"/>
                <a:gd name="T6" fmla="*/ 60 w 70"/>
                <a:gd name="T7" fmla="*/ 11 h 56"/>
                <a:gd name="T8" fmla="*/ 54 w 70"/>
                <a:gd name="T9" fmla="*/ 8 h 56"/>
                <a:gd name="T10" fmla="*/ 38 w 70"/>
                <a:gd name="T11" fmla="*/ 4 h 56"/>
                <a:gd name="T12" fmla="*/ 29 w 70"/>
                <a:gd name="T13" fmla="*/ 5 h 56"/>
                <a:gd name="T14" fmla="*/ 21 w 70"/>
                <a:gd name="T15" fmla="*/ 9 h 56"/>
                <a:gd name="T16" fmla="*/ 14 w 70"/>
                <a:gd name="T17" fmla="*/ 15 h 56"/>
                <a:gd name="T18" fmla="*/ 11 w 70"/>
                <a:gd name="T19" fmla="*/ 19 h 56"/>
                <a:gd name="T20" fmla="*/ 8 w 70"/>
                <a:gd name="T21" fmla="*/ 23 h 56"/>
                <a:gd name="T22" fmla="*/ 5 w 70"/>
                <a:gd name="T23" fmla="*/ 31 h 56"/>
                <a:gd name="T24" fmla="*/ 3 w 70"/>
                <a:gd name="T25" fmla="*/ 39 h 56"/>
                <a:gd name="T26" fmla="*/ 3 w 70"/>
                <a:gd name="T27" fmla="*/ 45 h 56"/>
                <a:gd name="T28" fmla="*/ 4 w 70"/>
                <a:gd name="T29" fmla="*/ 50 h 56"/>
                <a:gd name="T30" fmla="*/ 5 w 70"/>
                <a:gd name="T31" fmla="*/ 55 h 56"/>
                <a:gd name="T32" fmla="*/ 4 w 70"/>
                <a:gd name="T33" fmla="*/ 56 h 56"/>
                <a:gd name="T34" fmla="*/ 2 w 70"/>
                <a:gd name="T35" fmla="*/ 55 h 56"/>
                <a:gd name="T36" fmla="*/ 2 w 70"/>
                <a:gd name="T37" fmla="*/ 55 h 56"/>
                <a:gd name="T38" fmla="*/ 1 w 70"/>
                <a:gd name="T39" fmla="*/ 51 h 56"/>
                <a:gd name="T40" fmla="*/ 0 w 70"/>
                <a:gd name="T41" fmla="*/ 45 h 56"/>
                <a:gd name="T42" fmla="*/ 0 w 70"/>
                <a:gd name="T43" fmla="*/ 38 h 56"/>
                <a:gd name="T44" fmla="*/ 2 w 70"/>
                <a:gd name="T45" fmla="*/ 30 h 56"/>
                <a:gd name="T46" fmla="*/ 3 w 70"/>
                <a:gd name="T47" fmla="*/ 26 h 56"/>
                <a:gd name="T48" fmla="*/ 5 w 70"/>
                <a:gd name="T49" fmla="*/ 21 h 56"/>
                <a:gd name="T50" fmla="*/ 8 w 70"/>
                <a:gd name="T51" fmla="*/ 17 h 56"/>
                <a:gd name="T52" fmla="*/ 11 w 70"/>
                <a:gd name="T53" fmla="*/ 13 h 56"/>
                <a:gd name="T54" fmla="*/ 19 w 70"/>
                <a:gd name="T55" fmla="*/ 6 h 56"/>
                <a:gd name="T56" fmla="*/ 28 w 70"/>
                <a:gd name="T57" fmla="*/ 1 h 56"/>
                <a:gd name="T58" fmla="*/ 38 w 70"/>
                <a:gd name="T59" fmla="*/ 0 h 56"/>
                <a:gd name="T60" fmla="*/ 56 w 70"/>
                <a:gd name="T61" fmla="*/ 5 h 56"/>
                <a:gd name="T62" fmla="*/ 62 w 70"/>
                <a:gd name="T63" fmla="*/ 8 h 56"/>
                <a:gd name="T64" fmla="*/ 64 w 70"/>
                <a:gd name="T65" fmla="*/ 10 h 56"/>
                <a:gd name="T66" fmla="*/ 66 w 70"/>
                <a:gd name="T67" fmla="*/ 11 h 56"/>
                <a:gd name="T68" fmla="*/ 70 w 70"/>
                <a:gd name="T69" fmla="*/ 14 h 56"/>
                <a:gd name="T70" fmla="*/ 70 w 70"/>
                <a:gd name="T71" fmla="*/ 16 h 56"/>
                <a:gd name="T72" fmla="*/ 68 w 70"/>
                <a:gd name="T73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56">
                  <a:moveTo>
                    <a:pt x="68" y="16"/>
                  </a:moveTo>
                  <a:cubicBezTo>
                    <a:pt x="68" y="16"/>
                    <a:pt x="67" y="15"/>
                    <a:pt x="65" y="13"/>
                  </a:cubicBezTo>
                  <a:cubicBezTo>
                    <a:pt x="64" y="13"/>
                    <a:pt x="63" y="12"/>
                    <a:pt x="63" y="12"/>
                  </a:cubicBezTo>
                  <a:cubicBezTo>
                    <a:pt x="62" y="12"/>
                    <a:pt x="61" y="11"/>
                    <a:pt x="60" y="11"/>
                  </a:cubicBezTo>
                  <a:cubicBezTo>
                    <a:pt x="58" y="10"/>
                    <a:pt x="56" y="9"/>
                    <a:pt x="54" y="8"/>
                  </a:cubicBezTo>
                  <a:cubicBezTo>
                    <a:pt x="50" y="6"/>
                    <a:pt x="44" y="4"/>
                    <a:pt x="38" y="4"/>
                  </a:cubicBezTo>
                  <a:cubicBezTo>
                    <a:pt x="35" y="4"/>
                    <a:pt x="32" y="4"/>
                    <a:pt x="29" y="5"/>
                  </a:cubicBezTo>
                  <a:cubicBezTo>
                    <a:pt x="26" y="6"/>
                    <a:pt x="23" y="7"/>
                    <a:pt x="21" y="9"/>
                  </a:cubicBezTo>
                  <a:cubicBezTo>
                    <a:pt x="18" y="11"/>
                    <a:pt x="16" y="13"/>
                    <a:pt x="14" y="15"/>
                  </a:cubicBezTo>
                  <a:cubicBezTo>
                    <a:pt x="13" y="17"/>
                    <a:pt x="12" y="18"/>
                    <a:pt x="11" y="19"/>
                  </a:cubicBezTo>
                  <a:cubicBezTo>
                    <a:pt x="10" y="20"/>
                    <a:pt x="9" y="22"/>
                    <a:pt x="8" y="23"/>
                  </a:cubicBezTo>
                  <a:cubicBezTo>
                    <a:pt x="7" y="26"/>
                    <a:pt x="6" y="28"/>
                    <a:pt x="5" y="31"/>
                  </a:cubicBezTo>
                  <a:cubicBezTo>
                    <a:pt x="4" y="34"/>
                    <a:pt x="4" y="36"/>
                    <a:pt x="3" y="39"/>
                  </a:cubicBezTo>
                  <a:cubicBezTo>
                    <a:pt x="3" y="41"/>
                    <a:pt x="3" y="43"/>
                    <a:pt x="3" y="45"/>
                  </a:cubicBezTo>
                  <a:cubicBezTo>
                    <a:pt x="3" y="47"/>
                    <a:pt x="3" y="49"/>
                    <a:pt x="4" y="50"/>
                  </a:cubicBezTo>
                  <a:cubicBezTo>
                    <a:pt x="4" y="53"/>
                    <a:pt x="5" y="55"/>
                    <a:pt x="5" y="55"/>
                  </a:cubicBezTo>
                  <a:cubicBezTo>
                    <a:pt x="5" y="56"/>
                    <a:pt x="4" y="56"/>
                    <a:pt x="4" y="56"/>
                  </a:cubicBezTo>
                  <a:cubicBezTo>
                    <a:pt x="3" y="56"/>
                    <a:pt x="3" y="56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4"/>
                    <a:pt x="1" y="51"/>
                  </a:cubicBezTo>
                  <a:cubicBezTo>
                    <a:pt x="1" y="49"/>
                    <a:pt x="1" y="48"/>
                    <a:pt x="0" y="45"/>
                  </a:cubicBezTo>
                  <a:cubicBezTo>
                    <a:pt x="0" y="43"/>
                    <a:pt x="0" y="41"/>
                    <a:pt x="0" y="38"/>
                  </a:cubicBezTo>
                  <a:cubicBezTo>
                    <a:pt x="1" y="36"/>
                    <a:pt x="1" y="33"/>
                    <a:pt x="2" y="30"/>
                  </a:cubicBezTo>
                  <a:cubicBezTo>
                    <a:pt x="2" y="29"/>
                    <a:pt x="2" y="27"/>
                    <a:pt x="3" y="26"/>
                  </a:cubicBezTo>
                  <a:cubicBezTo>
                    <a:pt x="4" y="24"/>
                    <a:pt x="4" y="23"/>
                    <a:pt x="5" y="21"/>
                  </a:cubicBezTo>
                  <a:cubicBezTo>
                    <a:pt x="6" y="20"/>
                    <a:pt x="7" y="18"/>
                    <a:pt x="8" y="17"/>
                  </a:cubicBezTo>
                  <a:cubicBezTo>
                    <a:pt x="9" y="15"/>
                    <a:pt x="10" y="14"/>
                    <a:pt x="11" y="13"/>
                  </a:cubicBezTo>
                  <a:cubicBezTo>
                    <a:pt x="13" y="10"/>
                    <a:pt x="15" y="8"/>
                    <a:pt x="19" y="6"/>
                  </a:cubicBezTo>
                  <a:cubicBezTo>
                    <a:pt x="21" y="4"/>
                    <a:pt x="25" y="2"/>
                    <a:pt x="28" y="1"/>
                  </a:cubicBezTo>
                  <a:cubicBezTo>
                    <a:pt x="32" y="0"/>
                    <a:pt x="35" y="0"/>
                    <a:pt x="38" y="0"/>
                  </a:cubicBezTo>
                  <a:cubicBezTo>
                    <a:pt x="45" y="0"/>
                    <a:pt x="51" y="2"/>
                    <a:pt x="56" y="5"/>
                  </a:cubicBezTo>
                  <a:cubicBezTo>
                    <a:pt x="58" y="6"/>
                    <a:pt x="60" y="7"/>
                    <a:pt x="62" y="8"/>
                  </a:cubicBezTo>
                  <a:cubicBezTo>
                    <a:pt x="63" y="9"/>
                    <a:pt x="63" y="9"/>
                    <a:pt x="64" y="10"/>
                  </a:cubicBezTo>
                  <a:cubicBezTo>
                    <a:pt x="65" y="10"/>
                    <a:pt x="65" y="11"/>
                    <a:pt x="66" y="11"/>
                  </a:cubicBezTo>
                  <a:cubicBezTo>
                    <a:pt x="68" y="13"/>
                    <a:pt x="70" y="14"/>
                    <a:pt x="70" y="14"/>
                  </a:cubicBezTo>
                  <a:cubicBezTo>
                    <a:pt x="70" y="15"/>
                    <a:pt x="70" y="15"/>
                    <a:pt x="70" y="16"/>
                  </a:cubicBezTo>
                  <a:cubicBezTo>
                    <a:pt x="69" y="16"/>
                    <a:pt x="69" y="16"/>
                    <a:pt x="68" y="16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7" name="Freeform 498">
              <a:extLst>
                <a:ext uri="{FF2B5EF4-FFF2-40B4-BE49-F238E27FC236}">
                  <a16:creationId xmlns:a16="http://schemas.microsoft.com/office/drawing/2014/main" id="{C423A3E3-E673-4ACB-BDFA-37EC68E6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0" y="1257300"/>
              <a:ext cx="101600" cy="44450"/>
            </a:xfrm>
            <a:custGeom>
              <a:avLst/>
              <a:gdLst>
                <a:gd name="T0" fmla="*/ 4 w 36"/>
                <a:gd name="T1" fmla="*/ 1 h 16"/>
                <a:gd name="T2" fmla="*/ 34 w 36"/>
                <a:gd name="T3" fmla="*/ 7 h 16"/>
                <a:gd name="T4" fmla="*/ 35 w 36"/>
                <a:gd name="T5" fmla="*/ 9 h 16"/>
                <a:gd name="T6" fmla="*/ 2 w 36"/>
                <a:gd name="T7" fmla="*/ 4 h 16"/>
                <a:gd name="T8" fmla="*/ 4 w 3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4" y="1"/>
                  </a:moveTo>
                  <a:cubicBezTo>
                    <a:pt x="11" y="9"/>
                    <a:pt x="24" y="13"/>
                    <a:pt x="34" y="7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25" y="16"/>
                    <a:pt x="10" y="12"/>
                    <a:pt x="2" y="4"/>
                  </a:cubicBezTo>
                  <a:cubicBezTo>
                    <a:pt x="0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8" name="Freeform 499">
              <a:extLst>
                <a:ext uri="{FF2B5EF4-FFF2-40B4-BE49-F238E27FC236}">
                  <a16:creationId xmlns:a16="http://schemas.microsoft.com/office/drawing/2014/main" id="{B720DB08-1FD4-4451-B0CC-1DB16F938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1381125"/>
              <a:ext cx="77787" cy="61913"/>
            </a:xfrm>
            <a:custGeom>
              <a:avLst/>
              <a:gdLst>
                <a:gd name="T0" fmla="*/ 5 w 28"/>
                <a:gd name="T1" fmla="*/ 12 h 22"/>
                <a:gd name="T2" fmla="*/ 24 w 28"/>
                <a:gd name="T3" fmla="*/ 0 h 22"/>
                <a:gd name="T4" fmla="*/ 25 w 28"/>
                <a:gd name="T5" fmla="*/ 0 h 22"/>
                <a:gd name="T6" fmla="*/ 3 w 28"/>
                <a:gd name="T7" fmla="*/ 17 h 22"/>
                <a:gd name="T8" fmla="*/ 5 w 2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5" y="12"/>
                  </a:moveTo>
                  <a:cubicBezTo>
                    <a:pt x="13" y="14"/>
                    <a:pt x="23" y="9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8" y="12"/>
                    <a:pt x="13" y="22"/>
                    <a:pt x="3" y="17"/>
                  </a:cubicBezTo>
                  <a:cubicBezTo>
                    <a:pt x="0" y="15"/>
                    <a:pt x="2" y="11"/>
                    <a:pt x="5" y="12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9" name="Freeform 500">
              <a:extLst>
                <a:ext uri="{FF2B5EF4-FFF2-40B4-BE49-F238E27FC236}">
                  <a16:creationId xmlns:a16="http://schemas.microsoft.com/office/drawing/2014/main" id="{1F871008-9EFA-4D2B-92EE-F6D141C2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0" y="950913"/>
              <a:ext cx="95250" cy="146050"/>
            </a:xfrm>
            <a:custGeom>
              <a:avLst/>
              <a:gdLst>
                <a:gd name="T0" fmla="*/ 2 w 34"/>
                <a:gd name="T1" fmla="*/ 49 h 52"/>
                <a:gd name="T2" fmla="*/ 13 w 34"/>
                <a:gd name="T3" fmla="*/ 28 h 52"/>
                <a:gd name="T4" fmla="*/ 13 w 34"/>
                <a:gd name="T5" fmla="*/ 25 h 52"/>
                <a:gd name="T6" fmla="*/ 23 w 34"/>
                <a:gd name="T7" fmla="*/ 2 h 52"/>
                <a:gd name="T8" fmla="*/ 24 w 34"/>
                <a:gd name="T9" fmla="*/ 1 h 52"/>
                <a:gd name="T10" fmla="*/ 30 w 34"/>
                <a:gd name="T11" fmla="*/ 17 h 52"/>
                <a:gd name="T12" fmla="*/ 17 w 34"/>
                <a:gd name="T13" fmla="*/ 28 h 52"/>
                <a:gd name="T14" fmla="*/ 3 w 34"/>
                <a:gd name="T15" fmla="*/ 52 h 52"/>
                <a:gd name="T16" fmla="*/ 2 w 34"/>
                <a:gd name="T17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2" y="49"/>
                  </a:moveTo>
                  <a:cubicBezTo>
                    <a:pt x="10" y="46"/>
                    <a:pt x="24" y="37"/>
                    <a:pt x="13" y="28"/>
                  </a:cubicBezTo>
                  <a:cubicBezTo>
                    <a:pt x="12" y="27"/>
                    <a:pt x="12" y="26"/>
                    <a:pt x="13" y="25"/>
                  </a:cubicBezTo>
                  <a:cubicBezTo>
                    <a:pt x="18" y="18"/>
                    <a:pt x="34" y="15"/>
                    <a:pt x="23" y="2"/>
                  </a:cubicBezTo>
                  <a:cubicBezTo>
                    <a:pt x="23" y="1"/>
                    <a:pt x="23" y="0"/>
                    <a:pt x="24" y="1"/>
                  </a:cubicBezTo>
                  <a:cubicBezTo>
                    <a:pt x="29" y="5"/>
                    <a:pt x="33" y="10"/>
                    <a:pt x="30" y="17"/>
                  </a:cubicBezTo>
                  <a:cubicBezTo>
                    <a:pt x="28" y="22"/>
                    <a:pt x="23" y="27"/>
                    <a:pt x="17" y="28"/>
                  </a:cubicBezTo>
                  <a:cubicBezTo>
                    <a:pt x="24" y="39"/>
                    <a:pt x="15" y="51"/>
                    <a:pt x="3" y="52"/>
                  </a:cubicBezTo>
                  <a:cubicBezTo>
                    <a:pt x="1" y="52"/>
                    <a:pt x="0" y="49"/>
                    <a:pt x="2" y="49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0" name="Freeform 501">
              <a:extLst>
                <a:ext uri="{FF2B5EF4-FFF2-40B4-BE49-F238E27FC236}">
                  <a16:creationId xmlns:a16="http://schemas.microsoft.com/office/drawing/2014/main" id="{44044893-EA3C-4522-93F5-E17F48C5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5" y="968375"/>
              <a:ext cx="106362" cy="58738"/>
            </a:xfrm>
            <a:custGeom>
              <a:avLst/>
              <a:gdLst>
                <a:gd name="T0" fmla="*/ 5 w 38"/>
                <a:gd name="T1" fmla="*/ 8 h 21"/>
                <a:gd name="T2" fmla="*/ 31 w 38"/>
                <a:gd name="T3" fmla="*/ 2 h 21"/>
                <a:gd name="T4" fmla="*/ 33 w 38"/>
                <a:gd name="T5" fmla="*/ 1 h 21"/>
                <a:gd name="T6" fmla="*/ 2 w 38"/>
                <a:gd name="T7" fmla="*/ 12 h 21"/>
                <a:gd name="T8" fmla="*/ 5 w 38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5" y="8"/>
                  </a:moveTo>
                  <a:cubicBezTo>
                    <a:pt x="12" y="13"/>
                    <a:pt x="32" y="15"/>
                    <a:pt x="31" y="2"/>
                  </a:cubicBezTo>
                  <a:cubicBezTo>
                    <a:pt x="31" y="1"/>
                    <a:pt x="33" y="0"/>
                    <a:pt x="33" y="1"/>
                  </a:cubicBezTo>
                  <a:cubicBezTo>
                    <a:pt x="38" y="19"/>
                    <a:pt x="11" y="21"/>
                    <a:pt x="2" y="12"/>
                  </a:cubicBezTo>
                  <a:cubicBezTo>
                    <a:pt x="0" y="10"/>
                    <a:pt x="2" y="6"/>
                    <a:pt x="5" y="8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1" name="Freeform 502">
              <a:extLst>
                <a:ext uri="{FF2B5EF4-FFF2-40B4-BE49-F238E27FC236}">
                  <a16:creationId xmlns:a16="http://schemas.microsoft.com/office/drawing/2014/main" id="{9D8B46BA-AF8A-431D-A221-A7B68B07D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781050"/>
              <a:ext cx="61912" cy="168275"/>
            </a:xfrm>
            <a:custGeom>
              <a:avLst/>
              <a:gdLst>
                <a:gd name="T0" fmla="*/ 9 w 22"/>
                <a:gd name="T1" fmla="*/ 36 h 60"/>
                <a:gd name="T2" fmla="*/ 8 w 22"/>
                <a:gd name="T3" fmla="*/ 26 h 60"/>
                <a:gd name="T4" fmla="*/ 21 w 22"/>
                <a:gd name="T5" fmla="*/ 0 h 60"/>
                <a:gd name="T6" fmla="*/ 21 w 22"/>
                <a:gd name="T7" fmla="*/ 2 h 60"/>
                <a:gd name="T8" fmla="*/ 16 w 22"/>
                <a:gd name="T9" fmla="*/ 29 h 60"/>
                <a:gd name="T10" fmla="*/ 16 w 22"/>
                <a:gd name="T11" fmla="*/ 32 h 60"/>
                <a:gd name="T12" fmla="*/ 14 w 22"/>
                <a:gd name="T13" fmla="*/ 56 h 60"/>
                <a:gd name="T14" fmla="*/ 12 w 22"/>
                <a:gd name="T15" fmla="*/ 59 h 60"/>
                <a:gd name="T16" fmla="*/ 6 w 22"/>
                <a:gd name="T17" fmla="*/ 45 h 60"/>
                <a:gd name="T18" fmla="*/ 9 w 22"/>
                <a:gd name="T19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0">
                  <a:moveTo>
                    <a:pt x="9" y="36"/>
                  </a:moveTo>
                  <a:cubicBezTo>
                    <a:pt x="11" y="31"/>
                    <a:pt x="11" y="31"/>
                    <a:pt x="8" y="26"/>
                  </a:cubicBezTo>
                  <a:cubicBezTo>
                    <a:pt x="0" y="14"/>
                    <a:pt x="8" y="2"/>
                    <a:pt x="21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7" y="7"/>
                    <a:pt x="6" y="20"/>
                    <a:pt x="16" y="29"/>
                  </a:cubicBezTo>
                  <a:cubicBezTo>
                    <a:pt x="17" y="30"/>
                    <a:pt x="17" y="31"/>
                    <a:pt x="16" y="32"/>
                  </a:cubicBezTo>
                  <a:cubicBezTo>
                    <a:pt x="12" y="39"/>
                    <a:pt x="4" y="49"/>
                    <a:pt x="14" y="56"/>
                  </a:cubicBezTo>
                  <a:cubicBezTo>
                    <a:pt x="15" y="57"/>
                    <a:pt x="14" y="60"/>
                    <a:pt x="12" y="59"/>
                  </a:cubicBezTo>
                  <a:cubicBezTo>
                    <a:pt x="7" y="55"/>
                    <a:pt x="5" y="51"/>
                    <a:pt x="6" y="45"/>
                  </a:cubicBezTo>
                  <a:cubicBezTo>
                    <a:pt x="6" y="42"/>
                    <a:pt x="7" y="39"/>
                    <a:pt x="9" y="36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2" name="Freeform 503">
              <a:extLst>
                <a:ext uri="{FF2B5EF4-FFF2-40B4-BE49-F238E27FC236}">
                  <a16:creationId xmlns:a16="http://schemas.microsoft.com/office/drawing/2014/main" id="{F9C3BC1B-5FFC-4628-A50E-C61C36648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949325"/>
              <a:ext cx="117475" cy="77788"/>
            </a:xfrm>
            <a:custGeom>
              <a:avLst/>
              <a:gdLst>
                <a:gd name="T0" fmla="*/ 9 w 42"/>
                <a:gd name="T1" fmla="*/ 3 h 28"/>
                <a:gd name="T2" fmla="*/ 40 w 42"/>
                <a:gd name="T3" fmla="*/ 12 h 28"/>
                <a:gd name="T4" fmla="*/ 41 w 42"/>
                <a:gd name="T5" fmla="*/ 13 h 28"/>
                <a:gd name="T6" fmla="*/ 3 w 42"/>
                <a:gd name="T7" fmla="*/ 7 h 28"/>
                <a:gd name="T8" fmla="*/ 9 w 42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9" y="3"/>
                  </a:moveTo>
                  <a:cubicBezTo>
                    <a:pt x="16" y="15"/>
                    <a:pt x="28" y="20"/>
                    <a:pt x="40" y="12"/>
                  </a:cubicBezTo>
                  <a:cubicBezTo>
                    <a:pt x="41" y="11"/>
                    <a:pt x="42" y="13"/>
                    <a:pt x="41" y="13"/>
                  </a:cubicBezTo>
                  <a:cubicBezTo>
                    <a:pt x="29" y="28"/>
                    <a:pt x="12" y="20"/>
                    <a:pt x="3" y="7"/>
                  </a:cubicBezTo>
                  <a:cubicBezTo>
                    <a:pt x="0" y="3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3" name="Freeform 504">
              <a:extLst>
                <a:ext uri="{FF2B5EF4-FFF2-40B4-BE49-F238E27FC236}">
                  <a16:creationId xmlns:a16="http://schemas.microsoft.com/office/drawing/2014/main" id="{E6BE5082-3040-4E46-8B76-1E401E1E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5" y="825500"/>
              <a:ext cx="30162" cy="55563"/>
            </a:xfrm>
            <a:custGeom>
              <a:avLst/>
              <a:gdLst>
                <a:gd name="T0" fmla="*/ 5 w 11"/>
                <a:gd name="T1" fmla="*/ 1 h 20"/>
                <a:gd name="T2" fmla="*/ 6 w 11"/>
                <a:gd name="T3" fmla="*/ 1 h 20"/>
                <a:gd name="T4" fmla="*/ 9 w 11"/>
                <a:gd name="T5" fmla="*/ 15 h 20"/>
                <a:gd name="T6" fmla="*/ 7 w 11"/>
                <a:gd name="T7" fmla="*/ 19 h 20"/>
                <a:gd name="T8" fmla="*/ 0 w 11"/>
                <a:gd name="T9" fmla="*/ 11 h 20"/>
                <a:gd name="T10" fmla="*/ 5 w 11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5" y="1"/>
                  </a:moveTo>
                  <a:cubicBezTo>
                    <a:pt x="5" y="0"/>
                    <a:pt x="6" y="1"/>
                    <a:pt x="6" y="1"/>
                  </a:cubicBezTo>
                  <a:cubicBezTo>
                    <a:pt x="1" y="7"/>
                    <a:pt x="3" y="12"/>
                    <a:pt x="9" y="15"/>
                  </a:cubicBezTo>
                  <a:cubicBezTo>
                    <a:pt x="11" y="16"/>
                    <a:pt x="10" y="20"/>
                    <a:pt x="7" y="19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7"/>
                    <a:pt x="2" y="3"/>
                    <a:pt x="5" y="1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4" name="Freeform 505">
              <a:extLst>
                <a:ext uri="{FF2B5EF4-FFF2-40B4-BE49-F238E27FC236}">
                  <a16:creationId xmlns:a16="http://schemas.microsoft.com/office/drawing/2014/main" id="{542789A5-122D-4DF9-8502-3FD805734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836613"/>
              <a:ext cx="103187" cy="157163"/>
            </a:xfrm>
            <a:custGeom>
              <a:avLst/>
              <a:gdLst>
                <a:gd name="T0" fmla="*/ 4 w 37"/>
                <a:gd name="T1" fmla="*/ 49 h 56"/>
                <a:gd name="T2" fmla="*/ 20 w 37"/>
                <a:gd name="T3" fmla="*/ 1 h 56"/>
                <a:gd name="T4" fmla="*/ 21 w 37"/>
                <a:gd name="T5" fmla="*/ 0 h 56"/>
                <a:gd name="T6" fmla="*/ 5 w 37"/>
                <a:gd name="T7" fmla="*/ 55 h 56"/>
                <a:gd name="T8" fmla="*/ 4 w 37"/>
                <a:gd name="T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6">
                  <a:moveTo>
                    <a:pt x="4" y="49"/>
                  </a:moveTo>
                  <a:cubicBezTo>
                    <a:pt x="26" y="41"/>
                    <a:pt x="31" y="2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37" y="20"/>
                    <a:pt x="32" y="48"/>
                    <a:pt x="5" y="55"/>
                  </a:cubicBezTo>
                  <a:cubicBezTo>
                    <a:pt x="2" y="56"/>
                    <a:pt x="0" y="51"/>
                    <a:pt x="4" y="49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5" name="Freeform 506">
              <a:extLst>
                <a:ext uri="{FF2B5EF4-FFF2-40B4-BE49-F238E27FC236}">
                  <a16:creationId xmlns:a16="http://schemas.microsoft.com/office/drawing/2014/main" id="{3296257E-5C68-483E-AD0C-01FB1DAFC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1041400"/>
              <a:ext cx="77787" cy="53975"/>
            </a:xfrm>
            <a:custGeom>
              <a:avLst/>
              <a:gdLst>
                <a:gd name="T0" fmla="*/ 3 w 28"/>
                <a:gd name="T1" fmla="*/ 9 h 19"/>
                <a:gd name="T2" fmla="*/ 25 w 28"/>
                <a:gd name="T3" fmla="*/ 1 h 19"/>
                <a:gd name="T4" fmla="*/ 27 w 28"/>
                <a:gd name="T5" fmla="*/ 1 h 19"/>
                <a:gd name="T6" fmla="*/ 19 w 28"/>
                <a:gd name="T7" fmla="*/ 16 h 19"/>
                <a:gd name="T8" fmla="*/ 1 w 28"/>
                <a:gd name="T9" fmla="*/ 12 h 19"/>
                <a:gd name="T10" fmla="*/ 3 w 28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3" y="9"/>
                  </a:moveTo>
                  <a:cubicBezTo>
                    <a:pt x="12" y="12"/>
                    <a:pt x="23" y="13"/>
                    <a:pt x="25" y="1"/>
                  </a:cubicBezTo>
                  <a:cubicBezTo>
                    <a:pt x="25" y="0"/>
                    <a:pt x="27" y="0"/>
                    <a:pt x="27" y="1"/>
                  </a:cubicBezTo>
                  <a:cubicBezTo>
                    <a:pt x="28" y="8"/>
                    <a:pt x="25" y="14"/>
                    <a:pt x="19" y="16"/>
                  </a:cubicBezTo>
                  <a:cubicBezTo>
                    <a:pt x="13" y="19"/>
                    <a:pt x="4" y="18"/>
                    <a:pt x="1" y="12"/>
                  </a:cubicBezTo>
                  <a:cubicBezTo>
                    <a:pt x="0" y="11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6" name="Freeform 507">
              <a:extLst>
                <a:ext uri="{FF2B5EF4-FFF2-40B4-BE49-F238E27FC236}">
                  <a16:creationId xmlns:a16="http://schemas.microsoft.com/office/drawing/2014/main" id="{66D9A372-EE9C-4BB4-93DE-6742EA3A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1011238"/>
              <a:ext cx="84137" cy="114300"/>
            </a:xfrm>
            <a:custGeom>
              <a:avLst/>
              <a:gdLst>
                <a:gd name="T0" fmla="*/ 6 w 30"/>
                <a:gd name="T1" fmla="*/ 30 h 41"/>
                <a:gd name="T2" fmla="*/ 19 w 30"/>
                <a:gd name="T3" fmla="*/ 21 h 41"/>
                <a:gd name="T4" fmla="*/ 17 w 30"/>
                <a:gd name="T5" fmla="*/ 2 h 41"/>
                <a:gd name="T6" fmla="*/ 18 w 30"/>
                <a:gd name="T7" fmla="*/ 1 h 41"/>
                <a:gd name="T8" fmla="*/ 27 w 30"/>
                <a:gd name="T9" fmla="*/ 25 h 41"/>
                <a:gd name="T10" fmla="*/ 4 w 30"/>
                <a:gd name="T11" fmla="*/ 38 h 41"/>
                <a:gd name="T12" fmla="*/ 6 w 30"/>
                <a:gd name="T13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6" y="30"/>
                  </a:moveTo>
                  <a:cubicBezTo>
                    <a:pt x="12" y="30"/>
                    <a:pt x="17" y="27"/>
                    <a:pt x="19" y="21"/>
                  </a:cubicBezTo>
                  <a:cubicBezTo>
                    <a:pt x="22" y="15"/>
                    <a:pt x="21" y="7"/>
                    <a:pt x="17" y="2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26" y="6"/>
                    <a:pt x="30" y="15"/>
                    <a:pt x="27" y="25"/>
                  </a:cubicBezTo>
                  <a:cubicBezTo>
                    <a:pt x="24" y="35"/>
                    <a:pt x="14" y="41"/>
                    <a:pt x="4" y="38"/>
                  </a:cubicBezTo>
                  <a:cubicBezTo>
                    <a:pt x="0" y="37"/>
                    <a:pt x="1" y="30"/>
                    <a:pt x="6" y="30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7" name="Freeform 508">
              <a:extLst>
                <a:ext uri="{FF2B5EF4-FFF2-40B4-BE49-F238E27FC236}">
                  <a16:creationId xmlns:a16="http://schemas.microsoft.com/office/drawing/2014/main" id="{29C24AF4-0A60-4409-8656-3FFCC94E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1133475"/>
              <a:ext cx="66675" cy="84138"/>
            </a:xfrm>
            <a:custGeom>
              <a:avLst/>
              <a:gdLst>
                <a:gd name="T0" fmla="*/ 1 w 24"/>
                <a:gd name="T1" fmla="*/ 1 h 30"/>
                <a:gd name="T2" fmla="*/ 18 w 24"/>
                <a:gd name="T3" fmla="*/ 8 h 30"/>
                <a:gd name="T4" fmla="*/ 18 w 24"/>
                <a:gd name="T5" fmla="*/ 27 h 30"/>
                <a:gd name="T6" fmla="*/ 12 w 24"/>
                <a:gd name="T7" fmla="*/ 24 h 30"/>
                <a:gd name="T8" fmla="*/ 12 w 24"/>
                <a:gd name="T9" fmla="*/ 12 h 30"/>
                <a:gd name="T10" fmla="*/ 1 w 24"/>
                <a:gd name="T11" fmla="*/ 3 h 30"/>
                <a:gd name="T12" fmla="*/ 1 w 24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0">
                  <a:moveTo>
                    <a:pt x="1" y="1"/>
                  </a:moveTo>
                  <a:cubicBezTo>
                    <a:pt x="7" y="0"/>
                    <a:pt x="14" y="4"/>
                    <a:pt x="18" y="8"/>
                  </a:cubicBezTo>
                  <a:cubicBezTo>
                    <a:pt x="24" y="13"/>
                    <a:pt x="23" y="23"/>
                    <a:pt x="18" y="27"/>
                  </a:cubicBezTo>
                  <a:cubicBezTo>
                    <a:pt x="15" y="30"/>
                    <a:pt x="11" y="28"/>
                    <a:pt x="12" y="24"/>
                  </a:cubicBezTo>
                  <a:cubicBezTo>
                    <a:pt x="13" y="19"/>
                    <a:pt x="15" y="16"/>
                    <a:pt x="12" y="12"/>
                  </a:cubicBezTo>
                  <a:cubicBezTo>
                    <a:pt x="10" y="7"/>
                    <a:pt x="5" y="5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8" name="Freeform 509">
              <a:extLst>
                <a:ext uri="{FF2B5EF4-FFF2-40B4-BE49-F238E27FC236}">
                  <a16:creationId xmlns:a16="http://schemas.microsoft.com/office/drawing/2014/main" id="{6C2168E2-7814-41D0-A332-E74D8D337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825" y="1282700"/>
              <a:ext cx="73025" cy="114300"/>
            </a:xfrm>
            <a:custGeom>
              <a:avLst/>
              <a:gdLst>
                <a:gd name="T0" fmla="*/ 1 w 26"/>
                <a:gd name="T1" fmla="*/ 1 h 41"/>
                <a:gd name="T2" fmla="*/ 16 w 26"/>
                <a:gd name="T3" fmla="*/ 38 h 41"/>
                <a:gd name="T4" fmla="*/ 11 w 26"/>
                <a:gd name="T5" fmla="*/ 34 h 41"/>
                <a:gd name="T6" fmla="*/ 1 w 26"/>
                <a:gd name="T7" fmla="*/ 3 h 41"/>
                <a:gd name="T8" fmla="*/ 1 w 26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1" y="1"/>
                  </a:moveTo>
                  <a:cubicBezTo>
                    <a:pt x="19" y="0"/>
                    <a:pt x="26" y="26"/>
                    <a:pt x="16" y="38"/>
                  </a:cubicBezTo>
                  <a:cubicBezTo>
                    <a:pt x="14" y="41"/>
                    <a:pt x="9" y="37"/>
                    <a:pt x="11" y="34"/>
                  </a:cubicBezTo>
                  <a:cubicBezTo>
                    <a:pt x="16" y="23"/>
                    <a:pt x="15" y="5"/>
                    <a:pt x="1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F2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9" name="Freeform 510">
              <a:extLst>
                <a:ext uri="{FF2B5EF4-FFF2-40B4-BE49-F238E27FC236}">
                  <a16:creationId xmlns:a16="http://schemas.microsoft.com/office/drawing/2014/main" id="{41CB7ECD-7CFB-41BF-A53E-217769878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1524000"/>
              <a:ext cx="142875" cy="77788"/>
            </a:xfrm>
            <a:custGeom>
              <a:avLst/>
              <a:gdLst>
                <a:gd name="T0" fmla="*/ 48 w 51"/>
                <a:gd name="T1" fmla="*/ 27 h 28"/>
                <a:gd name="T2" fmla="*/ 47 w 51"/>
                <a:gd name="T3" fmla="*/ 26 h 28"/>
                <a:gd name="T4" fmla="*/ 47 w 51"/>
                <a:gd name="T5" fmla="*/ 24 h 28"/>
                <a:gd name="T6" fmla="*/ 46 w 51"/>
                <a:gd name="T7" fmla="*/ 21 h 28"/>
                <a:gd name="T8" fmla="*/ 44 w 51"/>
                <a:gd name="T9" fmla="*/ 17 h 28"/>
                <a:gd name="T10" fmla="*/ 42 w 51"/>
                <a:gd name="T11" fmla="*/ 12 h 28"/>
                <a:gd name="T12" fmla="*/ 38 w 51"/>
                <a:gd name="T13" fmla="*/ 9 h 28"/>
                <a:gd name="T14" fmla="*/ 35 w 51"/>
                <a:gd name="T15" fmla="*/ 8 h 28"/>
                <a:gd name="T16" fmla="*/ 33 w 51"/>
                <a:gd name="T17" fmla="*/ 7 h 28"/>
                <a:gd name="T18" fmla="*/ 26 w 51"/>
                <a:gd name="T19" fmla="*/ 6 h 28"/>
                <a:gd name="T20" fmla="*/ 25 w 51"/>
                <a:gd name="T21" fmla="*/ 6 h 28"/>
                <a:gd name="T22" fmla="*/ 23 w 51"/>
                <a:gd name="T23" fmla="*/ 6 h 28"/>
                <a:gd name="T24" fmla="*/ 21 w 51"/>
                <a:gd name="T25" fmla="*/ 7 h 28"/>
                <a:gd name="T26" fmla="*/ 18 w 51"/>
                <a:gd name="T27" fmla="*/ 8 h 28"/>
                <a:gd name="T28" fmla="*/ 15 w 51"/>
                <a:gd name="T29" fmla="*/ 10 h 28"/>
                <a:gd name="T30" fmla="*/ 11 w 51"/>
                <a:gd name="T31" fmla="*/ 13 h 28"/>
                <a:gd name="T32" fmla="*/ 8 w 51"/>
                <a:gd name="T33" fmla="*/ 17 h 28"/>
                <a:gd name="T34" fmla="*/ 4 w 51"/>
                <a:gd name="T35" fmla="*/ 24 h 28"/>
                <a:gd name="T36" fmla="*/ 3 w 51"/>
                <a:gd name="T37" fmla="*/ 27 h 28"/>
                <a:gd name="T38" fmla="*/ 3 w 51"/>
                <a:gd name="T39" fmla="*/ 27 h 28"/>
                <a:gd name="T40" fmla="*/ 1 w 51"/>
                <a:gd name="T41" fmla="*/ 28 h 28"/>
                <a:gd name="T42" fmla="*/ 0 w 51"/>
                <a:gd name="T43" fmla="*/ 26 h 28"/>
                <a:gd name="T44" fmla="*/ 0 w 51"/>
                <a:gd name="T45" fmla="*/ 23 h 28"/>
                <a:gd name="T46" fmla="*/ 4 w 51"/>
                <a:gd name="T47" fmla="*/ 15 h 28"/>
                <a:gd name="T48" fmla="*/ 7 w 51"/>
                <a:gd name="T49" fmla="*/ 10 h 28"/>
                <a:gd name="T50" fmla="*/ 12 w 51"/>
                <a:gd name="T51" fmla="*/ 5 h 28"/>
                <a:gd name="T52" fmla="*/ 15 w 51"/>
                <a:gd name="T53" fmla="*/ 3 h 28"/>
                <a:gd name="T54" fmla="*/ 19 w 51"/>
                <a:gd name="T55" fmla="*/ 1 h 28"/>
                <a:gd name="T56" fmla="*/ 23 w 51"/>
                <a:gd name="T57" fmla="*/ 1 h 28"/>
                <a:gd name="T58" fmla="*/ 24 w 51"/>
                <a:gd name="T59" fmla="*/ 0 h 28"/>
                <a:gd name="T60" fmla="*/ 26 w 51"/>
                <a:gd name="T61" fmla="*/ 0 h 28"/>
                <a:gd name="T62" fmla="*/ 34 w 51"/>
                <a:gd name="T63" fmla="*/ 1 h 28"/>
                <a:gd name="T64" fmla="*/ 38 w 51"/>
                <a:gd name="T65" fmla="*/ 2 h 28"/>
                <a:gd name="T66" fmla="*/ 41 w 51"/>
                <a:gd name="T67" fmla="*/ 4 h 28"/>
                <a:gd name="T68" fmla="*/ 46 w 51"/>
                <a:gd name="T69" fmla="*/ 9 h 28"/>
                <a:gd name="T70" fmla="*/ 49 w 51"/>
                <a:gd name="T71" fmla="*/ 15 h 28"/>
                <a:gd name="T72" fmla="*/ 51 w 51"/>
                <a:gd name="T73" fmla="*/ 23 h 28"/>
                <a:gd name="T74" fmla="*/ 51 w 51"/>
                <a:gd name="T75" fmla="*/ 26 h 28"/>
                <a:gd name="T76" fmla="*/ 51 w 51"/>
                <a:gd name="T77" fmla="*/ 27 h 28"/>
                <a:gd name="T78" fmla="*/ 49 w 51"/>
                <a:gd name="T79" fmla="*/ 28 h 28"/>
                <a:gd name="T80" fmla="*/ 48 w 51"/>
                <a:gd name="T8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8">
                  <a:moveTo>
                    <a:pt x="48" y="27"/>
                  </a:moveTo>
                  <a:cubicBezTo>
                    <a:pt x="48" y="27"/>
                    <a:pt x="48" y="26"/>
                    <a:pt x="47" y="26"/>
                  </a:cubicBezTo>
                  <a:cubicBezTo>
                    <a:pt x="47" y="25"/>
                    <a:pt x="47" y="25"/>
                    <a:pt x="47" y="24"/>
                  </a:cubicBezTo>
                  <a:cubicBezTo>
                    <a:pt x="47" y="23"/>
                    <a:pt x="46" y="22"/>
                    <a:pt x="46" y="21"/>
                  </a:cubicBezTo>
                  <a:cubicBezTo>
                    <a:pt x="46" y="19"/>
                    <a:pt x="45" y="18"/>
                    <a:pt x="44" y="17"/>
                  </a:cubicBezTo>
                  <a:cubicBezTo>
                    <a:pt x="44" y="15"/>
                    <a:pt x="43" y="14"/>
                    <a:pt x="42" y="12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7" y="8"/>
                    <a:pt x="36" y="8"/>
                    <a:pt x="35" y="8"/>
                  </a:cubicBezTo>
                  <a:cubicBezTo>
                    <a:pt x="35" y="7"/>
                    <a:pt x="33" y="7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7" y="9"/>
                    <a:pt x="16" y="9"/>
                    <a:pt x="15" y="10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4"/>
                    <a:pt x="9" y="16"/>
                    <a:pt x="8" y="17"/>
                  </a:cubicBezTo>
                  <a:cubicBezTo>
                    <a:pt x="6" y="20"/>
                    <a:pt x="5" y="22"/>
                    <a:pt x="4" y="24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0" y="26"/>
                    <a:pt x="0" y="25"/>
                    <a:pt x="0" y="23"/>
                  </a:cubicBezTo>
                  <a:cubicBezTo>
                    <a:pt x="1" y="21"/>
                    <a:pt x="2" y="18"/>
                    <a:pt x="4" y="15"/>
                  </a:cubicBezTo>
                  <a:cubicBezTo>
                    <a:pt x="5" y="13"/>
                    <a:pt x="6" y="11"/>
                    <a:pt x="7" y="10"/>
                  </a:cubicBezTo>
                  <a:cubicBezTo>
                    <a:pt x="9" y="8"/>
                    <a:pt x="10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6" y="2"/>
                    <a:pt x="18" y="2"/>
                    <a:pt x="19" y="1"/>
                  </a:cubicBezTo>
                  <a:cubicBezTo>
                    <a:pt x="20" y="1"/>
                    <a:pt x="21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9" y="0"/>
                    <a:pt x="31" y="1"/>
                    <a:pt x="34" y="1"/>
                  </a:cubicBezTo>
                  <a:cubicBezTo>
                    <a:pt x="35" y="1"/>
                    <a:pt x="36" y="2"/>
                    <a:pt x="38" y="2"/>
                  </a:cubicBezTo>
                  <a:cubicBezTo>
                    <a:pt x="39" y="3"/>
                    <a:pt x="40" y="3"/>
                    <a:pt x="41" y="4"/>
                  </a:cubicBezTo>
                  <a:cubicBezTo>
                    <a:pt x="43" y="5"/>
                    <a:pt x="45" y="7"/>
                    <a:pt x="46" y="9"/>
                  </a:cubicBezTo>
                  <a:cubicBezTo>
                    <a:pt x="47" y="11"/>
                    <a:pt x="48" y="13"/>
                    <a:pt x="49" y="15"/>
                  </a:cubicBezTo>
                  <a:cubicBezTo>
                    <a:pt x="50" y="18"/>
                    <a:pt x="50" y="21"/>
                    <a:pt x="51" y="23"/>
                  </a:cubicBezTo>
                  <a:cubicBezTo>
                    <a:pt x="51" y="24"/>
                    <a:pt x="51" y="25"/>
                    <a:pt x="51" y="26"/>
                  </a:cubicBezTo>
                  <a:cubicBezTo>
                    <a:pt x="51" y="26"/>
                    <a:pt x="51" y="27"/>
                    <a:pt x="51" y="27"/>
                  </a:cubicBezTo>
                  <a:cubicBezTo>
                    <a:pt x="51" y="28"/>
                    <a:pt x="50" y="28"/>
                    <a:pt x="49" y="28"/>
                  </a:cubicBezTo>
                  <a:cubicBezTo>
                    <a:pt x="48" y="28"/>
                    <a:pt x="48" y="28"/>
                    <a:pt x="48" y="27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0" name="Freeform 511">
              <a:extLst>
                <a:ext uri="{FF2B5EF4-FFF2-40B4-BE49-F238E27FC236}">
                  <a16:creationId xmlns:a16="http://schemas.microsoft.com/office/drawing/2014/main" id="{5125D9EB-A43E-498A-8439-0A24A9AA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1601788"/>
              <a:ext cx="131762" cy="87313"/>
            </a:xfrm>
            <a:custGeom>
              <a:avLst/>
              <a:gdLst>
                <a:gd name="T0" fmla="*/ 44 w 47"/>
                <a:gd name="T1" fmla="*/ 30 h 31"/>
                <a:gd name="T2" fmla="*/ 43 w 47"/>
                <a:gd name="T3" fmla="*/ 27 h 31"/>
                <a:gd name="T4" fmla="*/ 41 w 47"/>
                <a:gd name="T5" fmla="*/ 21 h 31"/>
                <a:gd name="T6" fmla="*/ 36 w 47"/>
                <a:gd name="T7" fmla="*/ 14 h 31"/>
                <a:gd name="T8" fmla="*/ 28 w 47"/>
                <a:gd name="T9" fmla="*/ 8 h 31"/>
                <a:gd name="T10" fmla="*/ 26 w 47"/>
                <a:gd name="T11" fmla="*/ 7 h 31"/>
                <a:gd name="T12" fmla="*/ 23 w 47"/>
                <a:gd name="T13" fmla="*/ 6 h 31"/>
                <a:gd name="T14" fmla="*/ 19 w 47"/>
                <a:gd name="T15" fmla="*/ 6 h 31"/>
                <a:gd name="T16" fmla="*/ 14 w 47"/>
                <a:gd name="T17" fmla="*/ 7 h 31"/>
                <a:gd name="T18" fmla="*/ 10 w 47"/>
                <a:gd name="T19" fmla="*/ 8 h 31"/>
                <a:gd name="T20" fmla="*/ 5 w 47"/>
                <a:gd name="T21" fmla="*/ 12 h 31"/>
                <a:gd name="T22" fmla="*/ 3 w 47"/>
                <a:gd name="T23" fmla="*/ 13 h 31"/>
                <a:gd name="T24" fmla="*/ 1 w 47"/>
                <a:gd name="T25" fmla="*/ 13 h 31"/>
                <a:gd name="T26" fmla="*/ 1 w 47"/>
                <a:gd name="T27" fmla="*/ 11 h 31"/>
                <a:gd name="T28" fmla="*/ 3 w 47"/>
                <a:gd name="T29" fmla="*/ 9 h 31"/>
                <a:gd name="T30" fmla="*/ 8 w 47"/>
                <a:gd name="T31" fmla="*/ 4 h 31"/>
                <a:gd name="T32" fmla="*/ 13 w 47"/>
                <a:gd name="T33" fmla="*/ 2 h 31"/>
                <a:gd name="T34" fmla="*/ 18 w 47"/>
                <a:gd name="T35" fmla="*/ 0 h 31"/>
                <a:gd name="T36" fmla="*/ 25 w 47"/>
                <a:gd name="T37" fmla="*/ 1 h 31"/>
                <a:gd name="T38" fmla="*/ 27 w 47"/>
                <a:gd name="T39" fmla="*/ 1 h 31"/>
                <a:gd name="T40" fmla="*/ 31 w 47"/>
                <a:gd name="T41" fmla="*/ 3 h 31"/>
                <a:gd name="T42" fmla="*/ 40 w 47"/>
                <a:gd name="T43" fmla="*/ 10 h 31"/>
                <a:gd name="T44" fmla="*/ 45 w 47"/>
                <a:gd name="T45" fmla="*/ 19 h 31"/>
                <a:gd name="T46" fmla="*/ 47 w 47"/>
                <a:gd name="T47" fmla="*/ 27 h 31"/>
                <a:gd name="T48" fmla="*/ 47 w 47"/>
                <a:gd name="T49" fmla="*/ 29 h 31"/>
                <a:gd name="T50" fmla="*/ 47 w 47"/>
                <a:gd name="T51" fmla="*/ 29 h 31"/>
                <a:gd name="T52" fmla="*/ 45 w 47"/>
                <a:gd name="T53" fmla="*/ 31 h 31"/>
                <a:gd name="T54" fmla="*/ 44 w 47"/>
                <a:gd name="T5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31">
                  <a:moveTo>
                    <a:pt x="44" y="30"/>
                  </a:moveTo>
                  <a:cubicBezTo>
                    <a:pt x="44" y="30"/>
                    <a:pt x="43" y="29"/>
                    <a:pt x="43" y="27"/>
                  </a:cubicBezTo>
                  <a:cubicBezTo>
                    <a:pt x="43" y="26"/>
                    <a:pt x="42" y="24"/>
                    <a:pt x="41" y="21"/>
                  </a:cubicBezTo>
                  <a:cubicBezTo>
                    <a:pt x="40" y="19"/>
                    <a:pt x="38" y="16"/>
                    <a:pt x="36" y="14"/>
                  </a:cubicBezTo>
                  <a:cubicBezTo>
                    <a:pt x="34" y="12"/>
                    <a:pt x="31" y="9"/>
                    <a:pt x="28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2" y="6"/>
                    <a:pt x="20" y="6"/>
                    <a:pt x="19" y="6"/>
                  </a:cubicBezTo>
                  <a:cubicBezTo>
                    <a:pt x="17" y="6"/>
                    <a:pt x="16" y="6"/>
                    <a:pt x="14" y="7"/>
                  </a:cubicBezTo>
                  <a:cubicBezTo>
                    <a:pt x="13" y="7"/>
                    <a:pt x="12" y="8"/>
                    <a:pt x="10" y="8"/>
                  </a:cubicBezTo>
                  <a:cubicBezTo>
                    <a:pt x="8" y="9"/>
                    <a:pt x="6" y="11"/>
                    <a:pt x="5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3" y="14"/>
                    <a:pt x="2" y="14"/>
                    <a:pt x="1" y="13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1" y="10"/>
                    <a:pt x="3" y="9"/>
                  </a:cubicBezTo>
                  <a:cubicBezTo>
                    <a:pt x="4" y="8"/>
                    <a:pt x="6" y="6"/>
                    <a:pt x="8" y="4"/>
                  </a:cubicBezTo>
                  <a:cubicBezTo>
                    <a:pt x="9" y="3"/>
                    <a:pt x="11" y="2"/>
                    <a:pt x="13" y="2"/>
                  </a:cubicBezTo>
                  <a:cubicBezTo>
                    <a:pt x="14" y="1"/>
                    <a:pt x="16" y="1"/>
                    <a:pt x="18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9" y="2"/>
                    <a:pt x="29" y="2"/>
                    <a:pt x="31" y="3"/>
                  </a:cubicBezTo>
                  <a:cubicBezTo>
                    <a:pt x="34" y="4"/>
                    <a:pt x="38" y="7"/>
                    <a:pt x="40" y="10"/>
                  </a:cubicBezTo>
                  <a:cubicBezTo>
                    <a:pt x="43" y="13"/>
                    <a:pt x="44" y="17"/>
                    <a:pt x="45" y="19"/>
                  </a:cubicBezTo>
                  <a:cubicBezTo>
                    <a:pt x="46" y="22"/>
                    <a:pt x="46" y="25"/>
                    <a:pt x="47" y="27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6" y="31"/>
                    <a:pt x="45" y="31"/>
                  </a:cubicBezTo>
                  <a:cubicBezTo>
                    <a:pt x="45" y="31"/>
                    <a:pt x="44" y="30"/>
                    <a:pt x="44" y="30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1" name="Freeform 512">
              <a:extLst>
                <a:ext uri="{FF2B5EF4-FFF2-40B4-BE49-F238E27FC236}">
                  <a16:creationId xmlns:a16="http://schemas.microsoft.com/office/drawing/2014/main" id="{F2626C93-843A-44B5-B59A-DC83C401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187450"/>
              <a:ext cx="206375" cy="139700"/>
            </a:xfrm>
            <a:custGeom>
              <a:avLst/>
              <a:gdLst>
                <a:gd name="T0" fmla="*/ 65 w 73"/>
                <a:gd name="T1" fmla="*/ 41 h 50"/>
                <a:gd name="T2" fmla="*/ 41 w 73"/>
                <a:gd name="T3" fmla="*/ 8 h 50"/>
                <a:gd name="T4" fmla="*/ 4 w 73"/>
                <a:gd name="T5" fmla="*/ 12 h 50"/>
                <a:gd name="T6" fmla="*/ 37 w 73"/>
                <a:gd name="T7" fmla="*/ 33 h 50"/>
                <a:gd name="T8" fmla="*/ 65 w 73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65" y="41"/>
                  </a:moveTo>
                  <a:cubicBezTo>
                    <a:pt x="73" y="34"/>
                    <a:pt x="60" y="17"/>
                    <a:pt x="41" y="8"/>
                  </a:cubicBezTo>
                  <a:cubicBezTo>
                    <a:pt x="28" y="1"/>
                    <a:pt x="8" y="0"/>
                    <a:pt x="4" y="12"/>
                  </a:cubicBezTo>
                  <a:cubicBezTo>
                    <a:pt x="0" y="24"/>
                    <a:pt x="18" y="23"/>
                    <a:pt x="37" y="33"/>
                  </a:cubicBezTo>
                  <a:cubicBezTo>
                    <a:pt x="50" y="39"/>
                    <a:pt x="57" y="50"/>
                    <a:pt x="65" y="41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2" name="Freeform 513">
              <a:extLst>
                <a:ext uri="{FF2B5EF4-FFF2-40B4-BE49-F238E27FC236}">
                  <a16:creationId xmlns:a16="http://schemas.microsoft.com/office/drawing/2014/main" id="{156F4218-DC0F-4616-9210-24CE1FCA6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1192213"/>
              <a:ext cx="203200" cy="144463"/>
            </a:xfrm>
            <a:custGeom>
              <a:avLst/>
              <a:gdLst>
                <a:gd name="T0" fmla="*/ 8 w 72"/>
                <a:gd name="T1" fmla="*/ 44 h 51"/>
                <a:gd name="T2" fmla="*/ 31 w 72"/>
                <a:gd name="T3" fmla="*/ 9 h 51"/>
                <a:gd name="T4" fmla="*/ 68 w 72"/>
                <a:gd name="T5" fmla="*/ 12 h 51"/>
                <a:gd name="T6" fmla="*/ 36 w 72"/>
                <a:gd name="T7" fmla="*/ 34 h 51"/>
                <a:gd name="T8" fmla="*/ 8 w 72"/>
                <a:gd name="T9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1">
                  <a:moveTo>
                    <a:pt x="8" y="44"/>
                  </a:moveTo>
                  <a:cubicBezTo>
                    <a:pt x="0" y="37"/>
                    <a:pt x="13" y="19"/>
                    <a:pt x="31" y="9"/>
                  </a:cubicBezTo>
                  <a:cubicBezTo>
                    <a:pt x="44" y="2"/>
                    <a:pt x="64" y="0"/>
                    <a:pt x="68" y="12"/>
                  </a:cubicBezTo>
                  <a:cubicBezTo>
                    <a:pt x="72" y="24"/>
                    <a:pt x="54" y="24"/>
                    <a:pt x="36" y="34"/>
                  </a:cubicBezTo>
                  <a:cubicBezTo>
                    <a:pt x="24" y="40"/>
                    <a:pt x="17" y="51"/>
                    <a:pt x="8" y="44"/>
                  </a:cubicBezTo>
                  <a:close/>
                </a:path>
              </a:pathLst>
            </a:custGeom>
            <a:solidFill>
              <a:srgbClr val="3E2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3" name="Oval 514">
              <a:extLst>
                <a:ext uri="{FF2B5EF4-FFF2-40B4-BE49-F238E27FC236}">
                  <a16:creationId xmlns:a16="http://schemas.microsoft.com/office/drawing/2014/main" id="{FCBF02EC-0C46-4C22-A101-1A9945B2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7413" y="1389063"/>
              <a:ext cx="153987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4" name="Oval 515">
              <a:extLst>
                <a:ext uri="{FF2B5EF4-FFF2-40B4-BE49-F238E27FC236}">
                  <a16:creationId xmlns:a16="http://schemas.microsoft.com/office/drawing/2014/main" id="{BA210C0E-C503-4152-8B6F-7CFA55C5C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988" y="1417638"/>
              <a:ext cx="96837" cy="10953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5" name="Oval 516">
              <a:extLst>
                <a:ext uri="{FF2B5EF4-FFF2-40B4-BE49-F238E27FC236}">
                  <a16:creationId xmlns:a16="http://schemas.microsoft.com/office/drawing/2014/main" id="{9464CC2A-870B-47EC-BB00-2842606F2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0" y="1422400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6" name="Oval 517">
              <a:extLst>
                <a:ext uri="{FF2B5EF4-FFF2-40B4-BE49-F238E27FC236}">
                  <a16:creationId xmlns:a16="http://schemas.microsoft.com/office/drawing/2014/main" id="{893275C9-ACA7-4365-88A4-637E1A43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8" y="1400175"/>
              <a:ext cx="149225" cy="16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7" name="Oval 518">
              <a:extLst>
                <a:ext uri="{FF2B5EF4-FFF2-40B4-BE49-F238E27FC236}">
                  <a16:creationId xmlns:a16="http://schemas.microsoft.com/office/drawing/2014/main" id="{048ED937-CCF8-4DCF-9E96-1DE12C24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1428750"/>
              <a:ext cx="98425" cy="109538"/>
            </a:xfrm>
            <a:prstGeom prst="ellipse">
              <a:avLst/>
            </a:prstGeom>
            <a:solidFill>
              <a:srgbClr val="1E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8" name="Oval 519">
              <a:extLst>
                <a:ext uri="{FF2B5EF4-FFF2-40B4-BE49-F238E27FC236}">
                  <a16:creationId xmlns:a16="http://schemas.microsoft.com/office/drawing/2014/main" id="{51E6FC2D-44F4-4467-9238-C50949BA8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1433513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9" name="Freeform 520">
              <a:extLst>
                <a:ext uri="{FF2B5EF4-FFF2-40B4-BE49-F238E27FC236}">
                  <a16:creationId xmlns:a16="http://schemas.microsoft.com/office/drawing/2014/main" id="{9FC8912E-29DE-40B1-B90E-F38FF78C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600200"/>
              <a:ext cx="87312" cy="73025"/>
            </a:xfrm>
            <a:custGeom>
              <a:avLst/>
              <a:gdLst>
                <a:gd name="T0" fmla="*/ 6 w 31"/>
                <a:gd name="T1" fmla="*/ 2 h 26"/>
                <a:gd name="T2" fmla="*/ 13 w 31"/>
                <a:gd name="T3" fmla="*/ 24 h 26"/>
                <a:gd name="T4" fmla="*/ 30 w 31"/>
                <a:gd name="T5" fmla="*/ 8 h 26"/>
                <a:gd name="T6" fmla="*/ 30 w 31"/>
                <a:gd name="T7" fmla="*/ 8 h 26"/>
                <a:gd name="T8" fmla="*/ 30 w 31"/>
                <a:gd name="T9" fmla="*/ 8 h 26"/>
                <a:gd name="T10" fmla="*/ 31 w 31"/>
                <a:gd name="T11" fmla="*/ 5 h 26"/>
                <a:gd name="T12" fmla="*/ 31 w 31"/>
                <a:gd name="T13" fmla="*/ 5 h 26"/>
                <a:gd name="T14" fmla="*/ 31 w 31"/>
                <a:gd name="T15" fmla="*/ 5 h 26"/>
                <a:gd name="T16" fmla="*/ 6 w 31"/>
                <a:gd name="T17" fmla="*/ 2 h 26"/>
                <a:gd name="T18" fmla="*/ 6 w 31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6">
                  <a:moveTo>
                    <a:pt x="6" y="2"/>
                  </a:moveTo>
                  <a:cubicBezTo>
                    <a:pt x="6" y="2"/>
                    <a:pt x="0" y="22"/>
                    <a:pt x="13" y="24"/>
                  </a:cubicBezTo>
                  <a:cubicBezTo>
                    <a:pt x="24" y="26"/>
                    <a:pt x="29" y="14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1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1" y="2"/>
                    <a:pt x="12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0" name="Freeform 521">
              <a:extLst>
                <a:ext uri="{FF2B5EF4-FFF2-40B4-BE49-F238E27FC236}">
                  <a16:creationId xmlns:a16="http://schemas.microsoft.com/office/drawing/2014/main" id="{EA9A59F9-E905-43B6-9CB4-99FA38F7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1636713"/>
              <a:ext cx="103187" cy="85725"/>
            </a:xfrm>
            <a:custGeom>
              <a:avLst/>
              <a:gdLst>
                <a:gd name="T0" fmla="*/ 6 w 37"/>
                <a:gd name="T1" fmla="*/ 1 h 31"/>
                <a:gd name="T2" fmla="*/ 19 w 37"/>
                <a:gd name="T3" fmla="*/ 28 h 31"/>
                <a:gd name="T4" fmla="*/ 36 w 37"/>
                <a:gd name="T5" fmla="*/ 3 h 31"/>
                <a:gd name="T6" fmla="*/ 6 w 37"/>
                <a:gd name="T7" fmla="*/ 0 h 31"/>
                <a:gd name="T8" fmla="*/ 6 w 37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6" y="1"/>
                  </a:moveTo>
                  <a:cubicBezTo>
                    <a:pt x="6" y="1"/>
                    <a:pt x="0" y="25"/>
                    <a:pt x="19" y="28"/>
                  </a:cubicBezTo>
                  <a:cubicBezTo>
                    <a:pt x="37" y="31"/>
                    <a:pt x="36" y="5"/>
                    <a:pt x="36" y="3"/>
                  </a:cubicBezTo>
                  <a:cubicBezTo>
                    <a:pt x="26" y="4"/>
                    <a:pt x="16" y="2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1" name="Freeform 522">
              <a:extLst>
                <a:ext uri="{FF2B5EF4-FFF2-40B4-BE49-F238E27FC236}">
                  <a16:creationId xmlns:a16="http://schemas.microsoft.com/office/drawing/2014/main" id="{017F9E18-B838-40A4-9284-6DB4B0F3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1630363"/>
              <a:ext cx="103187" cy="92075"/>
            </a:xfrm>
            <a:custGeom>
              <a:avLst/>
              <a:gdLst>
                <a:gd name="T0" fmla="*/ 1 w 37"/>
                <a:gd name="T1" fmla="*/ 5 h 33"/>
                <a:gd name="T2" fmla="*/ 0 w 37"/>
                <a:gd name="T3" fmla="*/ 5 h 33"/>
                <a:gd name="T4" fmla="*/ 21 w 37"/>
                <a:gd name="T5" fmla="*/ 30 h 33"/>
                <a:gd name="T6" fmla="*/ 31 w 37"/>
                <a:gd name="T7" fmla="*/ 1 h 33"/>
                <a:gd name="T8" fmla="*/ 31 w 37"/>
                <a:gd name="T9" fmla="*/ 0 h 33"/>
                <a:gd name="T10" fmla="*/ 31 w 37"/>
                <a:gd name="T11" fmla="*/ 0 h 33"/>
                <a:gd name="T12" fmla="*/ 31 w 37"/>
                <a:gd name="T13" fmla="*/ 0 h 33"/>
                <a:gd name="T14" fmla="*/ 31 w 37"/>
                <a:gd name="T15" fmla="*/ 0 h 33"/>
                <a:gd name="T16" fmla="*/ 31 w 37"/>
                <a:gd name="T17" fmla="*/ 0 h 33"/>
                <a:gd name="T18" fmla="*/ 31 w 37"/>
                <a:gd name="T19" fmla="*/ 0 h 33"/>
                <a:gd name="T20" fmla="*/ 1 w 37"/>
                <a:gd name="T2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3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5" y="33"/>
                    <a:pt x="21" y="30"/>
                  </a:cubicBezTo>
                  <a:cubicBezTo>
                    <a:pt x="37" y="27"/>
                    <a:pt x="32" y="4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2"/>
                    <a:pt x="13" y="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2" name="Freeform 523">
              <a:extLst>
                <a:ext uri="{FF2B5EF4-FFF2-40B4-BE49-F238E27FC236}">
                  <a16:creationId xmlns:a16="http://schemas.microsoft.com/office/drawing/2014/main" id="{5D684DD8-EF65-4261-BE06-636419725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1604963"/>
              <a:ext cx="90487" cy="90488"/>
            </a:xfrm>
            <a:custGeom>
              <a:avLst/>
              <a:gdLst>
                <a:gd name="T0" fmla="*/ 0 w 32"/>
                <a:gd name="T1" fmla="*/ 9 h 32"/>
                <a:gd name="T2" fmla="*/ 0 w 32"/>
                <a:gd name="T3" fmla="*/ 9 h 32"/>
                <a:gd name="T4" fmla="*/ 0 w 32"/>
                <a:gd name="T5" fmla="*/ 9 h 32"/>
                <a:gd name="T6" fmla="*/ 0 w 32"/>
                <a:gd name="T7" fmla="*/ 9 h 32"/>
                <a:gd name="T8" fmla="*/ 0 w 32"/>
                <a:gd name="T9" fmla="*/ 9 h 32"/>
                <a:gd name="T10" fmla="*/ 0 w 32"/>
                <a:gd name="T11" fmla="*/ 10 h 32"/>
                <a:gd name="T12" fmla="*/ 21 w 32"/>
                <a:gd name="T13" fmla="*/ 26 h 32"/>
                <a:gd name="T14" fmla="*/ 23 w 32"/>
                <a:gd name="T15" fmla="*/ 0 h 32"/>
                <a:gd name="T16" fmla="*/ 23 w 32"/>
                <a:gd name="T17" fmla="*/ 0 h 32"/>
                <a:gd name="T18" fmla="*/ 0 w 32"/>
                <a:gd name="T19" fmla="*/ 9 h 32"/>
                <a:gd name="T20" fmla="*/ 0 w 32"/>
                <a:gd name="T2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8" y="32"/>
                    <a:pt x="21" y="26"/>
                  </a:cubicBezTo>
                  <a:cubicBezTo>
                    <a:pt x="32" y="22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2"/>
                    <a:pt x="10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3" name="Freeform 524">
              <a:extLst>
                <a:ext uri="{FF2B5EF4-FFF2-40B4-BE49-F238E27FC236}">
                  <a16:creationId xmlns:a16="http://schemas.microsoft.com/office/drawing/2014/main" id="{4DA8C5CB-0A8C-4DE7-807A-26F67445C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0" y="1700213"/>
              <a:ext cx="263525" cy="101600"/>
            </a:xfrm>
            <a:custGeom>
              <a:avLst/>
              <a:gdLst>
                <a:gd name="T0" fmla="*/ 1 w 94"/>
                <a:gd name="T1" fmla="*/ 23 h 36"/>
                <a:gd name="T2" fmla="*/ 0 w 94"/>
                <a:gd name="T3" fmla="*/ 23 h 36"/>
                <a:gd name="T4" fmla="*/ 55 w 94"/>
                <a:gd name="T5" fmla="*/ 36 h 36"/>
                <a:gd name="T6" fmla="*/ 94 w 94"/>
                <a:gd name="T7" fmla="*/ 30 h 36"/>
                <a:gd name="T8" fmla="*/ 1 w 94"/>
                <a:gd name="T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6">
                  <a:moveTo>
                    <a:pt x="1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4" y="31"/>
                    <a:pt x="32" y="36"/>
                    <a:pt x="55" y="36"/>
                  </a:cubicBezTo>
                  <a:cubicBezTo>
                    <a:pt x="70" y="36"/>
                    <a:pt x="83" y="34"/>
                    <a:pt x="94" y="30"/>
                  </a:cubicBezTo>
                  <a:cubicBezTo>
                    <a:pt x="89" y="27"/>
                    <a:pt x="42" y="0"/>
                    <a:pt x="1" y="23"/>
                  </a:cubicBezTo>
                </a:path>
              </a:pathLst>
            </a:custGeom>
            <a:solidFill>
              <a:srgbClr val="D55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4" name="Freeform 525">
              <a:extLst>
                <a:ext uri="{FF2B5EF4-FFF2-40B4-BE49-F238E27FC236}">
                  <a16:creationId xmlns:a16="http://schemas.microsoft.com/office/drawing/2014/main" id="{35AFE265-CAD5-4BF6-9FFC-451143715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1600200"/>
              <a:ext cx="514350" cy="184150"/>
            </a:xfrm>
            <a:custGeom>
              <a:avLst/>
              <a:gdLst>
                <a:gd name="T0" fmla="*/ 8 w 183"/>
                <a:gd name="T1" fmla="*/ 6 h 66"/>
                <a:gd name="T2" fmla="*/ 14 w 183"/>
                <a:gd name="T3" fmla="*/ 2 h 66"/>
                <a:gd name="T4" fmla="*/ 14 w 183"/>
                <a:gd name="T5" fmla="*/ 2 h 66"/>
                <a:gd name="T6" fmla="*/ 21 w 183"/>
                <a:gd name="T7" fmla="*/ 24 h 66"/>
                <a:gd name="T8" fmla="*/ 38 w 183"/>
                <a:gd name="T9" fmla="*/ 8 h 66"/>
                <a:gd name="T10" fmla="*/ 38 w 183"/>
                <a:gd name="T11" fmla="*/ 8 h 66"/>
                <a:gd name="T12" fmla="*/ 38 w 183"/>
                <a:gd name="T13" fmla="*/ 8 h 66"/>
                <a:gd name="T14" fmla="*/ 39 w 183"/>
                <a:gd name="T15" fmla="*/ 5 h 66"/>
                <a:gd name="T16" fmla="*/ 39 w 183"/>
                <a:gd name="T17" fmla="*/ 5 h 66"/>
                <a:gd name="T18" fmla="*/ 39 w 183"/>
                <a:gd name="T19" fmla="*/ 5 h 66"/>
                <a:gd name="T20" fmla="*/ 71 w 183"/>
                <a:gd name="T21" fmla="*/ 13 h 66"/>
                <a:gd name="T22" fmla="*/ 71 w 183"/>
                <a:gd name="T23" fmla="*/ 14 h 66"/>
                <a:gd name="T24" fmla="*/ 84 w 183"/>
                <a:gd name="T25" fmla="*/ 41 h 66"/>
                <a:gd name="T26" fmla="*/ 101 w 183"/>
                <a:gd name="T27" fmla="*/ 16 h 66"/>
                <a:gd name="T28" fmla="*/ 101 w 183"/>
                <a:gd name="T29" fmla="*/ 16 h 66"/>
                <a:gd name="T30" fmla="*/ 122 w 183"/>
                <a:gd name="T31" fmla="*/ 41 h 66"/>
                <a:gd name="T32" fmla="*/ 132 w 183"/>
                <a:gd name="T33" fmla="*/ 12 h 66"/>
                <a:gd name="T34" fmla="*/ 153 w 183"/>
                <a:gd name="T35" fmla="*/ 28 h 66"/>
                <a:gd name="T36" fmla="*/ 155 w 183"/>
                <a:gd name="T37" fmla="*/ 2 h 66"/>
                <a:gd name="T38" fmla="*/ 155 w 183"/>
                <a:gd name="T39" fmla="*/ 2 h 66"/>
                <a:gd name="T40" fmla="*/ 171 w 183"/>
                <a:gd name="T41" fmla="*/ 4 h 66"/>
                <a:gd name="T42" fmla="*/ 133 w 183"/>
                <a:gd name="T43" fmla="*/ 66 h 66"/>
                <a:gd name="T44" fmla="*/ 40 w 183"/>
                <a:gd name="T45" fmla="*/ 59 h 66"/>
                <a:gd name="T46" fmla="*/ 39 w 183"/>
                <a:gd name="T47" fmla="*/ 59 h 66"/>
                <a:gd name="T48" fmla="*/ 8 w 183"/>
                <a:gd name="T4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66">
                  <a:moveTo>
                    <a:pt x="8" y="6"/>
                  </a:moveTo>
                  <a:cubicBezTo>
                    <a:pt x="10" y="4"/>
                    <a:pt x="12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8" y="22"/>
                    <a:pt x="21" y="24"/>
                  </a:cubicBezTo>
                  <a:cubicBezTo>
                    <a:pt x="32" y="26"/>
                    <a:pt x="37" y="14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8" y="7"/>
                    <a:pt x="59" y="11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65" y="38"/>
                    <a:pt x="84" y="41"/>
                  </a:cubicBezTo>
                  <a:cubicBezTo>
                    <a:pt x="102" y="44"/>
                    <a:pt x="101" y="18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2" y="19"/>
                    <a:pt x="106" y="44"/>
                    <a:pt x="122" y="41"/>
                  </a:cubicBezTo>
                  <a:cubicBezTo>
                    <a:pt x="138" y="38"/>
                    <a:pt x="133" y="15"/>
                    <a:pt x="132" y="12"/>
                  </a:cubicBezTo>
                  <a:cubicBezTo>
                    <a:pt x="133" y="15"/>
                    <a:pt x="140" y="34"/>
                    <a:pt x="153" y="28"/>
                  </a:cubicBezTo>
                  <a:cubicBezTo>
                    <a:pt x="164" y="24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61" y="0"/>
                    <a:pt x="166" y="0"/>
                    <a:pt x="171" y="4"/>
                  </a:cubicBezTo>
                  <a:cubicBezTo>
                    <a:pt x="183" y="14"/>
                    <a:pt x="172" y="51"/>
                    <a:pt x="133" y="66"/>
                  </a:cubicBezTo>
                  <a:cubicBezTo>
                    <a:pt x="128" y="63"/>
                    <a:pt x="81" y="36"/>
                    <a:pt x="40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10" y="44"/>
                    <a:pt x="0" y="18"/>
                    <a:pt x="8" y="6"/>
                  </a:cubicBezTo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5" name="Freeform 526">
              <a:extLst>
                <a:ext uri="{FF2B5EF4-FFF2-40B4-BE49-F238E27FC236}">
                  <a16:creationId xmlns:a16="http://schemas.microsoft.com/office/drawing/2014/main" id="{C7269D17-4E7A-4E2C-BF25-A842881BF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4825" y="1601788"/>
              <a:ext cx="53975" cy="12700"/>
            </a:xfrm>
            <a:custGeom>
              <a:avLst/>
              <a:gdLst>
                <a:gd name="T0" fmla="*/ 19 w 19"/>
                <a:gd name="T1" fmla="*/ 3 h 4"/>
                <a:gd name="T2" fmla="*/ 19 w 19"/>
                <a:gd name="T3" fmla="*/ 4 h 4"/>
                <a:gd name="T4" fmla="*/ 19 w 19"/>
                <a:gd name="T5" fmla="*/ 4 h 4"/>
                <a:gd name="T6" fmla="*/ 19 w 19"/>
                <a:gd name="T7" fmla="*/ 3 h 4"/>
                <a:gd name="T8" fmla="*/ 0 w 19"/>
                <a:gd name="T9" fmla="*/ 0 h 4"/>
                <a:gd name="T10" fmla="*/ 19 w 19"/>
                <a:gd name="T11" fmla="*/ 3 h 4"/>
                <a:gd name="T12" fmla="*/ 0 w 19"/>
                <a:gd name="T13" fmla="*/ 0 h 4"/>
                <a:gd name="T14" fmla="*/ 0 w 19"/>
                <a:gd name="T15" fmla="*/ 0 h 4"/>
                <a:gd name="T16" fmla="*/ 0 w 19"/>
                <a:gd name="T17" fmla="*/ 0 h 4"/>
                <a:gd name="T18" fmla="*/ 0 w 19"/>
                <a:gd name="T19" fmla="*/ 0 h 4"/>
                <a:gd name="T20" fmla="*/ 0 w 1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">
                  <a:moveTo>
                    <a:pt x="19" y="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3"/>
                  </a:cubicBezTo>
                  <a:moveTo>
                    <a:pt x="0" y="0"/>
                  </a:moveTo>
                  <a:cubicBezTo>
                    <a:pt x="5" y="0"/>
                    <a:pt x="12" y="1"/>
                    <a:pt x="19" y="3"/>
                  </a:cubicBezTo>
                  <a:cubicBezTo>
                    <a:pt x="12" y="1"/>
                    <a:pt x="5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6" name="Freeform 527">
              <a:extLst>
                <a:ext uri="{FF2B5EF4-FFF2-40B4-BE49-F238E27FC236}">
                  <a16:creationId xmlns:a16="http://schemas.microsoft.com/office/drawing/2014/main" id="{B6E88CC2-E204-4D8F-97F9-40F1670CF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1601788"/>
              <a:ext cx="69850" cy="23813"/>
            </a:xfrm>
            <a:custGeom>
              <a:avLst/>
              <a:gdLst>
                <a:gd name="T0" fmla="*/ 6 w 25"/>
                <a:gd name="T1" fmla="*/ 0 h 8"/>
                <a:gd name="T2" fmla="*/ 6 w 25"/>
                <a:gd name="T3" fmla="*/ 0 h 8"/>
                <a:gd name="T4" fmla="*/ 0 w 25"/>
                <a:gd name="T5" fmla="*/ 1 h 8"/>
                <a:gd name="T6" fmla="*/ 0 w 25"/>
                <a:gd name="T7" fmla="*/ 1 h 8"/>
                <a:gd name="T8" fmla="*/ 0 w 25"/>
                <a:gd name="T9" fmla="*/ 1 h 8"/>
                <a:gd name="T10" fmla="*/ 0 w 25"/>
                <a:gd name="T11" fmla="*/ 1 h 8"/>
                <a:gd name="T12" fmla="*/ 0 w 25"/>
                <a:gd name="T13" fmla="*/ 1 h 8"/>
                <a:gd name="T14" fmla="*/ 0 w 25"/>
                <a:gd name="T15" fmla="*/ 1 h 8"/>
                <a:gd name="T16" fmla="*/ 0 w 25"/>
                <a:gd name="T17" fmla="*/ 2 h 8"/>
                <a:gd name="T18" fmla="*/ 0 w 25"/>
                <a:gd name="T19" fmla="*/ 2 h 8"/>
                <a:gd name="T20" fmla="*/ 24 w 25"/>
                <a:gd name="T21" fmla="*/ 8 h 8"/>
                <a:gd name="T22" fmla="*/ 24 w 25"/>
                <a:gd name="T23" fmla="*/ 7 h 8"/>
                <a:gd name="T24" fmla="*/ 24 w 25"/>
                <a:gd name="T25" fmla="*/ 7 h 8"/>
                <a:gd name="T26" fmla="*/ 24 w 25"/>
                <a:gd name="T27" fmla="*/ 7 h 8"/>
                <a:gd name="T28" fmla="*/ 25 w 25"/>
                <a:gd name="T29" fmla="*/ 4 h 8"/>
                <a:gd name="T30" fmla="*/ 25 w 25"/>
                <a:gd name="T31" fmla="*/ 4 h 8"/>
                <a:gd name="T32" fmla="*/ 25 w 25"/>
                <a:gd name="T33" fmla="*/ 4 h 8"/>
                <a:gd name="T34" fmla="*/ 25 w 25"/>
                <a:gd name="T35" fmla="*/ 3 h 8"/>
                <a:gd name="T36" fmla="*/ 25 w 25"/>
                <a:gd name="T37" fmla="*/ 3 h 8"/>
                <a:gd name="T38" fmla="*/ 6 w 25"/>
                <a:gd name="T39" fmla="*/ 0 h 8"/>
                <a:gd name="T40" fmla="*/ 6 w 25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3"/>
                    <a:pt x="16" y="5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5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8" y="1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7" name="Freeform 528">
              <a:extLst>
                <a:ext uri="{FF2B5EF4-FFF2-40B4-BE49-F238E27FC236}">
                  <a16:creationId xmlns:a16="http://schemas.microsoft.com/office/drawing/2014/main" id="{3467501C-A466-4E6A-8012-7C5BE084E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8950" y="1604963"/>
              <a:ext cx="66675" cy="17463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1 h 6"/>
                <a:gd name="T10" fmla="*/ 0 w 24"/>
                <a:gd name="T11" fmla="*/ 1 h 6"/>
                <a:gd name="T12" fmla="*/ 0 w 24"/>
                <a:gd name="T13" fmla="*/ 1 h 6"/>
                <a:gd name="T14" fmla="*/ 0 w 24"/>
                <a:gd name="T15" fmla="*/ 1 h 6"/>
                <a:gd name="T16" fmla="*/ 0 w 24"/>
                <a:gd name="T17" fmla="*/ 0 h 6"/>
                <a:gd name="T18" fmla="*/ 0 w 24"/>
                <a:gd name="T19" fmla="*/ 0 h 6"/>
                <a:gd name="T20" fmla="*/ 0 w 24"/>
                <a:gd name="T21" fmla="*/ 0 h 6"/>
                <a:gd name="T22" fmla="*/ 0 w 2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8" name="Freeform 529">
              <a:extLst>
                <a:ext uri="{FF2B5EF4-FFF2-40B4-BE49-F238E27FC236}">
                  <a16:creationId xmlns:a16="http://schemas.microsoft.com/office/drawing/2014/main" id="{E2B926C8-F81A-4699-9B2C-B23B7068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9288" y="1636713"/>
              <a:ext cx="84137" cy="11113"/>
            </a:xfrm>
            <a:custGeom>
              <a:avLst/>
              <a:gdLst>
                <a:gd name="T0" fmla="*/ 25 w 30"/>
                <a:gd name="T1" fmla="*/ 3 h 4"/>
                <a:gd name="T2" fmla="*/ 25 w 30"/>
                <a:gd name="T3" fmla="*/ 3 h 4"/>
                <a:gd name="T4" fmla="*/ 25 w 30"/>
                <a:gd name="T5" fmla="*/ 3 h 4"/>
                <a:gd name="T6" fmla="*/ 25 w 30"/>
                <a:gd name="T7" fmla="*/ 3 h 4"/>
                <a:gd name="T8" fmla="*/ 30 w 30"/>
                <a:gd name="T9" fmla="*/ 3 h 4"/>
                <a:gd name="T10" fmla="*/ 30 w 30"/>
                <a:gd name="T11" fmla="*/ 3 h 4"/>
                <a:gd name="T12" fmla="*/ 30 w 30"/>
                <a:gd name="T13" fmla="*/ 3 h 4"/>
                <a:gd name="T14" fmla="*/ 30 w 30"/>
                <a:gd name="T15" fmla="*/ 4 h 4"/>
                <a:gd name="T16" fmla="*/ 30 w 30"/>
                <a:gd name="T17" fmla="*/ 4 h 4"/>
                <a:gd name="T18" fmla="*/ 30 w 30"/>
                <a:gd name="T19" fmla="*/ 3 h 4"/>
                <a:gd name="T20" fmla="*/ 30 w 30"/>
                <a:gd name="T21" fmla="*/ 3 h 4"/>
                <a:gd name="T22" fmla="*/ 30 w 30"/>
                <a:gd name="T23" fmla="*/ 3 h 4"/>
                <a:gd name="T24" fmla="*/ 0 w 30"/>
                <a:gd name="T25" fmla="*/ 0 h 4"/>
                <a:gd name="T26" fmla="*/ 25 w 30"/>
                <a:gd name="T27" fmla="*/ 3 h 4"/>
                <a:gd name="T28" fmla="*/ 0 w 30"/>
                <a:gd name="T29" fmla="*/ 0 h 4"/>
                <a:gd name="T30" fmla="*/ 0 w 30"/>
                <a:gd name="T31" fmla="*/ 0 h 4"/>
                <a:gd name="T32" fmla="*/ 0 w 30"/>
                <a:gd name="T33" fmla="*/ 0 h 4"/>
                <a:gd name="T34" fmla="*/ 0 w 30"/>
                <a:gd name="T35" fmla="*/ 0 h 4"/>
                <a:gd name="T36" fmla="*/ 0 w 30"/>
                <a:gd name="T37" fmla="*/ 1 h 4"/>
                <a:gd name="T38" fmla="*/ 0 w 30"/>
                <a:gd name="T39" fmla="*/ 1 h 4"/>
                <a:gd name="T40" fmla="*/ 0 w 30"/>
                <a:gd name="T41" fmla="*/ 1 h 4"/>
                <a:gd name="T42" fmla="*/ 0 w 30"/>
                <a:gd name="T43" fmla="*/ 1 h 4"/>
                <a:gd name="T44" fmla="*/ 0 w 30"/>
                <a:gd name="T45" fmla="*/ 0 h 4"/>
                <a:gd name="T46" fmla="*/ 0 w 30"/>
                <a:gd name="T47" fmla="*/ 0 h 4"/>
                <a:gd name="T48" fmla="*/ 0 w 30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4"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3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moveTo>
                    <a:pt x="0" y="0"/>
                  </a:moveTo>
                  <a:cubicBezTo>
                    <a:pt x="8" y="2"/>
                    <a:pt x="16" y="3"/>
                    <a:pt x="25" y="3"/>
                  </a:cubicBezTo>
                  <a:cubicBezTo>
                    <a:pt x="16" y="3"/>
                    <a:pt x="8" y="2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9" name="Freeform 530">
              <a:extLst>
                <a:ext uri="{FF2B5EF4-FFF2-40B4-BE49-F238E27FC236}">
                  <a16:creationId xmlns:a16="http://schemas.microsoft.com/office/drawing/2014/main" id="{33412279-0743-4719-83A9-46F7C723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1636713"/>
              <a:ext cx="87312" cy="25400"/>
            </a:xfrm>
            <a:custGeom>
              <a:avLst/>
              <a:gdLst>
                <a:gd name="T0" fmla="*/ 1 w 31"/>
                <a:gd name="T1" fmla="*/ 0 h 9"/>
                <a:gd name="T2" fmla="*/ 1 w 31"/>
                <a:gd name="T3" fmla="*/ 1 h 9"/>
                <a:gd name="T4" fmla="*/ 1 w 31"/>
                <a:gd name="T5" fmla="*/ 1 h 9"/>
                <a:gd name="T6" fmla="*/ 0 w 31"/>
                <a:gd name="T7" fmla="*/ 8 h 9"/>
                <a:gd name="T8" fmla="*/ 15 w 31"/>
                <a:gd name="T9" fmla="*/ 9 h 9"/>
                <a:gd name="T10" fmla="*/ 31 w 31"/>
                <a:gd name="T11" fmla="*/ 8 h 9"/>
                <a:gd name="T12" fmla="*/ 31 w 31"/>
                <a:gd name="T13" fmla="*/ 4 h 9"/>
                <a:gd name="T14" fmla="*/ 31 w 31"/>
                <a:gd name="T15" fmla="*/ 3 h 9"/>
                <a:gd name="T16" fmla="*/ 31 w 31"/>
                <a:gd name="T17" fmla="*/ 3 h 9"/>
                <a:gd name="T18" fmla="*/ 26 w 31"/>
                <a:gd name="T19" fmla="*/ 3 h 9"/>
                <a:gd name="T20" fmla="*/ 26 w 31"/>
                <a:gd name="T21" fmla="*/ 3 h 9"/>
                <a:gd name="T22" fmla="*/ 26 w 31"/>
                <a:gd name="T23" fmla="*/ 3 h 9"/>
                <a:gd name="T24" fmla="*/ 26 w 31"/>
                <a:gd name="T25" fmla="*/ 3 h 9"/>
                <a:gd name="T26" fmla="*/ 26 w 31"/>
                <a:gd name="T27" fmla="*/ 3 h 9"/>
                <a:gd name="T28" fmla="*/ 1 w 31"/>
                <a:gd name="T29" fmla="*/ 0 h 9"/>
                <a:gd name="T30" fmla="*/ 1 w 31"/>
                <a:gd name="T31" fmla="*/ 0 h 9"/>
                <a:gd name="T32" fmla="*/ 1 w 31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9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0" y="8"/>
                  </a:cubicBezTo>
                  <a:cubicBezTo>
                    <a:pt x="5" y="9"/>
                    <a:pt x="10" y="9"/>
                    <a:pt x="15" y="9"/>
                  </a:cubicBezTo>
                  <a:cubicBezTo>
                    <a:pt x="20" y="9"/>
                    <a:pt x="26" y="9"/>
                    <a:pt x="31" y="8"/>
                  </a:cubicBezTo>
                  <a:cubicBezTo>
                    <a:pt x="31" y="6"/>
                    <a:pt x="31" y="5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3"/>
                    <a:pt x="27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7" y="3"/>
                    <a:pt x="9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0" name="Freeform 531">
              <a:extLst>
                <a:ext uri="{FF2B5EF4-FFF2-40B4-BE49-F238E27FC236}">
                  <a16:creationId xmlns:a16="http://schemas.microsoft.com/office/drawing/2014/main" id="{F02B80D5-481C-471F-A4B2-C4738AB83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9288" y="1636713"/>
              <a:ext cx="84137" cy="11113"/>
            </a:xfrm>
            <a:custGeom>
              <a:avLst/>
              <a:gdLst>
                <a:gd name="T0" fmla="*/ 30 w 30"/>
                <a:gd name="T1" fmla="*/ 3 h 4"/>
                <a:gd name="T2" fmla="*/ 30 w 30"/>
                <a:gd name="T3" fmla="*/ 3 h 4"/>
                <a:gd name="T4" fmla="*/ 30 w 30"/>
                <a:gd name="T5" fmla="*/ 4 h 4"/>
                <a:gd name="T6" fmla="*/ 30 w 30"/>
                <a:gd name="T7" fmla="*/ 3 h 4"/>
                <a:gd name="T8" fmla="*/ 0 w 30"/>
                <a:gd name="T9" fmla="*/ 0 h 4"/>
                <a:gd name="T10" fmla="*/ 0 w 30"/>
                <a:gd name="T11" fmla="*/ 1 h 4"/>
                <a:gd name="T12" fmla="*/ 0 w 30"/>
                <a:gd name="T13" fmla="*/ 1 h 4"/>
                <a:gd name="T14" fmla="*/ 0 w 30"/>
                <a:gd name="T15" fmla="*/ 1 h 4"/>
                <a:gd name="T16" fmla="*/ 0 w 30"/>
                <a:gd name="T17" fmla="*/ 0 h 4"/>
                <a:gd name="T18" fmla="*/ 0 w 30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">
                  <a:moveTo>
                    <a:pt x="3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1" name="Freeform 532">
              <a:extLst>
                <a:ext uri="{FF2B5EF4-FFF2-40B4-BE49-F238E27FC236}">
                  <a16:creationId xmlns:a16="http://schemas.microsoft.com/office/drawing/2014/main" id="{3498ABC2-F213-44EF-A14C-9CB4CF990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1630363"/>
              <a:ext cx="88900" cy="28575"/>
            </a:xfrm>
            <a:custGeom>
              <a:avLst/>
              <a:gdLst>
                <a:gd name="T0" fmla="*/ 31 w 32"/>
                <a:gd name="T1" fmla="*/ 0 h 10"/>
                <a:gd name="T2" fmla="*/ 1 w 32"/>
                <a:gd name="T3" fmla="*/ 5 h 10"/>
                <a:gd name="T4" fmla="*/ 0 w 32"/>
                <a:gd name="T5" fmla="*/ 5 h 10"/>
                <a:gd name="T6" fmla="*/ 0 w 32"/>
                <a:gd name="T7" fmla="*/ 5 h 10"/>
                <a:gd name="T8" fmla="*/ 0 w 32"/>
                <a:gd name="T9" fmla="*/ 5 h 10"/>
                <a:gd name="T10" fmla="*/ 1 w 32"/>
                <a:gd name="T11" fmla="*/ 10 h 10"/>
                <a:gd name="T12" fmla="*/ 32 w 32"/>
                <a:gd name="T13" fmla="*/ 4 h 10"/>
                <a:gd name="T14" fmla="*/ 31 w 32"/>
                <a:gd name="T15" fmla="*/ 1 h 10"/>
                <a:gd name="T16" fmla="*/ 31 w 32"/>
                <a:gd name="T17" fmla="*/ 1 h 10"/>
                <a:gd name="T18" fmla="*/ 31 w 32"/>
                <a:gd name="T19" fmla="*/ 0 h 10"/>
                <a:gd name="T20" fmla="*/ 31 w 32"/>
                <a:gd name="T21" fmla="*/ 0 h 10"/>
                <a:gd name="T22" fmla="*/ 31 w 32"/>
                <a:gd name="T23" fmla="*/ 0 h 10"/>
                <a:gd name="T24" fmla="*/ 31 w 32"/>
                <a:gd name="T25" fmla="*/ 0 h 10"/>
                <a:gd name="T26" fmla="*/ 31 w 32"/>
                <a:gd name="T27" fmla="*/ 0 h 10"/>
                <a:gd name="T28" fmla="*/ 31 w 32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0">
                  <a:moveTo>
                    <a:pt x="31" y="0"/>
                  </a:moveTo>
                  <a:cubicBezTo>
                    <a:pt x="23" y="2"/>
                    <a:pt x="13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11" y="8"/>
                    <a:pt x="22" y="6"/>
                    <a:pt x="32" y="4"/>
                  </a:cubicBezTo>
                  <a:cubicBezTo>
                    <a:pt x="31" y="3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2" name="Freeform 533">
              <a:extLst>
                <a:ext uri="{FF2B5EF4-FFF2-40B4-BE49-F238E27FC236}">
                  <a16:creationId xmlns:a16="http://schemas.microsoft.com/office/drawing/2014/main" id="{FC906A31-8EE3-447F-B43E-B4FEAD037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1633538"/>
              <a:ext cx="85725" cy="11113"/>
            </a:xfrm>
            <a:custGeom>
              <a:avLst/>
              <a:gdLst>
                <a:gd name="T0" fmla="*/ 0 w 31"/>
                <a:gd name="T1" fmla="*/ 4 h 4"/>
                <a:gd name="T2" fmla="*/ 0 w 31"/>
                <a:gd name="T3" fmla="*/ 4 h 4"/>
                <a:gd name="T4" fmla="*/ 0 w 31"/>
                <a:gd name="T5" fmla="*/ 4 h 4"/>
                <a:gd name="T6" fmla="*/ 31 w 31"/>
                <a:gd name="T7" fmla="*/ 0 h 4"/>
                <a:gd name="T8" fmla="*/ 31 w 31"/>
                <a:gd name="T9" fmla="*/ 0 h 4"/>
                <a:gd name="T10" fmla="*/ 31 w 31"/>
                <a:gd name="T11" fmla="*/ 0 h 4"/>
                <a:gd name="T12" fmla="*/ 31 w 31"/>
                <a:gd name="T13" fmla="*/ 0 h 4"/>
                <a:gd name="T14" fmla="*/ 31 w 31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3" name="Freeform 534">
              <a:extLst>
                <a:ext uri="{FF2B5EF4-FFF2-40B4-BE49-F238E27FC236}">
                  <a16:creationId xmlns:a16="http://schemas.microsoft.com/office/drawing/2014/main" id="{78EF4962-5F47-4A65-A7C5-B5721AA5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1604963"/>
              <a:ext cx="73025" cy="36513"/>
            </a:xfrm>
            <a:custGeom>
              <a:avLst/>
              <a:gdLst>
                <a:gd name="T0" fmla="*/ 23 w 26"/>
                <a:gd name="T1" fmla="*/ 0 h 13"/>
                <a:gd name="T2" fmla="*/ 0 w 26"/>
                <a:gd name="T3" fmla="*/ 9 h 13"/>
                <a:gd name="T4" fmla="*/ 0 w 26"/>
                <a:gd name="T5" fmla="*/ 9 h 13"/>
                <a:gd name="T6" fmla="*/ 0 w 26"/>
                <a:gd name="T7" fmla="*/ 9 h 13"/>
                <a:gd name="T8" fmla="*/ 0 w 26"/>
                <a:gd name="T9" fmla="*/ 9 h 13"/>
                <a:gd name="T10" fmla="*/ 0 w 26"/>
                <a:gd name="T11" fmla="*/ 9 h 13"/>
                <a:gd name="T12" fmla="*/ 0 w 26"/>
                <a:gd name="T13" fmla="*/ 9 h 13"/>
                <a:gd name="T14" fmla="*/ 0 w 26"/>
                <a:gd name="T15" fmla="*/ 10 h 13"/>
                <a:gd name="T16" fmla="*/ 0 w 26"/>
                <a:gd name="T17" fmla="*/ 10 h 13"/>
                <a:gd name="T18" fmla="*/ 0 w 26"/>
                <a:gd name="T19" fmla="*/ 11 h 13"/>
                <a:gd name="T20" fmla="*/ 1 w 26"/>
                <a:gd name="T21" fmla="*/ 13 h 13"/>
                <a:gd name="T22" fmla="*/ 26 w 26"/>
                <a:gd name="T23" fmla="*/ 9 h 13"/>
                <a:gd name="T24" fmla="*/ 23 w 26"/>
                <a:gd name="T25" fmla="*/ 0 h 13"/>
                <a:gd name="T26" fmla="*/ 23 w 26"/>
                <a:gd name="T27" fmla="*/ 0 h 13"/>
                <a:gd name="T28" fmla="*/ 23 w 2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3">
                  <a:moveTo>
                    <a:pt x="23" y="0"/>
                  </a:moveTo>
                  <a:cubicBezTo>
                    <a:pt x="17" y="2"/>
                    <a:pt x="10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9" y="11"/>
                    <a:pt x="18" y="9"/>
                    <a:pt x="26" y="9"/>
                  </a:cubicBezTo>
                  <a:cubicBezTo>
                    <a:pt x="25" y="4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F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4" name="Freeform 535">
              <a:extLst>
                <a:ext uri="{FF2B5EF4-FFF2-40B4-BE49-F238E27FC236}">
                  <a16:creationId xmlns:a16="http://schemas.microsoft.com/office/drawing/2014/main" id="{A469C53F-241B-4307-8499-72202B1D4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50" y="1604963"/>
              <a:ext cx="65087" cy="31750"/>
            </a:xfrm>
            <a:custGeom>
              <a:avLst/>
              <a:gdLst>
                <a:gd name="T0" fmla="*/ 0 w 23"/>
                <a:gd name="T1" fmla="*/ 10 h 11"/>
                <a:gd name="T2" fmla="*/ 0 w 23"/>
                <a:gd name="T3" fmla="*/ 11 h 11"/>
                <a:gd name="T4" fmla="*/ 0 w 23"/>
                <a:gd name="T5" fmla="*/ 10 h 11"/>
                <a:gd name="T6" fmla="*/ 23 w 23"/>
                <a:gd name="T7" fmla="*/ 0 h 11"/>
                <a:gd name="T8" fmla="*/ 23 w 23"/>
                <a:gd name="T9" fmla="*/ 0 h 11"/>
                <a:gd name="T10" fmla="*/ 23 w 23"/>
                <a:gd name="T11" fmla="*/ 0 h 11"/>
                <a:gd name="T12" fmla="*/ 23 w 23"/>
                <a:gd name="T13" fmla="*/ 0 h 11"/>
                <a:gd name="T14" fmla="*/ 23 w 23"/>
                <a:gd name="T15" fmla="*/ 0 h 11"/>
                <a:gd name="T16" fmla="*/ 23 w 2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"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5" name="Freeform 536">
              <a:extLst>
                <a:ext uri="{FF2B5EF4-FFF2-40B4-BE49-F238E27FC236}">
                  <a16:creationId xmlns:a16="http://schemas.microsoft.com/office/drawing/2014/main" id="{7CDF6DB2-7B36-4E76-8453-A38A3D6A2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1784350"/>
              <a:ext cx="109537" cy="17463"/>
            </a:xfrm>
            <a:custGeom>
              <a:avLst/>
              <a:gdLst>
                <a:gd name="T0" fmla="*/ 1 w 39"/>
                <a:gd name="T1" fmla="*/ 6 h 6"/>
                <a:gd name="T2" fmla="*/ 1 w 39"/>
                <a:gd name="T3" fmla="*/ 6 h 6"/>
                <a:gd name="T4" fmla="*/ 1 w 39"/>
                <a:gd name="T5" fmla="*/ 6 h 6"/>
                <a:gd name="T6" fmla="*/ 1 w 39"/>
                <a:gd name="T7" fmla="*/ 6 h 6"/>
                <a:gd name="T8" fmla="*/ 0 w 39"/>
                <a:gd name="T9" fmla="*/ 6 h 6"/>
                <a:gd name="T10" fmla="*/ 1 w 39"/>
                <a:gd name="T11" fmla="*/ 6 h 6"/>
                <a:gd name="T12" fmla="*/ 0 w 39"/>
                <a:gd name="T13" fmla="*/ 6 h 6"/>
                <a:gd name="T14" fmla="*/ 38 w 39"/>
                <a:gd name="T15" fmla="*/ 0 h 6"/>
                <a:gd name="T16" fmla="*/ 38 w 39"/>
                <a:gd name="T17" fmla="*/ 0 h 6"/>
                <a:gd name="T18" fmla="*/ 38 w 39"/>
                <a:gd name="T19" fmla="*/ 0 h 6"/>
                <a:gd name="T20" fmla="*/ 39 w 39"/>
                <a:gd name="T21" fmla="*/ 0 h 6"/>
                <a:gd name="T22" fmla="*/ 38 w 39"/>
                <a:gd name="T23" fmla="*/ 0 h 6"/>
                <a:gd name="T24" fmla="*/ 39 w 39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0" y="6"/>
                  </a:move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moveTo>
                    <a:pt x="39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9" y="0"/>
                  </a:cubicBezTo>
                </a:path>
              </a:pathLst>
            </a:custGeom>
            <a:solidFill>
              <a:srgbClr val="BD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6" name="Freeform 537">
              <a:extLst>
                <a:ext uri="{FF2B5EF4-FFF2-40B4-BE49-F238E27FC236}">
                  <a16:creationId xmlns:a16="http://schemas.microsoft.com/office/drawing/2014/main" id="{FDFE4103-2029-45AE-992E-8995EFD61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0" y="1762125"/>
              <a:ext cx="263525" cy="39688"/>
            </a:xfrm>
            <a:custGeom>
              <a:avLst/>
              <a:gdLst>
                <a:gd name="T0" fmla="*/ 1 w 94"/>
                <a:gd name="T1" fmla="*/ 0 h 14"/>
                <a:gd name="T2" fmla="*/ 1 w 94"/>
                <a:gd name="T3" fmla="*/ 1 h 14"/>
                <a:gd name="T4" fmla="*/ 1 w 94"/>
                <a:gd name="T5" fmla="*/ 1 h 14"/>
                <a:gd name="T6" fmla="*/ 0 w 94"/>
                <a:gd name="T7" fmla="*/ 1 h 14"/>
                <a:gd name="T8" fmla="*/ 55 w 94"/>
                <a:gd name="T9" fmla="*/ 14 h 14"/>
                <a:gd name="T10" fmla="*/ 55 w 94"/>
                <a:gd name="T11" fmla="*/ 14 h 14"/>
                <a:gd name="T12" fmla="*/ 56 w 94"/>
                <a:gd name="T13" fmla="*/ 14 h 14"/>
                <a:gd name="T14" fmla="*/ 56 w 94"/>
                <a:gd name="T15" fmla="*/ 14 h 14"/>
                <a:gd name="T16" fmla="*/ 56 w 94"/>
                <a:gd name="T17" fmla="*/ 14 h 14"/>
                <a:gd name="T18" fmla="*/ 93 w 94"/>
                <a:gd name="T19" fmla="*/ 8 h 14"/>
                <a:gd name="T20" fmla="*/ 93 w 94"/>
                <a:gd name="T21" fmla="*/ 8 h 14"/>
                <a:gd name="T22" fmla="*/ 93 w 94"/>
                <a:gd name="T23" fmla="*/ 8 h 14"/>
                <a:gd name="T24" fmla="*/ 94 w 94"/>
                <a:gd name="T25" fmla="*/ 8 h 14"/>
                <a:gd name="T26" fmla="*/ 94 w 94"/>
                <a:gd name="T27" fmla="*/ 8 h 14"/>
                <a:gd name="T28" fmla="*/ 93 w 94"/>
                <a:gd name="T29" fmla="*/ 7 h 14"/>
                <a:gd name="T30" fmla="*/ 88 w 94"/>
                <a:gd name="T31" fmla="*/ 4 h 14"/>
                <a:gd name="T32" fmla="*/ 50 w 94"/>
                <a:gd name="T33" fmla="*/ 7 h 14"/>
                <a:gd name="T34" fmla="*/ 1 w 9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4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9"/>
                    <a:pt x="32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70" y="14"/>
                    <a:pt x="83" y="12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2" y="7"/>
                    <a:pt x="90" y="6"/>
                    <a:pt x="88" y="4"/>
                  </a:cubicBezTo>
                  <a:cubicBezTo>
                    <a:pt x="75" y="6"/>
                    <a:pt x="63" y="7"/>
                    <a:pt x="50" y="7"/>
                  </a:cubicBezTo>
                  <a:cubicBezTo>
                    <a:pt x="33" y="7"/>
                    <a:pt x="17" y="5"/>
                    <a:pt x="1" y="0"/>
                  </a:cubicBezTo>
                </a:path>
              </a:pathLst>
            </a:custGeom>
            <a:solidFill>
              <a:srgbClr val="C85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7" name="Freeform 538">
              <a:extLst>
                <a:ext uri="{FF2B5EF4-FFF2-40B4-BE49-F238E27FC236}">
                  <a16:creationId xmlns:a16="http://schemas.microsoft.com/office/drawing/2014/main" id="{20E53F40-7F89-4FD3-BDF0-DC2F8424F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8800" y="1765300"/>
              <a:ext cx="263525" cy="19050"/>
            </a:xfrm>
            <a:custGeom>
              <a:avLst/>
              <a:gdLst>
                <a:gd name="T0" fmla="*/ 93 w 94"/>
                <a:gd name="T1" fmla="*/ 6 h 7"/>
                <a:gd name="T2" fmla="*/ 94 w 94"/>
                <a:gd name="T3" fmla="*/ 7 h 7"/>
                <a:gd name="T4" fmla="*/ 94 w 94"/>
                <a:gd name="T5" fmla="*/ 7 h 7"/>
                <a:gd name="T6" fmla="*/ 93 w 94"/>
                <a:gd name="T7" fmla="*/ 6 h 7"/>
                <a:gd name="T8" fmla="*/ 1 w 94"/>
                <a:gd name="T9" fmla="*/ 0 h 7"/>
                <a:gd name="T10" fmla="*/ 1 w 94"/>
                <a:gd name="T11" fmla="*/ 0 h 7"/>
                <a:gd name="T12" fmla="*/ 0 w 94"/>
                <a:gd name="T13" fmla="*/ 0 h 7"/>
                <a:gd name="T14" fmla="*/ 0 w 94"/>
                <a:gd name="T15" fmla="*/ 0 h 7"/>
                <a:gd name="T16" fmla="*/ 1 w 94"/>
                <a:gd name="T17" fmla="*/ 0 h 7"/>
                <a:gd name="T18" fmla="*/ 1 w 9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93" y="6"/>
                  </a:moveTo>
                  <a:cubicBezTo>
                    <a:pt x="94" y="6"/>
                    <a:pt x="94" y="6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6"/>
                    <a:pt x="94" y="6"/>
                    <a:pt x="93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8" name="Freeform 539">
              <a:extLst>
                <a:ext uri="{FF2B5EF4-FFF2-40B4-BE49-F238E27FC236}">
                  <a16:creationId xmlns:a16="http://schemas.microsoft.com/office/drawing/2014/main" id="{5E3A2769-4016-43EC-9C5B-706B45786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1644650"/>
              <a:ext cx="1587" cy="1428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9" name="Freeform 540">
              <a:extLst>
                <a:ext uri="{FF2B5EF4-FFF2-40B4-BE49-F238E27FC236}">
                  <a16:creationId xmlns:a16="http://schemas.microsoft.com/office/drawing/2014/main" id="{647113C5-0D27-4BEF-81B1-CC6260243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1633538"/>
              <a:ext cx="3175" cy="7938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0" name="Freeform 541">
              <a:extLst>
                <a:ext uri="{FF2B5EF4-FFF2-40B4-BE49-F238E27FC236}">
                  <a16:creationId xmlns:a16="http://schemas.microsoft.com/office/drawing/2014/main" id="{ECF093D7-16ED-4437-AC06-14F3CF18D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1604963"/>
              <a:ext cx="9525" cy="3175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1" name="Freeform 542">
              <a:extLst>
                <a:ext uri="{FF2B5EF4-FFF2-40B4-BE49-F238E27FC236}">
                  <a16:creationId xmlns:a16="http://schemas.microsoft.com/office/drawing/2014/main" id="{BDE0DAC8-33ED-42D8-B274-5956C448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1614488"/>
              <a:ext cx="93662" cy="44450"/>
            </a:xfrm>
            <a:custGeom>
              <a:avLst/>
              <a:gdLst>
                <a:gd name="T0" fmla="*/ 0 w 33"/>
                <a:gd name="T1" fmla="*/ 4 h 16"/>
                <a:gd name="T2" fmla="*/ 0 w 33"/>
                <a:gd name="T3" fmla="*/ 3 h 16"/>
                <a:gd name="T4" fmla="*/ 0 w 33"/>
                <a:gd name="T5" fmla="*/ 3 h 16"/>
                <a:gd name="T6" fmla="*/ 0 w 33"/>
                <a:gd name="T7" fmla="*/ 3 h 16"/>
                <a:gd name="T8" fmla="*/ 1 w 33"/>
                <a:gd name="T9" fmla="*/ 0 h 16"/>
                <a:gd name="T10" fmla="*/ 1 w 33"/>
                <a:gd name="T11" fmla="*/ 0 h 16"/>
                <a:gd name="T12" fmla="*/ 1 w 33"/>
                <a:gd name="T13" fmla="*/ 0 h 16"/>
                <a:gd name="T14" fmla="*/ 33 w 33"/>
                <a:gd name="T15" fmla="*/ 8 h 16"/>
                <a:gd name="T16" fmla="*/ 33 w 33"/>
                <a:gd name="T17" fmla="*/ 9 h 16"/>
                <a:gd name="T18" fmla="*/ 32 w 33"/>
                <a:gd name="T19" fmla="*/ 16 h 16"/>
                <a:gd name="T20" fmla="*/ 23 w 33"/>
                <a:gd name="T21" fmla="*/ 14 h 16"/>
                <a:gd name="T22" fmla="*/ 0 w 33"/>
                <a:gd name="T2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6"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2"/>
                    <a:pt x="21" y="6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12"/>
                    <a:pt x="32" y="16"/>
                  </a:cubicBezTo>
                  <a:cubicBezTo>
                    <a:pt x="29" y="15"/>
                    <a:pt x="26" y="15"/>
                    <a:pt x="23" y="14"/>
                  </a:cubicBezTo>
                  <a:cubicBezTo>
                    <a:pt x="16" y="11"/>
                    <a:pt x="8" y="7"/>
                    <a:pt x="0" y="4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2" name="Freeform 543">
              <a:extLst>
                <a:ext uri="{FF2B5EF4-FFF2-40B4-BE49-F238E27FC236}">
                  <a16:creationId xmlns:a16="http://schemas.microsoft.com/office/drawing/2014/main" id="{792014C7-121A-40BF-96FB-7D2B72F2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1600200"/>
              <a:ext cx="53975" cy="30163"/>
            </a:xfrm>
            <a:custGeom>
              <a:avLst/>
              <a:gdLst>
                <a:gd name="T0" fmla="*/ 3 w 19"/>
                <a:gd name="T1" fmla="*/ 11 h 11"/>
                <a:gd name="T2" fmla="*/ 0 w 19"/>
                <a:gd name="T3" fmla="*/ 2 h 11"/>
                <a:gd name="T4" fmla="*/ 0 w 19"/>
                <a:gd name="T5" fmla="*/ 2 h 11"/>
                <a:gd name="T6" fmla="*/ 16 w 19"/>
                <a:gd name="T7" fmla="*/ 4 h 11"/>
                <a:gd name="T8" fmla="*/ 19 w 19"/>
                <a:gd name="T9" fmla="*/ 10 h 11"/>
                <a:gd name="T10" fmla="*/ 3 w 1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cubicBezTo>
                    <a:pt x="2" y="6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0"/>
                    <a:pt x="11" y="0"/>
                    <a:pt x="16" y="4"/>
                  </a:cubicBezTo>
                  <a:cubicBezTo>
                    <a:pt x="17" y="6"/>
                    <a:pt x="19" y="8"/>
                    <a:pt x="19" y="10"/>
                  </a:cubicBezTo>
                  <a:cubicBezTo>
                    <a:pt x="14" y="10"/>
                    <a:pt x="8" y="10"/>
                    <a:pt x="3" y="1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3" name="Freeform 544">
              <a:extLst>
                <a:ext uri="{FF2B5EF4-FFF2-40B4-BE49-F238E27FC236}">
                  <a16:creationId xmlns:a16="http://schemas.microsoft.com/office/drawing/2014/main" id="{D3185469-D0B8-4C47-BB59-409892DE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4073525"/>
              <a:ext cx="55562" cy="93663"/>
            </a:xfrm>
            <a:custGeom>
              <a:avLst/>
              <a:gdLst>
                <a:gd name="T0" fmla="*/ 4 w 20"/>
                <a:gd name="T1" fmla="*/ 31 h 33"/>
                <a:gd name="T2" fmla="*/ 6 w 20"/>
                <a:gd name="T3" fmla="*/ 31 h 33"/>
                <a:gd name="T4" fmla="*/ 6 w 20"/>
                <a:gd name="T5" fmla="*/ 29 h 33"/>
                <a:gd name="T6" fmla="*/ 4 w 20"/>
                <a:gd name="T7" fmla="*/ 16 h 33"/>
                <a:gd name="T8" fmla="*/ 6 w 20"/>
                <a:gd name="T9" fmla="*/ 7 h 33"/>
                <a:gd name="T10" fmla="*/ 7 w 20"/>
                <a:gd name="T11" fmla="*/ 5 h 33"/>
                <a:gd name="T12" fmla="*/ 10 w 20"/>
                <a:gd name="T13" fmla="*/ 4 h 33"/>
                <a:gd name="T14" fmla="*/ 11 w 20"/>
                <a:gd name="T15" fmla="*/ 4 h 33"/>
                <a:gd name="T16" fmla="*/ 15 w 20"/>
                <a:gd name="T17" fmla="*/ 6 h 33"/>
                <a:gd name="T18" fmla="*/ 16 w 20"/>
                <a:gd name="T19" fmla="*/ 9 h 33"/>
                <a:gd name="T20" fmla="*/ 14 w 20"/>
                <a:gd name="T21" fmla="*/ 15 h 33"/>
                <a:gd name="T22" fmla="*/ 7 w 20"/>
                <a:gd name="T23" fmla="*/ 25 h 33"/>
                <a:gd name="T24" fmla="*/ 4 w 20"/>
                <a:gd name="T25" fmla="*/ 28 h 33"/>
                <a:gd name="T26" fmla="*/ 3 w 20"/>
                <a:gd name="T27" fmla="*/ 29 h 33"/>
                <a:gd name="T28" fmla="*/ 3 w 20"/>
                <a:gd name="T29" fmla="*/ 30 h 33"/>
                <a:gd name="T30" fmla="*/ 4 w 20"/>
                <a:gd name="T31" fmla="*/ 31 h 33"/>
                <a:gd name="T32" fmla="*/ 6 w 20"/>
                <a:gd name="T33" fmla="*/ 31 h 33"/>
                <a:gd name="T34" fmla="*/ 4 w 20"/>
                <a:gd name="T35" fmla="*/ 31 h 33"/>
                <a:gd name="T36" fmla="*/ 6 w 20"/>
                <a:gd name="T37" fmla="*/ 32 h 33"/>
                <a:gd name="T38" fmla="*/ 13 w 20"/>
                <a:gd name="T39" fmla="*/ 24 h 33"/>
                <a:gd name="T40" fmla="*/ 17 w 20"/>
                <a:gd name="T41" fmla="*/ 17 h 33"/>
                <a:gd name="T42" fmla="*/ 20 w 20"/>
                <a:gd name="T43" fmla="*/ 9 h 33"/>
                <a:gd name="T44" fmla="*/ 18 w 20"/>
                <a:gd name="T45" fmla="*/ 4 h 33"/>
                <a:gd name="T46" fmla="*/ 12 w 20"/>
                <a:gd name="T47" fmla="*/ 0 h 33"/>
                <a:gd name="T48" fmla="*/ 10 w 20"/>
                <a:gd name="T49" fmla="*/ 0 h 33"/>
                <a:gd name="T50" fmla="*/ 5 w 20"/>
                <a:gd name="T51" fmla="*/ 2 h 33"/>
                <a:gd name="T52" fmla="*/ 1 w 20"/>
                <a:gd name="T53" fmla="*/ 8 h 33"/>
                <a:gd name="T54" fmla="*/ 0 w 20"/>
                <a:gd name="T55" fmla="*/ 16 h 33"/>
                <a:gd name="T56" fmla="*/ 2 w 20"/>
                <a:gd name="T57" fmla="*/ 31 h 33"/>
                <a:gd name="T58" fmla="*/ 4 w 20"/>
                <a:gd name="T59" fmla="*/ 33 h 33"/>
                <a:gd name="T60" fmla="*/ 6 w 20"/>
                <a:gd name="T61" fmla="*/ 32 h 33"/>
                <a:gd name="T62" fmla="*/ 4 w 20"/>
                <a:gd name="T6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33">
                  <a:moveTo>
                    <a:pt x="4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6" y="29"/>
                  </a:cubicBezTo>
                  <a:cubicBezTo>
                    <a:pt x="5" y="27"/>
                    <a:pt x="4" y="21"/>
                    <a:pt x="4" y="16"/>
                  </a:cubicBezTo>
                  <a:cubicBezTo>
                    <a:pt x="4" y="12"/>
                    <a:pt x="5" y="9"/>
                    <a:pt x="6" y="7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3" y="5"/>
                    <a:pt x="14" y="5"/>
                    <a:pt x="15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5" y="13"/>
                    <a:pt x="14" y="15"/>
                  </a:cubicBezTo>
                  <a:cubicBezTo>
                    <a:pt x="12" y="19"/>
                    <a:pt x="9" y="22"/>
                    <a:pt x="7" y="25"/>
                  </a:cubicBezTo>
                  <a:cubicBezTo>
                    <a:pt x="6" y="26"/>
                    <a:pt x="5" y="28"/>
                    <a:pt x="4" y="28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9" y="29"/>
                    <a:pt x="13" y="24"/>
                  </a:cubicBezTo>
                  <a:cubicBezTo>
                    <a:pt x="14" y="22"/>
                    <a:pt x="16" y="19"/>
                    <a:pt x="17" y="17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5"/>
                    <a:pt x="18" y="4"/>
                  </a:cubicBezTo>
                  <a:cubicBezTo>
                    <a:pt x="17" y="2"/>
                    <a:pt x="15" y="1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3" y="3"/>
                    <a:pt x="2" y="5"/>
                    <a:pt x="1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23"/>
                    <a:pt x="2" y="31"/>
                    <a:pt x="2" y="31"/>
                  </a:cubicBezTo>
                  <a:cubicBezTo>
                    <a:pt x="3" y="32"/>
                    <a:pt x="3" y="33"/>
                    <a:pt x="4" y="33"/>
                  </a:cubicBezTo>
                  <a:cubicBezTo>
                    <a:pt x="4" y="33"/>
                    <a:pt x="5" y="33"/>
                    <a:pt x="6" y="32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4" name="Freeform 545">
              <a:extLst>
                <a:ext uri="{FF2B5EF4-FFF2-40B4-BE49-F238E27FC236}">
                  <a16:creationId xmlns:a16="http://schemas.microsoft.com/office/drawing/2014/main" id="{879F878E-4B31-488B-80E4-D2D122F97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4119563"/>
              <a:ext cx="90487" cy="52388"/>
            </a:xfrm>
            <a:custGeom>
              <a:avLst/>
              <a:gdLst>
                <a:gd name="T0" fmla="*/ 30 w 32"/>
                <a:gd name="T1" fmla="*/ 16 h 19"/>
                <a:gd name="T2" fmla="*/ 32 w 32"/>
                <a:gd name="T3" fmla="*/ 15 h 19"/>
                <a:gd name="T4" fmla="*/ 24 w 32"/>
                <a:gd name="T5" fmla="*/ 7 h 19"/>
                <a:gd name="T6" fmla="*/ 16 w 32"/>
                <a:gd name="T7" fmla="*/ 2 h 19"/>
                <a:gd name="T8" fmla="*/ 8 w 32"/>
                <a:gd name="T9" fmla="*/ 0 h 19"/>
                <a:gd name="T10" fmla="*/ 4 w 32"/>
                <a:gd name="T11" fmla="*/ 1 h 19"/>
                <a:gd name="T12" fmla="*/ 1 w 32"/>
                <a:gd name="T13" fmla="*/ 6 h 19"/>
                <a:gd name="T14" fmla="*/ 0 w 32"/>
                <a:gd name="T15" fmla="*/ 10 h 19"/>
                <a:gd name="T16" fmla="*/ 1 w 32"/>
                <a:gd name="T17" fmla="*/ 15 h 19"/>
                <a:gd name="T18" fmla="*/ 8 w 32"/>
                <a:gd name="T19" fmla="*/ 19 h 19"/>
                <a:gd name="T20" fmla="*/ 16 w 32"/>
                <a:gd name="T21" fmla="*/ 19 h 19"/>
                <a:gd name="T22" fmla="*/ 31 w 32"/>
                <a:gd name="T23" fmla="*/ 18 h 19"/>
                <a:gd name="T24" fmla="*/ 32 w 32"/>
                <a:gd name="T25" fmla="*/ 17 h 19"/>
                <a:gd name="T26" fmla="*/ 32 w 32"/>
                <a:gd name="T27" fmla="*/ 15 h 19"/>
                <a:gd name="T28" fmla="*/ 30 w 32"/>
                <a:gd name="T29" fmla="*/ 16 h 19"/>
                <a:gd name="T30" fmla="*/ 30 w 32"/>
                <a:gd name="T31" fmla="*/ 14 h 19"/>
                <a:gd name="T32" fmla="*/ 29 w 32"/>
                <a:gd name="T33" fmla="*/ 14 h 19"/>
                <a:gd name="T34" fmla="*/ 16 w 32"/>
                <a:gd name="T35" fmla="*/ 15 h 19"/>
                <a:gd name="T36" fmla="*/ 7 w 32"/>
                <a:gd name="T37" fmla="*/ 14 h 19"/>
                <a:gd name="T38" fmla="*/ 4 w 32"/>
                <a:gd name="T39" fmla="*/ 12 h 19"/>
                <a:gd name="T40" fmla="*/ 4 w 32"/>
                <a:gd name="T41" fmla="*/ 10 h 19"/>
                <a:gd name="T42" fmla="*/ 4 w 32"/>
                <a:gd name="T43" fmla="*/ 7 h 19"/>
                <a:gd name="T44" fmla="*/ 6 w 32"/>
                <a:gd name="T45" fmla="*/ 4 h 19"/>
                <a:gd name="T46" fmla="*/ 8 w 32"/>
                <a:gd name="T47" fmla="*/ 4 h 19"/>
                <a:gd name="T48" fmla="*/ 14 w 32"/>
                <a:gd name="T49" fmla="*/ 6 h 19"/>
                <a:gd name="T50" fmla="*/ 24 w 32"/>
                <a:gd name="T51" fmla="*/ 13 h 19"/>
                <a:gd name="T52" fmla="*/ 28 w 32"/>
                <a:gd name="T53" fmla="*/ 16 h 19"/>
                <a:gd name="T54" fmla="*/ 29 w 32"/>
                <a:gd name="T55" fmla="*/ 17 h 19"/>
                <a:gd name="T56" fmla="*/ 29 w 32"/>
                <a:gd name="T57" fmla="*/ 17 h 19"/>
                <a:gd name="T58" fmla="*/ 30 w 32"/>
                <a:gd name="T59" fmla="*/ 16 h 19"/>
                <a:gd name="T60" fmla="*/ 30 w 32"/>
                <a:gd name="T61" fmla="*/ 14 h 19"/>
                <a:gd name="T62" fmla="*/ 30 w 32"/>
                <a:gd name="T6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19">
                  <a:moveTo>
                    <a:pt x="30" y="16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28" y="11"/>
                    <a:pt x="24" y="7"/>
                  </a:cubicBezTo>
                  <a:cubicBezTo>
                    <a:pt x="22" y="6"/>
                    <a:pt x="19" y="4"/>
                    <a:pt x="16" y="2"/>
                  </a:cubicBezTo>
                  <a:cubicBezTo>
                    <a:pt x="14" y="1"/>
                    <a:pt x="11" y="0"/>
                    <a:pt x="8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5" y="18"/>
                    <a:pt x="8" y="19"/>
                  </a:cubicBezTo>
                  <a:cubicBezTo>
                    <a:pt x="11" y="19"/>
                    <a:pt x="13" y="19"/>
                    <a:pt x="16" y="19"/>
                  </a:cubicBezTo>
                  <a:cubicBezTo>
                    <a:pt x="24" y="19"/>
                    <a:pt x="31" y="18"/>
                    <a:pt x="31" y="18"/>
                  </a:cubicBezTo>
                  <a:cubicBezTo>
                    <a:pt x="31" y="18"/>
                    <a:pt x="32" y="17"/>
                    <a:pt x="32" y="17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7" y="15"/>
                    <a:pt x="21" y="15"/>
                    <a:pt x="16" y="15"/>
                  </a:cubicBezTo>
                  <a:cubicBezTo>
                    <a:pt x="13" y="15"/>
                    <a:pt x="9" y="15"/>
                    <a:pt x="7" y="14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8" y="8"/>
                    <a:pt x="22" y="11"/>
                    <a:pt x="24" y="13"/>
                  </a:cubicBezTo>
                  <a:cubicBezTo>
                    <a:pt x="26" y="14"/>
                    <a:pt x="27" y="15"/>
                    <a:pt x="28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5" name="Freeform 546">
              <a:extLst>
                <a:ext uri="{FF2B5EF4-FFF2-40B4-BE49-F238E27FC236}">
                  <a16:creationId xmlns:a16="http://schemas.microsoft.com/office/drawing/2014/main" id="{A0B8E684-F7DC-43AF-9468-15785C48F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079875"/>
              <a:ext cx="58737" cy="88900"/>
            </a:xfrm>
            <a:custGeom>
              <a:avLst/>
              <a:gdLst>
                <a:gd name="T0" fmla="*/ 18 w 21"/>
                <a:gd name="T1" fmla="*/ 30 h 32"/>
                <a:gd name="T2" fmla="*/ 20 w 21"/>
                <a:gd name="T3" fmla="*/ 30 h 32"/>
                <a:gd name="T4" fmla="*/ 21 w 21"/>
                <a:gd name="T5" fmla="*/ 23 h 32"/>
                <a:gd name="T6" fmla="*/ 19 w 21"/>
                <a:gd name="T7" fmla="*/ 9 h 32"/>
                <a:gd name="T8" fmla="*/ 16 w 21"/>
                <a:gd name="T9" fmla="*/ 3 h 32"/>
                <a:gd name="T10" fmla="*/ 10 w 21"/>
                <a:gd name="T11" fmla="*/ 0 h 32"/>
                <a:gd name="T12" fmla="*/ 6 w 21"/>
                <a:gd name="T13" fmla="*/ 0 h 32"/>
                <a:gd name="T14" fmla="*/ 2 w 21"/>
                <a:gd name="T15" fmla="*/ 4 h 32"/>
                <a:gd name="T16" fmla="*/ 0 w 21"/>
                <a:gd name="T17" fmla="*/ 9 h 32"/>
                <a:gd name="T18" fmla="*/ 3 w 21"/>
                <a:gd name="T19" fmla="*/ 17 h 32"/>
                <a:gd name="T20" fmla="*/ 17 w 21"/>
                <a:gd name="T21" fmla="*/ 31 h 32"/>
                <a:gd name="T22" fmla="*/ 19 w 21"/>
                <a:gd name="T23" fmla="*/ 32 h 32"/>
                <a:gd name="T24" fmla="*/ 20 w 21"/>
                <a:gd name="T25" fmla="*/ 30 h 32"/>
                <a:gd name="T26" fmla="*/ 18 w 21"/>
                <a:gd name="T27" fmla="*/ 30 h 32"/>
                <a:gd name="T28" fmla="*/ 20 w 21"/>
                <a:gd name="T29" fmla="*/ 28 h 32"/>
                <a:gd name="T30" fmla="*/ 19 w 21"/>
                <a:gd name="T31" fmla="*/ 28 h 32"/>
                <a:gd name="T32" fmla="*/ 10 w 21"/>
                <a:gd name="T33" fmla="*/ 19 h 32"/>
                <a:gd name="T34" fmla="*/ 6 w 21"/>
                <a:gd name="T35" fmla="*/ 14 h 32"/>
                <a:gd name="T36" fmla="*/ 4 w 21"/>
                <a:gd name="T37" fmla="*/ 9 h 32"/>
                <a:gd name="T38" fmla="*/ 5 w 21"/>
                <a:gd name="T39" fmla="*/ 6 h 32"/>
                <a:gd name="T40" fmla="*/ 8 w 21"/>
                <a:gd name="T41" fmla="*/ 4 h 32"/>
                <a:gd name="T42" fmla="*/ 10 w 21"/>
                <a:gd name="T43" fmla="*/ 4 h 32"/>
                <a:gd name="T44" fmla="*/ 13 w 21"/>
                <a:gd name="T45" fmla="*/ 5 h 32"/>
                <a:gd name="T46" fmla="*/ 16 w 21"/>
                <a:gd name="T47" fmla="*/ 13 h 32"/>
                <a:gd name="T48" fmla="*/ 17 w 21"/>
                <a:gd name="T49" fmla="*/ 23 h 32"/>
                <a:gd name="T50" fmla="*/ 17 w 21"/>
                <a:gd name="T51" fmla="*/ 28 h 32"/>
                <a:gd name="T52" fmla="*/ 16 w 21"/>
                <a:gd name="T53" fmla="*/ 29 h 32"/>
                <a:gd name="T54" fmla="*/ 18 w 21"/>
                <a:gd name="T55" fmla="*/ 30 h 32"/>
                <a:gd name="T56" fmla="*/ 20 w 21"/>
                <a:gd name="T57" fmla="*/ 28 h 32"/>
                <a:gd name="T58" fmla="*/ 18 w 21"/>
                <a:gd name="T5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32">
                  <a:moveTo>
                    <a:pt x="18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27"/>
                    <a:pt x="21" y="23"/>
                  </a:cubicBezTo>
                  <a:cubicBezTo>
                    <a:pt x="21" y="19"/>
                    <a:pt x="20" y="13"/>
                    <a:pt x="19" y="9"/>
                  </a:cubicBezTo>
                  <a:cubicBezTo>
                    <a:pt x="18" y="6"/>
                    <a:pt x="17" y="4"/>
                    <a:pt x="16" y="3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1"/>
                    <a:pt x="3" y="2"/>
                    <a:pt x="2" y="4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11"/>
                    <a:pt x="1" y="14"/>
                    <a:pt x="3" y="17"/>
                  </a:cubicBezTo>
                  <a:cubicBezTo>
                    <a:pt x="8" y="24"/>
                    <a:pt x="17" y="31"/>
                    <a:pt x="17" y="31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7" y="26"/>
                    <a:pt x="14" y="23"/>
                    <a:pt x="10" y="19"/>
                  </a:cubicBezTo>
                  <a:cubicBezTo>
                    <a:pt x="8" y="17"/>
                    <a:pt x="7" y="15"/>
                    <a:pt x="6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1" y="4"/>
                    <a:pt x="12" y="4"/>
                    <a:pt x="13" y="5"/>
                  </a:cubicBezTo>
                  <a:cubicBezTo>
                    <a:pt x="14" y="7"/>
                    <a:pt x="15" y="10"/>
                    <a:pt x="16" y="13"/>
                  </a:cubicBezTo>
                  <a:cubicBezTo>
                    <a:pt x="16" y="16"/>
                    <a:pt x="17" y="20"/>
                    <a:pt x="17" y="23"/>
                  </a:cubicBezTo>
                  <a:cubicBezTo>
                    <a:pt x="17" y="25"/>
                    <a:pt x="17" y="27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28"/>
                    <a:pt x="20" y="28"/>
                    <a:pt x="20" y="28"/>
                  </a:cubicBezTo>
                  <a:lnTo>
                    <a:pt x="1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6" name="Freeform 547">
              <a:extLst>
                <a:ext uri="{FF2B5EF4-FFF2-40B4-BE49-F238E27FC236}">
                  <a16:creationId xmlns:a16="http://schemas.microsoft.com/office/drawing/2014/main" id="{17224E80-09B4-430A-9375-2DC20031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110038"/>
              <a:ext cx="88900" cy="61913"/>
            </a:xfrm>
            <a:custGeom>
              <a:avLst/>
              <a:gdLst>
                <a:gd name="T0" fmla="*/ 2 w 32"/>
                <a:gd name="T1" fmla="*/ 19 h 22"/>
                <a:gd name="T2" fmla="*/ 4 w 32"/>
                <a:gd name="T3" fmla="*/ 21 h 22"/>
                <a:gd name="T4" fmla="*/ 5 w 32"/>
                <a:gd name="T5" fmla="*/ 20 h 22"/>
                <a:gd name="T6" fmla="*/ 13 w 32"/>
                <a:gd name="T7" fmla="*/ 11 h 22"/>
                <a:gd name="T8" fmla="*/ 18 w 32"/>
                <a:gd name="T9" fmla="*/ 6 h 22"/>
                <a:gd name="T10" fmla="*/ 23 w 32"/>
                <a:gd name="T11" fmla="*/ 4 h 22"/>
                <a:gd name="T12" fmla="*/ 25 w 32"/>
                <a:gd name="T13" fmla="*/ 5 h 22"/>
                <a:gd name="T14" fmla="*/ 27 w 32"/>
                <a:gd name="T15" fmla="*/ 7 h 22"/>
                <a:gd name="T16" fmla="*/ 28 w 32"/>
                <a:gd name="T17" fmla="*/ 11 h 22"/>
                <a:gd name="T18" fmla="*/ 26 w 32"/>
                <a:gd name="T19" fmla="*/ 14 h 22"/>
                <a:gd name="T20" fmla="*/ 17 w 32"/>
                <a:gd name="T21" fmla="*/ 17 h 22"/>
                <a:gd name="T22" fmla="*/ 7 w 32"/>
                <a:gd name="T23" fmla="*/ 18 h 22"/>
                <a:gd name="T24" fmla="*/ 4 w 32"/>
                <a:gd name="T25" fmla="*/ 18 h 22"/>
                <a:gd name="T26" fmla="*/ 3 w 32"/>
                <a:gd name="T27" fmla="*/ 17 h 22"/>
                <a:gd name="T28" fmla="*/ 2 w 32"/>
                <a:gd name="T29" fmla="*/ 19 h 22"/>
                <a:gd name="T30" fmla="*/ 4 w 32"/>
                <a:gd name="T31" fmla="*/ 21 h 22"/>
                <a:gd name="T32" fmla="*/ 2 w 32"/>
                <a:gd name="T33" fmla="*/ 19 h 22"/>
                <a:gd name="T34" fmla="*/ 2 w 32"/>
                <a:gd name="T35" fmla="*/ 21 h 22"/>
                <a:gd name="T36" fmla="*/ 7 w 32"/>
                <a:gd name="T37" fmla="*/ 22 h 22"/>
                <a:gd name="T38" fmla="*/ 22 w 32"/>
                <a:gd name="T39" fmla="*/ 20 h 22"/>
                <a:gd name="T40" fmla="*/ 29 w 32"/>
                <a:gd name="T41" fmla="*/ 17 h 22"/>
                <a:gd name="T42" fmla="*/ 32 w 32"/>
                <a:gd name="T43" fmla="*/ 11 h 22"/>
                <a:gd name="T44" fmla="*/ 31 w 32"/>
                <a:gd name="T45" fmla="*/ 5 h 22"/>
                <a:gd name="T46" fmla="*/ 27 w 32"/>
                <a:gd name="T47" fmla="*/ 2 h 22"/>
                <a:gd name="T48" fmla="*/ 23 w 32"/>
                <a:gd name="T49" fmla="*/ 0 h 22"/>
                <a:gd name="T50" fmla="*/ 15 w 32"/>
                <a:gd name="T51" fmla="*/ 3 h 22"/>
                <a:gd name="T52" fmla="*/ 1 w 32"/>
                <a:gd name="T53" fmla="*/ 18 h 22"/>
                <a:gd name="T54" fmla="*/ 1 w 32"/>
                <a:gd name="T55" fmla="*/ 20 h 22"/>
                <a:gd name="T56" fmla="*/ 2 w 32"/>
                <a:gd name="T57" fmla="*/ 21 h 22"/>
                <a:gd name="T58" fmla="*/ 2 w 32"/>
                <a:gd name="T5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22">
                  <a:moveTo>
                    <a:pt x="2" y="19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0"/>
                    <a:pt x="5" y="20"/>
                  </a:cubicBezTo>
                  <a:cubicBezTo>
                    <a:pt x="6" y="18"/>
                    <a:pt x="9" y="14"/>
                    <a:pt x="13" y="11"/>
                  </a:cubicBezTo>
                  <a:cubicBezTo>
                    <a:pt x="15" y="9"/>
                    <a:pt x="16" y="7"/>
                    <a:pt x="18" y="6"/>
                  </a:cubicBezTo>
                  <a:cubicBezTo>
                    <a:pt x="20" y="5"/>
                    <a:pt x="22" y="4"/>
                    <a:pt x="23" y="4"/>
                  </a:cubicBezTo>
                  <a:cubicBezTo>
                    <a:pt x="24" y="4"/>
                    <a:pt x="25" y="5"/>
                    <a:pt x="25" y="5"/>
                  </a:cubicBezTo>
                  <a:cubicBezTo>
                    <a:pt x="26" y="5"/>
                    <a:pt x="27" y="6"/>
                    <a:pt x="27" y="7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2"/>
                    <a:pt x="28" y="13"/>
                    <a:pt x="26" y="14"/>
                  </a:cubicBezTo>
                  <a:cubicBezTo>
                    <a:pt x="25" y="15"/>
                    <a:pt x="21" y="16"/>
                    <a:pt x="17" y="17"/>
                  </a:cubicBezTo>
                  <a:cubicBezTo>
                    <a:pt x="14" y="17"/>
                    <a:pt x="10" y="18"/>
                    <a:pt x="7" y="18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4" y="22"/>
                    <a:pt x="7" y="22"/>
                  </a:cubicBezTo>
                  <a:cubicBezTo>
                    <a:pt x="11" y="22"/>
                    <a:pt x="17" y="21"/>
                    <a:pt x="22" y="20"/>
                  </a:cubicBezTo>
                  <a:cubicBezTo>
                    <a:pt x="24" y="19"/>
                    <a:pt x="27" y="18"/>
                    <a:pt x="29" y="17"/>
                  </a:cubicBezTo>
                  <a:cubicBezTo>
                    <a:pt x="31" y="16"/>
                    <a:pt x="32" y="13"/>
                    <a:pt x="32" y="11"/>
                  </a:cubicBezTo>
                  <a:cubicBezTo>
                    <a:pt x="32" y="9"/>
                    <a:pt x="32" y="7"/>
                    <a:pt x="31" y="5"/>
                  </a:cubicBezTo>
                  <a:cubicBezTo>
                    <a:pt x="30" y="4"/>
                    <a:pt x="29" y="2"/>
                    <a:pt x="27" y="2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21" y="0"/>
                    <a:pt x="18" y="2"/>
                    <a:pt x="15" y="3"/>
                  </a:cubicBezTo>
                  <a:cubicBezTo>
                    <a:pt x="8" y="9"/>
                    <a:pt x="1" y="18"/>
                    <a:pt x="1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1"/>
                    <a:pt x="2" y="21"/>
                    <a:pt x="2" y="21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7" name="Freeform 548">
              <a:extLst>
                <a:ext uri="{FF2B5EF4-FFF2-40B4-BE49-F238E27FC236}">
                  <a16:creationId xmlns:a16="http://schemas.microsoft.com/office/drawing/2014/main" id="{71467C6D-8B12-4A94-A490-ACC6E0CA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1538288"/>
              <a:ext cx="87312" cy="98425"/>
            </a:xfrm>
            <a:custGeom>
              <a:avLst/>
              <a:gdLst>
                <a:gd name="T0" fmla="*/ 30 w 31"/>
                <a:gd name="T1" fmla="*/ 3 h 35"/>
                <a:gd name="T2" fmla="*/ 24 w 31"/>
                <a:gd name="T3" fmla="*/ 6 h 35"/>
                <a:gd name="T4" fmla="*/ 19 w 31"/>
                <a:gd name="T5" fmla="*/ 10 h 35"/>
                <a:gd name="T6" fmla="*/ 13 w 31"/>
                <a:gd name="T7" fmla="*/ 15 h 35"/>
                <a:gd name="T8" fmla="*/ 8 w 31"/>
                <a:gd name="T9" fmla="*/ 21 h 35"/>
                <a:gd name="T10" fmla="*/ 6 w 31"/>
                <a:gd name="T11" fmla="*/ 24 h 35"/>
                <a:gd name="T12" fmla="*/ 5 w 31"/>
                <a:gd name="T13" fmla="*/ 27 h 35"/>
                <a:gd name="T14" fmla="*/ 4 w 31"/>
                <a:gd name="T15" fmla="*/ 30 h 35"/>
                <a:gd name="T16" fmla="*/ 4 w 31"/>
                <a:gd name="T17" fmla="*/ 32 h 35"/>
                <a:gd name="T18" fmla="*/ 3 w 31"/>
                <a:gd name="T19" fmla="*/ 33 h 35"/>
                <a:gd name="T20" fmla="*/ 3 w 31"/>
                <a:gd name="T21" fmla="*/ 34 h 35"/>
                <a:gd name="T22" fmla="*/ 1 w 31"/>
                <a:gd name="T23" fmla="*/ 35 h 35"/>
                <a:gd name="T24" fmla="*/ 0 w 31"/>
                <a:gd name="T25" fmla="*/ 33 h 35"/>
                <a:gd name="T26" fmla="*/ 0 w 31"/>
                <a:gd name="T27" fmla="*/ 31 h 35"/>
                <a:gd name="T28" fmla="*/ 0 w 31"/>
                <a:gd name="T29" fmla="*/ 29 h 35"/>
                <a:gd name="T30" fmla="*/ 0 w 31"/>
                <a:gd name="T31" fmla="*/ 26 h 35"/>
                <a:gd name="T32" fmla="*/ 1 w 31"/>
                <a:gd name="T33" fmla="*/ 22 h 35"/>
                <a:gd name="T34" fmla="*/ 3 w 31"/>
                <a:gd name="T35" fmla="*/ 18 h 35"/>
                <a:gd name="T36" fmla="*/ 5 w 31"/>
                <a:gd name="T37" fmla="*/ 15 h 35"/>
                <a:gd name="T38" fmla="*/ 9 w 31"/>
                <a:gd name="T39" fmla="*/ 11 h 35"/>
                <a:gd name="T40" fmla="*/ 15 w 31"/>
                <a:gd name="T41" fmla="*/ 6 h 35"/>
                <a:gd name="T42" fmla="*/ 22 w 31"/>
                <a:gd name="T43" fmla="*/ 2 h 35"/>
                <a:gd name="T44" fmla="*/ 29 w 31"/>
                <a:gd name="T45" fmla="*/ 0 h 35"/>
                <a:gd name="T46" fmla="*/ 31 w 31"/>
                <a:gd name="T47" fmla="*/ 1 h 35"/>
                <a:gd name="T48" fmla="*/ 30 w 31"/>
                <a:gd name="T4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35">
                  <a:moveTo>
                    <a:pt x="30" y="3"/>
                  </a:moveTo>
                  <a:cubicBezTo>
                    <a:pt x="30" y="3"/>
                    <a:pt x="28" y="4"/>
                    <a:pt x="24" y="6"/>
                  </a:cubicBezTo>
                  <a:cubicBezTo>
                    <a:pt x="23" y="8"/>
                    <a:pt x="21" y="9"/>
                    <a:pt x="19" y="10"/>
                  </a:cubicBezTo>
                  <a:cubicBezTo>
                    <a:pt x="17" y="12"/>
                    <a:pt x="15" y="14"/>
                    <a:pt x="13" y="15"/>
                  </a:cubicBezTo>
                  <a:cubicBezTo>
                    <a:pt x="11" y="17"/>
                    <a:pt x="9" y="19"/>
                    <a:pt x="8" y="21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6" y="25"/>
                    <a:pt x="5" y="26"/>
                    <a:pt x="5" y="27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4" y="30"/>
                    <a:pt x="4" y="31"/>
                    <a:pt x="4" y="32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2" y="35"/>
                    <a:pt x="1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33"/>
                    <a:pt x="0" y="33"/>
                    <a:pt x="0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1" y="23"/>
                    <a:pt x="1" y="22"/>
                  </a:cubicBezTo>
                  <a:cubicBezTo>
                    <a:pt x="2" y="21"/>
                    <a:pt x="2" y="20"/>
                    <a:pt x="3" y="18"/>
                  </a:cubicBezTo>
                  <a:cubicBezTo>
                    <a:pt x="4" y="17"/>
                    <a:pt x="5" y="16"/>
                    <a:pt x="5" y="15"/>
                  </a:cubicBezTo>
                  <a:cubicBezTo>
                    <a:pt x="6" y="13"/>
                    <a:pt x="7" y="12"/>
                    <a:pt x="9" y="11"/>
                  </a:cubicBezTo>
                  <a:cubicBezTo>
                    <a:pt x="11" y="9"/>
                    <a:pt x="13" y="7"/>
                    <a:pt x="15" y="6"/>
                  </a:cubicBezTo>
                  <a:cubicBezTo>
                    <a:pt x="18" y="4"/>
                    <a:pt x="20" y="3"/>
                    <a:pt x="22" y="2"/>
                  </a:cubicBezTo>
                  <a:cubicBezTo>
                    <a:pt x="26" y="1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2"/>
                    <a:pt x="31" y="3"/>
                    <a:pt x="30" y="3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8" name="Freeform 549">
              <a:extLst>
                <a:ext uri="{FF2B5EF4-FFF2-40B4-BE49-F238E27FC236}">
                  <a16:creationId xmlns:a16="http://schemas.microsoft.com/office/drawing/2014/main" id="{B975C6E0-73CE-4DA3-80DB-B428D4747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1370013"/>
              <a:ext cx="87312" cy="98425"/>
            </a:xfrm>
            <a:custGeom>
              <a:avLst/>
              <a:gdLst>
                <a:gd name="T0" fmla="*/ 2 w 31"/>
                <a:gd name="T1" fmla="*/ 0 h 35"/>
                <a:gd name="T2" fmla="*/ 9 w 31"/>
                <a:gd name="T3" fmla="*/ 3 h 35"/>
                <a:gd name="T4" fmla="*/ 15 w 31"/>
                <a:gd name="T5" fmla="*/ 6 h 35"/>
                <a:gd name="T6" fmla="*/ 22 w 31"/>
                <a:gd name="T7" fmla="*/ 12 h 35"/>
                <a:gd name="T8" fmla="*/ 25 w 31"/>
                <a:gd name="T9" fmla="*/ 15 h 35"/>
                <a:gd name="T10" fmla="*/ 28 w 31"/>
                <a:gd name="T11" fmla="*/ 19 h 35"/>
                <a:gd name="T12" fmla="*/ 30 w 31"/>
                <a:gd name="T13" fmla="*/ 23 h 35"/>
                <a:gd name="T14" fmla="*/ 31 w 31"/>
                <a:gd name="T15" fmla="*/ 26 h 35"/>
                <a:gd name="T16" fmla="*/ 31 w 31"/>
                <a:gd name="T17" fmla="*/ 29 h 35"/>
                <a:gd name="T18" fmla="*/ 31 w 31"/>
                <a:gd name="T19" fmla="*/ 32 h 35"/>
                <a:gd name="T20" fmla="*/ 31 w 31"/>
                <a:gd name="T21" fmla="*/ 34 h 35"/>
                <a:gd name="T22" fmla="*/ 29 w 31"/>
                <a:gd name="T23" fmla="*/ 35 h 35"/>
                <a:gd name="T24" fmla="*/ 28 w 31"/>
                <a:gd name="T25" fmla="*/ 34 h 35"/>
                <a:gd name="T26" fmla="*/ 28 w 31"/>
                <a:gd name="T27" fmla="*/ 34 h 35"/>
                <a:gd name="T28" fmla="*/ 27 w 31"/>
                <a:gd name="T29" fmla="*/ 32 h 35"/>
                <a:gd name="T30" fmla="*/ 27 w 31"/>
                <a:gd name="T31" fmla="*/ 30 h 35"/>
                <a:gd name="T32" fmla="*/ 26 w 31"/>
                <a:gd name="T33" fmla="*/ 27 h 35"/>
                <a:gd name="T34" fmla="*/ 25 w 31"/>
                <a:gd name="T35" fmla="*/ 25 h 35"/>
                <a:gd name="T36" fmla="*/ 23 w 31"/>
                <a:gd name="T37" fmla="*/ 22 h 35"/>
                <a:gd name="T38" fmla="*/ 18 w 31"/>
                <a:gd name="T39" fmla="*/ 16 h 35"/>
                <a:gd name="T40" fmla="*/ 12 w 31"/>
                <a:gd name="T41" fmla="*/ 11 h 35"/>
                <a:gd name="T42" fmla="*/ 7 w 31"/>
                <a:gd name="T43" fmla="*/ 7 h 35"/>
                <a:gd name="T44" fmla="*/ 1 w 31"/>
                <a:gd name="T45" fmla="*/ 3 h 35"/>
                <a:gd name="T46" fmla="*/ 0 w 31"/>
                <a:gd name="T47" fmla="*/ 1 h 35"/>
                <a:gd name="T48" fmla="*/ 2 w 31"/>
                <a:gd name="T4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35">
                  <a:moveTo>
                    <a:pt x="2" y="0"/>
                  </a:moveTo>
                  <a:cubicBezTo>
                    <a:pt x="2" y="0"/>
                    <a:pt x="5" y="1"/>
                    <a:pt x="9" y="3"/>
                  </a:cubicBezTo>
                  <a:cubicBezTo>
                    <a:pt x="11" y="3"/>
                    <a:pt x="13" y="5"/>
                    <a:pt x="15" y="6"/>
                  </a:cubicBezTo>
                  <a:cubicBezTo>
                    <a:pt x="18" y="8"/>
                    <a:pt x="20" y="9"/>
                    <a:pt x="22" y="12"/>
                  </a:cubicBezTo>
                  <a:cubicBezTo>
                    <a:pt x="23" y="13"/>
                    <a:pt x="24" y="14"/>
                    <a:pt x="25" y="15"/>
                  </a:cubicBezTo>
                  <a:cubicBezTo>
                    <a:pt x="26" y="16"/>
                    <a:pt x="27" y="17"/>
                    <a:pt x="28" y="19"/>
                  </a:cubicBezTo>
                  <a:cubicBezTo>
                    <a:pt x="29" y="20"/>
                    <a:pt x="29" y="21"/>
                    <a:pt x="30" y="23"/>
                  </a:cubicBezTo>
                  <a:cubicBezTo>
                    <a:pt x="30" y="24"/>
                    <a:pt x="30" y="25"/>
                    <a:pt x="31" y="26"/>
                  </a:cubicBezTo>
                  <a:cubicBezTo>
                    <a:pt x="31" y="27"/>
                    <a:pt x="31" y="28"/>
                    <a:pt x="31" y="29"/>
                  </a:cubicBezTo>
                  <a:cubicBezTo>
                    <a:pt x="31" y="30"/>
                    <a:pt x="31" y="31"/>
                    <a:pt x="31" y="32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5"/>
                    <a:pt x="30" y="35"/>
                    <a:pt x="29" y="35"/>
                  </a:cubicBezTo>
                  <a:cubicBezTo>
                    <a:pt x="28" y="35"/>
                    <a:pt x="28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3"/>
                    <a:pt x="27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6" y="26"/>
                    <a:pt x="25" y="26"/>
                    <a:pt x="25" y="25"/>
                  </a:cubicBezTo>
                  <a:cubicBezTo>
                    <a:pt x="24" y="24"/>
                    <a:pt x="24" y="23"/>
                    <a:pt x="23" y="22"/>
                  </a:cubicBezTo>
                  <a:cubicBezTo>
                    <a:pt x="22" y="20"/>
                    <a:pt x="20" y="18"/>
                    <a:pt x="18" y="16"/>
                  </a:cubicBezTo>
                  <a:cubicBezTo>
                    <a:pt x="16" y="14"/>
                    <a:pt x="14" y="12"/>
                    <a:pt x="12" y="11"/>
                  </a:cubicBezTo>
                  <a:cubicBezTo>
                    <a:pt x="10" y="9"/>
                    <a:pt x="8" y="8"/>
                    <a:pt x="7" y="7"/>
                  </a:cubicBezTo>
                  <a:cubicBezTo>
                    <a:pt x="3" y="5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95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9" name="Freeform 550">
              <a:extLst>
                <a:ext uri="{FF2B5EF4-FFF2-40B4-BE49-F238E27FC236}">
                  <a16:creationId xmlns:a16="http://schemas.microsoft.com/office/drawing/2014/main" id="{C97C46B1-A318-47D0-90E7-C809C6D8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800" y="1465263"/>
              <a:ext cx="61912" cy="41275"/>
            </a:xfrm>
            <a:custGeom>
              <a:avLst/>
              <a:gdLst>
                <a:gd name="T0" fmla="*/ 19 w 22"/>
                <a:gd name="T1" fmla="*/ 0 h 15"/>
                <a:gd name="T2" fmla="*/ 17 w 22"/>
                <a:gd name="T3" fmla="*/ 0 h 15"/>
                <a:gd name="T4" fmla="*/ 13 w 22"/>
                <a:gd name="T5" fmla="*/ 5 h 15"/>
                <a:gd name="T6" fmla="*/ 13 w 22"/>
                <a:gd name="T7" fmla="*/ 4 h 15"/>
                <a:gd name="T8" fmla="*/ 12 w 22"/>
                <a:gd name="T9" fmla="*/ 5 h 15"/>
                <a:gd name="T10" fmla="*/ 12 w 22"/>
                <a:gd name="T11" fmla="*/ 5 h 15"/>
                <a:gd name="T12" fmla="*/ 13 w 22"/>
                <a:gd name="T13" fmla="*/ 5 h 15"/>
                <a:gd name="T14" fmla="*/ 11 w 22"/>
                <a:gd name="T15" fmla="*/ 5 h 15"/>
                <a:gd name="T16" fmla="*/ 11 w 22"/>
                <a:gd name="T17" fmla="*/ 5 h 15"/>
                <a:gd name="T18" fmla="*/ 10 w 22"/>
                <a:gd name="T19" fmla="*/ 4 h 15"/>
                <a:gd name="T20" fmla="*/ 9 w 22"/>
                <a:gd name="T21" fmla="*/ 4 h 15"/>
                <a:gd name="T22" fmla="*/ 7 w 22"/>
                <a:gd name="T23" fmla="*/ 4 h 15"/>
                <a:gd name="T24" fmla="*/ 5 w 22"/>
                <a:gd name="T25" fmla="*/ 14 h 15"/>
                <a:gd name="T26" fmla="*/ 10 w 22"/>
                <a:gd name="T27" fmla="*/ 15 h 15"/>
                <a:gd name="T28" fmla="*/ 18 w 22"/>
                <a:gd name="T29" fmla="*/ 12 h 15"/>
                <a:gd name="T30" fmla="*/ 21 w 22"/>
                <a:gd name="T31" fmla="*/ 2 h 15"/>
                <a:gd name="T32" fmla="*/ 19 w 22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9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6" y="2"/>
                    <a:pt x="15" y="4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2" y="4"/>
                    <a:pt x="0" y="11"/>
                    <a:pt x="5" y="14"/>
                  </a:cubicBezTo>
                  <a:cubicBezTo>
                    <a:pt x="6" y="15"/>
                    <a:pt x="8" y="15"/>
                    <a:pt x="10" y="15"/>
                  </a:cubicBezTo>
                  <a:cubicBezTo>
                    <a:pt x="13" y="15"/>
                    <a:pt x="16" y="14"/>
                    <a:pt x="18" y="12"/>
                  </a:cubicBezTo>
                  <a:cubicBezTo>
                    <a:pt x="20" y="9"/>
                    <a:pt x="22" y="5"/>
                    <a:pt x="21" y="2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0" name="Freeform 551">
              <a:extLst>
                <a:ext uri="{FF2B5EF4-FFF2-40B4-BE49-F238E27FC236}">
                  <a16:creationId xmlns:a16="http://schemas.microsoft.com/office/drawing/2014/main" id="{ADD2A9A6-9878-4C3C-B0A1-3B1C52A26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5288" y="1473200"/>
              <a:ext cx="61912" cy="47625"/>
            </a:xfrm>
            <a:custGeom>
              <a:avLst/>
              <a:gdLst>
                <a:gd name="T0" fmla="*/ 11 w 22"/>
                <a:gd name="T1" fmla="*/ 7 h 17"/>
                <a:gd name="T2" fmla="*/ 11 w 22"/>
                <a:gd name="T3" fmla="*/ 7 h 17"/>
                <a:gd name="T4" fmla="*/ 11 w 22"/>
                <a:gd name="T5" fmla="*/ 7 h 17"/>
                <a:gd name="T6" fmla="*/ 11 w 22"/>
                <a:gd name="T7" fmla="*/ 7 h 17"/>
                <a:gd name="T8" fmla="*/ 19 w 22"/>
                <a:gd name="T9" fmla="*/ 0 h 17"/>
                <a:gd name="T10" fmla="*/ 17 w 22"/>
                <a:gd name="T11" fmla="*/ 1 h 17"/>
                <a:gd name="T12" fmla="*/ 13 w 22"/>
                <a:gd name="T13" fmla="*/ 6 h 17"/>
                <a:gd name="T14" fmla="*/ 11 w 22"/>
                <a:gd name="T15" fmla="*/ 7 h 17"/>
                <a:gd name="T16" fmla="*/ 11 w 22"/>
                <a:gd name="T17" fmla="*/ 7 h 17"/>
                <a:gd name="T18" fmla="*/ 11 w 22"/>
                <a:gd name="T19" fmla="*/ 7 h 17"/>
                <a:gd name="T20" fmla="*/ 10 w 22"/>
                <a:gd name="T21" fmla="*/ 6 h 17"/>
                <a:gd name="T22" fmla="*/ 6 w 22"/>
                <a:gd name="T23" fmla="*/ 4 h 17"/>
                <a:gd name="T24" fmla="*/ 2 w 22"/>
                <a:gd name="T25" fmla="*/ 6 h 17"/>
                <a:gd name="T26" fmla="*/ 2 w 22"/>
                <a:gd name="T27" fmla="*/ 14 h 17"/>
                <a:gd name="T28" fmla="*/ 10 w 22"/>
                <a:gd name="T29" fmla="*/ 17 h 17"/>
                <a:gd name="T30" fmla="*/ 11 w 22"/>
                <a:gd name="T31" fmla="*/ 17 h 17"/>
                <a:gd name="T32" fmla="*/ 18 w 22"/>
                <a:gd name="T33" fmla="*/ 14 h 17"/>
                <a:gd name="T34" fmla="*/ 21 w 22"/>
                <a:gd name="T35" fmla="*/ 1 h 17"/>
                <a:gd name="T36" fmla="*/ 19 w 22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7"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6" y="2"/>
                    <a:pt x="15" y="4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5"/>
                    <a:pt x="7" y="4"/>
                    <a:pt x="6" y="4"/>
                  </a:cubicBezTo>
                  <a:cubicBezTo>
                    <a:pt x="5" y="4"/>
                    <a:pt x="3" y="5"/>
                    <a:pt x="2" y="6"/>
                  </a:cubicBezTo>
                  <a:cubicBezTo>
                    <a:pt x="0" y="8"/>
                    <a:pt x="0" y="12"/>
                    <a:pt x="2" y="14"/>
                  </a:cubicBezTo>
                  <a:cubicBezTo>
                    <a:pt x="4" y="16"/>
                    <a:pt x="7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3" y="17"/>
                    <a:pt x="16" y="15"/>
                    <a:pt x="18" y="14"/>
                  </a:cubicBezTo>
                  <a:cubicBezTo>
                    <a:pt x="21" y="10"/>
                    <a:pt x="22" y="5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54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1" name="Freeform 552">
              <a:extLst>
                <a:ext uri="{FF2B5EF4-FFF2-40B4-BE49-F238E27FC236}">
                  <a16:creationId xmlns:a16="http://schemas.microsoft.com/office/drawing/2014/main" id="{ED03EF66-1139-4540-98CE-0416A5F7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0" y="862013"/>
              <a:ext cx="41275" cy="52388"/>
            </a:xfrm>
            <a:custGeom>
              <a:avLst/>
              <a:gdLst>
                <a:gd name="T0" fmla="*/ 8 w 15"/>
                <a:gd name="T1" fmla="*/ 0 h 19"/>
                <a:gd name="T2" fmla="*/ 7 w 15"/>
                <a:gd name="T3" fmla="*/ 2 h 19"/>
                <a:gd name="T4" fmla="*/ 8 w 15"/>
                <a:gd name="T5" fmla="*/ 7 h 19"/>
                <a:gd name="T6" fmla="*/ 7 w 15"/>
                <a:gd name="T7" fmla="*/ 7 h 19"/>
                <a:gd name="T8" fmla="*/ 7 w 15"/>
                <a:gd name="T9" fmla="*/ 8 h 19"/>
                <a:gd name="T10" fmla="*/ 3 w 15"/>
                <a:gd name="T11" fmla="*/ 10 h 19"/>
                <a:gd name="T12" fmla="*/ 7 w 15"/>
                <a:gd name="T13" fmla="*/ 19 h 19"/>
                <a:gd name="T14" fmla="*/ 9 w 15"/>
                <a:gd name="T15" fmla="*/ 19 h 19"/>
                <a:gd name="T16" fmla="*/ 14 w 15"/>
                <a:gd name="T17" fmla="*/ 13 h 19"/>
                <a:gd name="T18" fmla="*/ 15 w 15"/>
                <a:gd name="T19" fmla="*/ 7 h 19"/>
                <a:gd name="T20" fmla="*/ 8 w 15"/>
                <a:gd name="T21" fmla="*/ 0 h 19"/>
                <a:gd name="T22" fmla="*/ 8 w 15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9">
                  <a:moveTo>
                    <a:pt x="8" y="0"/>
                  </a:moveTo>
                  <a:cubicBezTo>
                    <a:pt x="7" y="0"/>
                    <a:pt x="7" y="1"/>
                    <a:pt x="7" y="2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9"/>
                    <a:pt x="3" y="10"/>
                  </a:cubicBezTo>
                  <a:cubicBezTo>
                    <a:pt x="0" y="13"/>
                    <a:pt x="3" y="19"/>
                    <a:pt x="7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8"/>
                    <a:pt x="13" y="15"/>
                    <a:pt x="14" y="13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4" y="4"/>
                    <a:pt x="12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2" name="Freeform 553">
              <a:extLst>
                <a:ext uri="{FF2B5EF4-FFF2-40B4-BE49-F238E27FC236}">
                  <a16:creationId xmlns:a16="http://schemas.microsoft.com/office/drawing/2014/main" id="{40B0B386-3D21-4637-A129-56A91FFDF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847725"/>
              <a:ext cx="50800" cy="61913"/>
            </a:xfrm>
            <a:custGeom>
              <a:avLst/>
              <a:gdLst>
                <a:gd name="T0" fmla="*/ 7 w 18"/>
                <a:gd name="T1" fmla="*/ 0 h 22"/>
                <a:gd name="T2" fmla="*/ 5 w 18"/>
                <a:gd name="T3" fmla="*/ 2 h 22"/>
                <a:gd name="T4" fmla="*/ 5 w 18"/>
                <a:gd name="T5" fmla="*/ 10 h 22"/>
                <a:gd name="T6" fmla="*/ 3 w 18"/>
                <a:gd name="T7" fmla="*/ 12 h 22"/>
                <a:gd name="T8" fmla="*/ 1 w 18"/>
                <a:gd name="T9" fmla="*/ 16 h 22"/>
                <a:gd name="T10" fmla="*/ 5 w 18"/>
                <a:gd name="T11" fmla="*/ 22 h 22"/>
                <a:gd name="T12" fmla="*/ 6 w 18"/>
                <a:gd name="T13" fmla="*/ 22 h 22"/>
                <a:gd name="T14" fmla="*/ 8 w 18"/>
                <a:gd name="T15" fmla="*/ 0 h 22"/>
                <a:gd name="T16" fmla="*/ 7 w 18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5"/>
                    <a:pt x="6" y="7"/>
                    <a:pt x="5" y="10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2" y="13"/>
                    <a:pt x="1" y="15"/>
                    <a:pt x="1" y="16"/>
                  </a:cubicBezTo>
                  <a:cubicBezTo>
                    <a:pt x="0" y="19"/>
                    <a:pt x="2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18" y="22"/>
                    <a:pt x="1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3" name="Freeform 554">
              <a:extLst>
                <a:ext uri="{FF2B5EF4-FFF2-40B4-BE49-F238E27FC236}">
                  <a16:creationId xmlns:a16="http://schemas.microsoft.com/office/drawing/2014/main" id="{F50AC85B-833E-4EB3-9E42-6390C5ED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828675"/>
              <a:ext cx="39687" cy="63500"/>
            </a:xfrm>
            <a:custGeom>
              <a:avLst/>
              <a:gdLst>
                <a:gd name="T0" fmla="*/ 11 w 14"/>
                <a:gd name="T1" fmla="*/ 0 h 23"/>
                <a:gd name="T2" fmla="*/ 10 w 14"/>
                <a:gd name="T3" fmla="*/ 0 h 23"/>
                <a:gd name="T4" fmla="*/ 5 w 14"/>
                <a:gd name="T5" fmla="*/ 20 h 23"/>
                <a:gd name="T6" fmla="*/ 8 w 14"/>
                <a:gd name="T7" fmla="*/ 23 h 23"/>
                <a:gd name="T8" fmla="*/ 9 w 14"/>
                <a:gd name="T9" fmla="*/ 23 h 23"/>
                <a:gd name="T10" fmla="*/ 14 w 14"/>
                <a:gd name="T11" fmla="*/ 19 h 23"/>
                <a:gd name="T12" fmla="*/ 12 w 14"/>
                <a:gd name="T13" fmla="*/ 13 h 23"/>
                <a:gd name="T14" fmla="*/ 13 w 14"/>
                <a:gd name="T15" fmla="*/ 3 h 23"/>
                <a:gd name="T16" fmla="*/ 11 w 1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2"/>
                    <a:pt x="0" y="15"/>
                    <a:pt x="5" y="20"/>
                  </a:cubicBezTo>
                  <a:cubicBezTo>
                    <a:pt x="5" y="22"/>
                    <a:pt x="7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3" y="22"/>
                    <a:pt x="14" y="19"/>
                  </a:cubicBezTo>
                  <a:cubicBezTo>
                    <a:pt x="14" y="17"/>
                    <a:pt x="13" y="15"/>
                    <a:pt x="12" y="13"/>
                  </a:cubicBezTo>
                  <a:cubicBezTo>
                    <a:pt x="11" y="9"/>
                    <a:pt x="12" y="6"/>
                    <a:pt x="13" y="3"/>
                  </a:cubicBezTo>
                  <a:cubicBezTo>
                    <a:pt x="13" y="1"/>
                    <a:pt x="12" y="0"/>
                    <a:pt x="11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4" name="Freeform 555">
              <a:extLst>
                <a:ext uri="{FF2B5EF4-FFF2-40B4-BE49-F238E27FC236}">
                  <a16:creationId xmlns:a16="http://schemas.microsoft.com/office/drawing/2014/main" id="{D393864D-E758-4847-8BFF-F04730D7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828675"/>
              <a:ext cx="39687" cy="61913"/>
            </a:xfrm>
            <a:custGeom>
              <a:avLst/>
              <a:gdLst>
                <a:gd name="T0" fmla="*/ 9 w 14"/>
                <a:gd name="T1" fmla="*/ 0 h 22"/>
                <a:gd name="T2" fmla="*/ 9 w 14"/>
                <a:gd name="T3" fmla="*/ 0 h 22"/>
                <a:gd name="T4" fmla="*/ 9 w 14"/>
                <a:gd name="T5" fmla="*/ 22 h 22"/>
                <a:gd name="T6" fmla="*/ 10 w 14"/>
                <a:gd name="T7" fmla="*/ 22 h 22"/>
                <a:gd name="T8" fmla="*/ 13 w 14"/>
                <a:gd name="T9" fmla="*/ 20 h 22"/>
                <a:gd name="T10" fmla="*/ 11 w 14"/>
                <a:gd name="T11" fmla="*/ 11 h 22"/>
                <a:gd name="T12" fmla="*/ 10 w 14"/>
                <a:gd name="T13" fmla="*/ 1 h 22"/>
                <a:gd name="T14" fmla="*/ 9 w 1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2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5"/>
                    <a:pt x="0" y="19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1" y="22"/>
                    <a:pt x="12" y="21"/>
                    <a:pt x="13" y="20"/>
                  </a:cubicBezTo>
                  <a:cubicBezTo>
                    <a:pt x="14" y="17"/>
                    <a:pt x="12" y="14"/>
                    <a:pt x="11" y="11"/>
                  </a:cubicBezTo>
                  <a:cubicBezTo>
                    <a:pt x="10" y="8"/>
                    <a:pt x="10" y="5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5" name="Freeform 556">
              <a:extLst>
                <a:ext uri="{FF2B5EF4-FFF2-40B4-BE49-F238E27FC236}">
                  <a16:creationId xmlns:a16="http://schemas.microsoft.com/office/drawing/2014/main" id="{66C88D14-8EF3-4C21-9A64-FC7CD30E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881063"/>
              <a:ext cx="36512" cy="42863"/>
            </a:xfrm>
            <a:custGeom>
              <a:avLst/>
              <a:gdLst>
                <a:gd name="T0" fmla="*/ 4 w 13"/>
                <a:gd name="T1" fmla="*/ 0 h 15"/>
                <a:gd name="T2" fmla="*/ 1 w 13"/>
                <a:gd name="T3" fmla="*/ 4 h 15"/>
                <a:gd name="T4" fmla="*/ 3 w 13"/>
                <a:gd name="T5" fmla="*/ 11 h 15"/>
                <a:gd name="T6" fmla="*/ 9 w 13"/>
                <a:gd name="T7" fmla="*/ 15 h 15"/>
                <a:gd name="T8" fmla="*/ 9 w 13"/>
                <a:gd name="T9" fmla="*/ 15 h 15"/>
                <a:gd name="T10" fmla="*/ 13 w 13"/>
                <a:gd name="T11" fmla="*/ 11 h 15"/>
                <a:gd name="T12" fmla="*/ 10 w 13"/>
                <a:gd name="T13" fmla="*/ 5 h 15"/>
                <a:gd name="T14" fmla="*/ 7 w 13"/>
                <a:gd name="T15" fmla="*/ 1 h 15"/>
                <a:gd name="T16" fmla="*/ 4 w 1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cubicBezTo>
                    <a:pt x="3" y="0"/>
                    <a:pt x="1" y="1"/>
                    <a:pt x="1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4" y="14"/>
                    <a:pt x="6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3" y="13"/>
                    <a:pt x="13" y="11"/>
                  </a:cubicBezTo>
                  <a:cubicBezTo>
                    <a:pt x="13" y="8"/>
                    <a:pt x="12" y="7"/>
                    <a:pt x="10" y="5"/>
                  </a:cubicBezTo>
                  <a:cubicBezTo>
                    <a:pt x="9" y="4"/>
                    <a:pt x="9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6" name="Freeform 557">
              <a:extLst>
                <a:ext uri="{FF2B5EF4-FFF2-40B4-BE49-F238E27FC236}">
                  <a16:creationId xmlns:a16="http://schemas.microsoft.com/office/drawing/2014/main" id="{9982A1D5-D2F8-420B-AE95-FFFFEC744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928688"/>
              <a:ext cx="39687" cy="61913"/>
            </a:xfrm>
            <a:custGeom>
              <a:avLst/>
              <a:gdLst>
                <a:gd name="T0" fmla="*/ 5 w 14"/>
                <a:gd name="T1" fmla="*/ 0 h 22"/>
                <a:gd name="T2" fmla="*/ 4 w 14"/>
                <a:gd name="T3" fmla="*/ 0 h 22"/>
                <a:gd name="T4" fmla="*/ 0 w 14"/>
                <a:gd name="T5" fmla="*/ 9 h 22"/>
                <a:gd name="T6" fmla="*/ 4 w 14"/>
                <a:gd name="T7" fmla="*/ 21 h 22"/>
                <a:gd name="T8" fmla="*/ 7 w 14"/>
                <a:gd name="T9" fmla="*/ 22 h 22"/>
                <a:gd name="T10" fmla="*/ 13 w 14"/>
                <a:gd name="T11" fmla="*/ 15 h 22"/>
                <a:gd name="T12" fmla="*/ 9 w 14"/>
                <a:gd name="T13" fmla="*/ 7 h 22"/>
                <a:gd name="T14" fmla="*/ 7 w 14"/>
                <a:gd name="T15" fmla="*/ 1 h 22"/>
                <a:gd name="T16" fmla="*/ 5 w 14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3"/>
                    <a:pt x="1" y="18"/>
                    <a:pt x="4" y="21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11" y="22"/>
                    <a:pt x="14" y="19"/>
                    <a:pt x="13" y="15"/>
                  </a:cubicBezTo>
                  <a:cubicBezTo>
                    <a:pt x="12" y="13"/>
                    <a:pt x="10" y="10"/>
                    <a:pt x="9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7" name="Freeform 558">
              <a:extLst>
                <a:ext uri="{FF2B5EF4-FFF2-40B4-BE49-F238E27FC236}">
                  <a16:creationId xmlns:a16="http://schemas.microsoft.com/office/drawing/2014/main" id="{AD861E40-B630-4A1A-8A30-09F51281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927100"/>
              <a:ext cx="36512" cy="63500"/>
            </a:xfrm>
            <a:custGeom>
              <a:avLst/>
              <a:gdLst>
                <a:gd name="T0" fmla="*/ 5 w 13"/>
                <a:gd name="T1" fmla="*/ 0 h 23"/>
                <a:gd name="T2" fmla="*/ 2 w 13"/>
                <a:gd name="T3" fmla="*/ 3 h 23"/>
                <a:gd name="T4" fmla="*/ 9 w 13"/>
                <a:gd name="T5" fmla="*/ 23 h 23"/>
                <a:gd name="T6" fmla="*/ 10 w 13"/>
                <a:gd name="T7" fmla="*/ 23 h 23"/>
                <a:gd name="T8" fmla="*/ 13 w 13"/>
                <a:gd name="T9" fmla="*/ 19 h 23"/>
                <a:gd name="T10" fmla="*/ 10 w 13"/>
                <a:gd name="T11" fmla="*/ 11 h 23"/>
                <a:gd name="T12" fmla="*/ 9 w 13"/>
                <a:gd name="T13" fmla="*/ 3 h 23"/>
                <a:gd name="T14" fmla="*/ 5 w 13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3">
                  <a:moveTo>
                    <a:pt x="5" y="0"/>
                  </a:moveTo>
                  <a:cubicBezTo>
                    <a:pt x="4" y="0"/>
                    <a:pt x="3" y="1"/>
                    <a:pt x="2" y="3"/>
                  </a:cubicBezTo>
                  <a:cubicBezTo>
                    <a:pt x="0" y="9"/>
                    <a:pt x="0" y="22"/>
                    <a:pt x="9" y="23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2" y="23"/>
                    <a:pt x="13" y="21"/>
                    <a:pt x="13" y="19"/>
                  </a:cubicBezTo>
                  <a:cubicBezTo>
                    <a:pt x="13" y="15"/>
                    <a:pt x="11" y="14"/>
                    <a:pt x="10" y="11"/>
                  </a:cubicBezTo>
                  <a:cubicBezTo>
                    <a:pt x="8" y="9"/>
                    <a:pt x="8" y="6"/>
                    <a:pt x="9" y="3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8" name="Freeform 559">
              <a:extLst>
                <a:ext uri="{FF2B5EF4-FFF2-40B4-BE49-F238E27FC236}">
                  <a16:creationId xmlns:a16="http://schemas.microsoft.com/office/drawing/2014/main" id="{E5C34E57-846C-4806-AA90-34E241516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0" y="996950"/>
              <a:ext cx="30162" cy="25400"/>
            </a:xfrm>
            <a:custGeom>
              <a:avLst/>
              <a:gdLst>
                <a:gd name="T0" fmla="*/ 2 w 11"/>
                <a:gd name="T1" fmla="*/ 0 h 9"/>
                <a:gd name="T2" fmla="*/ 0 w 11"/>
                <a:gd name="T3" fmla="*/ 3 h 9"/>
                <a:gd name="T4" fmla="*/ 5 w 11"/>
                <a:gd name="T5" fmla="*/ 9 h 9"/>
                <a:gd name="T6" fmla="*/ 6 w 11"/>
                <a:gd name="T7" fmla="*/ 9 h 9"/>
                <a:gd name="T8" fmla="*/ 9 w 11"/>
                <a:gd name="T9" fmla="*/ 4 h 9"/>
                <a:gd name="T10" fmla="*/ 3 w 11"/>
                <a:gd name="T11" fmla="*/ 0 h 9"/>
                <a:gd name="T12" fmla="*/ 2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6"/>
                    <a:pt x="3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11" y="6"/>
                    <a:pt x="9" y="4"/>
                  </a:cubicBezTo>
                  <a:cubicBezTo>
                    <a:pt x="7" y="2"/>
                    <a:pt x="5" y="2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957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769" name="Picture 560">
              <a:extLst>
                <a:ext uri="{FF2B5EF4-FFF2-40B4-BE49-F238E27FC236}">
                  <a16:creationId xmlns:a16="http://schemas.microsoft.com/office/drawing/2014/main" id="{C5D71230-ED84-4FD1-8770-A321A0460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425" y="1468438"/>
              <a:ext cx="236537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0" name="Freeform 561">
              <a:extLst>
                <a:ext uri="{FF2B5EF4-FFF2-40B4-BE49-F238E27FC236}">
                  <a16:creationId xmlns:a16="http://schemas.microsoft.com/office/drawing/2014/main" id="{3FCA4F00-FC87-4D50-86C1-51796F4A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1341438"/>
              <a:ext cx="127000" cy="255588"/>
            </a:xfrm>
            <a:custGeom>
              <a:avLst/>
              <a:gdLst>
                <a:gd name="T0" fmla="*/ 5 w 45"/>
                <a:gd name="T1" fmla="*/ 2 h 91"/>
                <a:gd name="T2" fmla="*/ 5 w 45"/>
                <a:gd name="T3" fmla="*/ 21 h 91"/>
                <a:gd name="T4" fmla="*/ 6 w 45"/>
                <a:gd name="T5" fmla="*/ 40 h 91"/>
                <a:gd name="T6" fmla="*/ 7 w 45"/>
                <a:gd name="T7" fmla="*/ 51 h 91"/>
                <a:gd name="T8" fmla="*/ 8 w 45"/>
                <a:gd name="T9" fmla="*/ 53 h 91"/>
                <a:gd name="T10" fmla="*/ 9 w 45"/>
                <a:gd name="T11" fmla="*/ 54 h 91"/>
                <a:gd name="T12" fmla="*/ 9 w 45"/>
                <a:gd name="T13" fmla="*/ 54 h 91"/>
                <a:gd name="T14" fmla="*/ 9 w 45"/>
                <a:gd name="T15" fmla="*/ 54 h 91"/>
                <a:gd name="T16" fmla="*/ 8 w 45"/>
                <a:gd name="T17" fmla="*/ 53 h 91"/>
                <a:gd name="T18" fmla="*/ 8 w 45"/>
                <a:gd name="T19" fmla="*/ 53 h 91"/>
                <a:gd name="T20" fmla="*/ 8 w 45"/>
                <a:gd name="T21" fmla="*/ 54 h 91"/>
                <a:gd name="T22" fmla="*/ 9 w 45"/>
                <a:gd name="T23" fmla="*/ 54 h 91"/>
                <a:gd name="T24" fmla="*/ 9 w 45"/>
                <a:gd name="T25" fmla="*/ 54 h 91"/>
                <a:gd name="T26" fmla="*/ 10 w 45"/>
                <a:gd name="T27" fmla="*/ 54 h 91"/>
                <a:gd name="T28" fmla="*/ 12 w 45"/>
                <a:gd name="T29" fmla="*/ 54 h 91"/>
                <a:gd name="T30" fmla="*/ 24 w 45"/>
                <a:gd name="T31" fmla="*/ 52 h 91"/>
                <a:gd name="T32" fmla="*/ 36 w 45"/>
                <a:gd name="T33" fmla="*/ 55 h 91"/>
                <a:gd name="T34" fmla="*/ 41 w 45"/>
                <a:gd name="T35" fmla="*/ 59 h 91"/>
                <a:gd name="T36" fmla="*/ 42 w 45"/>
                <a:gd name="T37" fmla="*/ 61 h 91"/>
                <a:gd name="T38" fmla="*/ 44 w 45"/>
                <a:gd name="T39" fmla="*/ 64 h 91"/>
                <a:gd name="T40" fmla="*/ 44 w 45"/>
                <a:gd name="T41" fmla="*/ 75 h 91"/>
                <a:gd name="T42" fmla="*/ 40 w 45"/>
                <a:gd name="T43" fmla="*/ 83 h 91"/>
                <a:gd name="T44" fmla="*/ 36 w 45"/>
                <a:gd name="T45" fmla="*/ 87 h 91"/>
                <a:gd name="T46" fmla="*/ 32 w 45"/>
                <a:gd name="T47" fmla="*/ 90 h 91"/>
                <a:gd name="T48" fmla="*/ 31 w 45"/>
                <a:gd name="T49" fmla="*/ 90 h 91"/>
                <a:gd name="T50" fmla="*/ 29 w 45"/>
                <a:gd name="T51" fmla="*/ 90 h 91"/>
                <a:gd name="T52" fmla="*/ 29 w 45"/>
                <a:gd name="T53" fmla="*/ 88 h 91"/>
                <a:gd name="T54" fmla="*/ 30 w 45"/>
                <a:gd name="T55" fmla="*/ 88 h 91"/>
                <a:gd name="T56" fmla="*/ 31 w 45"/>
                <a:gd name="T57" fmla="*/ 87 h 91"/>
                <a:gd name="T58" fmla="*/ 33 w 45"/>
                <a:gd name="T59" fmla="*/ 84 h 91"/>
                <a:gd name="T60" fmla="*/ 37 w 45"/>
                <a:gd name="T61" fmla="*/ 80 h 91"/>
                <a:gd name="T62" fmla="*/ 40 w 45"/>
                <a:gd name="T63" fmla="*/ 74 h 91"/>
                <a:gd name="T64" fmla="*/ 39 w 45"/>
                <a:gd name="T65" fmla="*/ 66 h 91"/>
                <a:gd name="T66" fmla="*/ 38 w 45"/>
                <a:gd name="T67" fmla="*/ 65 h 91"/>
                <a:gd name="T68" fmla="*/ 36 w 45"/>
                <a:gd name="T69" fmla="*/ 63 h 91"/>
                <a:gd name="T70" fmla="*/ 33 w 45"/>
                <a:gd name="T71" fmla="*/ 60 h 91"/>
                <a:gd name="T72" fmla="*/ 24 w 45"/>
                <a:gd name="T73" fmla="*/ 58 h 91"/>
                <a:gd name="T74" fmla="*/ 13 w 45"/>
                <a:gd name="T75" fmla="*/ 60 h 91"/>
                <a:gd name="T76" fmla="*/ 10 w 45"/>
                <a:gd name="T77" fmla="*/ 60 h 91"/>
                <a:gd name="T78" fmla="*/ 7 w 45"/>
                <a:gd name="T79" fmla="*/ 60 h 91"/>
                <a:gd name="T80" fmla="*/ 5 w 45"/>
                <a:gd name="T81" fmla="*/ 59 h 91"/>
                <a:gd name="T82" fmla="*/ 5 w 45"/>
                <a:gd name="T83" fmla="*/ 58 h 91"/>
                <a:gd name="T84" fmla="*/ 5 w 45"/>
                <a:gd name="T85" fmla="*/ 58 h 91"/>
                <a:gd name="T86" fmla="*/ 4 w 45"/>
                <a:gd name="T87" fmla="*/ 58 h 91"/>
                <a:gd name="T88" fmla="*/ 4 w 45"/>
                <a:gd name="T89" fmla="*/ 58 h 91"/>
                <a:gd name="T90" fmla="*/ 4 w 45"/>
                <a:gd name="T91" fmla="*/ 57 h 91"/>
                <a:gd name="T92" fmla="*/ 3 w 45"/>
                <a:gd name="T93" fmla="*/ 55 h 91"/>
                <a:gd name="T94" fmla="*/ 2 w 45"/>
                <a:gd name="T95" fmla="*/ 52 h 91"/>
                <a:gd name="T96" fmla="*/ 0 w 45"/>
                <a:gd name="T97" fmla="*/ 41 h 91"/>
                <a:gd name="T98" fmla="*/ 0 w 45"/>
                <a:gd name="T99" fmla="*/ 21 h 91"/>
                <a:gd name="T100" fmla="*/ 2 w 45"/>
                <a:gd name="T101" fmla="*/ 1 h 91"/>
                <a:gd name="T102" fmla="*/ 3 w 45"/>
                <a:gd name="T103" fmla="*/ 0 h 91"/>
                <a:gd name="T104" fmla="*/ 5 w 45"/>
                <a:gd name="T10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91">
                  <a:moveTo>
                    <a:pt x="5" y="2"/>
                  </a:moveTo>
                  <a:cubicBezTo>
                    <a:pt x="5" y="2"/>
                    <a:pt x="5" y="9"/>
                    <a:pt x="5" y="21"/>
                  </a:cubicBezTo>
                  <a:cubicBezTo>
                    <a:pt x="5" y="26"/>
                    <a:pt x="6" y="33"/>
                    <a:pt x="6" y="40"/>
                  </a:cubicBezTo>
                  <a:cubicBezTo>
                    <a:pt x="6" y="44"/>
                    <a:pt x="7" y="47"/>
                    <a:pt x="7" y="51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3"/>
                    <a:pt x="8" y="54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9" y="54"/>
                    <a:pt x="9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4"/>
                    <a:pt x="12" y="54"/>
                    <a:pt x="12" y="54"/>
                  </a:cubicBezTo>
                  <a:cubicBezTo>
                    <a:pt x="16" y="54"/>
                    <a:pt x="20" y="53"/>
                    <a:pt x="24" y="52"/>
                  </a:cubicBezTo>
                  <a:cubicBezTo>
                    <a:pt x="28" y="52"/>
                    <a:pt x="32" y="53"/>
                    <a:pt x="36" y="55"/>
                  </a:cubicBezTo>
                  <a:cubicBezTo>
                    <a:pt x="38" y="56"/>
                    <a:pt x="39" y="58"/>
                    <a:pt x="41" y="59"/>
                  </a:cubicBezTo>
                  <a:cubicBezTo>
                    <a:pt x="41" y="60"/>
                    <a:pt x="42" y="61"/>
                    <a:pt x="42" y="61"/>
                  </a:cubicBezTo>
                  <a:cubicBezTo>
                    <a:pt x="43" y="62"/>
                    <a:pt x="43" y="63"/>
                    <a:pt x="44" y="64"/>
                  </a:cubicBezTo>
                  <a:cubicBezTo>
                    <a:pt x="45" y="68"/>
                    <a:pt x="45" y="72"/>
                    <a:pt x="44" y="75"/>
                  </a:cubicBezTo>
                  <a:cubicBezTo>
                    <a:pt x="44" y="78"/>
                    <a:pt x="42" y="81"/>
                    <a:pt x="40" y="83"/>
                  </a:cubicBezTo>
                  <a:cubicBezTo>
                    <a:pt x="39" y="85"/>
                    <a:pt x="37" y="86"/>
                    <a:pt x="36" y="87"/>
                  </a:cubicBezTo>
                  <a:cubicBezTo>
                    <a:pt x="34" y="88"/>
                    <a:pt x="33" y="89"/>
                    <a:pt x="32" y="90"/>
                  </a:cubicBezTo>
                  <a:cubicBezTo>
                    <a:pt x="32" y="90"/>
                    <a:pt x="31" y="90"/>
                    <a:pt x="31" y="90"/>
                  </a:cubicBezTo>
                  <a:cubicBezTo>
                    <a:pt x="30" y="91"/>
                    <a:pt x="29" y="91"/>
                    <a:pt x="29" y="90"/>
                  </a:cubicBezTo>
                  <a:cubicBezTo>
                    <a:pt x="29" y="89"/>
                    <a:pt x="29" y="88"/>
                    <a:pt x="29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8"/>
                    <a:pt x="30" y="87"/>
                    <a:pt x="31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4" y="83"/>
                    <a:pt x="36" y="82"/>
                    <a:pt x="37" y="80"/>
                  </a:cubicBezTo>
                  <a:cubicBezTo>
                    <a:pt x="38" y="78"/>
                    <a:pt x="39" y="76"/>
                    <a:pt x="40" y="74"/>
                  </a:cubicBezTo>
                  <a:cubicBezTo>
                    <a:pt x="40" y="71"/>
                    <a:pt x="40" y="69"/>
                    <a:pt x="39" y="66"/>
                  </a:cubicBezTo>
                  <a:cubicBezTo>
                    <a:pt x="39" y="66"/>
                    <a:pt x="38" y="65"/>
                    <a:pt x="38" y="65"/>
                  </a:cubicBezTo>
                  <a:cubicBezTo>
                    <a:pt x="37" y="64"/>
                    <a:pt x="37" y="63"/>
                    <a:pt x="36" y="63"/>
                  </a:cubicBezTo>
                  <a:cubicBezTo>
                    <a:pt x="36" y="62"/>
                    <a:pt x="34" y="61"/>
                    <a:pt x="33" y="60"/>
                  </a:cubicBezTo>
                  <a:cubicBezTo>
                    <a:pt x="31" y="58"/>
                    <a:pt x="28" y="58"/>
                    <a:pt x="24" y="58"/>
                  </a:cubicBezTo>
                  <a:cubicBezTo>
                    <a:pt x="21" y="59"/>
                    <a:pt x="17" y="60"/>
                    <a:pt x="13" y="60"/>
                  </a:cubicBezTo>
                  <a:cubicBezTo>
                    <a:pt x="12" y="60"/>
                    <a:pt x="11" y="60"/>
                    <a:pt x="10" y="60"/>
                  </a:cubicBezTo>
                  <a:cubicBezTo>
                    <a:pt x="9" y="60"/>
                    <a:pt x="8" y="60"/>
                    <a:pt x="7" y="60"/>
                  </a:cubicBezTo>
                  <a:cubicBezTo>
                    <a:pt x="7" y="59"/>
                    <a:pt x="5" y="59"/>
                    <a:pt x="5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3" y="56"/>
                    <a:pt x="3" y="56"/>
                    <a:pt x="3" y="55"/>
                  </a:cubicBezTo>
                  <a:cubicBezTo>
                    <a:pt x="2" y="54"/>
                    <a:pt x="2" y="53"/>
                    <a:pt x="2" y="52"/>
                  </a:cubicBezTo>
                  <a:cubicBezTo>
                    <a:pt x="1" y="48"/>
                    <a:pt x="1" y="44"/>
                    <a:pt x="0" y="41"/>
                  </a:cubicBezTo>
                  <a:cubicBezTo>
                    <a:pt x="0" y="33"/>
                    <a:pt x="0" y="26"/>
                    <a:pt x="0" y="21"/>
                  </a:cubicBezTo>
                  <a:cubicBezTo>
                    <a:pt x="1" y="9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88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1" name="Oval 562">
              <a:extLst>
                <a:ext uri="{FF2B5EF4-FFF2-40B4-BE49-F238E27FC236}">
                  <a16:creationId xmlns:a16="http://schemas.microsoft.com/office/drawing/2014/main" id="{A50F3775-EF53-4C4E-BD32-4467F7CD5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1565275"/>
              <a:ext cx="36512" cy="36513"/>
            </a:xfrm>
            <a:prstGeom prst="ellipse">
              <a:avLst/>
            </a:pr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2" name="Freeform 563">
              <a:extLst>
                <a:ext uri="{FF2B5EF4-FFF2-40B4-BE49-F238E27FC236}">
                  <a16:creationId xmlns:a16="http://schemas.microsoft.com/office/drawing/2014/main" id="{C63CFBE9-0411-4A34-80FC-876AC5049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1604963"/>
              <a:ext cx="28575" cy="20638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7 h 7"/>
                <a:gd name="T4" fmla="*/ 5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10" y="0"/>
                    <a:pt x="10" y="7"/>
                    <a:pt x="5" y="7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3" name="Freeform 564">
              <a:extLst>
                <a:ext uri="{FF2B5EF4-FFF2-40B4-BE49-F238E27FC236}">
                  <a16:creationId xmlns:a16="http://schemas.microsoft.com/office/drawing/2014/main" id="{FA724625-1EEF-436A-BEDF-F09E8900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1571625"/>
              <a:ext cx="36512" cy="28575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13" y="0"/>
                    <a:pt x="13" y="10"/>
                    <a:pt x="7" y="10"/>
                  </a:cubicBezTo>
                  <a:cubicBezTo>
                    <a:pt x="0" y="1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4" name="Freeform 565">
              <a:extLst>
                <a:ext uri="{FF2B5EF4-FFF2-40B4-BE49-F238E27FC236}">
                  <a16:creationId xmlns:a16="http://schemas.microsoft.com/office/drawing/2014/main" id="{DFB76CCD-D1B3-4D79-B4E4-1971F2BE9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1557338"/>
              <a:ext cx="41275" cy="33338"/>
            </a:xfrm>
            <a:custGeom>
              <a:avLst/>
              <a:gdLst>
                <a:gd name="T0" fmla="*/ 7 w 15"/>
                <a:gd name="T1" fmla="*/ 0 h 12"/>
                <a:gd name="T2" fmla="*/ 7 w 15"/>
                <a:gd name="T3" fmla="*/ 12 h 12"/>
                <a:gd name="T4" fmla="*/ 7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cubicBezTo>
                    <a:pt x="15" y="0"/>
                    <a:pt x="15" y="12"/>
                    <a:pt x="7" y="12"/>
                  </a:cubicBezTo>
                  <a:cubicBezTo>
                    <a:pt x="0" y="12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5" name="Freeform 566">
              <a:extLst>
                <a:ext uri="{FF2B5EF4-FFF2-40B4-BE49-F238E27FC236}">
                  <a16:creationId xmlns:a16="http://schemas.microsoft.com/office/drawing/2014/main" id="{CA0CDC75-36DA-4438-AB58-4615F625E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0" y="1560513"/>
              <a:ext cx="31750" cy="30163"/>
            </a:xfrm>
            <a:custGeom>
              <a:avLst/>
              <a:gdLst>
                <a:gd name="T0" fmla="*/ 1 w 11"/>
                <a:gd name="T1" fmla="*/ 5 h 11"/>
                <a:gd name="T2" fmla="*/ 1 w 11"/>
                <a:gd name="T3" fmla="*/ 4 h 11"/>
                <a:gd name="T4" fmla="*/ 10 w 11"/>
                <a:gd name="T5" fmla="*/ 4 h 11"/>
                <a:gd name="T6" fmla="*/ 10 w 11"/>
                <a:gd name="T7" fmla="*/ 5 h 11"/>
                <a:gd name="T8" fmla="*/ 6 w 11"/>
                <a:gd name="T9" fmla="*/ 11 h 11"/>
                <a:gd name="T10" fmla="*/ 1 w 11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0"/>
                    <a:pt x="9" y="0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8"/>
                    <a:pt x="9" y="11"/>
                    <a:pt x="6" y="11"/>
                  </a:cubicBezTo>
                  <a:cubicBezTo>
                    <a:pt x="2" y="11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6" name="Freeform 567">
              <a:extLst>
                <a:ext uri="{FF2B5EF4-FFF2-40B4-BE49-F238E27FC236}">
                  <a16:creationId xmlns:a16="http://schemas.microsoft.com/office/drawing/2014/main" id="{53DC2044-2197-4484-B11C-CF6821D0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450" y="1450975"/>
              <a:ext cx="30162" cy="33338"/>
            </a:xfrm>
            <a:custGeom>
              <a:avLst/>
              <a:gdLst>
                <a:gd name="T0" fmla="*/ 9 w 11"/>
                <a:gd name="T1" fmla="*/ 5 h 12"/>
                <a:gd name="T2" fmla="*/ 2 w 11"/>
                <a:gd name="T3" fmla="*/ 7 h 12"/>
                <a:gd name="T4" fmla="*/ 9 w 11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10"/>
                    <a:pt x="3" y="12"/>
                    <a:pt x="2" y="7"/>
                  </a:cubicBezTo>
                  <a:cubicBezTo>
                    <a:pt x="0" y="3"/>
                    <a:pt x="8" y="0"/>
                    <a:pt x="9" y="5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7" name="Freeform 568">
              <a:extLst>
                <a:ext uri="{FF2B5EF4-FFF2-40B4-BE49-F238E27FC236}">
                  <a16:creationId xmlns:a16="http://schemas.microsoft.com/office/drawing/2014/main" id="{2AF6E2D8-64BB-44F6-9834-D13704FA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428750"/>
              <a:ext cx="25400" cy="17463"/>
            </a:xfrm>
            <a:custGeom>
              <a:avLst/>
              <a:gdLst>
                <a:gd name="T0" fmla="*/ 4 w 9"/>
                <a:gd name="T1" fmla="*/ 0 h 6"/>
                <a:gd name="T2" fmla="*/ 4 w 9"/>
                <a:gd name="T3" fmla="*/ 6 h 6"/>
                <a:gd name="T4" fmla="*/ 4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cubicBezTo>
                    <a:pt x="9" y="0"/>
                    <a:pt x="9" y="6"/>
                    <a:pt x="4" y="6"/>
                  </a:cubicBezTo>
                  <a:cubicBezTo>
                    <a:pt x="0" y="6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8" name="Freeform 569">
              <a:extLst>
                <a:ext uri="{FF2B5EF4-FFF2-40B4-BE49-F238E27FC236}">
                  <a16:creationId xmlns:a16="http://schemas.microsoft.com/office/drawing/2014/main" id="{E4D1FB4E-CE66-4317-B89A-C40ABE01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38" y="1454150"/>
              <a:ext cx="22225" cy="22225"/>
            </a:xfrm>
            <a:custGeom>
              <a:avLst/>
              <a:gdLst>
                <a:gd name="T0" fmla="*/ 3 w 8"/>
                <a:gd name="T1" fmla="*/ 0 h 8"/>
                <a:gd name="T2" fmla="*/ 7 w 8"/>
                <a:gd name="T3" fmla="*/ 2 h 8"/>
                <a:gd name="T4" fmla="*/ 5 w 8"/>
                <a:gd name="T5" fmla="*/ 7 h 8"/>
                <a:gd name="T6" fmla="*/ 0 w 8"/>
                <a:gd name="T7" fmla="*/ 5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5" y="0"/>
                    <a:pt x="6" y="1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9" name="Freeform 570">
              <a:extLst>
                <a:ext uri="{FF2B5EF4-FFF2-40B4-BE49-F238E27FC236}">
                  <a16:creationId xmlns:a16="http://schemas.microsoft.com/office/drawing/2014/main" id="{BDED78A9-DEB6-4067-BA2D-DAFEE4172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1473200"/>
              <a:ext cx="23812" cy="17463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6 h 6"/>
                <a:gd name="T4" fmla="*/ 4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0"/>
                    <a:pt x="8" y="6"/>
                    <a:pt x="4" y="6"/>
                  </a:cubicBezTo>
                  <a:cubicBezTo>
                    <a:pt x="0" y="6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0" name="Freeform 571">
              <a:extLst>
                <a:ext uri="{FF2B5EF4-FFF2-40B4-BE49-F238E27FC236}">
                  <a16:creationId xmlns:a16="http://schemas.microsoft.com/office/drawing/2014/main" id="{A5CD1101-93E1-41D8-B05F-A8284AB57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1422400"/>
              <a:ext cx="25400" cy="20638"/>
            </a:xfrm>
            <a:custGeom>
              <a:avLst/>
              <a:gdLst>
                <a:gd name="T0" fmla="*/ 4 w 9"/>
                <a:gd name="T1" fmla="*/ 0 h 7"/>
                <a:gd name="T2" fmla="*/ 4 w 9"/>
                <a:gd name="T3" fmla="*/ 7 h 7"/>
                <a:gd name="T4" fmla="*/ 4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9" y="0"/>
                    <a:pt x="9" y="7"/>
                    <a:pt x="4" y="7"/>
                  </a:cubicBezTo>
                  <a:cubicBezTo>
                    <a:pt x="0" y="7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1" name="Freeform 572">
              <a:extLst>
                <a:ext uri="{FF2B5EF4-FFF2-40B4-BE49-F238E27FC236}">
                  <a16:creationId xmlns:a16="http://schemas.microsoft.com/office/drawing/2014/main" id="{3C060F9E-72F7-4B6B-9E95-5CCF1607D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447800"/>
              <a:ext cx="42862" cy="31750"/>
            </a:xfrm>
            <a:custGeom>
              <a:avLst/>
              <a:gdLst>
                <a:gd name="T0" fmla="*/ 8 w 15"/>
                <a:gd name="T1" fmla="*/ 0 h 11"/>
                <a:gd name="T2" fmla="*/ 8 w 15"/>
                <a:gd name="T3" fmla="*/ 11 h 11"/>
                <a:gd name="T4" fmla="*/ 8 w 1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1">
                  <a:moveTo>
                    <a:pt x="8" y="0"/>
                  </a:moveTo>
                  <a:cubicBezTo>
                    <a:pt x="15" y="0"/>
                    <a:pt x="15" y="11"/>
                    <a:pt x="8" y="11"/>
                  </a:cubicBezTo>
                  <a:cubicBezTo>
                    <a:pt x="0" y="11"/>
                    <a:pt x="0" y="0"/>
                    <a:pt x="8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2" name="Freeform 573">
              <a:extLst>
                <a:ext uri="{FF2B5EF4-FFF2-40B4-BE49-F238E27FC236}">
                  <a16:creationId xmlns:a16="http://schemas.microsoft.com/office/drawing/2014/main" id="{8F27367A-4B56-4A44-B677-27B889C7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5" y="1501775"/>
              <a:ext cx="12700" cy="7938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4" y="0"/>
                    <a:pt x="4" y="3"/>
                    <a:pt x="2" y="3"/>
                  </a:cubicBezTo>
                  <a:cubicBezTo>
                    <a:pt x="0" y="3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3" name="Freeform 574">
              <a:extLst>
                <a:ext uri="{FF2B5EF4-FFF2-40B4-BE49-F238E27FC236}">
                  <a16:creationId xmlns:a16="http://schemas.microsoft.com/office/drawing/2014/main" id="{BFA9ECD6-01D8-4C48-BD0F-BA82731C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1541463"/>
              <a:ext cx="36512" cy="36513"/>
            </a:xfrm>
            <a:custGeom>
              <a:avLst/>
              <a:gdLst>
                <a:gd name="T0" fmla="*/ 7 w 13"/>
                <a:gd name="T1" fmla="*/ 1 h 13"/>
                <a:gd name="T2" fmla="*/ 8 w 13"/>
                <a:gd name="T3" fmla="*/ 1 h 13"/>
                <a:gd name="T4" fmla="*/ 13 w 13"/>
                <a:gd name="T5" fmla="*/ 6 h 13"/>
                <a:gd name="T6" fmla="*/ 8 w 13"/>
                <a:gd name="T7" fmla="*/ 12 h 13"/>
                <a:gd name="T8" fmla="*/ 7 w 13"/>
                <a:gd name="T9" fmla="*/ 12 h 13"/>
                <a:gd name="T10" fmla="*/ 0 w 13"/>
                <a:gd name="T11" fmla="*/ 6 h 13"/>
                <a:gd name="T12" fmla="*/ 7 w 1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3" y="4"/>
                    <a:pt x="13" y="6"/>
                  </a:cubicBezTo>
                  <a:cubicBezTo>
                    <a:pt x="13" y="9"/>
                    <a:pt x="11" y="11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4" name="Freeform 575">
              <a:extLst>
                <a:ext uri="{FF2B5EF4-FFF2-40B4-BE49-F238E27FC236}">
                  <a16:creationId xmlns:a16="http://schemas.microsoft.com/office/drawing/2014/main" id="{E224DB5A-F1A9-4E16-990D-8024BBE3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1574800"/>
              <a:ext cx="36512" cy="26988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13" y="0"/>
                    <a:pt x="13" y="10"/>
                    <a:pt x="7" y="10"/>
                  </a:cubicBezTo>
                  <a:cubicBezTo>
                    <a:pt x="0" y="1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5" name="Freeform 576">
              <a:extLst>
                <a:ext uri="{FF2B5EF4-FFF2-40B4-BE49-F238E27FC236}">
                  <a16:creationId xmlns:a16="http://schemas.microsoft.com/office/drawing/2014/main" id="{C6F86F16-B3F7-43B4-A6B1-1EC33F61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1611313"/>
              <a:ext cx="28575" cy="22225"/>
            </a:xfrm>
            <a:custGeom>
              <a:avLst/>
              <a:gdLst>
                <a:gd name="T0" fmla="*/ 5 w 10"/>
                <a:gd name="T1" fmla="*/ 0 h 8"/>
                <a:gd name="T2" fmla="*/ 5 w 10"/>
                <a:gd name="T3" fmla="*/ 8 h 8"/>
                <a:gd name="T4" fmla="*/ 5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10" y="0"/>
                    <a:pt x="10" y="8"/>
                    <a:pt x="5" y="8"/>
                  </a:cubicBezTo>
                  <a:cubicBezTo>
                    <a:pt x="0" y="8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6" name="Freeform 577">
              <a:extLst>
                <a:ext uri="{FF2B5EF4-FFF2-40B4-BE49-F238E27FC236}">
                  <a16:creationId xmlns:a16="http://schemas.microsoft.com/office/drawing/2014/main" id="{303A17A0-E80D-47E5-8945-118227E1A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1543050"/>
              <a:ext cx="39687" cy="31750"/>
            </a:xfrm>
            <a:custGeom>
              <a:avLst/>
              <a:gdLst>
                <a:gd name="T0" fmla="*/ 7 w 14"/>
                <a:gd name="T1" fmla="*/ 0 h 11"/>
                <a:gd name="T2" fmla="*/ 7 w 14"/>
                <a:gd name="T3" fmla="*/ 11 h 11"/>
                <a:gd name="T4" fmla="*/ 7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14" y="0"/>
                    <a:pt x="14" y="11"/>
                    <a:pt x="7" y="11"/>
                  </a:cubicBezTo>
                  <a:cubicBezTo>
                    <a:pt x="0" y="11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7" name="Freeform 578">
              <a:extLst>
                <a:ext uri="{FF2B5EF4-FFF2-40B4-BE49-F238E27FC236}">
                  <a16:creationId xmlns:a16="http://schemas.microsoft.com/office/drawing/2014/main" id="{CDDDBF3C-1A8D-4C78-8472-7677541B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1520825"/>
              <a:ext cx="42862" cy="39688"/>
            </a:xfrm>
            <a:custGeom>
              <a:avLst/>
              <a:gdLst>
                <a:gd name="T0" fmla="*/ 6 w 15"/>
                <a:gd name="T1" fmla="*/ 1 h 14"/>
                <a:gd name="T2" fmla="*/ 7 w 15"/>
                <a:gd name="T3" fmla="*/ 1 h 14"/>
                <a:gd name="T4" fmla="*/ 15 w 15"/>
                <a:gd name="T5" fmla="*/ 7 h 14"/>
                <a:gd name="T6" fmla="*/ 7 w 15"/>
                <a:gd name="T7" fmla="*/ 13 h 14"/>
                <a:gd name="T8" fmla="*/ 6 w 15"/>
                <a:gd name="T9" fmla="*/ 13 h 14"/>
                <a:gd name="T10" fmla="*/ 6 w 15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2"/>
                    <a:pt x="0" y="2"/>
                    <a:pt x="6" y="1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8" name="Freeform 579">
              <a:extLst>
                <a:ext uri="{FF2B5EF4-FFF2-40B4-BE49-F238E27FC236}">
                  <a16:creationId xmlns:a16="http://schemas.microsoft.com/office/drawing/2014/main" id="{E68ABC5F-5707-45BC-834C-0EC6278F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589088"/>
              <a:ext cx="17462" cy="12700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6" y="0"/>
                    <a:pt x="6" y="5"/>
                    <a:pt x="3" y="5"/>
                  </a:cubicBezTo>
                  <a:cubicBezTo>
                    <a:pt x="0" y="5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9" name="Freeform 580">
              <a:extLst>
                <a:ext uri="{FF2B5EF4-FFF2-40B4-BE49-F238E27FC236}">
                  <a16:creationId xmlns:a16="http://schemas.microsoft.com/office/drawing/2014/main" id="{154A78B3-4781-47C9-B66D-563C51246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5" y="1574800"/>
              <a:ext cx="28575" cy="22225"/>
            </a:xfrm>
            <a:custGeom>
              <a:avLst/>
              <a:gdLst>
                <a:gd name="T0" fmla="*/ 5 w 10"/>
                <a:gd name="T1" fmla="*/ 0 h 8"/>
                <a:gd name="T2" fmla="*/ 5 w 10"/>
                <a:gd name="T3" fmla="*/ 8 h 8"/>
                <a:gd name="T4" fmla="*/ 5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10" y="0"/>
                    <a:pt x="10" y="8"/>
                    <a:pt x="5" y="8"/>
                  </a:cubicBezTo>
                  <a:cubicBezTo>
                    <a:pt x="0" y="8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0" name="Freeform 581">
              <a:extLst>
                <a:ext uri="{FF2B5EF4-FFF2-40B4-BE49-F238E27FC236}">
                  <a16:creationId xmlns:a16="http://schemas.microsoft.com/office/drawing/2014/main" id="{F245EFBE-E4BD-43F4-82A5-9907E6B63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1524000"/>
              <a:ext cx="25400" cy="19050"/>
            </a:xfrm>
            <a:custGeom>
              <a:avLst/>
              <a:gdLst>
                <a:gd name="T0" fmla="*/ 5 w 9"/>
                <a:gd name="T1" fmla="*/ 0 h 7"/>
                <a:gd name="T2" fmla="*/ 5 w 9"/>
                <a:gd name="T3" fmla="*/ 7 h 7"/>
                <a:gd name="T4" fmla="*/ 5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9" y="0"/>
                    <a:pt x="9" y="7"/>
                    <a:pt x="5" y="7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1" name="Freeform 582">
              <a:extLst>
                <a:ext uri="{FF2B5EF4-FFF2-40B4-BE49-F238E27FC236}">
                  <a16:creationId xmlns:a16="http://schemas.microsoft.com/office/drawing/2014/main" id="{94D9EF9C-454B-4D91-BB9A-427C07767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5" y="1582738"/>
              <a:ext cx="7937" cy="6350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3" y="0"/>
                    <a:pt x="3" y="2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BC6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92" name="组合 2791">
            <a:extLst>
              <a:ext uri="{FF2B5EF4-FFF2-40B4-BE49-F238E27FC236}">
                <a16:creationId xmlns:a16="http://schemas.microsoft.com/office/drawing/2014/main" id="{921A87FE-DA90-4457-B830-5239E6766E19}"/>
              </a:ext>
            </a:extLst>
          </p:cNvPr>
          <p:cNvGrpSpPr/>
          <p:nvPr/>
        </p:nvGrpSpPr>
        <p:grpSpPr>
          <a:xfrm>
            <a:off x="158620" y="898779"/>
            <a:ext cx="1271760" cy="2366936"/>
            <a:chOff x="381000" y="2843213"/>
            <a:chExt cx="2149476" cy="4000499"/>
          </a:xfrm>
        </p:grpSpPr>
        <p:sp>
          <p:nvSpPr>
            <p:cNvPr id="2793" name="Freeform 269">
              <a:extLst>
                <a:ext uri="{FF2B5EF4-FFF2-40B4-BE49-F238E27FC236}">
                  <a16:creationId xmlns:a16="http://schemas.microsoft.com/office/drawing/2014/main" id="{24DD7279-F076-4003-A385-FA702B20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2843213"/>
              <a:ext cx="1562100" cy="2435225"/>
            </a:xfrm>
            <a:custGeom>
              <a:avLst/>
              <a:gdLst>
                <a:gd name="T0" fmla="*/ 69 w 556"/>
                <a:gd name="T1" fmla="*/ 868 h 868"/>
                <a:gd name="T2" fmla="*/ 32 w 556"/>
                <a:gd name="T3" fmla="*/ 215 h 868"/>
                <a:gd name="T4" fmla="*/ 198 w 556"/>
                <a:gd name="T5" fmla="*/ 94 h 868"/>
                <a:gd name="T6" fmla="*/ 480 w 556"/>
                <a:gd name="T7" fmla="*/ 118 h 868"/>
                <a:gd name="T8" fmla="*/ 556 w 556"/>
                <a:gd name="T9" fmla="*/ 287 h 868"/>
                <a:gd name="T10" fmla="*/ 549 w 556"/>
                <a:gd name="T11" fmla="*/ 289 h 868"/>
                <a:gd name="T12" fmla="*/ 500 w 556"/>
                <a:gd name="T13" fmla="*/ 233 h 868"/>
                <a:gd name="T14" fmla="*/ 497 w 556"/>
                <a:gd name="T15" fmla="*/ 229 h 868"/>
                <a:gd name="T16" fmla="*/ 195 w 556"/>
                <a:gd name="T17" fmla="*/ 110 h 868"/>
                <a:gd name="T18" fmla="*/ 75 w 556"/>
                <a:gd name="T19" fmla="*/ 385 h 868"/>
                <a:gd name="T20" fmla="*/ 128 w 556"/>
                <a:gd name="T21" fmla="*/ 464 h 868"/>
                <a:gd name="T22" fmla="*/ 128 w 556"/>
                <a:gd name="T23" fmla="*/ 464 h 868"/>
                <a:gd name="T24" fmla="*/ 164 w 556"/>
                <a:gd name="T25" fmla="*/ 522 h 868"/>
                <a:gd name="T26" fmla="*/ 276 w 556"/>
                <a:gd name="T27" fmla="*/ 561 h 868"/>
                <a:gd name="T28" fmla="*/ 278 w 556"/>
                <a:gd name="T29" fmla="*/ 606 h 868"/>
                <a:gd name="T30" fmla="*/ 278 w 556"/>
                <a:gd name="T31" fmla="*/ 606 h 868"/>
                <a:gd name="T32" fmla="*/ 269 w 556"/>
                <a:gd name="T33" fmla="*/ 605 h 868"/>
                <a:gd name="T34" fmla="*/ 268 w 556"/>
                <a:gd name="T35" fmla="*/ 605 h 868"/>
                <a:gd name="T36" fmla="*/ 190 w 556"/>
                <a:gd name="T37" fmla="*/ 624 h 868"/>
                <a:gd name="T38" fmla="*/ 186 w 556"/>
                <a:gd name="T39" fmla="*/ 627 h 868"/>
                <a:gd name="T40" fmla="*/ 131 w 556"/>
                <a:gd name="T41" fmla="*/ 685 h 868"/>
                <a:gd name="T42" fmla="*/ 125 w 556"/>
                <a:gd name="T43" fmla="*/ 697 h 868"/>
                <a:gd name="T44" fmla="*/ 137 w 556"/>
                <a:gd name="T45" fmla="*/ 713 h 868"/>
                <a:gd name="T46" fmla="*/ 137 w 556"/>
                <a:gd name="T47" fmla="*/ 713 h 868"/>
                <a:gd name="T48" fmla="*/ 69 w 556"/>
                <a:gd name="T4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6" h="868">
                  <a:moveTo>
                    <a:pt x="69" y="868"/>
                  </a:moveTo>
                  <a:cubicBezTo>
                    <a:pt x="75" y="747"/>
                    <a:pt x="0" y="329"/>
                    <a:pt x="32" y="215"/>
                  </a:cubicBezTo>
                  <a:cubicBezTo>
                    <a:pt x="69" y="80"/>
                    <a:pt x="198" y="94"/>
                    <a:pt x="198" y="94"/>
                  </a:cubicBezTo>
                  <a:cubicBezTo>
                    <a:pt x="198" y="94"/>
                    <a:pt x="358" y="0"/>
                    <a:pt x="480" y="118"/>
                  </a:cubicBezTo>
                  <a:cubicBezTo>
                    <a:pt x="515" y="152"/>
                    <a:pt x="540" y="212"/>
                    <a:pt x="556" y="287"/>
                  </a:cubicBezTo>
                  <a:cubicBezTo>
                    <a:pt x="549" y="289"/>
                    <a:pt x="549" y="289"/>
                    <a:pt x="549" y="289"/>
                  </a:cubicBezTo>
                  <a:cubicBezTo>
                    <a:pt x="546" y="279"/>
                    <a:pt x="525" y="265"/>
                    <a:pt x="500" y="233"/>
                  </a:cubicBezTo>
                  <a:cubicBezTo>
                    <a:pt x="499" y="231"/>
                    <a:pt x="498" y="230"/>
                    <a:pt x="497" y="229"/>
                  </a:cubicBezTo>
                  <a:cubicBezTo>
                    <a:pt x="461" y="99"/>
                    <a:pt x="323" y="66"/>
                    <a:pt x="195" y="110"/>
                  </a:cubicBezTo>
                  <a:cubicBezTo>
                    <a:pt x="25" y="167"/>
                    <a:pt x="75" y="385"/>
                    <a:pt x="75" y="385"/>
                  </a:cubicBezTo>
                  <a:cubicBezTo>
                    <a:pt x="35" y="407"/>
                    <a:pt x="68" y="503"/>
                    <a:pt x="128" y="464"/>
                  </a:cubicBezTo>
                  <a:cubicBezTo>
                    <a:pt x="128" y="464"/>
                    <a:pt x="128" y="464"/>
                    <a:pt x="128" y="464"/>
                  </a:cubicBezTo>
                  <a:cubicBezTo>
                    <a:pt x="136" y="487"/>
                    <a:pt x="147" y="507"/>
                    <a:pt x="164" y="522"/>
                  </a:cubicBezTo>
                  <a:cubicBezTo>
                    <a:pt x="187" y="542"/>
                    <a:pt x="229" y="556"/>
                    <a:pt x="276" y="561"/>
                  </a:cubicBezTo>
                  <a:cubicBezTo>
                    <a:pt x="278" y="563"/>
                    <a:pt x="278" y="606"/>
                    <a:pt x="278" y="606"/>
                  </a:cubicBezTo>
                  <a:cubicBezTo>
                    <a:pt x="278" y="606"/>
                    <a:pt x="278" y="606"/>
                    <a:pt x="278" y="606"/>
                  </a:cubicBezTo>
                  <a:cubicBezTo>
                    <a:pt x="277" y="606"/>
                    <a:pt x="274" y="605"/>
                    <a:pt x="269" y="605"/>
                  </a:cubicBezTo>
                  <a:cubicBezTo>
                    <a:pt x="268" y="605"/>
                    <a:pt x="268" y="605"/>
                    <a:pt x="268" y="605"/>
                  </a:cubicBezTo>
                  <a:cubicBezTo>
                    <a:pt x="258" y="604"/>
                    <a:pt x="221" y="602"/>
                    <a:pt x="190" y="624"/>
                  </a:cubicBezTo>
                  <a:cubicBezTo>
                    <a:pt x="189" y="625"/>
                    <a:pt x="187" y="626"/>
                    <a:pt x="186" y="627"/>
                  </a:cubicBezTo>
                  <a:cubicBezTo>
                    <a:pt x="154" y="653"/>
                    <a:pt x="139" y="673"/>
                    <a:pt x="131" y="685"/>
                  </a:cubicBezTo>
                  <a:cubicBezTo>
                    <a:pt x="126" y="693"/>
                    <a:pt x="125" y="697"/>
                    <a:pt x="125" y="697"/>
                  </a:cubicBezTo>
                  <a:cubicBezTo>
                    <a:pt x="125" y="697"/>
                    <a:pt x="129" y="704"/>
                    <a:pt x="137" y="713"/>
                  </a:cubicBezTo>
                  <a:cubicBezTo>
                    <a:pt x="137" y="713"/>
                    <a:pt x="137" y="713"/>
                    <a:pt x="137" y="713"/>
                  </a:cubicBezTo>
                  <a:cubicBezTo>
                    <a:pt x="136" y="715"/>
                    <a:pt x="103" y="805"/>
                    <a:pt x="69" y="868"/>
                  </a:cubicBezTo>
                </a:path>
              </a:pathLst>
            </a:custGeom>
            <a:solidFill>
              <a:srgbClr val="4F2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794" name="组合 2793">
              <a:extLst>
                <a:ext uri="{FF2B5EF4-FFF2-40B4-BE49-F238E27FC236}">
                  <a16:creationId xmlns:a16="http://schemas.microsoft.com/office/drawing/2014/main" id="{30DC1514-0D5E-4C3C-9293-0123599F6020}"/>
                </a:ext>
              </a:extLst>
            </p:cNvPr>
            <p:cNvGrpSpPr/>
            <p:nvPr/>
          </p:nvGrpSpPr>
          <p:grpSpPr>
            <a:xfrm>
              <a:off x="381000" y="3027363"/>
              <a:ext cx="2149476" cy="3816349"/>
              <a:chOff x="381000" y="3027363"/>
              <a:chExt cx="2149476" cy="3816349"/>
            </a:xfrm>
          </p:grpSpPr>
          <p:sp>
            <p:nvSpPr>
              <p:cNvPr id="2795" name="Freeform 216">
                <a:extLst>
                  <a:ext uri="{FF2B5EF4-FFF2-40B4-BE49-F238E27FC236}">
                    <a16:creationId xmlns:a16="http://schemas.microsoft.com/office/drawing/2014/main" id="{0C9263D5-64C2-43F6-AD40-A44687C23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963" y="6708775"/>
                <a:ext cx="127000" cy="61912"/>
              </a:xfrm>
              <a:custGeom>
                <a:avLst/>
                <a:gdLst>
                  <a:gd name="T0" fmla="*/ 16 w 45"/>
                  <a:gd name="T1" fmla="*/ 0 h 22"/>
                  <a:gd name="T2" fmla="*/ 42 w 45"/>
                  <a:gd name="T3" fmla="*/ 15 h 22"/>
                  <a:gd name="T4" fmla="*/ 0 w 45"/>
                  <a:gd name="T5" fmla="*/ 12 h 22"/>
                  <a:gd name="T6" fmla="*/ 16 w 4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2">
                    <a:moveTo>
                      <a:pt x="16" y="0"/>
                    </a:moveTo>
                    <a:cubicBezTo>
                      <a:pt x="16" y="0"/>
                      <a:pt x="45" y="9"/>
                      <a:pt x="42" y="15"/>
                    </a:cubicBezTo>
                    <a:cubicBezTo>
                      <a:pt x="39" y="22"/>
                      <a:pt x="0" y="12"/>
                      <a:pt x="0" y="12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C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6" name="Freeform 217">
                <a:extLst>
                  <a:ext uri="{FF2B5EF4-FFF2-40B4-BE49-F238E27FC236}">
                    <a16:creationId xmlns:a16="http://schemas.microsoft.com/office/drawing/2014/main" id="{2930DA7D-D740-445E-926C-34487C045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575" y="5780088"/>
                <a:ext cx="274638" cy="817562"/>
              </a:xfrm>
              <a:custGeom>
                <a:avLst/>
                <a:gdLst>
                  <a:gd name="T0" fmla="*/ 53 w 98"/>
                  <a:gd name="T1" fmla="*/ 281 h 291"/>
                  <a:gd name="T2" fmla="*/ 40 w 98"/>
                  <a:gd name="T3" fmla="*/ 289 h 291"/>
                  <a:gd name="T4" fmla="*/ 30 w 98"/>
                  <a:gd name="T5" fmla="*/ 280 h 291"/>
                  <a:gd name="T6" fmla="*/ 19 w 98"/>
                  <a:gd name="T7" fmla="*/ 290 h 291"/>
                  <a:gd name="T8" fmla="*/ 12 w 98"/>
                  <a:gd name="T9" fmla="*/ 278 h 291"/>
                  <a:gd name="T10" fmla="*/ 10 w 98"/>
                  <a:gd name="T11" fmla="*/ 278 h 291"/>
                  <a:gd name="T12" fmla="*/ 2 w 98"/>
                  <a:gd name="T13" fmla="*/ 42 h 291"/>
                  <a:gd name="T14" fmla="*/ 0 w 98"/>
                  <a:gd name="T15" fmla="*/ 40 h 291"/>
                  <a:gd name="T16" fmla="*/ 7 w 98"/>
                  <a:gd name="T17" fmla="*/ 31 h 291"/>
                  <a:gd name="T18" fmla="*/ 89 w 98"/>
                  <a:gd name="T19" fmla="*/ 0 h 291"/>
                  <a:gd name="T20" fmla="*/ 81 w 98"/>
                  <a:gd name="T21" fmla="*/ 283 h 291"/>
                  <a:gd name="T22" fmla="*/ 80 w 98"/>
                  <a:gd name="T23" fmla="*/ 283 h 291"/>
                  <a:gd name="T24" fmla="*/ 66 w 98"/>
                  <a:gd name="T25" fmla="*/ 291 h 291"/>
                  <a:gd name="T26" fmla="*/ 53 w 98"/>
                  <a:gd name="T27" fmla="*/ 28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91">
                    <a:moveTo>
                      <a:pt x="53" y="281"/>
                    </a:moveTo>
                    <a:cubicBezTo>
                      <a:pt x="42" y="281"/>
                      <a:pt x="40" y="289"/>
                      <a:pt x="40" y="289"/>
                    </a:cubicBezTo>
                    <a:cubicBezTo>
                      <a:pt x="40" y="289"/>
                      <a:pt x="38" y="282"/>
                      <a:pt x="30" y="280"/>
                    </a:cubicBezTo>
                    <a:cubicBezTo>
                      <a:pt x="23" y="279"/>
                      <a:pt x="19" y="290"/>
                      <a:pt x="19" y="290"/>
                    </a:cubicBezTo>
                    <a:cubicBezTo>
                      <a:pt x="19" y="290"/>
                      <a:pt x="17" y="279"/>
                      <a:pt x="12" y="278"/>
                    </a:cubicBezTo>
                    <a:cubicBezTo>
                      <a:pt x="10" y="278"/>
                      <a:pt x="10" y="278"/>
                      <a:pt x="10" y="278"/>
                    </a:cubicBezTo>
                    <a:cubicBezTo>
                      <a:pt x="10" y="214"/>
                      <a:pt x="10" y="121"/>
                      <a:pt x="2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37"/>
                      <a:pt x="5" y="34"/>
                      <a:pt x="7" y="31"/>
                    </a:cubicBezTo>
                    <a:cubicBezTo>
                      <a:pt x="7" y="31"/>
                      <a:pt x="60" y="57"/>
                      <a:pt x="89" y="0"/>
                    </a:cubicBezTo>
                    <a:cubicBezTo>
                      <a:pt x="89" y="0"/>
                      <a:pt x="98" y="139"/>
                      <a:pt x="81" y="283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0" y="283"/>
                      <a:pt x="68" y="276"/>
                      <a:pt x="66" y="291"/>
                    </a:cubicBezTo>
                    <a:cubicBezTo>
                      <a:pt x="66" y="291"/>
                      <a:pt x="63" y="280"/>
                      <a:pt x="53" y="281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7" name="Freeform 218">
                <a:extLst>
                  <a:ext uri="{FF2B5EF4-FFF2-40B4-BE49-F238E27FC236}">
                    <a16:creationId xmlns:a16="http://schemas.microsoft.com/office/drawing/2014/main" id="{252EF051-DC04-46E8-8110-D4F836BFB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150" y="6554788"/>
                <a:ext cx="198438" cy="204787"/>
              </a:xfrm>
              <a:custGeom>
                <a:avLst/>
                <a:gdLst>
                  <a:gd name="T0" fmla="*/ 30 w 71"/>
                  <a:gd name="T1" fmla="*/ 13 h 73"/>
                  <a:gd name="T2" fmla="*/ 43 w 71"/>
                  <a:gd name="T3" fmla="*/ 5 h 73"/>
                  <a:gd name="T4" fmla="*/ 56 w 71"/>
                  <a:gd name="T5" fmla="*/ 15 h 73"/>
                  <a:gd name="T6" fmla="*/ 70 w 71"/>
                  <a:gd name="T7" fmla="*/ 7 h 73"/>
                  <a:gd name="T8" fmla="*/ 71 w 71"/>
                  <a:gd name="T9" fmla="*/ 7 h 73"/>
                  <a:gd name="T10" fmla="*/ 66 w 71"/>
                  <a:gd name="T11" fmla="*/ 49 h 73"/>
                  <a:gd name="T12" fmla="*/ 1 w 71"/>
                  <a:gd name="T13" fmla="*/ 61 h 73"/>
                  <a:gd name="T14" fmla="*/ 0 w 71"/>
                  <a:gd name="T15" fmla="*/ 61 h 73"/>
                  <a:gd name="T16" fmla="*/ 0 w 71"/>
                  <a:gd name="T17" fmla="*/ 2 h 73"/>
                  <a:gd name="T18" fmla="*/ 2 w 71"/>
                  <a:gd name="T19" fmla="*/ 2 h 73"/>
                  <a:gd name="T20" fmla="*/ 9 w 71"/>
                  <a:gd name="T21" fmla="*/ 14 h 73"/>
                  <a:gd name="T22" fmla="*/ 20 w 71"/>
                  <a:gd name="T23" fmla="*/ 4 h 73"/>
                  <a:gd name="T24" fmla="*/ 30 w 71"/>
                  <a:gd name="T25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73">
                    <a:moveTo>
                      <a:pt x="30" y="13"/>
                    </a:moveTo>
                    <a:cubicBezTo>
                      <a:pt x="30" y="13"/>
                      <a:pt x="32" y="5"/>
                      <a:pt x="43" y="5"/>
                    </a:cubicBezTo>
                    <a:cubicBezTo>
                      <a:pt x="53" y="4"/>
                      <a:pt x="56" y="15"/>
                      <a:pt x="56" y="15"/>
                    </a:cubicBezTo>
                    <a:cubicBezTo>
                      <a:pt x="58" y="0"/>
                      <a:pt x="70" y="7"/>
                      <a:pt x="70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0" y="21"/>
                      <a:pt x="68" y="35"/>
                      <a:pt x="66" y="49"/>
                    </a:cubicBezTo>
                    <a:cubicBezTo>
                      <a:pt x="48" y="73"/>
                      <a:pt x="1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47"/>
                      <a:pt x="0" y="26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7" y="3"/>
                      <a:pt x="9" y="14"/>
                      <a:pt x="9" y="14"/>
                    </a:cubicBezTo>
                    <a:cubicBezTo>
                      <a:pt x="9" y="14"/>
                      <a:pt x="13" y="3"/>
                      <a:pt x="20" y="4"/>
                    </a:cubicBezTo>
                    <a:cubicBezTo>
                      <a:pt x="28" y="6"/>
                      <a:pt x="30" y="13"/>
                      <a:pt x="30" y="13"/>
                    </a:cubicBezTo>
                    <a:close/>
                  </a:path>
                </a:pathLst>
              </a:custGeom>
              <a:solidFill>
                <a:srgbClr val="EBC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8" name="Freeform 219">
                <a:extLst>
                  <a:ext uri="{FF2B5EF4-FFF2-40B4-BE49-F238E27FC236}">
                    <a16:creationId xmlns:a16="http://schemas.microsoft.com/office/drawing/2014/main" id="{EC0BA0D2-F0CD-4859-8459-7958D6192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1150" y="6692900"/>
                <a:ext cx="311150" cy="150812"/>
              </a:xfrm>
              <a:custGeom>
                <a:avLst/>
                <a:gdLst>
                  <a:gd name="T0" fmla="*/ 70 w 111"/>
                  <a:gd name="T1" fmla="*/ 6 h 54"/>
                  <a:gd name="T2" fmla="*/ 54 w 111"/>
                  <a:gd name="T3" fmla="*/ 18 h 54"/>
                  <a:gd name="T4" fmla="*/ 96 w 111"/>
                  <a:gd name="T5" fmla="*/ 21 h 54"/>
                  <a:gd name="T6" fmla="*/ 70 w 111"/>
                  <a:gd name="T7" fmla="*/ 6 h 54"/>
                  <a:gd name="T8" fmla="*/ 1 w 111"/>
                  <a:gd name="T9" fmla="*/ 12 h 54"/>
                  <a:gd name="T10" fmla="*/ 66 w 111"/>
                  <a:gd name="T11" fmla="*/ 0 h 54"/>
                  <a:gd name="T12" fmla="*/ 109 w 111"/>
                  <a:gd name="T13" fmla="*/ 27 h 54"/>
                  <a:gd name="T14" fmla="*/ 1 w 111"/>
                  <a:gd name="T15" fmla="*/ 32 h 54"/>
                  <a:gd name="T16" fmla="*/ 0 w 111"/>
                  <a:gd name="T17" fmla="*/ 12 h 54"/>
                  <a:gd name="T18" fmla="*/ 1 w 111"/>
                  <a:gd name="T19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54">
                    <a:moveTo>
                      <a:pt x="70" y="6"/>
                    </a:move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93" y="28"/>
                      <a:pt x="96" y="21"/>
                    </a:cubicBezTo>
                    <a:cubicBezTo>
                      <a:pt x="99" y="15"/>
                      <a:pt x="70" y="6"/>
                      <a:pt x="70" y="6"/>
                    </a:cubicBezTo>
                    <a:close/>
                    <a:moveTo>
                      <a:pt x="1" y="12"/>
                    </a:moveTo>
                    <a:cubicBezTo>
                      <a:pt x="1" y="12"/>
                      <a:pt x="48" y="24"/>
                      <a:pt x="66" y="0"/>
                    </a:cubicBezTo>
                    <a:cubicBezTo>
                      <a:pt x="66" y="0"/>
                      <a:pt x="106" y="13"/>
                      <a:pt x="109" y="27"/>
                    </a:cubicBezTo>
                    <a:cubicBezTo>
                      <a:pt x="111" y="42"/>
                      <a:pt x="6" y="54"/>
                      <a:pt x="1" y="32"/>
                    </a:cubicBezTo>
                    <a:cubicBezTo>
                      <a:pt x="1" y="29"/>
                      <a:pt x="0" y="22"/>
                      <a:pt x="0" y="12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BC2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9" name="Freeform 220">
                <a:extLst>
                  <a:ext uri="{FF2B5EF4-FFF2-40B4-BE49-F238E27FC236}">
                    <a16:creationId xmlns:a16="http://schemas.microsoft.com/office/drawing/2014/main" id="{42F96641-7674-4241-8E1E-1B3EF3311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88" y="6564313"/>
                <a:ext cx="198438" cy="176212"/>
              </a:xfrm>
              <a:custGeom>
                <a:avLst/>
                <a:gdLst>
                  <a:gd name="T0" fmla="*/ 1 w 71"/>
                  <a:gd name="T1" fmla="*/ 8 h 63"/>
                  <a:gd name="T2" fmla="*/ 16 w 71"/>
                  <a:gd name="T3" fmla="*/ 15 h 63"/>
                  <a:gd name="T4" fmla="*/ 29 w 71"/>
                  <a:gd name="T5" fmla="*/ 5 h 63"/>
                  <a:gd name="T6" fmla="*/ 42 w 71"/>
                  <a:gd name="T7" fmla="*/ 13 h 63"/>
                  <a:gd name="T8" fmla="*/ 51 w 71"/>
                  <a:gd name="T9" fmla="*/ 3 h 63"/>
                  <a:gd name="T10" fmla="*/ 63 w 71"/>
                  <a:gd name="T11" fmla="*/ 13 h 63"/>
                  <a:gd name="T12" fmla="*/ 70 w 71"/>
                  <a:gd name="T13" fmla="*/ 0 h 63"/>
                  <a:gd name="T14" fmla="*/ 71 w 71"/>
                  <a:gd name="T15" fmla="*/ 0 h 63"/>
                  <a:gd name="T16" fmla="*/ 71 w 71"/>
                  <a:gd name="T17" fmla="*/ 56 h 63"/>
                  <a:gd name="T18" fmla="*/ 70 w 71"/>
                  <a:gd name="T19" fmla="*/ 56 h 63"/>
                  <a:gd name="T20" fmla="*/ 5 w 71"/>
                  <a:gd name="T21" fmla="*/ 43 h 63"/>
                  <a:gd name="T22" fmla="*/ 0 w 71"/>
                  <a:gd name="T23" fmla="*/ 8 h 63"/>
                  <a:gd name="T24" fmla="*/ 1 w 71"/>
                  <a:gd name="T25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3">
                    <a:moveTo>
                      <a:pt x="1" y="8"/>
                    </a:moveTo>
                    <a:cubicBezTo>
                      <a:pt x="1" y="8"/>
                      <a:pt x="14" y="1"/>
                      <a:pt x="16" y="15"/>
                    </a:cubicBezTo>
                    <a:cubicBezTo>
                      <a:pt x="16" y="15"/>
                      <a:pt x="19" y="5"/>
                      <a:pt x="29" y="5"/>
                    </a:cubicBezTo>
                    <a:cubicBezTo>
                      <a:pt x="39" y="5"/>
                      <a:pt x="42" y="13"/>
                      <a:pt x="42" y="13"/>
                    </a:cubicBezTo>
                    <a:cubicBezTo>
                      <a:pt x="42" y="13"/>
                      <a:pt x="44" y="5"/>
                      <a:pt x="51" y="3"/>
                    </a:cubicBezTo>
                    <a:cubicBezTo>
                      <a:pt x="59" y="1"/>
                      <a:pt x="63" y="13"/>
                      <a:pt x="63" y="13"/>
                    </a:cubicBezTo>
                    <a:cubicBezTo>
                      <a:pt x="63" y="13"/>
                      <a:pt x="65" y="2"/>
                      <a:pt x="70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23"/>
                      <a:pt x="71" y="42"/>
                      <a:pt x="71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42" y="63"/>
                      <a:pt x="5" y="43"/>
                      <a:pt x="5" y="43"/>
                    </a:cubicBezTo>
                    <a:cubicBezTo>
                      <a:pt x="4" y="32"/>
                      <a:pt x="2" y="20"/>
                      <a:pt x="0" y="8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EBC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0" name="Freeform 221">
                <a:extLst>
                  <a:ext uri="{FF2B5EF4-FFF2-40B4-BE49-F238E27FC236}">
                    <a16:creationId xmlns:a16="http://schemas.microsoft.com/office/drawing/2014/main" id="{3C8C3A95-C088-4599-9598-4EE7CBBAC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" y="5803900"/>
                <a:ext cx="268288" cy="801687"/>
              </a:xfrm>
              <a:custGeom>
                <a:avLst/>
                <a:gdLst>
                  <a:gd name="T0" fmla="*/ 21 w 96"/>
                  <a:gd name="T1" fmla="*/ 279 h 286"/>
                  <a:gd name="T2" fmla="*/ 9 w 96"/>
                  <a:gd name="T3" fmla="*/ 27 h 286"/>
                  <a:gd name="T4" fmla="*/ 96 w 96"/>
                  <a:gd name="T5" fmla="*/ 34 h 286"/>
                  <a:gd name="T6" fmla="*/ 92 w 96"/>
                  <a:gd name="T7" fmla="*/ 271 h 286"/>
                  <a:gd name="T8" fmla="*/ 91 w 96"/>
                  <a:gd name="T9" fmla="*/ 271 h 286"/>
                  <a:gd name="T10" fmla="*/ 84 w 96"/>
                  <a:gd name="T11" fmla="*/ 284 h 286"/>
                  <a:gd name="T12" fmla="*/ 72 w 96"/>
                  <a:gd name="T13" fmla="*/ 274 h 286"/>
                  <a:gd name="T14" fmla="*/ 63 w 96"/>
                  <a:gd name="T15" fmla="*/ 284 h 286"/>
                  <a:gd name="T16" fmla="*/ 50 w 96"/>
                  <a:gd name="T17" fmla="*/ 276 h 286"/>
                  <a:gd name="T18" fmla="*/ 37 w 96"/>
                  <a:gd name="T19" fmla="*/ 286 h 286"/>
                  <a:gd name="T20" fmla="*/ 22 w 96"/>
                  <a:gd name="T21" fmla="*/ 279 h 286"/>
                  <a:gd name="T22" fmla="*/ 21 w 96"/>
                  <a:gd name="T23" fmla="*/ 27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286">
                    <a:moveTo>
                      <a:pt x="21" y="279"/>
                    </a:moveTo>
                    <a:cubicBezTo>
                      <a:pt x="6" y="158"/>
                      <a:pt x="8" y="55"/>
                      <a:pt x="9" y="27"/>
                    </a:cubicBezTo>
                    <a:cubicBezTo>
                      <a:pt x="0" y="0"/>
                      <a:pt x="96" y="34"/>
                      <a:pt x="96" y="34"/>
                    </a:cubicBezTo>
                    <a:cubicBezTo>
                      <a:pt x="90" y="96"/>
                      <a:pt x="90" y="202"/>
                      <a:pt x="92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86" y="273"/>
                      <a:pt x="84" y="284"/>
                      <a:pt x="84" y="284"/>
                    </a:cubicBezTo>
                    <a:cubicBezTo>
                      <a:pt x="84" y="284"/>
                      <a:pt x="80" y="272"/>
                      <a:pt x="72" y="274"/>
                    </a:cubicBezTo>
                    <a:cubicBezTo>
                      <a:pt x="65" y="276"/>
                      <a:pt x="63" y="284"/>
                      <a:pt x="63" y="284"/>
                    </a:cubicBezTo>
                    <a:cubicBezTo>
                      <a:pt x="63" y="284"/>
                      <a:pt x="60" y="276"/>
                      <a:pt x="50" y="276"/>
                    </a:cubicBezTo>
                    <a:cubicBezTo>
                      <a:pt x="40" y="276"/>
                      <a:pt x="37" y="286"/>
                      <a:pt x="37" y="286"/>
                    </a:cubicBezTo>
                    <a:cubicBezTo>
                      <a:pt x="35" y="272"/>
                      <a:pt x="22" y="279"/>
                      <a:pt x="22" y="279"/>
                    </a:cubicBezTo>
                    <a:cubicBezTo>
                      <a:pt x="21" y="279"/>
                      <a:pt x="21" y="279"/>
                      <a:pt x="21" y="279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1" name="Freeform 222">
                <a:extLst>
                  <a:ext uri="{FF2B5EF4-FFF2-40B4-BE49-F238E27FC236}">
                    <a16:creationId xmlns:a16="http://schemas.microsoft.com/office/drawing/2014/main" id="{0E02FEB3-F2AA-4A8A-B0FD-D6FEB4DDD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5984875"/>
                <a:ext cx="3175" cy="34925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1 w 1"/>
                  <a:gd name="T5" fmla="*/ 12 h 12"/>
                  <a:gd name="T6" fmla="*/ 1 w 1"/>
                  <a:gd name="T7" fmla="*/ 12 h 12"/>
                  <a:gd name="T8" fmla="*/ 0 w 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8"/>
                      <a:pt x="0" y="4"/>
                      <a:pt x="0" y="0"/>
                    </a:cubicBezTo>
                  </a:path>
                </a:pathLst>
              </a:custGeom>
              <a:solidFill>
                <a:srgbClr val="EF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2" name="Freeform 223">
                <a:extLst>
                  <a:ext uri="{FF2B5EF4-FFF2-40B4-BE49-F238E27FC236}">
                    <a16:creationId xmlns:a16="http://schemas.microsoft.com/office/drawing/2014/main" id="{479F295B-0F16-4386-8581-E22C22E73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5903913"/>
                <a:ext cx="241300" cy="115887"/>
              </a:xfrm>
              <a:custGeom>
                <a:avLst/>
                <a:gdLst>
                  <a:gd name="T0" fmla="*/ 86 w 86"/>
                  <a:gd name="T1" fmla="*/ 0 h 41"/>
                  <a:gd name="T2" fmla="*/ 51 w 86"/>
                  <a:gd name="T3" fmla="*/ 11 h 41"/>
                  <a:gd name="T4" fmla="*/ 24 w 86"/>
                  <a:gd name="T5" fmla="*/ 6 h 41"/>
                  <a:gd name="T6" fmla="*/ 17 w 86"/>
                  <a:gd name="T7" fmla="*/ 14 h 41"/>
                  <a:gd name="T8" fmla="*/ 0 w 86"/>
                  <a:gd name="T9" fmla="*/ 29 h 41"/>
                  <a:gd name="T10" fmla="*/ 1 w 86"/>
                  <a:gd name="T11" fmla="*/ 41 h 41"/>
                  <a:gd name="T12" fmla="*/ 1 w 86"/>
                  <a:gd name="T13" fmla="*/ 41 h 41"/>
                  <a:gd name="T14" fmla="*/ 22 w 86"/>
                  <a:gd name="T15" fmla="*/ 24 h 41"/>
                  <a:gd name="T16" fmla="*/ 86 w 86"/>
                  <a:gd name="T17" fmla="*/ 17 h 41"/>
                  <a:gd name="T18" fmla="*/ 86 w 86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41">
                    <a:moveTo>
                      <a:pt x="86" y="0"/>
                    </a:moveTo>
                    <a:cubicBezTo>
                      <a:pt x="74" y="8"/>
                      <a:pt x="62" y="11"/>
                      <a:pt x="51" y="11"/>
                    </a:cubicBezTo>
                    <a:cubicBezTo>
                      <a:pt x="36" y="11"/>
                      <a:pt x="24" y="6"/>
                      <a:pt x="24" y="6"/>
                    </a:cubicBezTo>
                    <a:cubicBezTo>
                      <a:pt x="22" y="9"/>
                      <a:pt x="19" y="12"/>
                      <a:pt x="17" y="14"/>
                    </a:cubicBezTo>
                    <a:cubicBezTo>
                      <a:pt x="11" y="21"/>
                      <a:pt x="6" y="26"/>
                      <a:pt x="0" y="29"/>
                    </a:cubicBezTo>
                    <a:cubicBezTo>
                      <a:pt x="0" y="33"/>
                      <a:pt x="0" y="37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9" y="37"/>
                      <a:pt x="13" y="24"/>
                      <a:pt x="22" y="24"/>
                    </a:cubicBezTo>
                    <a:cubicBezTo>
                      <a:pt x="43" y="18"/>
                      <a:pt x="66" y="20"/>
                      <a:pt x="86" y="17"/>
                    </a:cubicBezTo>
                    <a:cubicBezTo>
                      <a:pt x="86" y="11"/>
                      <a:pt x="86" y="5"/>
                      <a:pt x="86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3" name="Freeform 224">
                <a:extLst>
                  <a:ext uri="{FF2B5EF4-FFF2-40B4-BE49-F238E27FC236}">
                    <a16:creationId xmlns:a16="http://schemas.microsoft.com/office/drawing/2014/main" id="{01CB0418-AE91-4950-86F2-78612332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750" y="5881688"/>
                <a:ext cx="0" cy="6350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EF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4" name="Freeform 225">
                <a:extLst>
                  <a:ext uri="{FF2B5EF4-FFF2-40B4-BE49-F238E27FC236}">
                    <a16:creationId xmlns:a16="http://schemas.microsoft.com/office/drawing/2014/main" id="{D3E92AFE-747F-440F-9303-7201FC6CC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750" y="5875338"/>
                <a:ext cx="223838" cy="127000"/>
              </a:xfrm>
              <a:custGeom>
                <a:avLst/>
                <a:gdLst>
                  <a:gd name="T0" fmla="*/ 3 w 80"/>
                  <a:gd name="T1" fmla="*/ 0 h 45"/>
                  <a:gd name="T2" fmla="*/ 0 w 80"/>
                  <a:gd name="T3" fmla="*/ 2 h 45"/>
                  <a:gd name="T4" fmla="*/ 0 w 80"/>
                  <a:gd name="T5" fmla="*/ 4 h 45"/>
                  <a:gd name="T6" fmla="*/ 0 w 80"/>
                  <a:gd name="T7" fmla="*/ 27 h 45"/>
                  <a:gd name="T8" fmla="*/ 51 w 80"/>
                  <a:gd name="T9" fmla="*/ 45 h 45"/>
                  <a:gd name="T10" fmla="*/ 80 w 80"/>
                  <a:gd name="T11" fmla="*/ 40 h 45"/>
                  <a:gd name="T12" fmla="*/ 70 w 80"/>
                  <a:gd name="T13" fmla="*/ 40 h 45"/>
                  <a:gd name="T14" fmla="*/ 22 w 80"/>
                  <a:gd name="T15" fmla="*/ 21 h 45"/>
                  <a:gd name="T16" fmla="*/ 3 w 80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45">
                    <a:moveTo>
                      <a:pt x="3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10"/>
                      <a:pt x="0" y="18"/>
                      <a:pt x="0" y="27"/>
                    </a:cubicBezTo>
                    <a:cubicBezTo>
                      <a:pt x="14" y="39"/>
                      <a:pt x="33" y="45"/>
                      <a:pt x="51" y="45"/>
                    </a:cubicBezTo>
                    <a:cubicBezTo>
                      <a:pt x="61" y="45"/>
                      <a:pt x="71" y="43"/>
                      <a:pt x="80" y="40"/>
                    </a:cubicBezTo>
                    <a:cubicBezTo>
                      <a:pt x="77" y="40"/>
                      <a:pt x="73" y="40"/>
                      <a:pt x="70" y="40"/>
                    </a:cubicBezTo>
                    <a:cubicBezTo>
                      <a:pt x="50" y="40"/>
                      <a:pt x="34" y="31"/>
                      <a:pt x="22" y="21"/>
                    </a:cubicBezTo>
                    <a:cubicBezTo>
                      <a:pt x="10" y="11"/>
                      <a:pt x="3" y="0"/>
                      <a:pt x="3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5" name="Freeform 226">
                <a:extLst>
                  <a:ext uri="{FF2B5EF4-FFF2-40B4-BE49-F238E27FC236}">
                    <a16:creationId xmlns:a16="http://schemas.microsoft.com/office/drawing/2014/main" id="{E38198C6-35E2-481E-BF1B-A410ACB865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8375" y="6684963"/>
                <a:ext cx="311150" cy="150812"/>
              </a:xfrm>
              <a:custGeom>
                <a:avLst/>
                <a:gdLst>
                  <a:gd name="T0" fmla="*/ 44 w 111"/>
                  <a:gd name="T1" fmla="*/ 6 h 54"/>
                  <a:gd name="T2" fmla="*/ 19 w 111"/>
                  <a:gd name="T3" fmla="*/ 24 h 54"/>
                  <a:gd name="T4" fmla="*/ 61 w 111"/>
                  <a:gd name="T5" fmla="*/ 17 h 54"/>
                  <a:gd name="T6" fmla="*/ 44 w 111"/>
                  <a:gd name="T7" fmla="*/ 6 h 54"/>
                  <a:gd name="T8" fmla="*/ 3 w 111"/>
                  <a:gd name="T9" fmla="*/ 28 h 54"/>
                  <a:gd name="T10" fmla="*/ 45 w 111"/>
                  <a:gd name="T11" fmla="*/ 0 h 54"/>
                  <a:gd name="T12" fmla="*/ 110 w 111"/>
                  <a:gd name="T13" fmla="*/ 13 h 54"/>
                  <a:gd name="T14" fmla="*/ 111 w 111"/>
                  <a:gd name="T15" fmla="*/ 13 h 54"/>
                  <a:gd name="T16" fmla="*/ 110 w 111"/>
                  <a:gd name="T17" fmla="*/ 32 h 54"/>
                  <a:gd name="T18" fmla="*/ 3 w 111"/>
                  <a:gd name="T1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54">
                    <a:moveTo>
                      <a:pt x="44" y="6"/>
                    </a:moveTo>
                    <a:cubicBezTo>
                      <a:pt x="44" y="6"/>
                      <a:pt x="16" y="18"/>
                      <a:pt x="19" y="24"/>
                    </a:cubicBezTo>
                    <a:cubicBezTo>
                      <a:pt x="23" y="30"/>
                      <a:pt x="61" y="17"/>
                      <a:pt x="61" y="17"/>
                    </a:cubicBezTo>
                    <a:lnTo>
                      <a:pt x="44" y="6"/>
                    </a:lnTo>
                    <a:close/>
                    <a:moveTo>
                      <a:pt x="3" y="28"/>
                    </a:moveTo>
                    <a:cubicBezTo>
                      <a:pt x="5" y="13"/>
                      <a:pt x="45" y="0"/>
                      <a:pt x="45" y="0"/>
                    </a:cubicBezTo>
                    <a:cubicBezTo>
                      <a:pt x="45" y="0"/>
                      <a:pt x="82" y="20"/>
                      <a:pt x="110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22"/>
                      <a:pt x="111" y="29"/>
                      <a:pt x="110" y="32"/>
                    </a:cubicBezTo>
                    <a:cubicBezTo>
                      <a:pt x="106" y="54"/>
                      <a:pt x="0" y="43"/>
                      <a:pt x="3" y="28"/>
                    </a:cubicBezTo>
                    <a:close/>
                  </a:path>
                </a:pathLst>
              </a:custGeom>
              <a:solidFill>
                <a:srgbClr val="BC2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6" name="Freeform 227">
                <a:extLst>
                  <a:ext uri="{FF2B5EF4-FFF2-40B4-BE49-F238E27FC236}">
                    <a16:creationId xmlns:a16="http://schemas.microsoft.com/office/drawing/2014/main" id="{44F3CAFA-B494-406E-A329-5DC2492CA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825" y="6700838"/>
                <a:ext cx="127000" cy="68262"/>
              </a:xfrm>
              <a:custGeom>
                <a:avLst/>
                <a:gdLst>
                  <a:gd name="T0" fmla="*/ 45 w 45"/>
                  <a:gd name="T1" fmla="*/ 11 h 24"/>
                  <a:gd name="T2" fmla="*/ 3 w 45"/>
                  <a:gd name="T3" fmla="*/ 18 h 24"/>
                  <a:gd name="T4" fmla="*/ 28 w 45"/>
                  <a:gd name="T5" fmla="*/ 0 h 24"/>
                  <a:gd name="T6" fmla="*/ 45 w 45"/>
                  <a:gd name="T7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4">
                    <a:moveTo>
                      <a:pt x="45" y="11"/>
                    </a:moveTo>
                    <a:cubicBezTo>
                      <a:pt x="45" y="11"/>
                      <a:pt x="7" y="24"/>
                      <a:pt x="3" y="18"/>
                    </a:cubicBezTo>
                    <a:cubicBezTo>
                      <a:pt x="0" y="12"/>
                      <a:pt x="28" y="0"/>
                      <a:pt x="28" y="0"/>
                    </a:cubicBez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EBC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7" name="Freeform 228">
                <a:extLst>
                  <a:ext uri="{FF2B5EF4-FFF2-40B4-BE49-F238E27FC236}">
                    <a16:creationId xmlns:a16="http://schemas.microsoft.com/office/drawing/2014/main" id="{D6C181B3-1F9B-4E3B-89D4-C55FBA0AA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88" y="6561138"/>
                <a:ext cx="198438" cy="50800"/>
              </a:xfrm>
              <a:custGeom>
                <a:avLst/>
                <a:gdLst>
                  <a:gd name="T0" fmla="*/ 6 w 71"/>
                  <a:gd name="T1" fmla="*/ 6 h 18"/>
                  <a:gd name="T2" fmla="*/ 12 w 71"/>
                  <a:gd name="T3" fmla="*/ 7 h 18"/>
                  <a:gd name="T4" fmla="*/ 16 w 71"/>
                  <a:gd name="T5" fmla="*/ 11 h 18"/>
                  <a:gd name="T6" fmla="*/ 17 w 71"/>
                  <a:gd name="T7" fmla="*/ 16 h 18"/>
                  <a:gd name="T8" fmla="*/ 16 w 71"/>
                  <a:gd name="T9" fmla="*/ 12 h 18"/>
                  <a:gd name="T10" fmla="*/ 28 w 71"/>
                  <a:gd name="T11" fmla="*/ 4 h 18"/>
                  <a:gd name="T12" fmla="*/ 30 w 71"/>
                  <a:gd name="T13" fmla="*/ 4 h 18"/>
                  <a:gd name="T14" fmla="*/ 35 w 71"/>
                  <a:gd name="T15" fmla="*/ 5 h 18"/>
                  <a:gd name="T16" fmla="*/ 39 w 71"/>
                  <a:gd name="T17" fmla="*/ 7 h 18"/>
                  <a:gd name="T18" fmla="*/ 43 w 71"/>
                  <a:gd name="T19" fmla="*/ 11 h 18"/>
                  <a:gd name="T20" fmla="*/ 40 w 71"/>
                  <a:gd name="T21" fmla="*/ 13 h 18"/>
                  <a:gd name="T22" fmla="*/ 42 w 71"/>
                  <a:gd name="T23" fmla="*/ 9 h 18"/>
                  <a:gd name="T24" fmla="*/ 46 w 71"/>
                  <a:gd name="T25" fmla="*/ 4 h 18"/>
                  <a:gd name="T26" fmla="*/ 50 w 71"/>
                  <a:gd name="T27" fmla="*/ 2 h 18"/>
                  <a:gd name="T28" fmla="*/ 51 w 71"/>
                  <a:gd name="T29" fmla="*/ 2 h 18"/>
                  <a:gd name="T30" fmla="*/ 51 w 71"/>
                  <a:gd name="T31" fmla="*/ 2 h 18"/>
                  <a:gd name="T32" fmla="*/ 51 w 71"/>
                  <a:gd name="T33" fmla="*/ 2 h 18"/>
                  <a:gd name="T34" fmla="*/ 55 w 71"/>
                  <a:gd name="T35" fmla="*/ 2 h 18"/>
                  <a:gd name="T36" fmla="*/ 61 w 71"/>
                  <a:gd name="T37" fmla="*/ 6 h 18"/>
                  <a:gd name="T38" fmla="*/ 62 w 71"/>
                  <a:gd name="T39" fmla="*/ 13 h 18"/>
                  <a:gd name="T40" fmla="*/ 66 w 71"/>
                  <a:gd name="T41" fmla="*/ 3 h 18"/>
                  <a:gd name="T42" fmla="*/ 70 w 71"/>
                  <a:gd name="T43" fmla="*/ 0 h 18"/>
                  <a:gd name="T44" fmla="*/ 70 w 71"/>
                  <a:gd name="T45" fmla="*/ 2 h 18"/>
                  <a:gd name="T46" fmla="*/ 66 w 71"/>
                  <a:gd name="T47" fmla="*/ 7 h 18"/>
                  <a:gd name="T48" fmla="*/ 63 w 71"/>
                  <a:gd name="T49" fmla="*/ 15 h 18"/>
                  <a:gd name="T50" fmla="*/ 62 w 71"/>
                  <a:gd name="T51" fmla="*/ 14 h 18"/>
                  <a:gd name="T52" fmla="*/ 55 w 71"/>
                  <a:gd name="T53" fmla="*/ 6 h 18"/>
                  <a:gd name="T54" fmla="*/ 53 w 71"/>
                  <a:gd name="T55" fmla="*/ 6 h 18"/>
                  <a:gd name="T56" fmla="*/ 52 w 71"/>
                  <a:gd name="T57" fmla="*/ 6 h 18"/>
                  <a:gd name="T58" fmla="*/ 52 w 71"/>
                  <a:gd name="T59" fmla="*/ 6 h 18"/>
                  <a:gd name="T60" fmla="*/ 52 w 71"/>
                  <a:gd name="T61" fmla="*/ 6 h 18"/>
                  <a:gd name="T62" fmla="*/ 51 w 71"/>
                  <a:gd name="T63" fmla="*/ 6 h 18"/>
                  <a:gd name="T64" fmla="*/ 48 w 71"/>
                  <a:gd name="T65" fmla="*/ 7 h 18"/>
                  <a:gd name="T66" fmla="*/ 45 w 71"/>
                  <a:gd name="T67" fmla="*/ 11 h 18"/>
                  <a:gd name="T68" fmla="*/ 44 w 71"/>
                  <a:gd name="T69" fmla="*/ 14 h 18"/>
                  <a:gd name="T70" fmla="*/ 40 w 71"/>
                  <a:gd name="T71" fmla="*/ 14 h 18"/>
                  <a:gd name="T72" fmla="*/ 39 w 71"/>
                  <a:gd name="T73" fmla="*/ 13 h 18"/>
                  <a:gd name="T74" fmla="*/ 37 w 71"/>
                  <a:gd name="T75" fmla="*/ 10 h 18"/>
                  <a:gd name="T76" fmla="*/ 34 w 71"/>
                  <a:gd name="T77" fmla="*/ 8 h 18"/>
                  <a:gd name="T78" fmla="*/ 30 w 71"/>
                  <a:gd name="T79" fmla="*/ 8 h 18"/>
                  <a:gd name="T80" fmla="*/ 28 w 71"/>
                  <a:gd name="T81" fmla="*/ 8 h 18"/>
                  <a:gd name="T82" fmla="*/ 19 w 71"/>
                  <a:gd name="T83" fmla="*/ 13 h 18"/>
                  <a:gd name="T84" fmla="*/ 17 w 71"/>
                  <a:gd name="T85" fmla="*/ 17 h 18"/>
                  <a:gd name="T86" fmla="*/ 14 w 71"/>
                  <a:gd name="T87" fmla="*/ 17 h 18"/>
                  <a:gd name="T88" fmla="*/ 13 w 71"/>
                  <a:gd name="T89" fmla="*/ 12 h 18"/>
                  <a:gd name="T90" fmla="*/ 10 w 71"/>
                  <a:gd name="T91" fmla="*/ 9 h 18"/>
                  <a:gd name="T92" fmla="*/ 6 w 71"/>
                  <a:gd name="T93" fmla="*/ 9 h 18"/>
                  <a:gd name="T94" fmla="*/ 2 w 71"/>
                  <a:gd name="T95" fmla="*/ 10 h 18"/>
                  <a:gd name="T96" fmla="*/ 1 w 71"/>
                  <a:gd name="T9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" h="18">
                    <a:moveTo>
                      <a:pt x="1" y="8"/>
                    </a:moveTo>
                    <a:cubicBezTo>
                      <a:pt x="3" y="7"/>
                      <a:pt x="4" y="7"/>
                      <a:pt x="6" y="6"/>
                    </a:cubicBezTo>
                    <a:cubicBezTo>
                      <a:pt x="7" y="6"/>
                      <a:pt x="8" y="6"/>
                      <a:pt x="9" y="6"/>
                    </a:cubicBezTo>
                    <a:cubicBezTo>
                      <a:pt x="10" y="6"/>
                      <a:pt x="11" y="6"/>
                      <a:pt x="12" y="7"/>
                    </a:cubicBezTo>
                    <a:cubicBezTo>
                      <a:pt x="13" y="7"/>
                      <a:pt x="13" y="8"/>
                      <a:pt x="14" y="9"/>
                    </a:cubicBezTo>
                    <a:cubicBezTo>
                      <a:pt x="15" y="9"/>
                      <a:pt x="15" y="10"/>
                      <a:pt x="16" y="11"/>
                    </a:cubicBezTo>
                    <a:cubicBezTo>
                      <a:pt x="16" y="12"/>
                      <a:pt x="17" y="13"/>
                      <a:pt x="17" y="1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7" y="10"/>
                      <a:pt x="18" y="9"/>
                      <a:pt x="19" y="8"/>
                    </a:cubicBezTo>
                    <a:cubicBezTo>
                      <a:pt x="21" y="6"/>
                      <a:pt x="24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4"/>
                      <a:pt x="35" y="5"/>
                    </a:cubicBezTo>
                    <a:cubicBezTo>
                      <a:pt x="36" y="5"/>
                      <a:pt x="37" y="5"/>
                      <a:pt x="37" y="6"/>
                    </a:cubicBezTo>
                    <a:cubicBezTo>
                      <a:pt x="38" y="6"/>
                      <a:pt x="39" y="6"/>
                      <a:pt x="39" y="7"/>
                    </a:cubicBezTo>
                    <a:cubicBezTo>
                      <a:pt x="40" y="7"/>
                      <a:pt x="41" y="8"/>
                      <a:pt x="41" y="9"/>
                    </a:cubicBezTo>
                    <a:cubicBezTo>
                      <a:pt x="42" y="9"/>
                      <a:pt x="42" y="10"/>
                      <a:pt x="43" y="11"/>
                    </a:cubicBezTo>
                    <a:cubicBezTo>
                      <a:pt x="43" y="11"/>
                      <a:pt x="43" y="12"/>
                      <a:pt x="44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2"/>
                      <a:pt x="40" y="12"/>
                      <a:pt x="41" y="11"/>
                    </a:cubicBezTo>
                    <a:cubicBezTo>
                      <a:pt x="41" y="10"/>
                      <a:pt x="41" y="10"/>
                      <a:pt x="42" y="9"/>
                    </a:cubicBezTo>
                    <a:cubicBezTo>
                      <a:pt x="42" y="8"/>
                      <a:pt x="43" y="7"/>
                      <a:pt x="44" y="6"/>
                    </a:cubicBezTo>
                    <a:cubicBezTo>
                      <a:pt x="45" y="5"/>
                      <a:pt x="46" y="5"/>
                      <a:pt x="46" y="4"/>
                    </a:cubicBezTo>
                    <a:cubicBezTo>
                      <a:pt x="47" y="4"/>
                      <a:pt x="47" y="4"/>
                      <a:pt x="48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4" y="2"/>
                      <a:pt x="55" y="2"/>
                    </a:cubicBezTo>
                    <a:cubicBezTo>
                      <a:pt x="56" y="2"/>
                      <a:pt x="56" y="3"/>
                      <a:pt x="57" y="3"/>
                    </a:cubicBezTo>
                    <a:cubicBezTo>
                      <a:pt x="58" y="4"/>
                      <a:pt x="60" y="5"/>
                      <a:pt x="61" y="6"/>
                    </a:cubicBezTo>
                    <a:cubicBezTo>
                      <a:pt x="62" y="8"/>
                      <a:pt x="64" y="10"/>
                      <a:pt x="65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1"/>
                      <a:pt x="63" y="8"/>
                      <a:pt x="64" y="6"/>
                    </a:cubicBezTo>
                    <a:cubicBezTo>
                      <a:pt x="65" y="5"/>
                      <a:pt x="65" y="4"/>
                      <a:pt x="66" y="3"/>
                    </a:cubicBezTo>
                    <a:cubicBezTo>
                      <a:pt x="67" y="2"/>
                      <a:pt x="67" y="2"/>
                      <a:pt x="68" y="1"/>
                    </a:cubicBezTo>
                    <a:cubicBezTo>
                      <a:pt x="68" y="1"/>
                      <a:pt x="69" y="1"/>
                      <a:pt x="70" y="0"/>
                    </a:cubicBezTo>
                    <a:cubicBezTo>
                      <a:pt x="70" y="0"/>
                      <a:pt x="71" y="1"/>
                      <a:pt x="71" y="1"/>
                    </a:cubicBezTo>
                    <a:cubicBezTo>
                      <a:pt x="71" y="2"/>
                      <a:pt x="71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8" y="3"/>
                      <a:pt x="67" y="5"/>
                      <a:pt x="66" y="7"/>
                    </a:cubicBezTo>
                    <a:cubicBezTo>
                      <a:pt x="66" y="9"/>
                      <a:pt x="65" y="12"/>
                      <a:pt x="65" y="14"/>
                    </a:cubicBezTo>
                    <a:cubicBezTo>
                      <a:pt x="65" y="15"/>
                      <a:pt x="64" y="15"/>
                      <a:pt x="63" y="15"/>
                    </a:cubicBezTo>
                    <a:cubicBezTo>
                      <a:pt x="63" y="15"/>
                      <a:pt x="62" y="15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2"/>
                      <a:pt x="60" y="10"/>
                      <a:pt x="58" y="8"/>
                    </a:cubicBezTo>
                    <a:cubicBezTo>
                      <a:pt x="57" y="7"/>
                      <a:pt x="56" y="7"/>
                      <a:pt x="55" y="6"/>
                    </a:cubicBezTo>
                    <a:cubicBezTo>
                      <a:pt x="55" y="6"/>
                      <a:pt x="55" y="6"/>
                      <a:pt x="54" y="6"/>
                    </a:cubicBezTo>
                    <a:cubicBezTo>
                      <a:pt x="54" y="6"/>
                      <a:pt x="53" y="6"/>
                      <a:pt x="53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7"/>
                      <a:pt x="49" y="7"/>
                      <a:pt x="48" y="7"/>
                    </a:cubicBezTo>
                    <a:cubicBezTo>
                      <a:pt x="48" y="8"/>
                      <a:pt x="47" y="8"/>
                      <a:pt x="47" y="9"/>
                    </a:cubicBezTo>
                    <a:cubicBezTo>
                      <a:pt x="46" y="9"/>
                      <a:pt x="46" y="10"/>
                      <a:pt x="45" y="11"/>
                    </a:cubicBezTo>
                    <a:cubicBezTo>
                      <a:pt x="45" y="12"/>
                      <a:pt x="45" y="12"/>
                      <a:pt x="44" y="13"/>
                    </a:cubicBezTo>
                    <a:cubicBezTo>
                      <a:pt x="44" y="13"/>
                      <a:pt x="44" y="14"/>
                      <a:pt x="44" y="14"/>
                    </a:cubicBezTo>
                    <a:cubicBezTo>
                      <a:pt x="43" y="15"/>
                      <a:pt x="42" y="16"/>
                      <a:pt x="41" y="15"/>
                    </a:cubicBezTo>
                    <a:cubicBezTo>
                      <a:pt x="41" y="15"/>
                      <a:pt x="40" y="15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3"/>
                      <a:pt x="39" y="13"/>
                    </a:cubicBezTo>
                    <a:cubicBezTo>
                      <a:pt x="39" y="12"/>
                      <a:pt x="38" y="12"/>
                      <a:pt x="38" y="11"/>
                    </a:cubicBezTo>
                    <a:cubicBezTo>
                      <a:pt x="38" y="11"/>
                      <a:pt x="37" y="10"/>
                      <a:pt x="37" y="10"/>
                    </a:cubicBezTo>
                    <a:cubicBezTo>
                      <a:pt x="36" y="10"/>
                      <a:pt x="36" y="9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3" y="8"/>
                      <a:pt x="33" y="8"/>
                      <a:pt x="32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8"/>
                      <a:pt x="23" y="9"/>
                      <a:pt x="21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8" y="15"/>
                      <a:pt x="18" y="16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8"/>
                    </a:cubicBezTo>
                    <a:cubicBezTo>
                      <a:pt x="15" y="18"/>
                      <a:pt x="14" y="17"/>
                      <a:pt x="14" y="17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3" y="12"/>
                      <a:pt x="12" y="11"/>
                      <a:pt x="12" y="11"/>
                    </a:cubicBezTo>
                    <a:cubicBezTo>
                      <a:pt x="11" y="10"/>
                      <a:pt x="11" y="10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8" name="Freeform 229">
                <a:extLst>
                  <a:ext uri="{FF2B5EF4-FFF2-40B4-BE49-F238E27FC236}">
                    <a16:creationId xmlns:a16="http://schemas.microsoft.com/office/drawing/2014/main" id="{99E5EB06-6F85-46B5-894A-1593C94CA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150" y="6557963"/>
                <a:ext cx="198438" cy="44450"/>
              </a:xfrm>
              <a:custGeom>
                <a:avLst/>
                <a:gdLst>
                  <a:gd name="T0" fmla="*/ 65 w 71"/>
                  <a:gd name="T1" fmla="*/ 6 h 16"/>
                  <a:gd name="T2" fmla="*/ 61 w 71"/>
                  <a:gd name="T3" fmla="*/ 7 h 16"/>
                  <a:gd name="T4" fmla="*/ 59 w 71"/>
                  <a:gd name="T5" fmla="*/ 10 h 16"/>
                  <a:gd name="T6" fmla="*/ 58 w 71"/>
                  <a:gd name="T7" fmla="*/ 14 h 16"/>
                  <a:gd name="T8" fmla="*/ 55 w 71"/>
                  <a:gd name="T9" fmla="*/ 14 h 16"/>
                  <a:gd name="T10" fmla="*/ 53 w 71"/>
                  <a:gd name="T11" fmla="*/ 11 h 16"/>
                  <a:gd name="T12" fmla="*/ 44 w 71"/>
                  <a:gd name="T13" fmla="*/ 6 h 16"/>
                  <a:gd name="T14" fmla="*/ 42 w 71"/>
                  <a:gd name="T15" fmla="*/ 6 h 16"/>
                  <a:gd name="T16" fmla="*/ 38 w 71"/>
                  <a:gd name="T17" fmla="*/ 7 h 16"/>
                  <a:gd name="T18" fmla="*/ 35 w 71"/>
                  <a:gd name="T19" fmla="*/ 8 h 16"/>
                  <a:gd name="T20" fmla="*/ 33 w 71"/>
                  <a:gd name="T21" fmla="*/ 11 h 16"/>
                  <a:gd name="T22" fmla="*/ 32 w 71"/>
                  <a:gd name="T23" fmla="*/ 13 h 16"/>
                  <a:gd name="T24" fmla="*/ 28 w 71"/>
                  <a:gd name="T25" fmla="*/ 13 h 16"/>
                  <a:gd name="T26" fmla="*/ 27 w 71"/>
                  <a:gd name="T27" fmla="*/ 10 h 16"/>
                  <a:gd name="T28" fmla="*/ 23 w 71"/>
                  <a:gd name="T29" fmla="*/ 6 h 16"/>
                  <a:gd name="T30" fmla="*/ 20 w 71"/>
                  <a:gd name="T31" fmla="*/ 5 h 16"/>
                  <a:gd name="T32" fmla="*/ 20 w 71"/>
                  <a:gd name="T33" fmla="*/ 5 h 16"/>
                  <a:gd name="T34" fmla="*/ 20 w 71"/>
                  <a:gd name="T35" fmla="*/ 5 h 16"/>
                  <a:gd name="T36" fmla="*/ 18 w 71"/>
                  <a:gd name="T37" fmla="*/ 5 h 16"/>
                  <a:gd name="T38" fmla="*/ 14 w 71"/>
                  <a:gd name="T39" fmla="*/ 8 h 16"/>
                  <a:gd name="T40" fmla="*/ 10 w 71"/>
                  <a:gd name="T41" fmla="*/ 14 h 16"/>
                  <a:gd name="T42" fmla="*/ 7 w 71"/>
                  <a:gd name="T43" fmla="*/ 14 h 16"/>
                  <a:gd name="T44" fmla="*/ 1 w 71"/>
                  <a:gd name="T45" fmla="*/ 3 h 16"/>
                  <a:gd name="T46" fmla="*/ 0 w 71"/>
                  <a:gd name="T47" fmla="*/ 1 h 16"/>
                  <a:gd name="T48" fmla="*/ 4 w 71"/>
                  <a:gd name="T49" fmla="*/ 1 h 16"/>
                  <a:gd name="T50" fmla="*/ 8 w 71"/>
                  <a:gd name="T51" fmla="*/ 6 h 16"/>
                  <a:gd name="T52" fmla="*/ 7 w 71"/>
                  <a:gd name="T53" fmla="*/ 13 h 16"/>
                  <a:gd name="T54" fmla="*/ 14 w 71"/>
                  <a:gd name="T55" fmla="*/ 3 h 16"/>
                  <a:gd name="T56" fmla="*/ 19 w 71"/>
                  <a:gd name="T57" fmla="*/ 1 h 16"/>
                  <a:gd name="T58" fmla="*/ 20 w 71"/>
                  <a:gd name="T59" fmla="*/ 1 h 16"/>
                  <a:gd name="T60" fmla="*/ 21 w 71"/>
                  <a:gd name="T61" fmla="*/ 1 h 16"/>
                  <a:gd name="T62" fmla="*/ 23 w 71"/>
                  <a:gd name="T63" fmla="*/ 2 h 16"/>
                  <a:gd name="T64" fmla="*/ 27 w 71"/>
                  <a:gd name="T65" fmla="*/ 5 h 16"/>
                  <a:gd name="T66" fmla="*/ 31 w 71"/>
                  <a:gd name="T67" fmla="*/ 10 h 16"/>
                  <a:gd name="T68" fmla="*/ 28 w 71"/>
                  <a:gd name="T69" fmla="*/ 12 h 16"/>
                  <a:gd name="T70" fmla="*/ 31 w 71"/>
                  <a:gd name="T71" fmla="*/ 7 h 16"/>
                  <a:gd name="T72" fmla="*/ 34 w 71"/>
                  <a:gd name="T73" fmla="*/ 4 h 16"/>
                  <a:gd name="T74" fmla="*/ 39 w 71"/>
                  <a:gd name="T75" fmla="*/ 2 h 16"/>
                  <a:gd name="T76" fmla="*/ 43 w 71"/>
                  <a:gd name="T77" fmla="*/ 2 h 16"/>
                  <a:gd name="T78" fmla="*/ 53 w 71"/>
                  <a:gd name="T79" fmla="*/ 5 h 16"/>
                  <a:gd name="T80" fmla="*/ 58 w 71"/>
                  <a:gd name="T81" fmla="*/ 13 h 16"/>
                  <a:gd name="T82" fmla="*/ 55 w 71"/>
                  <a:gd name="T83" fmla="*/ 11 h 16"/>
                  <a:gd name="T84" fmla="*/ 58 w 71"/>
                  <a:gd name="T85" fmla="*/ 6 h 16"/>
                  <a:gd name="T86" fmla="*/ 63 w 71"/>
                  <a:gd name="T87" fmla="*/ 3 h 16"/>
                  <a:gd name="T88" fmla="*/ 71 w 71"/>
                  <a:gd name="T89" fmla="*/ 5 h 16"/>
                  <a:gd name="T90" fmla="*/ 70 w 71"/>
                  <a:gd name="T9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" h="16">
                    <a:moveTo>
                      <a:pt x="70" y="7"/>
                    </a:moveTo>
                    <a:cubicBezTo>
                      <a:pt x="68" y="6"/>
                      <a:pt x="67" y="6"/>
                      <a:pt x="65" y="6"/>
                    </a:cubicBezTo>
                    <a:cubicBezTo>
                      <a:pt x="65" y="6"/>
                      <a:pt x="64" y="6"/>
                      <a:pt x="63" y="6"/>
                    </a:cubicBezTo>
                    <a:cubicBezTo>
                      <a:pt x="63" y="6"/>
                      <a:pt x="62" y="6"/>
                      <a:pt x="61" y="7"/>
                    </a:cubicBezTo>
                    <a:cubicBezTo>
                      <a:pt x="61" y="7"/>
                      <a:pt x="60" y="7"/>
                      <a:pt x="60" y="8"/>
                    </a:cubicBezTo>
                    <a:cubicBezTo>
                      <a:pt x="60" y="8"/>
                      <a:pt x="59" y="9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5"/>
                      <a:pt x="57" y="16"/>
                      <a:pt x="56" y="15"/>
                    </a:cubicBezTo>
                    <a:cubicBezTo>
                      <a:pt x="55" y="15"/>
                      <a:pt x="55" y="15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4" y="13"/>
                      <a:pt x="54" y="12"/>
                      <a:pt x="53" y="11"/>
                    </a:cubicBezTo>
                    <a:cubicBezTo>
                      <a:pt x="52" y="10"/>
                      <a:pt x="51" y="9"/>
                      <a:pt x="50" y="8"/>
                    </a:cubicBezTo>
                    <a:cubicBezTo>
                      <a:pt x="48" y="6"/>
                      <a:pt x="46" y="6"/>
                      <a:pt x="44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8" y="7"/>
                    </a:cubicBezTo>
                    <a:cubicBezTo>
                      <a:pt x="38" y="7"/>
                      <a:pt x="37" y="7"/>
                      <a:pt x="36" y="7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9"/>
                      <a:pt x="34" y="9"/>
                      <a:pt x="34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2" y="12"/>
                      <a:pt x="32" y="12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4"/>
                      <a:pt x="31" y="14"/>
                      <a:pt x="30" y="14"/>
                    </a:cubicBezTo>
                    <a:cubicBezTo>
                      <a:pt x="29" y="14"/>
                      <a:pt x="28" y="13"/>
                      <a:pt x="28" y="13"/>
                    </a:cubicBezTo>
                    <a:cubicBezTo>
                      <a:pt x="28" y="12"/>
                      <a:pt x="28" y="12"/>
                      <a:pt x="28" y="11"/>
                    </a:cubicBezTo>
                    <a:cubicBezTo>
                      <a:pt x="27" y="11"/>
                      <a:pt x="27" y="10"/>
                      <a:pt x="27" y="10"/>
                    </a:cubicBezTo>
                    <a:cubicBezTo>
                      <a:pt x="26" y="9"/>
                      <a:pt x="26" y="8"/>
                      <a:pt x="25" y="7"/>
                    </a:cubicBezTo>
                    <a:cubicBezTo>
                      <a:pt x="24" y="7"/>
                      <a:pt x="24" y="7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5"/>
                      <a:pt x="16" y="6"/>
                    </a:cubicBezTo>
                    <a:cubicBezTo>
                      <a:pt x="15" y="6"/>
                      <a:pt x="15" y="7"/>
                      <a:pt x="14" y="8"/>
                    </a:cubicBezTo>
                    <a:cubicBezTo>
                      <a:pt x="12" y="9"/>
                      <a:pt x="11" y="12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9" y="15"/>
                      <a:pt x="8" y="15"/>
                    </a:cubicBezTo>
                    <a:cubicBezTo>
                      <a:pt x="8" y="15"/>
                      <a:pt x="7" y="14"/>
                      <a:pt x="7" y="14"/>
                    </a:cubicBezTo>
                    <a:cubicBezTo>
                      <a:pt x="7" y="11"/>
                      <a:pt x="6" y="9"/>
                      <a:pt x="5" y="7"/>
                    </a:cubicBezTo>
                    <a:cubicBezTo>
                      <a:pt x="4" y="5"/>
                      <a:pt x="3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6" y="4"/>
                      <a:pt x="7" y="5"/>
                      <a:pt x="8" y="6"/>
                    </a:cubicBezTo>
                    <a:cubicBezTo>
                      <a:pt x="9" y="8"/>
                      <a:pt x="10" y="11"/>
                      <a:pt x="10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0"/>
                      <a:pt x="9" y="8"/>
                      <a:pt x="11" y="6"/>
                    </a:cubicBezTo>
                    <a:cubicBezTo>
                      <a:pt x="12" y="4"/>
                      <a:pt x="13" y="3"/>
                      <a:pt x="14" y="3"/>
                    </a:cubicBezTo>
                    <a:cubicBezTo>
                      <a:pt x="15" y="2"/>
                      <a:pt x="16" y="2"/>
                      <a:pt x="17" y="2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6" y="4"/>
                      <a:pt x="27" y="4"/>
                      <a:pt x="27" y="5"/>
                    </a:cubicBezTo>
                    <a:cubicBezTo>
                      <a:pt x="28" y="5"/>
                      <a:pt x="29" y="7"/>
                      <a:pt x="30" y="8"/>
                    </a:cubicBezTo>
                    <a:cubicBezTo>
                      <a:pt x="30" y="8"/>
                      <a:pt x="31" y="9"/>
                      <a:pt x="31" y="10"/>
                    </a:cubicBezTo>
                    <a:cubicBezTo>
                      <a:pt x="32" y="10"/>
                      <a:pt x="32" y="11"/>
                      <a:pt x="32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1"/>
                      <a:pt x="29" y="10"/>
                      <a:pt x="29" y="9"/>
                    </a:cubicBezTo>
                    <a:cubicBezTo>
                      <a:pt x="30" y="9"/>
                      <a:pt x="30" y="8"/>
                      <a:pt x="31" y="7"/>
                    </a:cubicBezTo>
                    <a:cubicBezTo>
                      <a:pt x="31" y="7"/>
                      <a:pt x="32" y="6"/>
                      <a:pt x="32" y="5"/>
                    </a:cubicBezTo>
                    <a:cubicBezTo>
                      <a:pt x="33" y="5"/>
                      <a:pt x="34" y="4"/>
                      <a:pt x="34" y="4"/>
                    </a:cubicBezTo>
                    <a:cubicBezTo>
                      <a:pt x="35" y="4"/>
                      <a:pt x="36" y="3"/>
                      <a:pt x="37" y="3"/>
                    </a:cubicBezTo>
                    <a:cubicBezTo>
                      <a:pt x="38" y="3"/>
                      <a:pt x="38" y="2"/>
                      <a:pt x="39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7" y="2"/>
                      <a:pt x="50" y="3"/>
                      <a:pt x="53" y="5"/>
                    </a:cubicBezTo>
                    <a:cubicBezTo>
                      <a:pt x="54" y="6"/>
                      <a:pt x="55" y="8"/>
                      <a:pt x="56" y="9"/>
                    </a:cubicBezTo>
                    <a:cubicBezTo>
                      <a:pt x="57" y="10"/>
                      <a:pt x="57" y="12"/>
                      <a:pt x="58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0"/>
                      <a:pt x="56" y="9"/>
                      <a:pt x="56" y="8"/>
                    </a:cubicBezTo>
                    <a:cubicBezTo>
                      <a:pt x="56" y="8"/>
                      <a:pt x="57" y="7"/>
                      <a:pt x="58" y="6"/>
                    </a:cubicBezTo>
                    <a:cubicBezTo>
                      <a:pt x="58" y="5"/>
                      <a:pt x="59" y="4"/>
                      <a:pt x="60" y="4"/>
                    </a:cubicBezTo>
                    <a:cubicBezTo>
                      <a:pt x="61" y="4"/>
                      <a:pt x="62" y="3"/>
                      <a:pt x="63" y="3"/>
                    </a:cubicBezTo>
                    <a:cubicBezTo>
                      <a:pt x="64" y="3"/>
                      <a:pt x="65" y="3"/>
                      <a:pt x="66" y="3"/>
                    </a:cubicBezTo>
                    <a:cubicBezTo>
                      <a:pt x="67" y="3"/>
                      <a:pt x="69" y="4"/>
                      <a:pt x="71" y="5"/>
                    </a:cubicBezTo>
                    <a:cubicBezTo>
                      <a:pt x="71" y="5"/>
                      <a:pt x="71" y="6"/>
                      <a:pt x="71" y="6"/>
                    </a:cubicBezTo>
                    <a:cubicBezTo>
                      <a:pt x="71" y="7"/>
                      <a:pt x="70" y="7"/>
                      <a:pt x="70" y="7"/>
                    </a:cubicBezTo>
                    <a:close/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9" name="Freeform 230">
                <a:extLst>
                  <a:ext uri="{FF2B5EF4-FFF2-40B4-BE49-F238E27FC236}">
                    <a16:creationId xmlns:a16="http://schemas.microsoft.com/office/drawing/2014/main" id="{6AF46B6D-81B5-4642-95E3-938F03FFC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263" y="6238875"/>
                <a:ext cx="38100" cy="44450"/>
              </a:xfrm>
              <a:custGeom>
                <a:avLst/>
                <a:gdLst>
                  <a:gd name="T0" fmla="*/ 12 w 14"/>
                  <a:gd name="T1" fmla="*/ 0 h 16"/>
                  <a:gd name="T2" fmla="*/ 5 w 14"/>
                  <a:gd name="T3" fmla="*/ 6 h 16"/>
                  <a:gd name="T4" fmla="*/ 2 w 14"/>
                  <a:gd name="T5" fmla="*/ 10 h 16"/>
                  <a:gd name="T6" fmla="*/ 0 w 14"/>
                  <a:gd name="T7" fmla="*/ 14 h 16"/>
                  <a:gd name="T8" fmla="*/ 1 w 14"/>
                  <a:gd name="T9" fmla="*/ 16 h 16"/>
                  <a:gd name="T10" fmla="*/ 8 w 14"/>
                  <a:gd name="T11" fmla="*/ 11 h 16"/>
                  <a:gd name="T12" fmla="*/ 14 w 14"/>
                  <a:gd name="T13" fmla="*/ 1 h 16"/>
                  <a:gd name="T14" fmla="*/ 12 w 14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2" y="0"/>
                    </a:moveTo>
                    <a:cubicBezTo>
                      <a:pt x="9" y="0"/>
                      <a:pt x="7" y="3"/>
                      <a:pt x="5" y="6"/>
                    </a:cubicBezTo>
                    <a:cubicBezTo>
                      <a:pt x="4" y="7"/>
                      <a:pt x="3" y="8"/>
                      <a:pt x="2" y="10"/>
                    </a:cubicBezTo>
                    <a:cubicBezTo>
                      <a:pt x="2" y="11"/>
                      <a:pt x="1" y="13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4" y="15"/>
                      <a:pt x="6" y="14"/>
                      <a:pt x="8" y="11"/>
                    </a:cubicBezTo>
                    <a:cubicBezTo>
                      <a:pt x="11" y="8"/>
                      <a:pt x="13" y="5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D3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0" name="Freeform 231">
                <a:extLst>
                  <a:ext uri="{FF2B5EF4-FFF2-40B4-BE49-F238E27FC236}">
                    <a16:creationId xmlns:a16="http://schemas.microsoft.com/office/drawing/2014/main" id="{C2AFA95A-19CA-4CE0-B67E-958CE57D9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200" y="6265863"/>
                <a:ext cx="44450" cy="57150"/>
              </a:xfrm>
              <a:custGeom>
                <a:avLst/>
                <a:gdLst>
                  <a:gd name="T0" fmla="*/ 15 w 16"/>
                  <a:gd name="T1" fmla="*/ 2 h 20"/>
                  <a:gd name="T2" fmla="*/ 14 w 16"/>
                  <a:gd name="T3" fmla="*/ 1 h 20"/>
                  <a:gd name="T4" fmla="*/ 8 w 16"/>
                  <a:gd name="T5" fmla="*/ 6 h 20"/>
                  <a:gd name="T6" fmla="*/ 2 w 16"/>
                  <a:gd name="T7" fmla="*/ 15 h 20"/>
                  <a:gd name="T8" fmla="*/ 5 w 16"/>
                  <a:gd name="T9" fmla="*/ 17 h 20"/>
                  <a:gd name="T10" fmla="*/ 11 w 16"/>
                  <a:gd name="T11" fmla="*/ 10 h 20"/>
                  <a:gd name="T12" fmla="*/ 15 w 16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0">
                    <a:moveTo>
                      <a:pt x="15" y="2"/>
                    </a:moveTo>
                    <a:cubicBezTo>
                      <a:pt x="15" y="2"/>
                      <a:pt x="15" y="2"/>
                      <a:pt x="14" y="1"/>
                    </a:cubicBezTo>
                    <a:cubicBezTo>
                      <a:pt x="11" y="0"/>
                      <a:pt x="9" y="4"/>
                      <a:pt x="8" y="6"/>
                    </a:cubicBezTo>
                    <a:cubicBezTo>
                      <a:pt x="5" y="8"/>
                      <a:pt x="3" y="12"/>
                      <a:pt x="2" y="15"/>
                    </a:cubicBezTo>
                    <a:cubicBezTo>
                      <a:pt x="0" y="17"/>
                      <a:pt x="3" y="20"/>
                      <a:pt x="5" y="17"/>
                    </a:cubicBezTo>
                    <a:cubicBezTo>
                      <a:pt x="7" y="15"/>
                      <a:pt x="9" y="13"/>
                      <a:pt x="11" y="10"/>
                    </a:cubicBezTo>
                    <a:cubicBezTo>
                      <a:pt x="12" y="8"/>
                      <a:pt x="16" y="6"/>
                      <a:pt x="15" y="2"/>
                    </a:cubicBezTo>
                    <a:close/>
                  </a:path>
                </a:pathLst>
              </a:custGeom>
              <a:solidFill>
                <a:srgbClr val="D3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1" name="Freeform 232">
                <a:extLst>
                  <a:ext uri="{FF2B5EF4-FFF2-40B4-BE49-F238E27FC236}">
                    <a16:creationId xmlns:a16="http://schemas.microsoft.com/office/drawing/2014/main" id="{918B573F-BBAF-4109-B729-281661621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075" y="6224588"/>
                <a:ext cx="34925" cy="30162"/>
              </a:xfrm>
              <a:custGeom>
                <a:avLst/>
                <a:gdLst>
                  <a:gd name="T0" fmla="*/ 8 w 12"/>
                  <a:gd name="T1" fmla="*/ 1 h 11"/>
                  <a:gd name="T2" fmla="*/ 1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8 w 1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8" y="1"/>
                    </a:moveTo>
                    <a:cubicBezTo>
                      <a:pt x="5" y="2"/>
                      <a:pt x="3" y="4"/>
                      <a:pt x="1" y="7"/>
                    </a:cubicBezTo>
                    <a:cubicBezTo>
                      <a:pt x="0" y="9"/>
                      <a:pt x="2" y="11"/>
                      <a:pt x="4" y="10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D3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2" name="Freeform 233">
                <a:extLst>
                  <a:ext uri="{FF2B5EF4-FFF2-40B4-BE49-F238E27FC236}">
                    <a16:creationId xmlns:a16="http://schemas.microsoft.com/office/drawing/2014/main" id="{0D429911-681C-4542-812D-14F5AA3F0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6246813"/>
                <a:ext cx="47625" cy="47625"/>
              </a:xfrm>
              <a:custGeom>
                <a:avLst/>
                <a:gdLst>
                  <a:gd name="T0" fmla="*/ 13 w 17"/>
                  <a:gd name="T1" fmla="*/ 1 h 17"/>
                  <a:gd name="T2" fmla="*/ 5 w 17"/>
                  <a:gd name="T3" fmla="*/ 6 h 17"/>
                  <a:gd name="T4" fmla="*/ 10 w 17"/>
                  <a:gd name="T5" fmla="*/ 15 h 17"/>
                  <a:gd name="T6" fmla="*/ 17 w 17"/>
                  <a:gd name="T7" fmla="*/ 4 h 17"/>
                  <a:gd name="T8" fmla="*/ 13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1"/>
                    </a:moveTo>
                    <a:cubicBezTo>
                      <a:pt x="10" y="3"/>
                      <a:pt x="8" y="5"/>
                      <a:pt x="5" y="6"/>
                    </a:cubicBezTo>
                    <a:cubicBezTo>
                      <a:pt x="0" y="8"/>
                      <a:pt x="4" y="17"/>
                      <a:pt x="10" y="15"/>
                    </a:cubicBezTo>
                    <a:cubicBezTo>
                      <a:pt x="13" y="13"/>
                      <a:pt x="17" y="9"/>
                      <a:pt x="17" y="4"/>
                    </a:cubicBezTo>
                    <a:cubicBezTo>
                      <a:pt x="17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D3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3" name="Freeform 234">
                <a:extLst>
                  <a:ext uri="{FF2B5EF4-FFF2-40B4-BE49-F238E27FC236}">
                    <a16:creationId xmlns:a16="http://schemas.microsoft.com/office/drawing/2014/main" id="{2672627B-D7D7-4FD4-A529-BFCFBA939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" y="5438775"/>
                <a:ext cx="157163" cy="69850"/>
              </a:xfrm>
              <a:custGeom>
                <a:avLst/>
                <a:gdLst>
                  <a:gd name="T0" fmla="*/ 6 w 56"/>
                  <a:gd name="T1" fmla="*/ 14 h 25"/>
                  <a:gd name="T2" fmla="*/ 56 w 56"/>
                  <a:gd name="T3" fmla="*/ 0 h 25"/>
                  <a:gd name="T4" fmla="*/ 8 w 56"/>
                  <a:gd name="T5" fmla="*/ 25 h 25"/>
                  <a:gd name="T6" fmla="*/ 8 w 56"/>
                  <a:gd name="T7" fmla="*/ 24 h 25"/>
                  <a:gd name="T8" fmla="*/ 6 w 5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">
                    <a:moveTo>
                      <a:pt x="6" y="14"/>
                    </a:moveTo>
                    <a:cubicBezTo>
                      <a:pt x="10" y="11"/>
                      <a:pt x="44" y="6"/>
                      <a:pt x="56" y="0"/>
                    </a:cubicBezTo>
                    <a:cubicBezTo>
                      <a:pt x="33" y="16"/>
                      <a:pt x="17" y="21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0" y="18"/>
                      <a:pt x="6" y="14"/>
                    </a:cubicBezTo>
                    <a:close/>
                  </a:path>
                </a:pathLst>
              </a:custGeom>
              <a:solidFill>
                <a:srgbClr val="F0B8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4" name="Freeform 235">
                <a:extLst>
                  <a:ext uri="{FF2B5EF4-FFF2-40B4-BE49-F238E27FC236}">
                    <a16:creationId xmlns:a16="http://schemas.microsoft.com/office/drawing/2014/main" id="{36D5C8BF-BD02-4CB8-A451-33F8B703D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938" y="3713163"/>
                <a:ext cx="617538" cy="1038225"/>
              </a:xfrm>
              <a:custGeom>
                <a:avLst/>
                <a:gdLst>
                  <a:gd name="T0" fmla="*/ 19 w 220"/>
                  <a:gd name="T1" fmla="*/ 370 h 370"/>
                  <a:gd name="T2" fmla="*/ 0 w 220"/>
                  <a:gd name="T3" fmla="*/ 285 h 370"/>
                  <a:gd name="T4" fmla="*/ 63 w 220"/>
                  <a:gd name="T5" fmla="*/ 257 h 370"/>
                  <a:gd name="T6" fmla="*/ 127 w 220"/>
                  <a:gd name="T7" fmla="*/ 101 h 370"/>
                  <a:gd name="T8" fmla="*/ 104 w 220"/>
                  <a:gd name="T9" fmla="*/ 59 h 370"/>
                  <a:gd name="T10" fmla="*/ 129 w 220"/>
                  <a:gd name="T11" fmla="*/ 71 h 370"/>
                  <a:gd name="T12" fmla="*/ 142 w 220"/>
                  <a:gd name="T13" fmla="*/ 0 h 370"/>
                  <a:gd name="T14" fmla="*/ 151 w 220"/>
                  <a:gd name="T15" fmla="*/ 54 h 370"/>
                  <a:gd name="T16" fmla="*/ 183 w 220"/>
                  <a:gd name="T17" fmla="*/ 5 h 370"/>
                  <a:gd name="T18" fmla="*/ 177 w 220"/>
                  <a:gd name="T19" fmla="*/ 60 h 370"/>
                  <a:gd name="T20" fmla="*/ 213 w 220"/>
                  <a:gd name="T21" fmla="*/ 30 h 370"/>
                  <a:gd name="T22" fmla="*/ 197 w 220"/>
                  <a:gd name="T23" fmla="*/ 73 h 370"/>
                  <a:gd name="T24" fmla="*/ 186 w 220"/>
                  <a:gd name="T25" fmla="*/ 115 h 370"/>
                  <a:gd name="T26" fmla="*/ 58 w 220"/>
                  <a:gd name="T27" fmla="*/ 364 h 370"/>
                  <a:gd name="T28" fmla="*/ 19 w 220"/>
                  <a:gd name="T29" fmla="*/ 370 h 370"/>
                  <a:gd name="T30" fmla="*/ 19 w 220"/>
                  <a:gd name="T3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0" h="370">
                    <a:moveTo>
                      <a:pt x="19" y="370"/>
                    </a:moveTo>
                    <a:cubicBezTo>
                      <a:pt x="17" y="342"/>
                      <a:pt x="8" y="306"/>
                      <a:pt x="0" y="285"/>
                    </a:cubicBezTo>
                    <a:cubicBezTo>
                      <a:pt x="0" y="285"/>
                      <a:pt x="31" y="281"/>
                      <a:pt x="63" y="257"/>
                    </a:cubicBezTo>
                    <a:cubicBezTo>
                      <a:pt x="95" y="232"/>
                      <a:pt x="127" y="186"/>
                      <a:pt x="127" y="101"/>
                    </a:cubicBezTo>
                    <a:cubicBezTo>
                      <a:pt x="127" y="101"/>
                      <a:pt x="96" y="75"/>
                      <a:pt x="104" y="59"/>
                    </a:cubicBezTo>
                    <a:cubicBezTo>
                      <a:pt x="112" y="42"/>
                      <a:pt x="129" y="71"/>
                      <a:pt x="129" y="71"/>
                    </a:cubicBezTo>
                    <a:cubicBezTo>
                      <a:pt x="129" y="71"/>
                      <a:pt x="129" y="0"/>
                      <a:pt x="142" y="0"/>
                    </a:cubicBezTo>
                    <a:cubicBezTo>
                      <a:pt x="155" y="0"/>
                      <a:pt x="151" y="54"/>
                      <a:pt x="151" y="54"/>
                    </a:cubicBezTo>
                    <a:cubicBezTo>
                      <a:pt x="151" y="54"/>
                      <a:pt x="172" y="5"/>
                      <a:pt x="183" y="5"/>
                    </a:cubicBezTo>
                    <a:cubicBezTo>
                      <a:pt x="194" y="6"/>
                      <a:pt x="177" y="60"/>
                      <a:pt x="177" y="60"/>
                    </a:cubicBezTo>
                    <a:cubicBezTo>
                      <a:pt x="177" y="60"/>
                      <a:pt x="205" y="23"/>
                      <a:pt x="213" y="30"/>
                    </a:cubicBezTo>
                    <a:cubicBezTo>
                      <a:pt x="220" y="36"/>
                      <a:pt x="197" y="73"/>
                      <a:pt x="197" y="73"/>
                    </a:cubicBezTo>
                    <a:cubicBezTo>
                      <a:pt x="197" y="73"/>
                      <a:pt x="211" y="95"/>
                      <a:pt x="186" y="115"/>
                    </a:cubicBezTo>
                    <a:cubicBezTo>
                      <a:pt x="186" y="115"/>
                      <a:pt x="191" y="326"/>
                      <a:pt x="58" y="364"/>
                    </a:cubicBezTo>
                    <a:cubicBezTo>
                      <a:pt x="46" y="368"/>
                      <a:pt x="33" y="370"/>
                      <a:pt x="19" y="370"/>
                    </a:cubicBezTo>
                    <a:cubicBezTo>
                      <a:pt x="19" y="370"/>
                      <a:pt x="19" y="370"/>
                      <a:pt x="19" y="370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5" name="Freeform 236">
                <a:extLst>
                  <a:ext uri="{FF2B5EF4-FFF2-40B4-BE49-F238E27FC236}">
                    <a16:creationId xmlns:a16="http://schemas.microsoft.com/office/drawing/2014/main" id="{E822EBB4-9594-4CD4-A0A0-FB3C3D799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4863" y="4057650"/>
                <a:ext cx="360363" cy="676275"/>
              </a:xfrm>
              <a:custGeom>
                <a:avLst/>
                <a:gdLst>
                  <a:gd name="T0" fmla="*/ 1 w 128"/>
                  <a:gd name="T1" fmla="*/ 241 h 241"/>
                  <a:gd name="T2" fmla="*/ 0 w 128"/>
                  <a:gd name="T3" fmla="*/ 241 h 241"/>
                  <a:gd name="T4" fmla="*/ 1 w 128"/>
                  <a:gd name="T5" fmla="*/ 241 h 241"/>
                  <a:gd name="T6" fmla="*/ 1 w 128"/>
                  <a:gd name="T7" fmla="*/ 241 h 241"/>
                  <a:gd name="T8" fmla="*/ 1 w 128"/>
                  <a:gd name="T9" fmla="*/ 241 h 241"/>
                  <a:gd name="T10" fmla="*/ 1 w 128"/>
                  <a:gd name="T11" fmla="*/ 241 h 241"/>
                  <a:gd name="T12" fmla="*/ 1 w 128"/>
                  <a:gd name="T13" fmla="*/ 241 h 241"/>
                  <a:gd name="T14" fmla="*/ 1 w 128"/>
                  <a:gd name="T15" fmla="*/ 241 h 241"/>
                  <a:gd name="T16" fmla="*/ 1 w 128"/>
                  <a:gd name="T17" fmla="*/ 241 h 241"/>
                  <a:gd name="T18" fmla="*/ 1 w 128"/>
                  <a:gd name="T19" fmla="*/ 241 h 241"/>
                  <a:gd name="T20" fmla="*/ 1 w 128"/>
                  <a:gd name="T21" fmla="*/ 241 h 241"/>
                  <a:gd name="T22" fmla="*/ 1 w 128"/>
                  <a:gd name="T23" fmla="*/ 241 h 241"/>
                  <a:gd name="T24" fmla="*/ 1 w 128"/>
                  <a:gd name="T25" fmla="*/ 241 h 241"/>
                  <a:gd name="T26" fmla="*/ 1 w 128"/>
                  <a:gd name="T27" fmla="*/ 241 h 241"/>
                  <a:gd name="T28" fmla="*/ 1 w 128"/>
                  <a:gd name="T29" fmla="*/ 241 h 241"/>
                  <a:gd name="T30" fmla="*/ 2 w 128"/>
                  <a:gd name="T31" fmla="*/ 241 h 241"/>
                  <a:gd name="T32" fmla="*/ 1 w 128"/>
                  <a:gd name="T33" fmla="*/ 241 h 241"/>
                  <a:gd name="T34" fmla="*/ 2 w 128"/>
                  <a:gd name="T35" fmla="*/ 241 h 241"/>
                  <a:gd name="T36" fmla="*/ 2 w 128"/>
                  <a:gd name="T37" fmla="*/ 241 h 241"/>
                  <a:gd name="T38" fmla="*/ 2 w 128"/>
                  <a:gd name="T39" fmla="*/ 241 h 241"/>
                  <a:gd name="T40" fmla="*/ 2 w 128"/>
                  <a:gd name="T41" fmla="*/ 241 h 241"/>
                  <a:gd name="T42" fmla="*/ 2 w 128"/>
                  <a:gd name="T43" fmla="*/ 241 h 241"/>
                  <a:gd name="T44" fmla="*/ 2 w 128"/>
                  <a:gd name="T45" fmla="*/ 241 h 241"/>
                  <a:gd name="T46" fmla="*/ 2 w 128"/>
                  <a:gd name="T47" fmla="*/ 241 h 241"/>
                  <a:gd name="T48" fmla="*/ 2 w 128"/>
                  <a:gd name="T49" fmla="*/ 241 h 241"/>
                  <a:gd name="T50" fmla="*/ 2 w 128"/>
                  <a:gd name="T51" fmla="*/ 241 h 241"/>
                  <a:gd name="T52" fmla="*/ 2 w 128"/>
                  <a:gd name="T53" fmla="*/ 241 h 241"/>
                  <a:gd name="T54" fmla="*/ 2 w 128"/>
                  <a:gd name="T55" fmla="*/ 240 h 241"/>
                  <a:gd name="T56" fmla="*/ 2 w 128"/>
                  <a:gd name="T57" fmla="*/ 241 h 241"/>
                  <a:gd name="T58" fmla="*/ 2 w 128"/>
                  <a:gd name="T59" fmla="*/ 240 h 241"/>
                  <a:gd name="T60" fmla="*/ 3 w 128"/>
                  <a:gd name="T61" fmla="*/ 240 h 241"/>
                  <a:gd name="T62" fmla="*/ 2 w 128"/>
                  <a:gd name="T63" fmla="*/ 240 h 241"/>
                  <a:gd name="T64" fmla="*/ 3 w 128"/>
                  <a:gd name="T65" fmla="*/ 240 h 241"/>
                  <a:gd name="T66" fmla="*/ 3 w 128"/>
                  <a:gd name="T67" fmla="*/ 240 h 241"/>
                  <a:gd name="T68" fmla="*/ 3 w 128"/>
                  <a:gd name="T69" fmla="*/ 240 h 241"/>
                  <a:gd name="T70" fmla="*/ 3 w 128"/>
                  <a:gd name="T71" fmla="*/ 240 h 241"/>
                  <a:gd name="T72" fmla="*/ 3 w 128"/>
                  <a:gd name="T73" fmla="*/ 240 h 241"/>
                  <a:gd name="T74" fmla="*/ 3 w 128"/>
                  <a:gd name="T75" fmla="*/ 240 h 241"/>
                  <a:gd name="T76" fmla="*/ 3 w 128"/>
                  <a:gd name="T77" fmla="*/ 240 h 241"/>
                  <a:gd name="T78" fmla="*/ 3 w 128"/>
                  <a:gd name="T79" fmla="*/ 240 h 241"/>
                  <a:gd name="T80" fmla="*/ 3 w 128"/>
                  <a:gd name="T81" fmla="*/ 240 h 241"/>
                  <a:gd name="T82" fmla="*/ 3 w 128"/>
                  <a:gd name="T83" fmla="*/ 240 h 241"/>
                  <a:gd name="T84" fmla="*/ 4 w 128"/>
                  <a:gd name="T85" fmla="*/ 240 h 241"/>
                  <a:gd name="T86" fmla="*/ 4 w 128"/>
                  <a:gd name="T87" fmla="*/ 240 h 241"/>
                  <a:gd name="T88" fmla="*/ 4 w 128"/>
                  <a:gd name="T89" fmla="*/ 240 h 241"/>
                  <a:gd name="T90" fmla="*/ 4 w 128"/>
                  <a:gd name="T91" fmla="*/ 240 h 241"/>
                  <a:gd name="T92" fmla="*/ 4 w 128"/>
                  <a:gd name="T93" fmla="*/ 240 h 241"/>
                  <a:gd name="T94" fmla="*/ 4 w 128"/>
                  <a:gd name="T95" fmla="*/ 240 h 241"/>
                  <a:gd name="T96" fmla="*/ 128 w 128"/>
                  <a:gd name="T97" fmla="*/ 0 h 241"/>
                  <a:gd name="T98" fmla="*/ 4 w 128"/>
                  <a:gd name="T99" fmla="*/ 240 h 241"/>
                  <a:gd name="T100" fmla="*/ 128 w 128"/>
                  <a:gd name="T10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241">
                    <a:moveTo>
                      <a:pt x="1" y="241"/>
                    </a:moveTo>
                    <a:cubicBezTo>
                      <a:pt x="1" y="241"/>
                      <a:pt x="0" y="241"/>
                      <a:pt x="0" y="241"/>
                    </a:cubicBezTo>
                    <a:cubicBezTo>
                      <a:pt x="0" y="241"/>
                      <a:pt x="1" y="241"/>
                      <a:pt x="1" y="241"/>
                    </a:cubicBezTo>
                    <a:moveTo>
                      <a:pt x="1" y="241"/>
                    </a:moveTo>
                    <a:cubicBezTo>
                      <a:pt x="1" y="241"/>
                      <a:pt x="1" y="241"/>
                      <a:pt x="1" y="241"/>
                    </a:cubicBezTo>
                    <a:cubicBezTo>
                      <a:pt x="1" y="241"/>
                      <a:pt x="1" y="241"/>
                      <a:pt x="1" y="241"/>
                    </a:cubicBezTo>
                    <a:moveTo>
                      <a:pt x="1" y="241"/>
                    </a:moveTo>
                    <a:cubicBezTo>
                      <a:pt x="1" y="241"/>
                      <a:pt x="1" y="241"/>
                      <a:pt x="1" y="241"/>
                    </a:cubicBezTo>
                    <a:cubicBezTo>
                      <a:pt x="1" y="241"/>
                      <a:pt x="1" y="241"/>
                      <a:pt x="1" y="241"/>
                    </a:cubicBezTo>
                    <a:moveTo>
                      <a:pt x="1" y="241"/>
                    </a:moveTo>
                    <a:cubicBezTo>
                      <a:pt x="1" y="241"/>
                      <a:pt x="1" y="241"/>
                      <a:pt x="1" y="241"/>
                    </a:cubicBezTo>
                    <a:cubicBezTo>
                      <a:pt x="1" y="241"/>
                      <a:pt x="1" y="241"/>
                      <a:pt x="1" y="241"/>
                    </a:cubicBezTo>
                    <a:moveTo>
                      <a:pt x="1" y="241"/>
                    </a:moveTo>
                    <a:cubicBezTo>
                      <a:pt x="1" y="241"/>
                      <a:pt x="1" y="241"/>
                      <a:pt x="1" y="241"/>
                    </a:cubicBezTo>
                    <a:cubicBezTo>
                      <a:pt x="1" y="241"/>
                      <a:pt x="1" y="241"/>
                      <a:pt x="1" y="241"/>
                    </a:cubicBezTo>
                    <a:moveTo>
                      <a:pt x="2" y="241"/>
                    </a:moveTo>
                    <a:cubicBezTo>
                      <a:pt x="1" y="241"/>
                      <a:pt x="1" y="241"/>
                      <a:pt x="1" y="241"/>
                    </a:cubicBezTo>
                    <a:cubicBezTo>
                      <a:pt x="1" y="241"/>
                      <a:pt x="1" y="241"/>
                      <a:pt x="2" y="241"/>
                    </a:cubicBezTo>
                    <a:moveTo>
                      <a:pt x="2" y="241"/>
                    </a:moveTo>
                    <a:cubicBezTo>
                      <a:pt x="2" y="241"/>
                      <a:pt x="2" y="241"/>
                      <a:pt x="2" y="241"/>
                    </a:cubicBezTo>
                    <a:cubicBezTo>
                      <a:pt x="2" y="241"/>
                      <a:pt x="2" y="241"/>
                      <a:pt x="2" y="241"/>
                    </a:cubicBezTo>
                    <a:moveTo>
                      <a:pt x="2" y="241"/>
                    </a:moveTo>
                    <a:cubicBezTo>
                      <a:pt x="2" y="241"/>
                      <a:pt x="2" y="241"/>
                      <a:pt x="2" y="241"/>
                    </a:cubicBezTo>
                    <a:cubicBezTo>
                      <a:pt x="2" y="241"/>
                      <a:pt x="2" y="241"/>
                      <a:pt x="2" y="241"/>
                    </a:cubicBezTo>
                    <a:moveTo>
                      <a:pt x="2" y="241"/>
                    </a:moveTo>
                    <a:cubicBezTo>
                      <a:pt x="2" y="241"/>
                      <a:pt x="2" y="241"/>
                      <a:pt x="2" y="241"/>
                    </a:cubicBezTo>
                    <a:cubicBezTo>
                      <a:pt x="2" y="241"/>
                      <a:pt x="2" y="241"/>
                      <a:pt x="2" y="241"/>
                    </a:cubicBezTo>
                    <a:moveTo>
                      <a:pt x="2" y="240"/>
                    </a:moveTo>
                    <a:cubicBezTo>
                      <a:pt x="2" y="240"/>
                      <a:pt x="2" y="241"/>
                      <a:pt x="2" y="241"/>
                    </a:cubicBezTo>
                    <a:cubicBezTo>
                      <a:pt x="2" y="241"/>
                      <a:pt x="2" y="240"/>
                      <a:pt x="2" y="240"/>
                    </a:cubicBezTo>
                    <a:moveTo>
                      <a:pt x="3" y="240"/>
                    </a:moveTo>
                    <a:cubicBezTo>
                      <a:pt x="3" y="240"/>
                      <a:pt x="3" y="240"/>
                      <a:pt x="2" y="240"/>
                    </a:cubicBezTo>
                    <a:cubicBezTo>
                      <a:pt x="3" y="240"/>
                      <a:pt x="3" y="240"/>
                      <a:pt x="3" y="240"/>
                    </a:cubicBezTo>
                    <a:moveTo>
                      <a:pt x="3" y="240"/>
                    </a:move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3" y="240"/>
                      <a:pt x="3" y="240"/>
                    </a:cubicBezTo>
                    <a:moveTo>
                      <a:pt x="3" y="240"/>
                    </a:move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3" y="240"/>
                      <a:pt x="3" y="240"/>
                    </a:cubicBezTo>
                    <a:moveTo>
                      <a:pt x="3" y="240"/>
                    </a:move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3" y="240"/>
                      <a:pt x="3" y="240"/>
                    </a:cubicBezTo>
                    <a:moveTo>
                      <a:pt x="4" y="240"/>
                    </a:moveTo>
                    <a:cubicBezTo>
                      <a:pt x="4" y="240"/>
                      <a:pt x="4" y="240"/>
                      <a:pt x="4" y="240"/>
                    </a:cubicBezTo>
                    <a:cubicBezTo>
                      <a:pt x="4" y="240"/>
                      <a:pt x="4" y="240"/>
                      <a:pt x="4" y="240"/>
                    </a:cubicBezTo>
                    <a:moveTo>
                      <a:pt x="4" y="240"/>
                    </a:moveTo>
                    <a:cubicBezTo>
                      <a:pt x="4" y="240"/>
                      <a:pt x="4" y="240"/>
                      <a:pt x="4" y="240"/>
                    </a:cubicBezTo>
                    <a:cubicBezTo>
                      <a:pt x="4" y="240"/>
                      <a:pt x="4" y="240"/>
                      <a:pt x="4" y="240"/>
                    </a:cubicBezTo>
                    <a:moveTo>
                      <a:pt x="128" y="0"/>
                    </a:moveTo>
                    <a:cubicBezTo>
                      <a:pt x="127" y="38"/>
                      <a:pt x="118" y="204"/>
                      <a:pt x="4" y="240"/>
                    </a:cubicBezTo>
                    <a:cubicBezTo>
                      <a:pt x="118" y="204"/>
                      <a:pt x="127" y="38"/>
                      <a:pt x="128" y="0"/>
                    </a:cubicBezTo>
                  </a:path>
                </a:pathLst>
              </a:custGeom>
              <a:solidFill>
                <a:srgbClr val="EF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6" name="Freeform 237">
                <a:extLst>
                  <a:ext uri="{FF2B5EF4-FFF2-40B4-BE49-F238E27FC236}">
                    <a16:creationId xmlns:a16="http://schemas.microsoft.com/office/drawing/2014/main" id="{33789C69-35D3-4520-91D7-A9AA44A6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150" y="4035425"/>
                <a:ext cx="473075" cy="715962"/>
              </a:xfrm>
              <a:custGeom>
                <a:avLst/>
                <a:gdLst>
                  <a:gd name="T0" fmla="*/ 165 w 168"/>
                  <a:gd name="T1" fmla="*/ 0 h 255"/>
                  <a:gd name="T2" fmla="*/ 1 w 168"/>
                  <a:gd name="T3" fmla="*/ 248 h 255"/>
                  <a:gd name="T4" fmla="*/ 0 w 168"/>
                  <a:gd name="T5" fmla="*/ 248 h 255"/>
                  <a:gd name="T6" fmla="*/ 1 w 168"/>
                  <a:gd name="T7" fmla="*/ 255 h 255"/>
                  <a:gd name="T8" fmla="*/ 1 w 168"/>
                  <a:gd name="T9" fmla="*/ 255 h 255"/>
                  <a:gd name="T10" fmla="*/ 1 w 168"/>
                  <a:gd name="T11" fmla="*/ 255 h 255"/>
                  <a:gd name="T12" fmla="*/ 40 w 168"/>
                  <a:gd name="T13" fmla="*/ 249 h 255"/>
                  <a:gd name="T14" fmla="*/ 40 w 168"/>
                  <a:gd name="T15" fmla="*/ 249 h 255"/>
                  <a:gd name="T16" fmla="*/ 40 w 168"/>
                  <a:gd name="T17" fmla="*/ 249 h 255"/>
                  <a:gd name="T18" fmla="*/ 40 w 168"/>
                  <a:gd name="T19" fmla="*/ 249 h 255"/>
                  <a:gd name="T20" fmla="*/ 40 w 168"/>
                  <a:gd name="T21" fmla="*/ 249 h 255"/>
                  <a:gd name="T22" fmla="*/ 40 w 168"/>
                  <a:gd name="T23" fmla="*/ 249 h 255"/>
                  <a:gd name="T24" fmla="*/ 41 w 168"/>
                  <a:gd name="T25" fmla="*/ 249 h 255"/>
                  <a:gd name="T26" fmla="*/ 41 w 168"/>
                  <a:gd name="T27" fmla="*/ 249 h 255"/>
                  <a:gd name="T28" fmla="*/ 41 w 168"/>
                  <a:gd name="T29" fmla="*/ 249 h 255"/>
                  <a:gd name="T30" fmla="*/ 41 w 168"/>
                  <a:gd name="T31" fmla="*/ 249 h 255"/>
                  <a:gd name="T32" fmla="*/ 41 w 168"/>
                  <a:gd name="T33" fmla="*/ 249 h 255"/>
                  <a:gd name="T34" fmla="*/ 41 w 168"/>
                  <a:gd name="T35" fmla="*/ 249 h 255"/>
                  <a:gd name="T36" fmla="*/ 41 w 168"/>
                  <a:gd name="T37" fmla="*/ 249 h 255"/>
                  <a:gd name="T38" fmla="*/ 41 w 168"/>
                  <a:gd name="T39" fmla="*/ 249 h 255"/>
                  <a:gd name="T40" fmla="*/ 41 w 168"/>
                  <a:gd name="T41" fmla="*/ 249 h 255"/>
                  <a:gd name="T42" fmla="*/ 41 w 168"/>
                  <a:gd name="T43" fmla="*/ 249 h 255"/>
                  <a:gd name="T44" fmla="*/ 42 w 168"/>
                  <a:gd name="T45" fmla="*/ 249 h 255"/>
                  <a:gd name="T46" fmla="*/ 42 w 168"/>
                  <a:gd name="T47" fmla="*/ 249 h 255"/>
                  <a:gd name="T48" fmla="*/ 42 w 168"/>
                  <a:gd name="T49" fmla="*/ 249 h 255"/>
                  <a:gd name="T50" fmla="*/ 42 w 168"/>
                  <a:gd name="T51" fmla="*/ 249 h 255"/>
                  <a:gd name="T52" fmla="*/ 42 w 168"/>
                  <a:gd name="T53" fmla="*/ 249 h 255"/>
                  <a:gd name="T54" fmla="*/ 42 w 168"/>
                  <a:gd name="T55" fmla="*/ 249 h 255"/>
                  <a:gd name="T56" fmla="*/ 42 w 168"/>
                  <a:gd name="T57" fmla="*/ 249 h 255"/>
                  <a:gd name="T58" fmla="*/ 42 w 168"/>
                  <a:gd name="T59" fmla="*/ 249 h 255"/>
                  <a:gd name="T60" fmla="*/ 42 w 168"/>
                  <a:gd name="T61" fmla="*/ 248 h 255"/>
                  <a:gd name="T62" fmla="*/ 42 w 168"/>
                  <a:gd name="T63" fmla="*/ 248 h 255"/>
                  <a:gd name="T64" fmla="*/ 43 w 168"/>
                  <a:gd name="T65" fmla="*/ 248 h 255"/>
                  <a:gd name="T66" fmla="*/ 43 w 168"/>
                  <a:gd name="T67" fmla="*/ 248 h 255"/>
                  <a:gd name="T68" fmla="*/ 43 w 168"/>
                  <a:gd name="T69" fmla="*/ 248 h 255"/>
                  <a:gd name="T70" fmla="*/ 43 w 168"/>
                  <a:gd name="T71" fmla="*/ 248 h 255"/>
                  <a:gd name="T72" fmla="*/ 43 w 168"/>
                  <a:gd name="T73" fmla="*/ 248 h 255"/>
                  <a:gd name="T74" fmla="*/ 43 w 168"/>
                  <a:gd name="T75" fmla="*/ 248 h 255"/>
                  <a:gd name="T76" fmla="*/ 43 w 168"/>
                  <a:gd name="T77" fmla="*/ 248 h 255"/>
                  <a:gd name="T78" fmla="*/ 44 w 168"/>
                  <a:gd name="T79" fmla="*/ 248 h 255"/>
                  <a:gd name="T80" fmla="*/ 44 w 168"/>
                  <a:gd name="T81" fmla="*/ 248 h 255"/>
                  <a:gd name="T82" fmla="*/ 44 w 168"/>
                  <a:gd name="T83" fmla="*/ 248 h 255"/>
                  <a:gd name="T84" fmla="*/ 44 w 168"/>
                  <a:gd name="T85" fmla="*/ 248 h 255"/>
                  <a:gd name="T86" fmla="*/ 44 w 168"/>
                  <a:gd name="T87" fmla="*/ 248 h 255"/>
                  <a:gd name="T88" fmla="*/ 168 w 168"/>
                  <a:gd name="T89" fmla="*/ 8 h 255"/>
                  <a:gd name="T90" fmla="*/ 168 w 168"/>
                  <a:gd name="T91" fmla="*/ 4 h 255"/>
                  <a:gd name="T92" fmla="*/ 165 w 168"/>
                  <a:gd name="T9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255">
                    <a:moveTo>
                      <a:pt x="165" y="0"/>
                    </a:moveTo>
                    <a:cubicBezTo>
                      <a:pt x="158" y="95"/>
                      <a:pt x="112" y="248"/>
                      <a:pt x="1" y="248"/>
                    </a:cubicBezTo>
                    <a:cubicBezTo>
                      <a:pt x="1" y="248"/>
                      <a:pt x="1" y="248"/>
                      <a:pt x="0" y="248"/>
                    </a:cubicBezTo>
                    <a:cubicBezTo>
                      <a:pt x="0" y="250"/>
                      <a:pt x="1" y="253"/>
                      <a:pt x="1" y="255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15" y="255"/>
                      <a:pt x="28" y="253"/>
                      <a:pt x="40" y="24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40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1" y="249"/>
                    </a:cubicBezTo>
                    <a:cubicBezTo>
                      <a:pt x="41" y="249"/>
                      <a:pt x="41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48"/>
                      <a:pt x="42" y="248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4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158" y="212"/>
                      <a:pt x="167" y="46"/>
                      <a:pt x="168" y="8"/>
                    </a:cubicBezTo>
                    <a:cubicBezTo>
                      <a:pt x="168" y="6"/>
                      <a:pt x="168" y="5"/>
                      <a:pt x="168" y="4"/>
                    </a:cubicBezTo>
                    <a:cubicBezTo>
                      <a:pt x="165" y="4"/>
                      <a:pt x="165" y="3"/>
                      <a:pt x="165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7" name="Freeform 238">
                <a:extLst>
                  <a:ext uri="{FF2B5EF4-FFF2-40B4-BE49-F238E27FC236}">
                    <a16:creationId xmlns:a16="http://schemas.microsoft.com/office/drawing/2014/main" id="{6E932172-55AE-42CF-9EC2-E2DD815A9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938" y="3713163"/>
                <a:ext cx="617538" cy="1020762"/>
              </a:xfrm>
              <a:custGeom>
                <a:avLst/>
                <a:gdLst>
                  <a:gd name="T0" fmla="*/ 213 w 220"/>
                  <a:gd name="T1" fmla="*/ 30 h 364"/>
                  <a:gd name="T2" fmla="*/ 177 w 220"/>
                  <a:gd name="T3" fmla="*/ 60 h 364"/>
                  <a:gd name="T4" fmla="*/ 183 w 220"/>
                  <a:gd name="T5" fmla="*/ 5 h 364"/>
                  <a:gd name="T6" fmla="*/ 151 w 220"/>
                  <a:gd name="T7" fmla="*/ 54 h 364"/>
                  <a:gd name="T8" fmla="*/ 142 w 220"/>
                  <a:gd name="T9" fmla="*/ 0 h 364"/>
                  <a:gd name="T10" fmla="*/ 129 w 220"/>
                  <a:gd name="T11" fmla="*/ 71 h 364"/>
                  <a:gd name="T12" fmla="*/ 104 w 220"/>
                  <a:gd name="T13" fmla="*/ 59 h 364"/>
                  <a:gd name="T14" fmla="*/ 127 w 220"/>
                  <a:gd name="T15" fmla="*/ 101 h 364"/>
                  <a:gd name="T16" fmla="*/ 63 w 220"/>
                  <a:gd name="T17" fmla="*/ 257 h 364"/>
                  <a:gd name="T18" fmla="*/ 0 w 220"/>
                  <a:gd name="T19" fmla="*/ 285 h 364"/>
                  <a:gd name="T20" fmla="*/ 18 w 220"/>
                  <a:gd name="T21" fmla="*/ 363 h 364"/>
                  <a:gd name="T22" fmla="*/ 183 w 220"/>
                  <a:gd name="T23" fmla="*/ 115 h 364"/>
                  <a:gd name="T24" fmla="*/ 186 w 220"/>
                  <a:gd name="T25" fmla="*/ 119 h 364"/>
                  <a:gd name="T26" fmla="*/ 186 w 220"/>
                  <a:gd name="T27" fmla="*/ 115 h 364"/>
                  <a:gd name="T28" fmla="*/ 197 w 220"/>
                  <a:gd name="T29" fmla="*/ 73 h 364"/>
                  <a:gd name="T30" fmla="*/ 213 w 220"/>
                  <a:gd name="T31" fmla="*/ 3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0" h="364">
                    <a:moveTo>
                      <a:pt x="213" y="30"/>
                    </a:moveTo>
                    <a:cubicBezTo>
                      <a:pt x="205" y="23"/>
                      <a:pt x="177" y="60"/>
                      <a:pt x="177" y="60"/>
                    </a:cubicBezTo>
                    <a:cubicBezTo>
                      <a:pt x="177" y="60"/>
                      <a:pt x="194" y="6"/>
                      <a:pt x="183" y="5"/>
                    </a:cubicBezTo>
                    <a:cubicBezTo>
                      <a:pt x="172" y="5"/>
                      <a:pt x="151" y="54"/>
                      <a:pt x="151" y="54"/>
                    </a:cubicBezTo>
                    <a:cubicBezTo>
                      <a:pt x="151" y="54"/>
                      <a:pt x="155" y="0"/>
                      <a:pt x="142" y="0"/>
                    </a:cubicBezTo>
                    <a:cubicBezTo>
                      <a:pt x="129" y="0"/>
                      <a:pt x="129" y="71"/>
                      <a:pt x="129" y="71"/>
                    </a:cubicBezTo>
                    <a:cubicBezTo>
                      <a:pt x="129" y="71"/>
                      <a:pt x="112" y="42"/>
                      <a:pt x="104" y="59"/>
                    </a:cubicBezTo>
                    <a:cubicBezTo>
                      <a:pt x="96" y="75"/>
                      <a:pt x="127" y="101"/>
                      <a:pt x="127" y="101"/>
                    </a:cubicBezTo>
                    <a:cubicBezTo>
                      <a:pt x="127" y="186"/>
                      <a:pt x="95" y="232"/>
                      <a:pt x="63" y="257"/>
                    </a:cubicBezTo>
                    <a:cubicBezTo>
                      <a:pt x="31" y="281"/>
                      <a:pt x="0" y="285"/>
                      <a:pt x="0" y="285"/>
                    </a:cubicBezTo>
                    <a:cubicBezTo>
                      <a:pt x="7" y="304"/>
                      <a:pt x="15" y="336"/>
                      <a:pt x="18" y="363"/>
                    </a:cubicBezTo>
                    <a:cubicBezTo>
                      <a:pt x="130" y="364"/>
                      <a:pt x="176" y="210"/>
                      <a:pt x="183" y="115"/>
                    </a:cubicBezTo>
                    <a:cubicBezTo>
                      <a:pt x="183" y="118"/>
                      <a:pt x="183" y="119"/>
                      <a:pt x="186" y="119"/>
                    </a:cubicBezTo>
                    <a:cubicBezTo>
                      <a:pt x="186" y="116"/>
                      <a:pt x="186" y="115"/>
                      <a:pt x="186" y="115"/>
                    </a:cubicBezTo>
                    <a:cubicBezTo>
                      <a:pt x="211" y="95"/>
                      <a:pt x="197" y="73"/>
                      <a:pt x="197" y="73"/>
                    </a:cubicBezTo>
                    <a:cubicBezTo>
                      <a:pt x="197" y="73"/>
                      <a:pt x="220" y="36"/>
                      <a:pt x="213" y="30"/>
                    </a:cubicBezTo>
                    <a:close/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8" name="Freeform 239">
                <a:extLst>
                  <a:ext uri="{FF2B5EF4-FFF2-40B4-BE49-F238E27FC236}">
                    <a16:creationId xmlns:a16="http://schemas.microsoft.com/office/drawing/2014/main" id="{F1C5030A-0649-4913-9733-6F058C3A5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538" y="4733925"/>
                <a:ext cx="314325" cy="712787"/>
              </a:xfrm>
              <a:custGeom>
                <a:avLst/>
                <a:gdLst>
                  <a:gd name="T0" fmla="*/ 0 w 112"/>
                  <a:gd name="T1" fmla="*/ 38 h 254"/>
                  <a:gd name="T2" fmla="*/ 58 w 112"/>
                  <a:gd name="T3" fmla="*/ 38 h 254"/>
                  <a:gd name="T4" fmla="*/ 72 w 112"/>
                  <a:gd name="T5" fmla="*/ 33 h 254"/>
                  <a:gd name="T6" fmla="*/ 73 w 112"/>
                  <a:gd name="T7" fmla="*/ 6 h 254"/>
                  <a:gd name="T8" fmla="*/ 73 w 112"/>
                  <a:gd name="T9" fmla="*/ 6 h 254"/>
                  <a:gd name="T10" fmla="*/ 112 w 112"/>
                  <a:gd name="T11" fmla="*/ 0 h 254"/>
                  <a:gd name="T12" fmla="*/ 78 w 112"/>
                  <a:gd name="T13" fmla="*/ 252 h 254"/>
                  <a:gd name="T14" fmla="*/ 75 w 112"/>
                  <a:gd name="T15" fmla="*/ 254 h 254"/>
                  <a:gd name="T16" fmla="*/ 45 w 112"/>
                  <a:gd name="T17" fmla="*/ 177 h 254"/>
                  <a:gd name="T18" fmla="*/ 0 w 112"/>
                  <a:gd name="T19" fmla="*/ 38 h 254"/>
                  <a:gd name="T20" fmla="*/ 0 w 112"/>
                  <a:gd name="T21" fmla="*/ 3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254">
                    <a:moveTo>
                      <a:pt x="0" y="38"/>
                    </a:moveTo>
                    <a:cubicBezTo>
                      <a:pt x="0" y="38"/>
                      <a:pt x="38" y="41"/>
                      <a:pt x="58" y="38"/>
                    </a:cubicBezTo>
                    <a:cubicBezTo>
                      <a:pt x="66" y="37"/>
                      <a:pt x="71" y="36"/>
                      <a:pt x="72" y="33"/>
                    </a:cubicBezTo>
                    <a:cubicBezTo>
                      <a:pt x="73" y="26"/>
                      <a:pt x="74" y="17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7" y="6"/>
                      <a:pt x="100" y="4"/>
                      <a:pt x="112" y="0"/>
                    </a:cubicBezTo>
                    <a:cubicBezTo>
                      <a:pt x="106" y="86"/>
                      <a:pt x="94" y="173"/>
                      <a:pt x="78" y="252"/>
                    </a:cubicBezTo>
                    <a:cubicBezTo>
                      <a:pt x="75" y="254"/>
                      <a:pt x="75" y="254"/>
                      <a:pt x="75" y="254"/>
                    </a:cubicBezTo>
                    <a:cubicBezTo>
                      <a:pt x="66" y="233"/>
                      <a:pt x="56" y="208"/>
                      <a:pt x="45" y="177"/>
                    </a:cubicBezTo>
                    <a:cubicBezTo>
                      <a:pt x="24" y="113"/>
                      <a:pt x="10" y="6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4F2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9" name="Freeform 240">
                <a:extLst>
                  <a:ext uri="{FF2B5EF4-FFF2-40B4-BE49-F238E27FC236}">
                    <a16:creationId xmlns:a16="http://schemas.microsoft.com/office/drawing/2014/main" id="{7E5897A2-E662-4B3A-971D-819812AC3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225" y="3929063"/>
                <a:ext cx="207963" cy="285750"/>
              </a:xfrm>
              <a:custGeom>
                <a:avLst/>
                <a:gdLst>
                  <a:gd name="T0" fmla="*/ 48 w 74"/>
                  <a:gd name="T1" fmla="*/ 6 h 102"/>
                  <a:gd name="T2" fmla="*/ 0 w 74"/>
                  <a:gd name="T3" fmla="*/ 84 h 102"/>
                  <a:gd name="T4" fmla="*/ 0 w 74"/>
                  <a:gd name="T5" fmla="*/ 84 h 102"/>
                  <a:gd name="T6" fmla="*/ 11 w 74"/>
                  <a:gd name="T7" fmla="*/ 19 h 102"/>
                  <a:gd name="T8" fmla="*/ 21 w 74"/>
                  <a:gd name="T9" fmla="*/ 7 h 102"/>
                  <a:gd name="T10" fmla="*/ 48 w 74"/>
                  <a:gd name="T11" fmla="*/ 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02">
                    <a:moveTo>
                      <a:pt x="48" y="6"/>
                    </a:moveTo>
                    <a:cubicBezTo>
                      <a:pt x="74" y="19"/>
                      <a:pt x="57" y="10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7" y="62"/>
                      <a:pt x="10" y="39"/>
                      <a:pt x="11" y="19"/>
                    </a:cubicBezTo>
                    <a:cubicBezTo>
                      <a:pt x="13" y="16"/>
                      <a:pt x="16" y="11"/>
                      <a:pt x="21" y="7"/>
                    </a:cubicBezTo>
                    <a:cubicBezTo>
                      <a:pt x="27" y="2"/>
                      <a:pt x="36" y="0"/>
                      <a:pt x="48" y="6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0" name="Freeform 241">
                <a:extLst>
                  <a:ext uri="{FF2B5EF4-FFF2-40B4-BE49-F238E27FC236}">
                    <a16:creationId xmlns:a16="http://schemas.microsoft.com/office/drawing/2014/main" id="{B3F1CD54-62F6-49EA-A1B9-4F39EF36C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675" y="4464050"/>
                <a:ext cx="123825" cy="376237"/>
              </a:xfrm>
              <a:custGeom>
                <a:avLst/>
                <a:gdLst>
                  <a:gd name="T0" fmla="*/ 0 w 44"/>
                  <a:gd name="T1" fmla="*/ 0 h 134"/>
                  <a:gd name="T2" fmla="*/ 13 w 44"/>
                  <a:gd name="T3" fmla="*/ 0 h 134"/>
                  <a:gd name="T4" fmla="*/ 24 w 44"/>
                  <a:gd name="T5" fmla="*/ 17 h 134"/>
                  <a:gd name="T6" fmla="*/ 43 w 44"/>
                  <a:gd name="T7" fmla="*/ 102 h 134"/>
                  <a:gd name="T8" fmla="*/ 42 w 44"/>
                  <a:gd name="T9" fmla="*/ 129 h 134"/>
                  <a:gd name="T10" fmla="*/ 28 w 44"/>
                  <a:gd name="T11" fmla="*/ 134 h 134"/>
                  <a:gd name="T12" fmla="*/ 0 w 44"/>
                  <a:gd name="T13" fmla="*/ 2 h 134"/>
                  <a:gd name="T14" fmla="*/ 0 w 44"/>
                  <a:gd name="T1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34">
                    <a:moveTo>
                      <a:pt x="0" y="0"/>
                    </a:moveTo>
                    <a:cubicBezTo>
                      <a:pt x="4" y="0"/>
                      <a:pt x="8" y="0"/>
                      <a:pt x="13" y="0"/>
                    </a:cubicBezTo>
                    <a:cubicBezTo>
                      <a:pt x="15" y="0"/>
                      <a:pt x="19" y="6"/>
                      <a:pt x="24" y="17"/>
                    </a:cubicBezTo>
                    <a:cubicBezTo>
                      <a:pt x="32" y="38"/>
                      <a:pt x="41" y="74"/>
                      <a:pt x="43" y="102"/>
                    </a:cubicBezTo>
                    <a:cubicBezTo>
                      <a:pt x="44" y="113"/>
                      <a:pt x="43" y="122"/>
                      <a:pt x="42" y="129"/>
                    </a:cubicBezTo>
                    <a:cubicBezTo>
                      <a:pt x="41" y="132"/>
                      <a:pt x="36" y="133"/>
                      <a:pt x="28" y="134"/>
                    </a:cubicBezTo>
                    <a:cubicBezTo>
                      <a:pt x="26" y="70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1" name="Freeform 242">
                <a:extLst>
                  <a:ext uri="{FF2B5EF4-FFF2-40B4-BE49-F238E27FC236}">
                    <a16:creationId xmlns:a16="http://schemas.microsoft.com/office/drawing/2014/main" id="{EFCF8843-CF94-460F-A06F-2442DAC1A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3648075"/>
                <a:ext cx="623888" cy="877887"/>
              </a:xfrm>
              <a:custGeom>
                <a:avLst/>
                <a:gdLst>
                  <a:gd name="T0" fmla="*/ 198 w 222"/>
                  <a:gd name="T1" fmla="*/ 0 h 313"/>
                  <a:gd name="T2" fmla="*/ 220 w 222"/>
                  <a:gd name="T3" fmla="*/ 280 h 313"/>
                  <a:gd name="T4" fmla="*/ 157 w 222"/>
                  <a:gd name="T5" fmla="*/ 308 h 313"/>
                  <a:gd name="T6" fmla="*/ 146 w 222"/>
                  <a:gd name="T7" fmla="*/ 291 h 313"/>
                  <a:gd name="T8" fmla="*/ 133 w 222"/>
                  <a:gd name="T9" fmla="*/ 291 h 313"/>
                  <a:gd name="T10" fmla="*/ 5 w 222"/>
                  <a:gd name="T11" fmla="*/ 313 h 313"/>
                  <a:gd name="T12" fmla="*/ 3 w 222"/>
                  <a:gd name="T13" fmla="*/ 313 h 313"/>
                  <a:gd name="T14" fmla="*/ 0 w 222"/>
                  <a:gd name="T15" fmla="*/ 274 h 313"/>
                  <a:gd name="T16" fmla="*/ 99 w 222"/>
                  <a:gd name="T17" fmla="*/ 225 h 313"/>
                  <a:gd name="T18" fmla="*/ 117 w 222"/>
                  <a:gd name="T19" fmla="*/ 184 h 313"/>
                  <a:gd name="T20" fmla="*/ 117 w 222"/>
                  <a:gd name="T21" fmla="*/ 184 h 313"/>
                  <a:gd name="T22" fmla="*/ 165 w 222"/>
                  <a:gd name="T23" fmla="*/ 106 h 313"/>
                  <a:gd name="T24" fmla="*/ 138 w 222"/>
                  <a:gd name="T25" fmla="*/ 107 h 313"/>
                  <a:gd name="T26" fmla="*/ 137 w 222"/>
                  <a:gd name="T27" fmla="*/ 106 h 313"/>
                  <a:gd name="T28" fmla="*/ 148 w 222"/>
                  <a:gd name="T29" fmla="*/ 30 h 313"/>
                  <a:gd name="T30" fmla="*/ 148 w 222"/>
                  <a:gd name="T31" fmla="*/ 28 h 313"/>
                  <a:gd name="T32" fmla="*/ 191 w 222"/>
                  <a:gd name="T33" fmla="*/ 3 h 313"/>
                  <a:gd name="T34" fmla="*/ 191 w 222"/>
                  <a:gd name="T35" fmla="*/ 2 h 313"/>
                  <a:gd name="T36" fmla="*/ 198 w 222"/>
                  <a:gd name="T3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313">
                    <a:moveTo>
                      <a:pt x="198" y="0"/>
                    </a:moveTo>
                    <a:cubicBezTo>
                      <a:pt x="215" y="80"/>
                      <a:pt x="222" y="177"/>
                      <a:pt x="220" y="280"/>
                    </a:cubicBezTo>
                    <a:cubicBezTo>
                      <a:pt x="188" y="304"/>
                      <a:pt x="157" y="308"/>
                      <a:pt x="157" y="308"/>
                    </a:cubicBezTo>
                    <a:cubicBezTo>
                      <a:pt x="152" y="297"/>
                      <a:pt x="148" y="291"/>
                      <a:pt x="146" y="291"/>
                    </a:cubicBezTo>
                    <a:cubicBezTo>
                      <a:pt x="141" y="291"/>
                      <a:pt x="137" y="291"/>
                      <a:pt x="133" y="291"/>
                    </a:cubicBezTo>
                    <a:cubicBezTo>
                      <a:pt x="59" y="294"/>
                      <a:pt x="5" y="313"/>
                      <a:pt x="5" y="313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44" y="269"/>
                      <a:pt x="83" y="253"/>
                      <a:pt x="99" y="225"/>
                    </a:cubicBezTo>
                    <a:cubicBezTo>
                      <a:pt x="107" y="212"/>
                      <a:pt x="113" y="198"/>
                      <a:pt x="117" y="184"/>
                    </a:cubicBezTo>
                    <a:cubicBezTo>
                      <a:pt x="117" y="184"/>
                      <a:pt x="117" y="184"/>
                      <a:pt x="117" y="184"/>
                    </a:cubicBezTo>
                    <a:cubicBezTo>
                      <a:pt x="174" y="202"/>
                      <a:pt x="191" y="119"/>
                      <a:pt x="165" y="106"/>
                    </a:cubicBezTo>
                    <a:cubicBezTo>
                      <a:pt x="153" y="100"/>
                      <a:pt x="144" y="102"/>
                      <a:pt x="138" y="107"/>
                    </a:cubicBezTo>
                    <a:cubicBezTo>
                      <a:pt x="137" y="106"/>
                      <a:pt x="137" y="106"/>
                      <a:pt x="137" y="106"/>
                    </a:cubicBezTo>
                    <a:cubicBezTo>
                      <a:pt x="143" y="79"/>
                      <a:pt x="146" y="54"/>
                      <a:pt x="148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73" y="35"/>
                      <a:pt x="195" y="22"/>
                      <a:pt x="191" y="3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8" y="0"/>
                      <a:pt x="198" y="0"/>
                      <a:pt x="198" y="0"/>
                    </a:cubicBezTo>
                  </a:path>
                </a:pathLst>
              </a:custGeom>
              <a:solidFill>
                <a:srgbClr val="4F2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2" name="Freeform 243">
                <a:extLst>
                  <a:ext uri="{FF2B5EF4-FFF2-40B4-BE49-F238E27FC236}">
                    <a16:creationId xmlns:a16="http://schemas.microsoft.com/office/drawing/2014/main" id="{F49A319D-13D9-4915-9354-530F22925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513" y="3703638"/>
                <a:ext cx="73025" cy="277812"/>
              </a:xfrm>
              <a:custGeom>
                <a:avLst/>
                <a:gdLst>
                  <a:gd name="T0" fmla="*/ 16 w 26"/>
                  <a:gd name="T1" fmla="*/ 87 h 99"/>
                  <a:gd name="T2" fmla="*/ 6 w 26"/>
                  <a:gd name="T3" fmla="*/ 99 h 99"/>
                  <a:gd name="T4" fmla="*/ 4 w 26"/>
                  <a:gd name="T5" fmla="*/ 19 h 99"/>
                  <a:gd name="T6" fmla="*/ 0 w 26"/>
                  <a:gd name="T7" fmla="*/ 19 h 99"/>
                  <a:gd name="T8" fmla="*/ 9 w 26"/>
                  <a:gd name="T9" fmla="*/ 0 h 99"/>
                  <a:gd name="T10" fmla="*/ 26 w 26"/>
                  <a:gd name="T11" fmla="*/ 8 h 99"/>
                  <a:gd name="T12" fmla="*/ 26 w 26"/>
                  <a:gd name="T13" fmla="*/ 10 h 99"/>
                  <a:gd name="T14" fmla="*/ 15 w 26"/>
                  <a:gd name="T15" fmla="*/ 86 h 99"/>
                  <a:gd name="T16" fmla="*/ 16 w 26"/>
                  <a:gd name="T17" fmla="*/ 8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99">
                    <a:moveTo>
                      <a:pt x="16" y="87"/>
                    </a:moveTo>
                    <a:cubicBezTo>
                      <a:pt x="11" y="91"/>
                      <a:pt x="8" y="96"/>
                      <a:pt x="6" y="99"/>
                    </a:cubicBezTo>
                    <a:cubicBezTo>
                      <a:pt x="10" y="55"/>
                      <a:pt x="4" y="19"/>
                      <a:pt x="4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6" y="13"/>
                      <a:pt x="9" y="7"/>
                      <a:pt x="9" y="0"/>
                    </a:cubicBezTo>
                    <a:cubicBezTo>
                      <a:pt x="15" y="4"/>
                      <a:pt x="21" y="6"/>
                      <a:pt x="26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34"/>
                      <a:pt x="21" y="59"/>
                      <a:pt x="15" y="86"/>
                    </a:cubicBezTo>
                    <a:cubicBezTo>
                      <a:pt x="16" y="87"/>
                      <a:pt x="16" y="87"/>
                      <a:pt x="16" y="87"/>
                    </a:cubicBezTo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3" name="Freeform 244">
                <a:extLst>
                  <a:ext uri="{FF2B5EF4-FFF2-40B4-BE49-F238E27FC236}">
                    <a16:creationId xmlns:a16="http://schemas.microsoft.com/office/drawing/2014/main" id="{D0BE8B0F-E015-4206-AC41-E0A61E023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225" y="4021138"/>
                <a:ext cx="168275" cy="149225"/>
              </a:xfrm>
              <a:custGeom>
                <a:avLst/>
                <a:gdLst>
                  <a:gd name="T0" fmla="*/ 16 w 60"/>
                  <a:gd name="T1" fmla="*/ 53 h 53"/>
                  <a:gd name="T2" fmla="*/ 16 w 60"/>
                  <a:gd name="T3" fmla="*/ 53 h 53"/>
                  <a:gd name="T4" fmla="*/ 17 w 60"/>
                  <a:gd name="T5" fmla="*/ 53 h 53"/>
                  <a:gd name="T6" fmla="*/ 16 w 60"/>
                  <a:gd name="T7" fmla="*/ 53 h 53"/>
                  <a:gd name="T8" fmla="*/ 17 w 60"/>
                  <a:gd name="T9" fmla="*/ 53 h 53"/>
                  <a:gd name="T10" fmla="*/ 17 w 60"/>
                  <a:gd name="T11" fmla="*/ 53 h 53"/>
                  <a:gd name="T12" fmla="*/ 17 w 60"/>
                  <a:gd name="T13" fmla="*/ 53 h 53"/>
                  <a:gd name="T14" fmla="*/ 17 w 60"/>
                  <a:gd name="T15" fmla="*/ 53 h 53"/>
                  <a:gd name="T16" fmla="*/ 18 w 60"/>
                  <a:gd name="T17" fmla="*/ 53 h 53"/>
                  <a:gd name="T18" fmla="*/ 18 w 60"/>
                  <a:gd name="T19" fmla="*/ 53 h 53"/>
                  <a:gd name="T20" fmla="*/ 18 w 60"/>
                  <a:gd name="T21" fmla="*/ 53 h 53"/>
                  <a:gd name="T22" fmla="*/ 18 w 60"/>
                  <a:gd name="T23" fmla="*/ 53 h 53"/>
                  <a:gd name="T24" fmla="*/ 18 w 60"/>
                  <a:gd name="T25" fmla="*/ 53 h 53"/>
                  <a:gd name="T26" fmla="*/ 18 w 60"/>
                  <a:gd name="T27" fmla="*/ 53 h 53"/>
                  <a:gd name="T28" fmla="*/ 18 w 60"/>
                  <a:gd name="T29" fmla="*/ 53 h 53"/>
                  <a:gd name="T30" fmla="*/ 19 w 60"/>
                  <a:gd name="T31" fmla="*/ 53 h 53"/>
                  <a:gd name="T32" fmla="*/ 19 w 60"/>
                  <a:gd name="T33" fmla="*/ 53 h 53"/>
                  <a:gd name="T34" fmla="*/ 19 w 60"/>
                  <a:gd name="T35" fmla="*/ 53 h 53"/>
                  <a:gd name="T36" fmla="*/ 19 w 60"/>
                  <a:gd name="T37" fmla="*/ 53 h 53"/>
                  <a:gd name="T38" fmla="*/ 19 w 60"/>
                  <a:gd name="T39" fmla="*/ 53 h 53"/>
                  <a:gd name="T40" fmla="*/ 19 w 60"/>
                  <a:gd name="T41" fmla="*/ 53 h 53"/>
                  <a:gd name="T42" fmla="*/ 19 w 60"/>
                  <a:gd name="T43" fmla="*/ 53 h 53"/>
                  <a:gd name="T44" fmla="*/ 19 w 60"/>
                  <a:gd name="T45" fmla="*/ 53 h 53"/>
                  <a:gd name="T46" fmla="*/ 19 w 60"/>
                  <a:gd name="T47" fmla="*/ 53 h 53"/>
                  <a:gd name="T48" fmla="*/ 20 w 60"/>
                  <a:gd name="T49" fmla="*/ 53 h 53"/>
                  <a:gd name="T50" fmla="*/ 20 w 60"/>
                  <a:gd name="T51" fmla="*/ 53 h 53"/>
                  <a:gd name="T52" fmla="*/ 20 w 60"/>
                  <a:gd name="T53" fmla="*/ 53 h 53"/>
                  <a:gd name="T54" fmla="*/ 20 w 60"/>
                  <a:gd name="T55" fmla="*/ 53 h 53"/>
                  <a:gd name="T56" fmla="*/ 20 w 60"/>
                  <a:gd name="T57" fmla="*/ 53 h 53"/>
                  <a:gd name="T58" fmla="*/ 20 w 60"/>
                  <a:gd name="T59" fmla="*/ 53 h 53"/>
                  <a:gd name="T60" fmla="*/ 20 w 60"/>
                  <a:gd name="T61" fmla="*/ 53 h 53"/>
                  <a:gd name="T62" fmla="*/ 20 w 60"/>
                  <a:gd name="T63" fmla="*/ 53 h 53"/>
                  <a:gd name="T64" fmla="*/ 20 w 60"/>
                  <a:gd name="T65" fmla="*/ 53 h 53"/>
                  <a:gd name="T66" fmla="*/ 20 w 60"/>
                  <a:gd name="T67" fmla="*/ 53 h 53"/>
                  <a:gd name="T68" fmla="*/ 20 w 60"/>
                  <a:gd name="T69" fmla="*/ 53 h 53"/>
                  <a:gd name="T70" fmla="*/ 20 w 60"/>
                  <a:gd name="T71" fmla="*/ 53 h 53"/>
                  <a:gd name="T72" fmla="*/ 21 w 60"/>
                  <a:gd name="T73" fmla="*/ 53 h 53"/>
                  <a:gd name="T74" fmla="*/ 20 w 60"/>
                  <a:gd name="T75" fmla="*/ 53 h 53"/>
                  <a:gd name="T76" fmla="*/ 0 w 60"/>
                  <a:gd name="T77" fmla="*/ 51 h 53"/>
                  <a:gd name="T78" fmla="*/ 0 w 60"/>
                  <a:gd name="T79" fmla="*/ 51 h 53"/>
                  <a:gd name="T80" fmla="*/ 24 w 60"/>
                  <a:gd name="T81" fmla="*/ 52 h 53"/>
                  <a:gd name="T82" fmla="*/ 24 w 60"/>
                  <a:gd name="T83" fmla="*/ 52 h 53"/>
                  <a:gd name="T84" fmla="*/ 24 w 60"/>
                  <a:gd name="T85" fmla="*/ 52 h 53"/>
                  <a:gd name="T86" fmla="*/ 23 w 60"/>
                  <a:gd name="T87" fmla="*/ 52 h 53"/>
                  <a:gd name="T88" fmla="*/ 23 w 60"/>
                  <a:gd name="T89" fmla="*/ 52 h 53"/>
                  <a:gd name="T90" fmla="*/ 23 w 60"/>
                  <a:gd name="T91" fmla="*/ 52 h 53"/>
                  <a:gd name="T92" fmla="*/ 23 w 60"/>
                  <a:gd name="T93" fmla="*/ 52 h 53"/>
                  <a:gd name="T94" fmla="*/ 23 w 60"/>
                  <a:gd name="T95" fmla="*/ 53 h 53"/>
                  <a:gd name="T96" fmla="*/ 23 w 60"/>
                  <a:gd name="T97" fmla="*/ 53 h 53"/>
                  <a:gd name="T98" fmla="*/ 22 w 60"/>
                  <a:gd name="T99" fmla="*/ 53 h 53"/>
                  <a:gd name="T100" fmla="*/ 22 w 60"/>
                  <a:gd name="T101" fmla="*/ 53 h 53"/>
                  <a:gd name="T102" fmla="*/ 22 w 60"/>
                  <a:gd name="T103" fmla="*/ 53 h 53"/>
                  <a:gd name="T104" fmla="*/ 22 w 60"/>
                  <a:gd name="T105" fmla="*/ 53 h 53"/>
                  <a:gd name="T106" fmla="*/ 22 w 60"/>
                  <a:gd name="T107" fmla="*/ 53 h 53"/>
                  <a:gd name="T108" fmla="*/ 22 w 60"/>
                  <a:gd name="T109" fmla="*/ 53 h 53"/>
                  <a:gd name="T110" fmla="*/ 22 w 60"/>
                  <a:gd name="T111" fmla="*/ 53 h 53"/>
                  <a:gd name="T112" fmla="*/ 21 w 60"/>
                  <a:gd name="T113" fmla="*/ 53 h 53"/>
                  <a:gd name="T114" fmla="*/ 21 w 60"/>
                  <a:gd name="T115" fmla="*/ 53 h 53"/>
                  <a:gd name="T116" fmla="*/ 21 w 60"/>
                  <a:gd name="T117" fmla="*/ 53 h 53"/>
                  <a:gd name="T118" fmla="*/ 60 w 60"/>
                  <a:gd name="T1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" h="53"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moveTo>
                      <a:pt x="17" y="53"/>
                    </a:move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7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7" y="53"/>
                    </a:cubicBezTo>
                    <a:moveTo>
                      <a:pt x="17" y="53"/>
                    </a:move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moveTo>
                      <a:pt x="17" y="53"/>
                    </a:move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moveTo>
                      <a:pt x="18" y="53"/>
                    </a:move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moveTo>
                      <a:pt x="18" y="53"/>
                    </a:move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moveTo>
                      <a:pt x="18" y="53"/>
                    </a:move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moveTo>
                      <a:pt x="18" y="53"/>
                    </a:move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moveTo>
                      <a:pt x="19" y="53"/>
                    </a:moveTo>
                    <a:cubicBezTo>
                      <a:pt x="19" y="53"/>
                      <a:pt x="19" y="53"/>
                      <a:pt x="18" y="53"/>
                    </a:cubicBezTo>
                    <a:cubicBezTo>
                      <a:pt x="19" y="53"/>
                      <a:pt x="19" y="53"/>
                      <a:pt x="19" y="53"/>
                    </a:cubicBezTo>
                    <a:moveTo>
                      <a:pt x="19" y="53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moveTo>
                      <a:pt x="19" y="53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moveTo>
                      <a:pt x="19" y="53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moveTo>
                      <a:pt x="19" y="53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moveTo>
                      <a:pt x="19" y="53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moveTo>
                      <a:pt x="20" y="53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1" y="53"/>
                    </a:move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0" y="53"/>
                      <a:pt x="20" y="53"/>
                    </a:cubicBezTo>
                    <a:cubicBezTo>
                      <a:pt x="20" y="53"/>
                      <a:pt x="21" y="53"/>
                      <a:pt x="21" y="53"/>
                    </a:cubicBezTo>
                    <a:moveTo>
                      <a:pt x="0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moveTo>
                      <a:pt x="60" y="0"/>
                    </a:moveTo>
                    <a:cubicBezTo>
                      <a:pt x="60" y="21"/>
                      <a:pt x="48" y="47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46" y="50"/>
                      <a:pt x="60" y="22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E0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4" name="Freeform 245">
                <a:extLst>
                  <a:ext uri="{FF2B5EF4-FFF2-40B4-BE49-F238E27FC236}">
                    <a16:creationId xmlns:a16="http://schemas.microsoft.com/office/drawing/2014/main" id="{10F6318A-671E-46F5-A86B-969E1492F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225" y="4021138"/>
                <a:ext cx="168275" cy="149225"/>
              </a:xfrm>
              <a:custGeom>
                <a:avLst/>
                <a:gdLst>
                  <a:gd name="T0" fmla="*/ 16 w 60"/>
                  <a:gd name="T1" fmla="*/ 53 h 53"/>
                  <a:gd name="T2" fmla="*/ 17 w 60"/>
                  <a:gd name="T3" fmla="*/ 53 h 53"/>
                  <a:gd name="T4" fmla="*/ 17 w 60"/>
                  <a:gd name="T5" fmla="*/ 53 h 53"/>
                  <a:gd name="T6" fmla="*/ 20 w 60"/>
                  <a:gd name="T7" fmla="*/ 53 h 53"/>
                  <a:gd name="T8" fmla="*/ 20 w 60"/>
                  <a:gd name="T9" fmla="*/ 53 h 53"/>
                  <a:gd name="T10" fmla="*/ 20 w 60"/>
                  <a:gd name="T11" fmla="*/ 53 h 53"/>
                  <a:gd name="T12" fmla="*/ 20 w 60"/>
                  <a:gd name="T13" fmla="*/ 53 h 53"/>
                  <a:gd name="T14" fmla="*/ 20 w 60"/>
                  <a:gd name="T15" fmla="*/ 53 h 53"/>
                  <a:gd name="T16" fmla="*/ 20 w 60"/>
                  <a:gd name="T17" fmla="*/ 53 h 53"/>
                  <a:gd name="T18" fmla="*/ 21 w 60"/>
                  <a:gd name="T19" fmla="*/ 53 h 53"/>
                  <a:gd name="T20" fmla="*/ 21 w 60"/>
                  <a:gd name="T21" fmla="*/ 53 h 53"/>
                  <a:gd name="T22" fmla="*/ 21 w 60"/>
                  <a:gd name="T23" fmla="*/ 53 h 53"/>
                  <a:gd name="T24" fmla="*/ 21 w 60"/>
                  <a:gd name="T25" fmla="*/ 53 h 53"/>
                  <a:gd name="T26" fmla="*/ 21 w 60"/>
                  <a:gd name="T27" fmla="*/ 53 h 53"/>
                  <a:gd name="T28" fmla="*/ 21 w 60"/>
                  <a:gd name="T29" fmla="*/ 53 h 53"/>
                  <a:gd name="T30" fmla="*/ 22 w 60"/>
                  <a:gd name="T31" fmla="*/ 53 h 53"/>
                  <a:gd name="T32" fmla="*/ 22 w 60"/>
                  <a:gd name="T33" fmla="*/ 53 h 53"/>
                  <a:gd name="T34" fmla="*/ 22 w 60"/>
                  <a:gd name="T35" fmla="*/ 53 h 53"/>
                  <a:gd name="T36" fmla="*/ 22 w 60"/>
                  <a:gd name="T37" fmla="*/ 53 h 53"/>
                  <a:gd name="T38" fmla="*/ 22 w 60"/>
                  <a:gd name="T39" fmla="*/ 53 h 53"/>
                  <a:gd name="T40" fmla="*/ 22 w 60"/>
                  <a:gd name="T41" fmla="*/ 53 h 53"/>
                  <a:gd name="T42" fmla="*/ 22 w 60"/>
                  <a:gd name="T43" fmla="*/ 53 h 53"/>
                  <a:gd name="T44" fmla="*/ 22 w 60"/>
                  <a:gd name="T45" fmla="*/ 53 h 53"/>
                  <a:gd name="T46" fmla="*/ 22 w 60"/>
                  <a:gd name="T47" fmla="*/ 53 h 53"/>
                  <a:gd name="T48" fmla="*/ 22 w 60"/>
                  <a:gd name="T49" fmla="*/ 53 h 53"/>
                  <a:gd name="T50" fmla="*/ 23 w 60"/>
                  <a:gd name="T51" fmla="*/ 53 h 53"/>
                  <a:gd name="T52" fmla="*/ 23 w 60"/>
                  <a:gd name="T53" fmla="*/ 53 h 53"/>
                  <a:gd name="T54" fmla="*/ 23 w 60"/>
                  <a:gd name="T55" fmla="*/ 53 h 53"/>
                  <a:gd name="T56" fmla="*/ 23 w 60"/>
                  <a:gd name="T57" fmla="*/ 52 h 53"/>
                  <a:gd name="T58" fmla="*/ 23 w 60"/>
                  <a:gd name="T59" fmla="*/ 52 h 53"/>
                  <a:gd name="T60" fmla="*/ 23 w 60"/>
                  <a:gd name="T61" fmla="*/ 52 h 53"/>
                  <a:gd name="T62" fmla="*/ 23 w 60"/>
                  <a:gd name="T63" fmla="*/ 52 h 53"/>
                  <a:gd name="T64" fmla="*/ 23 w 60"/>
                  <a:gd name="T65" fmla="*/ 52 h 53"/>
                  <a:gd name="T66" fmla="*/ 23 w 60"/>
                  <a:gd name="T67" fmla="*/ 52 h 53"/>
                  <a:gd name="T68" fmla="*/ 24 w 60"/>
                  <a:gd name="T69" fmla="*/ 52 h 53"/>
                  <a:gd name="T70" fmla="*/ 24 w 60"/>
                  <a:gd name="T71" fmla="*/ 52 h 53"/>
                  <a:gd name="T72" fmla="*/ 24 w 60"/>
                  <a:gd name="T73" fmla="*/ 52 h 53"/>
                  <a:gd name="T74" fmla="*/ 0 w 60"/>
                  <a:gd name="T75" fmla="*/ 51 h 53"/>
                  <a:gd name="T76" fmla="*/ 0 w 60"/>
                  <a:gd name="T77" fmla="*/ 51 h 53"/>
                  <a:gd name="T78" fmla="*/ 0 w 60"/>
                  <a:gd name="T79" fmla="*/ 51 h 53"/>
                  <a:gd name="T80" fmla="*/ 1 w 60"/>
                  <a:gd name="T81" fmla="*/ 51 h 53"/>
                  <a:gd name="T82" fmla="*/ 60 w 60"/>
                  <a:gd name="T83" fmla="*/ 0 h 53"/>
                  <a:gd name="T84" fmla="*/ 60 w 60"/>
                  <a:gd name="T8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53"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moveTo>
                      <a:pt x="17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6" y="53"/>
                      <a:pt x="17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3"/>
                    </a:move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1" y="53"/>
                    </a:move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moveTo>
                      <a:pt x="21" y="53"/>
                    </a:move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moveTo>
                      <a:pt x="21" y="53"/>
                    </a:move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moveTo>
                      <a:pt x="21" y="53"/>
                    </a:move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moveTo>
                      <a:pt x="22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moveTo>
                      <a:pt x="22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moveTo>
                      <a:pt x="22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moveTo>
                      <a:pt x="22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moveTo>
                      <a:pt x="22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moveTo>
                      <a:pt x="22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moveTo>
                      <a:pt x="23" y="53"/>
                    </a:moveTo>
                    <a:cubicBezTo>
                      <a:pt x="23" y="53"/>
                      <a:pt x="22" y="53"/>
                      <a:pt x="22" y="53"/>
                    </a:cubicBezTo>
                    <a:cubicBezTo>
                      <a:pt x="22" y="53"/>
                      <a:pt x="23" y="53"/>
                      <a:pt x="23" y="53"/>
                    </a:cubicBezTo>
                    <a:moveTo>
                      <a:pt x="23" y="53"/>
                    </a:move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moveTo>
                      <a:pt x="23" y="53"/>
                    </a:move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moveTo>
                      <a:pt x="24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4" y="52"/>
                    </a:cubicBezTo>
                    <a:moveTo>
                      <a:pt x="24" y="52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moveTo>
                      <a:pt x="24" y="52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moveTo>
                      <a:pt x="0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0" y="51"/>
                    </a:cubicBezTo>
                    <a:moveTo>
                      <a:pt x="60" y="0"/>
                    </a:moveTo>
                    <a:cubicBezTo>
                      <a:pt x="60" y="21"/>
                      <a:pt x="48" y="47"/>
                      <a:pt x="24" y="52"/>
                    </a:cubicBezTo>
                    <a:cubicBezTo>
                      <a:pt x="48" y="47"/>
                      <a:pt x="60" y="21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DA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5" name="Freeform 246">
                <a:extLst>
                  <a:ext uri="{FF2B5EF4-FFF2-40B4-BE49-F238E27FC236}">
                    <a16:creationId xmlns:a16="http://schemas.microsoft.com/office/drawing/2014/main" id="{4F2C39D5-B45F-4B77-8CFC-10B81781E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4021138"/>
                <a:ext cx="530225" cy="504825"/>
              </a:xfrm>
              <a:custGeom>
                <a:avLst/>
                <a:gdLst>
                  <a:gd name="T0" fmla="*/ 138 w 189"/>
                  <a:gd name="T1" fmla="*/ 53 h 180"/>
                  <a:gd name="T2" fmla="*/ 137 w 189"/>
                  <a:gd name="T3" fmla="*/ 53 h 180"/>
                  <a:gd name="T4" fmla="*/ 137 w 189"/>
                  <a:gd name="T5" fmla="*/ 53 h 180"/>
                  <a:gd name="T6" fmla="*/ 137 w 189"/>
                  <a:gd name="T7" fmla="*/ 53 h 180"/>
                  <a:gd name="T8" fmla="*/ 137 w 189"/>
                  <a:gd name="T9" fmla="*/ 53 h 180"/>
                  <a:gd name="T10" fmla="*/ 137 w 189"/>
                  <a:gd name="T11" fmla="*/ 53 h 180"/>
                  <a:gd name="T12" fmla="*/ 137 w 189"/>
                  <a:gd name="T13" fmla="*/ 53 h 180"/>
                  <a:gd name="T14" fmla="*/ 136 w 189"/>
                  <a:gd name="T15" fmla="*/ 53 h 180"/>
                  <a:gd name="T16" fmla="*/ 136 w 189"/>
                  <a:gd name="T17" fmla="*/ 53 h 180"/>
                  <a:gd name="T18" fmla="*/ 136 w 189"/>
                  <a:gd name="T19" fmla="*/ 53 h 180"/>
                  <a:gd name="T20" fmla="*/ 136 w 189"/>
                  <a:gd name="T21" fmla="*/ 53 h 180"/>
                  <a:gd name="T22" fmla="*/ 136 w 189"/>
                  <a:gd name="T23" fmla="*/ 53 h 180"/>
                  <a:gd name="T24" fmla="*/ 136 w 189"/>
                  <a:gd name="T25" fmla="*/ 53 h 180"/>
                  <a:gd name="T26" fmla="*/ 135 w 189"/>
                  <a:gd name="T27" fmla="*/ 53 h 180"/>
                  <a:gd name="T28" fmla="*/ 135 w 189"/>
                  <a:gd name="T29" fmla="*/ 53 h 180"/>
                  <a:gd name="T30" fmla="*/ 135 w 189"/>
                  <a:gd name="T31" fmla="*/ 53 h 180"/>
                  <a:gd name="T32" fmla="*/ 135 w 189"/>
                  <a:gd name="T33" fmla="*/ 53 h 180"/>
                  <a:gd name="T34" fmla="*/ 135 w 189"/>
                  <a:gd name="T35" fmla="*/ 53 h 180"/>
                  <a:gd name="T36" fmla="*/ 134 w 189"/>
                  <a:gd name="T37" fmla="*/ 53 h 180"/>
                  <a:gd name="T38" fmla="*/ 134 w 189"/>
                  <a:gd name="T39" fmla="*/ 53 h 180"/>
                  <a:gd name="T40" fmla="*/ 133 w 189"/>
                  <a:gd name="T41" fmla="*/ 53 h 180"/>
                  <a:gd name="T42" fmla="*/ 133 w 189"/>
                  <a:gd name="T43" fmla="*/ 53 h 180"/>
                  <a:gd name="T44" fmla="*/ 118 w 189"/>
                  <a:gd name="T45" fmla="*/ 51 h 180"/>
                  <a:gd name="T46" fmla="*/ 117 w 189"/>
                  <a:gd name="T47" fmla="*/ 51 h 180"/>
                  <a:gd name="T48" fmla="*/ 117 w 189"/>
                  <a:gd name="T49" fmla="*/ 51 h 180"/>
                  <a:gd name="T50" fmla="*/ 0 w 189"/>
                  <a:gd name="T51" fmla="*/ 141 h 180"/>
                  <a:gd name="T52" fmla="*/ 3 w 189"/>
                  <a:gd name="T53" fmla="*/ 180 h 180"/>
                  <a:gd name="T54" fmla="*/ 5 w 189"/>
                  <a:gd name="T55" fmla="*/ 180 h 180"/>
                  <a:gd name="T56" fmla="*/ 5 w 189"/>
                  <a:gd name="T57" fmla="*/ 180 h 180"/>
                  <a:gd name="T58" fmla="*/ 5 w 189"/>
                  <a:gd name="T59" fmla="*/ 180 h 180"/>
                  <a:gd name="T60" fmla="*/ 5 w 189"/>
                  <a:gd name="T61" fmla="*/ 180 h 180"/>
                  <a:gd name="T62" fmla="*/ 5 w 189"/>
                  <a:gd name="T63" fmla="*/ 180 h 180"/>
                  <a:gd name="T64" fmla="*/ 118 w 189"/>
                  <a:gd name="T65" fmla="*/ 13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9" h="180">
                    <a:moveTo>
                      <a:pt x="177" y="0"/>
                    </a:moveTo>
                    <a:cubicBezTo>
                      <a:pt x="177" y="22"/>
                      <a:pt x="163" y="50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53"/>
                      <a:pt x="136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28" y="53"/>
                      <a:pt x="123" y="52"/>
                      <a:pt x="118" y="51"/>
                    </a:cubicBezTo>
                    <a:cubicBezTo>
                      <a:pt x="118" y="51"/>
                      <a:pt x="118" y="51"/>
                      <a:pt x="117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3" y="65"/>
                      <a:pt x="107" y="79"/>
                      <a:pt x="99" y="92"/>
                    </a:cubicBezTo>
                    <a:cubicBezTo>
                      <a:pt x="83" y="120"/>
                      <a:pt x="44" y="136"/>
                      <a:pt x="0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5" y="180"/>
                      <a:pt x="52" y="164"/>
                      <a:pt x="117" y="159"/>
                    </a:cubicBezTo>
                    <a:cubicBezTo>
                      <a:pt x="117" y="151"/>
                      <a:pt x="117" y="143"/>
                      <a:pt x="118" y="135"/>
                    </a:cubicBezTo>
                    <a:cubicBezTo>
                      <a:pt x="129" y="88"/>
                      <a:pt x="189" y="47"/>
                      <a:pt x="177" y="0"/>
                    </a:cubicBezTo>
                  </a:path>
                </a:pathLst>
              </a:custGeom>
              <a:solidFill>
                <a:srgbClr val="45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6" name="Freeform 247">
                <a:extLst>
                  <a:ext uri="{FF2B5EF4-FFF2-40B4-BE49-F238E27FC236}">
                    <a16:creationId xmlns:a16="http://schemas.microsoft.com/office/drawing/2014/main" id="{0D0FB019-EC85-48EE-808D-9928F7622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63" y="3652838"/>
                <a:ext cx="139700" cy="109537"/>
              </a:xfrm>
              <a:custGeom>
                <a:avLst/>
                <a:gdLst>
                  <a:gd name="T0" fmla="*/ 45 w 50"/>
                  <a:gd name="T1" fmla="*/ 0 h 39"/>
                  <a:gd name="T2" fmla="*/ 44 w 50"/>
                  <a:gd name="T3" fmla="*/ 0 h 39"/>
                  <a:gd name="T4" fmla="*/ 44 w 50"/>
                  <a:gd name="T5" fmla="*/ 1 h 39"/>
                  <a:gd name="T6" fmla="*/ 45 w 50"/>
                  <a:gd name="T7" fmla="*/ 1 h 39"/>
                  <a:gd name="T8" fmla="*/ 45 w 50"/>
                  <a:gd name="T9" fmla="*/ 1 h 39"/>
                  <a:gd name="T10" fmla="*/ 45 w 50"/>
                  <a:gd name="T11" fmla="*/ 4 h 39"/>
                  <a:gd name="T12" fmla="*/ 14 w 50"/>
                  <a:gd name="T13" fmla="*/ 28 h 39"/>
                  <a:gd name="T14" fmla="*/ 14 w 50"/>
                  <a:gd name="T15" fmla="*/ 28 h 39"/>
                  <a:gd name="T16" fmla="*/ 14 w 50"/>
                  <a:gd name="T17" fmla="*/ 28 h 39"/>
                  <a:gd name="T18" fmla="*/ 14 w 50"/>
                  <a:gd name="T19" fmla="*/ 28 h 39"/>
                  <a:gd name="T20" fmla="*/ 14 w 50"/>
                  <a:gd name="T21" fmla="*/ 28 h 39"/>
                  <a:gd name="T22" fmla="*/ 1 w 50"/>
                  <a:gd name="T23" fmla="*/ 26 h 39"/>
                  <a:gd name="T24" fmla="*/ 1 w 50"/>
                  <a:gd name="T25" fmla="*/ 26 h 39"/>
                  <a:gd name="T26" fmla="*/ 1 w 50"/>
                  <a:gd name="T27" fmla="*/ 28 h 39"/>
                  <a:gd name="T28" fmla="*/ 0 w 50"/>
                  <a:gd name="T29" fmla="*/ 37 h 39"/>
                  <a:gd name="T30" fmla="*/ 22 w 50"/>
                  <a:gd name="T31" fmla="*/ 39 h 39"/>
                  <a:gd name="T32" fmla="*/ 45 w 50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9">
                    <a:moveTo>
                      <a:pt x="45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2"/>
                      <a:pt x="45" y="3"/>
                      <a:pt x="45" y="4"/>
                    </a:cubicBezTo>
                    <a:cubicBezTo>
                      <a:pt x="45" y="18"/>
                      <a:pt x="31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0" y="28"/>
                      <a:pt x="6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1"/>
                      <a:pt x="0" y="34"/>
                      <a:pt x="0" y="37"/>
                    </a:cubicBezTo>
                    <a:cubicBezTo>
                      <a:pt x="7" y="39"/>
                      <a:pt x="14" y="39"/>
                      <a:pt x="22" y="39"/>
                    </a:cubicBezTo>
                    <a:cubicBezTo>
                      <a:pt x="45" y="36"/>
                      <a:pt x="50" y="18"/>
                      <a:pt x="45" y="0"/>
                    </a:cubicBezTo>
                  </a:path>
                </a:pathLst>
              </a:custGeom>
              <a:solidFill>
                <a:srgbClr val="45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7" name="Freeform 248">
                <a:extLst>
                  <a:ext uri="{FF2B5EF4-FFF2-40B4-BE49-F238E27FC236}">
                    <a16:creationId xmlns:a16="http://schemas.microsoft.com/office/drawing/2014/main" id="{70641CCA-5DD9-4891-BB62-8E9F69E6C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450" y="3706813"/>
                <a:ext cx="65088" cy="65087"/>
              </a:xfrm>
              <a:custGeom>
                <a:avLst/>
                <a:gdLst>
                  <a:gd name="T0" fmla="*/ 8 w 23"/>
                  <a:gd name="T1" fmla="*/ 0 h 23"/>
                  <a:gd name="T2" fmla="*/ 7 w 23"/>
                  <a:gd name="T3" fmla="*/ 1 h 23"/>
                  <a:gd name="T4" fmla="*/ 7 w 23"/>
                  <a:gd name="T5" fmla="*/ 6 h 23"/>
                  <a:gd name="T6" fmla="*/ 6 w 23"/>
                  <a:gd name="T7" fmla="*/ 9 h 23"/>
                  <a:gd name="T8" fmla="*/ 4 w 23"/>
                  <a:gd name="T9" fmla="*/ 13 h 23"/>
                  <a:gd name="T10" fmla="*/ 2 w 23"/>
                  <a:gd name="T11" fmla="*/ 15 h 23"/>
                  <a:gd name="T12" fmla="*/ 1 w 23"/>
                  <a:gd name="T13" fmla="*/ 17 h 23"/>
                  <a:gd name="T14" fmla="*/ 0 w 23"/>
                  <a:gd name="T15" fmla="*/ 18 h 23"/>
                  <a:gd name="T16" fmla="*/ 1 w 23"/>
                  <a:gd name="T17" fmla="*/ 18 h 23"/>
                  <a:gd name="T18" fmla="*/ 1 w 23"/>
                  <a:gd name="T19" fmla="*/ 18 h 23"/>
                  <a:gd name="T20" fmla="*/ 1 w 23"/>
                  <a:gd name="T21" fmla="*/ 18 h 23"/>
                  <a:gd name="T22" fmla="*/ 2 w 23"/>
                  <a:gd name="T23" fmla="*/ 23 h 23"/>
                  <a:gd name="T24" fmla="*/ 11 w 23"/>
                  <a:gd name="T25" fmla="*/ 13 h 23"/>
                  <a:gd name="T26" fmla="*/ 22 w 23"/>
                  <a:gd name="T27" fmla="*/ 18 h 23"/>
                  <a:gd name="T28" fmla="*/ 22 w 23"/>
                  <a:gd name="T29" fmla="*/ 18 h 23"/>
                  <a:gd name="T30" fmla="*/ 22 w 23"/>
                  <a:gd name="T31" fmla="*/ 18 h 23"/>
                  <a:gd name="T32" fmla="*/ 22 w 23"/>
                  <a:gd name="T33" fmla="*/ 18 h 23"/>
                  <a:gd name="T34" fmla="*/ 23 w 23"/>
                  <a:gd name="T35" fmla="*/ 9 h 23"/>
                  <a:gd name="T36" fmla="*/ 23 w 23"/>
                  <a:gd name="T37" fmla="*/ 7 h 23"/>
                  <a:gd name="T38" fmla="*/ 23 w 23"/>
                  <a:gd name="T39" fmla="*/ 7 h 23"/>
                  <a:gd name="T40" fmla="*/ 23 w 23"/>
                  <a:gd name="T41" fmla="*/ 7 h 23"/>
                  <a:gd name="T42" fmla="*/ 8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8" y="0"/>
                    </a:moveTo>
                    <a:cubicBezTo>
                      <a:pt x="8" y="0"/>
                      <a:pt x="7" y="0"/>
                      <a:pt x="7" y="1"/>
                    </a:cubicBezTo>
                    <a:cubicBezTo>
                      <a:pt x="7" y="2"/>
                      <a:pt x="7" y="3"/>
                      <a:pt x="7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5" y="10"/>
                      <a:pt x="4" y="11"/>
                      <a:pt x="4" y="13"/>
                    </a:cubicBezTo>
                    <a:cubicBezTo>
                      <a:pt x="3" y="13"/>
                      <a:pt x="3" y="14"/>
                      <a:pt x="2" y="15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20"/>
                      <a:pt x="2" y="23"/>
                    </a:cubicBezTo>
                    <a:cubicBezTo>
                      <a:pt x="5" y="20"/>
                      <a:pt x="8" y="17"/>
                      <a:pt x="11" y="13"/>
                    </a:cubicBezTo>
                    <a:cubicBezTo>
                      <a:pt x="14" y="15"/>
                      <a:pt x="18" y="17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5"/>
                      <a:pt x="22" y="12"/>
                      <a:pt x="23" y="9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8" y="6"/>
                      <a:pt x="13" y="3"/>
                      <a:pt x="8" y="0"/>
                    </a:cubicBezTo>
                  </a:path>
                </a:pathLst>
              </a:custGeom>
              <a:solidFill>
                <a:srgbClr val="CF5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8" name="Freeform 249">
                <a:extLst>
                  <a:ext uri="{FF2B5EF4-FFF2-40B4-BE49-F238E27FC236}">
                    <a16:creationId xmlns:a16="http://schemas.microsoft.com/office/drawing/2014/main" id="{8F6E80EC-C38D-4425-922E-7FE2F949F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213" y="3743325"/>
                <a:ext cx="57150" cy="238125"/>
              </a:xfrm>
              <a:custGeom>
                <a:avLst/>
                <a:gdLst>
                  <a:gd name="T0" fmla="*/ 0 w 20"/>
                  <a:gd name="T1" fmla="*/ 10 h 85"/>
                  <a:gd name="T2" fmla="*/ 1 w 20"/>
                  <a:gd name="T3" fmla="*/ 85 h 85"/>
                  <a:gd name="T4" fmla="*/ 11 w 20"/>
                  <a:gd name="T5" fmla="*/ 73 h 85"/>
                  <a:gd name="T6" fmla="*/ 10 w 20"/>
                  <a:gd name="T7" fmla="*/ 72 h 85"/>
                  <a:gd name="T8" fmla="*/ 20 w 20"/>
                  <a:gd name="T9" fmla="*/ 5 h 85"/>
                  <a:gd name="T10" fmla="*/ 9 w 20"/>
                  <a:gd name="T11" fmla="*/ 0 h 85"/>
                  <a:gd name="T12" fmla="*/ 0 w 20"/>
                  <a:gd name="T13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5">
                    <a:moveTo>
                      <a:pt x="0" y="10"/>
                    </a:moveTo>
                    <a:cubicBezTo>
                      <a:pt x="1" y="20"/>
                      <a:pt x="4" y="50"/>
                      <a:pt x="1" y="85"/>
                    </a:cubicBezTo>
                    <a:cubicBezTo>
                      <a:pt x="3" y="82"/>
                      <a:pt x="6" y="77"/>
                      <a:pt x="11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5" y="48"/>
                      <a:pt x="18" y="26"/>
                      <a:pt x="20" y="5"/>
                    </a:cubicBezTo>
                    <a:cubicBezTo>
                      <a:pt x="16" y="4"/>
                      <a:pt x="12" y="2"/>
                      <a:pt x="9" y="0"/>
                    </a:cubicBezTo>
                    <a:cubicBezTo>
                      <a:pt x="6" y="4"/>
                      <a:pt x="3" y="7"/>
                      <a:pt x="0" y="10"/>
                    </a:cubicBezTo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9" name="Freeform 250">
                <a:extLst>
                  <a:ext uri="{FF2B5EF4-FFF2-40B4-BE49-F238E27FC236}">
                    <a16:creationId xmlns:a16="http://schemas.microsoft.com/office/drawing/2014/main" id="{C18A99A4-FDDD-4DEE-89D7-075797284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188" y="4525963"/>
                <a:ext cx="160338" cy="179387"/>
              </a:xfrm>
              <a:custGeom>
                <a:avLst/>
                <a:gdLst>
                  <a:gd name="T0" fmla="*/ 40 w 57"/>
                  <a:gd name="T1" fmla="*/ 0 h 64"/>
                  <a:gd name="T2" fmla="*/ 41 w 57"/>
                  <a:gd name="T3" fmla="*/ 52 h 64"/>
                  <a:gd name="T4" fmla="*/ 0 w 57"/>
                  <a:gd name="T5" fmla="*/ 37 h 64"/>
                  <a:gd name="T6" fmla="*/ 6 w 57"/>
                  <a:gd name="T7" fmla="*/ 35 h 64"/>
                  <a:gd name="T8" fmla="*/ 38 w 57"/>
                  <a:gd name="T9" fmla="*/ 3 h 64"/>
                  <a:gd name="T10" fmla="*/ 38 w 57"/>
                  <a:gd name="T11" fmla="*/ 0 h 64"/>
                  <a:gd name="T12" fmla="*/ 40 w 57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4">
                    <a:moveTo>
                      <a:pt x="40" y="0"/>
                    </a:moveTo>
                    <a:cubicBezTo>
                      <a:pt x="40" y="0"/>
                      <a:pt x="57" y="38"/>
                      <a:pt x="41" y="52"/>
                    </a:cubicBezTo>
                    <a:cubicBezTo>
                      <a:pt x="28" y="64"/>
                      <a:pt x="2" y="39"/>
                      <a:pt x="0" y="37"/>
                    </a:cubicBezTo>
                    <a:cubicBezTo>
                      <a:pt x="2" y="36"/>
                      <a:pt x="4" y="36"/>
                      <a:pt x="6" y="35"/>
                    </a:cubicBezTo>
                    <a:cubicBezTo>
                      <a:pt x="42" y="26"/>
                      <a:pt x="38" y="3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0" name="Freeform 251">
                <a:extLst>
                  <a:ext uri="{FF2B5EF4-FFF2-40B4-BE49-F238E27FC236}">
                    <a16:creationId xmlns:a16="http://schemas.microsoft.com/office/drawing/2014/main" id="{A2E37801-4402-4E99-9F7F-1CFA5964C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3" y="4464050"/>
                <a:ext cx="1377950" cy="1625600"/>
              </a:xfrm>
              <a:custGeom>
                <a:avLst/>
                <a:gdLst>
                  <a:gd name="T0" fmla="*/ 260 w 490"/>
                  <a:gd name="T1" fmla="*/ 22 h 579"/>
                  <a:gd name="T2" fmla="*/ 388 w 490"/>
                  <a:gd name="T3" fmla="*/ 0 h 579"/>
                  <a:gd name="T4" fmla="*/ 388 w 490"/>
                  <a:gd name="T5" fmla="*/ 2 h 579"/>
                  <a:gd name="T6" fmla="*/ 416 w 490"/>
                  <a:gd name="T7" fmla="*/ 134 h 579"/>
                  <a:gd name="T8" fmla="*/ 358 w 490"/>
                  <a:gd name="T9" fmla="*/ 134 h 579"/>
                  <a:gd name="T10" fmla="*/ 358 w 490"/>
                  <a:gd name="T11" fmla="*/ 134 h 579"/>
                  <a:gd name="T12" fmla="*/ 403 w 490"/>
                  <a:gd name="T13" fmla="*/ 273 h 579"/>
                  <a:gd name="T14" fmla="*/ 433 w 490"/>
                  <a:gd name="T15" fmla="*/ 350 h 579"/>
                  <a:gd name="T16" fmla="*/ 487 w 490"/>
                  <a:gd name="T17" fmla="*/ 453 h 579"/>
                  <a:gd name="T18" fmla="*/ 394 w 490"/>
                  <a:gd name="T19" fmla="*/ 489 h 579"/>
                  <a:gd name="T20" fmla="*/ 313 w 490"/>
                  <a:gd name="T21" fmla="*/ 519 h 579"/>
                  <a:gd name="T22" fmla="*/ 306 w 490"/>
                  <a:gd name="T23" fmla="*/ 527 h 579"/>
                  <a:gd name="T24" fmla="*/ 215 w 490"/>
                  <a:gd name="T25" fmla="*/ 529 h 579"/>
                  <a:gd name="T26" fmla="*/ 204 w 490"/>
                  <a:gd name="T27" fmla="*/ 536 h 579"/>
                  <a:gd name="T28" fmla="*/ 126 w 490"/>
                  <a:gd name="T29" fmla="*/ 524 h 579"/>
                  <a:gd name="T30" fmla="*/ 107 w 490"/>
                  <a:gd name="T31" fmla="*/ 503 h 579"/>
                  <a:gd name="T32" fmla="*/ 67 w 490"/>
                  <a:gd name="T33" fmla="*/ 514 h 579"/>
                  <a:gd name="T34" fmla="*/ 18 w 490"/>
                  <a:gd name="T35" fmla="*/ 489 h 579"/>
                  <a:gd name="T36" fmla="*/ 65 w 490"/>
                  <a:gd name="T37" fmla="*/ 344 h 579"/>
                  <a:gd name="T38" fmla="*/ 111 w 490"/>
                  <a:gd name="T39" fmla="*/ 181 h 579"/>
                  <a:gd name="T40" fmla="*/ 115 w 490"/>
                  <a:gd name="T41" fmla="*/ 165 h 579"/>
                  <a:gd name="T42" fmla="*/ 114 w 490"/>
                  <a:gd name="T43" fmla="*/ 165 h 579"/>
                  <a:gd name="T44" fmla="*/ 28 w 490"/>
                  <a:gd name="T45" fmla="*/ 107 h 579"/>
                  <a:gd name="T46" fmla="*/ 83 w 490"/>
                  <a:gd name="T47" fmla="*/ 49 h 579"/>
                  <a:gd name="T48" fmla="*/ 87 w 490"/>
                  <a:gd name="T49" fmla="*/ 46 h 579"/>
                  <a:gd name="T50" fmla="*/ 165 w 490"/>
                  <a:gd name="T51" fmla="*/ 27 h 579"/>
                  <a:gd name="T52" fmla="*/ 166 w 490"/>
                  <a:gd name="T53" fmla="*/ 27 h 579"/>
                  <a:gd name="T54" fmla="*/ 168 w 490"/>
                  <a:gd name="T55" fmla="*/ 27 h 579"/>
                  <a:gd name="T56" fmla="*/ 166 w 490"/>
                  <a:gd name="T57" fmla="*/ 40 h 579"/>
                  <a:gd name="T58" fmla="*/ 178 w 490"/>
                  <a:gd name="T59" fmla="*/ 74 h 579"/>
                  <a:gd name="T60" fmla="*/ 182 w 490"/>
                  <a:gd name="T61" fmla="*/ 77 h 579"/>
                  <a:gd name="T62" fmla="*/ 219 w 490"/>
                  <a:gd name="T63" fmla="*/ 59 h 579"/>
                  <a:gd name="T64" fmla="*/ 220 w 490"/>
                  <a:gd name="T65" fmla="*/ 59 h 579"/>
                  <a:gd name="T66" fmla="*/ 261 w 490"/>
                  <a:gd name="T67" fmla="*/ 74 h 579"/>
                  <a:gd name="T68" fmla="*/ 260 w 490"/>
                  <a:gd name="T69" fmla="*/ 22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579">
                    <a:moveTo>
                      <a:pt x="260" y="22"/>
                    </a:moveTo>
                    <a:cubicBezTo>
                      <a:pt x="260" y="22"/>
                      <a:pt x="314" y="3"/>
                      <a:pt x="388" y="0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88" y="2"/>
                      <a:pt x="414" y="70"/>
                      <a:pt x="416" y="134"/>
                    </a:cubicBezTo>
                    <a:cubicBezTo>
                      <a:pt x="396" y="137"/>
                      <a:pt x="358" y="134"/>
                      <a:pt x="358" y="134"/>
                    </a:cubicBezTo>
                    <a:cubicBezTo>
                      <a:pt x="358" y="134"/>
                      <a:pt x="358" y="134"/>
                      <a:pt x="358" y="134"/>
                    </a:cubicBezTo>
                    <a:cubicBezTo>
                      <a:pt x="368" y="164"/>
                      <a:pt x="382" y="209"/>
                      <a:pt x="403" y="273"/>
                    </a:cubicBezTo>
                    <a:cubicBezTo>
                      <a:pt x="414" y="304"/>
                      <a:pt x="424" y="329"/>
                      <a:pt x="433" y="350"/>
                    </a:cubicBezTo>
                    <a:cubicBezTo>
                      <a:pt x="466" y="423"/>
                      <a:pt x="490" y="439"/>
                      <a:pt x="487" y="453"/>
                    </a:cubicBezTo>
                    <a:cubicBezTo>
                      <a:pt x="472" y="522"/>
                      <a:pt x="394" y="489"/>
                      <a:pt x="394" y="489"/>
                    </a:cubicBezTo>
                    <a:cubicBezTo>
                      <a:pt x="366" y="542"/>
                      <a:pt x="313" y="519"/>
                      <a:pt x="313" y="519"/>
                    </a:cubicBezTo>
                    <a:cubicBezTo>
                      <a:pt x="311" y="522"/>
                      <a:pt x="308" y="525"/>
                      <a:pt x="306" y="527"/>
                    </a:cubicBezTo>
                    <a:cubicBezTo>
                      <a:pt x="261" y="579"/>
                      <a:pt x="215" y="529"/>
                      <a:pt x="215" y="529"/>
                    </a:cubicBezTo>
                    <a:cubicBezTo>
                      <a:pt x="211" y="532"/>
                      <a:pt x="208" y="534"/>
                      <a:pt x="204" y="536"/>
                    </a:cubicBezTo>
                    <a:cubicBezTo>
                      <a:pt x="171" y="553"/>
                      <a:pt x="144" y="538"/>
                      <a:pt x="126" y="524"/>
                    </a:cubicBezTo>
                    <a:cubicBezTo>
                      <a:pt x="114" y="514"/>
                      <a:pt x="107" y="503"/>
                      <a:pt x="107" y="503"/>
                    </a:cubicBezTo>
                    <a:cubicBezTo>
                      <a:pt x="94" y="513"/>
                      <a:pt x="80" y="515"/>
                      <a:pt x="67" y="514"/>
                    </a:cubicBezTo>
                    <a:cubicBezTo>
                      <a:pt x="47" y="513"/>
                      <a:pt x="28" y="501"/>
                      <a:pt x="18" y="489"/>
                    </a:cubicBezTo>
                    <a:cubicBezTo>
                      <a:pt x="0" y="469"/>
                      <a:pt x="37" y="416"/>
                      <a:pt x="65" y="344"/>
                    </a:cubicBezTo>
                    <a:cubicBezTo>
                      <a:pt x="80" y="305"/>
                      <a:pt x="98" y="235"/>
                      <a:pt x="111" y="181"/>
                    </a:cubicBezTo>
                    <a:cubicBezTo>
                      <a:pt x="112" y="175"/>
                      <a:pt x="114" y="170"/>
                      <a:pt x="115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61" y="156"/>
                      <a:pt x="28" y="107"/>
                      <a:pt x="28" y="107"/>
                    </a:cubicBezTo>
                    <a:cubicBezTo>
                      <a:pt x="36" y="95"/>
                      <a:pt x="51" y="75"/>
                      <a:pt x="83" y="49"/>
                    </a:cubicBezTo>
                    <a:cubicBezTo>
                      <a:pt x="84" y="48"/>
                      <a:pt x="86" y="47"/>
                      <a:pt x="87" y="46"/>
                    </a:cubicBezTo>
                    <a:cubicBezTo>
                      <a:pt x="113" y="27"/>
                      <a:pt x="148" y="26"/>
                      <a:pt x="165" y="27"/>
                    </a:cubicBezTo>
                    <a:cubicBezTo>
                      <a:pt x="166" y="27"/>
                      <a:pt x="166" y="27"/>
                      <a:pt x="166" y="27"/>
                    </a:cubicBezTo>
                    <a:cubicBezTo>
                      <a:pt x="167" y="27"/>
                      <a:pt x="168" y="27"/>
                      <a:pt x="168" y="27"/>
                    </a:cubicBezTo>
                    <a:cubicBezTo>
                      <a:pt x="168" y="27"/>
                      <a:pt x="167" y="33"/>
                      <a:pt x="166" y="40"/>
                    </a:cubicBezTo>
                    <a:cubicBezTo>
                      <a:pt x="166" y="51"/>
                      <a:pt x="167" y="66"/>
                      <a:pt x="178" y="74"/>
                    </a:cubicBezTo>
                    <a:cubicBezTo>
                      <a:pt x="179" y="75"/>
                      <a:pt x="180" y="76"/>
                      <a:pt x="182" y="77"/>
                    </a:cubicBezTo>
                    <a:cubicBezTo>
                      <a:pt x="204" y="86"/>
                      <a:pt x="218" y="61"/>
                      <a:pt x="219" y="59"/>
                    </a:cubicBezTo>
                    <a:cubicBezTo>
                      <a:pt x="220" y="59"/>
                      <a:pt x="220" y="59"/>
                      <a:pt x="220" y="59"/>
                    </a:cubicBezTo>
                    <a:cubicBezTo>
                      <a:pt x="222" y="61"/>
                      <a:pt x="248" y="86"/>
                      <a:pt x="261" y="74"/>
                    </a:cubicBezTo>
                    <a:cubicBezTo>
                      <a:pt x="277" y="60"/>
                      <a:pt x="260" y="22"/>
                      <a:pt x="260" y="22"/>
                    </a:cubicBezTo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1" name="Freeform 252">
                <a:extLst>
                  <a:ext uri="{FF2B5EF4-FFF2-40B4-BE49-F238E27FC236}">
                    <a16:creationId xmlns:a16="http://schemas.microsoft.com/office/drawing/2014/main" id="{732122F0-DFF1-4E8D-B367-3D8A4FE24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425" y="4416425"/>
                <a:ext cx="249238" cy="214312"/>
              </a:xfrm>
              <a:custGeom>
                <a:avLst/>
                <a:gdLst>
                  <a:gd name="T0" fmla="*/ 46 w 89"/>
                  <a:gd name="T1" fmla="*/ 76 h 76"/>
                  <a:gd name="T2" fmla="*/ 28 w 89"/>
                  <a:gd name="T3" fmla="*/ 73 h 76"/>
                  <a:gd name="T4" fmla="*/ 27 w 89"/>
                  <a:gd name="T5" fmla="*/ 72 h 76"/>
                  <a:gd name="T6" fmla="*/ 8 w 89"/>
                  <a:gd name="T7" fmla="*/ 57 h 76"/>
                  <a:gd name="T8" fmla="*/ 7 w 89"/>
                  <a:gd name="T9" fmla="*/ 55 h 76"/>
                  <a:gd name="T10" fmla="*/ 3 w 89"/>
                  <a:gd name="T11" fmla="*/ 45 h 76"/>
                  <a:gd name="T12" fmla="*/ 2 w 89"/>
                  <a:gd name="T13" fmla="*/ 45 h 76"/>
                  <a:gd name="T14" fmla="*/ 0 w 89"/>
                  <a:gd name="T15" fmla="*/ 0 h 76"/>
                  <a:gd name="T16" fmla="*/ 82 w 89"/>
                  <a:gd name="T17" fmla="*/ 0 h 76"/>
                  <a:gd name="T18" fmla="*/ 85 w 89"/>
                  <a:gd name="T19" fmla="*/ 39 h 76"/>
                  <a:gd name="T20" fmla="*/ 85 w 89"/>
                  <a:gd name="T21" fmla="*/ 42 h 76"/>
                  <a:gd name="T22" fmla="*/ 53 w 89"/>
                  <a:gd name="T23" fmla="*/ 74 h 76"/>
                  <a:gd name="T24" fmla="*/ 47 w 89"/>
                  <a:gd name="T25" fmla="*/ 76 h 76"/>
                  <a:gd name="T26" fmla="*/ 47 w 89"/>
                  <a:gd name="T27" fmla="*/ 75 h 76"/>
                  <a:gd name="T28" fmla="*/ 46 w 89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76">
                    <a:moveTo>
                      <a:pt x="46" y="76"/>
                    </a:moveTo>
                    <a:cubicBezTo>
                      <a:pt x="39" y="76"/>
                      <a:pt x="33" y="75"/>
                      <a:pt x="28" y="73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0" y="69"/>
                      <a:pt x="13" y="63"/>
                      <a:pt x="8" y="57"/>
                    </a:cubicBezTo>
                    <a:cubicBezTo>
                      <a:pt x="8" y="56"/>
                      <a:pt x="7" y="55"/>
                      <a:pt x="7" y="55"/>
                    </a:cubicBezTo>
                    <a:cubicBezTo>
                      <a:pt x="4" y="50"/>
                      <a:pt x="3" y="47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2"/>
                      <a:pt x="0" y="0"/>
                    </a:cubicBezTo>
                    <a:cubicBezTo>
                      <a:pt x="27" y="4"/>
                      <a:pt x="56" y="4"/>
                      <a:pt x="82" y="0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5" y="42"/>
                      <a:pt x="89" y="65"/>
                      <a:pt x="53" y="74"/>
                    </a:cubicBezTo>
                    <a:cubicBezTo>
                      <a:pt x="51" y="75"/>
                      <a:pt x="49" y="75"/>
                      <a:pt x="47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6" y="76"/>
                      <a:pt x="46" y="76"/>
                      <a:pt x="46" y="76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2" name="Freeform 253">
                <a:extLst>
                  <a:ext uri="{FF2B5EF4-FFF2-40B4-BE49-F238E27FC236}">
                    <a16:creationId xmlns:a16="http://schemas.microsoft.com/office/drawing/2014/main" id="{69C4B092-712E-419F-B7AA-3B3E5A8BC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425" y="4416425"/>
                <a:ext cx="234950" cy="79375"/>
              </a:xfrm>
              <a:custGeom>
                <a:avLst/>
                <a:gdLst>
                  <a:gd name="T0" fmla="*/ 0 w 84"/>
                  <a:gd name="T1" fmla="*/ 0 h 28"/>
                  <a:gd name="T2" fmla="*/ 0 w 84"/>
                  <a:gd name="T3" fmla="*/ 0 h 28"/>
                  <a:gd name="T4" fmla="*/ 0 w 84"/>
                  <a:gd name="T5" fmla="*/ 1 h 28"/>
                  <a:gd name="T6" fmla="*/ 0 w 84"/>
                  <a:gd name="T7" fmla="*/ 4 h 28"/>
                  <a:gd name="T8" fmla="*/ 1 w 84"/>
                  <a:gd name="T9" fmla="*/ 4 h 28"/>
                  <a:gd name="T10" fmla="*/ 1 w 84"/>
                  <a:gd name="T11" fmla="*/ 4 h 28"/>
                  <a:gd name="T12" fmla="*/ 1 w 84"/>
                  <a:gd name="T13" fmla="*/ 4 h 28"/>
                  <a:gd name="T14" fmla="*/ 1 w 84"/>
                  <a:gd name="T15" fmla="*/ 4 h 28"/>
                  <a:gd name="T16" fmla="*/ 1 w 84"/>
                  <a:gd name="T17" fmla="*/ 4 h 28"/>
                  <a:gd name="T18" fmla="*/ 79 w 84"/>
                  <a:gd name="T19" fmla="*/ 28 h 28"/>
                  <a:gd name="T20" fmla="*/ 79 w 84"/>
                  <a:gd name="T21" fmla="*/ 28 h 28"/>
                  <a:gd name="T22" fmla="*/ 79 w 84"/>
                  <a:gd name="T23" fmla="*/ 28 h 28"/>
                  <a:gd name="T24" fmla="*/ 84 w 84"/>
                  <a:gd name="T25" fmla="*/ 28 h 28"/>
                  <a:gd name="T26" fmla="*/ 82 w 84"/>
                  <a:gd name="T27" fmla="*/ 0 h 28"/>
                  <a:gd name="T28" fmla="*/ 43 w 84"/>
                  <a:gd name="T29" fmla="*/ 3 h 28"/>
                  <a:gd name="T30" fmla="*/ 43 w 84"/>
                  <a:gd name="T31" fmla="*/ 3 h 28"/>
                  <a:gd name="T32" fmla="*/ 43 w 84"/>
                  <a:gd name="T33" fmla="*/ 3 h 28"/>
                  <a:gd name="T34" fmla="*/ 43 w 84"/>
                  <a:gd name="T35" fmla="*/ 3 h 28"/>
                  <a:gd name="T36" fmla="*/ 43 w 84"/>
                  <a:gd name="T37" fmla="*/ 3 h 28"/>
                  <a:gd name="T38" fmla="*/ 2 w 84"/>
                  <a:gd name="T39" fmla="*/ 1 h 28"/>
                  <a:gd name="T40" fmla="*/ 0 w 84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2" y="22"/>
                      <a:pt x="50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8"/>
                      <a:pt x="82" y="28"/>
                      <a:pt x="84" y="28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69" y="2"/>
                      <a:pt x="56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9" y="3"/>
                      <a:pt x="16" y="2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3" name="Freeform 254">
                <a:extLst>
                  <a:ext uri="{FF2B5EF4-FFF2-40B4-BE49-F238E27FC236}">
                    <a16:creationId xmlns:a16="http://schemas.microsoft.com/office/drawing/2014/main" id="{F058769F-D01D-4DB7-B0DD-28587ADE2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425" y="4427538"/>
                <a:ext cx="249238" cy="203200"/>
              </a:xfrm>
              <a:custGeom>
                <a:avLst/>
                <a:gdLst>
                  <a:gd name="T0" fmla="*/ 85 w 89"/>
                  <a:gd name="T1" fmla="*/ 35 h 72"/>
                  <a:gd name="T2" fmla="*/ 84 w 89"/>
                  <a:gd name="T3" fmla="*/ 24 h 72"/>
                  <a:gd name="T4" fmla="*/ 0 w 89"/>
                  <a:gd name="T5" fmla="*/ 0 h 72"/>
                  <a:gd name="T6" fmla="*/ 2 w 89"/>
                  <a:gd name="T7" fmla="*/ 41 h 72"/>
                  <a:gd name="T8" fmla="*/ 3 w 89"/>
                  <a:gd name="T9" fmla="*/ 41 h 72"/>
                  <a:gd name="T10" fmla="*/ 7 w 89"/>
                  <a:gd name="T11" fmla="*/ 51 h 72"/>
                  <a:gd name="T12" fmla="*/ 8 w 89"/>
                  <a:gd name="T13" fmla="*/ 53 h 72"/>
                  <a:gd name="T14" fmla="*/ 27 w 89"/>
                  <a:gd name="T15" fmla="*/ 68 h 72"/>
                  <a:gd name="T16" fmla="*/ 28 w 89"/>
                  <a:gd name="T17" fmla="*/ 69 h 72"/>
                  <a:gd name="T18" fmla="*/ 46 w 89"/>
                  <a:gd name="T19" fmla="*/ 72 h 72"/>
                  <a:gd name="T20" fmla="*/ 47 w 89"/>
                  <a:gd name="T21" fmla="*/ 71 h 72"/>
                  <a:gd name="T22" fmla="*/ 47 w 89"/>
                  <a:gd name="T23" fmla="*/ 72 h 72"/>
                  <a:gd name="T24" fmla="*/ 53 w 89"/>
                  <a:gd name="T25" fmla="*/ 70 h 72"/>
                  <a:gd name="T26" fmla="*/ 85 w 89"/>
                  <a:gd name="T27" fmla="*/ 38 h 72"/>
                  <a:gd name="T28" fmla="*/ 85 w 89"/>
                  <a:gd name="T29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72">
                    <a:moveTo>
                      <a:pt x="85" y="35"/>
                    </a:moveTo>
                    <a:cubicBezTo>
                      <a:pt x="84" y="24"/>
                      <a:pt x="84" y="24"/>
                      <a:pt x="84" y="24"/>
                    </a:cubicBezTo>
                    <a:cubicBezTo>
                      <a:pt x="53" y="25"/>
                      <a:pt x="22" y="20"/>
                      <a:pt x="0" y="0"/>
                    </a:cubicBezTo>
                    <a:cubicBezTo>
                      <a:pt x="2" y="10"/>
                      <a:pt x="2" y="41"/>
                      <a:pt x="2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4" y="46"/>
                      <a:pt x="7" y="51"/>
                    </a:cubicBezTo>
                    <a:cubicBezTo>
                      <a:pt x="7" y="51"/>
                      <a:pt x="8" y="52"/>
                      <a:pt x="8" y="53"/>
                    </a:cubicBezTo>
                    <a:cubicBezTo>
                      <a:pt x="13" y="59"/>
                      <a:pt x="20" y="65"/>
                      <a:pt x="27" y="68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3" y="71"/>
                      <a:pt x="39" y="72"/>
                      <a:pt x="46" y="72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9" y="71"/>
                      <a:pt x="51" y="71"/>
                      <a:pt x="53" y="70"/>
                    </a:cubicBezTo>
                    <a:cubicBezTo>
                      <a:pt x="89" y="61"/>
                      <a:pt x="85" y="38"/>
                      <a:pt x="85" y="38"/>
                    </a:cubicBezTo>
                    <a:cubicBezTo>
                      <a:pt x="85" y="35"/>
                      <a:pt x="85" y="35"/>
                      <a:pt x="85" y="35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4" name="Freeform 255">
                <a:extLst>
                  <a:ext uri="{FF2B5EF4-FFF2-40B4-BE49-F238E27FC236}">
                    <a16:creationId xmlns:a16="http://schemas.microsoft.com/office/drawing/2014/main" id="{36514C09-DA04-425E-8F9E-A3D1D8B9F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650" y="4576763"/>
                <a:ext cx="52388" cy="42862"/>
              </a:xfrm>
              <a:custGeom>
                <a:avLst/>
                <a:gdLst>
                  <a:gd name="T0" fmla="*/ 0 w 19"/>
                  <a:gd name="T1" fmla="*/ 0 h 15"/>
                  <a:gd name="T2" fmla="*/ 19 w 19"/>
                  <a:gd name="T3" fmla="*/ 15 h 15"/>
                  <a:gd name="T4" fmla="*/ 0 w 1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0"/>
                    </a:moveTo>
                    <a:cubicBezTo>
                      <a:pt x="5" y="6"/>
                      <a:pt x="12" y="12"/>
                      <a:pt x="19" y="15"/>
                    </a:cubicBezTo>
                    <a:cubicBezTo>
                      <a:pt x="10" y="12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5" name="Freeform 256">
                <a:extLst>
                  <a:ext uri="{FF2B5EF4-FFF2-40B4-BE49-F238E27FC236}">
                    <a16:creationId xmlns:a16="http://schemas.microsoft.com/office/drawing/2014/main" id="{5BC1E42C-3998-4B43-9A5D-61987A6CE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788" y="4540250"/>
                <a:ext cx="149225" cy="165100"/>
              </a:xfrm>
              <a:custGeom>
                <a:avLst/>
                <a:gdLst>
                  <a:gd name="T0" fmla="*/ 0 w 53"/>
                  <a:gd name="T1" fmla="*/ 13 h 59"/>
                  <a:gd name="T2" fmla="*/ 2 w 53"/>
                  <a:gd name="T3" fmla="*/ 2 h 59"/>
                  <a:gd name="T4" fmla="*/ 2 w 53"/>
                  <a:gd name="T5" fmla="*/ 0 h 59"/>
                  <a:gd name="T6" fmla="*/ 9 w 53"/>
                  <a:gd name="T7" fmla="*/ 1 h 59"/>
                  <a:gd name="T8" fmla="*/ 9 w 53"/>
                  <a:gd name="T9" fmla="*/ 1 h 59"/>
                  <a:gd name="T10" fmla="*/ 10 w 53"/>
                  <a:gd name="T11" fmla="*/ 1 h 59"/>
                  <a:gd name="T12" fmla="*/ 14 w 53"/>
                  <a:gd name="T13" fmla="*/ 11 h 59"/>
                  <a:gd name="T14" fmla="*/ 15 w 53"/>
                  <a:gd name="T15" fmla="*/ 13 h 59"/>
                  <a:gd name="T16" fmla="*/ 34 w 53"/>
                  <a:gd name="T17" fmla="*/ 28 h 59"/>
                  <a:gd name="T18" fmla="*/ 35 w 53"/>
                  <a:gd name="T19" fmla="*/ 29 h 59"/>
                  <a:gd name="T20" fmla="*/ 53 w 53"/>
                  <a:gd name="T21" fmla="*/ 32 h 59"/>
                  <a:gd name="T22" fmla="*/ 16 w 53"/>
                  <a:gd name="T23" fmla="*/ 50 h 59"/>
                  <a:gd name="T24" fmla="*/ 12 w 53"/>
                  <a:gd name="T25" fmla="*/ 47 h 59"/>
                  <a:gd name="T26" fmla="*/ 0 w 53"/>
                  <a:gd name="T2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59">
                    <a:moveTo>
                      <a:pt x="0" y="13"/>
                    </a:moveTo>
                    <a:cubicBezTo>
                      <a:pt x="1" y="7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5"/>
                      <a:pt x="12" y="8"/>
                      <a:pt x="14" y="11"/>
                    </a:cubicBezTo>
                    <a:cubicBezTo>
                      <a:pt x="14" y="11"/>
                      <a:pt x="15" y="12"/>
                      <a:pt x="15" y="13"/>
                    </a:cubicBezTo>
                    <a:cubicBezTo>
                      <a:pt x="19" y="18"/>
                      <a:pt x="25" y="25"/>
                      <a:pt x="34" y="28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41" y="31"/>
                      <a:pt x="47" y="32"/>
                      <a:pt x="53" y="32"/>
                    </a:cubicBezTo>
                    <a:cubicBezTo>
                      <a:pt x="52" y="34"/>
                      <a:pt x="38" y="59"/>
                      <a:pt x="16" y="50"/>
                    </a:cubicBezTo>
                    <a:cubicBezTo>
                      <a:pt x="14" y="49"/>
                      <a:pt x="13" y="48"/>
                      <a:pt x="12" y="47"/>
                    </a:cubicBezTo>
                    <a:cubicBezTo>
                      <a:pt x="2" y="40"/>
                      <a:pt x="0" y="24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6" name="Freeform 257">
                <a:extLst>
                  <a:ext uri="{FF2B5EF4-FFF2-40B4-BE49-F238E27FC236}">
                    <a16:creationId xmlns:a16="http://schemas.microsoft.com/office/drawing/2014/main" id="{F2F1C9E6-40AF-4F28-89F1-E690CF5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788" y="4540250"/>
                <a:ext cx="6350" cy="36512"/>
              </a:xfrm>
              <a:custGeom>
                <a:avLst/>
                <a:gdLst>
                  <a:gd name="T0" fmla="*/ 2 w 2"/>
                  <a:gd name="T1" fmla="*/ 0 h 13"/>
                  <a:gd name="T2" fmla="*/ 2 w 2"/>
                  <a:gd name="T3" fmla="*/ 2 h 13"/>
                  <a:gd name="T4" fmla="*/ 0 w 2"/>
                  <a:gd name="T5" fmla="*/ 13 h 13"/>
                  <a:gd name="T6" fmla="*/ 2 w 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3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7"/>
                      <a:pt x="0" y="13"/>
                    </a:cubicBezTo>
                    <a:cubicBezTo>
                      <a:pt x="1" y="6"/>
                      <a:pt x="2" y="0"/>
                      <a:pt x="2" y="0"/>
                    </a:cubicBezTo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7" name="Freeform 258">
                <a:extLst>
                  <a:ext uri="{FF2B5EF4-FFF2-40B4-BE49-F238E27FC236}">
                    <a16:creationId xmlns:a16="http://schemas.microsoft.com/office/drawing/2014/main" id="{C65B868E-89D9-42F3-A600-69508AB2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50" y="3136900"/>
                <a:ext cx="1225550" cy="708025"/>
              </a:xfrm>
              <a:custGeom>
                <a:avLst/>
                <a:gdLst>
                  <a:gd name="T0" fmla="*/ 432 w 436"/>
                  <a:gd name="T1" fmla="*/ 185 h 252"/>
                  <a:gd name="T2" fmla="*/ 432 w 436"/>
                  <a:gd name="T3" fmla="*/ 184 h 252"/>
                  <a:gd name="T4" fmla="*/ 383 w 436"/>
                  <a:gd name="T5" fmla="*/ 128 h 252"/>
                  <a:gd name="T6" fmla="*/ 380 w 436"/>
                  <a:gd name="T7" fmla="*/ 124 h 252"/>
                  <a:gd name="T8" fmla="*/ 172 w 436"/>
                  <a:gd name="T9" fmla="*/ 8 h 252"/>
                  <a:gd name="T10" fmla="*/ 0 w 436"/>
                  <a:gd name="T11" fmla="*/ 87 h 252"/>
                  <a:gd name="T12" fmla="*/ 25 w 436"/>
                  <a:gd name="T13" fmla="*/ 111 h 252"/>
                  <a:gd name="T14" fmla="*/ 246 w 436"/>
                  <a:gd name="T15" fmla="*/ 219 h 252"/>
                  <a:gd name="T16" fmla="*/ 244 w 436"/>
                  <a:gd name="T17" fmla="*/ 207 h 252"/>
                  <a:gd name="T18" fmla="*/ 361 w 436"/>
                  <a:gd name="T19" fmla="*/ 222 h 252"/>
                  <a:gd name="T20" fmla="*/ 363 w 436"/>
                  <a:gd name="T21" fmla="*/ 221 h 252"/>
                  <a:gd name="T22" fmla="*/ 372 w 436"/>
                  <a:gd name="T23" fmla="*/ 202 h 252"/>
                  <a:gd name="T24" fmla="*/ 389 w 436"/>
                  <a:gd name="T25" fmla="*/ 210 h 252"/>
                  <a:gd name="T26" fmla="*/ 432 w 436"/>
                  <a:gd name="T27" fmla="*/ 18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6" h="252">
                    <a:moveTo>
                      <a:pt x="432" y="185"/>
                    </a:moveTo>
                    <a:cubicBezTo>
                      <a:pt x="432" y="184"/>
                      <a:pt x="432" y="184"/>
                      <a:pt x="432" y="184"/>
                    </a:cubicBezTo>
                    <a:cubicBezTo>
                      <a:pt x="429" y="174"/>
                      <a:pt x="408" y="160"/>
                      <a:pt x="383" y="128"/>
                    </a:cubicBezTo>
                    <a:cubicBezTo>
                      <a:pt x="382" y="126"/>
                      <a:pt x="381" y="125"/>
                      <a:pt x="380" y="124"/>
                    </a:cubicBezTo>
                    <a:cubicBezTo>
                      <a:pt x="349" y="82"/>
                      <a:pt x="318" y="17"/>
                      <a:pt x="172" y="8"/>
                    </a:cubicBezTo>
                    <a:cubicBezTo>
                      <a:pt x="43" y="0"/>
                      <a:pt x="0" y="87"/>
                      <a:pt x="0" y="87"/>
                    </a:cubicBezTo>
                    <a:cubicBezTo>
                      <a:pt x="0" y="87"/>
                      <a:pt x="10" y="97"/>
                      <a:pt x="25" y="111"/>
                    </a:cubicBezTo>
                    <a:cubicBezTo>
                      <a:pt x="77" y="157"/>
                      <a:pt x="194" y="252"/>
                      <a:pt x="246" y="219"/>
                    </a:cubicBezTo>
                    <a:cubicBezTo>
                      <a:pt x="248" y="218"/>
                      <a:pt x="247" y="213"/>
                      <a:pt x="244" y="207"/>
                    </a:cubicBezTo>
                    <a:cubicBezTo>
                      <a:pt x="288" y="230"/>
                      <a:pt x="335" y="243"/>
                      <a:pt x="361" y="222"/>
                    </a:cubicBezTo>
                    <a:cubicBezTo>
                      <a:pt x="362" y="221"/>
                      <a:pt x="362" y="221"/>
                      <a:pt x="363" y="221"/>
                    </a:cubicBezTo>
                    <a:cubicBezTo>
                      <a:pt x="369" y="215"/>
                      <a:pt x="372" y="209"/>
                      <a:pt x="372" y="202"/>
                    </a:cubicBezTo>
                    <a:cubicBezTo>
                      <a:pt x="378" y="206"/>
                      <a:pt x="384" y="208"/>
                      <a:pt x="389" y="210"/>
                    </a:cubicBezTo>
                    <a:cubicBezTo>
                      <a:pt x="414" y="217"/>
                      <a:pt x="436" y="204"/>
                      <a:pt x="432" y="185"/>
                    </a:cubicBezTo>
                  </a:path>
                </a:pathLst>
              </a:custGeom>
              <a:solidFill>
                <a:srgbClr val="4F2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8" name="Freeform 259">
                <a:extLst>
                  <a:ext uri="{FF2B5EF4-FFF2-40B4-BE49-F238E27FC236}">
                    <a16:creationId xmlns:a16="http://schemas.microsoft.com/office/drawing/2014/main" id="{0F90D27C-342C-42E4-B01A-4F7A32B90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8" y="4532313"/>
                <a:ext cx="219075" cy="61912"/>
              </a:xfrm>
              <a:custGeom>
                <a:avLst/>
                <a:gdLst>
                  <a:gd name="T0" fmla="*/ 78 w 78"/>
                  <a:gd name="T1" fmla="*/ 3 h 22"/>
                  <a:gd name="T2" fmla="*/ 0 w 78"/>
                  <a:gd name="T3" fmla="*/ 22 h 22"/>
                  <a:gd name="T4" fmla="*/ 78 w 78"/>
                  <a:gd name="T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22">
                    <a:moveTo>
                      <a:pt x="78" y="3"/>
                    </a:moveTo>
                    <a:cubicBezTo>
                      <a:pt x="61" y="2"/>
                      <a:pt x="26" y="3"/>
                      <a:pt x="0" y="22"/>
                    </a:cubicBezTo>
                    <a:cubicBezTo>
                      <a:pt x="31" y="0"/>
                      <a:pt x="68" y="2"/>
                      <a:pt x="78" y="3"/>
                    </a:cubicBezTo>
                  </a:path>
                </a:pathLst>
              </a:custGeom>
              <a:solidFill>
                <a:srgbClr val="4F2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9" name="Freeform 260">
                <a:extLst>
                  <a:ext uri="{FF2B5EF4-FFF2-40B4-BE49-F238E27FC236}">
                    <a16:creationId xmlns:a16="http://schemas.microsoft.com/office/drawing/2014/main" id="{DEE60EEC-743D-4760-81BF-78D4F246E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75" y="4764088"/>
                <a:ext cx="261938" cy="207962"/>
              </a:xfrm>
              <a:custGeom>
                <a:avLst/>
                <a:gdLst>
                  <a:gd name="T0" fmla="*/ 0 w 93"/>
                  <a:gd name="T1" fmla="*/ 12 h 74"/>
                  <a:gd name="T2" fmla="*/ 6 w 93"/>
                  <a:gd name="T3" fmla="*/ 0 h 74"/>
                  <a:gd name="T4" fmla="*/ 92 w 93"/>
                  <a:gd name="T5" fmla="*/ 58 h 74"/>
                  <a:gd name="T6" fmla="*/ 93 w 93"/>
                  <a:gd name="T7" fmla="*/ 58 h 74"/>
                  <a:gd name="T8" fmla="*/ 89 w 93"/>
                  <a:gd name="T9" fmla="*/ 74 h 74"/>
                  <a:gd name="T10" fmla="*/ 89 w 93"/>
                  <a:gd name="T11" fmla="*/ 74 h 74"/>
                  <a:gd name="T12" fmla="*/ 87 w 93"/>
                  <a:gd name="T13" fmla="*/ 73 h 74"/>
                  <a:gd name="T14" fmla="*/ 12 w 93"/>
                  <a:gd name="T15" fmla="*/ 28 h 74"/>
                  <a:gd name="T16" fmla="*/ 12 w 93"/>
                  <a:gd name="T17" fmla="*/ 28 h 74"/>
                  <a:gd name="T18" fmla="*/ 0 w 93"/>
                  <a:gd name="T19" fmla="*/ 1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74">
                    <a:moveTo>
                      <a:pt x="0" y="12"/>
                    </a:moveTo>
                    <a:cubicBezTo>
                      <a:pt x="0" y="12"/>
                      <a:pt x="1" y="8"/>
                      <a:pt x="6" y="0"/>
                    </a:cubicBezTo>
                    <a:cubicBezTo>
                      <a:pt x="6" y="0"/>
                      <a:pt x="39" y="49"/>
                      <a:pt x="92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2" y="63"/>
                      <a:pt x="90" y="68"/>
                      <a:pt x="89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88" y="74"/>
                      <a:pt x="88" y="74"/>
                      <a:pt x="87" y="73"/>
                    </a:cubicBezTo>
                    <a:cubicBezTo>
                      <a:pt x="51" y="66"/>
                      <a:pt x="26" y="43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4" y="19"/>
                      <a:pt x="0" y="12"/>
                      <a:pt x="0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0" name="Freeform 261">
                <a:extLst>
                  <a:ext uri="{FF2B5EF4-FFF2-40B4-BE49-F238E27FC236}">
                    <a16:creationId xmlns:a16="http://schemas.microsoft.com/office/drawing/2014/main" id="{0A39EBF9-B282-4F10-BA5D-AAB9B831E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" y="3448050"/>
                <a:ext cx="1050925" cy="979487"/>
              </a:xfrm>
              <a:custGeom>
                <a:avLst/>
                <a:gdLst>
                  <a:gd name="T0" fmla="*/ 245 w 374"/>
                  <a:gd name="T1" fmla="*/ 96 h 349"/>
                  <a:gd name="T2" fmla="*/ 362 w 374"/>
                  <a:gd name="T3" fmla="*/ 111 h 349"/>
                  <a:gd name="T4" fmla="*/ 364 w 374"/>
                  <a:gd name="T5" fmla="*/ 110 h 349"/>
                  <a:gd name="T6" fmla="*/ 368 w 374"/>
                  <a:gd name="T7" fmla="*/ 110 h 349"/>
                  <a:gd name="T8" fmla="*/ 370 w 374"/>
                  <a:gd name="T9" fmla="*/ 190 h 349"/>
                  <a:gd name="T10" fmla="*/ 359 w 374"/>
                  <a:gd name="T11" fmla="*/ 255 h 349"/>
                  <a:gd name="T12" fmla="*/ 341 w 374"/>
                  <a:gd name="T13" fmla="*/ 296 h 349"/>
                  <a:gd name="T14" fmla="*/ 242 w 374"/>
                  <a:gd name="T15" fmla="*/ 345 h 349"/>
                  <a:gd name="T16" fmla="*/ 160 w 374"/>
                  <a:gd name="T17" fmla="*/ 345 h 349"/>
                  <a:gd name="T18" fmla="*/ 48 w 374"/>
                  <a:gd name="T19" fmla="*/ 306 h 349"/>
                  <a:gd name="T20" fmla="*/ 12 w 374"/>
                  <a:gd name="T21" fmla="*/ 248 h 349"/>
                  <a:gd name="T22" fmla="*/ 0 w 374"/>
                  <a:gd name="T23" fmla="*/ 185 h 349"/>
                  <a:gd name="T24" fmla="*/ 0 w 374"/>
                  <a:gd name="T25" fmla="*/ 185 h 349"/>
                  <a:gd name="T26" fmla="*/ 26 w 374"/>
                  <a:gd name="T27" fmla="*/ 0 h 349"/>
                  <a:gd name="T28" fmla="*/ 26 w 374"/>
                  <a:gd name="T29" fmla="*/ 0 h 349"/>
                  <a:gd name="T30" fmla="*/ 247 w 374"/>
                  <a:gd name="T31" fmla="*/ 108 h 349"/>
                  <a:gd name="T32" fmla="*/ 245 w 374"/>
                  <a:gd name="T33" fmla="*/ 9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4" h="349">
                    <a:moveTo>
                      <a:pt x="245" y="96"/>
                    </a:moveTo>
                    <a:cubicBezTo>
                      <a:pt x="289" y="119"/>
                      <a:pt x="336" y="132"/>
                      <a:pt x="362" y="111"/>
                    </a:cubicBezTo>
                    <a:cubicBezTo>
                      <a:pt x="363" y="110"/>
                      <a:pt x="363" y="110"/>
                      <a:pt x="364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8" y="110"/>
                      <a:pt x="374" y="146"/>
                      <a:pt x="370" y="190"/>
                    </a:cubicBezTo>
                    <a:cubicBezTo>
                      <a:pt x="369" y="210"/>
                      <a:pt x="366" y="233"/>
                      <a:pt x="359" y="255"/>
                    </a:cubicBezTo>
                    <a:cubicBezTo>
                      <a:pt x="355" y="269"/>
                      <a:pt x="349" y="283"/>
                      <a:pt x="341" y="296"/>
                    </a:cubicBezTo>
                    <a:cubicBezTo>
                      <a:pt x="325" y="324"/>
                      <a:pt x="286" y="340"/>
                      <a:pt x="242" y="345"/>
                    </a:cubicBezTo>
                    <a:cubicBezTo>
                      <a:pt x="216" y="349"/>
                      <a:pt x="187" y="349"/>
                      <a:pt x="160" y="345"/>
                    </a:cubicBezTo>
                    <a:cubicBezTo>
                      <a:pt x="113" y="340"/>
                      <a:pt x="71" y="326"/>
                      <a:pt x="48" y="306"/>
                    </a:cubicBezTo>
                    <a:cubicBezTo>
                      <a:pt x="31" y="291"/>
                      <a:pt x="20" y="271"/>
                      <a:pt x="12" y="248"/>
                    </a:cubicBezTo>
                    <a:cubicBezTo>
                      <a:pt x="5" y="228"/>
                      <a:pt x="1" y="206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39" y="128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78" y="46"/>
                      <a:pt x="195" y="141"/>
                      <a:pt x="247" y="108"/>
                    </a:cubicBezTo>
                    <a:cubicBezTo>
                      <a:pt x="249" y="107"/>
                      <a:pt x="248" y="102"/>
                      <a:pt x="245" y="96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1" name="Freeform 262">
                <a:extLst>
                  <a:ext uri="{FF2B5EF4-FFF2-40B4-BE49-F238E27FC236}">
                    <a16:creationId xmlns:a16="http://schemas.microsoft.com/office/drawing/2014/main" id="{B517280E-E83C-4B20-9096-792226B71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663" y="3729038"/>
                <a:ext cx="3175" cy="11112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4 h 4"/>
                  <a:gd name="T10" fmla="*/ 1 w 1"/>
                  <a:gd name="T11" fmla="*/ 1 h 4"/>
                  <a:gd name="T12" fmla="*/ 1 w 1"/>
                  <a:gd name="T13" fmla="*/ 1 h 4"/>
                  <a:gd name="T14" fmla="*/ 0 w 1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2" name="Freeform 263">
                <a:extLst>
                  <a:ext uri="{FF2B5EF4-FFF2-40B4-BE49-F238E27FC236}">
                    <a16:creationId xmlns:a16="http://schemas.microsoft.com/office/drawing/2014/main" id="{B0490698-2649-467A-97F3-2526CA640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188" y="3457575"/>
                <a:ext cx="628650" cy="330200"/>
              </a:xfrm>
              <a:custGeom>
                <a:avLst/>
                <a:gdLst>
                  <a:gd name="T0" fmla="*/ 224 w 224"/>
                  <a:gd name="T1" fmla="*/ 101 h 118"/>
                  <a:gd name="T2" fmla="*/ 224 w 224"/>
                  <a:gd name="T3" fmla="*/ 101 h 118"/>
                  <a:gd name="T4" fmla="*/ 224 w 224"/>
                  <a:gd name="T5" fmla="*/ 101 h 118"/>
                  <a:gd name="T6" fmla="*/ 224 w 224"/>
                  <a:gd name="T7" fmla="*/ 101 h 118"/>
                  <a:gd name="T8" fmla="*/ 224 w 224"/>
                  <a:gd name="T9" fmla="*/ 101 h 118"/>
                  <a:gd name="T10" fmla="*/ 0 w 224"/>
                  <a:gd name="T11" fmla="*/ 0 h 118"/>
                  <a:gd name="T12" fmla="*/ 0 w 224"/>
                  <a:gd name="T13" fmla="*/ 0 h 118"/>
                  <a:gd name="T14" fmla="*/ 1 w 224"/>
                  <a:gd name="T15" fmla="*/ 1 h 118"/>
                  <a:gd name="T16" fmla="*/ 172 w 224"/>
                  <a:gd name="T17" fmla="*/ 118 h 118"/>
                  <a:gd name="T18" fmla="*/ 172 w 224"/>
                  <a:gd name="T19" fmla="*/ 118 h 118"/>
                  <a:gd name="T20" fmla="*/ 172 w 224"/>
                  <a:gd name="T21" fmla="*/ 118 h 118"/>
                  <a:gd name="T22" fmla="*/ 201 w 224"/>
                  <a:gd name="T23" fmla="*/ 114 h 118"/>
                  <a:gd name="T24" fmla="*/ 194 w 224"/>
                  <a:gd name="T25" fmla="*/ 114 h 118"/>
                  <a:gd name="T26" fmla="*/ 167 w 224"/>
                  <a:gd name="T27" fmla="*/ 110 h 118"/>
                  <a:gd name="T28" fmla="*/ 106 w 224"/>
                  <a:gd name="T29" fmla="*/ 81 h 118"/>
                  <a:gd name="T30" fmla="*/ 50 w 224"/>
                  <a:gd name="T31" fmla="*/ 42 h 118"/>
                  <a:gd name="T32" fmla="*/ 24 w 224"/>
                  <a:gd name="T33" fmla="*/ 21 h 118"/>
                  <a:gd name="T34" fmla="*/ 0 w 224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4" h="118">
                    <a:moveTo>
                      <a:pt x="224" y="101"/>
                    </a:moveTo>
                    <a:cubicBezTo>
                      <a:pt x="224" y="101"/>
                      <a:pt x="224" y="101"/>
                      <a:pt x="224" y="101"/>
                    </a:cubicBezTo>
                    <a:cubicBezTo>
                      <a:pt x="224" y="101"/>
                      <a:pt x="224" y="101"/>
                      <a:pt x="224" y="101"/>
                    </a:cubicBezTo>
                    <a:cubicBezTo>
                      <a:pt x="224" y="101"/>
                      <a:pt x="224" y="101"/>
                      <a:pt x="224" y="101"/>
                    </a:cubicBezTo>
                    <a:cubicBezTo>
                      <a:pt x="224" y="101"/>
                      <a:pt x="224" y="101"/>
                      <a:pt x="224" y="10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0" y="47"/>
                      <a:pt x="104" y="118"/>
                      <a:pt x="172" y="118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81" y="118"/>
                      <a:pt x="191" y="117"/>
                      <a:pt x="201" y="114"/>
                    </a:cubicBezTo>
                    <a:cubicBezTo>
                      <a:pt x="199" y="114"/>
                      <a:pt x="196" y="114"/>
                      <a:pt x="194" y="114"/>
                    </a:cubicBezTo>
                    <a:cubicBezTo>
                      <a:pt x="185" y="114"/>
                      <a:pt x="176" y="112"/>
                      <a:pt x="167" y="110"/>
                    </a:cubicBezTo>
                    <a:cubicBezTo>
                      <a:pt x="145" y="104"/>
                      <a:pt x="125" y="93"/>
                      <a:pt x="106" y="81"/>
                    </a:cubicBezTo>
                    <a:cubicBezTo>
                      <a:pt x="86" y="69"/>
                      <a:pt x="68" y="56"/>
                      <a:pt x="50" y="42"/>
                    </a:cubicBezTo>
                    <a:cubicBezTo>
                      <a:pt x="41" y="35"/>
                      <a:pt x="33" y="28"/>
                      <a:pt x="24" y="21"/>
                    </a:cubicBezTo>
                    <a:cubicBezTo>
                      <a:pt x="16" y="14"/>
                      <a:pt x="8" y="7"/>
                      <a:pt x="0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3" name="Freeform 264">
                <a:extLst>
                  <a:ext uri="{FF2B5EF4-FFF2-40B4-BE49-F238E27FC236}">
                    <a16:creationId xmlns:a16="http://schemas.microsoft.com/office/drawing/2014/main" id="{A388E0BE-7464-4439-9299-0D6945625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625" y="37576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6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4" name="Freeform 265">
                <a:extLst>
                  <a:ext uri="{FF2B5EF4-FFF2-40B4-BE49-F238E27FC236}">
                    <a16:creationId xmlns:a16="http://schemas.microsoft.com/office/drawing/2014/main" id="{BBE8BED7-5F99-4329-BACA-D4E96337D8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625" y="37576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5" name="Freeform 266">
                <a:extLst>
                  <a:ext uri="{FF2B5EF4-FFF2-40B4-BE49-F238E27FC236}">
                    <a16:creationId xmlns:a16="http://schemas.microsoft.com/office/drawing/2014/main" id="{13E6FE41-CF25-46D3-80B2-554E4DC85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450" y="3757613"/>
                <a:ext cx="317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25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6" name="Freeform 267">
                <a:extLst>
                  <a:ext uri="{FF2B5EF4-FFF2-40B4-BE49-F238E27FC236}">
                    <a16:creationId xmlns:a16="http://schemas.microsoft.com/office/drawing/2014/main" id="{5DD91253-3A2A-407B-A567-ACFF30162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838" y="3732213"/>
                <a:ext cx="333375" cy="87312"/>
              </a:xfrm>
              <a:custGeom>
                <a:avLst/>
                <a:gdLst>
                  <a:gd name="T0" fmla="*/ 0 w 119"/>
                  <a:gd name="T1" fmla="*/ 0 h 31"/>
                  <a:gd name="T2" fmla="*/ 0 w 119"/>
                  <a:gd name="T3" fmla="*/ 3 h 31"/>
                  <a:gd name="T4" fmla="*/ 0 w 119"/>
                  <a:gd name="T5" fmla="*/ 3 h 31"/>
                  <a:gd name="T6" fmla="*/ 0 w 119"/>
                  <a:gd name="T7" fmla="*/ 3 h 31"/>
                  <a:gd name="T8" fmla="*/ 0 w 119"/>
                  <a:gd name="T9" fmla="*/ 3 h 31"/>
                  <a:gd name="T10" fmla="*/ 71 w 119"/>
                  <a:gd name="T11" fmla="*/ 31 h 31"/>
                  <a:gd name="T12" fmla="*/ 71 w 119"/>
                  <a:gd name="T13" fmla="*/ 31 h 31"/>
                  <a:gd name="T14" fmla="*/ 71 w 119"/>
                  <a:gd name="T15" fmla="*/ 31 h 31"/>
                  <a:gd name="T16" fmla="*/ 94 w 119"/>
                  <a:gd name="T17" fmla="*/ 28 h 31"/>
                  <a:gd name="T18" fmla="*/ 119 w 119"/>
                  <a:gd name="T19" fmla="*/ 14 h 31"/>
                  <a:gd name="T20" fmla="*/ 118 w 119"/>
                  <a:gd name="T21" fmla="*/ 9 h 31"/>
                  <a:gd name="T22" fmla="*/ 118 w 119"/>
                  <a:gd name="T23" fmla="*/ 9 h 31"/>
                  <a:gd name="T24" fmla="*/ 118 w 119"/>
                  <a:gd name="T25" fmla="*/ 9 h 31"/>
                  <a:gd name="T26" fmla="*/ 118 w 119"/>
                  <a:gd name="T27" fmla="*/ 9 h 31"/>
                  <a:gd name="T28" fmla="*/ 118 w 119"/>
                  <a:gd name="T29" fmla="*/ 9 h 31"/>
                  <a:gd name="T30" fmla="*/ 117 w 119"/>
                  <a:gd name="T31" fmla="*/ 9 h 31"/>
                  <a:gd name="T32" fmla="*/ 116 w 119"/>
                  <a:gd name="T33" fmla="*/ 9 h 31"/>
                  <a:gd name="T34" fmla="*/ 116 w 119"/>
                  <a:gd name="T35" fmla="*/ 10 h 31"/>
                  <a:gd name="T36" fmla="*/ 116 w 119"/>
                  <a:gd name="T37" fmla="*/ 10 h 31"/>
                  <a:gd name="T38" fmla="*/ 115 w 119"/>
                  <a:gd name="T39" fmla="*/ 10 h 31"/>
                  <a:gd name="T40" fmla="*/ 115 w 119"/>
                  <a:gd name="T41" fmla="*/ 11 h 31"/>
                  <a:gd name="T42" fmla="*/ 114 w 119"/>
                  <a:gd name="T43" fmla="*/ 11 h 31"/>
                  <a:gd name="T44" fmla="*/ 104 w 119"/>
                  <a:gd name="T45" fmla="*/ 18 h 31"/>
                  <a:gd name="T46" fmla="*/ 98 w 119"/>
                  <a:gd name="T47" fmla="*/ 20 h 31"/>
                  <a:gd name="T48" fmla="*/ 92 w 119"/>
                  <a:gd name="T49" fmla="*/ 22 h 31"/>
                  <a:gd name="T50" fmla="*/ 85 w 119"/>
                  <a:gd name="T51" fmla="*/ 23 h 31"/>
                  <a:gd name="T52" fmla="*/ 78 w 119"/>
                  <a:gd name="T53" fmla="*/ 23 h 31"/>
                  <a:gd name="T54" fmla="*/ 76 w 119"/>
                  <a:gd name="T55" fmla="*/ 23 h 31"/>
                  <a:gd name="T56" fmla="*/ 71 w 119"/>
                  <a:gd name="T57" fmla="*/ 23 h 31"/>
                  <a:gd name="T58" fmla="*/ 64 w 119"/>
                  <a:gd name="T59" fmla="*/ 23 h 31"/>
                  <a:gd name="T60" fmla="*/ 50 w 119"/>
                  <a:gd name="T61" fmla="*/ 20 h 31"/>
                  <a:gd name="T62" fmla="*/ 44 w 119"/>
                  <a:gd name="T63" fmla="*/ 18 h 31"/>
                  <a:gd name="T64" fmla="*/ 37 w 119"/>
                  <a:gd name="T65" fmla="*/ 16 h 31"/>
                  <a:gd name="T66" fmla="*/ 15 w 119"/>
                  <a:gd name="T67" fmla="*/ 7 h 31"/>
                  <a:gd name="T68" fmla="*/ 6 w 119"/>
                  <a:gd name="T69" fmla="*/ 3 h 31"/>
                  <a:gd name="T70" fmla="*/ 0 w 119"/>
                  <a:gd name="T7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31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22"/>
                      <a:pt x="45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9" y="31"/>
                      <a:pt x="86" y="30"/>
                      <a:pt x="94" y="28"/>
                    </a:cubicBezTo>
                    <a:cubicBezTo>
                      <a:pt x="104" y="28"/>
                      <a:pt x="112" y="22"/>
                      <a:pt x="119" y="14"/>
                    </a:cubicBezTo>
                    <a:cubicBezTo>
                      <a:pt x="119" y="11"/>
                      <a:pt x="118" y="9"/>
                      <a:pt x="118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7" y="9"/>
                      <a:pt x="117" y="9"/>
                      <a:pt x="117" y="9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1" y="14"/>
                      <a:pt x="108" y="16"/>
                      <a:pt x="104" y="18"/>
                    </a:cubicBezTo>
                    <a:cubicBezTo>
                      <a:pt x="102" y="19"/>
                      <a:pt x="100" y="19"/>
                      <a:pt x="98" y="20"/>
                    </a:cubicBezTo>
                    <a:cubicBezTo>
                      <a:pt x="96" y="21"/>
                      <a:pt x="94" y="21"/>
                      <a:pt x="92" y="22"/>
                    </a:cubicBezTo>
                    <a:cubicBezTo>
                      <a:pt x="90" y="22"/>
                      <a:pt x="87" y="23"/>
                      <a:pt x="85" y="23"/>
                    </a:cubicBezTo>
                    <a:cubicBezTo>
                      <a:pt x="83" y="23"/>
                      <a:pt x="80" y="23"/>
                      <a:pt x="78" y="23"/>
                    </a:cubicBezTo>
                    <a:cubicBezTo>
                      <a:pt x="77" y="23"/>
                      <a:pt x="77" y="23"/>
                      <a:pt x="76" y="23"/>
                    </a:cubicBezTo>
                    <a:cubicBezTo>
                      <a:pt x="74" y="23"/>
                      <a:pt x="73" y="23"/>
                      <a:pt x="71" y="23"/>
                    </a:cubicBezTo>
                    <a:cubicBezTo>
                      <a:pt x="69" y="23"/>
                      <a:pt x="66" y="23"/>
                      <a:pt x="64" y="23"/>
                    </a:cubicBezTo>
                    <a:cubicBezTo>
                      <a:pt x="59" y="22"/>
                      <a:pt x="55" y="21"/>
                      <a:pt x="50" y="20"/>
                    </a:cubicBezTo>
                    <a:cubicBezTo>
                      <a:pt x="48" y="19"/>
                      <a:pt x="46" y="19"/>
                      <a:pt x="44" y="18"/>
                    </a:cubicBezTo>
                    <a:cubicBezTo>
                      <a:pt x="41" y="18"/>
                      <a:pt x="39" y="17"/>
                      <a:pt x="37" y="16"/>
                    </a:cubicBezTo>
                    <a:cubicBezTo>
                      <a:pt x="29" y="14"/>
                      <a:pt x="21" y="10"/>
                      <a:pt x="15" y="7"/>
                    </a:cubicBezTo>
                    <a:cubicBezTo>
                      <a:pt x="12" y="6"/>
                      <a:pt x="9" y="5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E9B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7" name="Freeform 268">
                <a:extLst>
                  <a:ext uri="{FF2B5EF4-FFF2-40B4-BE49-F238E27FC236}">
                    <a16:creationId xmlns:a16="http://schemas.microsoft.com/office/drawing/2014/main" id="{DB44537A-FA59-4E76-8C43-A4A000765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" y="3457575"/>
                <a:ext cx="1049338" cy="969962"/>
              </a:xfrm>
              <a:custGeom>
                <a:avLst/>
                <a:gdLst>
                  <a:gd name="T0" fmla="*/ 344 w 373"/>
                  <a:gd name="T1" fmla="*/ 126 h 346"/>
                  <a:gd name="T2" fmla="*/ 250 w 373"/>
                  <a:gd name="T3" fmla="*/ 101 h 346"/>
                  <a:gd name="T4" fmla="*/ 247 w 373"/>
                  <a:gd name="T5" fmla="*/ 105 h 346"/>
                  <a:gd name="T6" fmla="*/ 26 w 373"/>
                  <a:gd name="T7" fmla="*/ 0 h 346"/>
                  <a:gd name="T8" fmla="*/ 0 w 373"/>
                  <a:gd name="T9" fmla="*/ 182 h 346"/>
                  <a:gd name="T10" fmla="*/ 0 w 373"/>
                  <a:gd name="T11" fmla="*/ 182 h 346"/>
                  <a:gd name="T12" fmla="*/ 12 w 373"/>
                  <a:gd name="T13" fmla="*/ 245 h 346"/>
                  <a:gd name="T14" fmla="*/ 48 w 373"/>
                  <a:gd name="T15" fmla="*/ 303 h 346"/>
                  <a:gd name="T16" fmla="*/ 160 w 373"/>
                  <a:gd name="T17" fmla="*/ 342 h 346"/>
                  <a:gd name="T18" fmla="*/ 242 w 373"/>
                  <a:gd name="T19" fmla="*/ 342 h 346"/>
                  <a:gd name="T20" fmla="*/ 341 w 373"/>
                  <a:gd name="T21" fmla="*/ 293 h 346"/>
                  <a:gd name="T22" fmla="*/ 359 w 373"/>
                  <a:gd name="T23" fmla="*/ 252 h 346"/>
                  <a:gd name="T24" fmla="*/ 370 w 373"/>
                  <a:gd name="T25" fmla="*/ 187 h 346"/>
                  <a:gd name="T26" fmla="*/ 369 w 373"/>
                  <a:gd name="T27" fmla="*/ 112 h 346"/>
                  <a:gd name="T28" fmla="*/ 344 w 373"/>
                  <a:gd name="T29" fmla="*/ 12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3" h="346">
                    <a:moveTo>
                      <a:pt x="344" y="126"/>
                    </a:moveTo>
                    <a:cubicBezTo>
                      <a:pt x="311" y="133"/>
                      <a:pt x="275" y="125"/>
                      <a:pt x="250" y="101"/>
                    </a:cubicBezTo>
                    <a:cubicBezTo>
                      <a:pt x="250" y="104"/>
                      <a:pt x="249" y="105"/>
                      <a:pt x="247" y="105"/>
                    </a:cubicBezTo>
                    <a:cubicBezTo>
                      <a:pt x="156" y="153"/>
                      <a:pt x="87" y="57"/>
                      <a:pt x="26" y="0"/>
                    </a:cubicBezTo>
                    <a:cubicBezTo>
                      <a:pt x="28" y="21"/>
                      <a:pt x="35" y="130"/>
                      <a:pt x="0" y="18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" y="203"/>
                      <a:pt x="5" y="225"/>
                      <a:pt x="12" y="245"/>
                    </a:cubicBezTo>
                    <a:cubicBezTo>
                      <a:pt x="20" y="268"/>
                      <a:pt x="31" y="288"/>
                      <a:pt x="48" y="303"/>
                    </a:cubicBezTo>
                    <a:cubicBezTo>
                      <a:pt x="71" y="323"/>
                      <a:pt x="113" y="337"/>
                      <a:pt x="160" y="342"/>
                    </a:cubicBezTo>
                    <a:cubicBezTo>
                      <a:pt x="187" y="346"/>
                      <a:pt x="216" y="346"/>
                      <a:pt x="242" y="342"/>
                    </a:cubicBezTo>
                    <a:cubicBezTo>
                      <a:pt x="286" y="337"/>
                      <a:pt x="325" y="321"/>
                      <a:pt x="341" y="293"/>
                    </a:cubicBezTo>
                    <a:cubicBezTo>
                      <a:pt x="349" y="280"/>
                      <a:pt x="355" y="266"/>
                      <a:pt x="359" y="252"/>
                    </a:cubicBezTo>
                    <a:cubicBezTo>
                      <a:pt x="366" y="230"/>
                      <a:pt x="369" y="207"/>
                      <a:pt x="370" y="187"/>
                    </a:cubicBezTo>
                    <a:cubicBezTo>
                      <a:pt x="373" y="152"/>
                      <a:pt x="370" y="123"/>
                      <a:pt x="369" y="112"/>
                    </a:cubicBezTo>
                    <a:cubicBezTo>
                      <a:pt x="362" y="120"/>
                      <a:pt x="354" y="126"/>
                      <a:pt x="344" y="126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8" name="Freeform 270">
                <a:extLst>
                  <a:ext uri="{FF2B5EF4-FFF2-40B4-BE49-F238E27FC236}">
                    <a16:creationId xmlns:a16="http://schemas.microsoft.com/office/drawing/2014/main" id="{D0EC826C-5AE7-4C49-801E-25A82DA7E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13213"/>
                <a:ext cx="165100" cy="57150"/>
              </a:xfrm>
              <a:custGeom>
                <a:avLst/>
                <a:gdLst>
                  <a:gd name="T0" fmla="*/ 0 w 59"/>
                  <a:gd name="T1" fmla="*/ 0 h 20"/>
                  <a:gd name="T2" fmla="*/ 0 w 59"/>
                  <a:gd name="T3" fmla="*/ 0 h 20"/>
                  <a:gd name="T4" fmla="*/ 33 w 59"/>
                  <a:gd name="T5" fmla="*/ 20 h 20"/>
                  <a:gd name="T6" fmla="*/ 59 w 59"/>
                  <a:gd name="T7" fmla="*/ 12 h 20"/>
                  <a:gd name="T8" fmla="*/ 33 w 59"/>
                  <a:gd name="T9" fmla="*/ 20 h 20"/>
                  <a:gd name="T10" fmla="*/ 0 w 5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12"/>
                      <a:pt x="19" y="20"/>
                      <a:pt x="33" y="20"/>
                    </a:cubicBezTo>
                    <a:cubicBezTo>
                      <a:pt x="41" y="20"/>
                      <a:pt x="50" y="18"/>
                      <a:pt x="59" y="12"/>
                    </a:cubicBezTo>
                    <a:cubicBezTo>
                      <a:pt x="50" y="18"/>
                      <a:pt x="41" y="20"/>
                      <a:pt x="33" y="20"/>
                    </a:cubicBezTo>
                    <a:cubicBezTo>
                      <a:pt x="19" y="20"/>
                      <a:pt x="8" y="12"/>
                      <a:pt x="0" y="0"/>
                    </a:cubicBezTo>
                  </a:path>
                </a:pathLst>
              </a:custGeom>
              <a:solidFill>
                <a:srgbClr val="E0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9" name="Freeform 271">
                <a:extLst>
                  <a:ext uri="{FF2B5EF4-FFF2-40B4-BE49-F238E27FC236}">
                    <a16:creationId xmlns:a16="http://schemas.microsoft.com/office/drawing/2014/main" id="{ADF8F54D-1CB0-4F8F-AC00-E201272FE6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0" y="4144963"/>
                <a:ext cx="398463" cy="449262"/>
              </a:xfrm>
              <a:custGeom>
                <a:avLst/>
                <a:gdLst>
                  <a:gd name="T0" fmla="*/ 65 w 142"/>
                  <a:gd name="T1" fmla="*/ 159 h 160"/>
                  <a:gd name="T2" fmla="*/ 64 w 142"/>
                  <a:gd name="T3" fmla="*/ 160 h 160"/>
                  <a:gd name="T4" fmla="*/ 65 w 142"/>
                  <a:gd name="T5" fmla="*/ 159 h 160"/>
                  <a:gd name="T6" fmla="*/ 66 w 142"/>
                  <a:gd name="T7" fmla="*/ 159 h 160"/>
                  <a:gd name="T8" fmla="*/ 65 w 142"/>
                  <a:gd name="T9" fmla="*/ 159 h 160"/>
                  <a:gd name="T10" fmla="*/ 66 w 142"/>
                  <a:gd name="T11" fmla="*/ 159 h 160"/>
                  <a:gd name="T12" fmla="*/ 142 w 142"/>
                  <a:gd name="T13" fmla="*/ 141 h 160"/>
                  <a:gd name="T14" fmla="*/ 142 w 142"/>
                  <a:gd name="T15" fmla="*/ 141 h 160"/>
                  <a:gd name="T16" fmla="*/ 142 w 142"/>
                  <a:gd name="T17" fmla="*/ 141 h 160"/>
                  <a:gd name="T18" fmla="*/ 142 w 142"/>
                  <a:gd name="T19" fmla="*/ 141 h 160"/>
                  <a:gd name="T20" fmla="*/ 142 w 142"/>
                  <a:gd name="T21" fmla="*/ 141 h 160"/>
                  <a:gd name="T22" fmla="*/ 142 w 142"/>
                  <a:gd name="T23" fmla="*/ 141 h 160"/>
                  <a:gd name="T24" fmla="*/ 128 w 142"/>
                  <a:gd name="T25" fmla="*/ 140 h 160"/>
                  <a:gd name="T26" fmla="*/ 66 w 142"/>
                  <a:gd name="T27" fmla="*/ 159 h 160"/>
                  <a:gd name="T28" fmla="*/ 128 w 142"/>
                  <a:gd name="T29" fmla="*/ 140 h 160"/>
                  <a:gd name="T30" fmla="*/ 129 w 142"/>
                  <a:gd name="T31" fmla="*/ 140 h 160"/>
                  <a:gd name="T32" fmla="*/ 129 w 142"/>
                  <a:gd name="T33" fmla="*/ 140 h 160"/>
                  <a:gd name="T34" fmla="*/ 129 w 142"/>
                  <a:gd name="T35" fmla="*/ 140 h 160"/>
                  <a:gd name="T36" fmla="*/ 129 w 142"/>
                  <a:gd name="T37" fmla="*/ 140 h 160"/>
                  <a:gd name="T38" fmla="*/ 1 w 142"/>
                  <a:gd name="T39" fmla="*/ 1 h 160"/>
                  <a:gd name="T40" fmla="*/ 0 w 142"/>
                  <a:gd name="T41" fmla="*/ 1 h 160"/>
                  <a:gd name="T42" fmla="*/ 1 w 142"/>
                  <a:gd name="T43" fmla="*/ 1 h 160"/>
                  <a:gd name="T44" fmla="*/ 1 w 142"/>
                  <a:gd name="T45" fmla="*/ 1 h 160"/>
                  <a:gd name="T46" fmla="*/ 1 w 142"/>
                  <a:gd name="T47" fmla="*/ 1 h 160"/>
                  <a:gd name="T48" fmla="*/ 1 w 142"/>
                  <a:gd name="T49" fmla="*/ 1 h 160"/>
                  <a:gd name="T50" fmla="*/ 1 w 142"/>
                  <a:gd name="T51" fmla="*/ 0 h 160"/>
                  <a:gd name="T52" fmla="*/ 1 w 142"/>
                  <a:gd name="T53" fmla="*/ 0 h 160"/>
                  <a:gd name="T54" fmla="*/ 1 w 142"/>
                  <a:gd name="T55" fmla="*/ 0 h 160"/>
                  <a:gd name="T56" fmla="*/ 1 w 142"/>
                  <a:gd name="T57" fmla="*/ 0 h 160"/>
                  <a:gd name="T58" fmla="*/ 1 w 142"/>
                  <a:gd name="T59" fmla="*/ 0 h 160"/>
                  <a:gd name="T60" fmla="*/ 1 w 142"/>
                  <a:gd name="T6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" h="160">
                    <a:moveTo>
                      <a:pt x="65" y="159"/>
                    </a:moveTo>
                    <a:cubicBezTo>
                      <a:pt x="65" y="159"/>
                      <a:pt x="65" y="159"/>
                      <a:pt x="64" y="160"/>
                    </a:cubicBezTo>
                    <a:cubicBezTo>
                      <a:pt x="65" y="159"/>
                      <a:pt x="65" y="159"/>
                      <a:pt x="65" y="159"/>
                    </a:cubicBezTo>
                    <a:moveTo>
                      <a:pt x="66" y="159"/>
                    </a:moveTo>
                    <a:cubicBezTo>
                      <a:pt x="65" y="159"/>
                      <a:pt x="65" y="159"/>
                      <a:pt x="65" y="159"/>
                    </a:cubicBezTo>
                    <a:cubicBezTo>
                      <a:pt x="65" y="159"/>
                      <a:pt x="65" y="159"/>
                      <a:pt x="66" y="159"/>
                    </a:cubicBezTo>
                    <a:moveTo>
                      <a:pt x="142" y="141"/>
                    </a:moveTo>
                    <a:cubicBezTo>
                      <a:pt x="142" y="141"/>
                      <a:pt x="142" y="141"/>
                      <a:pt x="142" y="141"/>
                    </a:cubicBezTo>
                    <a:cubicBezTo>
                      <a:pt x="142" y="141"/>
                      <a:pt x="142" y="141"/>
                      <a:pt x="142" y="141"/>
                    </a:cubicBezTo>
                    <a:moveTo>
                      <a:pt x="142" y="141"/>
                    </a:moveTo>
                    <a:cubicBezTo>
                      <a:pt x="142" y="141"/>
                      <a:pt x="142" y="141"/>
                      <a:pt x="142" y="141"/>
                    </a:cubicBezTo>
                    <a:cubicBezTo>
                      <a:pt x="142" y="141"/>
                      <a:pt x="142" y="141"/>
                      <a:pt x="142" y="141"/>
                    </a:cubicBezTo>
                    <a:moveTo>
                      <a:pt x="128" y="140"/>
                    </a:moveTo>
                    <a:cubicBezTo>
                      <a:pt x="112" y="141"/>
                      <a:pt x="87" y="144"/>
                      <a:pt x="66" y="159"/>
                    </a:cubicBezTo>
                    <a:cubicBezTo>
                      <a:pt x="87" y="144"/>
                      <a:pt x="112" y="141"/>
                      <a:pt x="128" y="140"/>
                    </a:cubicBezTo>
                    <a:moveTo>
                      <a:pt x="129" y="140"/>
                    </a:moveTo>
                    <a:cubicBezTo>
                      <a:pt x="129" y="140"/>
                      <a:pt x="129" y="140"/>
                      <a:pt x="129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cubicBezTo>
                      <a:pt x="129" y="140"/>
                      <a:pt x="129" y="140"/>
                      <a:pt x="129" y="140"/>
                    </a:cubicBezTo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0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0" name="Freeform 272">
                <a:extLst>
                  <a:ext uri="{FF2B5EF4-FFF2-40B4-BE49-F238E27FC236}">
                    <a16:creationId xmlns:a16="http://schemas.microsoft.com/office/drawing/2014/main" id="{347927FF-3538-4640-8809-8CDD9135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425" y="4602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5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1" name="Freeform 273">
                <a:extLst>
                  <a:ext uri="{FF2B5EF4-FFF2-40B4-BE49-F238E27FC236}">
                    <a16:creationId xmlns:a16="http://schemas.microsoft.com/office/drawing/2014/main" id="{90F7960A-A3A8-4DCA-8F66-39753231D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838" y="4602163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CF5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2" name="Freeform 274">
                <a:extLst>
                  <a:ext uri="{FF2B5EF4-FFF2-40B4-BE49-F238E27FC236}">
                    <a16:creationId xmlns:a16="http://schemas.microsoft.com/office/drawing/2014/main" id="{9514AD6C-8236-4E18-8CA9-C6E4FEBBD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4602163"/>
                <a:ext cx="46038" cy="41275"/>
              </a:xfrm>
              <a:custGeom>
                <a:avLst/>
                <a:gdLst>
                  <a:gd name="T0" fmla="*/ 16 w 16"/>
                  <a:gd name="T1" fmla="*/ 0 h 15"/>
                  <a:gd name="T2" fmla="*/ 0 w 16"/>
                  <a:gd name="T3" fmla="*/ 15 h 15"/>
                  <a:gd name="T4" fmla="*/ 0 w 16"/>
                  <a:gd name="T5" fmla="*/ 15 h 15"/>
                  <a:gd name="T6" fmla="*/ 16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16" y="0"/>
                    </a:moveTo>
                    <a:cubicBezTo>
                      <a:pt x="10" y="6"/>
                      <a:pt x="5" y="10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0"/>
                      <a:pt x="10" y="6"/>
                      <a:pt x="16" y="0"/>
                    </a:cubicBezTo>
                  </a:path>
                </a:pathLst>
              </a:custGeom>
              <a:solidFill>
                <a:srgbClr val="CF5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3" name="Freeform 275">
                <a:extLst>
                  <a:ext uri="{FF2B5EF4-FFF2-40B4-BE49-F238E27FC236}">
                    <a16:creationId xmlns:a16="http://schemas.microsoft.com/office/drawing/2014/main" id="{6A61AD55-B490-4AAB-942A-EF6C7820C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13213"/>
                <a:ext cx="592138" cy="530225"/>
              </a:xfrm>
              <a:custGeom>
                <a:avLst/>
                <a:gdLst>
                  <a:gd name="T0" fmla="*/ 3 w 211"/>
                  <a:gd name="T1" fmla="*/ 14 h 189"/>
                  <a:gd name="T2" fmla="*/ 102 w 211"/>
                  <a:gd name="T3" fmla="*/ 189 h 189"/>
                  <a:gd name="T4" fmla="*/ 118 w 211"/>
                  <a:gd name="T5" fmla="*/ 174 h 189"/>
                  <a:gd name="T6" fmla="*/ 119 w 211"/>
                  <a:gd name="T7" fmla="*/ 174 h 189"/>
                  <a:gd name="T8" fmla="*/ 119 w 211"/>
                  <a:gd name="T9" fmla="*/ 174 h 189"/>
                  <a:gd name="T10" fmla="*/ 123 w 211"/>
                  <a:gd name="T11" fmla="*/ 171 h 189"/>
                  <a:gd name="T12" fmla="*/ 124 w 211"/>
                  <a:gd name="T13" fmla="*/ 170 h 189"/>
                  <a:gd name="T14" fmla="*/ 125 w 211"/>
                  <a:gd name="T15" fmla="*/ 170 h 189"/>
                  <a:gd name="T16" fmla="*/ 188 w 211"/>
                  <a:gd name="T17" fmla="*/ 151 h 189"/>
                  <a:gd name="T18" fmla="*/ 188 w 211"/>
                  <a:gd name="T19" fmla="*/ 151 h 189"/>
                  <a:gd name="T20" fmla="*/ 201 w 211"/>
                  <a:gd name="T21" fmla="*/ 152 h 189"/>
                  <a:gd name="T22" fmla="*/ 201 w 211"/>
                  <a:gd name="T23" fmla="*/ 152 h 189"/>
                  <a:gd name="T24" fmla="*/ 201 w 211"/>
                  <a:gd name="T25" fmla="*/ 152 h 189"/>
                  <a:gd name="T26" fmla="*/ 211 w 211"/>
                  <a:gd name="T27" fmla="*/ 153 h 189"/>
                  <a:gd name="T28" fmla="*/ 211 w 211"/>
                  <a:gd name="T29" fmla="*/ 153 h 189"/>
                  <a:gd name="T30" fmla="*/ 211 w 211"/>
                  <a:gd name="T31" fmla="*/ 153 h 189"/>
                  <a:gd name="T32" fmla="*/ 211 w 211"/>
                  <a:gd name="T33" fmla="*/ 153 h 189"/>
                  <a:gd name="T34" fmla="*/ 211 w 211"/>
                  <a:gd name="T35" fmla="*/ 153 h 189"/>
                  <a:gd name="T36" fmla="*/ 211 w 211"/>
                  <a:gd name="T37" fmla="*/ 153 h 189"/>
                  <a:gd name="T38" fmla="*/ 211 w 211"/>
                  <a:gd name="T39" fmla="*/ 153 h 189"/>
                  <a:gd name="T40" fmla="*/ 211 w 211"/>
                  <a:gd name="T41" fmla="*/ 153 h 189"/>
                  <a:gd name="T42" fmla="*/ 209 w 211"/>
                  <a:gd name="T43" fmla="*/ 112 h 189"/>
                  <a:gd name="T44" fmla="*/ 209 w 211"/>
                  <a:gd name="T45" fmla="*/ 108 h 189"/>
                  <a:gd name="T46" fmla="*/ 209 w 211"/>
                  <a:gd name="T47" fmla="*/ 108 h 189"/>
                  <a:gd name="T48" fmla="*/ 97 w 211"/>
                  <a:gd name="T49" fmla="*/ 69 h 189"/>
                  <a:gd name="T50" fmla="*/ 61 w 211"/>
                  <a:gd name="T51" fmla="*/ 11 h 189"/>
                  <a:gd name="T52" fmla="*/ 61 w 211"/>
                  <a:gd name="T53" fmla="*/ 11 h 189"/>
                  <a:gd name="T54" fmla="*/ 60 w 211"/>
                  <a:gd name="T55" fmla="*/ 11 h 189"/>
                  <a:gd name="T56" fmla="*/ 60 w 211"/>
                  <a:gd name="T57" fmla="*/ 11 h 189"/>
                  <a:gd name="T58" fmla="*/ 60 w 211"/>
                  <a:gd name="T59" fmla="*/ 12 h 189"/>
                  <a:gd name="T60" fmla="*/ 59 w 211"/>
                  <a:gd name="T61" fmla="*/ 12 h 189"/>
                  <a:gd name="T62" fmla="*/ 33 w 211"/>
                  <a:gd name="T63" fmla="*/ 2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1" h="189">
                    <a:moveTo>
                      <a:pt x="0" y="0"/>
                    </a:moveTo>
                    <a:cubicBezTo>
                      <a:pt x="1" y="5"/>
                      <a:pt x="2" y="9"/>
                      <a:pt x="3" y="14"/>
                    </a:cubicBezTo>
                    <a:cubicBezTo>
                      <a:pt x="20" y="64"/>
                      <a:pt x="83" y="81"/>
                      <a:pt x="100" y="127"/>
                    </a:cubicBezTo>
                    <a:cubicBezTo>
                      <a:pt x="107" y="146"/>
                      <a:pt x="104" y="167"/>
                      <a:pt x="102" y="189"/>
                    </a:cubicBezTo>
                    <a:cubicBezTo>
                      <a:pt x="107" y="184"/>
                      <a:pt x="112" y="180"/>
                      <a:pt x="118" y="174"/>
                    </a:cubicBezTo>
                    <a:cubicBezTo>
                      <a:pt x="118" y="174"/>
                      <a:pt x="118" y="174"/>
                      <a:pt x="118" y="174"/>
                    </a:cubicBezTo>
                    <a:cubicBezTo>
                      <a:pt x="118" y="174"/>
                      <a:pt x="119" y="174"/>
                      <a:pt x="119" y="174"/>
                    </a:cubicBezTo>
                    <a:cubicBezTo>
                      <a:pt x="119" y="174"/>
                      <a:pt x="119" y="174"/>
                      <a:pt x="119" y="174"/>
                    </a:cubicBezTo>
                    <a:cubicBezTo>
                      <a:pt x="119" y="174"/>
                      <a:pt x="119" y="174"/>
                      <a:pt x="119" y="174"/>
                    </a:cubicBezTo>
                    <a:cubicBezTo>
                      <a:pt x="119" y="174"/>
                      <a:pt x="119" y="174"/>
                      <a:pt x="119" y="174"/>
                    </a:cubicBezTo>
                    <a:cubicBezTo>
                      <a:pt x="120" y="173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46" y="155"/>
                      <a:pt x="171" y="152"/>
                      <a:pt x="187" y="151"/>
                    </a:cubicBezTo>
                    <a:cubicBezTo>
                      <a:pt x="187" y="151"/>
                      <a:pt x="188" y="151"/>
                      <a:pt x="188" y="151"/>
                    </a:cubicBezTo>
                    <a:cubicBezTo>
                      <a:pt x="188" y="151"/>
                      <a:pt x="188" y="151"/>
                      <a:pt x="188" y="151"/>
                    </a:cubicBezTo>
                    <a:cubicBezTo>
                      <a:pt x="188" y="151"/>
                      <a:pt x="188" y="151"/>
                      <a:pt x="188" y="151"/>
                    </a:cubicBezTo>
                    <a:cubicBezTo>
                      <a:pt x="188" y="151"/>
                      <a:pt x="188" y="151"/>
                      <a:pt x="188" y="151"/>
                    </a:cubicBezTo>
                    <a:cubicBezTo>
                      <a:pt x="194" y="151"/>
                      <a:pt x="198" y="152"/>
                      <a:pt x="201" y="152"/>
                    </a:cubicBezTo>
                    <a:cubicBezTo>
                      <a:pt x="201" y="152"/>
                      <a:pt x="201" y="152"/>
                      <a:pt x="201" y="152"/>
                    </a:cubicBezTo>
                    <a:cubicBezTo>
                      <a:pt x="201" y="152"/>
                      <a:pt x="201" y="152"/>
                      <a:pt x="201" y="152"/>
                    </a:cubicBezTo>
                    <a:cubicBezTo>
                      <a:pt x="201" y="152"/>
                      <a:pt x="201" y="152"/>
                      <a:pt x="201" y="152"/>
                    </a:cubicBezTo>
                    <a:cubicBezTo>
                      <a:pt x="201" y="152"/>
                      <a:pt x="201" y="152"/>
                      <a:pt x="201" y="152"/>
                    </a:cubicBezTo>
                    <a:cubicBezTo>
                      <a:pt x="202" y="152"/>
                      <a:pt x="202" y="152"/>
                      <a:pt x="202" y="152"/>
                    </a:cubicBezTo>
                    <a:cubicBezTo>
                      <a:pt x="207" y="152"/>
                      <a:pt x="210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1" y="151"/>
                      <a:pt x="211" y="122"/>
                      <a:pt x="209" y="112"/>
                    </a:cubicBezTo>
                    <a:cubicBezTo>
                      <a:pt x="209" y="111"/>
                      <a:pt x="209" y="110"/>
                      <a:pt x="209" y="109"/>
                    </a:cubicBezTo>
                    <a:cubicBezTo>
                      <a:pt x="209" y="109"/>
                      <a:pt x="209" y="108"/>
                      <a:pt x="209" y="108"/>
                    </a:cubicBezTo>
                    <a:cubicBezTo>
                      <a:pt x="209" y="108"/>
                      <a:pt x="209" y="108"/>
                      <a:pt x="209" y="108"/>
                    </a:cubicBezTo>
                    <a:cubicBezTo>
                      <a:pt x="209" y="108"/>
                      <a:pt x="209" y="108"/>
                      <a:pt x="209" y="108"/>
                    </a:cubicBezTo>
                    <a:cubicBezTo>
                      <a:pt x="209" y="108"/>
                      <a:pt x="209" y="108"/>
                      <a:pt x="209" y="108"/>
                    </a:cubicBezTo>
                    <a:cubicBezTo>
                      <a:pt x="162" y="103"/>
                      <a:pt x="120" y="89"/>
                      <a:pt x="97" y="69"/>
                    </a:cubicBezTo>
                    <a:cubicBezTo>
                      <a:pt x="80" y="54"/>
                      <a:pt x="69" y="34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0" y="18"/>
                      <a:pt x="41" y="20"/>
                      <a:pt x="33" y="20"/>
                    </a:cubicBezTo>
                    <a:cubicBezTo>
                      <a:pt x="19" y="20"/>
                      <a:pt x="8" y="12"/>
                      <a:pt x="0" y="0"/>
                    </a:cubicBezTo>
                  </a:path>
                </a:pathLst>
              </a:custGeom>
              <a:solidFill>
                <a:srgbClr val="45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4" name="Freeform 276">
                <a:extLst>
                  <a:ext uri="{FF2B5EF4-FFF2-40B4-BE49-F238E27FC236}">
                    <a16:creationId xmlns:a16="http://schemas.microsoft.com/office/drawing/2014/main" id="{6517874C-F6A4-4717-8ABE-756099A54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8" y="4970463"/>
                <a:ext cx="430213" cy="1023937"/>
              </a:xfrm>
              <a:custGeom>
                <a:avLst/>
                <a:gdLst>
                  <a:gd name="T0" fmla="*/ 59 w 153"/>
                  <a:gd name="T1" fmla="*/ 320 h 365"/>
                  <a:gd name="T2" fmla="*/ 21 w 153"/>
                  <a:gd name="T3" fmla="*/ 344 h 365"/>
                  <a:gd name="T4" fmla="*/ 27 w 153"/>
                  <a:gd name="T5" fmla="*/ 192 h 365"/>
                  <a:gd name="T6" fmla="*/ 25 w 153"/>
                  <a:gd name="T7" fmla="*/ 192 h 365"/>
                  <a:gd name="T8" fmla="*/ 151 w 153"/>
                  <a:gd name="T9" fmla="*/ 0 h 365"/>
                  <a:gd name="T10" fmla="*/ 153 w 153"/>
                  <a:gd name="T11" fmla="*/ 1 h 365"/>
                  <a:gd name="T12" fmla="*/ 153 w 153"/>
                  <a:gd name="T13" fmla="*/ 1 h 365"/>
                  <a:gd name="T14" fmla="*/ 107 w 153"/>
                  <a:gd name="T15" fmla="*/ 164 h 365"/>
                  <a:gd name="T16" fmla="*/ 60 w 153"/>
                  <a:gd name="T17" fmla="*/ 309 h 365"/>
                  <a:gd name="T18" fmla="*/ 109 w 153"/>
                  <a:gd name="T19" fmla="*/ 334 h 365"/>
                  <a:gd name="T20" fmla="*/ 72 w 153"/>
                  <a:gd name="T21" fmla="*/ 353 h 365"/>
                  <a:gd name="T22" fmla="*/ 59 w 153"/>
                  <a:gd name="T23" fmla="*/ 32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365">
                    <a:moveTo>
                      <a:pt x="59" y="320"/>
                    </a:moveTo>
                    <a:cubicBezTo>
                      <a:pt x="57" y="322"/>
                      <a:pt x="42" y="345"/>
                      <a:pt x="21" y="344"/>
                    </a:cubicBezTo>
                    <a:cubicBezTo>
                      <a:pt x="0" y="342"/>
                      <a:pt x="26" y="199"/>
                      <a:pt x="27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46" y="175"/>
                      <a:pt x="110" y="115"/>
                      <a:pt x="151" y="0"/>
                    </a:cubicBezTo>
                    <a:cubicBezTo>
                      <a:pt x="152" y="1"/>
                      <a:pt x="152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0" y="55"/>
                      <a:pt x="122" y="125"/>
                      <a:pt x="107" y="164"/>
                    </a:cubicBezTo>
                    <a:cubicBezTo>
                      <a:pt x="79" y="236"/>
                      <a:pt x="42" y="289"/>
                      <a:pt x="60" y="309"/>
                    </a:cubicBezTo>
                    <a:cubicBezTo>
                      <a:pt x="70" y="321"/>
                      <a:pt x="89" y="333"/>
                      <a:pt x="109" y="334"/>
                    </a:cubicBezTo>
                    <a:cubicBezTo>
                      <a:pt x="106" y="336"/>
                      <a:pt x="94" y="343"/>
                      <a:pt x="72" y="353"/>
                    </a:cubicBezTo>
                    <a:cubicBezTo>
                      <a:pt x="48" y="365"/>
                      <a:pt x="58" y="323"/>
                      <a:pt x="59" y="320"/>
                    </a:cubicBezTo>
                  </a:path>
                </a:pathLst>
              </a:custGeom>
              <a:solidFill>
                <a:srgbClr val="4F2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5" name="Freeform 277">
                <a:extLst>
                  <a:ext uri="{FF2B5EF4-FFF2-40B4-BE49-F238E27FC236}">
                    <a16:creationId xmlns:a16="http://schemas.microsoft.com/office/drawing/2014/main" id="{AA4847F4-5B95-4D2C-B6B4-7024251B9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50" y="3381375"/>
                <a:ext cx="273050" cy="585787"/>
              </a:xfrm>
              <a:custGeom>
                <a:avLst/>
                <a:gdLst>
                  <a:gd name="T0" fmla="*/ 30 w 97"/>
                  <a:gd name="T1" fmla="*/ 187 h 209"/>
                  <a:gd name="T2" fmla="*/ 59 w 97"/>
                  <a:gd name="T3" fmla="*/ 0 h 209"/>
                  <a:gd name="T4" fmla="*/ 84 w 97"/>
                  <a:gd name="T5" fmla="*/ 24 h 209"/>
                  <a:gd name="T6" fmla="*/ 84 w 97"/>
                  <a:gd name="T7" fmla="*/ 24 h 209"/>
                  <a:gd name="T8" fmla="*/ 58 w 97"/>
                  <a:gd name="T9" fmla="*/ 209 h 209"/>
                  <a:gd name="T10" fmla="*/ 30 w 97"/>
                  <a:gd name="T11" fmla="*/ 189 h 209"/>
                  <a:gd name="T12" fmla="*/ 30 w 97"/>
                  <a:gd name="T13" fmla="*/ 18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209">
                    <a:moveTo>
                      <a:pt x="30" y="187"/>
                    </a:moveTo>
                    <a:cubicBezTo>
                      <a:pt x="0" y="90"/>
                      <a:pt x="59" y="0"/>
                      <a:pt x="59" y="0"/>
                    </a:cubicBezTo>
                    <a:cubicBezTo>
                      <a:pt x="59" y="0"/>
                      <a:pt x="69" y="10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97" y="152"/>
                      <a:pt x="58" y="209"/>
                    </a:cubicBezTo>
                    <a:cubicBezTo>
                      <a:pt x="57" y="207"/>
                      <a:pt x="46" y="189"/>
                      <a:pt x="30" y="189"/>
                    </a:cubicBezTo>
                    <a:cubicBezTo>
                      <a:pt x="30" y="187"/>
                      <a:pt x="30" y="187"/>
                      <a:pt x="30" y="187"/>
                    </a:cubicBezTo>
                  </a:path>
                </a:pathLst>
              </a:custGeom>
              <a:solidFill>
                <a:srgbClr val="4F2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6" name="Freeform 278">
                <a:extLst>
                  <a:ext uri="{FF2B5EF4-FFF2-40B4-BE49-F238E27FC236}">
                    <a16:creationId xmlns:a16="http://schemas.microsoft.com/office/drawing/2014/main" id="{4B6460CA-1E7A-41EA-993B-880577696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3" y="3911600"/>
                <a:ext cx="261938" cy="342900"/>
              </a:xfrm>
              <a:custGeom>
                <a:avLst/>
                <a:gdLst>
                  <a:gd name="T0" fmla="*/ 40 w 93"/>
                  <a:gd name="T1" fmla="*/ 4 h 122"/>
                  <a:gd name="T2" fmla="*/ 53 w 93"/>
                  <a:gd name="T3" fmla="*/ 0 h 122"/>
                  <a:gd name="T4" fmla="*/ 81 w 93"/>
                  <a:gd name="T5" fmla="*/ 20 h 122"/>
                  <a:gd name="T6" fmla="*/ 81 w 93"/>
                  <a:gd name="T7" fmla="*/ 20 h 122"/>
                  <a:gd name="T8" fmla="*/ 93 w 93"/>
                  <a:gd name="T9" fmla="*/ 83 h 122"/>
                  <a:gd name="T10" fmla="*/ 93 w 93"/>
                  <a:gd name="T11" fmla="*/ 83 h 122"/>
                  <a:gd name="T12" fmla="*/ 40 w 93"/>
                  <a:gd name="T13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22">
                    <a:moveTo>
                      <a:pt x="40" y="4"/>
                    </a:moveTo>
                    <a:cubicBezTo>
                      <a:pt x="44" y="1"/>
                      <a:pt x="49" y="0"/>
                      <a:pt x="53" y="0"/>
                    </a:cubicBezTo>
                    <a:cubicBezTo>
                      <a:pt x="69" y="0"/>
                      <a:pt x="80" y="18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41"/>
                      <a:pt x="86" y="63"/>
                      <a:pt x="93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33" y="122"/>
                      <a:pt x="0" y="26"/>
                      <a:pt x="40" y="4"/>
                    </a:cubicBezTo>
                    <a:close/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7" name="Freeform 279">
                <a:extLst>
                  <a:ext uri="{FF2B5EF4-FFF2-40B4-BE49-F238E27FC236}">
                    <a16:creationId xmlns:a16="http://schemas.microsoft.com/office/drawing/2014/main" id="{D19FE634-1E2F-41B5-AF4E-7ED13155C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" y="3027363"/>
                <a:ext cx="1327150" cy="895350"/>
              </a:xfrm>
              <a:custGeom>
                <a:avLst/>
                <a:gdLst>
                  <a:gd name="T0" fmla="*/ 170 w 472"/>
                  <a:gd name="T1" fmla="*/ 44 h 319"/>
                  <a:gd name="T2" fmla="*/ 472 w 472"/>
                  <a:gd name="T3" fmla="*/ 163 h 319"/>
                  <a:gd name="T4" fmla="*/ 264 w 472"/>
                  <a:gd name="T5" fmla="*/ 47 h 319"/>
                  <a:gd name="T6" fmla="*/ 92 w 472"/>
                  <a:gd name="T7" fmla="*/ 126 h 319"/>
                  <a:gd name="T8" fmla="*/ 63 w 472"/>
                  <a:gd name="T9" fmla="*/ 313 h 319"/>
                  <a:gd name="T10" fmla="*/ 63 w 472"/>
                  <a:gd name="T11" fmla="*/ 315 h 319"/>
                  <a:gd name="T12" fmla="*/ 50 w 472"/>
                  <a:gd name="T13" fmla="*/ 319 h 319"/>
                  <a:gd name="T14" fmla="*/ 170 w 472"/>
                  <a:gd name="T15" fmla="*/ 4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2" h="319">
                    <a:moveTo>
                      <a:pt x="170" y="44"/>
                    </a:moveTo>
                    <a:cubicBezTo>
                      <a:pt x="298" y="0"/>
                      <a:pt x="436" y="33"/>
                      <a:pt x="472" y="163"/>
                    </a:cubicBezTo>
                    <a:cubicBezTo>
                      <a:pt x="441" y="121"/>
                      <a:pt x="410" y="56"/>
                      <a:pt x="264" y="47"/>
                    </a:cubicBezTo>
                    <a:cubicBezTo>
                      <a:pt x="135" y="39"/>
                      <a:pt x="92" y="126"/>
                      <a:pt x="92" y="126"/>
                    </a:cubicBezTo>
                    <a:cubicBezTo>
                      <a:pt x="92" y="126"/>
                      <a:pt x="33" y="216"/>
                      <a:pt x="63" y="313"/>
                    </a:cubicBezTo>
                    <a:cubicBezTo>
                      <a:pt x="63" y="315"/>
                      <a:pt x="63" y="315"/>
                      <a:pt x="63" y="315"/>
                    </a:cubicBezTo>
                    <a:cubicBezTo>
                      <a:pt x="59" y="315"/>
                      <a:pt x="54" y="316"/>
                      <a:pt x="50" y="319"/>
                    </a:cubicBezTo>
                    <a:cubicBezTo>
                      <a:pt x="50" y="319"/>
                      <a:pt x="0" y="101"/>
                      <a:pt x="170" y="44"/>
                    </a:cubicBezTo>
                  </a:path>
                </a:pathLst>
              </a:custGeom>
              <a:solidFill>
                <a:srgbClr val="EC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8" name="Freeform 280">
                <a:extLst>
                  <a:ext uri="{FF2B5EF4-FFF2-40B4-BE49-F238E27FC236}">
                    <a16:creationId xmlns:a16="http://schemas.microsoft.com/office/drawing/2014/main" id="{5A73813D-D93B-4619-9FA4-E04F444A9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" y="4843463"/>
                <a:ext cx="679450" cy="804862"/>
              </a:xfrm>
              <a:custGeom>
                <a:avLst/>
                <a:gdLst>
                  <a:gd name="T0" fmla="*/ 18 w 242"/>
                  <a:gd name="T1" fmla="*/ 258 h 287"/>
                  <a:gd name="T2" fmla="*/ 18 w 242"/>
                  <a:gd name="T3" fmla="*/ 257 h 287"/>
                  <a:gd name="T4" fmla="*/ 1 w 242"/>
                  <a:gd name="T5" fmla="*/ 245 h 287"/>
                  <a:gd name="T6" fmla="*/ 10 w 242"/>
                  <a:gd name="T7" fmla="*/ 237 h 287"/>
                  <a:gd name="T8" fmla="*/ 58 w 242"/>
                  <a:gd name="T9" fmla="*/ 212 h 287"/>
                  <a:gd name="T10" fmla="*/ 99 w 242"/>
                  <a:gd name="T11" fmla="*/ 155 h 287"/>
                  <a:gd name="T12" fmla="*/ 167 w 242"/>
                  <a:gd name="T13" fmla="*/ 0 h 287"/>
                  <a:gd name="T14" fmla="*/ 242 w 242"/>
                  <a:gd name="T15" fmla="*/ 45 h 287"/>
                  <a:gd name="T16" fmla="*/ 116 w 242"/>
                  <a:gd name="T17" fmla="*/ 237 h 287"/>
                  <a:gd name="T18" fmla="*/ 109 w 242"/>
                  <a:gd name="T19" fmla="*/ 242 h 287"/>
                  <a:gd name="T20" fmla="*/ 82 w 242"/>
                  <a:gd name="T21" fmla="*/ 286 h 287"/>
                  <a:gd name="T22" fmla="*/ 80 w 242"/>
                  <a:gd name="T23" fmla="*/ 253 h 287"/>
                  <a:gd name="T24" fmla="*/ 79 w 242"/>
                  <a:gd name="T25" fmla="*/ 253 h 287"/>
                  <a:gd name="T26" fmla="*/ 14 w 242"/>
                  <a:gd name="T27" fmla="*/ 264 h 287"/>
                  <a:gd name="T28" fmla="*/ 18 w 242"/>
                  <a:gd name="T29" fmla="*/ 25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287">
                    <a:moveTo>
                      <a:pt x="18" y="258"/>
                    </a:move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3" y="255"/>
                      <a:pt x="1" y="245"/>
                    </a:cubicBezTo>
                    <a:cubicBezTo>
                      <a:pt x="0" y="240"/>
                      <a:pt x="3" y="239"/>
                      <a:pt x="10" y="237"/>
                    </a:cubicBezTo>
                    <a:cubicBezTo>
                      <a:pt x="19" y="233"/>
                      <a:pt x="35" y="228"/>
                      <a:pt x="58" y="212"/>
                    </a:cubicBezTo>
                    <a:cubicBezTo>
                      <a:pt x="70" y="203"/>
                      <a:pt x="85" y="182"/>
                      <a:pt x="99" y="155"/>
                    </a:cubicBezTo>
                    <a:cubicBezTo>
                      <a:pt x="133" y="92"/>
                      <a:pt x="166" y="2"/>
                      <a:pt x="167" y="0"/>
                    </a:cubicBezTo>
                    <a:cubicBezTo>
                      <a:pt x="181" y="15"/>
                      <a:pt x="206" y="38"/>
                      <a:pt x="242" y="45"/>
                    </a:cubicBezTo>
                    <a:cubicBezTo>
                      <a:pt x="201" y="160"/>
                      <a:pt x="137" y="220"/>
                      <a:pt x="116" y="237"/>
                    </a:cubicBezTo>
                    <a:cubicBezTo>
                      <a:pt x="112" y="241"/>
                      <a:pt x="109" y="242"/>
                      <a:pt x="109" y="242"/>
                    </a:cubicBezTo>
                    <a:cubicBezTo>
                      <a:pt x="109" y="242"/>
                      <a:pt x="93" y="287"/>
                      <a:pt x="82" y="286"/>
                    </a:cubicBezTo>
                    <a:cubicBezTo>
                      <a:pt x="73" y="286"/>
                      <a:pt x="76" y="266"/>
                      <a:pt x="80" y="253"/>
                    </a:cubicBezTo>
                    <a:cubicBezTo>
                      <a:pt x="79" y="253"/>
                      <a:pt x="79" y="253"/>
                      <a:pt x="79" y="253"/>
                    </a:cubicBezTo>
                    <a:cubicBezTo>
                      <a:pt x="79" y="253"/>
                      <a:pt x="21" y="283"/>
                      <a:pt x="14" y="264"/>
                    </a:cubicBezTo>
                    <a:cubicBezTo>
                      <a:pt x="13" y="262"/>
                      <a:pt x="15" y="260"/>
                      <a:pt x="18" y="258"/>
                    </a:cubicBezTo>
                  </a:path>
                </a:pathLst>
              </a:custGeom>
              <a:solidFill>
                <a:srgbClr val="F8D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9" name="Freeform 281">
                <a:extLst>
                  <a:ext uri="{FF2B5EF4-FFF2-40B4-BE49-F238E27FC236}">
                    <a16:creationId xmlns:a16="http://schemas.microsoft.com/office/drawing/2014/main" id="{F7ECA0CD-3969-4DD4-BD27-C561C7A5B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4762500"/>
                <a:ext cx="52388" cy="165100"/>
              </a:xfrm>
              <a:custGeom>
                <a:avLst/>
                <a:gdLst>
                  <a:gd name="T0" fmla="*/ 19 w 19"/>
                  <a:gd name="T1" fmla="*/ 0 h 59"/>
                  <a:gd name="T2" fmla="*/ 0 w 19"/>
                  <a:gd name="T3" fmla="*/ 57 h 59"/>
                  <a:gd name="T4" fmla="*/ 0 w 19"/>
                  <a:gd name="T5" fmla="*/ 58 h 59"/>
                  <a:gd name="T6" fmla="*/ 7 w 19"/>
                  <a:gd name="T7" fmla="*/ 59 h 59"/>
                  <a:gd name="T8" fmla="*/ 8 w 19"/>
                  <a:gd name="T9" fmla="*/ 59 h 59"/>
                  <a:gd name="T10" fmla="*/ 8 w 19"/>
                  <a:gd name="T11" fmla="*/ 59 h 59"/>
                  <a:gd name="T12" fmla="*/ 7 w 19"/>
                  <a:gd name="T13" fmla="*/ 59 h 59"/>
                  <a:gd name="T14" fmla="*/ 6 w 19"/>
                  <a:gd name="T15" fmla="*/ 59 h 59"/>
                  <a:gd name="T16" fmla="*/ 19 w 19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59">
                    <a:moveTo>
                      <a:pt x="19" y="0"/>
                    </a:moveTo>
                    <a:cubicBezTo>
                      <a:pt x="14" y="20"/>
                      <a:pt x="7" y="39"/>
                      <a:pt x="0" y="5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5" y="59"/>
                      <a:pt x="7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2" y="39"/>
                      <a:pt x="16" y="20"/>
                      <a:pt x="19" y="0"/>
                    </a:cubicBezTo>
                  </a:path>
                </a:pathLst>
              </a:custGeom>
              <a:solidFill>
                <a:srgbClr val="CF5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0" name="Freeform 282">
                <a:extLst>
                  <a:ext uri="{FF2B5EF4-FFF2-40B4-BE49-F238E27FC236}">
                    <a16:creationId xmlns:a16="http://schemas.microsoft.com/office/drawing/2014/main" id="{C2FF245B-54EF-421A-A159-7C189CFDB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225" y="4924425"/>
                <a:ext cx="39688" cy="47625"/>
              </a:xfrm>
              <a:custGeom>
                <a:avLst/>
                <a:gdLst>
                  <a:gd name="T0" fmla="*/ 6 w 14"/>
                  <a:gd name="T1" fmla="*/ 0 h 17"/>
                  <a:gd name="T2" fmla="*/ 0 w 14"/>
                  <a:gd name="T3" fmla="*/ 14 h 17"/>
                  <a:gd name="T4" fmla="*/ 0 w 14"/>
                  <a:gd name="T5" fmla="*/ 14 h 17"/>
                  <a:gd name="T6" fmla="*/ 8 w 14"/>
                  <a:gd name="T7" fmla="*/ 16 h 17"/>
                  <a:gd name="T8" fmla="*/ 8 w 14"/>
                  <a:gd name="T9" fmla="*/ 16 h 17"/>
                  <a:gd name="T10" fmla="*/ 10 w 14"/>
                  <a:gd name="T11" fmla="*/ 17 h 17"/>
                  <a:gd name="T12" fmla="*/ 10 w 14"/>
                  <a:gd name="T13" fmla="*/ 17 h 17"/>
                  <a:gd name="T14" fmla="*/ 14 w 14"/>
                  <a:gd name="T15" fmla="*/ 1 h 17"/>
                  <a:gd name="T16" fmla="*/ 13 w 14"/>
                  <a:gd name="T17" fmla="*/ 1 h 17"/>
                  <a:gd name="T18" fmla="*/ 6 w 14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cubicBezTo>
                      <a:pt x="4" y="5"/>
                      <a:pt x="2" y="9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5"/>
                      <a:pt x="5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1"/>
                      <a:pt x="13" y="6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solidFill>
                <a:srgbClr val="E0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1" name="Freeform 283">
                <a:extLst>
                  <a:ext uri="{FF2B5EF4-FFF2-40B4-BE49-F238E27FC236}">
                    <a16:creationId xmlns:a16="http://schemas.microsoft.com/office/drawing/2014/main" id="{8BF4CD89-AA2A-4F8B-84D0-37C7E7577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450" y="49704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5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2" name="Freeform 284">
                <a:extLst>
                  <a:ext uri="{FF2B5EF4-FFF2-40B4-BE49-F238E27FC236}">
                    <a16:creationId xmlns:a16="http://schemas.microsoft.com/office/drawing/2014/main" id="{B89FA298-4567-4ECA-83F7-886A1F1C6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4964113"/>
                <a:ext cx="307975" cy="504825"/>
              </a:xfrm>
              <a:custGeom>
                <a:avLst/>
                <a:gdLst>
                  <a:gd name="T0" fmla="*/ 102 w 110"/>
                  <a:gd name="T1" fmla="*/ 0 h 180"/>
                  <a:gd name="T2" fmla="*/ 0 w 110"/>
                  <a:gd name="T3" fmla="*/ 180 h 180"/>
                  <a:gd name="T4" fmla="*/ 109 w 110"/>
                  <a:gd name="T5" fmla="*/ 6 h 180"/>
                  <a:gd name="T6" fmla="*/ 110 w 110"/>
                  <a:gd name="T7" fmla="*/ 2 h 180"/>
                  <a:gd name="T8" fmla="*/ 110 w 110"/>
                  <a:gd name="T9" fmla="*/ 2 h 180"/>
                  <a:gd name="T10" fmla="*/ 110 w 110"/>
                  <a:gd name="T11" fmla="*/ 2 h 180"/>
                  <a:gd name="T12" fmla="*/ 102 w 110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80">
                    <a:moveTo>
                      <a:pt x="102" y="0"/>
                    </a:moveTo>
                    <a:cubicBezTo>
                      <a:pt x="75" y="64"/>
                      <a:pt x="38" y="122"/>
                      <a:pt x="0" y="180"/>
                    </a:cubicBezTo>
                    <a:cubicBezTo>
                      <a:pt x="28" y="153"/>
                      <a:pt x="75" y="97"/>
                      <a:pt x="109" y="6"/>
                    </a:cubicBezTo>
                    <a:cubicBezTo>
                      <a:pt x="109" y="5"/>
                      <a:pt x="110" y="4"/>
                      <a:pt x="110" y="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2"/>
                      <a:pt x="105" y="1"/>
                      <a:pt x="102" y="0"/>
                    </a:cubicBezTo>
                  </a:path>
                </a:pathLst>
              </a:custGeom>
              <a:solidFill>
                <a:srgbClr val="DA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3" name="Freeform 285">
                <a:extLst>
                  <a:ext uri="{FF2B5EF4-FFF2-40B4-BE49-F238E27FC236}">
                    <a16:creationId xmlns:a16="http://schemas.microsoft.com/office/drawing/2014/main" id="{061B15EA-8B2C-48DF-BB24-7F2A5C93A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888" y="4840288"/>
                <a:ext cx="22225" cy="3175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</a:path>
                </a:pathLst>
              </a:custGeom>
              <a:solidFill>
                <a:srgbClr val="452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4" name="Freeform 286">
                <a:extLst>
                  <a:ext uri="{FF2B5EF4-FFF2-40B4-BE49-F238E27FC236}">
                    <a16:creationId xmlns:a16="http://schemas.microsoft.com/office/drawing/2014/main" id="{0FFB6C44-749E-48E6-85EE-0A7CB088C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050" y="4840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0C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5" name="Freeform 287">
                <a:extLst>
                  <a:ext uri="{FF2B5EF4-FFF2-40B4-BE49-F238E27FC236}">
                    <a16:creationId xmlns:a16="http://schemas.microsoft.com/office/drawing/2014/main" id="{4453E179-7CA0-46A6-8D85-AD0E6D98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38" y="4683125"/>
                <a:ext cx="214313" cy="160337"/>
              </a:xfrm>
              <a:custGeom>
                <a:avLst/>
                <a:gdLst>
                  <a:gd name="T0" fmla="*/ 0 w 76"/>
                  <a:gd name="T1" fmla="*/ 0 h 57"/>
                  <a:gd name="T2" fmla="*/ 20 w 76"/>
                  <a:gd name="T3" fmla="*/ 56 h 57"/>
                  <a:gd name="T4" fmla="*/ 28 w 76"/>
                  <a:gd name="T5" fmla="*/ 57 h 57"/>
                  <a:gd name="T6" fmla="*/ 54 w 76"/>
                  <a:gd name="T7" fmla="*/ 57 h 57"/>
                  <a:gd name="T8" fmla="*/ 76 w 76"/>
                  <a:gd name="T9" fmla="*/ 56 h 57"/>
                  <a:gd name="T10" fmla="*/ 76 w 76"/>
                  <a:gd name="T11" fmla="*/ 56 h 57"/>
                  <a:gd name="T12" fmla="*/ 76 w 76"/>
                  <a:gd name="T13" fmla="*/ 54 h 57"/>
                  <a:gd name="T14" fmla="*/ 0 w 76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7">
                    <a:moveTo>
                      <a:pt x="0" y="0"/>
                    </a:moveTo>
                    <a:cubicBezTo>
                      <a:pt x="5" y="21"/>
                      <a:pt x="12" y="40"/>
                      <a:pt x="20" y="56"/>
                    </a:cubicBezTo>
                    <a:cubicBezTo>
                      <a:pt x="22" y="56"/>
                      <a:pt x="25" y="56"/>
                      <a:pt x="28" y="57"/>
                    </a:cubicBezTo>
                    <a:cubicBezTo>
                      <a:pt x="35" y="57"/>
                      <a:pt x="45" y="57"/>
                      <a:pt x="54" y="57"/>
                    </a:cubicBezTo>
                    <a:cubicBezTo>
                      <a:pt x="62" y="57"/>
                      <a:pt x="70" y="57"/>
                      <a:pt x="76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6" y="56"/>
                      <a:pt x="76" y="55"/>
                      <a:pt x="76" y="54"/>
                    </a:cubicBezTo>
                    <a:cubicBezTo>
                      <a:pt x="26" y="41"/>
                      <a:pt x="10" y="34"/>
                      <a:pt x="0" y="0"/>
                    </a:cubicBezTo>
                  </a:path>
                </a:pathLst>
              </a:custGeom>
              <a:solidFill>
                <a:srgbClr val="CF5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6" name="Freeform 288">
                <a:extLst>
                  <a:ext uri="{FF2B5EF4-FFF2-40B4-BE49-F238E27FC236}">
                    <a16:creationId xmlns:a16="http://schemas.microsoft.com/office/drawing/2014/main" id="{26758725-A551-4725-BBAD-169F0DBFE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" y="5443538"/>
                <a:ext cx="153988" cy="87312"/>
              </a:xfrm>
              <a:custGeom>
                <a:avLst/>
                <a:gdLst>
                  <a:gd name="T0" fmla="*/ 55 w 55"/>
                  <a:gd name="T1" fmla="*/ 1 h 31"/>
                  <a:gd name="T2" fmla="*/ 53 w 55"/>
                  <a:gd name="T3" fmla="*/ 3 h 31"/>
                  <a:gd name="T4" fmla="*/ 47 w 55"/>
                  <a:gd name="T5" fmla="*/ 7 h 31"/>
                  <a:gd name="T6" fmla="*/ 43 w 55"/>
                  <a:gd name="T7" fmla="*/ 10 h 31"/>
                  <a:gd name="T8" fmla="*/ 38 w 55"/>
                  <a:gd name="T9" fmla="*/ 12 h 31"/>
                  <a:gd name="T10" fmla="*/ 33 w 55"/>
                  <a:gd name="T11" fmla="*/ 15 h 31"/>
                  <a:gd name="T12" fmla="*/ 27 w 55"/>
                  <a:gd name="T13" fmla="*/ 17 h 31"/>
                  <a:gd name="T14" fmla="*/ 16 w 55"/>
                  <a:gd name="T15" fmla="*/ 22 h 31"/>
                  <a:gd name="T16" fmla="*/ 6 w 55"/>
                  <a:gd name="T17" fmla="*/ 24 h 31"/>
                  <a:gd name="T18" fmla="*/ 3 w 55"/>
                  <a:gd name="T19" fmla="*/ 26 h 31"/>
                  <a:gd name="T20" fmla="*/ 1 w 55"/>
                  <a:gd name="T21" fmla="*/ 28 h 31"/>
                  <a:gd name="T22" fmla="*/ 1 w 55"/>
                  <a:gd name="T23" fmla="*/ 31 h 31"/>
                  <a:gd name="T24" fmla="*/ 1 w 55"/>
                  <a:gd name="T25" fmla="*/ 28 h 31"/>
                  <a:gd name="T26" fmla="*/ 2 w 55"/>
                  <a:gd name="T27" fmla="*/ 25 h 31"/>
                  <a:gd name="T28" fmla="*/ 6 w 55"/>
                  <a:gd name="T29" fmla="*/ 23 h 31"/>
                  <a:gd name="T30" fmla="*/ 16 w 55"/>
                  <a:gd name="T31" fmla="*/ 19 h 31"/>
                  <a:gd name="T32" fmla="*/ 26 w 55"/>
                  <a:gd name="T33" fmla="*/ 15 h 31"/>
                  <a:gd name="T34" fmla="*/ 32 w 55"/>
                  <a:gd name="T35" fmla="*/ 12 h 31"/>
                  <a:gd name="T36" fmla="*/ 37 w 55"/>
                  <a:gd name="T37" fmla="*/ 10 h 31"/>
                  <a:gd name="T38" fmla="*/ 46 w 55"/>
                  <a:gd name="T39" fmla="*/ 5 h 31"/>
                  <a:gd name="T40" fmla="*/ 52 w 55"/>
                  <a:gd name="T41" fmla="*/ 1 h 31"/>
                  <a:gd name="T42" fmla="*/ 54 w 55"/>
                  <a:gd name="T43" fmla="*/ 0 h 31"/>
                  <a:gd name="T44" fmla="*/ 55 w 55"/>
                  <a:gd name="T45" fmla="*/ 0 h 31"/>
                  <a:gd name="T46" fmla="*/ 55 w 55"/>
                  <a:gd name="T4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31">
                    <a:moveTo>
                      <a:pt x="55" y="1"/>
                    </a:moveTo>
                    <a:cubicBezTo>
                      <a:pt x="55" y="1"/>
                      <a:pt x="54" y="2"/>
                      <a:pt x="53" y="3"/>
                    </a:cubicBezTo>
                    <a:cubicBezTo>
                      <a:pt x="51" y="4"/>
                      <a:pt x="50" y="6"/>
                      <a:pt x="47" y="7"/>
                    </a:cubicBezTo>
                    <a:cubicBezTo>
                      <a:pt x="46" y="8"/>
                      <a:pt x="44" y="9"/>
                      <a:pt x="43" y="10"/>
                    </a:cubicBezTo>
                    <a:cubicBezTo>
                      <a:pt x="41" y="11"/>
                      <a:pt x="40" y="12"/>
                      <a:pt x="38" y="12"/>
                    </a:cubicBezTo>
                    <a:cubicBezTo>
                      <a:pt x="36" y="13"/>
                      <a:pt x="35" y="14"/>
                      <a:pt x="33" y="15"/>
                    </a:cubicBezTo>
                    <a:cubicBezTo>
                      <a:pt x="31" y="16"/>
                      <a:pt x="29" y="17"/>
                      <a:pt x="27" y="17"/>
                    </a:cubicBezTo>
                    <a:cubicBezTo>
                      <a:pt x="24" y="19"/>
                      <a:pt x="20" y="20"/>
                      <a:pt x="16" y="22"/>
                    </a:cubicBezTo>
                    <a:cubicBezTo>
                      <a:pt x="13" y="23"/>
                      <a:pt x="9" y="23"/>
                      <a:pt x="6" y="24"/>
                    </a:cubicBezTo>
                    <a:cubicBezTo>
                      <a:pt x="5" y="25"/>
                      <a:pt x="4" y="25"/>
                      <a:pt x="3" y="26"/>
                    </a:cubicBezTo>
                    <a:cubicBezTo>
                      <a:pt x="2" y="27"/>
                      <a:pt x="1" y="27"/>
                      <a:pt x="1" y="28"/>
                    </a:cubicBezTo>
                    <a:cubicBezTo>
                      <a:pt x="1" y="30"/>
                      <a:pt x="1" y="31"/>
                      <a:pt x="1" y="31"/>
                    </a:cubicBezTo>
                    <a:cubicBezTo>
                      <a:pt x="1" y="31"/>
                      <a:pt x="0" y="30"/>
                      <a:pt x="1" y="28"/>
                    </a:cubicBezTo>
                    <a:cubicBezTo>
                      <a:pt x="1" y="27"/>
                      <a:pt x="1" y="26"/>
                      <a:pt x="2" y="25"/>
                    </a:cubicBezTo>
                    <a:cubicBezTo>
                      <a:pt x="3" y="25"/>
                      <a:pt x="5" y="24"/>
                      <a:pt x="6" y="23"/>
                    </a:cubicBezTo>
                    <a:cubicBezTo>
                      <a:pt x="9" y="22"/>
                      <a:pt x="12" y="21"/>
                      <a:pt x="16" y="19"/>
                    </a:cubicBezTo>
                    <a:cubicBezTo>
                      <a:pt x="19" y="18"/>
                      <a:pt x="23" y="17"/>
                      <a:pt x="26" y="15"/>
                    </a:cubicBezTo>
                    <a:cubicBezTo>
                      <a:pt x="28" y="14"/>
                      <a:pt x="30" y="13"/>
                      <a:pt x="32" y="12"/>
                    </a:cubicBezTo>
                    <a:cubicBezTo>
                      <a:pt x="33" y="12"/>
                      <a:pt x="35" y="11"/>
                      <a:pt x="37" y="10"/>
                    </a:cubicBezTo>
                    <a:cubicBezTo>
                      <a:pt x="40" y="8"/>
                      <a:pt x="43" y="7"/>
                      <a:pt x="46" y="5"/>
                    </a:cubicBezTo>
                    <a:cubicBezTo>
                      <a:pt x="48" y="4"/>
                      <a:pt x="50" y="2"/>
                      <a:pt x="52" y="1"/>
                    </a:cubicBezTo>
                    <a:cubicBezTo>
                      <a:pt x="53" y="1"/>
                      <a:pt x="54" y="0"/>
                      <a:pt x="54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A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7" name="Freeform 289">
                <a:extLst>
                  <a:ext uri="{FF2B5EF4-FFF2-40B4-BE49-F238E27FC236}">
                    <a16:creationId xmlns:a16="http://schemas.microsoft.com/office/drawing/2014/main" id="{5DBDB1A3-EFD1-4A5F-947A-56FBF451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3" y="5500688"/>
                <a:ext cx="127000" cy="92075"/>
              </a:xfrm>
              <a:custGeom>
                <a:avLst/>
                <a:gdLst>
                  <a:gd name="T0" fmla="*/ 45 w 45"/>
                  <a:gd name="T1" fmla="*/ 1 h 33"/>
                  <a:gd name="T2" fmla="*/ 43 w 45"/>
                  <a:gd name="T3" fmla="*/ 3 h 33"/>
                  <a:gd name="T4" fmla="*/ 38 w 45"/>
                  <a:gd name="T5" fmla="*/ 7 h 33"/>
                  <a:gd name="T6" fmla="*/ 30 w 45"/>
                  <a:gd name="T7" fmla="*/ 11 h 33"/>
                  <a:gd name="T8" fmla="*/ 20 w 45"/>
                  <a:gd name="T9" fmla="*/ 16 h 33"/>
                  <a:gd name="T10" fmla="*/ 11 w 45"/>
                  <a:gd name="T11" fmla="*/ 21 h 33"/>
                  <a:gd name="T12" fmla="*/ 7 w 45"/>
                  <a:gd name="T13" fmla="*/ 24 h 33"/>
                  <a:gd name="T14" fmla="*/ 4 w 45"/>
                  <a:gd name="T15" fmla="*/ 26 h 33"/>
                  <a:gd name="T16" fmla="*/ 1 w 45"/>
                  <a:gd name="T17" fmla="*/ 29 h 33"/>
                  <a:gd name="T18" fmla="*/ 2 w 45"/>
                  <a:gd name="T19" fmla="*/ 31 h 33"/>
                  <a:gd name="T20" fmla="*/ 3 w 45"/>
                  <a:gd name="T21" fmla="*/ 33 h 33"/>
                  <a:gd name="T22" fmla="*/ 3 w 45"/>
                  <a:gd name="T23" fmla="*/ 33 h 33"/>
                  <a:gd name="T24" fmla="*/ 1 w 45"/>
                  <a:gd name="T25" fmla="*/ 31 h 33"/>
                  <a:gd name="T26" fmla="*/ 1 w 45"/>
                  <a:gd name="T27" fmla="*/ 28 h 33"/>
                  <a:gd name="T28" fmla="*/ 3 w 45"/>
                  <a:gd name="T29" fmla="*/ 25 h 33"/>
                  <a:gd name="T30" fmla="*/ 6 w 45"/>
                  <a:gd name="T31" fmla="*/ 22 h 33"/>
                  <a:gd name="T32" fmla="*/ 10 w 45"/>
                  <a:gd name="T33" fmla="*/ 19 h 33"/>
                  <a:gd name="T34" fmla="*/ 19 w 45"/>
                  <a:gd name="T35" fmla="*/ 14 h 33"/>
                  <a:gd name="T36" fmla="*/ 29 w 45"/>
                  <a:gd name="T37" fmla="*/ 9 h 33"/>
                  <a:gd name="T38" fmla="*/ 37 w 45"/>
                  <a:gd name="T39" fmla="*/ 5 h 33"/>
                  <a:gd name="T40" fmla="*/ 40 w 45"/>
                  <a:gd name="T41" fmla="*/ 3 h 33"/>
                  <a:gd name="T42" fmla="*/ 42 w 45"/>
                  <a:gd name="T43" fmla="*/ 1 h 33"/>
                  <a:gd name="T44" fmla="*/ 44 w 45"/>
                  <a:gd name="T45" fmla="*/ 0 h 33"/>
                  <a:gd name="T46" fmla="*/ 45 w 45"/>
                  <a:gd name="T47" fmla="*/ 0 h 33"/>
                  <a:gd name="T48" fmla="*/ 45 w 45"/>
                  <a:gd name="T4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3">
                    <a:moveTo>
                      <a:pt x="45" y="1"/>
                    </a:moveTo>
                    <a:cubicBezTo>
                      <a:pt x="45" y="1"/>
                      <a:pt x="44" y="2"/>
                      <a:pt x="43" y="3"/>
                    </a:cubicBezTo>
                    <a:cubicBezTo>
                      <a:pt x="42" y="4"/>
                      <a:pt x="40" y="5"/>
                      <a:pt x="38" y="7"/>
                    </a:cubicBezTo>
                    <a:cubicBezTo>
                      <a:pt x="36" y="8"/>
                      <a:pt x="33" y="10"/>
                      <a:pt x="30" y="11"/>
                    </a:cubicBezTo>
                    <a:cubicBezTo>
                      <a:pt x="27" y="13"/>
                      <a:pt x="24" y="15"/>
                      <a:pt x="20" y="16"/>
                    </a:cubicBezTo>
                    <a:cubicBezTo>
                      <a:pt x="17" y="18"/>
                      <a:pt x="14" y="19"/>
                      <a:pt x="11" y="21"/>
                    </a:cubicBezTo>
                    <a:cubicBezTo>
                      <a:pt x="10" y="22"/>
                      <a:pt x="8" y="23"/>
                      <a:pt x="7" y="24"/>
                    </a:cubicBezTo>
                    <a:cubicBezTo>
                      <a:pt x="6" y="24"/>
                      <a:pt x="4" y="25"/>
                      <a:pt x="4" y="26"/>
                    </a:cubicBezTo>
                    <a:cubicBezTo>
                      <a:pt x="3" y="27"/>
                      <a:pt x="2" y="28"/>
                      <a:pt x="1" y="29"/>
                    </a:cubicBezTo>
                    <a:cubicBezTo>
                      <a:pt x="1" y="30"/>
                      <a:pt x="1" y="30"/>
                      <a:pt x="2" y="31"/>
                    </a:cubicBezTo>
                    <a:cubicBezTo>
                      <a:pt x="2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2"/>
                      <a:pt x="2" y="32"/>
                      <a:pt x="1" y="31"/>
                    </a:cubicBezTo>
                    <a:cubicBezTo>
                      <a:pt x="1" y="31"/>
                      <a:pt x="0" y="30"/>
                      <a:pt x="1" y="28"/>
                    </a:cubicBezTo>
                    <a:cubicBezTo>
                      <a:pt x="1" y="27"/>
                      <a:pt x="2" y="26"/>
                      <a:pt x="3" y="25"/>
                    </a:cubicBezTo>
                    <a:cubicBezTo>
                      <a:pt x="4" y="24"/>
                      <a:pt x="5" y="23"/>
                      <a:pt x="6" y="22"/>
                    </a:cubicBezTo>
                    <a:cubicBezTo>
                      <a:pt x="7" y="21"/>
                      <a:pt x="9" y="20"/>
                      <a:pt x="10" y="19"/>
                    </a:cubicBezTo>
                    <a:cubicBezTo>
                      <a:pt x="13" y="17"/>
                      <a:pt x="16" y="16"/>
                      <a:pt x="19" y="14"/>
                    </a:cubicBezTo>
                    <a:cubicBezTo>
                      <a:pt x="22" y="12"/>
                      <a:pt x="26" y="11"/>
                      <a:pt x="29" y="9"/>
                    </a:cubicBezTo>
                    <a:cubicBezTo>
                      <a:pt x="32" y="7"/>
                      <a:pt x="34" y="6"/>
                      <a:pt x="37" y="5"/>
                    </a:cubicBezTo>
                    <a:cubicBezTo>
                      <a:pt x="38" y="4"/>
                      <a:pt x="39" y="3"/>
                      <a:pt x="40" y="3"/>
                    </a:cubicBezTo>
                    <a:cubicBezTo>
                      <a:pt x="41" y="2"/>
                      <a:pt x="42" y="2"/>
                      <a:pt x="42" y="1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A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8" name="Freeform 290">
                <a:extLst>
                  <a:ext uri="{FF2B5EF4-FFF2-40B4-BE49-F238E27FC236}">
                    <a16:creationId xmlns:a16="http://schemas.microsoft.com/office/drawing/2014/main" id="{9624350B-9CFB-4DF9-B29B-8E57C309D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563" y="4679950"/>
                <a:ext cx="266700" cy="769937"/>
              </a:xfrm>
              <a:custGeom>
                <a:avLst/>
                <a:gdLst>
                  <a:gd name="T0" fmla="*/ 93 w 95"/>
                  <a:gd name="T1" fmla="*/ 273 h 274"/>
                  <a:gd name="T2" fmla="*/ 88 w 95"/>
                  <a:gd name="T3" fmla="*/ 262 h 274"/>
                  <a:gd name="T4" fmla="*/ 82 w 95"/>
                  <a:gd name="T5" fmla="*/ 249 h 274"/>
                  <a:gd name="T6" fmla="*/ 76 w 95"/>
                  <a:gd name="T7" fmla="*/ 232 h 274"/>
                  <a:gd name="T8" fmla="*/ 68 w 95"/>
                  <a:gd name="T9" fmla="*/ 211 h 274"/>
                  <a:gd name="T10" fmla="*/ 60 w 95"/>
                  <a:gd name="T11" fmla="*/ 188 h 274"/>
                  <a:gd name="T12" fmla="*/ 44 w 95"/>
                  <a:gd name="T13" fmla="*/ 138 h 274"/>
                  <a:gd name="T14" fmla="*/ 27 w 95"/>
                  <a:gd name="T15" fmla="*/ 88 h 274"/>
                  <a:gd name="T16" fmla="*/ 13 w 95"/>
                  <a:gd name="T17" fmla="*/ 45 h 274"/>
                  <a:gd name="T18" fmla="*/ 0 w 95"/>
                  <a:gd name="T19" fmla="*/ 2 h 274"/>
                  <a:gd name="T20" fmla="*/ 1 w 95"/>
                  <a:gd name="T21" fmla="*/ 0 h 274"/>
                  <a:gd name="T22" fmla="*/ 2 w 95"/>
                  <a:gd name="T23" fmla="*/ 1 h 274"/>
                  <a:gd name="T24" fmla="*/ 16 w 95"/>
                  <a:gd name="T25" fmla="*/ 44 h 274"/>
                  <a:gd name="T26" fmla="*/ 31 w 95"/>
                  <a:gd name="T27" fmla="*/ 87 h 274"/>
                  <a:gd name="T28" fmla="*/ 47 w 95"/>
                  <a:gd name="T29" fmla="*/ 137 h 274"/>
                  <a:gd name="T30" fmla="*/ 63 w 95"/>
                  <a:gd name="T31" fmla="*/ 187 h 274"/>
                  <a:gd name="T32" fmla="*/ 71 w 95"/>
                  <a:gd name="T33" fmla="*/ 210 h 274"/>
                  <a:gd name="T34" fmla="*/ 78 w 95"/>
                  <a:gd name="T35" fmla="*/ 231 h 274"/>
                  <a:gd name="T36" fmla="*/ 85 w 95"/>
                  <a:gd name="T37" fmla="*/ 248 h 274"/>
                  <a:gd name="T38" fmla="*/ 90 w 95"/>
                  <a:gd name="T39" fmla="*/ 261 h 274"/>
                  <a:gd name="T40" fmla="*/ 95 w 95"/>
                  <a:gd name="T41" fmla="*/ 272 h 274"/>
                  <a:gd name="T42" fmla="*/ 94 w 95"/>
                  <a:gd name="T43" fmla="*/ 274 h 274"/>
                  <a:gd name="T44" fmla="*/ 93 w 95"/>
                  <a:gd name="T45" fmla="*/ 27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274">
                    <a:moveTo>
                      <a:pt x="93" y="273"/>
                    </a:moveTo>
                    <a:cubicBezTo>
                      <a:pt x="93" y="273"/>
                      <a:pt x="91" y="269"/>
                      <a:pt x="88" y="262"/>
                    </a:cubicBezTo>
                    <a:cubicBezTo>
                      <a:pt x="87" y="258"/>
                      <a:pt x="85" y="254"/>
                      <a:pt x="82" y="249"/>
                    </a:cubicBezTo>
                    <a:cubicBezTo>
                      <a:pt x="80" y="244"/>
                      <a:pt x="78" y="238"/>
                      <a:pt x="76" y="232"/>
                    </a:cubicBezTo>
                    <a:cubicBezTo>
                      <a:pt x="73" y="225"/>
                      <a:pt x="71" y="219"/>
                      <a:pt x="68" y="211"/>
                    </a:cubicBezTo>
                    <a:cubicBezTo>
                      <a:pt x="66" y="204"/>
                      <a:pt x="63" y="196"/>
                      <a:pt x="60" y="188"/>
                    </a:cubicBezTo>
                    <a:cubicBezTo>
                      <a:pt x="55" y="172"/>
                      <a:pt x="49" y="155"/>
                      <a:pt x="44" y="138"/>
                    </a:cubicBezTo>
                    <a:cubicBezTo>
                      <a:pt x="38" y="121"/>
                      <a:pt x="32" y="104"/>
                      <a:pt x="27" y="88"/>
                    </a:cubicBezTo>
                    <a:cubicBezTo>
                      <a:pt x="22" y="72"/>
                      <a:pt x="17" y="57"/>
                      <a:pt x="13" y="45"/>
                    </a:cubicBezTo>
                    <a:cubicBezTo>
                      <a:pt x="6" y="19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8" y="18"/>
                      <a:pt x="16" y="44"/>
                    </a:cubicBezTo>
                    <a:cubicBezTo>
                      <a:pt x="20" y="56"/>
                      <a:pt x="25" y="71"/>
                      <a:pt x="31" y="87"/>
                    </a:cubicBezTo>
                    <a:cubicBezTo>
                      <a:pt x="36" y="103"/>
                      <a:pt x="42" y="120"/>
                      <a:pt x="47" y="137"/>
                    </a:cubicBezTo>
                    <a:cubicBezTo>
                      <a:pt x="53" y="154"/>
                      <a:pt x="58" y="171"/>
                      <a:pt x="63" y="187"/>
                    </a:cubicBezTo>
                    <a:cubicBezTo>
                      <a:pt x="66" y="195"/>
                      <a:pt x="69" y="203"/>
                      <a:pt x="71" y="210"/>
                    </a:cubicBezTo>
                    <a:cubicBezTo>
                      <a:pt x="74" y="217"/>
                      <a:pt x="76" y="224"/>
                      <a:pt x="78" y="231"/>
                    </a:cubicBezTo>
                    <a:cubicBezTo>
                      <a:pt x="81" y="237"/>
                      <a:pt x="83" y="243"/>
                      <a:pt x="85" y="248"/>
                    </a:cubicBezTo>
                    <a:cubicBezTo>
                      <a:pt x="87" y="253"/>
                      <a:pt x="89" y="257"/>
                      <a:pt x="90" y="261"/>
                    </a:cubicBezTo>
                    <a:cubicBezTo>
                      <a:pt x="93" y="268"/>
                      <a:pt x="95" y="272"/>
                      <a:pt x="95" y="272"/>
                    </a:cubicBezTo>
                    <a:cubicBezTo>
                      <a:pt x="95" y="273"/>
                      <a:pt x="95" y="273"/>
                      <a:pt x="94" y="274"/>
                    </a:cubicBezTo>
                    <a:cubicBezTo>
                      <a:pt x="94" y="274"/>
                      <a:pt x="93" y="274"/>
                      <a:pt x="93" y="273"/>
                    </a:cubicBezTo>
                    <a:close/>
                  </a:path>
                </a:pathLst>
              </a:custGeom>
              <a:solidFill>
                <a:srgbClr val="A11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9" name="Freeform 291">
                <a:extLst>
                  <a:ext uri="{FF2B5EF4-FFF2-40B4-BE49-F238E27FC236}">
                    <a16:creationId xmlns:a16="http://schemas.microsoft.com/office/drawing/2014/main" id="{9227C8DB-FCA0-47E4-8C6A-5AFB4A299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788" y="4745038"/>
                <a:ext cx="280988" cy="898525"/>
              </a:xfrm>
              <a:custGeom>
                <a:avLst/>
                <a:gdLst>
                  <a:gd name="T0" fmla="*/ 100 w 100"/>
                  <a:gd name="T1" fmla="*/ 1 h 320"/>
                  <a:gd name="T2" fmla="*/ 89 w 100"/>
                  <a:gd name="T3" fmla="*/ 52 h 320"/>
                  <a:gd name="T4" fmla="*/ 77 w 100"/>
                  <a:gd name="T5" fmla="*/ 104 h 320"/>
                  <a:gd name="T6" fmla="*/ 70 w 100"/>
                  <a:gd name="T7" fmla="*/ 134 h 320"/>
                  <a:gd name="T8" fmla="*/ 62 w 100"/>
                  <a:gd name="T9" fmla="*/ 164 h 320"/>
                  <a:gd name="T10" fmla="*/ 53 w 100"/>
                  <a:gd name="T11" fmla="*/ 194 h 320"/>
                  <a:gd name="T12" fmla="*/ 49 w 100"/>
                  <a:gd name="T13" fmla="*/ 208 h 320"/>
                  <a:gd name="T14" fmla="*/ 44 w 100"/>
                  <a:gd name="T15" fmla="*/ 223 h 320"/>
                  <a:gd name="T16" fmla="*/ 39 w 100"/>
                  <a:gd name="T17" fmla="*/ 236 h 320"/>
                  <a:gd name="T18" fmla="*/ 34 w 100"/>
                  <a:gd name="T19" fmla="*/ 249 h 320"/>
                  <a:gd name="T20" fmla="*/ 24 w 100"/>
                  <a:gd name="T21" fmla="*/ 272 h 320"/>
                  <a:gd name="T22" fmla="*/ 16 w 100"/>
                  <a:gd name="T23" fmla="*/ 292 h 320"/>
                  <a:gd name="T24" fmla="*/ 9 w 100"/>
                  <a:gd name="T25" fmla="*/ 307 h 320"/>
                  <a:gd name="T26" fmla="*/ 2 w 100"/>
                  <a:gd name="T27" fmla="*/ 320 h 320"/>
                  <a:gd name="T28" fmla="*/ 1 w 100"/>
                  <a:gd name="T29" fmla="*/ 320 h 320"/>
                  <a:gd name="T30" fmla="*/ 0 w 100"/>
                  <a:gd name="T31" fmla="*/ 319 h 320"/>
                  <a:gd name="T32" fmla="*/ 6 w 100"/>
                  <a:gd name="T33" fmla="*/ 306 h 320"/>
                  <a:gd name="T34" fmla="*/ 13 w 100"/>
                  <a:gd name="T35" fmla="*/ 291 h 320"/>
                  <a:gd name="T36" fmla="*/ 21 w 100"/>
                  <a:gd name="T37" fmla="*/ 271 h 320"/>
                  <a:gd name="T38" fmla="*/ 31 w 100"/>
                  <a:gd name="T39" fmla="*/ 248 h 320"/>
                  <a:gd name="T40" fmla="*/ 36 w 100"/>
                  <a:gd name="T41" fmla="*/ 235 h 320"/>
                  <a:gd name="T42" fmla="*/ 41 w 100"/>
                  <a:gd name="T43" fmla="*/ 221 h 320"/>
                  <a:gd name="T44" fmla="*/ 45 w 100"/>
                  <a:gd name="T45" fmla="*/ 207 h 320"/>
                  <a:gd name="T46" fmla="*/ 49 w 100"/>
                  <a:gd name="T47" fmla="*/ 193 h 320"/>
                  <a:gd name="T48" fmla="*/ 58 w 100"/>
                  <a:gd name="T49" fmla="*/ 163 h 320"/>
                  <a:gd name="T50" fmla="*/ 66 w 100"/>
                  <a:gd name="T51" fmla="*/ 133 h 320"/>
                  <a:gd name="T52" fmla="*/ 74 w 100"/>
                  <a:gd name="T53" fmla="*/ 104 h 320"/>
                  <a:gd name="T54" fmla="*/ 86 w 100"/>
                  <a:gd name="T55" fmla="*/ 52 h 320"/>
                  <a:gd name="T56" fmla="*/ 98 w 100"/>
                  <a:gd name="T57" fmla="*/ 1 h 320"/>
                  <a:gd name="T58" fmla="*/ 99 w 100"/>
                  <a:gd name="T59" fmla="*/ 0 h 320"/>
                  <a:gd name="T60" fmla="*/ 100 w 100"/>
                  <a:gd name="T61" fmla="*/ 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0" h="320">
                    <a:moveTo>
                      <a:pt x="100" y="1"/>
                    </a:moveTo>
                    <a:cubicBezTo>
                      <a:pt x="100" y="1"/>
                      <a:pt x="96" y="22"/>
                      <a:pt x="89" y="52"/>
                    </a:cubicBezTo>
                    <a:cubicBezTo>
                      <a:pt x="86" y="68"/>
                      <a:pt x="82" y="85"/>
                      <a:pt x="77" y="104"/>
                    </a:cubicBezTo>
                    <a:cubicBezTo>
                      <a:pt x="75" y="114"/>
                      <a:pt x="72" y="124"/>
                      <a:pt x="70" y="134"/>
                    </a:cubicBezTo>
                    <a:cubicBezTo>
                      <a:pt x="67" y="144"/>
                      <a:pt x="64" y="154"/>
                      <a:pt x="62" y="164"/>
                    </a:cubicBezTo>
                    <a:cubicBezTo>
                      <a:pt x="59" y="174"/>
                      <a:pt x="56" y="184"/>
                      <a:pt x="53" y="194"/>
                    </a:cubicBezTo>
                    <a:cubicBezTo>
                      <a:pt x="52" y="199"/>
                      <a:pt x="50" y="204"/>
                      <a:pt x="49" y="208"/>
                    </a:cubicBezTo>
                    <a:cubicBezTo>
                      <a:pt x="47" y="213"/>
                      <a:pt x="45" y="218"/>
                      <a:pt x="44" y="223"/>
                    </a:cubicBezTo>
                    <a:cubicBezTo>
                      <a:pt x="42" y="227"/>
                      <a:pt x="41" y="232"/>
                      <a:pt x="39" y="236"/>
                    </a:cubicBezTo>
                    <a:cubicBezTo>
                      <a:pt x="38" y="241"/>
                      <a:pt x="36" y="245"/>
                      <a:pt x="34" y="249"/>
                    </a:cubicBezTo>
                    <a:cubicBezTo>
                      <a:pt x="31" y="257"/>
                      <a:pt x="27" y="265"/>
                      <a:pt x="24" y="272"/>
                    </a:cubicBezTo>
                    <a:cubicBezTo>
                      <a:pt x="21" y="280"/>
                      <a:pt x="18" y="286"/>
                      <a:pt x="16" y="292"/>
                    </a:cubicBezTo>
                    <a:cubicBezTo>
                      <a:pt x="13" y="298"/>
                      <a:pt x="11" y="303"/>
                      <a:pt x="9" y="307"/>
                    </a:cubicBezTo>
                    <a:cubicBezTo>
                      <a:pt x="5" y="315"/>
                      <a:pt x="2" y="320"/>
                      <a:pt x="2" y="320"/>
                    </a:cubicBezTo>
                    <a:cubicBezTo>
                      <a:pt x="2" y="320"/>
                      <a:pt x="2" y="320"/>
                      <a:pt x="1" y="320"/>
                    </a:cubicBezTo>
                    <a:cubicBezTo>
                      <a:pt x="0" y="320"/>
                      <a:pt x="0" y="319"/>
                      <a:pt x="0" y="319"/>
                    </a:cubicBezTo>
                    <a:cubicBezTo>
                      <a:pt x="0" y="319"/>
                      <a:pt x="3" y="314"/>
                      <a:pt x="6" y="306"/>
                    </a:cubicBezTo>
                    <a:cubicBezTo>
                      <a:pt x="8" y="302"/>
                      <a:pt x="10" y="297"/>
                      <a:pt x="13" y="291"/>
                    </a:cubicBezTo>
                    <a:cubicBezTo>
                      <a:pt x="16" y="285"/>
                      <a:pt x="18" y="278"/>
                      <a:pt x="21" y="271"/>
                    </a:cubicBezTo>
                    <a:cubicBezTo>
                      <a:pt x="25" y="264"/>
                      <a:pt x="28" y="256"/>
                      <a:pt x="31" y="248"/>
                    </a:cubicBezTo>
                    <a:cubicBezTo>
                      <a:pt x="33" y="244"/>
                      <a:pt x="34" y="239"/>
                      <a:pt x="36" y="235"/>
                    </a:cubicBezTo>
                    <a:cubicBezTo>
                      <a:pt x="37" y="231"/>
                      <a:pt x="39" y="226"/>
                      <a:pt x="41" y="221"/>
                    </a:cubicBezTo>
                    <a:cubicBezTo>
                      <a:pt x="42" y="217"/>
                      <a:pt x="44" y="212"/>
                      <a:pt x="45" y="207"/>
                    </a:cubicBezTo>
                    <a:cubicBezTo>
                      <a:pt x="47" y="202"/>
                      <a:pt x="48" y="198"/>
                      <a:pt x="49" y="193"/>
                    </a:cubicBezTo>
                    <a:cubicBezTo>
                      <a:pt x="52" y="183"/>
                      <a:pt x="55" y="173"/>
                      <a:pt x="58" y="163"/>
                    </a:cubicBezTo>
                    <a:cubicBezTo>
                      <a:pt x="61" y="153"/>
                      <a:pt x="63" y="143"/>
                      <a:pt x="66" y="133"/>
                    </a:cubicBezTo>
                    <a:cubicBezTo>
                      <a:pt x="69" y="123"/>
                      <a:pt x="71" y="113"/>
                      <a:pt x="74" y="104"/>
                    </a:cubicBezTo>
                    <a:cubicBezTo>
                      <a:pt x="78" y="85"/>
                      <a:pt x="83" y="67"/>
                      <a:pt x="86" y="52"/>
                    </a:cubicBezTo>
                    <a:cubicBezTo>
                      <a:pt x="93" y="21"/>
                      <a:pt x="98" y="1"/>
                      <a:pt x="98" y="1"/>
                    </a:cubicBezTo>
                    <a:cubicBezTo>
                      <a:pt x="98" y="0"/>
                      <a:pt x="99" y="0"/>
                      <a:pt x="99" y="0"/>
                    </a:cubicBezTo>
                    <a:cubicBezTo>
                      <a:pt x="100" y="0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A11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0" name="Freeform 292">
                <a:extLst>
                  <a:ext uri="{FF2B5EF4-FFF2-40B4-BE49-F238E27FC236}">
                    <a16:creationId xmlns:a16="http://schemas.microsoft.com/office/drawing/2014/main" id="{41851D1A-4F7A-4167-8D1A-F5834432F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3990975"/>
                <a:ext cx="93663" cy="66675"/>
              </a:xfrm>
              <a:custGeom>
                <a:avLst/>
                <a:gdLst>
                  <a:gd name="T0" fmla="*/ 31 w 33"/>
                  <a:gd name="T1" fmla="*/ 5 h 24"/>
                  <a:gd name="T2" fmla="*/ 31 w 33"/>
                  <a:gd name="T3" fmla="*/ 4 h 24"/>
                  <a:gd name="T4" fmla="*/ 29 w 33"/>
                  <a:gd name="T5" fmla="*/ 4 h 24"/>
                  <a:gd name="T6" fmla="*/ 25 w 33"/>
                  <a:gd name="T7" fmla="*/ 3 h 24"/>
                  <a:gd name="T8" fmla="*/ 22 w 33"/>
                  <a:gd name="T9" fmla="*/ 3 h 24"/>
                  <a:gd name="T10" fmla="*/ 19 w 33"/>
                  <a:gd name="T11" fmla="*/ 4 h 24"/>
                  <a:gd name="T12" fmla="*/ 17 w 33"/>
                  <a:gd name="T13" fmla="*/ 4 h 24"/>
                  <a:gd name="T14" fmla="*/ 16 w 33"/>
                  <a:gd name="T15" fmla="*/ 5 h 24"/>
                  <a:gd name="T16" fmla="*/ 13 w 33"/>
                  <a:gd name="T17" fmla="*/ 7 h 24"/>
                  <a:gd name="T18" fmla="*/ 10 w 33"/>
                  <a:gd name="T19" fmla="*/ 9 h 24"/>
                  <a:gd name="T20" fmla="*/ 8 w 33"/>
                  <a:gd name="T21" fmla="*/ 12 h 24"/>
                  <a:gd name="T22" fmla="*/ 6 w 33"/>
                  <a:gd name="T23" fmla="*/ 15 h 24"/>
                  <a:gd name="T24" fmla="*/ 5 w 33"/>
                  <a:gd name="T25" fmla="*/ 18 h 24"/>
                  <a:gd name="T26" fmla="*/ 3 w 33"/>
                  <a:gd name="T27" fmla="*/ 22 h 24"/>
                  <a:gd name="T28" fmla="*/ 3 w 33"/>
                  <a:gd name="T29" fmla="*/ 24 h 24"/>
                  <a:gd name="T30" fmla="*/ 3 w 33"/>
                  <a:gd name="T31" fmla="*/ 24 h 24"/>
                  <a:gd name="T32" fmla="*/ 1 w 33"/>
                  <a:gd name="T33" fmla="*/ 24 h 24"/>
                  <a:gd name="T34" fmla="*/ 0 w 33"/>
                  <a:gd name="T35" fmla="*/ 23 h 24"/>
                  <a:gd name="T36" fmla="*/ 1 w 33"/>
                  <a:gd name="T37" fmla="*/ 21 h 24"/>
                  <a:gd name="T38" fmla="*/ 2 w 33"/>
                  <a:gd name="T39" fmla="*/ 16 h 24"/>
                  <a:gd name="T40" fmla="*/ 3 w 33"/>
                  <a:gd name="T41" fmla="*/ 13 h 24"/>
                  <a:gd name="T42" fmla="*/ 5 w 33"/>
                  <a:gd name="T43" fmla="*/ 10 h 24"/>
                  <a:gd name="T44" fmla="*/ 7 w 33"/>
                  <a:gd name="T45" fmla="*/ 7 h 24"/>
                  <a:gd name="T46" fmla="*/ 10 w 33"/>
                  <a:gd name="T47" fmla="*/ 3 h 24"/>
                  <a:gd name="T48" fmla="*/ 14 w 33"/>
                  <a:gd name="T49" fmla="*/ 1 h 24"/>
                  <a:gd name="T50" fmla="*/ 16 w 33"/>
                  <a:gd name="T51" fmla="*/ 1 h 24"/>
                  <a:gd name="T52" fmla="*/ 18 w 33"/>
                  <a:gd name="T53" fmla="*/ 0 h 24"/>
                  <a:gd name="T54" fmla="*/ 22 w 33"/>
                  <a:gd name="T55" fmla="*/ 0 h 24"/>
                  <a:gd name="T56" fmla="*/ 25 w 33"/>
                  <a:gd name="T57" fmla="*/ 0 h 24"/>
                  <a:gd name="T58" fmla="*/ 30 w 33"/>
                  <a:gd name="T59" fmla="*/ 2 h 24"/>
                  <a:gd name="T60" fmla="*/ 32 w 33"/>
                  <a:gd name="T61" fmla="*/ 2 h 24"/>
                  <a:gd name="T62" fmla="*/ 32 w 33"/>
                  <a:gd name="T63" fmla="*/ 3 h 24"/>
                  <a:gd name="T64" fmla="*/ 32 w 33"/>
                  <a:gd name="T65" fmla="*/ 4 h 24"/>
                  <a:gd name="T66" fmla="*/ 31 w 33"/>
                  <a:gd name="T6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24">
                    <a:moveTo>
                      <a:pt x="31" y="5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29" y="4"/>
                    </a:cubicBezTo>
                    <a:cubicBezTo>
                      <a:pt x="28" y="4"/>
                      <a:pt x="27" y="4"/>
                      <a:pt x="25" y="3"/>
                    </a:cubicBezTo>
                    <a:cubicBezTo>
                      <a:pt x="24" y="3"/>
                      <a:pt x="23" y="3"/>
                      <a:pt x="22" y="3"/>
                    </a:cubicBezTo>
                    <a:cubicBezTo>
                      <a:pt x="21" y="3"/>
                      <a:pt x="20" y="3"/>
                      <a:pt x="19" y="4"/>
                    </a:cubicBezTo>
                    <a:cubicBezTo>
                      <a:pt x="18" y="4"/>
                      <a:pt x="18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2" y="7"/>
                      <a:pt x="11" y="8"/>
                      <a:pt x="10" y="9"/>
                    </a:cubicBezTo>
                    <a:cubicBezTo>
                      <a:pt x="9" y="10"/>
                      <a:pt x="8" y="11"/>
                      <a:pt x="8" y="12"/>
                    </a:cubicBezTo>
                    <a:cubicBezTo>
                      <a:pt x="7" y="13"/>
                      <a:pt x="7" y="14"/>
                      <a:pt x="6" y="15"/>
                    </a:cubicBezTo>
                    <a:cubicBezTo>
                      <a:pt x="6" y="16"/>
                      <a:pt x="5" y="17"/>
                      <a:pt x="5" y="18"/>
                    </a:cubicBezTo>
                    <a:cubicBezTo>
                      <a:pt x="4" y="19"/>
                      <a:pt x="4" y="21"/>
                      <a:pt x="3" y="22"/>
                    </a:cubicBezTo>
                    <a:cubicBezTo>
                      <a:pt x="3" y="23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4"/>
                      <a:pt x="1" y="24"/>
                    </a:cubicBezTo>
                    <a:cubicBezTo>
                      <a:pt x="1" y="24"/>
                      <a:pt x="0" y="24"/>
                      <a:pt x="0" y="23"/>
                    </a:cubicBezTo>
                    <a:cubicBezTo>
                      <a:pt x="0" y="23"/>
                      <a:pt x="1" y="22"/>
                      <a:pt x="1" y="21"/>
                    </a:cubicBezTo>
                    <a:cubicBezTo>
                      <a:pt x="1" y="20"/>
                      <a:pt x="1" y="18"/>
                      <a:pt x="2" y="16"/>
                    </a:cubicBezTo>
                    <a:cubicBezTo>
                      <a:pt x="2" y="15"/>
                      <a:pt x="3" y="14"/>
                      <a:pt x="3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5" y="9"/>
                      <a:pt x="6" y="8"/>
                      <a:pt x="7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3" y="2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8" y="1"/>
                      <a:pt x="29" y="1"/>
                      <a:pt x="30" y="2"/>
                    </a:cubicBezTo>
                    <a:cubicBezTo>
                      <a:pt x="31" y="2"/>
                      <a:pt x="31" y="2"/>
                      <a:pt x="32" y="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3" y="4"/>
                      <a:pt x="32" y="4"/>
                    </a:cubicBezTo>
                    <a:cubicBezTo>
                      <a:pt x="32" y="5"/>
                      <a:pt x="32" y="5"/>
                      <a:pt x="31" y="5"/>
                    </a:cubicBezTo>
                    <a:close/>
                  </a:path>
                </a:pathLst>
              </a:custGeom>
              <a:solidFill>
                <a:srgbClr val="A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1" name="Freeform 293">
                <a:extLst>
                  <a:ext uri="{FF2B5EF4-FFF2-40B4-BE49-F238E27FC236}">
                    <a16:creationId xmlns:a16="http://schemas.microsoft.com/office/drawing/2014/main" id="{6DF15277-5081-4BCF-AC7D-56D08E2C0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63" y="3981450"/>
                <a:ext cx="98425" cy="47625"/>
              </a:xfrm>
              <a:custGeom>
                <a:avLst/>
                <a:gdLst>
                  <a:gd name="T0" fmla="*/ 1 w 35"/>
                  <a:gd name="T1" fmla="*/ 15 h 17"/>
                  <a:gd name="T2" fmla="*/ 4 w 35"/>
                  <a:gd name="T3" fmla="*/ 10 h 17"/>
                  <a:gd name="T4" fmla="*/ 9 w 35"/>
                  <a:gd name="T5" fmla="*/ 5 h 17"/>
                  <a:gd name="T6" fmla="*/ 16 w 35"/>
                  <a:gd name="T7" fmla="*/ 1 h 17"/>
                  <a:gd name="T8" fmla="*/ 20 w 35"/>
                  <a:gd name="T9" fmla="*/ 0 h 17"/>
                  <a:gd name="T10" fmla="*/ 24 w 35"/>
                  <a:gd name="T11" fmla="*/ 0 h 17"/>
                  <a:gd name="T12" fmla="*/ 27 w 35"/>
                  <a:gd name="T13" fmla="*/ 2 h 17"/>
                  <a:gd name="T14" fmla="*/ 30 w 35"/>
                  <a:gd name="T15" fmla="*/ 4 h 17"/>
                  <a:gd name="T16" fmla="*/ 32 w 35"/>
                  <a:gd name="T17" fmla="*/ 6 h 17"/>
                  <a:gd name="T18" fmla="*/ 33 w 35"/>
                  <a:gd name="T19" fmla="*/ 7 h 17"/>
                  <a:gd name="T20" fmla="*/ 34 w 35"/>
                  <a:gd name="T21" fmla="*/ 9 h 17"/>
                  <a:gd name="T22" fmla="*/ 34 w 35"/>
                  <a:gd name="T23" fmla="*/ 10 h 17"/>
                  <a:gd name="T24" fmla="*/ 33 w 35"/>
                  <a:gd name="T25" fmla="*/ 10 h 17"/>
                  <a:gd name="T26" fmla="*/ 33 w 35"/>
                  <a:gd name="T27" fmla="*/ 10 h 17"/>
                  <a:gd name="T28" fmla="*/ 32 w 35"/>
                  <a:gd name="T29" fmla="*/ 9 h 17"/>
                  <a:gd name="T30" fmla="*/ 30 w 35"/>
                  <a:gd name="T31" fmla="*/ 7 h 17"/>
                  <a:gd name="T32" fmla="*/ 28 w 35"/>
                  <a:gd name="T33" fmla="*/ 6 h 17"/>
                  <a:gd name="T34" fmla="*/ 26 w 35"/>
                  <a:gd name="T35" fmla="*/ 5 h 17"/>
                  <a:gd name="T36" fmla="*/ 25 w 35"/>
                  <a:gd name="T37" fmla="*/ 4 h 17"/>
                  <a:gd name="T38" fmla="*/ 23 w 35"/>
                  <a:gd name="T39" fmla="*/ 4 h 17"/>
                  <a:gd name="T40" fmla="*/ 20 w 35"/>
                  <a:gd name="T41" fmla="*/ 4 h 17"/>
                  <a:gd name="T42" fmla="*/ 17 w 35"/>
                  <a:gd name="T43" fmla="*/ 4 h 17"/>
                  <a:gd name="T44" fmla="*/ 14 w 35"/>
                  <a:gd name="T45" fmla="*/ 6 h 17"/>
                  <a:gd name="T46" fmla="*/ 11 w 35"/>
                  <a:gd name="T47" fmla="*/ 8 h 17"/>
                  <a:gd name="T48" fmla="*/ 7 w 35"/>
                  <a:gd name="T49" fmla="*/ 12 h 17"/>
                  <a:gd name="T50" fmla="*/ 2 w 35"/>
                  <a:gd name="T51" fmla="*/ 16 h 17"/>
                  <a:gd name="T52" fmla="*/ 1 w 35"/>
                  <a:gd name="T53" fmla="*/ 16 h 17"/>
                  <a:gd name="T54" fmla="*/ 1 w 35"/>
                  <a:gd name="T5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7">
                    <a:moveTo>
                      <a:pt x="1" y="15"/>
                    </a:moveTo>
                    <a:cubicBezTo>
                      <a:pt x="1" y="15"/>
                      <a:pt x="2" y="13"/>
                      <a:pt x="4" y="10"/>
                    </a:cubicBezTo>
                    <a:cubicBezTo>
                      <a:pt x="5" y="8"/>
                      <a:pt x="7" y="6"/>
                      <a:pt x="9" y="5"/>
                    </a:cubicBezTo>
                    <a:cubicBezTo>
                      <a:pt x="11" y="3"/>
                      <a:pt x="13" y="2"/>
                      <a:pt x="16" y="1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25" y="0"/>
                      <a:pt x="26" y="1"/>
                      <a:pt x="27" y="2"/>
                    </a:cubicBezTo>
                    <a:cubicBezTo>
                      <a:pt x="29" y="2"/>
                      <a:pt x="29" y="3"/>
                      <a:pt x="30" y="4"/>
                    </a:cubicBezTo>
                    <a:cubicBezTo>
                      <a:pt x="31" y="4"/>
                      <a:pt x="32" y="5"/>
                      <a:pt x="32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5" y="9"/>
                      <a:pt x="35" y="10"/>
                      <a:pt x="34" y="10"/>
                    </a:cubicBezTo>
                    <a:cubicBezTo>
                      <a:pt x="34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2" y="9"/>
                      <a:pt x="32" y="9"/>
                    </a:cubicBezTo>
                    <a:cubicBezTo>
                      <a:pt x="31" y="8"/>
                      <a:pt x="31" y="8"/>
                      <a:pt x="30" y="7"/>
                    </a:cubicBezTo>
                    <a:cubicBezTo>
                      <a:pt x="30" y="7"/>
                      <a:pt x="29" y="7"/>
                      <a:pt x="28" y="6"/>
                    </a:cubicBezTo>
                    <a:cubicBezTo>
                      <a:pt x="28" y="6"/>
                      <a:pt x="27" y="5"/>
                      <a:pt x="26" y="5"/>
                    </a:cubicBezTo>
                    <a:cubicBezTo>
                      <a:pt x="25" y="5"/>
                      <a:pt x="25" y="4"/>
                      <a:pt x="25" y="4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5"/>
                      <a:pt x="15" y="5"/>
                      <a:pt x="14" y="6"/>
                    </a:cubicBezTo>
                    <a:cubicBezTo>
                      <a:pt x="13" y="6"/>
                      <a:pt x="12" y="7"/>
                      <a:pt x="11" y="8"/>
                    </a:cubicBezTo>
                    <a:cubicBezTo>
                      <a:pt x="9" y="9"/>
                      <a:pt x="8" y="10"/>
                      <a:pt x="7" y="12"/>
                    </a:cubicBezTo>
                    <a:cubicBezTo>
                      <a:pt x="4" y="14"/>
                      <a:pt x="2" y="16"/>
                      <a:pt x="2" y="16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0" y="16"/>
                      <a:pt x="0" y="15"/>
                      <a:pt x="1" y="15"/>
                    </a:cubicBezTo>
                    <a:close/>
                  </a:path>
                </a:pathLst>
              </a:custGeom>
              <a:solidFill>
                <a:srgbClr val="A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2" name="Freeform 294">
                <a:extLst>
                  <a:ext uri="{FF2B5EF4-FFF2-40B4-BE49-F238E27FC236}">
                    <a16:creationId xmlns:a16="http://schemas.microsoft.com/office/drawing/2014/main" id="{AB50329E-3A3D-4769-AC90-B85393FD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400" y="4049713"/>
                <a:ext cx="319088" cy="106362"/>
              </a:xfrm>
              <a:custGeom>
                <a:avLst/>
                <a:gdLst>
                  <a:gd name="T0" fmla="*/ 4 w 114"/>
                  <a:gd name="T1" fmla="*/ 2 h 38"/>
                  <a:gd name="T2" fmla="*/ 5 w 114"/>
                  <a:gd name="T3" fmla="*/ 3 h 38"/>
                  <a:gd name="T4" fmla="*/ 7 w 114"/>
                  <a:gd name="T5" fmla="*/ 5 h 38"/>
                  <a:gd name="T6" fmla="*/ 18 w 114"/>
                  <a:gd name="T7" fmla="*/ 15 h 38"/>
                  <a:gd name="T8" fmla="*/ 35 w 114"/>
                  <a:gd name="T9" fmla="*/ 24 h 38"/>
                  <a:gd name="T10" fmla="*/ 46 w 114"/>
                  <a:gd name="T11" fmla="*/ 28 h 38"/>
                  <a:gd name="T12" fmla="*/ 51 w 114"/>
                  <a:gd name="T13" fmla="*/ 29 h 38"/>
                  <a:gd name="T14" fmla="*/ 57 w 114"/>
                  <a:gd name="T15" fmla="*/ 29 h 38"/>
                  <a:gd name="T16" fmla="*/ 60 w 114"/>
                  <a:gd name="T17" fmla="*/ 30 h 38"/>
                  <a:gd name="T18" fmla="*/ 61 w 114"/>
                  <a:gd name="T19" fmla="*/ 30 h 38"/>
                  <a:gd name="T20" fmla="*/ 63 w 114"/>
                  <a:gd name="T21" fmla="*/ 30 h 38"/>
                  <a:gd name="T22" fmla="*/ 69 w 114"/>
                  <a:gd name="T23" fmla="*/ 30 h 38"/>
                  <a:gd name="T24" fmla="*/ 74 w 114"/>
                  <a:gd name="T25" fmla="*/ 29 h 38"/>
                  <a:gd name="T26" fmla="*/ 79 w 114"/>
                  <a:gd name="T27" fmla="*/ 28 h 38"/>
                  <a:gd name="T28" fmla="*/ 89 w 114"/>
                  <a:gd name="T29" fmla="*/ 24 h 38"/>
                  <a:gd name="T30" fmla="*/ 93 w 114"/>
                  <a:gd name="T31" fmla="*/ 22 h 38"/>
                  <a:gd name="T32" fmla="*/ 97 w 114"/>
                  <a:gd name="T33" fmla="*/ 20 h 38"/>
                  <a:gd name="T34" fmla="*/ 107 w 114"/>
                  <a:gd name="T35" fmla="*/ 10 h 38"/>
                  <a:gd name="T36" fmla="*/ 110 w 114"/>
                  <a:gd name="T37" fmla="*/ 7 h 38"/>
                  <a:gd name="T38" fmla="*/ 110 w 114"/>
                  <a:gd name="T39" fmla="*/ 6 h 38"/>
                  <a:gd name="T40" fmla="*/ 110 w 114"/>
                  <a:gd name="T41" fmla="*/ 6 h 38"/>
                  <a:gd name="T42" fmla="*/ 113 w 114"/>
                  <a:gd name="T43" fmla="*/ 6 h 38"/>
                  <a:gd name="T44" fmla="*/ 114 w 114"/>
                  <a:gd name="T45" fmla="*/ 8 h 38"/>
                  <a:gd name="T46" fmla="*/ 113 w 114"/>
                  <a:gd name="T47" fmla="*/ 10 h 38"/>
                  <a:gd name="T48" fmla="*/ 111 w 114"/>
                  <a:gd name="T49" fmla="*/ 13 h 38"/>
                  <a:gd name="T50" fmla="*/ 107 w 114"/>
                  <a:gd name="T51" fmla="*/ 19 h 38"/>
                  <a:gd name="T52" fmla="*/ 101 w 114"/>
                  <a:gd name="T53" fmla="*/ 25 h 38"/>
                  <a:gd name="T54" fmla="*/ 97 w 114"/>
                  <a:gd name="T55" fmla="*/ 28 h 38"/>
                  <a:gd name="T56" fmla="*/ 92 w 114"/>
                  <a:gd name="T57" fmla="*/ 31 h 38"/>
                  <a:gd name="T58" fmla="*/ 81 w 114"/>
                  <a:gd name="T59" fmla="*/ 35 h 38"/>
                  <a:gd name="T60" fmla="*/ 69 w 114"/>
                  <a:gd name="T61" fmla="*/ 38 h 38"/>
                  <a:gd name="T62" fmla="*/ 63 w 114"/>
                  <a:gd name="T63" fmla="*/ 38 h 38"/>
                  <a:gd name="T64" fmla="*/ 61 w 114"/>
                  <a:gd name="T65" fmla="*/ 38 h 38"/>
                  <a:gd name="T66" fmla="*/ 60 w 114"/>
                  <a:gd name="T67" fmla="*/ 38 h 38"/>
                  <a:gd name="T68" fmla="*/ 56 w 114"/>
                  <a:gd name="T69" fmla="*/ 37 h 38"/>
                  <a:gd name="T70" fmla="*/ 50 w 114"/>
                  <a:gd name="T71" fmla="*/ 37 h 38"/>
                  <a:gd name="T72" fmla="*/ 44 w 114"/>
                  <a:gd name="T73" fmla="*/ 35 h 38"/>
                  <a:gd name="T74" fmla="*/ 32 w 114"/>
                  <a:gd name="T75" fmla="*/ 31 h 38"/>
                  <a:gd name="T76" fmla="*/ 14 w 114"/>
                  <a:gd name="T77" fmla="*/ 20 h 38"/>
                  <a:gd name="T78" fmla="*/ 4 w 114"/>
                  <a:gd name="T79" fmla="*/ 9 h 38"/>
                  <a:gd name="T80" fmla="*/ 1 w 114"/>
                  <a:gd name="T81" fmla="*/ 5 h 38"/>
                  <a:gd name="T82" fmla="*/ 0 w 114"/>
                  <a:gd name="T83" fmla="*/ 4 h 38"/>
                  <a:gd name="T84" fmla="*/ 1 w 114"/>
                  <a:gd name="T85" fmla="*/ 1 h 38"/>
                  <a:gd name="T86" fmla="*/ 4 w 114"/>
                  <a:gd name="T87" fmla="*/ 1 h 38"/>
                  <a:gd name="T88" fmla="*/ 4 w 114"/>
                  <a:gd name="T8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" h="38">
                    <a:moveTo>
                      <a:pt x="4" y="2"/>
                    </a:move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6" y="4"/>
                      <a:pt x="7" y="5"/>
                    </a:cubicBezTo>
                    <a:cubicBezTo>
                      <a:pt x="10" y="8"/>
                      <a:pt x="13" y="11"/>
                      <a:pt x="18" y="15"/>
                    </a:cubicBezTo>
                    <a:cubicBezTo>
                      <a:pt x="23" y="18"/>
                      <a:pt x="29" y="21"/>
                      <a:pt x="35" y="24"/>
                    </a:cubicBezTo>
                    <a:cubicBezTo>
                      <a:pt x="39" y="26"/>
                      <a:pt x="42" y="27"/>
                      <a:pt x="46" y="28"/>
                    </a:cubicBezTo>
                    <a:cubicBezTo>
                      <a:pt x="48" y="28"/>
                      <a:pt x="50" y="28"/>
                      <a:pt x="51" y="29"/>
                    </a:cubicBezTo>
                    <a:cubicBezTo>
                      <a:pt x="53" y="29"/>
                      <a:pt x="55" y="29"/>
                      <a:pt x="57" y="29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0"/>
                      <a:pt x="61" y="30"/>
                      <a:pt x="61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5" y="30"/>
                      <a:pt x="67" y="30"/>
                      <a:pt x="69" y="30"/>
                    </a:cubicBezTo>
                    <a:cubicBezTo>
                      <a:pt x="71" y="29"/>
                      <a:pt x="72" y="29"/>
                      <a:pt x="74" y="29"/>
                    </a:cubicBezTo>
                    <a:cubicBezTo>
                      <a:pt x="76" y="29"/>
                      <a:pt x="78" y="28"/>
                      <a:pt x="79" y="28"/>
                    </a:cubicBezTo>
                    <a:cubicBezTo>
                      <a:pt x="83" y="27"/>
                      <a:pt x="86" y="26"/>
                      <a:pt x="89" y="24"/>
                    </a:cubicBezTo>
                    <a:cubicBezTo>
                      <a:pt x="90" y="24"/>
                      <a:pt x="92" y="23"/>
                      <a:pt x="93" y="22"/>
                    </a:cubicBezTo>
                    <a:cubicBezTo>
                      <a:pt x="94" y="21"/>
                      <a:pt x="96" y="21"/>
                      <a:pt x="97" y="20"/>
                    </a:cubicBezTo>
                    <a:cubicBezTo>
                      <a:pt x="101" y="16"/>
                      <a:pt x="105" y="13"/>
                      <a:pt x="107" y="10"/>
                    </a:cubicBezTo>
                    <a:cubicBezTo>
                      <a:pt x="108" y="9"/>
                      <a:pt x="109" y="8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4" y="8"/>
                      <a:pt x="114" y="9"/>
                      <a:pt x="113" y="10"/>
                    </a:cubicBezTo>
                    <a:cubicBezTo>
                      <a:pt x="113" y="11"/>
                      <a:pt x="112" y="12"/>
                      <a:pt x="111" y="13"/>
                    </a:cubicBezTo>
                    <a:cubicBezTo>
                      <a:pt x="110" y="15"/>
                      <a:pt x="109" y="17"/>
                      <a:pt x="107" y="19"/>
                    </a:cubicBezTo>
                    <a:cubicBezTo>
                      <a:pt x="105" y="21"/>
                      <a:pt x="103" y="23"/>
                      <a:pt x="101" y="25"/>
                    </a:cubicBezTo>
                    <a:cubicBezTo>
                      <a:pt x="99" y="26"/>
                      <a:pt x="98" y="27"/>
                      <a:pt x="97" y="28"/>
                    </a:cubicBezTo>
                    <a:cubicBezTo>
                      <a:pt x="95" y="29"/>
                      <a:pt x="94" y="30"/>
                      <a:pt x="92" y="31"/>
                    </a:cubicBezTo>
                    <a:cubicBezTo>
                      <a:pt x="89" y="32"/>
                      <a:pt x="85" y="34"/>
                      <a:pt x="81" y="35"/>
                    </a:cubicBezTo>
                    <a:cubicBezTo>
                      <a:pt x="78" y="36"/>
                      <a:pt x="73" y="37"/>
                      <a:pt x="69" y="38"/>
                    </a:cubicBezTo>
                    <a:cubicBezTo>
                      <a:pt x="67" y="38"/>
                      <a:pt x="65" y="38"/>
                      <a:pt x="63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4" y="37"/>
                      <a:pt x="52" y="37"/>
                      <a:pt x="50" y="37"/>
                    </a:cubicBezTo>
                    <a:cubicBezTo>
                      <a:pt x="48" y="36"/>
                      <a:pt x="46" y="36"/>
                      <a:pt x="44" y="35"/>
                    </a:cubicBezTo>
                    <a:cubicBezTo>
                      <a:pt x="40" y="34"/>
                      <a:pt x="36" y="33"/>
                      <a:pt x="32" y="31"/>
                    </a:cubicBezTo>
                    <a:cubicBezTo>
                      <a:pt x="25" y="28"/>
                      <a:pt x="19" y="24"/>
                      <a:pt x="14" y="20"/>
                    </a:cubicBezTo>
                    <a:cubicBezTo>
                      <a:pt x="9" y="16"/>
                      <a:pt x="6" y="12"/>
                      <a:pt x="4" y="9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71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3" name="Freeform 295">
                <a:extLst>
                  <a:ext uri="{FF2B5EF4-FFF2-40B4-BE49-F238E27FC236}">
                    <a16:creationId xmlns:a16="http://schemas.microsoft.com/office/drawing/2014/main" id="{618334C2-4AA9-4BD5-87EB-50065A293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338" y="3881438"/>
                <a:ext cx="90488" cy="36512"/>
              </a:xfrm>
              <a:custGeom>
                <a:avLst/>
                <a:gdLst>
                  <a:gd name="T0" fmla="*/ 1 w 32"/>
                  <a:gd name="T1" fmla="*/ 1 h 13"/>
                  <a:gd name="T2" fmla="*/ 6 w 32"/>
                  <a:gd name="T3" fmla="*/ 1 h 13"/>
                  <a:gd name="T4" fmla="*/ 11 w 32"/>
                  <a:gd name="T5" fmla="*/ 1 h 13"/>
                  <a:gd name="T6" fmla="*/ 18 w 32"/>
                  <a:gd name="T7" fmla="*/ 2 h 13"/>
                  <a:gd name="T8" fmla="*/ 24 w 32"/>
                  <a:gd name="T9" fmla="*/ 4 h 13"/>
                  <a:gd name="T10" fmla="*/ 28 w 32"/>
                  <a:gd name="T11" fmla="*/ 7 h 13"/>
                  <a:gd name="T12" fmla="*/ 30 w 32"/>
                  <a:gd name="T13" fmla="*/ 9 h 13"/>
                  <a:gd name="T14" fmla="*/ 31 w 32"/>
                  <a:gd name="T15" fmla="*/ 10 h 13"/>
                  <a:gd name="T16" fmla="*/ 32 w 32"/>
                  <a:gd name="T17" fmla="*/ 11 h 13"/>
                  <a:gd name="T18" fmla="*/ 31 w 32"/>
                  <a:gd name="T19" fmla="*/ 13 h 13"/>
                  <a:gd name="T20" fmla="*/ 30 w 32"/>
                  <a:gd name="T21" fmla="*/ 13 h 13"/>
                  <a:gd name="T22" fmla="*/ 30 w 32"/>
                  <a:gd name="T23" fmla="*/ 12 h 13"/>
                  <a:gd name="T24" fmla="*/ 29 w 32"/>
                  <a:gd name="T25" fmla="*/ 12 h 13"/>
                  <a:gd name="T26" fmla="*/ 28 w 32"/>
                  <a:gd name="T27" fmla="*/ 11 h 13"/>
                  <a:gd name="T28" fmla="*/ 26 w 32"/>
                  <a:gd name="T29" fmla="*/ 9 h 13"/>
                  <a:gd name="T30" fmla="*/ 24 w 32"/>
                  <a:gd name="T31" fmla="*/ 8 h 13"/>
                  <a:gd name="T32" fmla="*/ 22 w 32"/>
                  <a:gd name="T33" fmla="*/ 7 h 13"/>
                  <a:gd name="T34" fmla="*/ 17 w 32"/>
                  <a:gd name="T35" fmla="*/ 6 h 13"/>
                  <a:gd name="T36" fmla="*/ 6 w 32"/>
                  <a:gd name="T37" fmla="*/ 4 h 13"/>
                  <a:gd name="T38" fmla="*/ 1 w 32"/>
                  <a:gd name="T39" fmla="*/ 3 h 13"/>
                  <a:gd name="T40" fmla="*/ 0 w 32"/>
                  <a:gd name="T41" fmla="*/ 2 h 13"/>
                  <a:gd name="T42" fmla="*/ 1 w 32"/>
                  <a:gd name="T4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13">
                    <a:moveTo>
                      <a:pt x="1" y="1"/>
                    </a:moveTo>
                    <a:cubicBezTo>
                      <a:pt x="1" y="1"/>
                      <a:pt x="3" y="1"/>
                      <a:pt x="6" y="1"/>
                    </a:cubicBezTo>
                    <a:cubicBezTo>
                      <a:pt x="8" y="1"/>
                      <a:pt x="9" y="0"/>
                      <a:pt x="11" y="1"/>
                    </a:cubicBezTo>
                    <a:cubicBezTo>
                      <a:pt x="13" y="1"/>
                      <a:pt x="15" y="1"/>
                      <a:pt x="18" y="2"/>
                    </a:cubicBezTo>
                    <a:cubicBezTo>
                      <a:pt x="20" y="2"/>
                      <a:pt x="22" y="3"/>
                      <a:pt x="24" y="4"/>
                    </a:cubicBezTo>
                    <a:cubicBezTo>
                      <a:pt x="25" y="5"/>
                      <a:pt x="27" y="6"/>
                      <a:pt x="28" y="7"/>
                    </a:cubicBezTo>
                    <a:cubicBezTo>
                      <a:pt x="29" y="8"/>
                      <a:pt x="29" y="8"/>
                      <a:pt x="30" y="9"/>
                    </a:cubicBezTo>
                    <a:cubicBezTo>
                      <a:pt x="30" y="9"/>
                      <a:pt x="31" y="10"/>
                      <a:pt x="31" y="10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1" y="13"/>
                    </a:cubicBezTo>
                    <a:cubicBezTo>
                      <a:pt x="31" y="13"/>
                      <a:pt x="30" y="13"/>
                      <a:pt x="30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29" y="12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7" y="10"/>
                      <a:pt x="27" y="10"/>
                      <a:pt x="26" y="9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4" y="8"/>
                      <a:pt x="23" y="8"/>
                      <a:pt x="22" y="7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3" y="5"/>
                      <a:pt x="9" y="4"/>
                      <a:pt x="6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4" name="Freeform 296">
                <a:extLst>
                  <a:ext uri="{FF2B5EF4-FFF2-40B4-BE49-F238E27FC236}">
                    <a16:creationId xmlns:a16="http://schemas.microsoft.com/office/drawing/2014/main" id="{F1A7DF2E-2633-4FD6-9461-D94DB9787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838" y="5632450"/>
                <a:ext cx="1163638" cy="307975"/>
              </a:xfrm>
              <a:custGeom>
                <a:avLst/>
                <a:gdLst>
                  <a:gd name="T0" fmla="*/ 414 w 414"/>
                  <a:gd name="T1" fmla="*/ 4 h 110"/>
                  <a:gd name="T2" fmla="*/ 409 w 414"/>
                  <a:gd name="T3" fmla="*/ 4 h 110"/>
                  <a:gd name="T4" fmla="*/ 373 w 414"/>
                  <a:gd name="T5" fmla="*/ 47 h 110"/>
                  <a:gd name="T6" fmla="*/ 352 w 414"/>
                  <a:gd name="T7" fmla="*/ 46 h 110"/>
                  <a:gd name="T8" fmla="*/ 341 w 414"/>
                  <a:gd name="T9" fmla="*/ 18 h 110"/>
                  <a:gd name="T10" fmla="*/ 337 w 414"/>
                  <a:gd name="T11" fmla="*/ 19 h 110"/>
                  <a:gd name="T12" fmla="*/ 346 w 414"/>
                  <a:gd name="T13" fmla="*/ 50 h 110"/>
                  <a:gd name="T14" fmla="*/ 307 w 414"/>
                  <a:gd name="T15" fmla="*/ 78 h 110"/>
                  <a:gd name="T16" fmla="*/ 266 w 414"/>
                  <a:gd name="T17" fmla="*/ 70 h 110"/>
                  <a:gd name="T18" fmla="*/ 256 w 414"/>
                  <a:gd name="T19" fmla="*/ 39 h 110"/>
                  <a:gd name="T20" fmla="*/ 251 w 414"/>
                  <a:gd name="T21" fmla="*/ 41 h 110"/>
                  <a:gd name="T22" fmla="*/ 259 w 414"/>
                  <a:gd name="T23" fmla="*/ 71 h 110"/>
                  <a:gd name="T24" fmla="*/ 252 w 414"/>
                  <a:gd name="T25" fmla="*/ 82 h 110"/>
                  <a:gd name="T26" fmla="*/ 202 w 414"/>
                  <a:gd name="T27" fmla="*/ 100 h 110"/>
                  <a:gd name="T28" fmla="*/ 178 w 414"/>
                  <a:gd name="T29" fmla="*/ 85 h 110"/>
                  <a:gd name="T30" fmla="*/ 175 w 414"/>
                  <a:gd name="T31" fmla="*/ 83 h 110"/>
                  <a:gd name="T32" fmla="*/ 185 w 414"/>
                  <a:gd name="T33" fmla="*/ 72 h 110"/>
                  <a:gd name="T34" fmla="*/ 180 w 414"/>
                  <a:gd name="T35" fmla="*/ 54 h 110"/>
                  <a:gd name="T36" fmla="*/ 166 w 414"/>
                  <a:gd name="T37" fmla="*/ 64 h 110"/>
                  <a:gd name="T38" fmla="*/ 168 w 414"/>
                  <a:gd name="T39" fmla="*/ 81 h 110"/>
                  <a:gd name="T40" fmla="*/ 142 w 414"/>
                  <a:gd name="T41" fmla="*/ 87 h 110"/>
                  <a:gd name="T42" fmla="*/ 85 w 414"/>
                  <a:gd name="T43" fmla="*/ 62 h 110"/>
                  <a:gd name="T44" fmla="*/ 93 w 414"/>
                  <a:gd name="T45" fmla="*/ 41 h 110"/>
                  <a:gd name="T46" fmla="*/ 73 w 414"/>
                  <a:gd name="T47" fmla="*/ 49 h 110"/>
                  <a:gd name="T48" fmla="*/ 76 w 414"/>
                  <a:gd name="T49" fmla="*/ 60 h 110"/>
                  <a:gd name="T50" fmla="*/ 49 w 414"/>
                  <a:gd name="T51" fmla="*/ 70 h 110"/>
                  <a:gd name="T52" fmla="*/ 3 w 414"/>
                  <a:gd name="T53" fmla="*/ 37 h 110"/>
                  <a:gd name="T54" fmla="*/ 1 w 414"/>
                  <a:gd name="T55" fmla="*/ 37 h 110"/>
                  <a:gd name="T56" fmla="*/ 46 w 414"/>
                  <a:gd name="T57" fmla="*/ 76 h 110"/>
                  <a:gd name="T58" fmla="*/ 80 w 414"/>
                  <a:gd name="T59" fmla="*/ 65 h 110"/>
                  <a:gd name="T60" fmla="*/ 111 w 414"/>
                  <a:gd name="T61" fmla="*/ 84 h 110"/>
                  <a:gd name="T62" fmla="*/ 162 w 414"/>
                  <a:gd name="T63" fmla="*/ 91 h 110"/>
                  <a:gd name="T64" fmla="*/ 171 w 414"/>
                  <a:gd name="T65" fmla="*/ 86 h 110"/>
                  <a:gd name="T66" fmla="*/ 177 w 414"/>
                  <a:gd name="T67" fmla="*/ 92 h 110"/>
                  <a:gd name="T68" fmla="*/ 241 w 414"/>
                  <a:gd name="T69" fmla="*/ 98 h 110"/>
                  <a:gd name="T70" fmla="*/ 263 w 414"/>
                  <a:gd name="T71" fmla="*/ 75 h 110"/>
                  <a:gd name="T72" fmla="*/ 308 w 414"/>
                  <a:gd name="T73" fmla="*/ 83 h 110"/>
                  <a:gd name="T74" fmla="*/ 350 w 414"/>
                  <a:gd name="T75" fmla="*/ 52 h 110"/>
                  <a:gd name="T76" fmla="*/ 366 w 414"/>
                  <a:gd name="T77" fmla="*/ 54 h 110"/>
                  <a:gd name="T78" fmla="*/ 414 w 414"/>
                  <a:gd name="T79" fmla="*/ 4 h 110"/>
                  <a:gd name="T80" fmla="*/ 81 w 414"/>
                  <a:gd name="T81" fmla="*/ 42 h 110"/>
                  <a:gd name="T82" fmla="*/ 87 w 414"/>
                  <a:gd name="T83" fmla="*/ 43 h 110"/>
                  <a:gd name="T84" fmla="*/ 81 w 414"/>
                  <a:gd name="T85" fmla="*/ 56 h 110"/>
                  <a:gd name="T86" fmla="*/ 81 w 414"/>
                  <a:gd name="T87" fmla="*/ 42 h 110"/>
                  <a:gd name="T88" fmla="*/ 170 w 414"/>
                  <a:gd name="T89" fmla="*/ 69 h 110"/>
                  <a:gd name="T90" fmla="*/ 179 w 414"/>
                  <a:gd name="T91" fmla="*/ 71 h 110"/>
                  <a:gd name="T92" fmla="*/ 173 w 414"/>
                  <a:gd name="T93" fmla="*/ 78 h 110"/>
                  <a:gd name="T94" fmla="*/ 170 w 414"/>
                  <a:gd name="T95" fmla="*/ 69 h 110"/>
                  <a:gd name="T96" fmla="*/ 256 w 414"/>
                  <a:gd name="T97" fmla="*/ 47 h 110"/>
                  <a:gd name="T98" fmla="*/ 261 w 414"/>
                  <a:gd name="T99" fmla="*/ 65 h 110"/>
                  <a:gd name="T100" fmla="*/ 256 w 414"/>
                  <a:gd name="T101" fmla="*/ 47 h 110"/>
                  <a:gd name="T102" fmla="*/ 341 w 414"/>
                  <a:gd name="T103" fmla="*/ 25 h 110"/>
                  <a:gd name="T104" fmla="*/ 348 w 414"/>
                  <a:gd name="T105" fmla="*/ 44 h 110"/>
                  <a:gd name="T106" fmla="*/ 341 w 414"/>
                  <a:gd name="T107" fmla="*/ 2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110">
                    <a:moveTo>
                      <a:pt x="414" y="4"/>
                    </a:moveTo>
                    <a:cubicBezTo>
                      <a:pt x="414" y="0"/>
                      <a:pt x="409" y="0"/>
                      <a:pt x="409" y="4"/>
                    </a:cubicBezTo>
                    <a:cubicBezTo>
                      <a:pt x="408" y="26"/>
                      <a:pt x="394" y="41"/>
                      <a:pt x="373" y="47"/>
                    </a:cubicBezTo>
                    <a:cubicBezTo>
                      <a:pt x="366" y="49"/>
                      <a:pt x="358" y="48"/>
                      <a:pt x="352" y="46"/>
                    </a:cubicBezTo>
                    <a:cubicBezTo>
                      <a:pt x="355" y="36"/>
                      <a:pt x="353" y="26"/>
                      <a:pt x="341" y="18"/>
                    </a:cubicBezTo>
                    <a:cubicBezTo>
                      <a:pt x="340" y="17"/>
                      <a:pt x="337" y="18"/>
                      <a:pt x="337" y="19"/>
                    </a:cubicBezTo>
                    <a:cubicBezTo>
                      <a:pt x="332" y="33"/>
                      <a:pt x="336" y="44"/>
                      <a:pt x="346" y="50"/>
                    </a:cubicBezTo>
                    <a:cubicBezTo>
                      <a:pt x="338" y="63"/>
                      <a:pt x="319" y="76"/>
                      <a:pt x="307" y="78"/>
                    </a:cubicBezTo>
                    <a:cubicBezTo>
                      <a:pt x="293" y="81"/>
                      <a:pt x="276" y="78"/>
                      <a:pt x="266" y="70"/>
                    </a:cubicBezTo>
                    <a:cubicBezTo>
                      <a:pt x="270" y="59"/>
                      <a:pt x="269" y="47"/>
                      <a:pt x="256" y="39"/>
                    </a:cubicBezTo>
                    <a:cubicBezTo>
                      <a:pt x="254" y="39"/>
                      <a:pt x="252" y="39"/>
                      <a:pt x="251" y="41"/>
                    </a:cubicBezTo>
                    <a:cubicBezTo>
                      <a:pt x="248" y="54"/>
                      <a:pt x="252" y="64"/>
                      <a:pt x="259" y="71"/>
                    </a:cubicBezTo>
                    <a:cubicBezTo>
                      <a:pt x="257" y="75"/>
                      <a:pt x="254" y="79"/>
                      <a:pt x="252" y="82"/>
                    </a:cubicBezTo>
                    <a:cubicBezTo>
                      <a:pt x="239" y="96"/>
                      <a:pt x="220" y="103"/>
                      <a:pt x="202" y="100"/>
                    </a:cubicBezTo>
                    <a:cubicBezTo>
                      <a:pt x="193" y="98"/>
                      <a:pt x="184" y="92"/>
                      <a:pt x="178" y="85"/>
                    </a:cubicBezTo>
                    <a:cubicBezTo>
                      <a:pt x="177" y="85"/>
                      <a:pt x="176" y="84"/>
                      <a:pt x="175" y="83"/>
                    </a:cubicBezTo>
                    <a:cubicBezTo>
                      <a:pt x="179" y="80"/>
                      <a:pt x="183" y="76"/>
                      <a:pt x="185" y="72"/>
                    </a:cubicBezTo>
                    <a:cubicBezTo>
                      <a:pt x="188" y="67"/>
                      <a:pt x="187" y="56"/>
                      <a:pt x="180" y="54"/>
                    </a:cubicBezTo>
                    <a:cubicBezTo>
                      <a:pt x="174" y="52"/>
                      <a:pt x="168" y="58"/>
                      <a:pt x="166" y="64"/>
                    </a:cubicBezTo>
                    <a:cubicBezTo>
                      <a:pt x="164" y="70"/>
                      <a:pt x="165" y="76"/>
                      <a:pt x="168" y="81"/>
                    </a:cubicBezTo>
                    <a:cubicBezTo>
                      <a:pt x="160" y="86"/>
                      <a:pt x="150" y="88"/>
                      <a:pt x="142" y="87"/>
                    </a:cubicBezTo>
                    <a:cubicBezTo>
                      <a:pt x="131" y="86"/>
                      <a:pt x="98" y="76"/>
                      <a:pt x="85" y="62"/>
                    </a:cubicBezTo>
                    <a:cubicBezTo>
                      <a:pt x="90" y="56"/>
                      <a:pt x="94" y="49"/>
                      <a:pt x="93" y="41"/>
                    </a:cubicBezTo>
                    <a:cubicBezTo>
                      <a:pt x="90" y="21"/>
                      <a:pt x="73" y="37"/>
                      <a:pt x="73" y="49"/>
                    </a:cubicBezTo>
                    <a:cubicBezTo>
                      <a:pt x="73" y="53"/>
                      <a:pt x="74" y="57"/>
                      <a:pt x="76" y="60"/>
                    </a:cubicBezTo>
                    <a:cubicBezTo>
                      <a:pt x="68" y="66"/>
                      <a:pt x="59" y="69"/>
                      <a:pt x="49" y="70"/>
                    </a:cubicBezTo>
                    <a:cubicBezTo>
                      <a:pt x="28" y="71"/>
                      <a:pt x="7" y="58"/>
                      <a:pt x="3" y="37"/>
                    </a:cubicBezTo>
                    <a:cubicBezTo>
                      <a:pt x="2" y="36"/>
                      <a:pt x="0" y="36"/>
                      <a:pt x="1" y="37"/>
                    </a:cubicBezTo>
                    <a:cubicBezTo>
                      <a:pt x="2" y="61"/>
                      <a:pt x="24" y="73"/>
                      <a:pt x="46" y="76"/>
                    </a:cubicBezTo>
                    <a:cubicBezTo>
                      <a:pt x="56" y="77"/>
                      <a:pt x="70" y="73"/>
                      <a:pt x="80" y="65"/>
                    </a:cubicBezTo>
                    <a:cubicBezTo>
                      <a:pt x="89" y="74"/>
                      <a:pt x="102" y="80"/>
                      <a:pt x="111" y="84"/>
                    </a:cubicBezTo>
                    <a:cubicBezTo>
                      <a:pt x="126" y="91"/>
                      <a:pt x="145" y="97"/>
                      <a:pt x="162" y="91"/>
                    </a:cubicBezTo>
                    <a:cubicBezTo>
                      <a:pt x="165" y="89"/>
                      <a:pt x="168" y="88"/>
                      <a:pt x="171" y="86"/>
                    </a:cubicBezTo>
                    <a:cubicBezTo>
                      <a:pt x="173" y="88"/>
                      <a:pt x="175" y="90"/>
                      <a:pt x="177" y="92"/>
                    </a:cubicBezTo>
                    <a:cubicBezTo>
                      <a:pt x="196" y="108"/>
                      <a:pt x="219" y="110"/>
                      <a:pt x="241" y="98"/>
                    </a:cubicBezTo>
                    <a:cubicBezTo>
                      <a:pt x="249" y="93"/>
                      <a:pt x="258" y="84"/>
                      <a:pt x="263" y="75"/>
                    </a:cubicBezTo>
                    <a:cubicBezTo>
                      <a:pt x="275" y="83"/>
                      <a:pt x="292" y="86"/>
                      <a:pt x="308" y="83"/>
                    </a:cubicBezTo>
                    <a:cubicBezTo>
                      <a:pt x="323" y="81"/>
                      <a:pt x="342" y="67"/>
                      <a:pt x="350" y="52"/>
                    </a:cubicBezTo>
                    <a:cubicBezTo>
                      <a:pt x="354" y="54"/>
                      <a:pt x="360" y="54"/>
                      <a:pt x="366" y="54"/>
                    </a:cubicBezTo>
                    <a:cubicBezTo>
                      <a:pt x="393" y="52"/>
                      <a:pt x="414" y="32"/>
                      <a:pt x="414" y="4"/>
                    </a:cubicBezTo>
                    <a:close/>
                    <a:moveTo>
                      <a:pt x="81" y="42"/>
                    </a:moveTo>
                    <a:cubicBezTo>
                      <a:pt x="83" y="38"/>
                      <a:pt x="86" y="39"/>
                      <a:pt x="87" y="43"/>
                    </a:cubicBezTo>
                    <a:cubicBezTo>
                      <a:pt x="87" y="49"/>
                      <a:pt x="84" y="52"/>
                      <a:pt x="81" y="56"/>
                    </a:cubicBezTo>
                    <a:cubicBezTo>
                      <a:pt x="79" y="51"/>
                      <a:pt x="79" y="47"/>
                      <a:pt x="81" y="42"/>
                    </a:cubicBezTo>
                    <a:close/>
                    <a:moveTo>
                      <a:pt x="170" y="69"/>
                    </a:moveTo>
                    <a:cubicBezTo>
                      <a:pt x="170" y="60"/>
                      <a:pt x="186" y="58"/>
                      <a:pt x="179" y="71"/>
                    </a:cubicBezTo>
                    <a:cubicBezTo>
                      <a:pt x="178" y="74"/>
                      <a:pt x="175" y="76"/>
                      <a:pt x="173" y="78"/>
                    </a:cubicBezTo>
                    <a:cubicBezTo>
                      <a:pt x="171" y="76"/>
                      <a:pt x="170" y="72"/>
                      <a:pt x="170" y="69"/>
                    </a:cubicBezTo>
                    <a:close/>
                    <a:moveTo>
                      <a:pt x="256" y="47"/>
                    </a:moveTo>
                    <a:cubicBezTo>
                      <a:pt x="262" y="52"/>
                      <a:pt x="263" y="59"/>
                      <a:pt x="261" y="65"/>
                    </a:cubicBezTo>
                    <a:cubicBezTo>
                      <a:pt x="258" y="60"/>
                      <a:pt x="256" y="54"/>
                      <a:pt x="256" y="47"/>
                    </a:cubicBezTo>
                    <a:close/>
                    <a:moveTo>
                      <a:pt x="341" y="25"/>
                    </a:moveTo>
                    <a:cubicBezTo>
                      <a:pt x="348" y="31"/>
                      <a:pt x="350" y="37"/>
                      <a:pt x="348" y="44"/>
                    </a:cubicBezTo>
                    <a:cubicBezTo>
                      <a:pt x="343" y="40"/>
                      <a:pt x="340" y="34"/>
                      <a:pt x="341" y="25"/>
                    </a:cubicBezTo>
                    <a:close/>
                  </a:path>
                </a:pathLst>
              </a:custGeom>
              <a:solidFill>
                <a:srgbClr val="BC2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5" name="Freeform 297">
                <a:extLst>
                  <a:ext uri="{FF2B5EF4-FFF2-40B4-BE49-F238E27FC236}">
                    <a16:creationId xmlns:a16="http://schemas.microsoft.com/office/drawing/2014/main" id="{0FEEC9FF-9FEA-4200-8636-8B8102AE0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3" y="3446463"/>
                <a:ext cx="92075" cy="527050"/>
              </a:xfrm>
              <a:custGeom>
                <a:avLst/>
                <a:gdLst>
                  <a:gd name="T0" fmla="*/ 30 w 33"/>
                  <a:gd name="T1" fmla="*/ 1 h 188"/>
                  <a:gd name="T2" fmla="*/ 31 w 33"/>
                  <a:gd name="T3" fmla="*/ 13 h 188"/>
                  <a:gd name="T4" fmla="*/ 32 w 33"/>
                  <a:gd name="T5" fmla="*/ 25 h 188"/>
                  <a:gd name="T6" fmla="*/ 33 w 33"/>
                  <a:gd name="T7" fmla="*/ 49 h 188"/>
                  <a:gd name="T8" fmla="*/ 32 w 33"/>
                  <a:gd name="T9" fmla="*/ 72 h 188"/>
                  <a:gd name="T10" fmla="*/ 32 w 33"/>
                  <a:gd name="T11" fmla="*/ 84 h 188"/>
                  <a:gd name="T12" fmla="*/ 31 w 33"/>
                  <a:gd name="T13" fmla="*/ 96 h 188"/>
                  <a:gd name="T14" fmla="*/ 30 w 33"/>
                  <a:gd name="T15" fmla="*/ 108 h 188"/>
                  <a:gd name="T16" fmla="*/ 28 w 33"/>
                  <a:gd name="T17" fmla="*/ 120 h 188"/>
                  <a:gd name="T18" fmla="*/ 26 w 33"/>
                  <a:gd name="T19" fmla="*/ 132 h 188"/>
                  <a:gd name="T20" fmla="*/ 23 w 33"/>
                  <a:gd name="T21" fmla="*/ 143 h 188"/>
                  <a:gd name="T22" fmla="*/ 21 w 33"/>
                  <a:gd name="T23" fmla="*/ 149 h 188"/>
                  <a:gd name="T24" fmla="*/ 19 w 33"/>
                  <a:gd name="T25" fmla="*/ 155 h 188"/>
                  <a:gd name="T26" fmla="*/ 15 w 33"/>
                  <a:gd name="T27" fmla="*/ 166 h 188"/>
                  <a:gd name="T28" fmla="*/ 9 w 33"/>
                  <a:gd name="T29" fmla="*/ 177 h 188"/>
                  <a:gd name="T30" fmla="*/ 3 w 33"/>
                  <a:gd name="T31" fmla="*/ 187 h 188"/>
                  <a:gd name="T32" fmla="*/ 3 w 33"/>
                  <a:gd name="T33" fmla="*/ 187 h 188"/>
                  <a:gd name="T34" fmla="*/ 3 w 33"/>
                  <a:gd name="T35" fmla="*/ 187 h 188"/>
                  <a:gd name="T36" fmla="*/ 3 w 33"/>
                  <a:gd name="T37" fmla="*/ 187 h 188"/>
                  <a:gd name="T38" fmla="*/ 1 w 33"/>
                  <a:gd name="T39" fmla="*/ 188 h 188"/>
                  <a:gd name="T40" fmla="*/ 0 w 33"/>
                  <a:gd name="T41" fmla="*/ 186 h 188"/>
                  <a:gd name="T42" fmla="*/ 0 w 33"/>
                  <a:gd name="T43" fmla="*/ 185 h 188"/>
                  <a:gd name="T44" fmla="*/ 0 w 33"/>
                  <a:gd name="T45" fmla="*/ 185 h 188"/>
                  <a:gd name="T46" fmla="*/ 6 w 33"/>
                  <a:gd name="T47" fmla="*/ 175 h 188"/>
                  <a:gd name="T48" fmla="*/ 11 w 33"/>
                  <a:gd name="T49" fmla="*/ 164 h 188"/>
                  <a:gd name="T50" fmla="*/ 14 w 33"/>
                  <a:gd name="T51" fmla="*/ 153 h 188"/>
                  <a:gd name="T52" fmla="*/ 16 w 33"/>
                  <a:gd name="T53" fmla="*/ 148 h 188"/>
                  <a:gd name="T54" fmla="*/ 17 w 33"/>
                  <a:gd name="T55" fmla="*/ 142 h 188"/>
                  <a:gd name="T56" fmla="*/ 20 w 33"/>
                  <a:gd name="T57" fmla="*/ 130 h 188"/>
                  <a:gd name="T58" fmla="*/ 22 w 33"/>
                  <a:gd name="T59" fmla="*/ 119 h 188"/>
                  <a:gd name="T60" fmla="*/ 24 w 33"/>
                  <a:gd name="T61" fmla="*/ 107 h 188"/>
                  <a:gd name="T62" fmla="*/ 25 w 33"/>
                  <a:gd name="T63" fmla="*/ 96 h 188"/>
                  <a:gd name="T64" fmla="*/ 26 w 33"/>
                  <a:gd name="T65" fmla="*/ 84 h 188"/>
                  <a:gd name="T66" fmla="*/ 27 w 33"/>
                  <a:gd name="T67" fmla="*/ 72 h 188"/>
                  <a:gd name="T68" fmla="*/ 27 w 33"/>
                  <a:gd name="T69" fmla="*/ 60 h 188"/>
                  <a:gd name="T70" fmla="*/ 27 w 33"/>
                  <a:gd name="T71" fmla="*/ 49 h 188"/>
                  <a:gd name="T72" fmla="*/ 27 w 33"/>
                  <a:gd name="T73" fmla="*/ 25 h 188"/>
                  <a:gd name="T74" fmla="*/ 26 w 33"/>
                  <a:gd name="T75" fmla="*/ 1 h 188"/>
                  <a:gd name="T76" fmla="*/ 28 w 33"/>
                  <a:gd name="T77" fmla="*/ 0 h 188"/>
                  <a:gd name="T78" fmla="*/ 30 w 33"/>
                  <a:gd name="T79" fmla="*/ 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88">
                    <a:moveTo>
                      <a:pt x="30" y="1"/>
                    </a:moveTo>
                    <a:cubicBezTo>
                      <a:pt x="30" y="5"/>
                      <a:pt x="31" y="9"/>
                      <a:pt x="31" y="13"/>
                    </a:cubicBezTo>
                    <a:cubicBezTo>
                      <a:pt x="31" y="17"/>
                      <a:pt x="32" y="21"/>
                      <a:pt x="32" y="25"/>
                    </a:cubicBezTo>
                    <a:cubicBezTo>
                      <a:pt x="32" y="33"/>
                      <a:pt x="33" y="41"/>
                      <a:pt x="33" y="49"/>
                    </a:cubicBezTo>
                    <a:cubicBezTo>
                      <a:pt x="33" y="57"/>
                      <a:pt x="33" y="64"/>
                      <a:pt x="32" y="72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8"/>
                      <a:pt x="31" y="92"/>
                      <a:pt x="31" y="96"/>
                    </a:cubicBezTo>
                    <a:cubicBezTo>
                      <a:pt x="31" y="100"/>
                      <a:pt x="30" y="104"/>
                      <a:pt x="30" y="108"/>
                    </a:cubicBezTo>
                    <a:cubicBezTo>
                      <a:pt x="29" y="112"/>
                      <a:pt x="28" y="116"/>
                      <a:pt x="28" y="120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5" y="136"/>
                      <a:pt x="24" y="139"/>
                      <a:pt x="23" y="143"/>
                    </a:cubicBezTo>
                    <a:cubicBezTo>
                      <a:pt x="22" y="145"/>
                      <a:pt x="22" y="147"/>
                      <a:pt x="21" y="149"/>
                    </a:cubicBezTo>
                    <a:cubicBezTo>
                      <a:pt x="19" y="155"/>
                      <a:pt x="19" y="155"/>
                      <a:pt x="19" y="155"/>
                    </a:cubicBezTo>
                    <a:cubicBezTo>
                      <a:pt x="18" y="158"/>
                      <a:pt x="17" y="162"/>
                      <a:pt x="15" y="166"/>
                    </a:cubicBezTo>
                    <a:cubicBezTo>
                      <a:pt x="13" y="169"/>
                      <a:pt x="11" y="173"/>
                      <a:pt x="9" y="17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2" y="188"/>
                      <a:pt x="1" y="188"/>
                      <a:pt x="1" y="188"/>
                    </a:cubicBezTo>
                    <a:cubicBezTo>
                      <a:pt x="0" y="187"/>
                      <a:pt x="0" y="186"/>
                      <a:pt x="0" y="186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6" y="175"/>
                      <a:pt x="6" y="175"/>
                      <a:pt x="6" y="175"/>
                    </a:cubicBezTo>
                    <a:cubicBezTo>
                      <a:pt x="8" y="171"/>
                      <a:pt x="9" y="168"/>
                      <a:pt x="11" y="164"/>
                    </a:cubicBezTo>
                    <a:cubicBezTo>
                      <a:pt x="12" y="161"/>
                      <a:pt x="13" y="157"/>
                      <a:pt x="14" y="153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7" y="146"/>
                      <a:pt x="17" y="144"/>
                      <a:pt x="17" y="142"/>
                    </a:cubicBezTo>
                    <a:cubicBezTo>
                      <a:pt x="18" y="138"/>
                      <a:pt x="19" y="134"/>
                      <a:pt x="20" y="130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3" y="115"/>
                      <a:pt x="23" y="111"/>
                      <a:pt x="24" y="107"/>
                    </a:cubicBezTo>
                    <a:cubicBezTo>
                      <a:pt x="24" y="103"/>
                      <a:pt x="25" y="100"/>
                      <a:pt x="25" y="96"/>
                    </a:cubicBezTo>
                    <a:cubicBezTo>
                      <a:pt x="25" y="92"/>
                      <a:pt x="26" y="88"/>
                      <a:pt x="26" y="84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6"/>
                      <a:pt x="27" y="53"/>
                      <a:pt x="27" y="49"/>
                    </a:cubicBezTo>
                    <a:cubicBezTo>
                      <a:pt x="28" y="41"/>
                      <a:pt x="27" y="33"/>
                      <a:pt x="27" y="25"/>
                    </a:cubicBezTo>
                    <a:cubicBezTo>
                      <a:pt x="27" y="17"/>
                      <a:pt x="27" y="9"/>
                      <a:pt x="26" y="1"/>
                    </a:cubicBezTo>
                    <a:cubicBezTo>
                      <a:pt x="26" y="1"/>
                      <a:pt x="27" y="0"/>
                      <a:pt x="28" y="0"/>
                    </a:cubicBezTo>
                    <a:cubicBezTo>
                      <a:pt x="29" y="0"/>
                      <a:pt x="29" y="0"/>
                      <a:pt x="30" y="1"/>
                    </a:cubicBezTo>
                    <a:close/>
                  </a:path>
                </a:pathLst>
              </a:custGeom>
              <a:solidFill>
                <a:srgbClr val="280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6" name="Freeform 298">
                <a:extLst>
                  <a:ext uri="{FF2B5EF4-FFF2-40B4-BE49-F238E27FC236}">
                    <a16:creationId xmlns:a16="http://schemas.microsoft.com/office/drawing/2014/main" id="{FE938812-0001-40B8-9876-B1FDA8500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200" y="3698875"/>
                <a:ext cx="371475" cy="98425"/>
              </a:xfrm>
              <a:custGeom>
                <a:avLst/>
                <a:gdLst>
                  <a:gd name="T0" fmla="*/ 3 w 132"/>
                  <a:gd name="T1" fmla="*/ 6 h 35"/>
                  <a:gd name="T2" fmla="*/ 9 w 132"/>
                  <a:gd name="T3" fmla="*/ 9 h 35"/>
                  <a:gd name="T4" fmla="*/ 24 w 132"/>
                  <a:gd name="T5" fmla="*/ 15 h 35"/>
                  <a:gd name="T6" fmla="*/ 34 w 132"/>
                  <a:gd name="T7" fmla="*/ 19 h 35"/>
                  <a:gd name="T8" fmla="*/ 46 w 132"/>
                  <a:gd name="T9" fmla="*/ 23 h 35"/>
                  <a:gd name="T10" fmla="*/ 52 w 132"/>
                  <a:gd name="T11" fmla="*/ 25 h 35"/>
                  <a:gd name="T12" fmla="*/ 59 w 132"/>
                  <a:gd name="T13" fmla="*/ 26 h 35"/>
                  <a:gd name="T14" fmla="*/ 72 w 132"/>
                  <a:gd name="T15" fmla="*/ 29 h 35"/>
                  <a:gd name="T16" fmla="*/ 78 w 132"/>
                  <a:gd name="T17" fmla="*/ 29 h 35"/>
                  <a:gd name="T18" fmla="*/ 85 w 132"/>
                  <a:gd name="T19" fmla="*/ 30 h 35"/>
                  <a:gd name="T20" fmla="*/ 92 w 132"/>
                  <a:gd name="T21" fmla="*/ 29 h 35"/>
                  <a:gd name="T22" fmla="*/ 98 w 132"/>
                  <a:gd name="T23" fmla="*/ 28 h 35"/>
                  <a:gd name="T24" fmla="*/ 109 w 132"/>
                  <a:gd name="T25" fmla="*/ 25 h 35"/>
                  <a:gd name="T26" fmla="*/ 118 w 132"/>
                  <a:gd name="T27" fmla="*/ 20 h 35"/>
                  <a:gd name="T28" fmla="*/ 119 w 132"/>
                  <a:gd name="T29" fmla="*/ 19 h 35"/>
                  <a:gd name="T30" fmla="*/ 120 w 132"/>
                  <a:gd name="T31" fmla="*/ 18 h 35"/>
                  <a:gd name="T32" fmla="*/ 122 w 132"/>
                  <a:gd name="T33" fmla="*/ 17 h 35"/>
                  <a:gd name="T34" fmla="*/ 123 w 132"/>
                  <a:gd name="T35" fmla="*/ 15 h 35"/>
                  <a:gd name="T36" fmla="*/ 124 w 132"/>
                  <a:gd name="T37" fmla="*/ 13 h 35"/>
                  <a:gd name="T38" fmla="*/ 126 w 132"/>
                  <a:gd name="T39" fmla="*/ 10 h 35"/>
                  <a:gd name="T40" fmla="*/ 127 w 132"/>
                  <a:gd name="T41" fmla="*/ 7 h 35"/>
                  <a:gd name="T42" fmla="*/ 128 w 132"/>
                  <a:gd name="T43" fmla="*/ 3 h 35"/>
                  <a:gd name="T44" fmla="*/ 128 w 132"/>
                  <a:gd name="T45" fmla="*/ 2 h 35"/>
                  <a:gd name="T46" fmla="*/ 129 w 132"/>
                  <a:gd name="T47" fmla="*/ 1 h 35"/>
                  <a:gd name="T48" fmla="*/ 130 w 132"/>
                  <a:gd name="T49" fmla="*/ 0 h 35"/>
                  <a:gd name="T50" fmla="*/ 132 w 132"/>
                  <a:gd name="T51" fmla="*/ 2 h 35"/>
                  <a:gd name="T52" fmla="*/ 131 w 132"/>
                  <a:gd name="T53" fmla="*/ 4 h 35"/>
                  <a:gd name="T54" fmla="*/ 131 w 132"/>
                  <a:gd name="T55" fmla="*/ 9 h 35"/>
                  <a:gd name="T56" fmla="*/ 130 w 132"/>
                  <a:gd name="T57" fmla="*/ 12 h 35"/>
                  <a:gd name="T58" fmla="*/ 128 w 132"/>
                  <a:gd name="T59" fmla="*/ 16 h 35"/>
                  <a:gd name="T60" fmla="*/ 126 w 132"/>
                  <a:gd name="T61" fmla="*/ 18 h 35"/>
                  <a:gd name="T62" fmla="*/ 125 w 132"/>
                  <a:gd name="T63" fmla="*/ 20 h 35"/>
                  <a:gd name="T64" fmla="*/ 123 w 132"/>
                  <a:gd name="T65" fmla="*/ 21 h 35"/>
                  <a:gd name="T66" fmla="*/ 123 w 132"/>
                  <a:gd name="T67" fmla="*/ 22 h 35"/>
                  <a:gd name="T68" fmla="*/ 123 w 132"/>
                  <a:gd name="T69" fmla="*/ 22 h 35"/>
                  <a:gd name="T70" fmla="*/ 122 w 132"/>
                  <a:gd name="T71" fmla="*/ 22 h 35"/>
                  <a:gd name="T72" fmla="*/ 122 w 132"/>
                  <a:gd name="T73" fmla="*/ 23 h 35"/>
                  <a:gd name="T74" fmla="*/ 121 w 132"/>
                  <a:gd name="T75" fmla="*/ 23 h 35"/>
                  <a:gd name="T76" fmla="*/ 111 w 132"/>
                  <a:gd name="T77" fmla="*/ 30 h 35"/>
                  <a:gd name="T78" fmla="*/ 105 w 132"/>
                  <a:gd name="T79" fmla="*/ 32 h 35"/>
                  <a:gd name="T80" fmla="*/ 99 w 132"/>
                  <a:gd name="T81" fmla="*/ 34 h 35"/>
                  <a:gd name="T82" fmla="*/ 92 w 132"/>
                  <a:gd name="T83" fmla="*/ 35 h 35"/>
                  <a:gd name="T84" fmla="*/ 85 w 132"/>
                  <a:gd name="T85" fmla="*/ 35 h 35"/>
                  <a:gd name="T86" fmla="*/ 78 w 132"/>
                  <a:gd name="T87" fmla="*/ 35 h 35"/>
                  <a:gd name="T88" fmla="*/ 71 w 132"/>
                  <a:gd name="T89" fmla="*/ 35 h 35"/>
                  <a:gd name="T90" fmla="*/ 57 w 132"/>
                  <a:gd name="T91" fmla="*/ 32 h 35"/>
                  <a:gd name="T92" fmla="*/ 51 w 132"/>
                  <a:gd name="T93" fmla="*/ 30 h 35"/>
                  <a:gd name="T94" fmla="*/ 44 w 132"/>
                  <a:gd name="T95" fmla="*/ 28 h 35"/>
                  <a:gd name="T96" fmla="*/ 22 w 132"/>
                  <a:gd name="T97" fmla="*/ 19 h 35"/>
                  <a:gd name="T98" fmla="*/ 13 w 132"/>
                  <a:gd name="T99" fmla="*/ 15 h 35"/>
                  <a:gd name="T100" fmla="*/ 7 w 132"/>
                  <a:gd name="T101" fmla="*/ 12 h 35"/>
                  <a:gd name="T102" fmla="*/ 1 w 132"/>
                  <a:gd name="T103" fmla="*/ 9 h 35"/>
                  <a:gd name="T104" fmla="*/ 1 w 132"/>
                  <a:gd name="T105" fmla="*/ 7 h 35"/>
                  <a:gd name="T106" fmla="*/ 3 w 132"/>
                  <a:gd name="T10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35">
                    <a:moveTo>
                      <a:pt x="3" y="6"/>
                    </a:moveTo>
                    <a:cubicBezTo>
                      <a:pt x="3" y="6"/>
                      <a:pt x="5" y="7"/>
                      <a:pt x="9" y="9"/>
                    </a:cubicBezTo>
                    <a:cubicBezTo>
                      <a:pt x="12" y="10"/>
                      <a:pt x="17" y="13"/>
                      <a:pt x="24" y="15"/>
                    </a:cubicBezTo>
                    <a:cubicBezTo>
                      <a:pt x="27" y="16"/>
                      <a:pt x="30" y="18"/>
                      <a:pt x="34" y="19"/>
                    </a:cubicBezTo>
                    <a:cubicBezTo>
                      <a:pt x="38" y="20"/>
                      <a:pt x="42" y="22"/>
                      <a:pt x="46" y="23"/>
                    </a:cubicBezTo>
                    <a:cubicBezTo>
                      <a:pt x="48" y="23"/>
                      <a:pt x="50" y="24"/>
                      <a:pt x="52" y="25"/>
                    </a:cubicBezTo>
                    <a:cubicBezTo>
                      <a:pt x="54" y="25"/>
                      <a:pt x="56" y="26"/>
                      <a:pt x="59" y="26"/>
                    </a:cubicBezTo>
                    <a:cubicBezTo>
                      <a:pt x="63" y="27"/>
                      <a:pt x="67" y="28"/>
                      <a:pt x="72" y="29"/>
                    </a:cubicBezTo>
                    <a:cubicBezTo>
                      <a:pt x="74" y="29"/>
                      <a:pt x="76" y="29"/>
                      <a:pt x="78" y="29"/>
                    </a:cubicBezTo>
                    <a:cubicBezTo>
                      <a:pt x="81" y="29"/>
                      <a:pt x="83" y="30"/>
                      <a:pt x="85" y="30"/>
                    </a:cubicBezTo>
                    <a:cubicBezTo>
                      <a:pt x="87" y="30"/>
                      <a:pt x="89" y="30"/>
                      <a:pt x="92" y="29"/>
                    </a:cubicBezTo>
                    <a:cubicBezTo>
                      <a:pt x="94" y="29"/>
                      <a:pt x="96" y="29"/>
                      <a:pt x="98" y="28"/>
                    </a:cubicBezTo>
                    <a:cubicBezTo>
                      <a:pt x="102" y="28"/>
                      <a:pt x="106" y="27"/>
                      <a:pt x="109" y="25"/>
                    </a:cubicBezTo>
                    <a:cubicBezTo>
                      <a:pt x="113" y="24"/>
                      <a:pt x="115" y="22"/>
                      <a:pt x="118" y="20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8"/>
                      <a:pt x="121" y="17"/>
                      <a:pt x="122" y="17"/>
                    </a:cubicBezTo>
                    <a:cubicBezTo>
                      <a:pt x="122" y="16"/>
                      <a:pt x="123" y="15"/>
                      <a:pt x="123" y="15"/>
                    </a:cubicBezTo>
                    <a:cubicBezTo>
                      <a:pt x="123" y="14"/>
                      <a:pt x="124" y="14"/>
                      <a:pt x="124" y="13"/>
                    </a:cubicBezTo>
                    <a:cubicBezTo>
                      <a:pt x="125" y="12"/>
                      <a:pt x="126" y="11"/>
                      <a:pt x="126" y="10"/>
                    </a:cubicBezTo>
                    <a:cubicBezTo>
                      <a:pt x="126" y="9"/>
                      <a:pt x="127" y="8"/>
                      <a:pt x="127" y="7"/>
                    </a:cubicBezTo>
                    <a:cubicBezTo>
                      <a:pt x="128" y="6"/>
                      <a:pt x="128" y="4"/>
                      <a:pt x="128" y="3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1"/>
                      <a:pt x="130" y="0"/>
                      <a:pt x="130" y="0"/>
                    </a:cubicBezTo>
                    <a:cubicBezTo>
                      <a:pt x="131" y="0"/>
                      <a:pt x="132" y="1"/>
                      <a:pt x="132" y="2"/>
                    </a:cubicBezTo>
                    <a:cubicBezTo>
                      <a:pt x="132" y="2"/>
                      <a:pt x="132" y="2"/>
                      <a:pt x="131" y="4"/>
                    </a:cubicBezTo>
                    <a:cubicBezTo>
                      <a:pt x="131" y="5"/>
                      <a:pt x="131" y="6"/>
                      <a:pt x="131" y="9"/>
                    </a:cubicBezTo>
                    <a:cubicBezTo>
                      <a:pt x="130" y="10"/>
                      <a:pt x="130" y="11"/>
                      <a:pt x="130" y="12"/>
                    </a:cubicBezTo>
                    <a:cubicBezTo>
                      <a:pt x="129" y="13"/>
                      <a:pt x="128" y="14"/>
                      <a:pt x="128" y="16"/>
                    </a:cubicBezTo>
                    <a:cubicBezTo>
                      <a:pt x="127" y="16"/>
                      <a:pt x="127" y="17"/>
                      <a:pt x="126" y="18"/>
                    </a:cubicBezTo>
                    <a:cubicBezTo>
                      <a:pt x="126" y="18"/>
                      <a:pt x="125" y="19"/>
                      <a:pt x="125" y="20"/>
                    </a:cubicBezTo>
                    <a:cubicBezTo>
                      <a:pt x="124" y="20"/>
                      <a:pt x="124" y="21"/>
                      <a:pt x="123" y="21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3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18" y="26"/>
                      <a:pt x="115" y="28"/>
                      <a:pt x="111" y="30"/>
                    </a:cubicBezTo>
                    <a:cubicBezTo>
                      <a:pt x="109" y="31"/>
                      <a:pt x="107" y="31"/>
                      <a:pt x="105" y="32"/>
                    </a:cubicBezTo>
                    <a:cubicBezTo>
                      <a:pt x="103" y="33"/>
                      <a:pt x="101" y="33"/>
                      <a:pt x="99" y="34"/>
                    </a:cubicBezTo>
                    <a:cubicBezTo>
                      <a:pt x="97" y="34"/>
                      <a:pt x="94" y="35"/>
                      <a:pt x="92" y="35"/>
                    </a:cubicBezTo>
                    <a:cubicBezTo>
                      <a:pt x="90" y="35"/>
                      <a:pt x="87" y="35"/>
                      <a:pt x="85" y="35"/>
                    </a:cubicBezTo>
                    <a:cubicBezTo>
                      <a:pt x="83" y="35"/>
                      <a:pt x="80" y="35"/>
                      <a:pt x="78" y="35"/>
                    </a:cubicBezTo>
                    <a:cubicBezTo>
                      <a:pt x="76" y="35"/>
                      <a:pt x="73" y="35"/>
                      <a:pt x="71" y="35"/>
                    </a:cubicBezTo>
                    <a:cubicBezTo>
                      <a:pt x="66" y="34"/>
                      <a:pt x="62" y="33"/>
                      <a:pt x="57" y="32"/>
                    </a:cubicBezTo>
                    <a:cubicBezTo>
                      <a:pt x="55" y="31"/>
                      <a:pt x="53" y="31"/>
                      <a:pt x="51" y="30"/>
                    </a:cubicBezTo>
                    <a:cubicBezTo>
                      <a:pt x="48" y="30"/>
                      <a:pt x="46" y="29"/>
                      <a:pt x="44" y="28"/>
                    </a:cubicBezTo>
                    <a:cubicBezTo>
                      <a:pt x="36" y="26"/>
                      <a:pt x="28" y="22"/>
                      <a:pt x="22" y="19"/>
                    </a:cubicBezTo>
                    <a:cubicBezTo>
                      <a:pt x="19" y="18"/>
                      <a:pt x="16" y="17"/>
                      <a:pt x="13" y="15"/>
                    </a:cubicBezTo>
                    <a:cubicBezTo>
                      <a:pt x="11" y="14"/>
                      <a:pt x="9" y="13"/>
                      <a:pt x="7" y="12"/>
                    </a:cubicBezTo>
                    <a:cubicBezTo>
                      <a:pt x="3" y="10"/>
                      <a:pt x="1" y="9"/>
                      <a:pt x="1" y="9"/>
                    </a:cubicBezTo>
                    <a:cubicBezTo>
                      <a:pt x="1" y="8"/>
                      <a:pt x="0" y="7"/>
                      <a:pt x="1" y="7"/>
                    </a:cubicBezTo>
                    <a:cubicBezTo>
                      <a:pt x="1" y="6"/>
                      <a:pt x="2" y="6"/>
                      <a:pt x="3" y="6"/>
                    </a:cubicBezTo>
                  </a:path>
                </a:pathLst>
              </a:custGeom>
              <a:solidFill>
                <a:srgbClr val="280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7" name="Freeform 299">
                <a:extLst>
                  <a:ext uri="{FF2B5EF4-FFF2-40B4-BE49-F238E27FC236}">
                    <a16:creationId xmlns:a16="http://schemas.microsoft.com/office/drawing/2014/main" id="{E25B4C59-2B0C-4537-9102-988E725B2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50" y="3384550"/>
                <a:ext cx="700088" cy="395287"/>
              </a:xfrm>
              <a:custGeom>
                <a:avLst/>
                <a:gdLst>
                  <a:gd name="T0" fmla="*/ 3 w 249"/>
                  <a:gd name="T1" fmla="*/ 0 h 141"/>
                  <a:gd name="T2" fmla="*/ 15 w 249"/>
                  <a:gd name="T3" fmla="*/ 11 h 141"/>
                  <a:gd name="T4" fmla="*/ 21 w 249"/>
                  <a:gd name="T5" fmla="*/ 16 h 141"/>
                  <a:gd name="T6" fmla="*/ 27 w 249"/>
                  <a:gd name="T7" fmla="*/ 21 h 141"/>
                  <a:gd name="T8" fmla="*/ 27 w 249"/>
                  <a:gd name="T9" fmla="*/ 21 h 141"/>
                  <a:gd name="T10" fmla="*/ 53 w 249"/>
                  <a:gd name="T11" fmla="*/ 43 h 141"/>
                  <a:gd name="T12" fmla="*/ 79 w 249"/>
                  <a:gd name="T13" fmla="*/ 64 h 141"/>
                  <a:gd name="T14" fmla="*/ 134 w 249"/>
                  <a:gd name="T15" fmla="*/ 102 h 141"/>
                  <a:gd name="T16" fmla="*/ 163 w 249"/>
                  <a:gd name="T17" fmla="*/ 119 h 141"/>
                  <a:gd name="T18" fmla="*/ 194 w 249"/>
                  <a:gd name="T19" fmla="*/ 131 h 141"/>
                  <a:gd name="T20" fmla="*/ 226 w 249"/>
                  <a:gd name="T21" fmla="*/ 135 h 141"/>
                  <a:gd name="T22" fmla="*/ 242 w 249"/>
                  <a:gd name="T23" fmla="*/ 131 h 141"/>
                  <a:gd name="T24" fmla="*/ 245 w 249"/>
                  <a:gd name="T25" fmla="*/ 129 h 141"/>
                  <a:gd name="T26" fmla="*/ 246 w 249"/>
                  <a:gd name="T27" fmla="*/ 127 h 141"/>
                  <a:gd name="T28" fmla="*/ 243 w 249"/>
                  <a:gd name="T29" fmla="*/ 120 h 141"/>
                  <a:gd name="T30" fmla="*/ 243 w 249"/>
                  <a:gd name="T31" fmla="*/ 120 h 141"/>
                  <a:gd name="T32" fmla="*/ 243 w 249"/>
                  <a:gd name="T33" fmla="*/ 118 h 141"/>
                  <a:gd name="T34" fmla="*/ 245 w 249"/>
                  <a:gd name="T35" fmla="*/ 119 h 141"/>
                  <a:gd name="T36" fmla="*/ 249 w 249"/>
                  <a:gd name="T37" fmla="*/ 127 h 141"/>
                  <a:gd name="T38" fmla="*/ 249 w 249"/>
                  <a:gd name="T39" fmla="*/ 130 h 141"/>
                  <a:gd name="T40" fmla="*/ 248 w 249"/>
                  <a:gd name="T41" fmla="*/ 131 h 141"/>
                  <a:gd name="T42" fmla="*/ 248 w 249"/>
                  <a:gd name="T43" fmla="*/ 132 h 141"/>
                  <a:gd name="T44" fmla="*/ 247 w 249"/>
                  <a:gd name="T45" fmla="*/ 133 h 141"/>
                  <a:gd name="T46" fmla="*/ 243 w 249"/>
                  <a:gd name="T47" fmla="*/ 135 h 141"/>
                  <a:gd name="T48" fmla="*/ 227 w 249"/>
                  <a:gd name="T49" fmla="*/ 140 h 141"/>
                  <a:gd name="T50" fmla="*/ 192 w 249"/>
                  <a:gd name="T51" fmla="*/ 136 h 141"/>
                  <a:gd name="T52" fmla="*/ 131 w 249"/>
                  <a:gd name="T53" fmla="*/ 107 h 141"/>
                  <a:gd name="T54" fmla="*/ 75 w 249"/>
                  <a:gd name="T55" fmla="*/ 68 h 141"/>
                  <a:gd name="T56" fmla="*/ 49 w 249"/>
                  <a:gd name="T57" fmla="*/ 47 h 141"/>
                  <a:gd name="T58" fmla="*/ 24 w 249"/>
                  <a:gd name="T59" fmla="*/ 24 h 141"/>
                  <a:gd name="T60" fmla="*/ 24 w 249"/>
                  <a:gd name="T61" fmla="*/ 25 h 141"/>
                  <a:gd name="T62" fmla="*/ 18 w 249"/>
                  <a:gd name="T63" fmla="*/ 19 h 141"/>
                  <a:gd name="T64" fmla="*/ 12 w 249"/>
                  <a:gd name="T65" fmla="*/ 14 h 141"/>
                  <a:gd name="T66" fmla="*/ 1 w 249"/>
                  <a:gd name="T67" fmla="*/ 3 h 141"/>
                  <a:gd name="T68" fmla="*/ 1 w 249"/>
                  <a:gd name="T69" fmla="*/ 0 h 141"/>
                  <a:gd name="T70" fmla="*/ 3 w 249"/>
                  <a:gd name="T7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9" h="141">
                    <a:moveTo>
                      <a:pt x="3" y="0"/>
                    </a:moveTo>
                    <a:cubicBezTo>
                      <a:pt x="7" y="4"/>
                      <a:pt x="11" y="8"/>
                      <a:pt x="15" y="11"/>
                    </a:cubicBezTo>
                    <a:cubicBezTo>
                      <a:pt x="17" y="13"/>
                      <a:pt x="18" y="15"/>
                      <a:pt x="21" y="16"/>
                    </a:cubicBezTo>
                    <a:cubicBezTo>
                      <a:pt x="23" y="18"/>
                      <a:pt x="25" y="19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5" y="29"/>
                      <a:pt x="44" y="36"/>
                      <a:pt x="53" y="43"/>
                    </a:cubicBezTo>
                    <a:cubicBezTo>
                      <a:pt x="61" y="50"/>
                      <a:pt x="70" y="57"/>
                      <a:pt x="79" y="64"/>
                    </a:cubicBezTo>
                    <a:cubicBezTo>
                      <a:pt x="97" y="78"/>
                      <a:pt x="115" y="90"/>
                      <a:pt x="134" y="102"/>
                    </a:cubicBezTo>
                    <a:cubicBezTo>
                      <a:pt x="143" y="108"/>
                      <a:pt x="153" y="114"/>
                      <a:pt x="163" y="119"/>
                    </a:cubicBezTo>
                    <a:cubicBezTo>
                      <a:pt x="173" y="123"/>
                      <a:pt x="183" y="128"/>
                      <a:pt x="194" y="131"/>
                    </a:cubicBezTo>
                    <a:cubicBezTo>
                      <a:pt x="204" y="134"/>
                      <a:pt x="215" y="136"/>
                      <a:pt x="226" y="135"/>
                    </a:cubicBezTo>
                    <a:cubicBezTo>
                      <a:pt x="231" y="135"/>
                      <a:pt x="237" y="134"/>
                      <a:pt x="242" y="131"/>
                    </a:cubicBezTo>
                    <a:cubicBezTo>
                      <a:pt x="243" y="131"/>
                      <a:pt x="244" y="130"/>
                      <a:pt x="245" y="129"/>
                    </a:cubicBezTo>
                    <a:cubicBezTo>
                      <a:pt x="246" y="129"/>
                      <a:pt x="246" y="129"/>
                      <a:pt x="246" y="127"/>
                    </a:cubicBezTo>
                    <a:cubicBezTo>
                      <a:pt x="245" y="125"/>
                      <a:pt x="244" y="123"/>
                      <a:pt x="243" y="120"/>
                    </a:cubicBezTo>
                    <a:cubicBezTo>
                      <a:pt x="243" y="120"/>
                      <a:pt x="243" y="120"/>
                      <a:pt x="243" y="120"/>
                    </a:cubicBezTo>
                    <a:cubicBezTo>
                      <a:pt x="242" y="119"/>
                      <a:pt x="243" y="118"/>
                      <a:pt x="243" y="118"/>
                    </a:cubicBezTo>
                    <a:cubicBezTo>
                      <a:pt x="244" y="118"/>
                      <a:pt x="245" y="118"/>
                      <a:pt x="245" y="119"/>
                    </a:cubicBezTo>
                    <a:cubicBezTo>
                      <a:pt x="247" y="121"/>
                      <a:pt x="248" y="124"/>
                      <a:pt x="249" y="127"/>
                    </a:cubicBezTo>
                    <a:cubicBezTo>
                      <a:pt x="249" y="128"/>
                      <a:pt x="249" y="129"/>
                      <a:pt x="249" y="130"/>
                    </a:cubicBezTo>
                    <a:cubicBezTo>
                      <a:pt x="249" y="130"/>
                      <a:pt x="249" y="131"/>
                      <a:pt x="248" y="131"/>
                    </a:cubicBezTo>
                    <a:cubicBezTo>
                      <a:pt x="248" y="132"/>
                      <a:pt x="248" y="132"/>
                      <a:pt x="248" y="132"/>
                    </a:cubicBezTo>
                    <a:cubicBezTo>
                      <a:pt x="247" y="132"/>
                      <a:pt x="248" y="132"/>
                      <a:pt x="247" y="133"/>
                    </a:cubicBezTo>
                    <a:cubicBezTo>
                      <a:pt x="246" y="133"/>
                      <a:pt x="245" y="134"/>
                      <a:pt x="243" y="135"/>
                    </a:cubicBezTo>
                    <a:cubicBezTo>
                      <a:pt x="238" y="137"/>
                      <a:pt x="232" y="139"/>
                      <a:pt x="227" y="140"/>
                    </a:cubicBezTo>
                    <a:cubicBezTo>
                      <a:pt x="215" y="141"/>
                      <a:pt x="203" y="139"/>
                      <a:pt x="192" y="136"/>
                    </a:cubicBezTo>
                    <a:cubicBezTo>
                      <a:pt x="170" y="130"/>
                      <a:pt x="150" y="119"/>
                      <a:pt x="131" y="107"/>
                    </a:cubicBezTo>
                    <a:cubicBezTo>
                      <a:pt x="111" y="95"/>
                      <a:pt x="93" y="82"/>
                      <a:pt x="75" y="68"/>
                    </a:cubicBezTo>
                    <a:cubicBezTo>
                      <a:pt x="66" y="61"/>
                      <a:pt x="58" y="54"/>
                      <a:pt x="49" y="47"/>
                    </a:cubicBezTo>
                    <a:cubicBezTo>
                      <a:pt x="41" y="40"/>
                      <a:pt x="32" y="32"/>
                      <a:pt x="24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3"/>
                      <a:pt x="20" y="21"/>
                      <a:pt x="18" y="19"/>
                    </a:cubicBezTo>
                    <a:cubicBezTo>
                      <a:pt x="16" y="18"/>
                      <a:pt x="14" y="16"/>
                      <a:pt x="12" y="14"/>
                    </a:cubicBezTo>
                    <a:cubicBezTo>
                      <a:pt x="8" y="10"/>
                      <a:pt x="4" y="7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280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8" name="Freeform 300">
                <a:extLst>
                  <a:ext uri="{FF2B5EF4-FFF2-40B4-BE49-F238E27FC236}">
                    <a16:creationId xmlns:a16="http://schemas.microsoft.com/office/drawing/2014/main" id="{45F6EA76-4D1F-47D3-9F5C-5E0BD2B0F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3482975"/>
                <a:ext cx="185738" cy="257175"/>
              </a:xfrm>
              <a:custGeom>
                <a:avLst/>
                <a:gdLst>
                  <a:gd name="T0" fmla="*/ 3 w 66"/>
                  <a:gd name="T1" fmla="*/ 77 h 92"/>
                  <a:gd name="T2" fmla="*/ 4 w 66"/>
                  <a:gd name="T3" fmla="*/ 78 h 92"/>
                  <a:gd name="T4" fmla="*/ 9 w 66"/>
                  <a:gd name="T5" fmla="*/ 81 h 92"/>
                  <a:gd name="T6" fmla="*/ 16 w 66"/>
                  <a:gd name="T7" fmla="*/ 84 h 92"/>
                  <a:gd name="T8" fmla="*/ 20 w 66"/>
                  <a:gd name="T9" fmla="*/ 85 h 92"/>
                  <a:gd name="T10" fmla="*/ 25 w 66"/>
                  <a:gd name="T11" fmla="*/ 86 h 92"/>
                  <a:gd name="T12" fmla="*/ 49 w 66"/>
                  <a:gd name="T13" fmla="*/ 83 h 92"/>
                  <a:gd name="T14" fmla="*/ 58 w 66"/>
                  <a:gd name="T15" fmla="*/ 74 h 92"/>
                  <a:gd name="T16" fmla="*/ 60 w 66"/>
                  <a:gd name="T17" fmla="*/ 68 h 92"/>
                  <a:gd name="T18" fmla="*/ 60 w 66"/>
                  <a:gd name="T19" fmla="*/ 65 h 92"/>
                  <a:gd name="T20" fmla="*/ 60 w 66"/>
                  <a:gd name="T21" fmla="*/ 63 h 92"/>
                  <a:gd name="T22" fmla="*/ 60 w 66"/>
                  <a:gd name="T23" fmla="*/ 62 h 92"/>
                  <a:gd name="T24" fmla="*/ 59 w 66"/>
                  <a:gd name="T25" fmla="*/ 62 h 92"/>
                  <a:gd name="T26" fmla="*/ 59 w 66"/>
                  <a:gd name="T27" fmla="*/ 62 h 92"/>
                  <a:gd name="T28" fmla="*/ 59 w 66"/>
                  <a:gd name="T29" fmla="*/ 62 h 92"/>
                  <a:gd name="T30" fmla="*/ 59 w 66"/>
                  <a:gd name="T31" fmla="*/ 61 h 92"/>
                  <a:gd name="T32" fmla="*/ 59 w 66"/>
                  <a:gd name="T33" fmla="*/ 62 h 92"/>
                  <a:gd name="T34" fmla="*/ 52 w 66"/>
                  <a:gd name="T35" fmla="*/ 51 h 92"/>
                  <a:gd name="T36" fmla="*/ 42 w 66"/>
                  <a:gd name="T37" fmla="*/ 40 h 92"/>
                  <a:gd name="T38" fmla="*/ 24 w 66"/>
                  <a:gd name="T39" fmla="*/ 21 h 92"/>
                  <a:gd name="T40" fmla="*/ 13 w 66"/>
                  <a:gd name="T41" fmla="*/ 7 h 92"/>
                  <a:gd name="T42" fmla="*/ 9 w 66"/>
                  <a:gd name="T43" fmla="*/ 1 h 92"/>
                  <a:gd name="T44" fmla="*/ 10 w 66"/>
                  <a:gd name="T45" fmla="*/ 0 h 92"/>
                  <a:gd name="T46" fmla="*/ 10 w 66"/>
                  <a:gd name="T47" fmla="*/ 1 h 92"/>
                  <a:gd name="T48" fmla="*/ 15 w 66"/>
                  <a:gd name="T49" fmla="*/ 5 h 92"/>
                  <a:gd name="T50" fmla="*/ 28 w 66"/>
                  <a:gd name="T51" fmla="*/ 18 h 92"/>
                  <a:gd name="T52" fmla="*/ 46 w 66"/>
                  <a:gd name="T53" fmla="*/ 36 h 92"/>
                  <a:gd name="T54" fmla="*/ 56 w 66"/>
                  <a:gd name="T55" fmla="*/ 47 h 92"/>
                  <a:gd name="T56" fmla="*/ 61 w 66"/>
                  <a:gd name="T57" fmla="*/ 53 h 92"/>
                  <a:gd name="T58" fmla="*/ 65 w 66"/>
                  <a:gd name="T59" fmla="*/ 60 h 92"/>
                  <a:gd name="T60" fmla="*/ 65 w 66"/>
                  <a:gd name="T61" fmla="*/ 61 h 92"/>
                  <a:gd name="T62" fmla="*/ 66 w 66"/>
                  <a:gd name="T63" fmla="*/ 62 h 92"/>
                  <a:gd name="T64" fmla="*/ 66 w 66"/>
                  <a:gd name="T65" fmla="*/ 64 h 92"/>
                  <a:gd name="T66" fmla="*/ 66 w 66"/>
                  <a:gd name="T67" fmla="*/ 69 h 92"/>
                  <a:gd name="T68" fmla="*/ 63 w 66"/>
                  <a:gd name="T69" fmla="*/ 77 h 92"/>
                  <a:gd name="T70" fmla="*/ 51 w 66"/>
                  <a:gd name="T71" fmla="*/ 87 h 92"/>
                  <a:gd name="T72" fmla="*/ 25 w 66"/>
                  <a:gd name="T73" fmla="*/ 90 h 92"/>
                  <a:gd name="T74" fmla="*/ 19 w 66"/>
                  <a:gd name="T75" fmla="*/ 89 h 92"/>
                  <a:gd name="T76" fmla="*/ 14 w 66"/>
                  <a:gd name="T77" fmla="*/ 87 h 92"/>
                  <a:gd name="T78" fmla="*/ 7 w 66"/>
                  <a:gd name="T79" fmla="*/ 84 h 92"/>
                  <a:gd name="T80" fmla="*/ 3 w 66"/>
                  <a:gd name="T81" fmla="*/ 81 h 92"/>
                  <a:gd name="T82" fmla="*/ 1 w 66"/>
                  <a:gd name="T83" fmla="*/ 80 h 92"/>
                  <a:gd name="T84" fmla="*/ 1 w 66"/>
                  <a:gd name="T85" fmla="*/ 78 h 92"/>
                  <a:gd name="T86" fmla="*/ 3 w 66"/>
                  <a:gd name="T87" fmla="*/ 7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" h="92">
                    <a:moveTo>
                      <a:pt x="3" y="77"/>
                    </a:moveTo>
                    <a:cubicBezTo>
                      <a:pt x="3" y="77"/>
                      <a:pt x="3" y="78"/>
                      <a:pt x="4" y="78"/>
                    </a:cubicBezTo>
                    <a:cubicBezTo>
                      <a:pt x="5" y="79"/>
                      <a:pt x="7" y="80"/>
                      <a:pt x="9" y="81"/>
                    </a:cubicBezTo>
                    <a:cubicBezTo>
                      <a:pt x="11" y="82"/>
                      <a:pt x="13" y="83"/>
                      <a:pt x="16" y="84"/>
                    </a:cubicBezTo>
                    <a:cubicBezTo>
                      <a:pt x="17" y="84"/>
                      <a:pt x="19" y="85"/>
                      <a:pt x="20" y="85"/>
                    </a:cubicBezTo>
                    <a:cubicBezTo>
                      <a:pt x="22" y="86"/>
                      <a:pt x="23" y="86"/>
                      <a:pt x="25" y="86"/>
                    </a:cubicBezTo>
                    <a:cubicBezTo>
                      <a:pt x="32" y="87"/>
                      <a:pt x="41" y="87"/>
                      <a:pt x="49" y="83"/>
                    </a:cubicBezTo>
                    <a:cubicBezTo>
                      <a:pt x="52" y="81"/>
                      <a:pt x="56" y="78"/>
                      <a:pt x="58" y="74"/>
                    </a:cubicBezTo>
                    <a:cubicBezTo>
                      <a:pt x="59" y="72"/>
                      <a:pt x="59" y="70"/>
                      <a:pt x="60" y="68"/>
                    </a:cubicBezTo>
                    <a:cubicBezTo>
                      <a:pt x="60" y="67"/>
                      <a:pt x="60" y="66"/>
                      <a:pt x="60" y="65"/>
                    </a:cubicBezTo>
                    <a:cubicBezTo>
                      <a:pt x="60" y="64"/>
                      <a:pt x="60" y="64"/>
                      <a:pt x="60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8" y="58"/>
                      <a:pt x="55" y="54"/>
                      <a:pt x="52" y="51"/>
                    </a:cubicBezTo>
                    <a:cubicBezTo>
                      <a:pt x="48" y="47"/>
                      <a:pt x="45" y="44"/>
                      <a:pt x="42" y="40"/>
                    </a:cubicBezTo>
                    <a:cubicBezTo>
                      <a:pt x="35" y="34"/>
                      <a:pt x="29" y="27"/>
                      <a:pt x="24" y="21"/>
                    </a:cubicBezTo>
                    <a:cubicBezTo>
                      <a:pt x="19" y="16"/>
                      <a:pt x="15" y="11"/>
                      <a:pt x="13" y="7"/>
                    </a:cubicBezTo>
                    <a:cubicBezTo>
                      <a:pt x="11" y="3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2" y="2"/>
                      <a:pt x="15" y="5"/>
                    </a:cubicBezTo>
                    <a:cubicBezTo>
                      <a:pt x="18" y="8"/>
                      <a:pt x="23" y="13"/>
                      <a:pt x="28" y="18"/>
                    </a:cubicBezTo>
                    <a:cubicBezTo>
                      <a:pt x="33" y="24"/>
                      <a:pt x="39" y="30"/>
                      <a:pt x="46" y="36"/>
                    </a:cubicBezTo>
                    <a:cubicBezTo>
                      <a:pt x="49" y="40"/>
                      <a:pt x="52" y="43"/>
                      <a:pt x="56" y="47"/>
                    </a:cubicBezTo>
                    <a:cubicBezTo>
                      <a:pt x="57" y="49"/>
                      <a:pt x="59" y="51"/>
                      <a:pt x="61" y="53"/>
                    </a:cubicBezTo>
                    <a:cubicBezTo>
                      <a:pt x="62" y="55"/>
                      <a:pt x="64" y="57"/>
                      <a:pt x="65" y="60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3"/>
                      <a:pt x="66" y="64"/>
                      <a:pt x="66" y="64"/>
                    </a:cubicBezTo>
                    <a:cubicBezTo>
                      <a:pt x="66" y="66"/>
                      <a:pt x="66" y="67"/>
                      <a:pt x="66" y="69"/>
                    </a:cubicBezTo>
                    <a:cubicBezTo>
                      <a:pt x="65" y="71"/>
                      <a:pt x="64" y="74"/>
                      <a:pt x="63" y="77"/>
                    </a:cubicBezTo>
                    <a:cubicBezTo>
                      <a:pt x="60" y="81"/>
                      <a:pt x="56" y="85"/>
                      <a:pt x="51" y="87"/>
                    </a:cubicBezTo>
                    <a:cubicBezTo>
                      <a:pt x="42" y="92"/>
                      <a:pt x="32" y="92"/>
                      <a:pt x="25" y="90"/>
                    </a:cubicBezTo>
                    <a:cubicBezTo>
                      <a:pt x="23" y="90"/>
                      <a:pt x="21" y="90"/>
                      <a:pt x="19" y="89"/>
                    </a:cubicBezTo>
                    <a:cubicBezTo>
                      <a:pt x="17" y="89"/>
                      <a:pt x="16" y="88"/>
                      <a:pt x="14" y="87"/>
                    </a:cubicBezTo>
                    <a:cubicBezTo>
                      <a:pt x="12" y="86"/>
                      <a:pt x="9" y="85"/>
                      <a:pt x="7" y="84"/>
                    </a:cubicBezTo>
                    <a:cubicBezTo>
                      <a:pt x="5" y="83"/>
                      <a:pt x="4" y="82"/>
                      <a:pt x="3" y="81"/>
                    </a:cubicBezTo>
                    <a:cubicBezTo>
                      <a:pt x="2" y="80"/>
                      <a:pt x="1" y="80"/>
                      <a:pt x="1" y="80"/>
                    </a:cubicBezTo>
                    <a:cubicBezTo>
                      <a:pt x="0" y="80"/>
                      <a:pt x="0" y="79"/>
                      <a:pt x="1" y="78"/>
                    </a:cubicBezTo>
                    <a:cubicBezTo>
                      <a:pt x="1" y="77"/>
                      <a:pt x="2" y="77"/>
                      <a:pt x="3" y="77"/>
                    </a:cubicBezTo>
                    <a:close/>
                  </a:path>
                </a:pathLst>
              </a:custGeom>
              <a:solidFill>
                <a:srgbClr val="280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9" name="Freeform 301">
                <a:extLst>
                  <a:ext uri="{FF2B5EF4-FFF2-40B4-BE49-F238E27FC236}">
                    <a16:creationId xmlns:a16="http://schemas.microsoft.com/office/drawing/2014/main" id="{6FF64232-DE81-4235-B5EA-9A8EDB827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450" y="3881438"/>
                <a:ext cx="133350" cy="142875"/>
              </a:xfrm>
              <a:custGeom>
                <a:avLst/>
                <a:gdLst>
                  <a:gd name="T0" fmla="*/ 47 w 47"/>
                  <a:gd name="T1" fmla="*/ 25 h 51"/>
                  <a:gd name="T2" fmla="*/ 23 w 47"/>
                  <a:gd name="T3" fmla="*/ 0 h 51"/>
                  <a:gd name="T4" fmla="*/ 0 w 47"/>
                  <a:gd name="T5" fmla="*/ 26 h 51"/>
                  <a:gd name="T6" fmla="*/ 24 w 47"/>
                  <a:gd name="T7" fmla="*/ 51 h 51"/>
                  <a:gd name="T8" fmla="*/ 47 w 47"/>
                  <a:gd name="T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1">
                    <a:moveTo>
                      <a:pt x="47" y="25"/>
                    </a:moveTo>
                    <a:cubicBezTo>
                      <a:pt x="47" y="11"/>
                      <a:pt x="36" y="0"/>
                      <a:pt x="23" y="0"/>
                    </a:cubicBezTo>
                    <a:cubicBezTo>
                      <a:pt x="11" y="0"/>
                      <a:pt x="0" y="11"/>
                      <a:pt x="0" y="26"/>
                    </a:cubicBezTo>
                    <a:cubicBezTo>
                      <a:pt x="1" y="40"/>
                      <a:pt x="11" y="51"/>
                      <a:pt x="24" y="51"/>
                    </a:cubicBezTo>
                    <a:cubicBezTo>
                      <a:pt x="37" y="51"/>
                      <a:pt x="47" y="39"/>
                      <a:pt x="47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0" name="Freeform 302">
                <a:extLst>
                  <a:ext uri="{FF2B5EF4-FFF2-40B4-BE49-F238E27FC236}">
                    <a16:creationId xmlns:a16="http://schemas.microsoft.com/office/drawing/2014/main" id="{B3174BA4-5BC1-48F0-8B68-48B6F5CDE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88" y="3900488"/>
                <a:ext cx="87313" cy="101600"/>
              </a:xfrm>
              <a:custGeom>
                <a:avLst/>
                <a:gdLst>
                  <a:gd name="T0" fmla="*/ 31 w 31"/>
                  <a:gd name="T1" fmla="*/ 18 h 36"/>
                  <a:gd name="T2" fmla="*/ 16 w 31"/>
                  <a:gd name="T3" fmla="*/ 0 h 36"/>
                  <a:gd name="T4" fmla="*/ 0 w 31"/>
                  <a:gd name="T5" fmla="*/ 18 h 36"/>
                  <a:gd name="T6" fmla="*/ 16 w 31"/>
                  <a:gd name="T7" fmla="*/ 35 h 36"/>
                  <a:gd name="T8" fmla="*/ 31 w 3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6">
                    <a:moveTo>
                      <a:pt x="31" y="18"/>
                    </a:moveTo>
                    <a:cubicBezTo>
                      <a:pt x="31" y="8"/>
                      <a:pt x="24" y="0"/>
                      <a:pt x="16" y="0"/>
                    </a:cubicBezTo>
                    <a:cubicBezTo>
                      <a:pt x="7" y="1"/>
                      <a:pt x="0" y="8"/>
                      <a:pt x="0" y="18"/>
                    </a:cubicBezTo>
                    <a:cubicBezTo>
                      <a:pt x="0" y="28"/>
                      <a:pt x="7" y="36"/>
                      <a:pt x="16" y="35"/>
                    </a:cubicBezTo>
                    <a:cubicBezTo>
                      <a:pt x="24" y="35"/>
                      <a:pt x="31" y="27"/>
                      <a:pt x="31" y="18"/>
                    </a:cubicBezTo>
                  </a:path>
                </a:pathLst>
              </a:custGeom>
              <a:solidFill>
                <a:srgbClr val="2D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1" name="Freeform 303">
                <a:extLst>
                  <a:ext uri="{FF2B5EF4-FFF2-40B4-BE49-F238E27FC236}">
                    <a16:creationId xmlns:a16="http://schemas.microsoft.com/office/drawing/2014/main" id="{CA9B4377-022F-49E0-9895-3C3934197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" y="3900488"/>
                <a:ext cx="49213" cy="25400"/>
              </a:xfrm>
              <a:custGeom>
                <a:avLst/>
                <a:gdLst>
                  <a:gd name="T0" fmla="*/ 17 w 18"/>
                  <a:gd name="T1" fmla="*/ 7 h 9"/>
                  <a:gd name="T2" fmla="*/ 14 w 18"/>
                  <a:gd name="T3" fmla="*/ 8 h 9"/>
                  <a:gd name="T4" fmla="*/ 12 w 18"/>
                  <a:gd name="T5" fmla="*/ 9 h 9"/>
                  <a:gd name="T6" fmla="*/ 10 w 18"/>
                  <a:gd name="T7" fmla="*/ 9 h 9"/>
                  <a:gd name="T8" fmla="*/ 7 w 18"/>
                  <a:gd name="T9" fmla="*/ 8 h 9"/>
                  <a:gd name="T10" fmla="*/ 5 w 18"/>
                  <a:gd name="T11" fmla="*/ 7 h 9"/>
                  <a:gd name="T12" fmla="*/ 4 w 18"/>
                  <a:gd name="T13" fmla="*/ 6 h 9"/>
                  <a:gd name="T14" fmla="*/ 2 w 18"/>
                  <a:gd name="T15" fmla="*/ 5 h 9"/>
                  <a:gd name="T16" fmla="*/ 1 w 18"/>
                  <a:gd name="T17" fmla="*/ 4 h 9"/>
                  <a:gd name="T18" fmla="*/ 0 w 18"/>
                  <a:gd name="T19" fmla="*/ 1 h 9"/>
                  <a:gd name="T20" fmla="*/ 0 w 18"/>
                  <a:gd name="T21" fmla="*/ 0 h 9"/>
                  <a:gd name="T22" fmla="*/ 1 w 18"/>
                  <a:gd name="T23" fmla="*/ 0 h 9"/>
                  <a:gd name="T24" fmla="*/ 1 w 18"/>
                  <a:gd name="T25" fmla="*/ 0 h 9"/>
                  <a:gd name="T26" fmla="*/ 4 w 18"/>
                  <a:gd name="T27" fmla="*/ 1 h 9"/>
                  <a:gd name="T28" fmla="*/ 5 w 18"/>
                  <a:gd name="T29" fmla="*/ 2 h 9"/>
                  <a:gd name="T30" fmla="*/ 6 w 18"/>
                  <a:gd name="T31" fmla="*/ 3 h 9"/>
                  <a:gd name="T32" fmla="*/ 7 w 18"/>
                  <a:gd name="T33" fmla="*/ 3 h 9"/>
                  <a:gd name="T34" fmla="*/ 8 w 18"/>
                  <a:gd name="T35" fmla="*/ 4 h 9"/>
                  <a:gd name="T36" fmla="*/ 10 w 18"/>
                  <a:gd name="T37" fmla="*/ 4 h 9"/>
                  <a:gd name="T38" fmla="*/ 11 w 18"/>
                  <a:gd name="T39" fmla="*/ 5 h 9"/>
                  <a:gd name="T40" fmla="*/ 12 w 18"/>
                  <a:gd name="T41" fmla="*/ 5 h 9"/>
                  <a:gd name="T42" fmla="*/ 13 w 18"/>
                  <a:gd name="T43" fmla="*/ 5 h 9"/>
                  <a:gd name="T44" fmla="*/ 16 w 18"/>
                  <a:gd name="T45" fmla="*/ 5 h 9"/>
                  <a:gd name="T46" fmla="*/ 17 w 18"/>
                  <a:gd name="T47" fmla="*/ 6 h 9"/>
                  <a:gd name="T48" fmla="*/ 17 w 18"/>
                  <a:gd name="T4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9">
                    <a:moveTo>
                      <a:pt x="17" y="7"/>
                    </a:moveTo>
                    <a:cubicBezTo>
                      <a:pt x="17" y="7"/>
                      <a:pt x="16" y="8"/>
                      <a:pt x="14" y="8"/>
                    </a:cubicBezTo>
                    <a:cubicBezTo>
                      <a:pt x="13" y="8"/>
                      <a:pt x="13" y="8"/>
                      <a:pt x="12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9" y="8"/>
                      <a:pt x="8" y="8"/>
                      <a:pt x="7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8" y="7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2" name="Freeform 304">
                <a:extLst>
                  <a:ext uri="{FF2B5EF4-FFF2-40B4-BE49-F238E27FC236}">
                    <a16:creationId xmlns:a16="http://schemas.microsoft.com/office/drawing/2014/main" id="{C737007F-5486-4BDE-96AA-BD723F11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3929063"/>
                <a:ext cx="52388" cy="22225"/>
              </a:xfrm>
              <a:custGeom>
                <a:avLst/>
                <a:gdLst>
                  <a:gd name="T0" fmla="*/ 18 w 19"/>
                  <a:gd name="T1" fmla="*/ 7 h 8"/>
                  <a:gd name="T2" fmla="*/ 15 w 19"/>
                  <a:gd name="T3" fmla="*/ 8 h 8"/>
                  <a:gd name="T4" fmla="*/ 14 w 19"/>
                  <a:gd name="T5" fmla="*/ 8 h 8"/>
                  <a:gd name="T6" fmla="*/ 12 w 19"/>
                  <a:gd name="T7" fmla="*/ 8 h 8"/>
                  <a:gd name="T8" fmla="*/ 8 w 19"/>
                  <a:gd name="T9" fmla="*/ 8 h 8"/>
                  <a:gd name="T10" fmla="*/ 7 w 19"/>
                  <a:gd name="T11" fmla="*/ 7 h 8"/>
                  <a:gd name="T12" fmla="*/ 5 w 19"/>
                  <a:gd name="T13" fmla="*/ 6 h 8"/>
                  <a:gd name="T14" fmla="*/ 4 w 19"/>
                  <a:gd name="T15" fmla="*/ 5 h 8"/>
                  <a:gd name="T16" fmla="*/ 3 w 19"/>
                  <a:gd name="T17" fmla="*/ 4 h 8"/>
                  <a:gd name="T18" fmla="*/ 1 w 19"/>
                  <a:gd name="T19" fmla="*/ 2 h 8"/>
                  <a:gd name="T20" fmla="*/ 1 w 19"/>
                  <a:gd name="T21" fmla="*/ 0 h 8"/>
                  <a:gd name="T22" fmla="*/ 2 w 19"/>
                  <a:gd name="T23" fmla="*/ 0 h 8"/>
                  <a:gd name="T24" fmla="*/ 2 w 19"/>
                  <a:gd name="T25" fmla="*/ 0 h 8"/>
                  <a:gd name="T26" fmla="*/ 5 w 19"/>
                  <a:gd name="T27" fmla="*/ 2 h 8"/>
                  <a:gd name="T28" fmla="*/ 6 w 19"/>
                  <a:gd name="T29" fmla="*/ 2 h 8"/>
                  <a:gd name="T30" fmla="*/ 7 w 19"/>
                  <a:gd name="T31" fmla="*/ 3 h 8"/>
                  <a:gd name="T32" fmla="*/ 8 w 19"/>
                  <a:gd name="T33" fmla="*/ 3 h 8"/>
                  <a:gd name="T34" fmla="*/ 10 w 19"/>
                  <a:gd name="T35" fmla="*/ 4 h 8"/>
                  <a:gd name="T36" fmla="*/ 11 w 19"/>
                  <a:gd name="T37" fmla="*/ 4 h 8"/>
                  <a:gd name="T38" fmla="*/ 12 w 19"/>
                  <a:gd name="T39" fmla="*/ 4 h 8"/>
                  <a:gd name="T40" fmla="*/ 14 w 19"/>
                  <a:gd name="T41" fmla="*/ 5 h 8"/>
                  <a:gd name="T42" fmla="*/ 15 w 19"/>
                  <a:gd name="T43" fmla="*/ 5 h 8"/>
                  <a:gd name="T44" fmla="*/ 17 w 19"/>
                  <a:gd name="T45" fmla="*/ 5 h 8"/>
                  <a:gd name="T46" fmla="*/ 17 w 19"/>
                  <a:gd name="T47" fmla="*/ 5 h 8"/>
                  <a:gd name="T48" fmla="*/ 19 w 19"/>
                  <a:gd name="T49" fmla="*/ 5 h 8"/>
                  <a:gd name="T50" fmla="*/ 18 w 19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8">
                    <a:moveTo>
                      <a:pt x="18" y="7"/>
                    </a:moveTo>
                    <a:cubicBezTo>
                      <a:pt x="18" y="6"/>
                      <a:pt x="17" y="7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0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4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6" y="5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8" y="5"/>
                      <a:pt x="19" y="5"/>
                    </a:cubicBezTo>
                    <a:cubicBezTo>
                      <a:pt x="19" y="6"/>
                      <a:pt x="19" y="6"/>
                      <a:pt x="18" y="7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3" name="Freeform 305">
                <a:extLst>
                  <a:ext uri="{FF2B5EF4-FFF2-40B4-BE49-F238E27FC236}">
                    <a16:creationId xmlns:a16="http://schemas.microsoft.com/office/drawing/2014/main" id="{ABD3E65B-D8B4-451D-8C36-8D72CCD0C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0" y="3906838"/>
                <a:ext cx="28575" cy="30162"/>
              </a:xfrm>
              <a:custGeom>
                <a:avLst/>
                <a:gdLst>
                  <a:gd name="T0" fmla="*/ 0 w 10"/>
                  <a:gd name="T1" fmla="*/ 5 h 11"/>
                  <a:gd name="T2" fmla="*/ 5 w 10"/>
                  <a:gd name="T3" fmla="*/ 11 h 11"/>
                  <a:gd name="T4" fmla="*/ 10 w 10"/>
                  <a:gd name="T5" fmla="*/ 5 h 11"/>
                  <a:gd name="T6" fmla="*/ 5 w 10"/>
                  <a:gd name="T7" fmla="*/ 0 h 11"/>
                  <a:gd name="T8" fmla="*/ 0 w 10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5"/>
                    </a:moveTo>
                    <a:cubicBezTo>
                      <a:pt x="0" y="8"/>
                      <a:pt x="2" y="11"/>
                      <a:pt x="5" y="11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4" name="Freeform 306">
                <a:extLst>
                  <a:ext uri="{FF2B5EF4-FFF2-40B4-BE49-F238E27FC236}">
                    <a16:creationId xmlns:a16="http://schemas.microsoft.com/office/drawing/2014/main" id="{375DA354-A7B5-4F2F-894C-CC19D1302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3871913"/>
                <a:ext cx="128588" cy="90487"/>
              </a:xfrm>
              <a:custGeom>
                <a:avLst/>
                <a:gdLst>
                  <a:gd name="T0" fmla="*/ 45 w 46"/>
                  <a:gd name="T1" fmla="*/ 17 h 32"/>
                  <a:gd name="T2" fmla="*/ 43 w 46"/>
                  <a:gd name="T3" fmla="*/ 15 h 32"/>
                  <a:gd name="T4" fmla="*/ 38 w 46"/>
                  <a:gd name="T5" fmla="*/ 9 h 32"/>
                  <a:gd name="T6" fmla="*/ 34 w 46"/>
                  <a:gd name="T7" fmla="*/ 7 h 32"/>
                  <a:gd name="T8" fmla="*/ 32 w 46"/>
                  <a:gd name="T9" fmla="*/ 6 h 32"/>
                  <a:gd name="T10" fmla="*/ 29 w 46"/>
                  <a:gd name="T11" fmla="*/ 5 h 32"/>
                  <a:gd name="T12" fmla="*/ 24 w 46"/>
                  <a:gd name="T13" fmla="*/ 4 h 32"/>
                  <a:gd name="T14" fmla="*/ 21 w 46"/>
                  <a:gd name="T15" fmla="*/ 5 h 32"/>
                  <a:gd name="T16" fmla="*/ 18 w 46"/>
                  <a:gd name="T17" fmla="*/ 6 h 32"/>
                  <a:gd name="T18" fmla="*/ 13 w 46"/>
                  <a:gd name="T19" fmla="*/ 8 h 32"/>
                  <a:gd name="T20" fmla="*/ 8 w 46"/>
                  <a:gd name="T21" fmla="*/ 12 h 32"/>
                  <a:gd name="T22" fmla="*/ 4 w 46"/>
                  <a:gd name="T23" fmla="*/ 22 h 32"/>
                  <a:gd name="T24" fmla="*/ 2 w 46"/>
                  <a:gd name="T25" fmla="*/ 29 h 32"/>
                  <a:gd name="T26" fmla="*/ 1 w 46"/>
                  <a:gd name="T27" fmla="*/ 32 h 32"/>
                  <a:gd name="T28" fmla="*/ 1 w 46"/>
                  <a:gd name="T29" fmla="*/ 32 h 32"/>
                  <a:gd name="T30" fmla="*/ 0 w 46"/>
                  <a:gd name="T31" fmla="*/ 32 h 32"/>
                  <a:gd name="T32" fmla="*/ 0 w 46"/>
                  <a:gd name="T33" fmla="*/ 29 h 32"/>
                  <a:gd name="T34" fmla="*/ 1 w 46"/>
                  <a:gd name="T35" fmla="*/ 21 h 32"/>
                  <a:gd name="T36" fmla="*/ 3 w 46"/>
                  <a:gd name="T37" fmla="*/ 16 h 32"/>
                  <a:gd name="T38" fmla="*/ 6 w 46"/>
                  <a:gd name="T39" fmla="*/ 10 h 32"/>
                  <a:gd name="T40" fmla="*/ 10 w 46"/>
                  <a:gd name="T41" fmla="*/ 5 h 32"/>
                  <a:gd name="T42" fmla="*/ 17 w 46"/>
                  <a:gd name="T43" fmla="*/ 2 h 32"/>
                  <a:gd name="T44" fmla="*/ 20 w 46"/>
                  <a:gd name="T45" fmla="*/ 1 h 32"/>
                  <a:gd name="T46" fmla="*/ 23 w 46"/>
                  <a:gd name="T47" fmla="*/ 1 h 32"/>
                  <a:gd name="T48" fmla="*/ 30 w 46"/>
                  <a:gd name="T49" fmla="*/ 1 h 32"/>
                  <a:gd name="T50" fmla="*/ 36 w 46"/>
                  <a:gd name="T51" fmla="*/ 4 h 32"/>
                  <a:gd name="T52" fmla="*/ 40 w 46"/>
                  <a:gd name="T53" fmla="*/ 7 h 32"/>
                  <a:gd name="T54" fmla="*/ 45 w 46"/>
                  <a:gd name="T55" fmla="*/ 14 h 32"/>
                  <a:gd name="T56" fmla="*/ 46 w 46"/>
                  <a:gd name="T57" fmla="*/ 17 h 32"/>
                  <a:gd name="T58" fmla="*/ 46 w 46"/>
                  <a:gd name="T59" fmla="*/ 18 h 32"/>
                  <a:gd name="T60" fmla="*/ 45 w 46"/>
                  <a:gd name="T6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32">
                    <a:moveTo>
                      <a:pt x="45" y="17"/>
                    </a:moveTo>
                    <a:cubicBezTo>
                      <a:pt x="45" y="17"/>
                      <a:pt x="45" y="16"/>
                      <a:pt x="43" y="15"/>
                    </a:cubicBezTo>
                    <a:cubicBezTo>
                      <a:pt x="42" y="13"/>
                      <a:pt x="41" y="11"/>
                      <a:pt x="38" y="9"/>
                    </a:cubicBezTo>
                    <a:cubicBezTo>
                      <a:pt x="37" y="8"/>
                      <a:pt x="36" y="7"/>
                      <a:pt x="34" y="7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7" y="4"/>
                      <a:pt x="26" y="4"/>
                      <a:pt x="24" y="4"/>
                    </a:cubicBezTo>
                    <a:cubicBezTo>
                      <a:pt x="23" y="5"/>
                      <a:pt x="22" y="5"/>
                      <a:pt x="21" y="5"/>
                    </a:cubicBezTo>
                    <a:cubicBezTo>
                      <a:pt x="20" y="5"/>
                      <a:pt x="19" y="6"/>
                      <a:pt x="18" y="6"/>
                    </a:cubicBezTo>
                    <a:cubicBezTo>
                      <a:pt x="16" y="7"/>
                      <a:pt x="14" y="7"/>
                      <a:pt x="13" y="8"/>
                    </a:cubicBezTo>
                    <a:cubicBezTo>
                      <a:pt x="11" y="10"/>
                      <a:pt x="10" y="11"/>
                      <a:pt x="8" y="12"/>
                    </a:cubicBezTo>
                    <a:cubicBezTo>
                      <a:pt x="6" y="15"/>
                      <a:pt x="4" y="19"/>
                      <a:pt x="4" y="22"/>
                    </a:cubicBezTo>
                    <a:cubicBezTo>
                      <a:pt x="3" y="25"/>
                      <a:pt x="2" y="27"/>
                      <a:pt x="2" y="29"/>
                    </a:cubicBezTo>
                    <a:cubicBezTo>
                      <a:pt x="2" y="31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1"/>
                      <a:pt x="0" y="29"/>
                    </a:cubicBezTo>
                    <a:cubicBezTo>
                      <a:pt x="0" y="27"/>
                      <a:pt x="0" y="24"/>
                      <a:pt x="1" y="21"/>
                    </a:cubicBezTo>
                    <a:cubicBezTo>
                      <a:pt x="1" y="19"/>
                      <a:pt x="2" y="17"/>
                      <a:pt x="3" y="16"/>
                    </a:cubicBezTo>
                    <a:cubicBezTo>
                      <a:pt x="3" y="14"/>
                      <a:pt x="4" y="12"/>
                      <a:pt x="6" y="10"/>
                    </a:cubicBezTo>
                    <a:cubicBezTo>
                      <a:pt x="7" y="8"/>
                      <a:pt x="9" y="7"/>
                      <a:pt x="10" y="5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20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6" y="0"/>
                      <a:pt x="28" y="1"/>
                      <a:pt x="30" y="1"/>
                    </a:cubicBezTo>
                    <a:cubicBezTo>
                      <a:pt x="32" y="2"/>
                      <a:pt x="34" y="3"/>
                      <a:pt x="36" y="4"/>
                    </a:cubicBezTo>
                    <a:cubicBezTo>
                      <a:pt x="38" y="5"/>
                      <a:pt x="39" y="6"/>
                      <a:pt x="40" y="7"/>
                    </a:cubicBezTo>
                    <a:cubicBezTo>
                      <a:pt x="43" y="10"/>
                      <a:pt x="44" y="12"/>
                      <a:pt x="45" y="14"/>
                    </a:cubicBezTo>
                    <a:cubicBezTo>
                      <a:pt x="46" y="16"/>
                      <a:pt x="46" y="17"/>
                      <a:pt x="46" y="17"/>
                    </a:cubicBezTo>
                    <a:cubicBezTo>
                      <a:pt x="46" y="18"/>
                      <a:pt x="46" y="18"/>
                      <a:pt x="46" y="18"/>
                    </a:cubicBez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5" name="Rectangle 307">
                <a:extLst>
                  <a:ext uri="{FF2B5EF4-FFF2-40B4-BE49-F238E27FC236}">
                    <a16:creationId xmlns:a16="http://schemas.microsoft.com/office/drawing/2014/main" id="{E55A5796-FFEF-4791-8399-558F36B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375" y="3944938"/>
                <a:ext cx="61913" cy="42862"/>
              </a:xfrm>
              <a:prstGeom prst="rect">
                <a:avLst/>
              </a:prstGeom>
              <a:solidFill>
                <a:srgbClr val="6B3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6" name="Freeform 308">
                <a:extLst>
                  <a:ext uri="{FF2B5EF4-FFF2-40B4-BE49-F238E27FC236}">
                    <a16:creationId xmlns:a16="http://schemas.microsoft.com/office/drawing/2014/main" id="{A4D2815E-49BC-42A9-98C9-4EA2723C6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8" y="3678238"/>
                <a:ext cx="200025" cy="138112"/>
              </a:xfrm>
              <a:custGeom>
                <a:avLst/>
                <a:gdLst>
                  <a:gd name="T0" fmla="*/ 6 w 71"/>
                  <a:gd name="T1" fmla="*/ 42 h 49"/>
                  <a:gd name="T2" fmla="*/ 65 w 71"/>
                  <a:gd name="T3" fmla="*/ 20 h 49"/>
                  <a:gd name="T4" fmla="*/ 33 w 71"/>
                  <a:gd name="T5" fmla="*/ 36 h 49"/>
                  <a:gd name="T6" fmla="*/ 6 w 71"/>
                  <a:gd name="T7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49">
                    <a:moveTo>
                      <a:pt x="6" y="42"/>
                    </a:moveTo>
                    <a:cubicBezTo>
                      <a:pt x="0" y="34"/>
                      <a:pt x="50" y="0"/>
                      <a:pt x="65" y="20"/>
                    </a:cubicBezTo>
                    <a:cubicBezTo>
                      <a:pt x="71" y="27"/>
                      <a:pt x="51" y="29"/>
                      <a:pt x="33" y="36"/>
                    </a:cubicBezTo>
                    <a:cubicBezTo>
                      <a:pt x="21" y="41"/>
                      <a:pt x="10" y="49"/>
                      <a:pt x="6" y="42"/>
                    </a:cubicBezTo>
                    <a:close/>
                  </a:path>
                </a:pathLst>
              </a:custGeom>
              <a:solidFill>
                <a:srgbClr val="37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7" name="Freeform 309">
                <a:extLst>
                  <a:ext uri="{FF2B5EF4-FFF2-40B4-BE49-F238E27FC236}">
                    <a16:creationId xmlns:a16="http://schemas.microsoft.com/office/drawing/2014/main" id="{76F98374-2AD4-4890-8F4D-A6BAE0848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125" y="3740150"/>
                <a:ext cx="198438" cy="138112"/>
              </a:xfrm>
              <a:custGeom>
                <a:avLst/>
                <a:gdLst>
                  <a:gd name="T0" fmla="*/ 66 w 71"/>
                  <a:gd name="T1" fmla="*/ 41 h 49"/>
                  <a:gd name="T2" fmla="*/ 6 w 71"/>
                  <a:gd name="T3" fmla="*/ 20 h 49"/>
                  <a:gd name="T4" fmla="*/ 38 w 71"/>
                  <a:gd name="T5" fmla="*/ 35 h 49"/>
                  <a:gd name="T6" fmla="*/ 66 w 71"/>
                  <a:gd name="T7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49">
                    <a:moveTo>
                      <a:pt x="66" y="41"/>
                    </a:moveTo>
                    <a:cubicBezTo>
                      <a:pt x="71" y="34"/>
                      <a:pt x="21" y="0"/>
                      <a:pt x="6" y="20"/>
                    </a:cubicBezTo>
                    <a:cubicBezTo>
                      <a:pt x="0" y="26"/>
                      <a:pt x="20" y="28"/>
                      <a:pt x="38" y="35"/>
                    </a:cubicBezTo>
                    <a:cubicBezTo>
                      <a:pt x="50" y="40"/>
                      <a:pt x="61" y="49"/>
                      <a:pt x="66" y="41"/>
                    </a:cubicBezTo>
                    <a:close/>
                  </a:path>
                </a:pathLst>
              </a:custGeom>
              <a:solidFill>
                <a:srgbClr val="37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888" name="Picture 310">
                <a:extLst>
                  <a:ext uri="{FF2B5EF4-FFF2-40B4-BE49-F238E27FC236}">
                    <a16:creationId xmlns:a16="http://schemas.microsoft.com/office/drawing/2014/main" id="{317FDC45-A2FA-4ED7-B119-17397991B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9050" y="3929063"/>
                <a:ext cx="160338" cy="12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89" name="Freeform 311">
                <a:extLst>
                  <a:ext uri="{FF2B5EF4-FFF2-40B4-BE49-F238E27FC236}">
                    <a16:creationId xmlns:a16="http://schemas.microsoft.com/office/drawing/2014/main" id="{990C5588-53B8-45FD-A848-98E9850E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500" y="3824288"/>
                <a:ext cx="98425" cy="214312"/>
              </a:xfrm>
              <a:custGeom>
                <a:avLst/>
                <a:gdLst>
                  <a:gd name="T0" fmla="*/ 12 w 35"/>
                  <a:gd name="T1" fmla="*/ 1 h 76"/>
                  <a:gd name="T2" fmla="*/ 10 w 35"/>
                  <a:gd name="T3" fmla="*/ 19 h 76"/>
                  <a:gd name="T4" fmla="*/ 10 w 35"/>
                  <a:gd name="T5" fmla="*/ 37 h 76"/>
                  <a:gd name="T6" fmla="*/ 10 w 35"/>
                  <a:gd name="T7" fmla="*/ 41 h 76"/>
                  <a:gd name="T8" fmla="*/ 10 w 35"/>
                  <a:gd name="T9" fmla="*/ 41 h 76"/>
                  <a:gd name="T10" fmla="*/ 10 w 35"/>
                  <a:gd name="T11" fmla="*/ 41 h 76"/>
                  <a:gd name="T12" fmla="*/ 9 w 35"/>
                  <a:gd name="T13" fmla="*/ 41 h 76"/>
                  <a:gd name="T14" fmla="*/ 9 w 35"/>
                  <a:gd name="T15" fmla="*/ 41 h 76"/>
                  <a:gd name="T16" fmla="*/ 11 w 35"/>
                  <a:gd name="T17" fmla="*/ 41 h 76"/>
                  <a:gd name="T18" fmla="*/ 13 w 35"/>
                  <a:gd name="T19" fmla="*/ 41 h 76"/>
                  <a:gd name="T20" fmla="*/ 24 w 35"/>
                  <a:gd name="T21" fmla="*/ 43 h 76"/>
                  <a:gd name="T22" fmla="*/ 29 w 35"/>
                  <a:gd name="T23" fmla="*/ 45 h 76"/>
                  <a:gd name="T24" fmla="*/ 34 w 35"/>
                  <a:gd name="T25" fmla="*/ 50 h 76"/>
                  <a:gd name="T26" fmla="*/ 35 w 35"/>
                  <a:gd name="T27" fmla="*/ 51 h 76"/>
                  <a:gd name="T28" fmla="*/ 35 w 35"/>
                  <a:gd name="T29" fmla="*/ 52 h 76"/>
                  <a:gd name="T30" fmla="*/ 35 w 35"/>
                  <a:gd name="T31" fmla="*/ 53 h 76"/>
                  <a:gd name="T32" fmla="*/ 35 w 35"/>
                  <a:gd name="T33" fmla="*/ 56 h 76"/>
                  <a:gd name="T34" fmla="*/ 33 w 35"/>
                  <a:gd name="T35" fmla="*/ 61 h 76"/>
                  <a:gd name="T36" fmla="*/ 19 w 35"/>
                  <a:gd name="T37" fmla="*/ 74 h 76"/>
                  <a:gd name="T38" fmla="*/ 15 w 35"/>
                  <a:gd name="T39" fmla="*/ 75 h 76"/>
                  <a:gd name="T40" fmla="*/ 11 w 35"/>
                  <a:gd name="T41" fmla="*/ 76 h 76"/>
                  <a:gd name="T42" fmla="*/ 8 w 35"/>
                  <a:gd name="T43" fmla="*/ 76 h 76"/>
                  <a:gd name="T44" fmla="*/ 5 w 35"/>
                  <a:gd name="T45" fmla="*/ 76 h 76"/>
                  <a:gd name="T46" fmla="*/ 2 w 35"/>
                  <a:gd name="T47" fmla="*/ 75 h 76"/>
                  <a:gd name="T48" fmla="*/ 0 w 35"/>
                  <a:gd name="T49" fmla="*/ 75 h 76"/>
                  <a:gd name="T50" fmla="*/ 0 w 35"/>
                  <a:gd name="T51" fmla="*/ 74 h 76"/>
                  <a:gd name="T52" fmla="*/ 1 w 35"/>
                  <a:gd name="T53" fmla="*/ 73 h 76"/>
                  <a:gd name="T54" fmla="*/ 1 w 35"/>
                  <a:gd name="T55" fmla="*/ 73 h 76"/>
                  <a:gd name="T56" fmla="*/ 2 w 35"/>
                  <a:gd name="T57" fmla="*/ 73 h 76"/>
                  <a:gd name="T58" fmla="*/ 6 w 35"/>
                  <a:gd name="T59" fmla="*/ 73 h 76"/>
                  <a:gd name="T60" fmla="*/ 8 w 35"/>
                  <a:gd name="T61" fmla="*/ 73 h 76"/>
                  <a:gd name="T62" fmla="*/ 11 w 35"/>
                  <a:gd name="T63" fmla="*/ 73 h 76"/>
                  <a:gd name="T64" fmla="*/ 14 w 35"/>
                  <a:gd name="T65" fmla="*/ 72 h 76"/>
                  <a:gd name="T66" fmla="*/ 18 w 35"/>
                  <a:gd name="T67" fmla="*/ 71 h 76"/>
                  <a:gd name="T68" fmla="*/ 24 w 35"/>
                  <a:gd name="T69" fmla="*/ 67 h 76"/>
                  <a:gd name="T70" fmla="*/ 30 w 35"/>
                  <a:gd name="T71" fmla="*/ 60 h 76"/>
                  <a:gd name="T72" fmla="*/ 31 w 35"/>
                  <a:gd name="T73" fmla="*/ 55 h 76"/>
                  <a:gd name="T74" fmla="*/ 31 w 35"/>
                  <a:gd name="T75" fmla="*/ 55 h 76"/>
                  <a:gd name="T76" fmla="*/ 31 w 35"/>
                  <a:gd name="T77" fmla="*/ 53 h 76"/>
                  <a:gd name="T78" fmla="*/ 31 w 35"/>
                  <a:gd name="T79" fmla="*/ 53 h 76"/>
                  <a:gd name="T80" fmla="*/ 31 w 35"/>
                  <a:gd name="T81" fmla="*/ 52 h 76"/>
                  <a:gd name="T82" fmla="*/ 31 w 35"/>
                  <a:gd name="T83" fmla="*/ 52 h 76"/>
                  <a:gd name="T84" fmla="*/ 23 w 35"/>
                  <a:gd name="T85" fmla="*/ 47 h 76"/>
                  <a:gd name="T86" fmla="*/ 13 w 35"/>
                  <a:gd name="T87" fmla="*/ 45 h 76"/>
                  <a:gd name="T88" fmla="*/ 10 w 35"/>
                  <a:gd name="T89" fmla="*/ 45 h 76"/>
                  <a:gd name="T90" fmla="*/ 9 w 35"/>
                  <a:gd name="T91" fmla="*/ 45 h 76"/>
                  <a:gd name="T92" fmla="*/ 8 w 35"/>
                  <a:gd name="T93" fmla="*/ 45 h 76"/>
                  <a:gd name="T94" fmla="*/ 7 w 35"/>
                  <a:gd name="T95" fmla="*/ 44 h 76"/>
                  <a:gd name="T96" fmla="*/ 7 w 35"/>
                  <a:gd name="T97" fmla="*/ 43 h 76"/>
                  <a:gd name="T98" fmla="*/ 7 w 35"/>
                  <a:gd name="T99" fmla="*/ 43 h 76"/>
                  <a:gd name="T100" fmla="*/ 6 w 35"/>
                  <a:gd name="T101" fmla="*/ 37 h 76"/>
                  <a:gd name="T102" fmla="*/ 7 w 35"/>
                  <a:gd name="T103" fmla="*/ 19 h 76"/>
                  <a:gd name="T104" fmla="*/ 9 w 35"/>
                  <a:gd name="T105" fmla="*/ 1 h 76"/>
                  <a:gd name="T106" fmla="*/ 11 w 35"/>
                  <a:gd name="T107" fmla="*/ 0 h 76"/>
                  <a:gd name="T108" fmla="*/ 12 w 35"/>
                  <a:gd name="T10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76">
                    <a:moveTo>
                      <a:pt x="12" y="1"/>
                    </a:moveTo>
                    <a:cubicBezTo>
                      <a:pt x="12" y="1"/>
                      <a:pt x="11" y="8"/>
                      <a:pt x="10" y="19"/>
                    </a:cubicBezTo>
                    <a:cubicBezTo>
                      <a:pt x="10" y="24"/>
                      <a:pt x="10" y="30"/>
                      <a:pt x="10" y="37"/>
                    </a:cubicBezTo>
                    <a:cubicBezTo>
                      <a:pt x="10" y="38"/>
                      <a:pt x="10" y="40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7" y="42"/>
                      <a:pt x="21" y="42"/>
                      <a:pt x="24" y="43"/>
                    </a:cubicBezTo>
                    <a:cubicBezTo>
                      <a:pt x="26" y="44"/>
                      <a:pt x="28" y="44"/>
                      <a:pt x="29" y="45"/>
                    </a:cubicBezTo>
                    <a:cubicBezTo>
                      <a:pt x="31" y="46"/>
                      <a:pt x="33" y="48"/>
                      <a:pt x="34" y="50"/>
                    </a:cubicBezTo>
                    <a:cubicBezTo>
                      <a:pt x="34" y="50"/>
                      <a:pt x="34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5"/>
                      <a:pt x="35" y="56"/>
                    </a:cubicBezTo>
                    <a:cubicBezTo>
                      <a:pt x="34" y="58"/>
                      <a:pt x="34" y="60"/>
                      <a:pt x="33" y="61"/>
                    </a:cubicBezTo>
                    <a:cubicBezTo>
                      <a:pt x="30" y="68"/>
                      <a:pt x="24" y="72"/>
                      <a:pt x="19" y="74"/>
                    </a:cubicBezTo>
                    <a:cubicBezTo>
                      <a:pt x="17" y="75"/>
                      <a:pt x="16" y="75"/>
                      <a:pt x="15" y="75"/>
                    </a:cubicBezTo>
                    <a:cubicBezTo>
                      <a:pt x="14" y="76"/>
                      <a:pt x="12" y="76"/>
                      <a:pt x="11" y="76"/>
                    </a:cubicBezTo>
                    <a:cubicBezTo>
                      <a:pt x="10" y="76"/>
                      <a:pt x="9" y="76"/>
                      <a:pt x="8" y="76"/>
                    </a:cubicBezTo>
                    <a:cubicBezTo>
                      <a:pt x="7" y="76"/>
                      <a:pt x="6" y="76"/>
                      <a:pt x="5" y="76"/>
                    </a:cubicBezTo>
                    <a:cubicBezTo>
                      <a:pt x="4" y="76"/>
                      <a:pt x="3" y="75"/>
                      <a:pt x="2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4"/>
                      <a:pt x="0" y="74"/>
                    </a:cubicBezTo>
                    <a:cubicBezTo>
                      <a:pt x="0" y="73"/>
                      <a:pt x="0" y="73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3" y="73"/>
                      <a:pt x="4" y="73"/>
                      <a:pt x="6" y="73"/>
                    </a:cubicBezTo>
                    <a:cubicBezTo>
                      <a:pt x="6" y="73"/>
                      <a:pt x="7" y="73"/>
                      <a:pt x="8" y="73"/>
                    </a:cubicBezTo>
                    <a:cubicBezTo>
                      <a:pt x="9" y="73"/>
                      <a:pt x="10" y="73"/>
                      <a:pt x="11" y="73"/>
                    </a:cubicBezTo>
                    <a:cubicBezTo>
                      <a:pt x="12" y="73"/>
                      <a:pt x="13" y="73"/>
                      <a:pt x="14" y="72"/>
                    </a:cubicBezTo>
                    <a:cubicBezTo>
                      <a:pt x="15" y="72"/>
                      <a:pt x="16" y="72"/>
                      <a:pt x="18" y="71"/>
                    </a:cubicBezTo>
                    <a:cubicBezTo>
                      <a:pt x="20" y="70"/>
                      <a:pt x="22" y="69"/>
                      <a:pt x="24" y="67"/>
                    </a:cubicBezTo>
                    <a:cubicBezTo>
                      <a:pt x="26" y="65"/>
                      <a:pt x="28" y="62"/>
                      <a:pt x="30" y="60"/>
                    </a:cubicBezTo>
                    <a:cubicBezTo>
                      <a:pt x="30" y="58"/>
                      <a:pt x="31" y="57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4"/>
                      <a:pt x="31" y="54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49"/>
                      <a:pt x="26" y="48"/>
                      <a:pt x="23" y="47"/>
                    </a:cubicBezTo>
                    <a:cubicBezTo>
                      <a:pt x="20" y="46"/>
                      <a:pt x="16" y="45"/>
                      <a:pt x="13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8" y="45"/>
                    </a:cubicBezTo>
                    <a:cubicBezTo>
                      <a:pt x="8" y="44"/>
                      <a:pt x="7" y="44"/>
                      <a:pt x="7" y="44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0"/>
                      <a:pt x="6" y="39"/>
                      <a:pt x="6" y="37"/>
                    </a:cubicBezTo>
                    <a:cubicBezTo>
                      <a:pt x="6" y="30"/>
                      <a:pt x="7" y="24"/>
                      <a:pt x="7" y="19"/>
                    </a:cubicBezTo>
                    <a:cubicBezTo>
                      <a:pt x="8" y="8"/>
                      <a:pt x="9" y="1"/>
                      <a:pt x="9" y="1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A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0" name="Freeform 312">
                <a:extLst>
                  <a:ext uri="{FF2B5EF4-FFF2-40B4-BE49-F238E27FC236}">
                    <a16:creationId xmlns:a16="http://schemas.microsoft.com/office/drawing/2014/main" id="{BD4E5687-5477-4870-8380-BEDD3FFEB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50" y="3956050"/>
                <a:ext cx="25400" cy="20637"/>
              </a:xfrm>
              <a:custGeom>
                <a:avLst/>
                <a:gdLst>
                  <a:gd name="T0" fmla="*/ 4 w 9"/>
                  <a:gd name="T1" fmla="*/ 0 h 7"/>
                  <a:gd name="T2" fmla="*/ 4 w 9"/>
                  <a:gd name="T3" fmla="*/ 7 h 7"/>
                  <a:gd name="T4" fmla="*/ 4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cubicBezTo>
                      <a:pt x="0" y="0"/>
                      <a:pt x="0" y="7"/>
                      <a:pt x="4" y="7"/>
                    </a:cubicBezTo>
                    <a:cubicBezTo>
                      <a:pt x="9" y="7"/>
                      <a:pt x="9" y="0"/>
                      <a:pt x="4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1" name="Freeform 313">
                <a:extLst>
                  <a:ext uri="{FF2B5EF4-FFF2-40B4-BE49-F238E27FC236}">
                    <a16:creationId xmlns:a16="http://schemas.microsoft.com/office/drawing/2014/main" id="{91F83565-0567-43AC-BCF3-964620BA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3948113"/>
                <a:ext cx="22225" cy="19050"/>
              </a:xfrm>
              <a:custGeom>
                <a:avLst/>
                <a:gdLst>
                  <a:gd name="T0" fmla="*/ 4 w 8"/>
                  <a:gd name="T1" fmla="*/ 0 h 7"/>
                  <a:gd name="T2" fmla="*/ 4 w 8"/>
                  <a:gd name="T3" fmla="*/ 7 h 7"/>
                  <a:gd name="T4" fmla="*/ 4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0" y="0"/>
                      <a:pt x="0" y="7"/>
                      <a:pt x="4" y="7"/>
                    </a:cubicBezTo>
                    <a:cubicBezTo>
                      <a:pt x="8" y="7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2" name="Freeform 314">
                <a:extLst>
                  <a:ext uri="{FF2B5EF4-FFF2-40B4-BE49-F238E27FC236}">
                    <a16:creationId xmlns:a16="http://schemas.microsoft.com/office/drawing/2014/main" id="{016FF017-E6BE-4541-8071-66285B6B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981450"/>
                <a:ext cx="22225" cy="20637"/>
              </a:xfrm>
              <a:custGeom>
                <a:avLst/>
                <a:gdLst>
                  <a:gd name="T0" fmla="*/ 4 w 8"/>
                  <a:gd name="T1" fmla="*/ 0 h 7"/>
                  <a:gd name="T2" fmla="*/ 4 w 8"/>
                  <a:gd name="T3" fmla="*/ 7 h 7"/>
                  <a:gd name="T4" fmla="*/ 4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0" y="0"/>
                      <a:pt x="0" y="7"/>
                      <a:pt x="4" y="7"/>
                    </a:cubicBezTo>
                    <a:cubicBezTo>
                      <a:pt x="8" y="7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3" name="Freeform 315">
                <a:extLst>
                  <a:ext uri="{FF2B5EF4-FFF2-40B4-BE49-F238E27FC236}">
                    <a16:creationId xmlns:a16="http://schemas.microsoft.com/office/drawing/2014/main" id="{8CCBDC20-5E4B-495A-A496-F92004AD2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400" y="4032250"/>
                <a:ext cx="28575" cy="28575"/>
              </a:xfrm>
              <a:custGeom>
                <a:avLst/>
                <a:gdLst>
                  <a:gd name="T0" fmla="*/ 9 w 10"/>
                  <a:gd name="T1" fmla="*/ 4 h 10"/>
                  <a:gd name="T2" fmla="*/ 8 w 10"/>
                  <a:gd name="T3" fmla="*/ 3 h 10"/>
                  <a:gd name="T4" fmla="*/ 2 w 10"/>
                  <a:gd name="T5" fmla="*/ 3 h 10"/>
                  <a:gd name="T6" fmla="*/ 2 w 10"/>
                  <a:gd name="T7" fmla="*/ 4 h 10"/>
                  <a:gd name="T8" fmla="*/ 9 w 1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4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3" y="0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0"/>
                      <a:pt x="10" y="10"/>
                      <a:pt x="9" y="4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4" name="Freeform 316">
                <a:extLst>
                  <a:ext uri="{FF2B5EF4-FFF2-40B4-BE49-F238E27FC236}">
                    <a16:creationId xmlns:a16="http://schemas.microsoft.com/office/drawing/2014/main" id="{B8FA1408-942E-4CFD-B135-6C2C76B70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025" y="4038600"/>
                <a:ext cx="31750" cy="25400"/>
              </a:xfrm>
              <a:custGeom>
                <a:avLst/>
                <a:gdLst>
                  <a:gd name="T0" fmla="*/ 6 w 11"/>
                  <a:gd name="T1" fmla="*/ 0 h 9"/>
                  <a:gd name="T2" fmla="*/ 6 w 11"/>
                  <a:gd name="T3" fmla="*/ 9 h 9"/>
                  <a:gd name="T4" fmla="*/ 6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0" y="0"/>
                      <a:pt x="0" y="9"/>
                      <a:pt x="6" y="9"/>
                    </a:cubicBezTo>
                    <a:cubicBezTo>
                      <a:pt x="11" y="9"/>
                      <a:pt x="11" y="0"/>
                      <a:pt x="6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5" name="Freeform 317">
                <a:extLst>
                  <a:ext uri="{FF2B5EF4-FFF2-40B4-BE49-F238E27FC236}">
                    <a16:creationId xmlns:a16="http://schemas.microsoft.com/office/drawing/2014/main" id="{5A4866DC-26A4-4E1B-A835-6C3E1D038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525" y="4057650"/>
                <a:ext cx="33338" cy="25400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0" y="0"/>
                      <a:pt x="0" y="9"/>
                      <a:pt x="6" y="9"/>
                    </a:cubicBezTo>
                    <a:cubicBezTo>
                      <a:pt x="12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6" name="Freeform 318">
                <a:extLst>
                  <a:ext uri="{FF2B5EF4-FFF2-40B4-BE49-F238E27FC236}">
                    <a16:creationId xmlns:a16="http://schemas.microsoft.com/office/drawing/2014/main" id="{837ADE56-94EE-4396-9DF2-7306FB959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063" y="3998913"/>
                <a:ext cx="33338" cy="25400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0" y="0"/>
                      <a:pt x="0" y="9"/>
                      <a:pt x="6" y="9"/>
                    </a:cubicBezTo>
                    <a:cubicBezTo>
                      <a:pt x="12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7" name="Freeform 319">
                <a:extLst>
                  <a:ext uri="{FF2B5EF4-FFF2-40B4-BE49-F238E27FC236}">
                    <a16:creationId xmlns:a16="http://schemas.microsoft.com/office/drawing/2014/main" id="{8865C45A-CB5E-43C9-92FB-D07E252D5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938" y="3922713"/>
                <a:ext cx="26988" cy="2222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8" name="Freeform 320">
                <a:extLst>
                  <a:ext uri="{FF2B5EF4-FFF2-40B4-BE49-F238E27FC236}">
                    <a16:creationId xmlns:a16="http://schemas.microsoft.com/office/drawing/2014/main" id="{190E6963-DEE3-47E6-933E-FAF45C294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275" y="3889375"/>
                <a:ext cx="25400" cy="19050"/>
              </a:xfrm>
              <a:custGeom>
                <a:avLst/>
                <a:gdLst>
                  <a:gd name="T0" fmla="*/ 4 w 9"/>
                  <a:gd name="T1" fmla="*/ 0 h 7"/>
                  <a:gd name="T2" fmla="*/ 2 w 9"/>
                  <a:gd name="T3" fmla="*/ 1 h 7"/>
                  <a:gd name="T4" fmla="*/ 2 w 9"/>
                  <a:gd name="T5" fmla="*/ 6 h 7"/>
                  <a:gd name="T6" fmla="*/ 4 w 9"/>
                  <a:gd name="T7" fmla="*/ 7 h 7"/>
                  <a:gd name="T8" fmla="*/ 4 w 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9" y="7"/>
                      <a:pt x="9" y="1"/>
                      <a:pt x="4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9" name="Freeform 321">
                <a:extLst>
                  <a:ext uri="{FF2B5EF4-FFF2-40B4-BE49-F238E27FC236}">
                    <a16:creationId xmlns:a16="http://schemas.microsoft.com/office/drawing/2014/main" id="{63938E5F-0F59-4087-91B9-159E53FF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3892550"/>
                <a:ext cx="25400" cy="22225"/>
              </a:xfrm>
              <a:custGeom>
                <a:avLst/>
                <a:gdLst>
                  <a:gd name="T0" fmla="*/ 4 w 9"/>
                  <a:gd name="T1" fmla="*/ 0 h 8"/>
                  <a:gd name="T2" fmla="*/ 4 w 9"/>
                  <a:gd name="T3" fmla="*/ 8 h 8"/>
                  <a:gd name="T4" fmla="*/ 4 w 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0" y="0"/>
                      <a:pt x="0" y="8"/>
                      <a:pt x="4" y="8"/>
                    </a:cubicBezTo>
                    <a:cubicBezTo>
                      <a:pt x="9" y="8"/>
                      <a:pt x="9" y="0"/>
                      <a:pt x="4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0" name="Freeform 322">
                <a:extLst>
                  <a:ext uri="{FF2B5EF4-FFF2-40B4-BE49-F238E27FC236}">
                    <a16:creationId xmlns:a16="http://schemas.microsoft.com/office/drawing/2014/main" id="{5635660C-2D49-4B9E-9649-5BD9174C7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50" y="3922713"/>
                <a:ext cx="17463" cy="11112"/>
              </a:xfrm>
              <a:custGeom>
                <a:avLst/>
                <a:gdLst>
                  <a:gd name="T0" fmla="*/ 3 w 6"/>
                  <a:gd name="T1" fmla="*/ 0 h 4"/>
                  <a:gd name="T2" fmla="*/ 3 w 6"/>
                  <a:gd name="T3" fmla="*/ 4 h 4"/>
                  <a:gd name="T4" fmla="*/ 3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1" name="Freeform 323">
                <a:extLst>
                  <a:ext uri="{FF2B5EF4-FFF2-40B4-BE49-F238E27FC236}">
                    <a16:creationId xmlns:a16="http://schemas.microsoft.com/office/drawing/2014/main" id="{05871AB8-225E-44D4-BE08-4E8791B3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150" y="3990975"/>
                <a:ext cx="25400" cy="19050"/>
              </a:xfrm>
              <a:custGeom>
                <a:avLst/>
                <a:gdLst>
                  <a:gd name="T0" fmla="*/ 5 w 9"/>
                  <a:gd name="T1" fmla="*/ 0 h 7"/>
                  <a:gd name="T2" fmla="*/ 5 w 9"/>
                  <a:gd name="T3" fmla="*/ 7 h 7"/>
                  <a:gd name="T4" fmla="*/ 5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0" y="0"/>
                      <a:pt x="0" y="7"/>
                      <a:pt x="5" y="7"/>
                    </a:cubicBezTo>
                    <a:cubicBezTo>
                      <a:pt x="9" y="7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2" name="Freeform 324">
                <a:extLst>
                  <a:ext uri="{FF2B5EF4-FFF2-40B4-BE49-F238E27FC236}">
                    <a16:creationId xmlns:a16="http://schemas.microsoft.com/office/drawing/2014/main" id="{0C77A0B4-C0E1-42F4-9570-E21EAF974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738" y="4068763"/>
                <a:ext cx="23813" cy="19050"/>
              </a:xfrm>
              <a:custGeom>
                <a:avLst/>
                <a:gdLst>
                  <a:gd name="T0" fmla="*/ 4 w 8"/>
                  <a:gd name="T1" fmla="*/ 0 h 7"/>
                  <a:gd name="T2" fmla="*/ 4 w 8"/>
                  <a:gd name="T3" fmla="*/ 7 h 7"/>
                  <a:gd name="T4" fmla="*/ 4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0" y="0"/>
                      <a:pt x="0" y="7"/>
                      <a:pt x="4" y="7"/>
                    </a:cubicBezTo>
                    <a:cubicBezTo>
                      <a:pt x="8" y="7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3" name="Freeform 325">
                <a:extLst>
                  <a:ext uri="{FF2B5EF4-FFF2-40B4-BE49-F238E27FC236}">
                    <a16:creationId xmlns:a16="http://schemas.microsoft.com/office/drawing/2014/main" id="{517CFDE1-680C-44B4-A774-F3DD2C6E2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975" y="3937000"/>
                <a:ext cx="34925" cy="25400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0" y="0"/>
                      <a:pt x="0" y="9"/>
                      <a:pt x="6" y="9"/>
                    </a:cubicBezTo>
                    <a:cubicBezTo>
                      <a:pt x="12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4" name="Freeform 326">
                <a:extLst>
                  <a:ext uri="{FF2B5EF4-FFF2-40B4-BE49-F238E27FC236}">
                    <a16:creationId xmlns:a16="http://schemas.microsoft.com/office/drawing/2014/main" id="{4B82591A-C4C5-4B97-A605-C12A2FF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8" y="4032250"/>
                <a:ext cx="34925" cy="25400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0" y="0"/>
                      <a:pt x="0" y="9"/>
                      <a:pt x="6" y="9"/>
                    </a:cubicBezTo>
                    <a:cubicBezTo>
                      <a:pt x="12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5" name="Freeform 327">
                <a:extLst>
                  <a:ext uri="{FF2B5EF4-FFF2-40B4-BE49-F238E27FC236}">
                    <a16:creationId xmlns:a16="http://schemas.microsoft.com/office/drawing/2014/main" id="{F933D00D-4FB3-4A66-B7C9-6C841E46F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250" y="3892550"/>
                <a:ext cx="33338" cy="25400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0" y="0"/>
                      <a:pt x="0" y="9"/>
                      <a:pt x="6" y="9"/>
                    </a:cubicBezTo>
                    <a:cubicBezTo>
                      <a:pt x="12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EAB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6" name="Freeform 329">
                <a:extLst>
                  <a:ext uri="{FF2B5EF4-FFF2-40B4-BE49-F238E27FC236}">
                    <a16:creationId xmlns:a16="http://schemas.microsoft.com/office/drawing/2014/main" id="{99CAB2FC-2E05-4DF2-AC2D-E0AD68473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538" y="3521075"/>
                <a:ext cx="174625" cy="152400"/>
              </a:xfrm>
              <a:custGeom>
                <a:avLst/>
                <a:gdLst>
                  <a:gd name="T0" fmla="*/ 5 w 62"/>
                  <a:gd name="T1" fmla="*/ 0 h 54"/>
                  <a:gd name="T2" fmla="*/ 1 w 62"/>
                  <a:gd name="T3" fmla="*/ 6 h 54"/>
                  <a:gd name="T4" fmla="*/ 23 w 62"/>
                  <a:gd name="T5" fmla="*/ 37 h 54"/>
                  <a:gd name="T6" fmla="*/ 51 w 62"/>
                  <a:gd name="T7" fmla="*/ 54 h 54"/>
                  <a:gd name="T8" fmla="*/ 54 w 62"/>
                  <a:gd name="T9" fmla="*/ 54 h 54"/>
                  <a:gd name="T10" fmla="*/ 57 w 62"/>
                  <a:gd name="T11" fmla="*/ 41 h 54"/>
                  <a:gd name="T12" fmla="*/ 45 w 62"/>
                  <a:gd name="T13" fmla="*/ 35 h 54"/>
                  <a:gd name="T14" fmla="*/ 31 w 62"/>
                  <a:gd name="T15" fmla="*/ 25 h 54"/>
                  <a:gd name="T16" fmla="*/ 8 w 62"/>
                  <a:gd name="T17" fmla="*/ 2 h 54"/>
                  <a:gd name="T18" fmla="*/ 5 w 62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4">
                    <a:moveTo>
                      <a:pt x="5" y="0"/>
                    </a:moveTo>
                    <a:cubicBezTo>
                      <a:pt x="2" y="0"/>
                      <a:pt x="0" y="2"/>
                      <a:pt x="1" y="6"/>
                    </a:cubicBezTo>
                    <a:cubicBezTo>
                      <a:pt x="5" y="18"/>
                      <a:pt x="14" y="29"/>
                      <a:pt x="23" y="37"/>
                    </a:cubicBezTo>
                    <a:cubicBezTo>
                      <a:pt x="29" y="43"/>
                      <a:pt x="41" y="54"/>
                      <a:pt x="51" y="54"/>
                    </a:cubicBezTo>
                    <a:cubicBezTo>
                      <a:pt x="52" y="54"/>
                      <a:pt x="53" y="54"/>
                      <a:pt x="54" y="54"/>
                    </a:cubicBezTo>
                    <a:cubicBezTo>
                      <a:pt x="60" y="52"/>
                      <a:pt x="62" y="46"/>
                      <a:pt x="57" y="41"/>
                    </a:cubicBezTo>
                    <a:cubicBezTo>
                      <a:pt x="54" y="38"/>
                      <a:pt x="49" y="37"/>
                      <a:pt x="45" y="35"/>
                    </a:cubicBezTo>
                    <a:cubicBezTo>
                      <a:pt x="40" y="33"/>
                      <a:pt x="35" y="29"/>
                      <a:pt x="31" y="25"/>
                    </a:cubicBezTo>
                    <a:cubicBezTo>
                      <a:pt x="22" y="18"/>
                      <a:pt x="16" y="10"/>
                      <a:pt x="8" y="2"/>
                    </a:cubicBezTo>
                    <a:cubicBezTo>
                      <a:pt x="8" y="1"/>
                      <a:pt x="6" y="0"/>
                      <a:pt x="5" y="0"/>
                    </a:cubicBezTo>
                  </a:path>
                </a:pathLst>
              </a:custGeom>
              <a:solidFill>
                <a:srgbClr val="825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7" name="Freeform 330">
                <a:extLst>
                  <a:ext uri="{FF2B5EF4-FFF2-40B4-BE49-F238E27FC236}">
                    <a16:creationId xmlns:a16="http://schemas.microsoft.com/office/drawing/2014/main" id="{0D19D07F-F163-49CD-B2F7-1008735CB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8" y="3603625"/>
                <a:ext cx="65088" cy="150812"/>
              </a:xfrm>
              <a:custGeom>
                <a:avLst/>
                <a:gdLst>
                  <a:gd name="T0" fmla="*/ 16 w 23"/>
                  <a:gd name="T1" fmla="*/ 0 h 54"/>
                  <a:gd name="T2" fmla="*/ 11 w 23"/>
                  <a:gd name="T3" fmla="*/ 4 h 54"/>
                  <a:gd name="T4" fmla="*/ 5 w 23"/>
                  <a:gd name="T5" fmla="*/ 27 h 54"/>
                  <a:gd name="T6" fmla="*/ 5 w 23"/>
                  <a:gd name="T7" fmla="*/ 51 h 54"/>
                  <a:gd name="T8" fmla="*/ 11 w 23"/>
                  <a:gd name="T9" fmla="*/ 54 h 54"/>
                  <a:gd name="T10" fmla="*/ 17 w 23"/>
                  <a:gd name="T11" fmla="*/ 51 h 54"/>
                  <a:gd name="T12" fmla="*/ 21 w 23"/>
                  <a:gd name="T13" fmla="*/ 29 h 54"/>
                  <a:gd name="T14" fmla="*/ 21 w 23"/>
                  <a:gd name="T15" fmla="*/ 4 h 54"/>
                  <a:gd name="T16" fmla="*/ 16 w 23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4">
                    <a:moveTo>
                      <a:pt x="16" y="0"/>
                    </a:moveTo>
                    <a:cubicBezTo>
                      <a:pt x="14" y="0"/>
                      <a:pt x="11" y="1"/>
                      <a:pt x="11" y="4"/>
                    </a:cubicBezTo>
                    <a:cubicBezTo>
                      <a:pt x="9" y="11"/>
                      <a:pt x="7" y="19"/>
                      <a:pt x="5" y="27"/>
                    </a:cubicBezTo>
                    <a:cubicBezTo>
                      <a:pt x="3" y="35"/>
                      <a:pt x="0" y="43"/>
                      <a:pt x="5" y="51"/>
                    </a:cubicBezTo>
                    <a:cubicBezTo>
                      <a:pt x="6" y="53"/>
                      <a:pt x="8" y="54"/>
                      <a:pt x="11" y="54"/>
                    </a:cubicBezTo>
                    <a:cubicBezTo>
                      <a:pt x="13" y="54"/>
                      <a:pt x="15" y="53"/>
                      <a:pt x="17" y="51"/>
                    </a:cubicBezTo>
                    <a:cubicBezTo>
                      <a:pt x="21" y="44"/>
                      <a:pt x="20" y="36"/>
                      <a:pt x="21" y="29"/>
                    </a:cubicBezTo>
                    <a:cubicBezTo>
                      <a:pt x="22" y="20"/>
                      <a:pt x="23" y="12"/>
                      <a:pt x="21" y="4"/>
                    </a:cubicBezTo>
                    <a:cubicBezTo>
                      <a:pt x="21" y="1"/>
                      <a:pt x="18" y="0"/>
                      <a:pt x="16" y="0"/>
                    </a:cubicBezTo>
                  </a:path>
                </a:pathLst>
              </a:custGeom>
              <a:solidFill>
                <a:srgbClr val="825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8" name="Freeform 331">
                <a:extLst>
                  <a:ext uri="{FF2B5EF4-FFF2-40B4-BE49-F238E27FC236}">
                    <a16:creationId xmlns:a16="http://schemas.microsoft.com/office/drawing/2014/main" id="{CFB64BE1-039B-4C8A-B73E-1AE666F2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3" y="3619500"/>
                <a:ext cx="66675" cy="153987"/>
              </a:xfrm>
              <a:custGeom>
                <a:avLst/>
                <a:gdLst>
                  <a:gd name="T0" fmla="*/ 17 w 24"/>
                  <a:gd name="T1" fmla="*/ 0 h 55"/>
                  <a:gd name="T2" fmla="*/ 12 w 24"/>
                  <a:gd name="T3" fmla="*/ 4 h 55"/>
                  <a:gd name="T4" fmla="*/ 2 w 24"/>
                  <a:gd name="T5" fmla="*/ 45 h 55"/>
                  <a:gd name="T6" fmla="*/ 10 w 24"/>
                  <a:gd name="T7" fmla="*/ 55 h 55"/>
                  <a:gd name="T8" fmla="*/ 17 w 24"/>
                  <a:gd name="T9" fmla="*/ 49 h 55"/>
                  <a:gd name="T10" fmla="*/ 20 w 24"/>
                  <a:gd name="T11" fmla="*/ 3 h 55"/>
                  <a:gd name="T12" fmla="*/ 17 w 24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5">
                    <a:moveTo>
                      <a:pt x="17" y="0"/>
                    </a:moveTo>
                    <a:cubicBezTo>
                      <a:pt x="14" y="0"/>
                      <a:pt x="12" y="2"/>
                      <a:pt x="12" y="4"/>
                    </a:cubicBezTo>
                    <a:cubicBezTo>
                      <a:pt x="11" y="18"/>
                      <a:pt x="8" y="32"/>
                      <a:pt x="2" y="45"/>
                    </a:cubicBezTo>
                    <a:cubicBezTo>
                      <a:pt x="0" y="51"/>
                      <a:pt x="5" y="55"/>
                      <a:pt x="10" y="55"/>
                    </a:cubicBezTo>
                    <a:cubicBezTo>
                      <a:pt x="13" y="55"/>
                      <a:pt x="16" y="53"/>
                      <a:pt x="17" y="49"/>
                    </a:cubicBezTo>
                    <a:cubicBezTo>
                      <a:pt x="22" y="34"/>
                      <a:pt x="24" y="19"/>
                      <a:pt x="20" y="3"/>
                    </a:cubicBezTo>
                    <a:cubicBezTo>
                      <a:pt x="20" y="1"/>
                      <a:pt x="18" y="0"/>
                      <a:pt x="17" y="0"/>
                    </a:cubicBezTo>
                  </a:path>
                </a:pathLst>
              </a:custGeom>
              <a:solidFill>
                <a:srgbClr val="825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9" name="Freeform 332">
                <a:extLst>
                  <a:ext uri="{FF2B5EF4-FFF2-40B4-BE49-F238E27FC236}">
                    <a16:creationId xmlns:a16="http://schemas.microsoft.com/office/drawing/2014/main" id="{E02E0922-FBBE-4A2F-914E-4A75B5B65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" y="3571875"/>
                <a:ext cx="46038" cy="106362"/>
              </a:xfrm>
              <a:custGeom>
                <a:avLst/>
                <a:gdLst>
                  <a:gd name="T0" fmla="*/ 11 w 16"/>
                  <a:gd name="T1" fmla="*/ 0 h 38"/>
                  <a:gd name="T2" fmla="*/ 7 w 16"/>
                  <a:gd name="T3" fmla="*/ 3 h 38"/>
                  <a:gd name="T4" fmla="*/ 2 w 16"/>
                  <a:gd name="T5" fmla="*/ 34 h 38"/>
                  <a:gd name="T6" fmla="*/ 9 w 16"/>
                  <a:gd name="T7" fmla="*/ 38 h 38"/>
                  <a:gd name="T8" fmla="*/ 15 w 16"/>
                  <a:gd name="T9" fmla="*/ 34 h 38"/>
                  <a:gd name="T10" fmla="*/ 15 w 16"/>
                  <a:gd name="T11" fmla="*/ 19 h 38"/>
                  <a:gd name="T12" fmla="*/ 15 w 16"/>
                  <a:gd name="T13" fmla="*/ 4 h 38"/>
                  <a:gd name="T14" fmla="*/ 11 w 16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8">
                    <a:moveTo>
                      <a:pt x="11" y="0"/>
                    </a:moveTo>
                    <a:cubicBezTo>
                      <a:pt x="9" y="0"/>
                      <a:pt x="7" y="1"/>
                      <a:pt x="7" y="3"/>
                    </a:cubicBezTo>
                    <a:cubicBezTo>
                      <a:pt x="5" y="12"/>
                      <a:pt x="0" y="24"/>
                      <a:pt x="2" y="34"/>
                    </a:cubicBezTo>
                    <a:cubicBezTo>
                      <a:pt x="3" y="37"/>
                      <a:pt x="6" y="38"/>
                      <a:pt x="9" y="38"/>
                    </a:cubicBezTo>
                    <a:cubicBezTo>
                      <a:pt x="12" y="38"/>
                      <a:pt x="15" y="37"/>
                      <a:pt x="15" y="34"/>
                    </a:cubicBezTo>
                    <a:cubicBezTo>
                      <a:pt x="16" y="29"/>
                      <a:pt x="16" y="24"/>
                      <a:pt x="15" y="19"/>
                    </a:cubicBezTo>
                    <a:cubicBezTo>
                      <a:pt x="15" y="14"/>
                      <a:pt x="15" y="9"/>
                      <a:pt x="15" y="4"/>
                    </a:cubicBezTo>
                    <a:cubicBezTo>
                      <a:pt x="15" y="1"/>
                      <a:pt x="13" y="0"/>
                      <a:pt x="11" y="0"/>
                    </a:cubicBezTo>
                  </a:path>
                </a:pathLst>
              </a:custGeom>
              <a:solidFill>
                <a:srgbClr val="825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0" name="Freeform 333">
                <a:extLst>
                  <a:ext uri="{FF2B5EF4-FFF2-40B4-BE49-F238E27FC236}">
                    <a16:creationId xmlns:a16="http://schemas.microsoft.com/office/drawing/2014/main" id="{9C803140-87DB-43E9-8F44-0F07B1DB2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3" y="3549650"/>
                <a:ext cx="44450" cy="106362"/>
              </a:xfrm>
              <a:custGeom>
                <a:avLst/>
                <a:gdLst>
                  <a:gd name="T0" fmla="*/ 12 w 16"/>
                  <a:gd name="T1" fmla="*/ 0 h 38"/>
                  <a:gd name="T2" fmla="*/ 8 w 16"/>
                  <a:gd name="T3" fmla="*/ 1 h 38"/>
                  <a:gd name="T4" fmla="*/ 0 w 16"/>
                  <a:gd name="T5" fmla="*/ 33 h 38"/>
                  <a:gd name="T6" fmla="*/ 5 w 16"/>
                  <a:gd name="T7" fmla="*/ 38 h 38"/>
                  <a:gd name="T8" fmla="*/ 10 w 16"/>
                  <a:gd name="T9" fmla="*/ 34 h 38"/>
                  <a:gd name="T10" fmla="*/ 15 w 16"/>
                  <a:gd name="T11" fmla="*/ 4 h 38"/>
                  <a:gd name="T12" fmla="*/ 12 w 16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8">
                    <a:moveTo>
                      <a:pt x="12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1" y="10"/>
                      <a:pt x="0" y="22"/>
                      <a:pt x="0" y="33"/>
                    </a:cubicBezTo>
                    <a:cubicBezTo>
                      <a:pt x="0" y="36"/>
                      <a:pt x="3" y="38"/>
                      <a:pt x="5" y="38"/>
                    </a:cubicBezTo>
                    <a:cubicBezTo>
                      <a:pt x="8" y="38"/>
                      <a:pt x="10" y="37"/>
                      <a:pt x="10" y="34"/>
                    </a:cubicBezTo>
                    <a:cubicBezTo>
                      <a:pt x="12" y="24"/>
                      <a:pt x="11" y="14"/>
                      <a:pt x="15" y="4"/>
                    </a:cubicBezTo>
                    <a:cubicBezTo>
                      <a:pt x="16" y="1"/>
                      <a:pt x="14" y="0"/>
                      <a:pt x="12" y="0"/>
                    </a:cubicBezTo>
                  </a:path>
                </a:pathLst>
              </a:custGeom>
              <a:solidFill>
                <a:srgbClr val="825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1" name="Freeform 334">
                <a:extLst>
                  <a:ext uri="{FF2B5EF4-FFF2-40B4-BE49-F238E27FC236}">
                    <a16:creationId xmlns:a16="http://schemas.microsoft.com/office/drawing/2014/main" id="{E63025F2-11EF-4F2F-94C2-D05BBD402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125" y="3414713"/>
                <a:ext cx="65088" cy="98425"/>
              </a:xfrm>
              <a:custGeom>
                <a:avLst/>
                <a:gdLst>
                  <a:gd name="T0" fmla="*/ 5 w 23"/>
                  <a:gd name="T1" fmla="*/ 0 h 35"/>
                  <a:gd name="T2" fmla="*/ 1 w 23"/>
                  <a:gd name="T3" fmla="*/ 6 h 35"/>
                  <a:gd name="T4" fmla="*/ 12 w 23"/>
                  <a:gd name="T5" fmla="*/ 32 h 35"/>
                  <a:gd name="T6" fmla="*/ 16 w 23"/>
                  <a:gd name="T7" fmla="*/ 35 h 35"/>
                  <a:gd name="T8" fmla="*/ 21 w 23"/>
                  <a:gd name="T9" fmla="*/ 29 h 35"/>
                  <a:gd name="T10" fmla="*/ 9 w 23"/>
                  <a:gd name="T11" fmla="*/ 2 h 35"/>
                  <a:gd name="T12" fmla="*/ 5 w 2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5">
                    <a:moveTo>
                      <a:pt x="5" y="0"/>
                    </a:moveTo>
                    <a:cubicBezTo>
                      <a:pt x="2" y="0"/>
                      <a:pt x="0" y="3"/>
                      <a:pt x="1" y="6"/>
                    </a:cubicBezTo>
                    <a:cubicBezTo>
                      <a:pt x="6" y="14"/>
                      <a:pt x="9" y="23"/>
                      <a:pt x="12" y="32"/>
                    </a:cubicBezTo>
                    <a:cubicBezTo>
                      <a:pt x="12" y="34"/>
                      <a:pt x="14" y="35"/>
                      <a:pt x="16" y="35"/>
                    </a:cubicBezTo>
                    <a:cubicBezTo>
                      <a:pt x="20" y="35"/>
                      <a:pt x="23" y="33"/>
                      <a:pt x="21" y="29"/>
                    </a:cubicBezTo>
                    <a:cubicBezTo>
                      <a:pt x="18" y="20"/>
                      <a:pt x="14" y="10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</a:path>
                </a:pathLst>
              </a:custGeom>
              <a:solidFill>
                <a:srgbClr val="825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2" name="Freeform 335">
                <a:extLst>
                  <a:ext uri="{FF2B5EF4-FFF2-40B4-BE49-F238E27FC236}">
                    <a16:creationId xmlns:a16="http://schemas.microsoft.com/office/drawing/2014/main" id="{385FBB4E-4A61-48D8-87A8-6777F027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125" y="3892550"/>
                <a:ext cx="131763" cy="146050"/>
              </a:xfrm>
              <a:custGeom>
                <a:avLst/>
                <a:gdLst>
                  <a:gd name="T0" fmla="*/ 0 w 47"/>
                  <a:gd name="T1" fmla="*/ 26 h 52"/>
                  <a:gd name="T2" fmla="*/ 23 w 47"/>
                  <a:gd name="T3" fmla="*/ 1 h 52"/>
                  <a:gd name="T4" fmla="*/ 46 w 47"/>
                  <a:gd name="T5" fmla="*/ 26 h 52"/>
                  <a:gd name="T6" fmla="*/ 23 w 47"/>
                  <a:gd name="T7" fmla="*/ 51 h 52"/>
                  <a:gd name="T8" fmla="*/ 0 w 47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2">
                    <a:moveTo>
                      <a:pt x="0" y="26"/>
                    </a:moveTo>
                    <a:cubicBezTo>
                      <a:pt x="0" y="12"/>
                      <a:pt x="11" y="0"/>
                      <a:pt x="23" y="1"/>
                    </a:cubicBezTo>
                    <a:cubicBezTo>
                      <a:pt x="36" y="1"/>
                      <a:pt x="47" y="12"/>
                      <a:pt x="46" y="26"/>
                    </a:cubicBezTo>
                    <a:cubicBezTo>
                      <a:pt x="46" y="40"/>
                      <a:pt x="36" y="52"/>
                      <a:pt x="23" y="51"/>
                    </a:cubicBezTo>
                    <a:cubicBezTo>
                      <a:pt x="10" y="51"/>
                      <a:pt x="0" y="40"/>
                      <a:pt x="0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3" name="Freeform 336">
                <a:extLst>
                  <a:ext uri="{FF2B5EF4-FFF2-40B4-BE49-F238E27FC236}">
                    <a16:creationId xmlns:a16="http://schemas.microsoft.com/office/drawing/2014/main" id="{950F236B-EB53-45B3-92B8-C220F907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413" y="3914775"/>
                <a:ext cx="85725" cy="98425"/>
              </a:xfrm>
              <a:custGeom>
                <a:avLst/>
                <a:gdLst>
                  <a:gd name="T0" fmla="*/ 1 w 31"/>
                  <a:gd name="T1" fmla="*/ 17 h 35"/>
                  <a:gd name="T2" fmla="*/ 16 w 31"/>
                  <a:gd name="T3" fmla="*/ 0 h 35"/>
                  <a:gd name="T4" fmla="*/ 31 w 31"/>
                  <a:gd name="T5" fmla="*/ 18 h 35"/>
                  <a:gd name="T6" fmla="*/ 16 w 31"/>
                  <a:gd name="T7" fmla="*/ 35 h 35"/>
                  <a:gd name="T8" fmla="*/ 1 w 31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5">
                    <a:moveTo>
                      <a:pt x="1" y="17"/>
                    </a:moveTo>
                    <a:cubicBezTo>
                      <a:pt x="1" y="8"/>
                      <a:pt x="8" y="0"/>
                      <a:pt x="16" y="0"/>
                    </a:cubicBezTo>
                    <a:cubicBezTo>
                      <a:pt x="24" y="0"/>
                      <a:pt x="31" y="8"/>
                      <a:pt x="31" y="18"/>
                    </a:cubicBezTo>
                    <a:cubicBezTo>
                      <a:pt x="31" y="27"/>
                      <a:pt x="24" y="35"/>
                      <a:pt x="16" y="35"/>
                    </a:cubicBezTo>
                    <a:cubicBezTo>
                      <a:pt x="7" y="35"/>
                      <a:pt x="0" y="27"/>
                      <a:pt x="1" y="17"/>
                    </a:cubicBezTo>
                  </a:path>
                </a:pathLst>
              </a:custGeom>
              <a:solidFill>
                <a:srgbClr val="2D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4" name="Freeform 337">
                <a:extLst>
                  <a:ext uri="{FF2B5EF4-FFF2-40B4-BE49-F238E27FC236}">
                    <a16:creationId xmlns:a16="http://schemas.microsoft.com/office/drawing/2014/main" id="{C0AF8B5A-9C7C-4D79-A0DE-AFE73A4FE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775" y="3911600"/>
                <a:ext cx="50800" cy="25400"/>
              </a:xfrm>
              <a:custGeom>
                <a:avLst/>
                <a:gdLst>
                  <a:gd name="T0" fmla="*/ 2 w 18"/>
                  <a:gd name="T1" fmla="*/ 6 h 9"/>
                  <a:gd name="T2" fmla="*/ 3 w 18"/>
                  <a:gd name="T3" fmla="*/ 6 h 9"/>
                  <a:gd name="T4" fmla="*/ 4 w 18"/>
                  <a:gd name="T5" fmla="*/ 6 h 9"/>
                  <a:gd name="T6" fmla="*/ 6 w 18"/>
                  <a:gd name="T7" fmla="*/ 6 h 9"/>
                  <a:gd name="T8" fmla="*/ 7 w 18"/>
                  <a:gd name="T9" fmla="*/ 5 h 9"/>
                  <a:gd name="T10" fmla="*/ 8 w 18"/>
                  <a:gd name="T11" fmla="*/ 5 h 9"/>
                  <a:gd name="T12" fmla="*/ 10 w 18"/>
                  <a:gd name="T13" fmla="*/ 5 h 9"/>
                  <a:gd name="T14" fmla="*/ 11 w 18"/>
                  <a:gd name="T15" fmla="*/ 4 h 9"/>
                  <a:gd name="T16" fmla="*/ 12 w 18"/>
                  <a:gd name="T17" fmla="*/ 3 h 9"/>
                  <a:gd name="T18" fmla="*/ 13 w 18"/>
                  <a:gd name="T19" fmla="*/ 3 h 9"/>
                  <a:gd name="T20" fmla="*/ 14 w 18"/>
                  <a:gd name="T21" fmla="*/ 2 h 9"/>
                  <a:gd name="T22" fmla="*/ 16 w 18"/>
                  <a:gd name="T23" fmla="*/ 0 h 9"/>
                  <a:gd name="T24" fmla="*/ 17 w 18"/>
                  <a:gd name="T25" fmla="*/ 0 h 9"/>
                  <a:gd name="T26" fmla="*/ 18 w 18"/>
                  <a:gd name="T27" fmla="*/ 1 h 9"/>
                  <a:gd name="T28" fmla="*/ 18 w 18"/>
                  <a:gd name="T29" fmla="*/ 2 h 9"/>
                  <a:gd name="T30" fmla="*/ 16 w 18"/>
                  <a:gd name="T31" fmla="*/ 4 h 9"/>
                  <a:gd name="T32" fmla="*/ 15 w 18"/>
                  <a:gd name="T33" fmla="*/ 5 h 9"/>
                  <a:gd name="T34" fmla="*/ 14 w 18"/>
                  <a:gd name="T35" fmla="*/ 6 h 9"/>
                  <a:gd name="T36" fmla="*/ 13 w 18"/>
                  <a:gd name="T37" fmla="*/ 8 h 9"/>
                  <a:gd name="T38" fmla="*/ 11 w 18"/>
                  <a:gd name="T39" fmla="*/ 8 h 9"/>
                  <a:gd name="T40" fmla="*/ 7 w 18"/>
                  <a:gd name="T41" fmla="*/ 9 h 9"/>
                  <a:gd name="T42" fmla="*/ 6 w 18"/>
                  <a:gd name="T43" fmla="*/ 9 h 9"/>
                  <a:gd name="T44" fmla="*/ 4 w 18"/>
                  <a:gd name="T45" fmla="*/ 9 h 9"/>
                  <a:gd name="T46" fmla="*/ 1 w 18"/>
                  <a:gd name="T47" fmla="*/ 8 h 9"/>
                  <a:gd name="T48" fmla="*/ 1 w 18"/>
                  <a:gd name="T49" fmla="*/ 7 h 9"/>
                  <a:gd name="T50" fmla="*/ 2 w 18"/>
                  <a:gd name="T5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" h="9">
                    <a:moveTo>
                      <a:pt x="2" y="6"/>
                    </a:move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5" y="1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3"/>
                      <a:pt x="16" y="4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8"/>
                      <a:pt x="0" y="7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5" name="Freeform 338">
                <a:extLst>
                  <a:ext uri="{FF2B5EF4-FFF2-40B4-BE49-F238E27FC236}">
                    <a16:creationId xmlns:a16="http://schemas.microsoft.com/office/drawing/2014/main" id="{C5C30104-3059-4BE4-AB5C-15F390412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713" y="3940175"/>
                <a:ext cx="50800" cy="25400"/>
              </a:xfrm>
              <a:custGeom>
                <a:avLst/>
                <a:gdLst>
                  <a:gd name="T0" fmla="*/ 2 w 18"/>
                  <a:gd name="T1" fmla="*/ 5 h 9"/>
                  <a:gd name="T2" fmla="*/ 2 w 18"/>
                  <a:gd name="T3" fmla="*/ 5 h 9"/>
                  <a:gd name="T4" fmla="*/ 4 w 18"/>
                  <a:gd name="T5" fmla="*/ 5 h 9"/>
                  <a:gd name="T6" fmla="*/ 5 w 18"/>
                  <a:gd name="T7" fmla="*/ 5 h 9"/>
                  <a:gd name="T8" fmla="*/ 7 w 18"/>
                  <a:gd name="T9" fmla="*/ 5 h 9"/>
                  <a:gd name="T10" fmla="*/ 8 w 18"/>
                  <a:gd name="T11" fmla="*/ 5 h 9"/>
                  <a:gd name="T12" fmla="*/ 9 w 18"/>
                  <a:gd name="T13" fmla="*/ 4 h 9"/>
                  <a:gd name="T14" fmla="*/ 11 w 18"/>
                  <a:gd name="T15" fmla="*/ 4 h 9"/>
                  <a:gd name="T16" fmla="*/ 12 w 18"/>
                  <a:gd name="T17" fmla="*/ 3 h 9"/>
                  <a:gd name="T18" fmla="*/ 13 w 18"/>
                  <a:gd name="T19" fmla="*/ 3 h 9"/>
                  <a:gd name="T20" fmla="*/ 14 w 18"/>
                  <a:gd name="T21" fmla="*/ 2 h 9"/>
                  <a:gd name="T22" fmla="*/ 16 w 18"/>
                  <a:gd name="T23" fmla="*/ 1 h 9"/>
                  <a:gd name="T24" fmla="*/ 17 w 18"/>
                  <a:gd name="T25" fmla="*/ 1 h 9"/>
                  <a:gd name="T26" fmla="*/ 18 w 18"/>
                  <a:gd name="T27" fmla="*/ 1 h 9"/>
                  <a:gd name="T28" fmla="*/ 18 w 18"/>
                  <a:gd name="T29" fmla="*/ 2 h 9"/>
                  <a:gd name="T30" fmla="*/ 16 w 18"/>
                  <a:gd name="T31" fmla="*/ 5 h 9"/>
                  <a:gd name="T32" fmla="*/ 15 w 18"/>
                  <a:gd name="T33" fmla="*/ 6 h 9"/>
                  <a:gd name="T34" fmla="*/ 14 w 18"/>
                  <a:gd name="T35" fmla="*/ 7 h 9"/>
                  <a:gd name="T36" fmla="*/ 12 w 18"/>
                  <a:gd name="T37" fmla="*/ 8 h 9"/>
                  <a:gd name="T38" fmla="*/ 11 w 18"/>
                  <a:gd name="T39" fmla="*/ 8 h 9"/>
                  <a:gd name="T40" fmla="*/ 7 w 18"/>
                  <a:gd name="T41" fmla="*/ 9 h 9"/>
                  <a:gd name="T42" fmla="*/ 5 w 18"/>
                  <a:gd name="T43" fmla="*/ 9 h 9"/>
                  <a:gd name="T44" fmla="*/ 4 w 18"/>
                  <a:gd name="T45" fmla="*/ 8 h 9"/>
                  <a:gd name="T46" fmla="*/ 1 w 18"/>
                  <a:gd name="T47" fmla="*/ 7 h 9"/>
                  <a:gd name="T48" fmla="*/ 0 w 18"/>
                  <a:gd name="T49" fmla="*/ 6 h 9"/>
                  <a:gd name="T50" fmla="*/ 2 w 18"/>
                  <a:gd name="T5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" h="9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3"/>
                      <a:pt x="16" y="5"/>
                    </a:cubicBezTo>
                    <a:cubicBezTo>
                      <a:pt x="16" y="5"/>
                      <a:pt x="16" y="5"/>
                      <a:pt x="15" y="6"/>
                    </a:cubicBezTo>
                    <a:cubicBezTo>
                      <a:pt x="15" y="6"/>
                      <a:pt x="14" y="6"/>
                      <a:pt x="14" y="7"/>
                    </a:cubicBezTo>
                    <a:cubicBezTo>
                      <a:pt x="13" y="7"/>
                      <a:pt x="13" y="7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6" name="Oval 339">
                <a:extLst>
                  <a:ext uri="{FF2B5EF4-FFF2-40B4-BE49-F238E27FC236}">
                    <a16:creationId xmlns:a16="http://schemas.microsoft.com/office/drawing/2014/main" id="{2FB19A6F-1734-4546-AE40-A28E1C361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525" y="3919538"/>
                <a:ext cx="26988" cy="285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7" name="Freeform 340">
                <a:extLst>
                  <a:ext uri="{FF2B5EF4-FFF2-40B4-BE49-F238E27FC236}">
                    <a16:creationId xmlns:a16="http://schemas.microsoft.com/office/drawing/2014/main" id="{CF231317-06DF-43D2-BDCE-A6A9A6CD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888" y="3886200"/>
                <a:ext cx="130175" cy="90487"/>
              </a:xfrm>
              <a:custGeom>
                <a:avLst/>
                <a:gdLst>
                  <a:gd name="T0" fmla="*/ 0 w 46"/>
                  <a:gd name="T1" fmla="*/ 16 h 32"/>
                  <a:gd name="T2" fmla="*/ 1 w 46"/>
                  <a:gd name="T3" fmla="*/ 14 h 32"/>
                  <a:gd name="T4" fmla="*/ 6 w 46"/>
                  <a:gd name="T5" fmla="*/ 7 h 32"/>
                  <a:gd name="T6" fmla="*/ 10 w 46"/>
                  <a:gd name="T7" fmla="*/ 3 h 32"/>
                  <a:gd name="T8" fmla="*/ 16 w 46"/>
                  <a:gd name="T9" fmla="*/ 1 h 32"/>
                  <a:gd name="T10" fmla="*/ 23 w 46"/>
                  <a:gd name="T11" fmla="*/ 0 h 32"/>
                  <a:gd name="T12" fmla="*/ 26 w 46"/>
                  <a:gd name="T13" fmla="*/ 1 h 32"/>
                  <a:gd name="T14" fmla="*/ 29 w 46"/>
                  <a:gd name="T15" fmla="*/ 2 h 32"/>
                  <a:gd name="T16" fmla="*/ 35 w 46"/>
                  <a:gd name="T17" fmla="*/ 5 h 32"/>
                  <a:gd name="T18" fmla="*/ 40 w 46"/>
                  <a:gd name="T19" fmla="*/ 10 h 32"/>
                  <a:gd name="T20" fmla="*/ 43 w 46"/>
                  <a:gd name="T21" fmla="*/ 15 h 32"/>
                  <a:gd name="T22" fmla="*/ 45 w 46"/>
                  <a:gd name="T23" fmla="*/ 21 h 32"/>
                  <a:gd name="T24" fmla="*/ 46 w 46"/>
                  <a:gd name="T25" fmla="*/ 29 h 32"/>
                  <a:gd name="T26" fmla="*/ 45 w 46"/>
                  <a:gd name="T27" fmla="*/ 32 h 32"/>
                  <a:gd name="T28" fmla="*/ 45 w 46"/>
                  <a:gd name="T29" fmla="*/ 32 h 32"/>
                  <a:gd name="T30" fmla="*/ 44 w 46"/>
                  <a:gd name="T31" fmla="*/ 32 h 32"/>
                  <a:gd name="T32" fmla="*/ 44 w 46"/>
                  <a:gd name="T33" fmla="*/ 29 h 32"/>
                  <a:gd name="T34" fmla="*/ 42 w 46"/>
                  <a:gd name="T35" fmla="*/ 21 h 32"/>
                  <a:gd name="T36" fmla="*/ 37 w 46"/>
                  <a:gd name="T37" fmla="*/ 12 h 32"/>
                  <a:gd name="T38" fmla="*/ 33 w 46"/>
                  <a:gd name="T39" fmla="*/ 8 h 32"/>
                  <a:gd name="T40" fmla="*/ 28 w 46"/>
                  <a:gd name="T41" fmla="*/ 6 h 32"/>
                  <a:gd name="T42" fmla="*/ 25 w 46"/>
                  <a:gd name="T43" fmla="*/ 5 h 32"/>
                  <a:gd name="T44" fmla="*/ 22 w 46"/>
                  <a:gd name="T45" fmla="*/ 4 h 32"/>
                  <a:gd name="T46" fmla="*/ 17 w 46"/>
                  <a:gd name="T47" fmla="*/ 4 h 32"/>
                  <a:gd name="T48" fmla="*/ 14 w 46"/>
                  <a:gd name="T49" fmla="*/ 5 h 32"/>
                  <a:gd name="T50" fmla="*/ 12 w 46"/>
                  <a:gd name="T51" fmla="*/ 6 h 32"/>
                  <a:gd name="T52" fmla="*/ 8 w 46"/>
                  <a:gd name="T53" fmla="*/ 9 h 32"/>
                  <a:gd name="T54" fmla="*/ 2 w 46"/>
                  <a:gd name="T55" fmla="*/ 15 h 32"/>
                  <a:gd name="T56" fmla="*/ 1 w 46"/>
                  <a:gd name="T57" fmla="*/ 17 h 32"/>
                  <a:gd name="T58" fmla="*/ 0 w 46"/>
                  <a:gd name="T59" fmla="*/ 17 h 32"/>
                  <a:gd name="T60" fmla="*/ 0 w 46"/>
                  <a:gd name="T6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32">
                    <a:moveTo>
                      <a:pt x="0" y="16"/>
                    </a:moveTo>
                    <a:cubicBezTo>
                      <a:pt x="0" y="16"/>
                      <a:pt x="0" y="15"/>
                      <a:pt x="1" y="14"/>
                    </a:cubicBezTo>
                    <a:cubicBezTo>
                      <a:pt x="2" y="12"/>
                      <a:pt x="3" y="9"/>
                      <a:pt x="6" y="7"/>
                    </a:cubicBezTo>
                    <a:cubicBezTo>
                      <a:pt x="7" y="6"/>
                      <a:pt x="8" y="5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4" y="0"/>
                      <a:pt x="25" y="1"/>
                      <a:pt x="26" y="1"/>
                    </a:cubicBezTo>
                    <a:cubicBezTo>
                      <a:pt x="27" y="1"/>
                      <a:pt x="28" y="1"/>
                      <a:pt x="29" y="2"/>
                    </a:cubicBezTo>
                    <a:cubicBezTo>
                      <a:pt x="31" y="3"/>
                      <a:pt x="34" y="4"/>
                      <a:pt x="35" y="5"/>
                    </a:cubicBezTo>
                    <a:cubicBezTo>
                      <a:pt x="37" y="7"/>
                      <a:pt x="39" y="8"/>
                      <a:pt x="40" y="10"/>
                    </a:cubicBezTo>
                    <a:cubicBezTo>
                      <a:pt x="42" y="12"/>
                      <a:pt x="42" y="14"/>
                      <a:pt x="43" y="15"/>
                    </a:cubicBezTo>
                    <a:cubicBezTo>
                      <a:pt x="44" y="17"/>
                      <a:pt x="44" y="19"/>
                      <a:pt x="45" y="21"/>
                    </a:cubicBezTo>
                    <a:cubicBezTo>
                      <a:pt x="46" y="24"/>
                      <a:pt x="46" y="27"/>
                      <a:pt x="46" y="29"/>
                    </a:cubicBezTo>
                    <a:cubicBezTo>
                      <a:pt x="46" y="31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1"/>
                      <a:pt x="44" y="29"/>
                    </a:cubicBezTo>
                    <a:cubicBezTo>
                      <a:pt x="44" y="27"/>
                      <a:pt x="43" y="24"/>
                      <a:pt x="42" y="21"/>
                    </a:cubicBezTo>
                    <a:cubicBezTo>
                      <a:pt x="41" y="18"/>
                      <a:pt x="40" y="15"/>
                      <a:pt x="37" y="12"/>
                    </a:cubicBezTo>
                    <a:cubicBezTo>
                      <a:pt x="36" y="11"/>
                      <a:pt x="35" y="9"/>
                      <a:pt x="33" y="8"/>
                    </a:cubicBezTo>
                    <a:cubicBezTo>
                      <a:pt x="32" y="7"/>
                      <a:pt x="30" y="6"/>
                      <a:pt x="28" y="6"/>
                    </a:cubicBezTo>
                    <a:cubicBezTo>
                      <a:pt x="27" y="5"/>
                      <a:pt x="26" y="5"/>
                      <a:pt x="25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0" y="4"/>
                      <a:pt x="18" y="4"/>
                      <a:pt x="17" y="4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0" y="7"/>
                      <a:pt x="9" y="8"/>
                      <a:pt x="8" y="9"/>
                    </a:cubicBezTo>
                    <a:cubicBezTo>
                      <a:pt x="5" y="11"/>
                      <a:pt x="3" y="13"/>
                      <a:pt x="2" y="15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8" name="Freeform 341">
                <a:extLst>
                  <a:ext uri="{FF2B5EF4-FFF2-40B4-BE49-F238E27FC236}">
                    <a16:creationId xmlns:a16="http://schemas.microsoft.com/office/drawing/2014/main" id="{C7A17DE2-E4E2-43FC-94A7-3641420CC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525" y="3959225"/>
                <a:ext cx="58738" cy="42862"/>
              </a:xfrm>
              <a:custGeom>
                <a:avLst/>
                <a:gdLst>
                  <a:gd name="T0" fmla="*/ 4 w 21"/>
                  <a:gd name="T1" fmla="*/ 0 h 15"/>
                  <a:gd name="T2" fmla="*/ 1 w 21"/>
                  <a:gd name="T3" fmla="*/ 7 h 15"/>
                  <a:gd name="T4" fmla="*/ 11 w 21"/>
                  <a:gd name="T5" fmla="*/ 15 h 15"/>
                  <a:gd name="T6" fmla="*/ 12 w 21"/>
                  <a:gd name="T7" fmla="*/ 15 h 15"/>
                  <a:gd name="T8" fmla="*/ 19 w 21"/>
                  <a:gd name="T9" fmla="*/ 12 h 15"/>
                  <a:gd name="T10" fmla="*/ 21 w 21"/>
                  <a:gd name="T11" fmla="*/ 5 h 15"/>
                  <a:gd name="T12" fmla="*/ 19 w 21"/>
                  <a:gd name="T13" fmla="*/ 2 h 15"/>
                  <a:gd name="T14" fmla="*/ 17 w 21"/>
                  <a:gd name="T15" fmla="*/ 3 h 15"/>
                  <a:gd name="T16" fmla="*/ 12 w 21"/>
                  <a:gd name="T17" fmla="*/ 6 h 15"/>
                  <a:gd name="T18" fmla="*/ 10 w 21"/>
                  <a:gd name="T19" fmla="*/ 6 h 15"/>
                  <a:gd name="T20" fmla="*/ 5 w 21"/>
                  <a:gd name="T21" fmla="*/ 0 h 15"/>
                  <a:gd name="T22" fmla="*/ 4 w 21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5">
                    <a:moveTo>
                      <a:pt x="4" y="0"/>
                    </a:moveTo>
                    <a:cubicBezTo>
                      <a:pt x="1" y="0"/>
                      <a:pt x="0" y="5"/>
                      <a:pt x="1" y="7"/>
                    </a:cubicBezTo>
                    <a:cubicBezTo>
                      <a:pt x="2" y="12"/>
                      <a:pt x="6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4" y="15"/>
                      <a:pt x="17" y="14"/>
                      <a:pt x="19" y="12"/>
                    </a:cubicBezTo>
                    <a:cubicBezTo>
                      <a:pt x="21" y="9"/>
                      <a:pt x="21" y="8"/>
                      <a:pt x="21" y="5"/>
                    </a:cubicBezTo>
                    <a:cubicBezTo>
                      <a:pt x="21" y="3"/>
                      <a:pt x="20" y="2"/>
                      <a:pt x="19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6" y="5"/>
                      <a:pt x="14" y="6"/>
                      <a:pt x="12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8" y="5"/>
                      <a:pt x="8" y="2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6B3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1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121301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赠送儿童卡通人物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517682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 PRACTICAL TEACHING ICON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>
          <a:xfrm>
            <a:off x="4306910" y="367875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cxnSpLocks/>
          </p:cNvCxnSpPr>
          <p:nvPr/>
        </p:nvCxnSpPr>
        <p:spPr>
          <a:xfrm>
            <a:off x="460301" y="820667"/>
            <a:ext cx="11363399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cxnSpLocks/>
          </p:cNvCxnSpPr>
          <p:nvPr/>
        </p:nvCxnSpPr>
        <p:spPr>
          <a:xfrm>
            <a:off x="7354304" y="367875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58" name="组合 3057">
            <a:extLst>
              <a:ext uri="{FF2B5EF4-FFF2-40B4-BE49-F238E27FC236}">
                <a16:creationId xmlns:a16="http://schemas.microsoft.com/office/drawing/2014/main" id="{255FBCBD-B2B9-4E6A-AA76-BA37548AD3C9}"/>
              </a:ext>
            </a:extLst>
          </p:cNvPr>
          <p:cNvGrpSpPr/>
          <p:nvPr/>
        </p:nvGrpSpPr>
        <p:grpSpPr>
          <a:xfrm>
            <a:off x="350837" y="1176337"/>
            <a:ext cx="1095375" cy="2617788"/>
            <a:chOff x="350837" y="1176337"/>
            <a:chExt cx="1095375" cy="2617788"/>
          </a:xfrm>
        </p:grpSpPr>
        <p:sp>
          <p:nvSpPr>
            <p:cNvPr id="409" name="Freeform 44">
              <a:extLst>
                <a:ext uri="{FF2B5EF4-FFF2-40B4-BE49-F238E27FC236}">
                  <a16:creationId xmlns:a16="http://schemas.microsoft.com/office/drawing/2014/main" id="{14DB76F0-CBD1-4E77-A45D-9473B6E5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" y="1739900"/>
              <a:ext cx="955675" cy="715963"/>
            </a:xfrm>
            <a:custGeom>
              <a:avLst/>
              <a:gdLst>
                <a:gd name="T0" fmla="*/ 231 w 462"/>
                <a:gd name="T1" fmla="*/ 0 h 346"/>
                <a:gd name="T2" fmla="*/ 0 w 462"/>
                <a:gd name="T3" fmla="*/ 0 h 346"/>
                <a:gd name="T4" fmla="*/ 0 w 462"/>
                <a:gd name="T5" fmla="*/ 267 h 346"/>
                <a:gd name="T6" fmla="*/ 231 w 462"/>
                <a:gd name="T7" fmla="*/ 346 h 346"/>
                <a:gd name="T8" fmla="*/ 462 w 462"/>
                <a:gd name="T9" fmla="*/ 267 h 346"/>
                <a:gd name="T10" fmla="*/ 462 w 462"/>
                <a:gd name="T11" fmla="*/ 0 h 346"/>
                <a:gd name="T12" fmla="*/ 231 w 462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346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7"/>
                    <a:pt x="89" y="346"/>
                    <a:pt x="231" y="346"/>
                  </a:cubicBezTo>
                  <a:cubicBezTo>
                    <a:pt x="373" y="346"/>
                    <a:pt x="462" y="267"/>
                    <a:pt x="462" y="267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231" y="0"/>
                    <a:pt x="231" y="0"/>
                    <a:pt x="231" y="0"/>
                  </a:cubicBezTo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5">
              <a:extLst>
                <a:ext uri="{FF2B5EF4-FFF2-40B4-BE49-F238E27FC236}">
                  <a16:creationId xmlns:a16="http://schemas.microsoft.com/office/drawing/2014/main" id="{A627BE48-8F51-4C16-9361-77FE40A8B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" y="2400300"/>
              <a:ext cx="169863" cy="719138"/>
            </a:xfrm>
            <a:custGeom>
              <a:avLst/>
              <a:gdLst>
                <a:gd name="T0" fmla="*/ 36 w 82"/>
                <a:gd name="T1" fmla="*/ 275 h 348"/>
                <a:gd name="T2" fmla="*/ 82 w 82"/>
                <a:gd name="T3" fmla="*/ 21 h 348"/>
                <a:gd name="T4" fmla="*/ 29 w 82"/>
                <a:gd name="T5" fmla="*/ 0 h 348"/>
                <a:gd name="T6" fmla="*/ 6 w 82"/>
                <a:gd name="T7" fmla="*/ 254 h 348"/>
                <a:gd name="T8" fmla="*/ 4 w 82"/>
                <a:gd name="T9" fmla="*/ 277 h 348"/>
                <a:gd name="T10" fmla="*/ 2 w 82"/>
                <a:gd name="T11" fmla="*/ 310 h 348"/>
                <a:gd name="T12" fmla="*/ 29 w 82"/>
                <a:gd name="T13" fmla="*/ 348 h 348"/>
                <a:gd name="T14" fmla="*/ 34 w 82"/>
                <a:gd name="T15" fmla="*/ 296 h 348"/>
                <a:gd name="T16" fmla="*/ 34 w 82"/>
                <a:gd name="T17" fmla="*/ 296 h 348"/>
                <a:gd name="T18" fmla="*/ 51 w 82"/>
                <a:gd name="T19" fmla="*/ 287 h 348"/>
                <a:gd name="T20" fmla="*/ 36 w 82"/>
                <a:gd name="T21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348">
                  <a:moveTo>
                    <a:pt x="36" y="275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2" y="310"/>
                    <a:pt x="2" y="310"/>
                    <a:pt x="2" y="310"/>
                  </a:cubicBezTo>
                  <a:cubicBezTo>
                    <a:pt x="0" y="330"/>
                    <a:pt x="12" y="347"/>
                    <a:pt x="29" y="348"/>
                  </a:cubicBezTo>
                  <a:cubicBezTo>
                    <a:pt x="34" y="296"/>
                    <a:pt x="34" y="296"/>
                    <a:pt x="34" y="296"/>
                  </a:cubicBezTo>
                  <a:cubicBezTo>
                    <a:pt x="34" y="296"/>
                    <a:pt x="34" y="296"/>
                    <a:pt x="34" y="296"/>
                  </a:cubicBezTo>
                  <a:cubicBezTo>
                    <a:pt x="43" y="297"/>
                    <a:pt x="50" y="293"/>
                    <a:pt x="51" y="287"/>
                  </a:cubicBezTo>
                  <a:cubicBezTo>
                    <a:pt x="51" y="281"/>
                    <a:pt x="45" y="276"/>
                    <a:pt x="36" y="275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6">
              <a:extLst>
                <a:ext uri="{FF2B5EF4-FFF2-40B4-BE49-F238E27FC236}">
                  <a16:creationId xmlns:a16="http://schemas.microsoft.com/office/drawing/2014/main" id="{255B2D0B-B3D1-449B-85CB-C7AB19BC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" y="2301875"/>
              <a:ext cx="157163" cy="198438"/>
            </a:xfrm>
            <a:custGeom>
              <a:avLst/>
              <a:gdLst>
                <a:gd name="T0" fmla="*/ 49 w 76"/>
                <a:gd name="T1" fmla="*/ 0 h 96"/>
                <a:gd name="T2" fmla="*/ 0 w 76"/>
                <a:gd name="T3" fmla="*/ 49 h 96"/>
                <a:gd name="T4" fmla="*/ 0 w 76"/>
                <a:gd name="T5" fmla="*/ 70 h 96"/>
                <a:gd name="T6" fmla="*/ 11 w 76"/>
                <a:gd name="T7" fmla="*/ 73 h 96"/>
                <a:gd name="T8" fmla="*/ 61 w 76"/>
                <a:gd name="T9" fmla="*/ 91 h 96"/>
                <a:gd name="T10" fmla="*/ 76 w 76"/>
                <a:gd name="T11" fmla="*/ 96 h 96"/>
                <a:gd name="T12" fmla="*/ 76 w 76"/>
                <a:gd name="T13" fmla="*/ 66 h 96"/>
                <a:gd name="T14" fmla="*/ 76 w 76"/>
                <a:gd name="T15" fmla="*/ 49 h 96"/>
                <a:gd name="T16" fmla="*/ 76 w 76"/>
                <a:gd name="T17" fmla="*/ 0 h 96"/>
                <a:gd name="T18" fmla="*/ 49 w 76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6">
                  <a:moveTo>
                    <a:pt x="49" y="0"/>
                  </a:moveTo>
                  <a:cubicBezTo>
                    <a:pt x="23" y="0"/>
                    <a:pt x="1" y="22"/>
                    <a:pt x="0" y="4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B1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7">
              <a:extLst>
                <a:ext uri="{FF2B5EF4-FFF2-40B4-BE49-F238E27FC236}">
                  <a16:creationId xmlns:a16="http://schemas.microsoft.com/office/drawing/2014/main" id="{5F932ADD-B744-41E5-A292-E159AC747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2400300"/>
              <a:ext cx="169863" cy="719138"/>
            </a:xfrm>
            <a:custGeom>
              <a:avLst/>
              <a:gdLst>
                <a:gd name="T0" fmla="*/ 46 w 82"/>
                <a:gd name="T1" fmla="*/ 275 h 348"/>
                <a:gd name="T2" fmla="*/ 0 w 82"/>
                <a:gd name="T3" fmla="*/ 21 h 348"/>
                <a:gd name="T4" fmla="*/ 53 w 82"/>
                <a:gd name="T5" fmla="*/ 0 h 348"/>
                <a:gd name="T6" fmla="*/ 75 w 82"/>
                <a:gd name="T7" fmla="*/ 254 h 348"/>
                <a:gd name="T8" fmla="*/ 77 w 82"/>
                <a:gd name="T9" fmla="*/ 277 h 348"/>
                <a:gd name="T10" fmla="*/ 80 w 82"/>
                <a:gd name="T11" fmla="*/ 310 h 348"/>
                <a:gd name="T12" fmla="*/ 53 w 82"/>
                <a:gd name="T13" fmla="*/ 348 h 348"/>
                <a:gd name="T14" fmla="*/ 48 w 82"/>
                <a:gd name="T15" fmla="*/ 296 h 348"/>
                <a:gd name="T16" fmla="*/ 48 w 82"/>
                <a:gd name="T17" fmla="*/ 296 h 348"/>
                <a:gd name="T18" fmla="*/ 31 w 82"/>
                <a:gd name="T19" fmla="*/ 287 h 348"/>
                <a:gd name="T20" fmla="*/ 46 w 82"/>
                <a:gd name="T21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348">
                  <a:moveTo>
                    <a:pt x="46" y="275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5" y="254"/>
                    <a:pt x="75" y="254"/>
                    <a:pt x="75" y="254"/>
                  </a:cubicBezTo>
                  <a:cubicBezTo>
                    <a:pt x="77" y="277"/>
                    <a:pt x="77" y="277"/>
                    <a:pt x="77" y="277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82" y="330"/>
                    <a:pt x="70" y="347"/>
                    <a:pt x="53" y="348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39" y="297"/>
                    <a:pt x="31" y="293"/>
                    <a:pt x="31" y="287"/>
                  </a:cubicBezTo>
                  <a:cubicBezTo>
                    <a:pt x="31" y="281"/>
                    <a:pt x="37" y="276"/>
                    <a:pt x="46" y="275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8">
              <a:extLst>
                <a:ext uri="{FF2B5EF4-FFF2-40B4-BE49-F238E27FC236}">
                  <a16:creationId xmlns:a16="http://schemas.microsoft.com/office/drawing/2014/main" id="{A6352C1F-365E-47E0-B204-890E6A27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" y="2301875"/>
              <a:ext cx="157163" cy="198438"/>
            </a:xfrm>
            <a:custGeom>
              <a:avLst/>
              <a:gdLst>
                <a:gd name="T0" fmla="*/ 27 w 76"/>
                <a:gd name="T1" fmla="*/ 0 h 96"/>
                <a:gd name="T2" fmla="*/ 76 w 76"/>
                <a:gd name="T3" fmla="*/ 49 h 96"/>
                <a:gd name="T4" fmla="*/ 76 w 76"/>
                <a:gd name="T5" fmla="*/ 70 h 96"/>
                <a:gd name="T6" fmla="*/ 65 w 76"/>
                <a:gd name="T7" fmla="*/ 73 h 96"/>
                <a:gd name="T8" fmla="*/ 15 w 76"/>
                <a:gd name="T9" fmla="*/ 91 h 96"/>
                <a:gd name="T10" fmla="*/ 0 w 76"/>
                <a:gd name="T11" fmla="*/ 96 h 96"/>
                <a:gd name="T12" fmla="*/ 0 w 76"/>
                <a:gd name="T13" fmla="*/ 66 h 96"/>
                <a:gd name="T14" fmla="*/ 0 w 76"/>
                <a:gd name="T15" fmla="*/ 49 h 96"/>
                <a:gd name="T16" fmla="*/ 0 w 76"/>
                <a:gd name="T17" fmla="*/ 0 h 96"/>
                <a:gd name="T18" fmla="*/ 27 w 76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6">
                  <a:moveTo>
                    <a:pt x="27" y="0"/>
                  </a:moveTo>
                  <a:cubicBezTo>
                    <a:pt x="53" y="0"/>
                    <a:pt x="74" y="22"/>
                    <a:pt x="76" y="4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7B1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Rectangle 49">
              <a:extLst>
                <a:ext uri="{FF2B5EF4-FFF2-40B4-BE49-F238E27FC236}">
                  <a16:creationId xmlns:a16="http://schemas.microsoft.com/office/drawing/2014/main" id="{8DBF04BE-D66A-4407-9962-04A3123C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2" y="2301875"/>
              <a:ext cx="619125" cy="628650"/>
            </a:xfrm>
            <a:prstGeom prst="rect">
              <a:avLst/>
            </a:prstGeom>
            <a:solidFill>
              <a:srgbClr val="872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Rectangle 50">
              <a:extLst>
                <a:ext uri="{FF2B5EF4-FFF2-40B4-BE49-F238E27FC236}">
                  <a16:creationId xmlns:a16="http://schemas.microsoft.com/office/drawing/2014/main" id="{3A1244AB-C1B4-41DC-A25E-ABB63431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" y="3265487"/>
              <a:ext cx="144463" cy="377825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51">
              <a:extLst>
                <a:ext uri="{FF2B5EF4-FFF2-40B4-BE49-F238E27FC236}">
                  <a16:creationId xmlns:a16="http://schemas.microsoft.com/office/drawing/2014/main" id="{4DD937D7-A953-46DF-BD66-A3283849D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3621087"/>
              <a:ext cx="173038" cy="123825"/>
            </a:xfrm>
            <a:custGeom>
              <a:avLst/>
              <a:gdLst>
                <a:gd name="T0" fmla="*/ 84 w 84"/>
                <a:gd name="T1" fmla="*/ 47 h 60"/>
                <a:gd name="T2" fmla="*/ 72 w 84"/>
                <a:gd name="T3" fmla="*/ 60 h 60"/>
                <a:gd name="T4" fmla="*/ 12 w 84"/>
                <a:gd name="T5" fmla="*/ 60 h 60"/>
                <a:gd name="T6" fmla="*/ 0 w 84"/>
                <a:gd name="T7" fmla="*/ 47 h 60"/>
                <a:gd name="T8" fmla="*/ 0 w 84"/>
                <a:gd name="T9" fmla="*/ 13 h 60"/>
                <a:gd name="T10" fmla="*/ 12 w 84"/>
                <a:gd name="T11" fmla="*/ 0 h 60"/>
                <a:gd name="T12" fmla="*/ 72 w 84"/>
                <a:gd name="T13" fmla="*/ 0 h 60"/>
                <a:gd name="T14" fmla="*/ 84 w 84"/>
                <a:gd name="T15" fmla="*/ 13 h 60"/>
                <a:gd name="T16" fmla="*/ 84 w 84"/>
                <a:gd name="T17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0">
                  <a:moveTo>
                    <a:pt x="84" y="47"/>
                  </a:moveTo>
                  <a:cubicBezTo>
                    <a:pt x="84" y="54"/>
                    <a:pt x="78" y="60"/>
                    <a:pt x="7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0" y="54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0"/>
                    <a:pt x="84" y="6"/>
                    <a:pt x="84" y="1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F4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52">
              <a:extLst>
                <a:ext uri="{FF2B5EF4-FFF2-40B4-BE49-F238E27FC236}">
                  <a16:creationId xmlns:a16="http://schemas.microsoft.com/office/drawing/2014/main" id="{07924F01-3EA0-42DF-8704-4C5A2D85B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" y="3649662"/>
              <a:ext cx="239713" cy="122238"/>
            </a:xfrm>
            <a:custGeom>
              <a:avLst/>
              <a:gdLst>
                <a:gd name="T0" fmla="*/ 58 w 116"/>
                <a:gd name="T1" fmla="*/ 0 h 59"/>
                <a:gd name="T2" fmla="*/ 0 w 116"/>
                <a:gd name="T3" fmla="*/ 59 h 59"/>
                <a:gd name="T4" fmla="*/ 116 w 116"/>
                <a:gd name="T5" fmla="*/ 59 h 59"/>
                <a:gd name="T6" fmla="*/ 58 w 116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9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27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872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53">
              <a:extLst>
                <a:ext uri="{FF2B5EF4-FFF2-40B4-BE49-F238E27FC236}">
                  <a16:creationId xmlns:a16="http://schemas.microsoft.com/office/drawing/2014/main" id="{8D253612-0B6C-4BCB-9540-6C3485279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" y="3744912"/>
              <a:ext cx="252413" cy="49213"/>
            </a:xfrm>
            <a:custGeom>
              <a:avLst/>
              <a:gdLst>
                <a:gd name="T0" fmla="*/ 122 w 122"/>
                <a:gd name="T1" fmla="*/ 18 h 24"/>
                <a:gd name="T2" fmla="*/ 116 w 122"/>
                <a:gd name="T3" fmla="*/ 24 h 24"/>
                <a:gd name="T4" fmla="*/ 6 w 122"/>
                <a:gd name="T5" fmla="*/ 24 h 24"/>
                <a:gd name="T6" fmla="*/ 0 w 122"/>
                <a:gd name="T7" fmla="*/ 18 h 24"/>
                <a:gd name="T8" fmla="*/ 0 w 122"/>
                <a:gd name="T9" fmla="*/ 6 h 24"/>
                <a:gd name="T10" fmla="*/ 6 w 122"/>
                <a:gd name="T11" fmla="*/ 0 h 24"/>
                <a:gd name="T12" fmla="*/ 116 w 122"/>
                <a:gd name="T13" fmla="*/ 0 h 24"/>
                <a:gd name="T14" fmla="*/ 122 w 122"/>
                <a:gd name="T15" fmla="*/ 6 h 24"/>
                <a:gd name="T16" fmla="*/ 122 w 122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4">
                  <a:moveTo>
                    <a:pt x="122" y="18"/>
                  </a:moveTo>
                  <a:cubicBezTo>
                    <a:pt x="122" y="22"/>
                    <a:pt x="119" y="24"/>
                    <a:pt x="11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2" y="3"/>
                    <a:pt x="122" y="6"/>
                  </a:cubicBezTo>
                  <a:lnTo>
                    <a:pt x="122" y="18"/>
                  </a:lnTo>
                  <a:close/>
                </a:path>
              </a:pathLst>
            </a:custGeom>
            <a:solidFill>
              <a:srgbClr val="E24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Rectangle 54">
              <a:extLst>
                <a:ext uri="{FF2B5EF4-FFF2-40B4-BE49-F238E27FC236}">
                  <a16:creationId xmlns:a16="http://schemas.microsoft.com/office/drawing/2014/main" id="{EF6FE279-60DC-449E-9552-B0B95AD0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87" y="3265487"/>
              <a:ext cx="144463" cy="377825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55">
              <a:extLst>
                <a:ext uri="{FF2B5EF4-FFF2-40B4-BE49-F238E27FC236}">
                  <a16:creationId xmlns:a16="http://schemas.microsoft.com/office/drawing/2014/main" id="{72530C0A-0EF3-484F-9D5A-91AE16E36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3621087"/>
              <a:ext cx="173038" cy="123825"/>
            </a:xfrm>
            <a:custGeom>
              <a:avLst/>
              <a:gdLst>
                <a:gd name="T0" fmla="*/ 84 w 84"/>
                <a:gd name="T1" fmla="*/ 47 h 60"/>
                <a:gd name="T2" fmla="*/ 71 w 84"/>
                <a:gd name="T3" fmla="*/ 60 h 60"/>
                <a:gd name="T4" fmla="*/ 12 w 84"/>
                <a:gd name="T5" fmla="*/ 60 h 60"/>
                <a:gd name="T6" fmla="*/ 0 w 84"/>
                <a:gd name="T7" fmla="*/ 47 h 60"/>
                <a:gd name="T8" fmla="*/ 0 w 84"/>
                <a:gd name="T9" fmla="*/ 13 h 60"/>
                <a:gd name="T10" fmla="*/ 12 w 84"/>
                <a:gd name="T11" fmla="*/ 0 h 60"/>
                <a:gd name="T12" fmla="*/ 71 w 84"/>
                <a:gd name="T13" fmla="*/ 0 h 60"/>
                <a:gd name="T14" fmla="*/ 84 w 84"/>
                <a:gd name="T15" fmla="*/ 13 h 60"/>
                <a:gd name="T16" fmla="*/ 84 w 84"/>
                <a:gd name="T17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0">
                  <a:moveTo>
                    <a:pt x="84" y="47"/>
                  </a:moveTo>
                  <a:cubicBezTo>
                    <a:pt x="84" y="54"/>
                    <a:pt x="78" y="60"/>
                    <a:pt x="7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60"/>
                    <a:pt x="0" y="54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8" y="0"/>
                    <a:pt x="84" y="6"/>
                    <a:pt x="84" y="1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F4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56">
              <a:extLst>
                <a:ext uri="{FF2B5EF4-FFF2-40B4-BE49-F238E27FC236}">
                  <a16:creationId xmlns:a16="http://schemas.microsoft.com/office/drawing/2014/main" id="{2CA12185-CE19-474A-8C53-E6039E92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3649662"/>
              <a:ext cx="241300" cy="122238"/>
            </a:xfrm>
            <a:custGeom>
              <a:avLst/>
              <a:gdLst>
                <a:gd name="T0" fmla="*/ 59 w 117"/>
                <a:gd name="T1" fmla="*/ 0 h 59"/>
                <a:gd name="T2" fmla="*/ 0 w 117"/>
                <a:gd name="T3" fmla="*/ 59 h 59"/>
                <a:gd name="T4" fmla="*/ 117 w 117"/>
                <a:gd name="T5" fmla="*/ 59 h 59"/>
                <a:gd name="T6" fmla="*/ 59 w 11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9">
                  <a:moveTo>
                    <a:pt x="59" y="0"/>
                  </a:moveTo>
                  <a:cubicBezTo>
                    <a:pt x="27" y="0"/>
                    <a:pt x="0" y="27"/>
                    <a:pt x="0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27"/>
                    <a:pt x="91" y="0"/>
                    <a:pt x="59" y="0"/>
                  </a:cubicBezTo>
                  <a:close/>
                </a:path>
              </a:pathLst>
            </a:custGeom>
            <a:solidFill>
              <a:srgbClr val="872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57">
              <a:extLst>
                <a:ext uri="{FF2B5EF4-FFF2-40B4-BE49-F238E27FC236}">
                  <a16:creationId xmlns:a16="http://schemas.microsoft.com/office/drawing/2014/main" id="{DC323B7A-DBAC-448B-BB43-7847A7153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" y="3744912"/>
              <a:ext cx="252413" cy="49213"/>
            </a:xfrm>
            <a:custGeom>
              <a:avLst/>
              <a:gdLst>
                <a:gd name="T0" fmla="*/ 122 w 122"/>
                <a:gd name="T1" fmla="*/ 18 h 24"/>
                <a:gd name="T2" fmla="*/ 116 w 122"/>
                <a:gd name="T3" fmla="*/ 24 h 24"/>
                <a:gd name="T4" fmla="*/ 6 w 122"/>
                <a:gd name="T5" fmla="*/ 24 h 24"/>
                <a:gd name="T6" fmla="*/ 0 w 122"/>
                <a:gd name="T7" fmla="*/ 18 h 24"/>
                <a:gd name="T8" fmla="*/ 0 w 122"/>
                <a:gd name="T9" fmla="*/ 6 h 24"/>
                <a:gd name="T10" fmla="*/ 6 w 122"/>
                <a:gd name="T11" fmla="*/ 0 h 24"/>
                <a:gd name="T12" fmla="*/ 116 w 122"/>
                <a:gd name="T13" fmla="*/ 0 h 24"/>
                <a:gd name="T14" fmla="*/ 122 w 122"/>
                <a:gd name="T15" fmla="*/ 6 h 24"/>
                <a:gd name="T16" fmla="*/ 122 w 122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4">
                  <a:moveTo>
                    <a:pt x="122" y="18"/>
                  </a:moveTo>
                  <a:cubicBezTo>
                    <a:pt x="122" y="22"/>
                    <a:pt x="119" y="24"/>
                    <a:pt x="11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2" y="3"/>
                    <a:pt x="122" y="6"/>
                  </a:cubicBezTo>
                  <a:lnTo>
                    <a:pt x="122" y="18"/>
                  </a:lnTo>
                  <a:close/>
                </a:path>
              </a:pathLst>
            </a:custGeom>
            <a:solidFill>
              <a:srgbClr val="E24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58">
              <a:extLst>
                <a:ext uri="{FF2B5EF4-FFF2-40B4-BE49-F238E27FC236}">
                  <a16:creationId xmlns:a16="http://schemas.microsoft.com/office/drawing/2014/main" id="{2C1F3B40-1794-48BD-81A9-B793BE7A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7" y="2520950"/>
              <a:ext cx="727075" cy="776288"/>
            </a:xfrm>
            <a:custGeom>
              <a:avLst/>
              <a:gdLst>
                <a:gd name="T0" fmla="*/ 326 w 352"/>
                <a:gd name="T1" fmla="*/ 87 h 375"/>
                <a:gd name="T2" fmla="*/ 307 w 352"/>
                <a:gd name="T3" fmla="*/ 87 h 375"/>
                <a:gd name="T4" fmla="*/ 292 w 352"/>
                <a:gd name="T5" fmla="*/ 73 h 375"/>
                <a:gd name="T6" fmla="*/ 292 w 352"/>
                <a:gd name="T7" fmla="*/ 15 h 375"/>
                <a:gd name="T8" fmla="*/ 278 w 352"/>
                <a:gd name="T9" fmla="*/ 0 h 375"/>
                <a:gd name="T10" fmla="*/ 74 w 352"/>
                <a:gd name="T11" fmla="*/ 0 h 375"/>
                <a:gd name="T12" fmla="*/ 60 w 352"/>
                <a:gd name="T13" fmla="*/ 15 h 375"/>
                <a:gd name="T14" fmla="*/ 60 w 352"/>
                <a:gd name="T15" fmla="*/ 73 h 375"/>
                <a:gd name="T16" fmla="*/ 45 w 352"/>
                <a:gd name="T17" fmla="*/ 87 h 375"/>
                <a:gd name="T18" fmla="*/ 26 w 352"/>
                <a:gd name="T19" fmla="*/ 87 h 375"/>
                <a:gd name="T20" fmla="*/ 0 w 352"/>
                <a:gd name="T21" fmla="*/ 375 h 375"/>
                <a:gd name="T22" fmla="*/ 352 w 352"/>
                <a:gd name="T23" fmla="*/ 375 h 375"/>
                <a:gd name="T24" fmla="*/ 326 w 352"/>
                <a:gd name="T25" fmla="*/ 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75">
                  <a:moveTo>
                    <a:pt x="326" y="87"/>
                  </a:moveTo>
                  <a:cubicBezTo>
                    <a:pt x="307" y="87"/>
                    <a:pt x="307" y="87"/>
                    <a:pt x="307" y="87"/>
                  </a:cubicBezTo>
                  <a:cubicBezTo>
                    <a:pt x="299" y="87"/>
                    <a:pt x="292" y="81"/>
                    <a:pt x="292" y="73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92" y="7"/>
                    <a:pt x="286" y="0"/>
                    <a:pt x="27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6" y="0"/>
                    <a:pt x="60" y="7"/>
                    <a:pt x="60" y="15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1"/>
                    <a:pt x="53" y="87"/>
                    <a:pt x="4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352" y="375"/>
                    <a:pt x="352" y="375"/>
                    <a:pt x="352" y="375"/>
                  </a:cubicBezTo>
                  <a:lnTo>
                    <a:pt x="326" y="87"/>
                  </a:lnTo>
                  <a:close/>
                </a:path>
              </a:pathLst>
            </a:custGeom>
            <a:solidFill>
              <a:srgbClr val="F25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59">
              <a:extLst>
                <a:ext uri="{FF2B5EF4-FFF2-40B4-BE49-F238E27FC236}">
                  <a16:creationId xmlns:a16="http://schemas.microsoft.com/office/drawing/2014/main" id="{C47F7F6D-9219-4D3F-BB59-873863B2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2212975"/>
              <a:ext cx="280988" cy="207963"/>
            </a:xfrm>
            <a:custGeom>
              <a:avLst/>
              <a:gdLst>
                <a:gd name="T0" fmla="*/ 103 w 136"/>
                <a:gd name="T1" fmla="*/ 43 h 100"/>
                <a:gd name="T2" fmla="*/ 103 w 136"/>
                <a:gd name="T3" fmla="*/ 0 h 100"/>
                <a:gd name="T4" fmla="*/ 33 w 136"/>
                <a:gd name="T5" fmla="*/ 0 h 100"/>
                <a:gd name="T6" fmla="*/ 33 w 136"/>
                <a:gd name="T7" fmla="*/ 43 h 100"/>
                <a:gd name="T8" fmla="*/ 0 w 136"/>
                <a:gd name="T9" fmla="*/ 43 h 100"/>
                <a:gd name="T10" fmla="*/ 68 w 136"/>
                <a:gd name="T11" fmla="*/ 100 h 100"/>
                <a:gd name="T12" fmla="*/ 136 w 136"/>
                <a:gd name="T13" fmla="*/ 43 h 100"/>
                <a:gd name="T14" fmla="*/ 103 w 136"/>
                <a:gd name="T15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00">
                  <a:moveTo>
                    <a:pt x="103" y="43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5"/>
                    <a:pt x="57" y="100"/>
                    <a:pt x="68" y="100"/>
                  </a:cubicBezTo>
                  <a:cubicBezTo>
                    <a:pt x="79" y="100"/>
                    <a:pt x="136" y="75"/>
                    <a:pt x="136" y="43"/>
                  </a:cubicBezTo>
                  <a:lnTo>
                    <a:pt x="103" y="43"/>
                  </a:lnTo>
                  <a:close/>
                </a:path>
              </a:pathLst>
            </a:cu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60">
              <a:extLst>
                <a:ext uri="{FF2B5EF4-FFF2-40B4-BE49-F238E27FC236}">
                  <a16:creationId xmlns:a16="http://schemas.microsoft.com/office/drawing/2014/main" id="{17330333-6649-4989-AAF6-7856AB73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" y="2287587"/>
              <a:ext cx="84138" cy="327025"/>
            </a:xfrm>
            <a:custGeom>
              <a:avLst/>
              <a:gdLst>
                <a:gd name="T0" fmla="*/ 41 w 41"/>
                <a:gd name="T1" fmla="*/ 151 h 158"/>
                <a:gd name="T2" fmla="*/ 33 w 41"/>
                <a:gd name="T3" fmla="*/ 158 h 158"/>
                <a:gd name="T4" fmla="*/ 7 w 41"/>
                <a:gd name="T5" fmla="*/ 158 h 158"/>
                <a:gd name="T6" fmla="*/ 0 w 41"/>
                <a:gd name="T7" fmla="*/ 151 h 158"/>
                <a:gd name="T8" fmla="*/ 0 w 41"/>
                <a:gd name="T9" fmla="*/ 8 h 158"/>
                <a:gd name="T10" fmla="*/ 7 w 41"/>
                <a:gd name="T11" fmla="*/ 0 h 158"/>
                <a:gd name="T12" fmla="*/ 33 w 41"/>
                <a:gd name="T13" fmla="*/ 0 h 158"/>
                <a:gd name="T14" fmla="*/ 41 w 41"/>
                <a:gd name="T15" fmla="*/ 8 h 158"/>
                <a:gd name="T16" fmla="*/ 41 w 41"/>
                <a:gd name="T17" fmla="*/ 1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8">
                  <a:moveTo>
                    <a:pt x="41" y="151"/>
                  </a:moveTo>
                  <a:cubicBezTo>
                    <a:pt x="41" y="155"/>
                    <a:pt x="38" y="158"/>
                    <a:pt x="33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3" y="158"/>
                    <a:pt x="0" y="155"/>
                    <a:pt x="0" y="15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41" y="3"/>
                    <a:pt x="41" y="8"/>
                  </a:cubicBezTo>
                  <a:lnTo>
                    <a:pt x="41" y="151"/>
                  </a:lnTo>
                  <a:close/>
                </a:path>
              </a:pathLst>
            </a:custGeom>
            <a:solidFill>
              <a:srgbClr val="F4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61">
              <a:extLst>
                <a:ext uri="{FF2B5EF4-FFF2-40B4-BE49-F238E27FC236}">
                  <a16:creationId xmlns:a16="http://schemas.microsoft.com/office/drawing/2014/main" id="{F1D86B9B-D76A-4C44-86FD-094ACD61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050" y="2287587"/>
              <a:ext cx="84138" cy="327025"/>
            </a:xfrm>
            <a:custGeom>
              <a:avLst/>
              <a:gdLst>
                <a:gd name="T0" fmla="*/ 41 w 41"/>
                <a:gd name="T1" fmla="*/ 151 h 158"/>
                <a:gd name="T2" fmla="*/ 34 w 41"/>
                <a:gd name="T3" fmla="*/ 158 h 158"/>
                <a:gd name="T4" fmla="*/ 7 w 41"/>
                <a:gd name="T5" fmla="*/ 158 h 158"/>
                <a:gd name="T6" fmla="*/ 0 w 41"/>
                <a:gd name="T7" fmla="*/ 151 h 158"/>
                <a:gd name="T8" fmla="*/ 0 w 41"/>
                <a:gd name="T9" fmla="*/ 8 h 158"/>
                <a:gd name="T10" fmla="*/ 7 w 41"/>
                <a:gd name="T11" fmla="*/ 0 h 158"/>
                <a:gd name="T12" fmla="*/ 34 w 41"/>
                <a:gd name="T13" fmla="*/ 0 h 158"/>
                <a:gd name="T14" fmla="*/ 41 w 41"/>
                <a:gd name="T15" fmla="*/ 8 h 158"/>
                <a:gd name="T16" fmla="*/ 41 w 41"/>
                <a:gd name="T17" fmla="*/ 1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8">
                  <a:moveTo>
                    <a:pt x="41" y="151"/>
                  </a:moveTo>
                  <a:cubicBezTo>
                    <a:pt x="41" y="155"/>
                    <a:pt x="38" y="158"/>
                    <a:pt x="34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3" y="158"/>
                    <a:pt x="0" y="155"/>
                    <a:pt x="0" y="15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3"/>
                    <a:pt x="41" y="8"/>
                  </a:cubicBezTo>
                  <a:lnTo>
                    <a:pt x="41" y="151"/>
                  </a:lnTo>
                  <a:close/>
                </a:path>
              </a:pathLst>
            </a:custGeom>
            <a:solidFill>
              <a:srgbClr val="F4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Oval 62">
              <a:extLst>
                <a:ext uri="{FF2B5EF4-FFF2-40B4-BE49-F238E27FC236}">
                  <a16:creationId xmlns:a16="http://schemas.microsoft.com/office/drawing/2014/main" id="{55C875FE-4518-4A81-BBA9-BFC98B64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12" y="2547937"/>
              <a:ext cx="46038" cy="47625"/>
            </a:xfrm>
            <a:prstGeom prst="ellipse">
              <a:avLst/>
            </a:prstGeom>
            <a:solidFill>
              <a:srgbClr val="AF4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Oval 63">
              <a:extLst>
                <a:ext uri="{FF2B5EF4-FFF2-40B4-BE49-F238E27FC236}">
                  <a16:creationId xmlns:a16="http://schemas.microsoft.com/office/drawing/2014/main" id="{692FC646-F690-4FFA-BA84-0E8D11BC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100" y="2547937"/>
              <a:ext cx="47625" cy="47625"/>
            </a:xfrm>
            <a:prstGeom prst="ellipse">
              <a:avLst/>
            </a:prstGeom>
            <a:solidFill>
              <a:srgbClr val="AF4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Oval 64">
              <a:extLst>
                <a:ext uri="{FF2B5EF4-FFF2-40B4-BE49-F238E27FC236}">
                  <a16:creationId xmlns:a16="http://schemas.microsoft.com/office/drawing/2014/main" id="{52E7AF62-EA67-450A-A0DF-D169353F5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" y="1781175"/>
              <a:ext cx="169863" cy="217488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Oval 65">
              <a:extLst>
                <a:ext uri="{FF2B5EF4-FFF2-40B4-BE49-F238E27FC236}">
                  <a16:creationId xmlns:a16="http://schemas.microsoft.com/office/drawing/2014/main" id="{24605242-B140-49E1-BC8B-1ED64D74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1781175"/>
              <a:ext cx="171450" cy="217488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66">
              <a:extLst>
                <a:ext uri="{FF2B5EF4-FFF2-40B4-BE49-F238E27FC236}">
                  <a16:creationId xmlns:a16="http://schemas.microsoft.com/office/drawing/2014/main" id="{49E62CB2-55FF-450C-AFE1-D6C28260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" y="1314450"/>
              <a:ext cx="936625" cy="733425"/>
            </a:xfrm>
            <a:custGeom>
              <a:avLst/>
              <a:gdLst>
                <a:gd name="T0" fmla="*/ 306 w 454"/>
                <a:gd name="T1" fmla="*/ 0 h 355"/>
                <a:gd name="T2" fmla="*/ 148 w 454"/>
                <a:gd name="T3" fmla="*/ 0 h 355"/>
                <a:gd name="T4" fmla="*/ 0 w 454"/>
                <a:gd name="T5" fmla="*/ 163 h 355"/>
                <a:gd name="T6" fmla="*/ 0 w 454"/>
                <a:gd name="T7" fmla="*/ 200 h 355"/>
                <a:gd name="T8" fmla="*/ 1 w 454"/>
                <a:gd name="T9" fmla="*/ 200 h 355"/>
                <a:gd name="T10" fmla="*/ 148 w 454"/>
                <a:gd name="T11" fmla="*/ 355 h 355"/>
                <a:gd name="T12" fmla="*/ 306 w 454"/>
                <a:gd name="T13" fmla="*/ 355 h 355"/>
                <a:gd name="T14" fmla="*/ 453 w 454"/>
                <a:gd name="T15" fmla="*/ 200 h 355"/>
                <a:gd name="T16" fmla="*/ 454 w 454"/>
                <a:gd name="T17" fmla="*/ 200 h 355"/>
                <a:gd name="T18" fmla="*/ 454 w 454"/>
                <a:gd name="T19" fmla="*/ 163 h 355"/>
                <a:gd name="T20" fmla="*/ 306 w 454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355">
                  <a:moveTo>
                    <a:pt x="306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73"/>
                    <a:pt x="0" y="16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00"/>
                    <a:pt x="1" y="200"/>
                    <a:pt x="1" y="200"/>
                  </a:cubicBezTo>
                  <a:cubicBezTo>
                    <a:pt x="4" y="286"/>
                    <a:pt x="69" y="355"/>
                    <a:pt x="148" y="355"/>
                  </a:cubicBezTo>
                  <a:cubicBezTo>
                    <a:pt x="306" y="355"/>
                    <a:pt x="306" y="355"/>
                    <a:pt x="306" y="355"/>
                  </a:cubicBezTo>
                  <a:cubicBezTo>
                    <a:pt x="385" y="355"/>
                    <a:pt x="450" y="286"/>
                    <a:pt x="453" y="200"/>
                  </a:cubicBezTo>
                  <a:cubicBezTo>
                    <a:pt x="454" y="200"/>
                    <a:pt x="454" y="200"/>
                    <a:pt x="454" y="200"/>
                  </a:cubicBezTo>
                  <a:cubicBezTo>
                    <a:pt x="454" y="163"/>
                    <a:pt x="454" y="163"/>
                    <a:pt x="454" y="163"/>
                  </a:cubicBezTo>
                  <a:cubicBezTo>
                    <a:pt x="454" y="73"/>
                    <a:pt x="388" y="0"/>
                    <a:pt x="306" y="0"/>
                  </a:cubicBezTo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67">
              <a:extLst>
                <a:ext uri="{FF2B5EF4-FFF2-40B4-BE49-F238E27FC236}">
                  <a16:creationId xmlns:a16="http://schemas.microsoft.com/office/drawing/2014/main" id="{B9111ED5-0BB2-4026-9B8A-FC9D9222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" y="1366837"/>
              <a:ext cx="819150" cy="885825"/>
            </a:xfrm>
            <a:custGeom>
              <a:avLst/>
              <a:gdLst>
                <a:gd name="T0" fmla="*/ 265 w 396"/>
                <a:gd name="T1" fmla="*/ 0 h 429"/>
                <a:gd name="T2" fmla="*/ 131 w 396"/>
                <a:gd name="T3" fmla="*/ 0 h 429"/>
                <a:gd name="T4" fmla="*/ 0 w 396"/>
                <a:gd name="T5" fmla="*/ 147 h 429"/>
                <a:gd name="T6" fmla="*/ 0 w 396"/>
                <a:gd name="T7" fmla="*/ 282 h 429"/>
                <a:gd name="T8" fmla="*/ 131 w 396"/>
                <a:gd name="T9" fmla="*/ 429 h 429"/>
                <a:gd name="T10" fmla="*/ 265 w 396"/>
                <a:gd name="T11" fmla="*/ 429 h 429"/>
                <a:gd name="T12" fmla="*/ 396 w 396"/>
                <a:gd name="T13" fmla="*/ 282 h 429"/>
                <a:gd name="T14" fmla="*/ 396 w 396"/>
                <a:gd name="T15" fmla="*/ 147 h 429"/>
                <a:gd name="T16" fmla="*/ 265 w 396"/>
                <a:gd name="T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429">
                  <a:moveTo>
                    <a:pt x="265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59" y="0"/>
                    <a:pt x="0" y="66"/>
                    <a:pt x="0" y="1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63"/>
                    <a:pt x="59" y="429"/>
                    <a:pt x="131" y="429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337" y="429"/>
                    <a:pt x="396" y="363"/>
                    <a:pt x="396" y="282"/>
                  </a:cubicBezTo>
                  <a:cubicBezTo>
                    <a:pt x="396" y="147"/>
                    <a:pt x="396" y="147"/>
                    <a:pt x="396" y="147"/>
                  </a:cubicBezTo>
                  <a:cubicBezTo>
                    <a:pt x="396" y="66"/>
                    <a:pt x="337" y="0"/>
                    <a:pt x="265" y="0"/>
                  </a:cubicBezTo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Oval 68">
              <a:extLst>
                <a:ext uri="{FF2B5EF4-FFF2-40B4-BE49-F238E27FC236}">
                  <a16:creationId xmlns:a16="http://schemas.microsoft.com/office/drawing/2014/main" id="{143E12C4-DB63-45B5-93B3-0974FFE9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37" y="1765300"/>
              <a:ext cx="123825" cy="123825"/>
            </a:xfrm>
            <a:prstGeom prst="ellipse">
              <a:avLst/>
            </a:prstGeom>
            <a:solidFill>
              <a:srgbClr val="592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Oval 69">
              <a:extLst>
                <a:ext uri="{FF2B5EF4-FFF2-40B4-BE49-F238E27FC236}">
                  <a16:creationId xmlns:a16="http://schemas.microsoft.com/office/drawing/2014/main" id="{CCEE3E0C-555B-4CE8-A11E-F091CF7DB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179387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9" name="Oval 70">
              <a:extLst>
                <a:ext uri="{FF2B5EF4-FFF2-40B4-BE49-F238E27FC236}">
                  <a16:creationId xmlns:a16="http://schemas.microsoft.com/office/drawing/2014/main" id="{CAF7D6E1-0ED0-460C-99C0-358D24E25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7" y="1765300"/>
              <a:ext cx="123825" cy="123825"/>
            </a:xfrm>
            <a:prstGeom prst="ellipse">
              <a:avLst/>
            </a:prstGeom>
            <a:solidFill>
              <a:srgbClr val="592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0" name="Oval 71">
              <a:extLst>
                <a:ext uri="{FF2B5EF4-FFF2-40B4-BE49-F238E27FC236}">
                  <a16:creationId xmlns:a16="http://schemas.microsoft.com/office/drawing/2014/main" id="{E7FF5365-5CE5-45D2-909C-B782AF15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562" y="179387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1" name="Freeform 72">
              <a:extLst>
                <a:ext uri="{FF2B5EF4-FFF2-40B4-BE49-F238E27FC236}">
                  <a16:creationId xmlns:a16="http://schemas.microsoft.com/office/drawing/2014/main" id="{39290075-8601-4F15-9495-854615DCD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2" y="1895475"/>
              <a:ext cx="98425" cy="49213"/>
            </a:xfrm>
            <a:custGeom>
              <a:avLst/>
              <a:gdLst>
                <a:gd name="T0" fmla="*/ 24 w 48"/>
                <a:gd name="T1" fmla="*/ 0 h 24"/>
                <a:gd name="T2" fmla="*/ 0 w 48"/>
                <a:gd name="T3" fmla="*/ 24 h 24"/>
                <a:gd name="T4" fmla="*/ 48 w 48"/>
                <a:gd name="T5" fmla="*/ 24 h 24"/>
                <a:gd name="T6" fmla="*/ 24 w 4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FFA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2" name="Freeform 73">
              <a:extLst>
                <a:ext uri="{FF2B5EF4-FFF2-40B4-BE49-F238E27FC236}">
                  <a16:creationId xmlns:a16="http://schemas.microsoft.com/office/drawing/2014/main" id="{8F5905A3-DAA3-476C-9B89-D4DA7CC7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2030412"/>
              <a:ext cx="330200" cy="144463"/>
            </a:xfrm>
            <a:custGeom>
              <a:avLst/>
              <a:gdLst>
                <a:gd name="T0" fmla="*/ 80 w 160"/>
                <a:gd name="T1" fmla="*/ 70 h 70"/>
                <a:gd name="T2" fmla="*/ 160 w 160"/>
                <a:gd name="T3" fmla="*/ 0 h 70"/>
                <a:gd name="T4" fmla="*/ 0 w 160"/>
                <a:gd name="T5" fmla="*/ 0 h 70"/>
                <a:gd name="T6" fmla="*/ 80 w 16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70">
                  <a:moveTo>
                    <a:pt x="80" y="70"/>
                  </a:moveTo>
                  <a:cubicBezTo>
                    <a:pt x="124" y="70"/>
                    <a:pt x="160" y="39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36" y="70"/>
                    <a:pt x="80" y="70"/>
                  </a:cubicBezTo>
                  <a:close/>
                </a:path>
              </a:pathLst>
            </a:custGeom>
            <a:solidFill>
              <a:srgbClr val="961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3" name="Freeform 74">
              <a:extLst>
                <a:ext uri="{FF2B5EF4-FFF2-40B4-BE49-F238E27FC236}">
                  <a16:creationId xmlns:a16="http://schemas.microsoft.com/office/drawing/2014/main" id="{34E7CD67-A1F1-4DF0-B92C-6530BCD3E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7" y="2101850"/>
              <a:ext cx="193675" cy="73025"/>
            </a:xfrm>
            <a:custGeom>
              <a:avLst/>
              <a:gdLst>
                <a:gd name="T0" fmla="*/ 94 w 94"/>
                <a:gd name="T1" fmla="*/ 21 h 35"/>
                <a:gd name="T2" fmla="*/ 47 w 94"/>
                <a:gd name="T3" fmla="*/ 0 h 35"/>
                <a:gd name="T4" fmla="*/ 0 w 94"/>
                <a:gd name="T5" fmla="*/ 21 h 35"/>
                <a:gd name="T6" fmla="*/ 47 w 94"/>
                <a:gd name="T7" fmla="*/ 35 h 35"/>
                <a:gd name="T8" fmla="*/ 94 w 9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94" y="21"/>
                  </a:moveTo>
                  <a:cubicBezTo>
                    <a:pt x="82" y="8"/>
                    <a:pt x="65" y="0"/>
                    <a:pt x="47" y="0"/>
                  </a:cubicBezTo>
                  <a:cubicBezTo>
                    <a:pt x="29" y="0"/>
                    <a:pt x="12" y="8"/>
                    <a:pt x="0" y="21"/>
                  </a:cubicBezTo>
                  <a:cubicBezTo>
                    <a:pt x="13" y="30"/>
                    <a:pt x="29" y="35"/>
                    <a:pt x="47" y="35"/>
                  </a:cubicBezTo>
                  <a:cubicBezTo>
                    <a:pt x="65" y="35"/>
                    <a:pt x="81" y="30"/>
                    <a:pt x="94" y="21"/>
                  </a:cubicBezTo>
                  <a:close/>
                </a:path>
              </a:pathLst>
            </a:custGeom>
            <a:solidFill>
              <a:srgbClr val="D94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4" name="Freeform 75">
              <a:extLst>
                <a:ext uri="{FF2B5EF4-FFF2-40B4-BE49-F238E27FC236}">
                  <a16:creationId xmlns:a16="http://schemas.microsoft.com/office/drawing/2014/main" id="{126505FD-B3F6-406A-8DDD-BDD5C89E7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2030412"/>
              <a:ext cx="285750" cy="34925"/>
            </a:xfrm>
            <a:custGeom>
              <a:avLst/>
              <a:gdLst>
                <a:gd name="T0" fmla="*/ 123 w 138"/>
                <a:gd name="T1" fmla="*/ 17 h 17"/>
                <a:gd name="T2" fmla="*/ 138 w 138"/>
                <a:gd name="T3" fmla="*/ 2 h 17"/>
                <a:gd name="T4" fmla="*/ 138 w 138"/>
                <a:gd name="T5" fmla="*/ 0 h 17"/>
                <a:gd name="T6" fmla="*/ 0 w 138"/>
                <a:gd name="T7" fmla="*/ 0 h 17"/>
                <a:gd name="T8" fmla="*/ 0 w 138"/>
                <a:gd name="T9" fmla="*/ 2 h 17"/>
                <a:gd name="T10" fmla="*/ 15 w 138"/>
                <a:gd name="T11" fmla="*/ 17 h 17"/>
                <a:gd name="T12" fmla="*/ 123 w 13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7">
                  <a:moveTo>
                    <a:pt x="123" y="17"/>
                  </a:moveTo>
                  <a:cubicBezTo>
                    <a:pt x="131" y="17"/>
                    <a:pt x="138" y="10"/>
                    <a:pt x="138" y="2"/>
                  </a:cubicBezTo>
                  <a:cubicBezTo>
                    <a:pt x="138" y="1"/>
                    <a:pt x="138" y="1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7" y="17"/>
                    <a:pt x="15" y="17"/>
                  </a:cubicBezTo>
                  <a:lnTo>
                    <a:pt x="1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5" name="Oval 76">
              <a:extLst>
                <a:ext uri="{FF2B5EF4-FFF2-40B4-BE49-F238E27FC236}">
                  <a16:creationId xmlns:a16="http://schemas.microsoft.com/office/drawing/2014/main" id="{C27A618E-3C78-4949-8723-A86BDB315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7" y="1920875"/>
              <a:ext cx="144463" cy="109538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6" name="Oval 77">
              <a:extLst>
                <a:ext uri="{FF2B5EF4-FFF2-40B4-BE49-F238E27FC236}">
                  <a16:creationId xmlns:a16="http://schemas.microsoft.com/office/drawing/2014/main" id="{90D9611B-5E67-4CA2-A5DF-0FD6B5B87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962" y="1920875"/>
              <a:ext cx="144463" cy="109538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7" name="Freeform 78">
              <a:extLst>
                <a:ext uri="{FF2B5EF4-FFF2-40B4-BE49-F238E27FC236}">
                  <a16:creationId xmlns:a16="http://schemas.microsoft.com/office/drawing/2014/main" id="{DBD51D80-0756-44FF-BEDF-36AE1FF95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" y="1192212"/>
              <a:ext cx="1095375" cy="639763"/>
            </a:xfrm>
            <a:custGeom>
              <a:avLst/>
              <a:gdLst>
                <a:gd name="T0" fmla="*/ 265 w 530"/>
                <a:gd name="T1" fmla="*/ 42 h 309"/>
                <a:gd name="T2" fmla="*/ 12 w 530"/>
                <a:gd name="T3" fmla="*/ 309 h 309"/>
                <a:gd name="T4" fmla="*/ 265 w 530"/>
                <a:gd name="T5" fmla="*/ 119 h 309"/>
                <a:gd name="T6" fmla="*/ 518 w 530"/>
                <a:gd name="T7" fmla="*/ 309 h 309"/>
                <a:gd name="T8" fmla="*/ 265 w 530"/>
                <a:gd name="T9" fmla="*/ 4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309">
                  <a:moveTo>
                    <a:pt x="265" y="42"/>
                  </a:moveTo>
                  <a:cubicBezTo>
                    <a:pt x="0" y="0"/>
                    <a:pt x="12" y="309"/>
                    <a:pt x="12" y="309"/>
                  </a:cubicBezTo>
                  <a:cubicBezTo>
                    <a:pt x="147" y="299"/>
                    <a:pt x="239" y="174"/>
                    <a:pt x="265" y="119"/>
                  </a:cubicBezTo>
                  <a:cubicBezTo>
                    <a:pt x="291" y="174"/>
                    <a:pt x="383" y="299"/>
                    <a:pt x="518" y="309"/>
                  </a:cubicBezTo>
                  <a:cubicBezTo>
                    <a:pt x="518" y="309"/>
                    <a:pt x="530" y="0"/>
                    <a:pt x="265" y="42"/>
                  </a:cubicBezTo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8" name="Freeform 79">
              <a:extLst>
                <a:ext uri="{FF2B5EF4-FFF2-40B4-BE49-F238E27FC236}">
                  <a16:creationId xmlns:a16="http://schemas.microsoft.com/office/drawing/2014/main" id="{5210C943-8621-49A5-B5FE-FF48161E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" y="1414462"/>
              <a:ext cx="149225" cy="241300"/>
            </a:xfrm>
            <a:custGeom>
              <a:avLst/>
              <a:gdLst>
                <a:gd name="T0" fmla="*/ 6 w 72"/>
                <a:gd name="T1" fmla="*/ 0 h 117"/>
                <a:gd name="T2" fmla="*/ 72 w 72"/>
                <a:gd name="T3" fmla="*/ 117 h 117"/>
                <a:gd name="T4" fmla="*/ 31 w 72"/>
                <a:gd name="T5" fmla="*/ 17 h 117"/>
                <a:gd name="T6" fmla="*/ 6 w 72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17">
                  <a:moveTo>
                    <a:pt x="6" y="0"/>
                  </a:moveTo>
                  <a:cubicBezTo>
                    <a:pt x="6" y="0"/>
                    <a:pt x="0" y="72"/>
                    <a:pt x="72" y="117"/>
                  </a:cubicBezTo>
                  <a:cubicBezTo>
                    <a:pt x="72" y="117"/>
                    <a:pt x="28" y="71"/>
                    <a:pt x="31" y="1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9" name="Freeform 80">
              <a:extLst>
                <a:ext uri="{FF2B5EF4-FFF2-40B4-BE49-F238E27FC236}">
                  <a16:creationId xmlns:a16="http://schemas.microsoft.com/office/drawing/2014/main" id="{817B2421-8D76-4782-B7EA-02C68628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1176337"/>
              <a:ext cx="125413" cy="144463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27 h 70"/>
                <a:gd name="T4" fmla="*/ 0 w 61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cubicBezTo>
                    <a:pt x="0" y="70"/>
                    <a:pt x="8" y="0"/>
                    <a:pt x="61" y="27"/>
                  </a:cubicBezTo>
                  <a:cubicBezTo>
                    <a:pt x="61" y="27"/>
                    <a:pt x="21" y="27"/>
                    <a:pt x="0" y="70"/>
                  </a:cubicBezTo>
                  <a:close/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0" name="Freeform 81">
              <a:extLst>
                <a:ext uri="{FF2B5EF4-FFF2-40B4-BE49-F238E27FC236}">
                  <a16:creationId xmlns:a16="http://schemas.microsoft.com/office/drawing/2014/main" id="{8A329E7A-ABE2-4AAA-A532-F6FC32C8C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7" y="1223962"/>
              <a:ext cx="117475" cy="103188"/>
            </a:xfrm>
            <a:custGeom>
              <a:avLst/>
              <a:gdLst>
                <a:gd name="T0" fmla="*/ 51 w 57"/>
                <a:gd name="T1" fmla="*/ 50 h 50"/>
                <a:gd name="T2" fmla="*/ 0 w 57"/>
                <a:gd name="T3" fmla="*/ 7 h 50"/>
                <a:gd name="T4" fmla="*/ 51 w 57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0">
                  <a:moveTo>
                    <a:pt x="51" y="50"/>
                  </a:moveTo>
                  <a:cubicBezTo>
                    <a:pt x="51" y="50"/>
                    <a:pt x="57" y="0"/>
                    <a:pt x="0" y="7"/>
                  </a:cubicBezTo>
                  <a:cubicBezTo>
                    <a:pt x="0" y="7"/>
                    <a:pt x="39" y="16"/>
                    <a:pt x="51" y="50"/>
                  </a:cubicBezTo>
                  <a:close/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1" name="Freeform 82">
              <a:extLst>
                <a:ext uri="{FF2B5EF4-FFF2-40B4-BE49-F238E27FC236}">
                  <a16:creationId xmlns:a16="http://schemas.microsoft.com/office/drawing/2014/main" id="{C8E31A50-BC41-4FF5-99A2-50243AE0B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" y="1709737"/>
              <a:ext cx="144463" cy="49213"/>
            </a:xfrm>
            <a:custGeom>
              <a:avLst/>
              <a:gdLst>
                <a:gd name="T0" fmla="*/ 35 w 70"/>
                <a:gd name="T1" fmla="*/ 0 h 24"/>
                <a:gd name="T2" fmla="*/ 25 w 70"/>
                <a:gd name="T3" fmla="*/ 1 h 24"/>
                <a:gd name="T4" fmla="*/ 4 w 70"/>
                <a:gd name="T5" fmla="*/ 16 h 24"/>
                <a:gd name="T6" fmla="*/ 0 w 70"/>
                <a:gd name="T7" fmla="*/ 24 h 24"/>
                <a:gd name="T8" fmla="*/ 35 w 70"/>
                <a:gd name="T9" fmla="*/ 10 h 24"/>
                <a:gd name="T10" fmla="*/ 70 w 70"/>
                <a:gd name="T11" fmla="*/ 24 h 24"/>
                <a:gd name="T12" fmla="*/ 35 w 7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31" y="0"/>
                    <a:pt x="28" y="0"/>
                    <a:pt x="25" y="1"/>
                  </a:cubicBezTo>
                  <a:cubicBezTo>
                    <a:pt x="18" y="6"/>
                    <a:pt x="11" y="11"/>
                    <a:pt x="4" y="16"/>
                  </a:cubicBezTo>
                  <a:cubicBezTo>
                    <a:pt x="2" y="18"/>
                    <a:pt x="1" y="21"/>
                    <a:pt x="0" y="24"/>
                  </a:cubicBezTo>
                  <a:cubicBezTo>
                    <a:pt x="8" y="16"/>
                    <a:pt x="21" y="10"/>
                    <a:pt x="35" y="10"/>
                  </a:cubicBezTo>
                  <a:cubicBezTo>
                    <a:pt x="49" y="10"/>
                    <a:pt x="62" y="16"/>
                    <a:pt x="70" y="24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EFA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2" name="Freeform 83">
              <a:extLst>
                <a:ext uri="{FF2B5EF4-FFF2-40B4-BE49-F238E27FC236}">
                  <a16:creationId xmlns:a16="http://schemas.microsoft.com/office/drawing/2014/main" id="{18723E52-AD64-4DE3-BFCF-20AF90D8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1711325"/>
              <a:ext cx="42863" cy="31750"/>
            </a:xfrm>
            <a:custGeom>
              <a:avLst/>
              <a:gdLst>
                <a:gd name="T0" fmla="*/ 21 w 21"/>
                <a:gd name="T1" fmla="*/ 0 h 15"/>
                <a:gd name="T2" fmla="*/ 0 w 21"/>
                <a:gd name="T3" fmla="*/ 15 h 15"/>
                <a:gd name="T4" fmla="*/ 21 w 21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21" y="0"/>
                  </a:moveTo>
                  <a:cubicBezTo>
                    <a:pt x="12" y="3"/>
                    <a:pt x="4" y="8"/>
                    <a:pt x="0" y="15"/>
                  </a:cubicBezTo>
                  <a:cubicBezTo>
                    <a:pt x="7" y="10"/>
                    <a:pt x="14" y="5"/>
                    <a:pt x="21" y="0"/>
                  </a:cubicBezTo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3" name="Freeform 84">
              <a:extLst>
                <a:ext uri="{FF2B5EF4-FFF2-40B4-BE49-F238E27FC236}">
                  <a16:creationId xmlns:a16="http://schemas.microsoft.com/office/drawing/2014/main" id="{08AF55F6-7CB8-42A9-9243-34D55AD4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" y="1709737"/>
              <a:ext cx="144463" cy="49213"/>
            </a:xfrm>
            <a:custGeom>
              <a:avLst/>
              <a:gdLst>
                <a:gd name="T0" fmla="*/ 35 w 70"/>
                <a:gd name="T1" fmla="*/ 0 h 24"/>
                <a:gd name="T2" fmla="*/ 0 w 70"/>
                <a:gd name="T3" fmla="*/ 24 h 24"/>
                <a:gd name="T4" fmla="*/ 35 w 70"/>
                <a:gd name="T5" fmla="*/ 10 h 24"/>
                <a:gd name="T6" fmla="*/ 70 w 70"/>
                <a:gd name="T7" fmla="*/ 24 h 24"/>
                <a:gd name="T8" fmla="*/ 66 w 70"/>
                <a:gd name="T9" fmla="*/ 16 h 24"/>
                <a:gd name="T10" fmla="*/ 45 w 70"/>
                <a:gd name="T11" fmla="*/ 1 h 24"/>
                <a:gd name="T12" fmla="*/ 35 w 7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18" y="0"/>
                    <a:pt x="4" y="10"/>
                    <a:pt x="0" y="24"/>
                  </a:cubicBezTo>
                  <a:cubicBezTo>
                    <a:pt x="8" y="16"/>
                    <a:pt x="20" y="10"/>
                    <a:pt x="35" y="10"/>
                  </a:cubicBezTo>
                  <a:cubicBezTo>
                    <a:pt x="49" y="10"/>
                    <a:pt x="62" y="16"/>
                    <a:pt x="70" y="24"/>
                  </a:cubicBezTo>
                  <a:cubicBezTo>
                    <a:pt x="69" y="21"/>
                    <a:pt x="68" y="18"/>
                    <a:pt x="66" y="16"/>
                  </a:cubicBezTo>
                  <a:cubicBezTo>
                    <a:pt x="59" y="11"/>
                    <a:pt x="52" y="6"/>
                    <a:pt x="45" y="1"/>
                  </a:cubicBezTo>
                  <a:cubicBezTo>
                    <a:pt x="42" y="0"/>
                    <a:pt x="38" y="0"/>
                    <a:pt x="35" y="0"/>
                  </a:cubicBezTo>
                </a:path>
              </a:pathLst>
            </a:custGeom>
            <a:solidFill>
              <a:srgbClr val="EFA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4" name="Freeform 85">
              <a:extLst>
                <a:ext uri="{FF2B5EF4-FFF2-40B4-BE49-F238E27FC236}">
                  <a16:creationId xmlns:a16="http://schemas.microsoft.com/office/drawing/2014/main" id="{CA4BE690-FE20-4BDB-AE53-1608E372A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7" y="1711325"/>
              <a:ext cx="42863" cy="31750"/>
            </a:xfrm>
            <a:custGeom>
              <a:avLst/>
              <a:gdLst>
                <a:gd name="T0" fmla="*/ 0 w 21"/>
                <a:gd name="T1" fmla="*/ 0 h 15"/>
                <a:gd name="T2" fmla="*/ 21 w 21"/>
                <a:gd name="T3" fmla="*/ 15 h 15"/>
                <a:gd name="T4" fmla="*/ 0 w 21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7" y="5"/>
                    <a:pt x="14" y="10"/>
                    <a:pt x="21" y="15"/>
                  </a:cubicBezTo>
                  <a:cubicBezTo>
                    <a:pt x="17" y="8"/>
                    <a:pt x="9" y="3"/>
                    <a:pt x="0" y="0"/>
                  </a:cubicBezTo>
                </a:path>
              </a:pathLst>
            </a:custGeom>
            <a:solidFill>
              <a:srgbClr val="C74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5" name="Freeform 86">
              <a:extLst>
                <a:ext uri="{FF2B5EF4-FFF2-40B4-BE49-F238E27FC236}">
                  <a16:creationId xmlns:a16="http://schemas.microsoft.com/office/drawing/2014/main" id="{59FDA1DF-7165-45B8-8F62-5D5114CD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" y="2595562"/>
              <a:ext cx="215900" cy="204788"/>
            </a:xfrm>
            <a:custGeom>
              <a:avLst/>
              <a:gdLst>
                <a:gd name="T0" fmla="*/ 0 w 104"/>
                <a:gd name="T1" fmla="*/ 0 h 99"/>
                <a:gd name="T2" fmla="*/ 0 w 104"/>
                <a:gd name="T3" fmla="*/ 46 h 99"/>
                <a:gd name="T4" fmla="*/ 52 w 104"/>
                <a:gd name="T5" fmla="*/ 99 h 99"/>
                <a:gd name="T6" fmla="*/ 104 w 104"/>
                <a:gd name="T7" fmla="*/ 46 h 99"/>
                <a:gd name="T8" fmla="*/ 104 w 104"/>
                <a:gd name="T9" fmla="*/ 0 h 99"/>
                <a:gd name="T10" fmla="*/ 0 w 104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99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75"/>
                    <a:pt x="23" y="99"/>
                    <a:pt x="52" y="99"/>
                  </a:cubicBezTo>
                  <a:cubicBezTo>
                    <a:pt x="81" y="99"/>
                    <a:pt x="104" y="75"/>
                    <a:pt x="104" y="46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9" name="组合 3058">
            <a:extLst>
              <a:ext uri="{FF2B5EF4-FFF2-40B4-BE49-F238E27FC236}">
                <a16:creationId xmlns:a16="http://schemas.microsoft.com/office/drawing/2014/main" id="{443EA10B-FD2F-43B9-A196-F1782252E0C5}"/>
              </a:ext>
            </a:extLst>
          </p:cNvPr>
          <p:cNvGrpSpPr/>
          <p:nvPr/>
        </p:nvGrpSpPr>
        <p:grpSpPr>
          <a:xfrm>
            <a:off x="207962" y="3860800"/>
            <a:ext cx="1381125" cy="2755900"/>
            <a:chOff x="207962" y="3860800"/>
            <a:chExt cx="1381125" cy="2755900"/>
          </a:xfrm>
        </p:grpSpPr>
        <p:sp>
          <p:nvSpPr>
            <p:cNvPr id="2936" name="Freeform 87">
              <a:extLst>
                <a:ext uri="{FF2B5EF4-FFF2-40B4-BE49-F238E27FC236}">
                  <a16:creationId xmlns:a16="http://schemas.microsoft.com/office/drawing/2014/main" id="{0C57798C-F4B2-4C96-A409-1679ADFD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" y="5195887"/>
              <a:ext cx="158750" cy="727075"/>
            </a:xfrm>
            <a:custGeom>
              <a:avLst/>
              <a:gdLst>
                <a:gd name="T0" fmla="*/ 41 w 77"/>
                <a:gd name="T1" fmla="*/ 277 h 352"/>
                <a:gd name="T2" fmla="*/ 77 w 77"/>
                <a:gd name="T3" fmla="*/ 17 h 352"/>
                <a:gd name="T4" fmla="*/ 18 w 77"/>
                <a:gd name="T5" fmla="*/ 0 h 352"/>
                <a:gd name="T6" fmla="*/ 4 w 77"/>
                <a:gd name="T7" fmla="*/ 257 h 352"/>
                <a:gd name="T8" fmla="*/ 3 w 77"/>
                <a:gd name="T9" fmla="*/ 280 h 352"/>
                <a:gd name="T10" fmla="*/ 1 w 77"/>
                <a:gd name="T11" fmla="*/ 314 h 352"/>
                <a:gd name="T12" fmla="*/ 36 w 77"/>
                <a:gd name="T13" fmla="*/ 352 h 352"/>
                <a:gd name="T14" fmla="*/ 39 w 77"/>
                <a:gd name="T15" fmla="*/ 298 h 352"/>
                <a:gd name="T16" fmla="*/ 40 w 77"/>
                <a:gd name="T17" fmla="*/ 298 h 352"/>
                <a:gd name="T18" fmla="*/ 59 w 77"/>
                <a:gd name="T19" fmla="*/ 289 h 352"/>
                <a:gd name="T20" fmla="*/ 41 w 77"/>
                <a:gd name="T2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52">
                  <a:moveTo>
                    <a:pt x="41" y="27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0" y="334"/>
                    <a:pt x="16" y="351"/>
                    <a:pt x="36" y="352"/>
                  </a:cubicBezTo>
                  <a:cubicBezTo>
                    <a:pt x="39" y="298"/>
                    <a:pt x="39" y="298"/>
                    <a:pt x="39" y="298"/>
                  </a:cubicBezTo>
                  <a:cubicBezTo>
                    <a:pt x="40" y="298"/>
                    <a:pt x="40" y="298"/>
                    <a:pt x="40" y="298"/>
                  </a:cubicBezTo>
                  <a:cubicBezTo>
                    <a:pt x="50" y="299"/>
                    <a:pt x="59" y="294"/>
                    <a:pt x="59" y="289"/>
                  </a:cubicBezTo>
                  <a:cubicBezTo>
                    <a:pt x="59" y="283"/>
                    <a:pt x="51" y="278"/>
                    <a:pt x="41" y="277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7" name="Freeform 88">
              <a:extLst>
                <a:ext uri="{FF2B5EF4-FFF2-40B4-BE49-F238E27FC236}">
                  <a16:creationId xmlns:a16="http://schemas.microsoft.com/office/drawing/2014/main" id="{65E1A41E-044C-41E9-A590-48FB3F0E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" y="5102225"/>
              <a:ext cx="228600" cy="271463"/>
            </a:xfrm>
            <a:custGeom>
              <a:avLst/>
              <a:gdLst>
                <a:gd name="T0" fmla="*/ 70 w 110"/>
                <a:gd name="T1" fmla="*/ 0 h 131"/>
                <a:gd name="T2" fmla="*/ 0 w 110"/>
                <a:gd name="T3" fmla="*/ 66 h 131"/>
                <a:gd name="T4" fmla="*/ 0 w 110"/>
                <a:gd name="T5" fmla="*/ 95 h 131"/>
                <a:gd name="T6" fmla="*/ 110 w 110"/>
                <a:gd name="T7" fmla="*/ 131 h 131"/>
                <a:gd name="T8" fmla="*/ 110 w 110"/>
                <a:gd name="T9" fmla="*/ 90 h 131"/>
                <a:gd name="T10" fmla="*/ 110 w 110"/>
                <a:gd name="T11" fmla="*/ 66 h 131"/>
                <a:gd name="T12" fmla="*/ 110 w 110"/>
                <a:gd name="T13" fmla="*/ 0 h 131"/>
                <a:gd name="T14" fmla="*/ 70 w 110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31">
                  <a:moveTo>
                    <a:pt x="70" y="0"/>
                  </a:moveTo>
                  <a:cubicBezTo>
                    <a:pt x="32" y="0"/>
                    <a:pt x="2" y="29"/>
                    <a:pt x="0" y="6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B5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8" name="Freeform 89">
              <a:extLst>
                <a:ext uri="{FF2B5EF4-FFF2-40B4-BE49-F238E27FC236}">
                  <a16:creationId xmlns:a16="http://schemas.microsoft.com/office/drawing/2014/main" id="{B34C951A-625E-4946-8010-B5506B9B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" y="5195887"/>
              <a:ext cx="157163" cy="727075"/>
            </a:xfrm>
            <a:custGeom>
              <a:avLst/>
              <a:gdLst>
                <a:gd name="T0" fmla="*/ 36 w 76"/>
                <a:gd name="T1" fmla="*/ 277 h 352"/>
                <a:gd name="T2" fmla="*/ 0 w 76"/>
                <a:gd name="T3" fmla="*/ 17 h 352"/>
                <a:gd name="T4" fmla="*/ 59 w 76"/>
                <a:gd name="T5" fmla="*/ 0 h 352"/>
                <a:gd name="T6" fmla="*/ 72 w 76"/>
                <a:gd name="T7" fmla="*/ 257 h 352"/>
                <a:gd name="T8" fmla="*/ 74 w 76"/>
                <a:gd name="T9" fmla="*/ 280 h 352"/>
                <a:gd name="T10" fmla="*/ 75 w 76"/>
                <a:gd name="T11" fmla="*/ 314 h 352"/>
                <a:gd name="T12" fmla="*/ 41 w 76"/>
                <a:gd name="T13" fmla="*/ 352 h 352"/>
                <a:gd name="T14" fmla="*/ 38 w 76"/>
                <a:gd name="T15" fmla="*/ 298 h 352"/>
                <a:gd name="T16" fmla="*/ 37 w 76"/>
                <a:gd name="T17" fmla="*/ 298 h 352"/>
                <a:gd name="T18" fmla="*/ 18 w 76"/>
                <a:gd name="T19" fmla="*/ 289 h 352"/>
                <a:gd name="T20" fmla="*/ 36 w 76"/>
                <a:gd name="T2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352">
                  <a:moveTo>
                    <a:pt x="36" y="27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2" y="257"/>
                    <a:pt x="72" y="257"/>
                    <a:pt x="72" y="257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6" y="334"/>
                    <a:pt x="61" y="351"/>
                    <a:pt x="41" y="352"/>
                  </a:cubicBezTo>
                  <a:cubicBezTo>
                    <a:pt x="38" y="298"/>
                    <a:pt x="38" y="298"/>
                    <a:pt x="38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7" y="299"/>
                    <a:pt x="18" y="294"/>
                    <a:pt x="18" y="289"/>
                  </a:cubicBezTo>
                  <a:cubicBezTo>
                    <a:pt x="17" y="283"/>
                    <a:pt x="25" y="278"/>
                    <a:pt x="36" y="277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9" name="Freeform 90">
              <a:extLst>
                <a:ext uri="{FF2B5EF4-FFF2-40B4-BE49-F238E27FC236}">
                  <a16:creationId xmlns:a16="http://schemas.microsoft.com/office/drawing/2014/main" id="{5FCD7415-C990-4C8E-A876-60047E3A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7" y="5102225"/>
              <a:ext cx="223838" cy="271463"/>
            </a:xfrm>
            <a:custGeom>
              <a:avLst/>
              <a:gdLst>
                <a:gd name="T0" fmla="*/ 40 w 109"/>
                <a:gd name="T1" fmla="*/ 0 h 131"/>
                <a:gd name="T2" fmla="*/ 109 w 109"/>
                <a:gd name="T3" fmla="*/ 66 h 131"/>
                <a:gd name="T4" fmla="*/ 109 w 109"/>
                <a:gd name="T5" fmla="*/ 95 h 131"/>
                <a:gd name="T6" fmla="*/ 0 w 109"/>
                <a:gd name="T7" fmla="*/ 131 h 131"/>
                <a:gd name="T8" fmla="*/ 0 w 109"/>
                <a:gd name="T9" fmla="*/ 90 h 131"/>
                <a:gd name="T10" fmla="*/ 0 w 109"/>
                <a:gd name="T11" fmla="*/ 66 h 131"/>
                <a:gd name="T12" fmla="*/ 0 w 109"/>
                <a:gd name="T13" fmla="*/ 0 h 131"/>
                <a:gd name="T14" fmla="*/ 40 w 109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cubicBezTo>
                    <a:pt x="77" y="0"/>
                    <a:pt x="108" y="29"/>
                    <a:pt x="109" y="6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B5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0" name="Rectangle 91">
              <a:extLst>
                <a:ext uri="{FF2B5EF4-FFF2-40B4-BE49-F238E27FC236}">
                  <a16:creationId xmlns:a16="http://schemas.microsoft.com/office/drawing/2014/main" id="{8F1097E1-5382-476B-ADA2-970379968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12" y="6088062"/>
              <a:ext cx="169863" cy="34925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1" name="Freeform 92">
              <a:extLst>
                <a:ext uri="{FF2B5EF4-FFF2-40B4-BE49-F238E27FC236}">
                  <a16:creationId xmlns:a16="http://schemas.microsoft.com/office/drawing/2014/main" id="{39DDD66F-EF08-47A8-BC17-C598475E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" y="6410325"/>
              <a:ext cx="206375" cy="147638"/>
            </a:xfrm>
            <a:custGeom>
              <a:avLst/>
              <a:gdLst>
                <a:gd name="T0" fmla="*/ 100 w 100"/>
                <a:gd name="T1" fmla="*/ 56 h 71"/>
                <a:gd name="T2" fmla="*/ 85 w 100"/>
                <a:gd name="T3" fmla="*/ 71 h 71"/>
                <a:gd name="T4" fmla="*/ 15 w 100"/>
                <a:gd name="T5" fmla="*/ 71 h 71"/>
                <a:gd name="T6" fmla="*/ 0 w 100"/>
                <a:gd name="T7" fmla="*/ 56 h 71"/>
                <a:gd name="T8" fmla="*/ 0 w 100"/>
                <a:gd name="T9" fmla="*/ 15 h 71"/>
                <a:gd name="T10" fmla="*/ 15 w 100"/>
                <a:gd name="T11" fmla="*/ 0 h 71"/>
                <a:gd name="T12" fmla="*/ 85 w 100"/>
                <a:gd name="T13" fmla="*/ 0 h 71"/>
                <a:gd name="T14" fmla="*/ 100 w 100"/>
                <a:gd name="T15" fmla="*/ 15 h 71"/>
                <a:gd name="T16" fmla="*/ 100 w 100"/>
                <a:gd name="T1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71">
                  <a:moveTo>
                    <a:pt x="100" y="56"/>
                  </a:moveTo>
                  <a:cubicBezTo>
                    <a:pt x="100" y="64"/>
                    <a:pt x="93" y="71"/>
                    <a:pt x="8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7" y="71"/>
                    <a:pt x="0" y="64"/>
                    <a:pt x="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7"/>
                    <a:pt x="100" y="15"/>
                  </a:cubicBezTo>
                  <a:lnTo>
                    <a:pt x="100" y="56"/>
                  </a:lnTo>
                  <a:close/>
                </a:path>
              </a:pathLst>
            </a:custGeom>
            <a:solidFill>
              <a:srgbClr val="EB5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2" name="Freeform 93">
              <a:extLst>
                <a:ext uri="{FF2B5EF4-FFF2-40B4-BE49-F238E27FC236}">
                  <a16:creationId xmlns:a16="http://schemas.microsoft.com/office/drawing/2014/main" id="{59158F4D-4172-453F-9179-12FD35BA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" y="6445250"/>
              <a:ext cx="285750" cy="142875"/>
            </a:xfrm>
            <a:custGeom>
              <a:avLst/>
              <a:gdLst>
                <a:gd name="T0" fmla="*/ 69 w 138"/>
                <a:gd name="T1" fmla="*/ 0 h 69"/>
                <a:gd name="T2" fmla="*/ 0 w 138"/>
                <a:gd name="T3" fmla="*/ 69 h 69"/>
                <a:gd name="T4" fmla="*/ 138 w 138"/>
                <a:gd name="T5" fmla="*/ 69 h 69"/>
                <a:gd name="T6" fmla="*/ 69 w 13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69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</a:path>
              </a:pathLst>
            </a:custGeom>
            <a:solidFill>
              <a:srgbClr val="73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3" name="Freeform 94">
              <a:extLst>
                <a:ext uri="{FF2B5EF4-FFF2-40B4-BE49-F238E27FC236}">
                  <a16:creationId xmlns:a16="http://schemas.microsoft.com/office/drawing/2014/main" id="{4CEB5FD5-0502-49DC-B7F6-1DEFBF954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" y="6557962"/>
              <a:ext cx="298450" cy="58738"/>
            </a:xfrm>
            <a:custGeom>
              <a:avLst/>
              <a:gdLst>
                <a:gd name="T0" fmla="*/ 144 w 144"/>
                <a:gd name="T1" fmla="*/ 22 h 29"/>
                <a:gd name="T2" fmla="*/ 137 w 144"/>
                <a:gd name="T3" fmla="*/ 29 h 29"/>
                <a:gd name="T4" fmla="*/ 7 w 144"/>
                <a:gd name="T5" fmla="*/ 29 h 29"/>
                <a:gd name="T6" fmla="*/ 0 w 144"/>
                <a:gd name="T7" fmla="*/ 22 h 29"/>
                <a:gd name="T8" fmla="*/ 0 w 144"/>
                <a:gd name="T9" fmla="*/ 7 h 29"/>
                <a:gd name="T10" fmla="*/ 7 w 144"/>
                <a:gd name="T11" fmla="*/ 0 h 29"/>
                <a:gd name="T12" fmla="*/ 137 w 144"/>
                <a:gd name="T13" fmla="*/ 0 h 29"/>
                <a:gd name="T14" fmla="*/ 144 w 144"/>
                <a:gd name="T15" fmla="*/ 7 h 29"/>
                <a:gd name="T16" fmla="*/ 144 w 144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44" y="22"/>
                  </a:moveTo>
                  <a:cubicBezTo>
                    <a:pt x="144" y="26"/>
                    <a:pt x="140" y="29"/>
                    <a:pt x="13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6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4" y="3"/>
                    <a:pt x="144" y="7"/>
                  </a:cubicBezTo>
                  <a:lnTo>
                    <a:pt x="144" y="22"/>
                  </a:lnTo>
                  <a:close/>
                </a:path>
              </a:pathLst>
            </a:custGeom>
            <a:solidFill>
              <a:srgbClr val="42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2" name="Rectangle 95">
              <a:extLst>
                <a:ext uri="{FF2B5EF4-FFF2-40B4-BE49-F238E27FC236}">
                  <a16:creationId xmlns:a16="http://schemas.microsoft.com/office/drawing/2014/main" id="{25AF7B0E-21B6-49D0-9169-9FB11110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2" y="6088062"/>
              <a:ext cx="169863" cy="34925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4" name="Freeform 96">
              <a:extLst>
                <a:ext uri="{FF2B5EF4-FFF2-40B4-BE49-F238E27FC236}">
                  <a16:creationId xmlns:a16="http://schemas.microsoft.com/office/drawing/2014/main" id="{C2B2DCC1-DA9B-4EEA-9D6B-62D1814BE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" y="6410325"/>
              <a:ext cx="206375" cy="147638"/>
            </a:xfrm>
            <a:custGeom>
              <a:avLst/>
              <a:gdLst>
                <a:gd name="T0" fmla="*/ 100 w 100"/>
                <a:gd name="T1" fmla="*/ 56 h 71"/>
                <a:gd name="T2" fmla="*/ 85 w 100"/>
                <a:gd name="T3" fmla="*/ 71 h 71"/>
                <a:gd name="T4" fmla="*/ 15 w 100"/>
                <a:gd name="T5" fmla="*/ 71 h 71"/>
                <a:gd name="T6" fmla="*/ 0 w 100"/>
                <a:gd name="T7" fmla="*/ 56 h 71"/>
                <a:gd name="T8" fmla="*/ 0 w 100"/>
                <a:gd name="T9" fmla="*/ 15 h 71"/>
                <a:gd name="T10" fmla="*/ 15 w 100"/>
                <a:gd name="T11" fmla="*/ 0 h 71"/>
                <a:gd name="T12" fmla="*/ 85 w 100"/>
                <a:gd name="T13" fmla="*/ 0 h 71"/>
                <a:gd name="T14" fmla="*/ 100 w 100"/>
                <a:gd name="T15" fmla="*/ 15 h 71"/>
                <a:gd name="T16" fmla="*/ 100 w 100"/>
                <a:gd name="T1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71">
                  <a:moveTo>
                    <a:pt x="100" y="56"/>
                  </a:moveTo>
                  <a:cubicBezTo>
                    <a:pt x="100" y="64"/>
                    <a:pt x="93" y="71"/>
                    <a:pt x="8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7" y="71"/>
                    <a:pt x="0" y="64"/>
                    <a:pt x="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7"/>
                    <a:pt x="100" y="15"/>
                  </a:cubicBezTo>
                  <a:lnTo>
                    <a:pt x="100" y="56"/>
                  </a:lnTo>
                  <a:close/>
                </a:path>
              </a:pathLst>
            </a:custGeom>
            <a:solidFill>
              <a:srgbClr val="EB5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5" name="Freeform 97">
              <a:extLst>
                <a:ext uri="{FF2B5EF4-FFF2-40B4-BE49-F238E27FC236}">
                  <a16:creationId xmlns:a16="http://schemas.microsoft.com/office/drawing/2014/main" id="{F5B89BD1-4FE8-47FF-BF33-8FF84D62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" y="6445250"/>
              <a:ext cx="284163" cy="142875"/>
            </a:xfrm>
            <a:custGeom>
              <a:avLst/>
              <a:gdLst>
                <a:gd name="T0" fmla="*/ 69 w 138"/>
                <a:gd name="T1" fmla="*/ 0 h 69"/>
                <a:gd name="T2" fmla="*/ 0 w 138"/>
                <a:gd name="T3" fmla="*/ 69 h 69"/>
                <a:gd name="T4" fmla="*/ 138 w 138"/>
                <a:gd name="T5" fmla="*/ 69 h 69"/>
                <a:gd name="T6" fmla="*/ 69 w 13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69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</a:path>
              </a:pathLst>
            </a:custGeom>
            <a:solidFill>
              <a:srgbClr val="73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6" name="Freeform 98">
              <a:extLst>
                <a:ext uri="{FF2B5EF4-FFF2-40B4-BE49-F238E27FC236}">
                  <a16:creationId xmlns:a16="http://schemas.microsoft.com/office/drawing/2014/main" id="{8421C3EB-B887-4AE0-80E9-D771C155F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2" y="6557962"/>
              <a:ext cx="296863" cy="58738"/>
            </a:xfrm>
            <a:custGeom>
              <a:avLst/>
              <a:gdLst>
                <a:gd name="T0" fmla="*/ 144 w 144"/>
                <a:gd name="T1" fmla="*/ 22 h 29"/>
                <a:gd name="T2" fmla="*/ 137 w 144"/>
                <a:gd name="T3" fmla="*/ 29 h 29"/>
                <a:gd name="T4" fmla="*/ 7 w 144"/>
                <a:gd name="T5" fmla="*/ 29 h 29"/>
                <a:gd name="T6" fmla="*/ 0 w 144"/>
                <a:gd name="T7" fmla="*/ 22 h 29"/>
                <a:gd name="T8" fmla="*/ 0 w 144"/>
                <a:gd name="T9" fmla="*/ 7 h 29"/>
                <a:gd name="T10" fmla="*/ 7 w 144"/>
                <a:gd name="T11" fmla="*/ 0 h 29"/>
                <a:gd name="T12" fmla="*/ 137 w 144"/>
                <a:gd name="T13" fmla="*/ 0 h 29"/>
                <a:gd name="T14" fmla="*/ 144 w 144"/>
                <a:gd name="T15" fmla="*/ 7 h 29"/>
                <a:gd name="T16" fmla="*/ 144 w 144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44" y="22"/>
                  </a:moveTo>
                  <a:cubicBezTo>
                    <a:pt x="144" y="26"/>
                    <a:pt x="141" y="29"/>
                    <a:pt x="13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6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22"/>
                  </a:lnTo>
                  <a:close/>
                </a:path>
              </a:pathLst>
            </a:custGeom>
            <a:solidFill>
              <a:srgbClr val="42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7" name="Freeform 99">
              <a:extLst>
                <a:ext uri="{FF2B5EF4-FFF2-40B4-BE49-F238E27FC236}">
                  <a16:creationId xmlns:a16="http://schemas.microsoft.com/office/drawing/2014/main" id="{4C723C48-00B5-48E0-9943-26B2A15A7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" y="5770562"/>
              <a:ext cx="671513" cy="544513"/>
            </a:xfrm>
            <a:custGeom>
              <a:avLst/>
              <a:gdLst>
                <a:gd name="T0" fmla="*/ 0 w 325"/>
                <a:gd name="T1" fmla="*/ 0 h 264"/>
                <a:gd name="T2" fmla="*/ 0 w 325"/>
                <a:gd name="T3" fmla="*/ 264 h 264"/>
                <a:gd name="T4" fmla="*/ 141 w 325"/>
                <a:gd name="T5" fmla="*/ 264 h 264"/>
                <a:gd name="T6" fmla="*/ 141 w 325"/>
                <a:gd name="T7" fmla="*/ 136 h 264"/>
                <a:gd name="T8" fmla="*/ 162 w 325"/>
                <a:gd name="T9" fmla="*/ 114 h 264"/>
                <a:gd name="T10" fmla="*/ 184 w 325"/>
                <a:gd name="T11" fmla="*/ 136 h 264"/>
                <a:gd name="T12" fmla="*/ 184 w 325"/>
                <a:gd name="T13" fmla="*/ 264 h 264"/>
                <a:gd name="T14" fmla="*/ 325 w 325"/>
                <a:gd name="T15" fmla="*/ 264 h 264"/>
                <a:gd name="T16" fmla="*/ 325 w 325"/>
                <a:gd name="T17" fmla="*/ 0 h 264"/>
                <a:gd name="T18" fmla="*/ 0 w 325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264">
                  <a:moveTo>
                    <a:pt x="0" y="0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24"/>
                    <a:pt x="150" y="114"/>
                    <a:pt x="162" y="114"/>
                  </a:cubicBezTo>
                  <a:cubicBezTo>
                    <a:pt x="174" y="114"/>
                    <a:pt x="184" y="124"/>
                    <a:pt x="184" y="136"/>
                  </a:cubicBezTo>
                  <a:cubicBezTo>
                    <a:pt x="184" y="264"/>
                    <a:pt x="184" y="264"/>
                    <a:pt x="184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CB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8" name="Rectangle 100">
              <a:extLst>
                <a:ext uri="{FF2B5EF4-FFF2-40B4-BE49-F238E27FC236}">
                  <a16:creationId xmlns:a16="http://schemas.microsoft.com/office/drawing/2014/main" id="{9969BF90-D5C5-443C-A7B4-3F7A2EAAB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102225"/>
              <a:ext cx="671513" cy="668338"/>
            </a:xfrm>
            <a:prstGeom prst="rect">
              <a:avLst/>
            </a:prstGeom>
            <a:solidFill>
              <a:srgbClr val="FF6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9" name="Rectangle 101">
              <a:extLst>
                <a:ext uri="{FF2B5EF4-FFF2-40B4-BE49-F238E27FC236}">
                  <a16:creationId xmlns:a16="http://schemas.microsoft.com/office/drawing/2014/main" id="{22C6E74A-3A53-4F96-A89F-A49EE5EAC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102225"/>
              <a:ext cx="671513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0" name="Rectangle 102">
              <a:extLst>
                <a:ext uri="{FF2B5EF4-FFF2-40B4-BE49-F238E27FC236}">
                  <a16:creationId xmlns:a16="http://schemas.microsoft.com/office/drawing/2014/main" id="{764E1226-4DD7-4D1C-A7A7-EE36D825F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2" y="5011737"/>
              <a:ext cx="176213" cy="160338"/>
            </a:xfrm>
            <a:prstGeom prst="rect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1" name="Oval 103">
              <a:extLst>
                <a:ext uri="{FF2B5EF4-FFF2-40B4-BE49-F238E27FC236}">
                  <a16:creationId xmlns:a16="http://schemas.microsoft.com/office/drawing/2014/main" id="{A87161A9-EDD2-43F1-8223-310F7AFD9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" y="4540250"/>
              <a:ext cx="246063" cy="277813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2" name="Oval 104">
              <a:extLst>
                <a:ext uri="{FF2B5EF4-FFF2-40B4-BE49-F238E27FC236}">
                  <a16:creationId xmlns:a16="http://schemas.microsoft.com/office/drawing/2014/main" id="{1955A8C9-0313-4C87-A094-873C0F5DF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012" y="4540250"/>
              <a:ext cx="244475" cy="277813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3" name="Freeform 105">
              <a:extLst>
                <a:ext uri="{FF2B5EF4-FFF2-40B4-BE49-F238E27FC236}">
                  <a16:creationId xmlns:a16="http://schemas.microsoft.com/office/drawing/2014/main" id="{396F89D4-7758-4CA4-BB71-DCB55995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3837"/>
              <a:ext cx="1123950" cy="795338"/>
            </a:xfrm>
            <a:custGeom>
              <a:avLst/>
              <a:gdLst>
                <a:gd name="T0" fmla="*/ 368 w 544"/>
                <a:gd name="T1" fmla="*/ 0 h 385"/>
                <a:gd name="T2" fmla="*/ 177 w 544"/>
                <a:gd name="T3" fmla="*/ 0 h 385"/>
                <a:gd name="T4" fmla="*/ 0 w 544"/>
                <a:gd name="T5" fmla="*/ 177 h 385"/>
                <a:gd name="T6" fmla="*/ 0 w 544"/>
                <a:gd name="T7" fmla="*/ 217 h 385"/>
                <a:gd name="T8" fmla="*/ 1 w 544"/>
                <a:gd name="T9" fmla="*/ 217 h 385"/>
                <a:gd name="T10" fmla="*/ 177 w 544"/>
                <a:gd name="T11" fmla="*/ 385 h 385"/>
                <a:gd name="T12" fmla="*/ 368 w 544"/>
                <a:gd name="T13" fmla="*/ 385 h 385"/>
                <a:gd name="T14" fmla="*/ 544 w 544"/>
                <a:gd name="T15" fmla="*/ 217 h 385"/>
                <a:gd name="T16" fmla="*/ 544 w 544"/>
                <a:gd name="T17" fmla="*/ 217 h 385"/>
                <a:gd name="T18" fmla="*/ 544 w 544"/>
                <a:gd name="T19" fmla="*/ 177 h 385"/>
                <a:gd name="T20" fmla="*/ 368 w 544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4" h="385">
                  <a:moveTo>
                    <a:pt x="368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80" y="0"/>
                    <a:pt x="0" y="79"/>
                    <a:pt x="0" y="17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7"/>
                    <a:pt x="1" y="217"/>
                  </a:cubicBezTo>
                  <a:cubicBezTo>
                    <a:pt x="5" y="311"/>
                    <a:pt x="82" y="385"/>
                    <a:pt x="177" y="385"/>
                  </a:cubicBezTo>
                  <a:cubicBezTo>
                    <a:pt x="368" y="385"/>
                    <a:pt x="368" y="385"/>
                    <a:pt x="368" y="385"/>
                  </a:cubicBezTo>
                  <a:cubicBezTo>
                    <a:pt x="462" y="385"/>
                    <a:pt x="540" y="311"/>
                    <a:pt x="544" y="217"/>
                  </a:cubicBezTo>
                  <a:cubicBezTo>
                    <a:pt x="544" y="217"/>
                    <a:pt x="544" y="217"/>
                    <a:pt x="544" y="21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4" y="79"/>
                    <a:pt x="465" y="0"/>
                    <a:pt x="368" y="0"/>
                  </a:cubicBezTo>
                </a:path>
              </a:pathLst>
            </a:cu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4" name="Freeform 106">
              <a:extLst>
                <a:ext uri="{FF2B5EF4-FFF2-40B4-BE49-F238E27FC236}">
                  <a16:creationId xmlns:a16="http://schemas.microsoft.com/office/drawing/2014/main" id="{67B15468-C675-4B87-99F4-9C3BC2053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" y="4162425"/>
              <a:ext cx="919163" cy="885825"/>
            </a:xfrm>
            <a:custGeom>
              <a:avLst/>
              <a:gdLst>
                <a:gd name="T0" fmla="*/ 298 w 445"/>
                <a:gd name="T1" fmla="*/ 0 h 429"/>
                <a:gd name="T2" fmla="*/ 147 w 445"/>
                <a:gd name="T3" fmla="*/ 0 h 429"/>
                <a:gd name="T4" fmla="*/ 0 w 445"/>
                <a:gd name="T5" fmla="*/ 147 h 429"/>
                <a:gd name="T6" fmla="*/ 0 w 445"/>
                <a:gd name="T7" fmla="*/ 282 h 429"/>
                <a:gd name="T8" fmla="*/ 147 w 445"/>
                <a:gd name="T9" fmla="*/ 429 h 429"/>
                <a:gd name="T10" fmla="*/ 298 w 445"/>
                <a:gd name="T11" fmla="*/ 429 h 429"/>
                <a:gd name="T12" fmla="*/ 445 w 445"/>
                <a:gd name="T13" fmla="*/ 282 h 429"/>
                <a:gd name="T14" fmla="*/ 445 w 445"/>
                <a:gd name="T15" fmla="*/ 147 h 429"/>
                <a:gd name="T16" fmla="*/ 298 w 445"/>
                <a:gd name="T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5" h="429">
                  <a:moveTo>
                    <a:pt x="298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63"/>
                    <a:pt x="65" y="429"/>
                    <a:pt x="147" y="429"/>
                  </a:cubicBezTo>
                  <a:cubicBezTo>
                    <a:pt x="298" y="429"/>
                    <a:pt x="298" y="429"/>
                    <a:pt x="298" y="429"/>
                  </a:cubicBezTo>
                  <a:cubicBezTo>
                    <a:pt x="379" y="429"/>
                    <a:pt x="445" y="363"/>
                    <a:pt x="445" y="282"/>
                  </a:cubicBezTo>
                  <a:cubicBezTo>
                    <a:pt x="445" y="147"/>
                    <a:pt x="445" y="147"/>
                    <a:pt x="445" y="147"/>
                  </a:cubicBezTo>
                  <a:cubicBezTo>
                    <a:pt x="445" y="66"/>
                    <a:pt x="379" y="0"/>
                    <a:pt x="298" y="0"/>
                  </a:cubicBezTo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5" name="Oval 107">
              <a:extLst>
                <a:ext uri="{FF2B5EF4-FFF2-40B4-BE49-F238E27FC236}">
                  <a16:creationId xmlns:a16="http://schemas.microsoft.com/office/drawing/2014/main" id="{54DA853F-974E-47C4-94DB-916A42FDF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37" y="4552950"/>
              <a:ext cx="128588" cy="125413"/>
            </a:xfrm>
            <a:prstGeom prst="ellipse">
              <a:avLst/>
            </a:pr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6" name="Oval 108">
              <a:extLst>
                <a:ext uri="{FF2B5EF4-FFF2-40B4-BE49-F238E27FC236}">
                  <a16:creationId xmlns:a16="http://schemas.microsoft.com/office/drawing/2014/main" id="{2F14760A-32A2-4F54-A5EE-B880A6F46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4581525"/>
              <a:ext cx="34925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7" name="Oval 109">
              <a:extLst>
                <a:ext uri="{FF2B5EF4-FFF2-40B4-BE49-F238E27FC236}">
                  <a16:creationId xmlns:a16="http://schemas.microsoft.com/office/drawing/2014/main" id="{8DA038DA-752D-449D-86B4-BCAD6B240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100" y="4552950"/>
              <a:ext cx="125413" cy="125413"/>
            </a:xfrm>
            <a:prstGeom prst="ellipse">
              <a:avLst/>
            </a:pr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8" name="Oval 110">
              <a:extLst>
                <a:ext uri="{FF2B5EF4-FFF2-40B4-BE49-F238E27FC236}">
                  <a16:creationId xmlns:a16="http://schemas.microsoft.com/office/drawing/2014/main" id="{ABB7A942-0714-40B3-8D47-CF7A7B150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75" y="4581525"/>
              <a:ext cx="34925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9" name="Freeform 111">
              <a:extLst>
                <a:ext uri="{FF2B5EF4-FFF2-40B4-BE49-F238E27FC236}">
                  <a16:creationId xmlns:a16="http://schemas.microsoft.com/office/drawing/2014/main" id="{4EC73722-A46A-4086-BB13-E8EFC9953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4683125"/>
              <a:ext cx="115888" cy="57150"/>
            </a:xfrm>
            <a:custGeom>
              <a:avLst/>
              <a:gdLst>
                <a:gd name="T0" fmla="*/ 28 w 56"/>
                <a:gd name="T1" fmla="*/ 0 h 28"/>
                <a:gd name="T2" fmla="*/ 0 w 56"/>
                <a:gd name="T3" fmla="*/ 28 h 28"/>
                <a:gd name="T4" fmla="*/ 56 w 56"/>
                <a:gd name="T5" fmla="*/ 28 h 28"/>
                <a:gd name="T6" fmla="*/ 28 w 56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8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2"/>
                    <a:pt x="44" y="0"/>
                    <a:pt x="28" y="0"/>
                  </a:cubicBezTo>
                  <a:close/>
                </a:path>
              </a:pathLst>
            </a:custGeom>
            <a:solidFill>
              <a:srgbClr val="FFA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0" name="Freeform 112">
              <a:extLst>
                <a:ext uri="{FF2B5EF4-FFF2-40B4-BE49-F238E27FC236}">
                  <a16:creationId xmlns:a16="http://schemas.microsoft.com/office/drawing/2014/main" id="{ED675C7B-2CE7-4AAD-9E25-028CD7A1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" y="4811712"/>
              <a:ext cx="358775" cy="157163"/>
            </a:xfrm>
            <a:custGeom>
              <a:avLst/>
              <a:gdLst>
                <a:gd name="T0" fmla="*/ 87 w 174"/>
                <a:gd name="T1" fmla="*/ 76 h 76"/>
                <a:gd name="T2" fmla="*/ 174 w 174"/>
                <a:gd name="T3" fmla="*/ 0 h 76"/>
                <a:gd name="T4" fmla="*/ 0 w 174"/>
                <a:gd name="T5" fmla="*/ 0 h 76"/>
                <a:gd name="T6" fmla="*/ 87 w 17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76">
                  <a:moveTo>
                    <a:pt x="87" y="76"/>
                  </a:moveTo>
                  <a:cubicBezTo>
                    <a:pt x="135" y="76"/>
                    <a:pt x="174" y="42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9" y="76"/>
                    <a:pt x="87" y="76"/>
                  </a:cubicBezTo>
                  <a:close/>
                </a:path>
              </a:pathLst>
            </a:custGeom>
            <a:solidFill>
              <a:srgbClr val="961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1" name="Freeform 113">
              <a:extLst>
                <a:ext uri="{FF2B5EF4-FFF2-40B4-BE49-F238E27FC236}">
                  <a16:creationId xmlns:a16="http://schemas.microsoft.com/office/drawing/2014/main" id="{39131052-C02E-4B86-952D-BC7896F35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4889500"/>
              <a:ext cx="212725" cy="79375"/>
            </a:xfrm>
            <a:custGeom>
              <a:avLst/>
              <a:gdLst>
                <a:gd name="T0" fmla="*/ 103 w 103"/>
                <a:gd name="T1" fmla="*/ 23 h 38"/>
                <a:gd name="T2" fmla="*/ 51 w 103"/>
                <a:gd name="T3" fmla="*/ 0 h 38"/>
                <a:gd name="T4" fmla="*/ 0 w 103"/>
                <a:gd name="T5" fmla="*/ 23 h 38"/>
                <a:gd name="T6" fmla="*/ 51 w 103"/>
                <a:gd name="T7" fmla="*/ 38 h 38"/>
                <a:gd name="T8" fmla="*/ 103 w 10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103" y="23"/>
                  </a:moveTo>
                  <a:cubicBezTo>
                    <a:pt x="90" y="9"/>
                    <a:pt x="72" y="0"/>
                    <a:pt x="51" y="0"/>
                  </a:cubicBezTo>
                  <a:cubicBezTo>
                    <a:pt x="31" y="0"/>
                    <a:pt x="13" y="9"/>
                    <a:pt x="0" y="23"/>
                  </a:cubicBezTo>
                  <a:cubicBezTo>
                    <a:pt x="14" y="33"/>
                    <a:pt x="32" y="38"/>
                    <a:pt x="51" y="38"/>
                  </a:cubicBezTo>
                  <a:cubicBezTo>
                    <a:pt x="71" y="38"/>
                    <a:pt x="89" y="33"/>
                    <a:pt x="103" y="23"/>
                  </a:cubicBezTo>
                  <a:close/>
                </a:path>
              </a:pathLst>
            </a:custGeom>
            <a:solidFill>
              <a:srgbClr val="D94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2" name="Freeform 114">
              <a:extLst>
                <a:ext uri="{FF2B5EF4-FFF2-40B4-BE49-F238E27FC236}">
                  <a16:creationId xmlns:a16="http://schemas.microsoft.com/office/drawing/2014/main" id="{A71B3E54-288D-48A1-9AE9-0EAD7E85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4811712"/>
              <a:ext cx="312738" cy="38100"/>
            </a:xfrm>
            <a:custGeom>
              <a:avLst/>
              <a:gdLst>
                <a:gd name="T0" fmla="*/ 134 w 151"/>
                <a:gd name="T1" fmla="*/ 19 h 19"/>
                <a:gd name="T2" fmla="*/ 151 w 151"/>
                <a:gd name="T3" fmla="*/ 2 h 19"/>
                <a:gd name="T4" fmla="*/ 150 w 151"/>
                <a:gd name="T5" fmla="*/ 0 h 19"/>
                <a:gd name="T6" fmla="*/ 0 w 151"/>
                <a:gd name="T7" fmla="*/ 0 h 19"/>
                <a:gd name="T8" fmla="*/ 0 w 151"/>
                <a:gd name="T9" fmla="*/ 2 h 19"/>
                <a:gd name="T10" fmla="*/ 17 w 151"/>
                <a:gd name="T11" fmla="*/ 19 h 19"/>
                <a:gd name="T12" fmla="*/ 134 w 15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9">
                  <a:moveTo>
                    <a:pt x="134" y="19"/>
                  </a:moveTo>
                  <a:cubicBezTo>
                    <a:pt x="143" y="19"/>
                    <a:pt x="151" y="11"/>
                    <a:pt x="151" y="2"/>
                  </a:cubicBezTo>
                  <a:cubicBezTo>
                    <a:pt x="151" y="2"/>
                    <a:pt x="150" y="1"/>
                    <a:pt x="1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1"/>
                    <a:pt x="7" y="19"/>
                    <a:pt x="17" y="19"/>
                  </a:cubicBezTo>
                  <a:lnTo>
                    <a:pt x="1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3" name="Freeform 115">
              <a:extLst>
                <a:ext uri="{FF2B5EF4-FFF2-40B4-BE49-F238E27FC236}">
                  <a16:creationId xmlns:a16="http://schemas.microsoft.com/office/drawing/2014/main" id="{AC064101-EACF-4A0A-95B8-0E85EDC80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" y="3914775"/>
              <a:ext cx="125413" cy="138113"/>
            </a:xfrm>
            <a:custGeom>
              <a:avLst/>
              <a:gdLst>
                <a:gd name="T0" fmla="*/ 61 w 61"/>
                <a:gd name="T1" fmla="*/ 67 h 67"/>
                <a:gd name="T2" fmla="*/ 0 w 61"/>
                <a:gd name="T3" fmla="*/ 33 h 67"/>
                <a:gd name="T4" fmla="*/ 61 w 61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67">
                  <a:moveTo>
                    <a:pt x="61" y="67"/>
                  </a:moveTo>
                  <a:cubicBezTo>
                    <a:pt x="61" y="67"/>
                    <a:pt x="43" y="29"/>
                    <a:pt x="0" y="33"/>
                  </a:cubicBezTo>
                  <a:cubicBezTo>
                    <a:pt x="0" y="33"/>
                    <a:pt x="61" y="0"/>
                    <a:pt x="61" y="67"/>
                  </a:cubicBezTo>
                  <a:close/>
                </a:path>
              </a:pathLst>
            </a:cu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4" name="Freeform 116">
              <a:extLst>
                <a:ext uri="{FF2B5EF4-FFF2-40B4-BE49-F238E27FC236}">
                  <a16:creationId xmlns:a16="http://schemas.microsoft.com/office/drawing/2014/main" id="{653D6CC7-7647-4EBA-AE26-57E9CEF79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" y="3860800"/>
              <a:ext cx="200025" cy="212725"/>
            </a:xfrm>
            <a:custGeom>
              <a:avLst/>
              <a:gdLst>
                <a:gd name="T0" fmla="*/ 97 w 97"/>
                <a:gd name="T1" fmla="*/ 20 h 103"/>
                <a:gd name="T2" fmla="*/ 30 w 97"/>
                <a:gd name="T3" fmla="*/ 103 h 103"/>
                <a:gd name="T4" fmla="*/ 97 w 97"/>
                <a:gd name="T5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97" y="20"/>
                  </a:moveTo>
                  <a:cubicBezTo>
                    <a:pt x="97" y="20"/>
                    <a:pt x="36" y="37"/>
                    <a:pt x="30" y="103"/>
                  </a:cubicBezTo>
                  <a:cubicBezTo>
                    <a:pt x="30" y="103"/>
                    <a:pt x="0" y="0"/>
                    <a:pt x="97" y="20"/>
                  </a:cubicBezTo>
                  <a:close/>
                </a:path>
              </a:pathLst>
            </a:cu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5" name="Oval 117">
              <a:extLst>
                <a:ext uri="{FF2B5EF4-FFF2-40B4-BE49-F238E27FC236}">
                  <a16:creationId xmlns:a16="http://schemas.microsoft.com/office/drawing/2014/main" id="{D3978600-836D-48C1-9977-E657669A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37" y="4703762"/>
              <a:ext cx="177800" cy="136525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6" name="Oval 118">
              <a:extLst>
                <a:ext uri="{FF2B5EF4-FFF2-40B4-BE49-F238E27FC236}">
                  <a16:creationId xmlns:a16="http://schemas.microsoft.com/office/drawing/2014/main" id="{60ECD85E-C500-4F58-86A9-7C688E14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00" y="4703762"/>
              <a:ext cx="177800" cy="136525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7" name="Freeform 119">
              <a:extLst>
                <a:ext uri="{FF2B5EF4-FFF2-40B4-BE49-F238E27FC236}">
                  <a16:creationId xmlns:a16="http://schemas.microsoft.com/office/drawing/2014/main" id="{32CD6B3D-2CFF-46C3-A33F-909DB2F74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" y="5770562"/>
              <a:ext cx="149225" cy="146050"/>
            </a:xfrm>
            <a:custGeom>
              <a:avLst/>
              <a:gdLst>
                <a:gd name="T0" fmla="*/ 72 w 72"/>
                <a:gd name="T1" fmla="*/ 0 h 71"/>
                <a:gd name="T2" fmla="*/ 0 w 72"/>
                <a:gd name="T3" fmla="*/ 0 h 71"/>
                <a:gd name="T4" fmla="*/ 0 w 72"/>
                <a:gd name="T5" fmla="*/ 71 h 71"/>
                <a:gd name="T6" fmla="*/ 72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0" y="71"/>
                    <a:pt x="72" y="39"/>
                    <a:pt x="72" y="0"/>
                  </a:cubicBezTo>
                </a:path>
              </a:pathLst>
            </a:custGeom>
            <a:solidFill>
              <a:srgbClr val="0B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8" name="Freeform 120">
              <a:extLst>
                <a:ext uri="{FF2B5EF4-FFF2-40B4-BE49-F238E27FC236}">
                  <a16:creationId xmlns:a16="http://schemas.microsoft.com/office/drawing/2014/main" id="{DAFD7CBC-0E27-4DC2-8B20-FE18C0A9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5770562"/>
              <a:ext cx="149225" cy="146050"/>
            </a:xfrm>
            <a:custGeom>
              <a:avLst/>
              <a:gdLst>
                <a:gd name="T0" fmla="*/ 72 w 72"/>
                <a:gd name="T1" fmla="*/ 0 h 71"/>
                <a:gd name="T2" fmla="*/ 0 w 72"/>
                <a:gd name="T3" fmla="*/ 0 h 71"/>
                <a:gd name="T4" fmla="*/ 72 w 72"/>
                <a:gd name="T5" fmla="*/ 71 h 71"/>
                <a:gd name="T6" fmla="*/ 72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32" y="71"/>
                    <a:pt x="72" y="71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0B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9" name="Freeform 121">
              <a:extLst>
                <a:ext uri="{FF2B5EF4-FFF2-40B4-BE49-F238E27FC236}">
                  <a16:creationId xmlns:a16="http://schemas.microsoft.com/office/drawing/2014/main" id="{67A63484-92A4-4643-8ECD-A707122F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" y="4495800"/>
              <a:ext cx="144463" cy="46038"/>
            </a:xfrm>
            <a:custGeom>
              <a:avLst/>
              <a:gdLst>
                <a:gd name="T0" fmla="*/ 35 w 70"/>
                <a:gd name="T1" fmla="*/ 0 h 23"/>
                <a:gd name="T2" fmla="*/ 0 w 70"/>
                <a:gd name="T3" fmla="*/ 23 h 23"/>
                <a:gd name="T4" fmla="*/ 35 w 70"/>
                <a:gd name="T5" fmla="*/ 10 h 23"/>
                <a:gd name="T6" fmla="*/ 70 w 70"/>
                <a:gd name="T7" fmla="*/ 23 h 23"/>
                <a:gd name="T8" fmla="*/ 35 w 7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35" y="0"/>
                  </a:moveTo>
                  <a:cubicBezTo>
                    <a:pt x="18" y="0"/>
                    <a:pt x="4" y="10"/>
                    <a:pt x="0" y="23"/>
                  </a:cubicBezTo>
                  <a:cubicBezTo>
                    <a:pt x="8" y="15"/>
                    <a:pt x="21" y="10"/>
                    <a:pt x="35" y="10"/>
                  </a:cubicBezTo>
                  <a:cubicBezTo>
                    <a:pt x="49" y="10"/>
                    <a:pt x="62" y="15"/>
                    <a:pt x="70" y="23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D3A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0" name="Freeform 122">
              <a:extLst>
                <a:ext uri="{FF2B5EF4-FFF2-40B4-BE49-F238E27FC236}">
                  <a16:creationId xmlns:a16="http://schemas.microsoft.com/office/drawing/2014/main" id="{CACD9D67-6A7A-4AC0-9369-7D3A83B8D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4495800"/>
              <a:ext cx="146050" cy="46038"/>
            </a:xfrm>
            <a:custGeom>
              <a:avLst/>
              <a:gdLst>
                <a:gd name="T0" fmla="*/ 35 w 70"/>
                <a:gd name="T1" fmla="*/ 0 h 23"/>
                <a:gd name="T2" fmla="*/ 0 w 70"/>
                <a:gd name="T3" fmla="*/ 23 h 23"/>
                <a:gd name="T4" fmla="*/ 35 w 70"/>
                <a:gd name="T5" fmla="*/ 10 h 23"/>
                <a:gd name="T6" fmla="*/ 70 w 70"/>
                <a:gd name="T7" fmla="*/ 23 h 23"/>
                <a:gd name="T8" fmla="*/ 35 w 7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35" y="0"/>
                  </a:moveTo>
                  <a:cubicBezTo>
                    <a:pt x="18" y="0"/>
                    <a:pt x="4" y="10"/>
                    <a:pt x="0" y="23"/>
                  </a:cubicBezTo>
                  <a:cubicBezTo>
                    <a:pt x="8" y="15"/>
                    <a:pt x="20" y="10"/>
                    <a:pt x="35" y="10"/>
                  </a:cubicBezTo>
                  <a:cubicBezTo>
                    <a:pt x="49" y="10"/>
                    <a:pt x="62" y="15"/>
                    <a:pt x="70" y="23"/>
                  </a:cubicBezTo>
                  <a:cubicBezTo>
                    <a:pt x="65" y="10"/>
                    <a:pt x="51" y="0"/>
                    <a:pt x="35" y="0"/>
                  </a:cubicBezTo>
                </a:path>
              </a:pathLst>
            </a:custGeom>
            <a:solidFill>
              <a:srgbClr val="D3A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1" name="Rectangle 123">
              <a:extLst>
                <a:ext uri="{FF2B5EF4-FFF2-40B4-BE49-F238E27FC236}">
                  <a16:creationId xmlns:a16="http://schemas.microsoft.com/office/drawing/2014/main" id="{449F3865-E6FB-4FAC-AC7F-90314E48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154612"/>
              <a:ext cx="671513" cy="36513"/>
            </a:xfrm>
            <a:prstGeom prst="rect">
              <a:avLst/>
            </a:prstGeom>
            <a:solidFill>
              <a:srgbClr val="FFB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2" name="Rectangle 124">
              <a:extLst>
                <a:ext uri="{FF2B5EF4-FFF2-40B4-BE49-F238E27FC236}">
                  <a16:creationId xmlns:a16="http://schemas.microsoft.com/office/drawing/2014/main" id="{D9FDEB3A-F6C7-4BE1-A3ED-A1484AB3E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259387"/>
              <a:ext cx="671513" cy="38100"/>
            </a:xfrm>
            <a:prstGeom prst="rect">
              <a:avLst/>
            </a:prstGeom>
            <a:solidFill>
              <a:srgbClr val="FFB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3" name="Rectangle 125">
              <a:extLst>
                <a:ext uri="{FF2B5EF4-FFF2-40B4-BE49-F238E27FC236}">
                  <a16:creationId xmlns:a16="http://schemas.microsoft.com/office/drawing/2014/main" id="{A3986C59-6E3B-458F-9B64-B62F614D1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365750"/>
              <a:ext cx="671513" cy="36513"/>
            </a:xfrm>
            <a:prstGeom prst="rect">
              <a:avLst/>
            </a:prstGeom>
            <a:solidFill>
              <a:srgbClr val="FFB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4" name="Rectangle 126">
              <a:extLst>
                <a:ext uri="{FF2B5EF4-FFF2-40B4-BE49-F238E27FC236}">
                  <a16:creationId xmlns:a16="http://schemas.microsoft.com/office/drawing/2014/main" id="{F7844434-577E-439E-A6B7-896DC80DD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470525"/>
              <a:ext cx="671513" cy="36513"/>
            </a:xfrm>
            <a:prstGeom prst="rect">
              <a:avLst/>
            </a:prstGeom>
            <a:solidFill>
              <a:srgbClr val="FFB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5" name="Rectangle 127">
              <a:extLst>
                <a:ext uri="{FF2B5EF4-FFF2-40B4-BE49-F238E27FC236}">
                  <a16:creationId xmlns:a16="http://schemas.microsoft.com/office/drawing/2014/main" id="{C4F4FC6A-866F-4DB2-A2AA-64C6AE2FF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575300"/>
              <a:ext cx="671513" cy="38100"/>
            </a:xfrm>
            <a:prstGeom prst="rect">
              <a:avLst/>
            </a:prstGeom>
            <a:solidFill>
              <a:srgbClr val="FFB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6" name="Rectangle 128">
              <a:extLst>
                <a:ext uri="{FF2B5EF4-FFF2-40B4-BE49-F238E27FC236}">
                  <a16:creationId xmlns:a16="http://schemas.microsoft.com/office/drawing/2014/main" id="{D541FA39-FA05-4DCE-A4B0-B0E6A1526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12" y="5681662"/>
              <a:ext cx="671513" cy="36513"/>
            </a:xfrm>
            <a:prstGeom prst="rect">
              <a:avLst/>
            </a:prstGeom>
            <a:solidFill>
              <a:srgbClr val="FFB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7" name="Freeform 129">
              <a:extLst>
                <a:ext uri="{FF2B5EF4-FFF2-40B4-BE49-F238E27FC236}">
                  <a16:creationId xmlns:a16="http://schemas.microsoft.com/office/drawing/2014/main" id="{DEC75860-3EDB-4EA3-B1E3-43542DDEB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" y="5102225"/>
              <a:ext cx="280988" cy="115888"/>
            </a:xfrm>
            <a:custGeom>
              <a:avLst/>
              <a:gdLst>
                <a:gd name="T0" fmla="*/ 0 w 136"/>
                <a:gd name="T1" fmla="*/ 0 h 56"/>
                <a:gd name="T2" fmla="*/ 68 w 136"/>
                <a:gd name="T3" fmla="*/ 56 h 56"/>
                <a:gd name="T4" fmla="*/ 136 w 136"/>
                <a:gd name="T5" fmla="*/ 0 h 56"/>
                <a:gd name="T6" fmla="*/ 0 w 13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56">
                  <a:moveTo>
                    <a:pt x="0" y="0"/>
                  </a:moveTo>
                  <a:cubicBezTo>
                    <a:pt x="1" y="31"/>
                    <a:pt x="31" y="56"/>
                    <a:pt x="68" y="56"/>
                  </a:cubicBezTo>
                  <a:cubicBezTo>
                    <a:pt x="106" y="56"/>
                    <a:pt x="136" y="31"/>
                    <a:pt x="1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8" name="Freeform 130">
              <a:extLst>
                <a:ext uri="{FF2B5EF4-FFF2-40B4-BE49-F238E27FC236}">
                  <a16:creationId xmlns:a16="http://schemas.microsoft.com/office/drawing/2014/main" id="{0DD194FA-715A-44D3-9080-6B5DC15A6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" y="3889375"/>
              <a:ext cx="1381125" cy="671513"/>
            </a:xfrm>
            <a:custGeom>
              <a:avLst/>
              <a:gdLst>
                <a:gd name="T0" fmla="*/ 334 w 668"/>
                <a:gd name="T1" fmla="*/ 71 h 325"/>
                <a:gd name="T2" fmla="*/ 49 w 668"/>
                <a:gd name="T3" fmla="*/ 315 h 325"/>
                <a:gd name="T4" fmla="*/ 334 w 668"/>
                <a:gd name="T5" fmla="*/ 188 h 325"/>
                <a:gd name="T6" fmla="*/ 619 w 668"/>
                <a:gd name="T7" fmla="*/ 315 h 325"/>
                <a:gd name="T8" fmla="*/ 334 w 668"/>
                <a:gd name="T9" fmla="*/ 7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325">
                  <a:moveTo>
                    <a:pt x="334" y="71"/>
                  </a:moveTo>
                  <a:cubicBezTo>
                    <a:pt x="0" y="0"/>
                    <a:pt x="49" y="315"/>
                    <a:pt x="49" y="315"/>
                  </a:cubicBezTo>
                  <a:cubicBezTo>
                    <a:pt x="179" y="325"/>
                    <a:pt x="334" y="188"/>
                    <a:pt x="334" y="188"/>
                  </a:cubicBezTo>
                  <a:cubicBezTo>
                    <a:pt x="334" y="188"/>
                    <a:pt x="489" y="325"/>
                    <a:pt x="619" y="315"/>
                  </a:cubicBezTo>
                  <a:cubicBezTo>
                    <a:pt x="619" y="315"/>
                    <a:pt x="668" y="0"/>
                    <a:pt x="334" y="71"/>
                  </a:cubicBezTo>
                  <a:close/>
                </a:path>
              </a:pathLst>
            </a:cu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9" name="Freeform 131">
              <a:extLst>
                <a:ext uri="{FF2B5EF4-FFF2-40B4-BE49-F238E27FC236}">
                  <a16:creationId xmlns:a16="http://schemas.microsoft.com/office/drawing/2014/main" id="{53E2C01F-9639-4751-9CAD-59E06EF2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" y="4265612"/>
              <a:ext cx="182563" cy="198438"/>
            </a:xfrm>
            <a:custGeom>
              <a:avLst/>
              <a:gdLst>
                <a:gd name="T0" fmla="*/ 89 w 89"/>
                <a:gd name="T1" fmla="*/ 2 h 96"/>
                <a:gd name="T2" fmla="*/ 0 w 89"/>
                <a:gd name="T3" fmla="*/ 96 h 96"/>
                <a:gd name="T4" fmla="*/ 57 w 89"/>
                <a:gd name="T5" fmla="*/ 0 h 96"/>
                <a:gd name="T6" fmla="*/ 89 w 89"/>
                <a:gd name="T7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96">
                  <a:moveTo>
                    <a:pt x="89" y="2"/>
                  </a:moveTo>
                  <a:cubicBezTo>
                    <a:pt x="89" y="2"/>
                    <a:pt x="84" y="47"/>
                    <a:pt x="0" y="96"/>
                  </a:cubicBezTo>
                  <a:cubicBezTo>
                    <a:pt x="0" y="96"/>
                    <a:pt x="44" y="49"/>
                    <a:pt x="57" y="0"/>
                  </a:cubicBezTo>
                  <a:lnTo>
                    <a:pt x="89" y="2"/>
                  </a:lnTo>
                  <a:close/>
                </a:path>
              </a:pathLst>
            </a:custGeom>
            <a:solidFill>
              <a:srgbClr val="24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6" name="组合 3055">
            <a:extLst>
              <a:ext uri="{FF2B5EF4-FFF2-40B4-BE49-F238E27FC236}">
                <a16:creationId xmlns:a16="http://schemas.microsoft.com/office/drawing/2014/main" id="{9A5EB6A4-D012-40FE-9535-D4AA0C7519E9}"/>
              </a:ext>
            </a:extLst>
          </p:cNvPr>
          <p:cNvGrpSpPr/>
          <p:nvPr/>
        </p:nvGrpSpPr>
        <p:grpSpPr>
          <a:xfrm>
            <a:off x="1955800" y="4011612"/>
            <a:ext cx="1381125" cy="2605088"/>
            <a:chOff x="1955800" y="4011612"/>
            <a:chExt cx="1381125" cy="2605088"/>
          </a:xfrm>
        </p:grpSpPr>
        <p:sp>
          <p:nvSpPr>
            <p:cNvPr id="2980" name="Freeform 132">
              <a:extLst>
                <a:ext uri="{FF2B5EF4-FFF2-40B4-BE49-F238E27FC236}">
                  <a16:creationId xmlns:a16="http://schemas.microsoft.com/office/drawing/2014/main" id="{BF1506DA-16A0-4AC4-AB6A-35A5E8890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2" y="4459287"/>
              <a:ext cx="385763" cy="382588"/>
            </a:xfrm>
            <a:custGeom>
              <a:avLst/>
              <a:gdLst>
                <a:gd name="T0" fmla="*/ 96 w 186"/>
                <a:gd name="T1" fmla="*/ 2 h 185"/>
                <a:gd name="T2" fmla="*/ 2 w 186"/>
                <a:gd name="T3" fmla="*/ 89 h 185"/>
                <a:gd name="T4" fmla="*/ 90 w 186"/>
                <a:gd name="T5" fmla="*/ 183 h 185"/>
                <a:gd name="T6" fmla="*/ 184 w 186"/>
                <a:gd name="T7" fmla="*/ 96 h 185"/>
                <a:gd name="T8" fmla="*/ 96 w 186"/>
                <a:gd name="T9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5">
                  <a:moveTo>
                    <a:pt x="96" y="2"/>
                  </a:moveTo>
                  <a:cubicBezTo>
                    <a:pt x="46" y="0"/>
                    <a:pt x="4" y="39"/>
                    <a:pt x="2" y="89"/>
                  </a:cubicBezTo>
                  <a:cubicBezTo>
                    <a:pt x="0" y="139"/>
                    <a:pt x="39" y="181"/>
                    <a:pt x="90" y="183"/>
                  </a:cubicBezTo>
                  <a:cubicBezTo>
                    <a:pt x="140" y="185"/>
                    <a:pt x="182" y="146"/>
                    <a:pt x="184" y="96"/>
                  </a:cubicBezTo>
                  <a:cubicBezTo>
                    <a:pt x="186" y="46"/>
                    <a:pt x="147" y="3"/>
                    <a:pt x="96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1" name="Freeform 133">
              <a:extLst>
                <a:ext uri="{FF2B5EF4-FFF2-40B4-BE49-F238E27FC236}">
                  <a16:creationId xmlns:a16="http://schemas.microsoft.com/office/drawing/2014/main" id="{4680894F-2D06-4CB1-9C6E-7F232D35B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7" y="4681537"/>
              <a:ext cx="314325" cy="314325"/>
            </a:xfrm>
            <a:custGeom>
              <a:avLst/>
              <a:gdLst>
                <a:gd name="T0" fmla="*/ 79 w 152"/>
                <a:gd name="T1" fmla="*/ 2 h 152"/>
                <a:gd name="T2" fmla="*/ 2 w 152"/>
                <a:gd name="T3" fmla="*/ 73 h 152"/>
                <a:gd name="T4" fmla="*/ 73 w 152"/>
                <a:gd name="T5" fmla="*/ 150 h 152"/>
                <a:gd name="T6" fmla="*/ 150 w 152"/>
                <a:gd name="T7" fmla="*/ 79 h 152"/>
                <a:gd name="T8" fmla="*/ 79 w 152"/>
                <a:gd name="T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79" y="2"/>
                  </a:moveTo>
                  <a:cubicBezTo>
                    <a:pt x="38" y="0"/>
                    <a:pt x="3" y="32"/>
                    <a:pt x="2" y="73"/>
                  </a:cubicBezTo>
                  <a:cubicBezTo>
                    <a:pt x="0" y="114"/>
                    <a:pt x="32" y="148"/>
                    <a:pt x="73" y="150"/>
                  </a:cubicBezTo>
                  <a:cubicBezTo>
                    <a:pt x="114" y="152"/>
                    <a:pt x="149" y="120"/>
                    <a:pt x="150" y="79"/>
                  </a:cubicBezTo>
                  <a:cubicBezTo>
                    <a:pt x="152" y="38"/>
                    <a:pt x="120" y="3"/>
                    <a:pt x="79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2" name="Freeform 134">
              <a:extLst>
                <a:ext uri="{FF2B5EF4-FFF2-40B4-BE49-F238E27FC236}">
                  <a16:creationId xmlns:a16="http://schemas.microsoft.com/office/drawing/2014/main" id="{FAA92B32-F194-4F20-BB38-3617BB8D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2" y="4730750"/>
              <a:ext cx="312738" cy="314325"/>
            </a:xfrm>
            <a:custGeom>
              <a:avLst/>
              <a:gdLst>
                <a:gd name="T0" fmla="*/ 78 w 151"/>
                <a:gd name="T1" fmla="*/ 2 h 152"/>
                <a:gd name="T2" fmla="*/ 1 w 151"/>
                <a:gd name="T3" fmla="*/ 73 h 152"/>
                <a:gd name="T4" fmla="*/ 73 w 151"/>
                <a:gd name="T5" fmla="*/ 151 h 152"/>
                <a:gd name="T6" fmla="*/ 150 w 151"/>
                <a:gd name="T7" fmla="*/ 79 h 152"/>
                <a:gd name="T8" fmla="*/ 78 w 151"/>
                <a:gd name="T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8" y="2"/>
                  </a:moveTo>
                  <a:cubicBezTo>
                    <a:pt x="37" y="0"/>
                    <a:pt x="3" y="32"/>
                    <a:pt x="1" y="73"/>
                  </a:cubicBezTo>
                  <a:cubicBezTo>
                    <a:pt x="0" y="114"/>
                    <a:pt x="32" y="149"/>
                    <a:pt x="73" y="151"/>
                  </a:cubicBezTo>
                  <a:cubicBezTo>
                    <a:pt x="114" y="152"/>
                    <a:pt x="148" y="120"/>
                    <a:pt x="150" y="79"/>
                  </a:cubicBezTo>
                  <a:cubicBezTo>
                    <a:pt x="151" y="38"/>
                    <a:pt x="119" y="4"/>
                    <a:pt x="78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3" name="Freeform 135">
              <a:extLst>
                <a:ext uri="{FF2B5EF4-FFF2-40B4-BE49-F238E27FC236}">
                  <a16:creationId xmlns:a16="http://schemas.microsoft.com/office/drawing/2014/main" id="{8831B44F-19A0-4E8D-997C-7A504A21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4832350"/>
              <a:ext cx="233363" cy="233363"/>
            </a:xfrm>
            <a:custGeom>
              <a:avLst/>
              <a:gdLst>
                <a:gd name="T0" fmla="*/ 59 w 113"/>
                <a:gd name="T1" fmla="*/ 2 h 113"/>
                <a:gd name="T2" fmla="*/ 2 w 113"/>
                <a:gd name="T3" fmla="*/ 55 h 113"/>
                <a:gd name="T4" fmla="*/ 55 w 113"/>
                <a:gd name="T5" fmla="*/ 112 h 113"/>
                <a:gd name="T6" fmla="*/ 112 w 113"/>
                <a:gd name="T7" fmla="*/ 59 h 113"/>
                <a:gd name="T8" fmla="*/ 59 w 113"/>
                <a:gd name="T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9" y="2"/>
                  </a:moveTo>
                  <a:cubicBezTo>
                    <a:pt x="28" y="0"/>
                    <a:pt x="3" y="24"/>
                    <a:pt x="2" y="55"/>
                  </a:cubicBezTo>
                  <a:cubicBezTo>
                    <a:pt x="0" y="85"/>
                    <a:pt x="24" y="111"/>
                    <a:pt x="55" y="112"/>
                  </a:cubicBezTo>
                  <a:cubicBezTo>
                    <a:pt x="85" y="113"/>
                    <a:pt x="111" y="89"/>
                    <a:pt x="112" y="59"/>
                  </a:cubicBezTo>
                  <a:cubicBezTo>
                    <a:pt x="113" y="28"/>
                    <a:pt x="89" y="3"/>
                    <a:pt x="59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4" name="Freeform 136">
              <a:extLst>
                <a:ext uri="{FF2B5EF4-FFF2-40B4-BE49-F238E27FC236}">
                  <a16:creationId xmlns:a16="http://schemas.microsoft.com/office/drawing/2014/main" id="{EAE8FAD0-F601-4893-9DB4-5F254A34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662" y="4649787"/>
              <a:ext cx="239713" cy="241300"/>
            </a:xfrm>
            <a:custGeom>
              <a:avLst/>
              <a:gdLst>
                <a:gd name="T0" fmla="*/ 60 w 116"/>
                <a:gd name="T1" fmla="*/ 1 h 117"/>
                <a:gd name="T2" fmla="*/ 1 w 116"/>
                <a:gd name="T3" fmla="*/ 56 h 117"/>
                <a:gd name="T4" fmla="*/ 56 w 116"/>
                <a:gd name="T5" fmla="*/ 116 h 117"/>
                <a:gd name="T6" fmla="*/ 115 w 116"/>
                <a:gd name="T7" fmla="*/ 61 h 117"/>
                <a:gd name="T8" fmla="*/ 60 w 116"/>
                <a:gd name="T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60" y="1"/>
                  </a:moveTo>
                  <a:cubicBezTo>
                    <a:pt x="28" y="0"/>
                    <a:pt x="2" y="25"/>
                    <a:pt x="1" y="56"/>
                  </a:cubicBezTo>
                  <a:cubicBezTo>
                    <a:pt x="0" y="88"/>
                    <a:pt x="24" y="115"/>
                    <a:pt x="56" y="116"/>
                  </a:cubicBezTo>
                  <a:cubicBezTo>
                    <a:pt x="87" y="117"/>
                    <a:pt x="114" y="92"/>
                    <a:pt x="115" y="61"/>
                  </a:cubicBezTo>
                  <a:cubicBezTo>
                    <a:pt x="116" y="29"/>
                    <a:pt x="91" y="3"/>
                    <a:pt x="60" y="1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5" name="Freeform 137">
              <a:extLst>
                <a:ext uri="{FF2B5EF4-FFF2-40B4-BE49-F238E27FC236}">
                  <a16:creationId xmlns:a16="http://schemas.microsoft.com/office/drawing/2014/main" id="{DBB3B2D5-FD2F-4166-A425-CFAE93CE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0" y="4459287"/>
              <a:ext cx="382588" cy="382588"/>
            </a:xfrm>
            <a:custGeom>
              <a:avLst/>
              <a:gdLst>
                <a:gd name="T0" fmla="*/ 89 w 185"/>
                <a:gd name="T1" fmla="*/ 2 h 185"/>
                <a:gd name="T2" fmla="*/ 184 w 185"/>
                <a:gd name="T3" fmla="*/ 89 h 185"/>
                <a:gd name="T4" fmla="*/ 96 w 185"/>
                <a:gd name="T5" fmla="*/ 183 h 185"/>
                <a:gd name="T6" fmla="*/ 2 w 185"/>
                <a:gd name="T7" fmla="*/ 96 h 185"/>
                <a:gd name="T8" fmla="*/ 89 w 185"/>
                <a:gd name="T9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5">
                  <a:moveTo>
                    <a:pt x="89" y="2"/>
                  </a:moveTo>
                  <a:cubicBezTo>
                    <a:pt x="139" y="0"/>
                    <a:pt x="182" y="39"/>
                    <a:pt x="184" y="89"/>
                  </a:cubicBezTo>
                  <a:cubicBezTo>
                    <a:pt x="185" y="139"/>
                    <a:pt x="146" y="181"/>
                    <a:pt x="96" y="183"/>
                  </a:cubicBezTo>
                  <a:cubicBezTo>
                    <a:pt x="46" y="185"/>
                    <a:pt x="4" y="146"/>
                    <a:pt x="2" y="96"/>
                  </a:cubicBezTo>
                  <a:cubicBezTo>
                    <a:pt x="0" y="46"/>
                    <a:pt x="39" y="3"/>
                    <a:pt x="89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6" name="Freeform 138">
              <a:extLst>
                <a:ext uri="{FF2B5EF4-FFF2-40B4-BE49-F238E27FC236}">
                  <a16:creationId xmlns:a16="http://schemas.microsoft.com/office/drawing/2014/main" id="{8F902903-0559-4BF5-A71A-45416EC5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2" y="4681537"/>
              <a:ext cx="314325" cy="314325"/>
            </a:xfrm>
            <a:custGeom>
              <a:avLst/>
              <a:gdLst>
                <a:gd name="T0" fmla="*/ 73 w 152"/>
                <a:gd name="T1" fmla="*/ 2 h 152"/>
                <a:gd name="T2" fmla="*/ 150 w 152"/>
                <a:gd name="T3" fmla="*/ 73 h 152"/>
                <a:gd name="T4" fmla="*/ 79 w 152"/>
                <a:gd name="T5" fmla="*/ 150 h 152"/>
                <a:gd name="T6" fmla="*/ 2 w 152"/>
                <a:gd name="T7" fmla="*/ 79 h 152"/>
                <a:gd name="T8" fmla="*/ 73 w 152"/>
                <a:gd name="T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73" y="2"/>
                  </a:moveTo>
                  <a:cubicBezTo>
                    <a:pt x="114" y="0"/>
                    <a:pt x="149" y="32"/>
                    <a:pt x="150" y="73"/>
                  </a:cubicBezTo>
                  <a:cubicBezTo>
                    <a:pt x="152" y="114"/>
                    <a:pt x="120" y="148"/>
                    <a:pt x="79" y="150"/>
                  </a:cubicBezTo>
                  <a:cubicBezTo>
                    <a:pt x="38" y="152"/>
                    <a:pt x="3" y="120"/>
                    <a:pt x="2" y="79"/>
                  </a:cubicBezTo>
                  <a:cubicBezTo>
                    <a:pt x="0" y="38"/>
                    <a:pt x="32" y="3"/>
                    <a:pt x="73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7" name="Freeform 139">
              <a:extLst>
                <a:ext uri="{FF2B5EF4-FFF2-40B4-BE49-F238E27FC236}">
                  <a16:creationId xmlns:a16="http://schemas.microsoft.com/office/drawing/2014/main" id="{2CD5986A-BC45-4569-B3D3-9D449CE6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4730750"/>
              <a:ext cx="312738" cy="314325"/>
            </a:xfrm>
            <a:custGeom>
              <a:avLst/>
              <a:gdLst>
                <a:gd name="T0" fmla="*/ 73 w 151"/>
                <a:gd name="T1" fmla="*/ 2 h 152"/>
                <a:gd name="T2" fmla="*/ 150 w 151"/>
                <a:gd name="T3" fmla="*/ 73 h 152"/>
                <a:gd name="T4" fmla="*/ 78 w 151"/>
                <a:gd name="T5" fmla="*/ 151 h 152"/>
                <a:gd name="T6" fmla="*/ 1 w 151"/>
                <a:gd name="T7" fmla="*/ 79 h 152"/>
                <a:gd name="T8" fmla="*/ 73 w 151"/>
                <a:gd name="T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3" y="2"/>
                  </a:moveTo>
                  <a:cubicBezTo>
                    <a:pt x="114" y="0"/>
                    <a:pt x="148" y="32"/>
                    <a:pt x="150" y="73"/>
                  </a:cubicBezTo>
                  <a:cubicBezTo>
                    <a:pt x="151" y="114"/>
                    <a:pt x="119" y="149"/>
                    <a:pt x="78" y="151"/>
                  </a:cubicBezTo>
                  <a:cubicBezTo>
                    <a:pt x="37" y="152"/>
                    <a:pt x="3" y="120"/>
                    <a:pt x="1" y="79"/>
                  </a:cubicBezTo>
                  <a:cubicBezTo>
                    <a:pt x="0" y="38"/>
                    <a:pt x="32" y="4"/>
                    <a:pt x="73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8" name="Freeform 140">
              <a:extLst>
                <a:ext uri="{FF2B5EF4-FFF2-40B4-BE49-F238E27FC236}">
                  <a16:creationId xmlns:a16="http://schemas.microsoft.com/office/drawing/2014/main" id="{B1BA0BBA-004C-4A4D-9AC5-23369FDA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37" y="4832350"/>
              <a:ext cx="230188" cy="233363"/>
            </a:xfrm>
            <a:custGeom>
              <a:avLst/>
              <a:gdLst>
                <a:gd name="T0" fmla="*/ 54 w 112"/>
                <a:gd name="T1" fmla="*/ 2 h 113"/>
                <a:gd name="T2" fmla="*/ 111 w 112"/>
                <a:gd name="T3" fmla="*/ 55 h 113"/>
                <a:gd name="T4" fmla="*/ 58 w 112"/>
                <a:gd name="T5" fmla="*/ 112 h 113"/>
                <a:gd name="T6" fmla="*/ 1 w 112"/>
                <a:gd name="T7" fmla="*/ 59 h 113"/>
                <a:gd name="T8" fmla="*/ 54 w 112"/>
                <a:gd name="T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54" y="2"/>
                  </a:moveTo>
                  <a:cubicBezTo>
                    <a:pt x="84" y="0"/>
                    <a:pt x="110" y="24"/>
                    <a:pt x="111" y="55"/>
                  </a:cubicBezTo>
                  <a:cubicBezTo>
                    <a:pt x="112" y="85"/>
                    <a:pt x="89" y="111"/>
                    <a:pt x="58" y="112"/>
                  </a:cubicBezTo>
                  <a:cubicBezTo>
                    <a:pt x="28" y="113"/>
                    <a:pt x="2" y="89"/>
                    <a:pt x="1" y="59"/>
                  </a:cubicBezTo>
                  <a:cubicBezTo>
                    <a:pt x="0" y="28"/>
                    <a:pt x="24" y="3"/>
                    <a:pt x="54" y="2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9" name="Freeform 141">
              <a:extLst>
                <a:ext uri="{FF2B5EF4-FFF2-40B4-BE49-F238E27FC236}">
                  <a16:creationId xmlns:a16="http://schemas.microsoft.com/office/drawing/2014/main" id="{47605F53-06AC-4907-AAD8-8637EB4E1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4649787"/>
              <a:ext cx="239713" cy="241300"/>
            </a:xfrm>
            <a:custGeom>
              <a:avLst/>
              <a:gdLst>
                <a:gd name="T0" fmla="*/ 56 w 116"/>
                <a:gd name="T1" fmla="*/ 1 h 117"/>
                <a:gd name="T2" fmla="*/ 115 w 116"/>
                <a:gd name="T3" fmla="*/ 56 h 117"/>
                <a:gd name="T4" fmla="*/ 60 w 116"/>
                <a:gd name="T5" fmla="*/ 116 h 117"/>
                <a:gd name="T6" fmla="*/ 1 w 116"/>
                <a:gd name="T7" fmla="*/ 61 h 117"/>
                <a:gd name="T8" fmla="*/ 56 w 116"/>
                <a:gd name="T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56" y="1"/>
                  </a:moveTo>
                  <a:cubicBezTo>
                    <a:pt x="87" y="0"/>
                    <a:pt x="114" y="25"/>
                    <a:pt x="115" y="56"/>
                  </a:cubicBezTo>
                  <a:cubicBezTo>
                    <a:pt x="116" y="88"/>
                    <a:pt x="92" y="115"/>
                    <a:pt x="60" y="116"/>
                  </a:cubicBezTo>
                  <a:cubicBezTo>
                    <a:pt x="29" y="117"/>
                    <a:pt x="2" y="92"/>
                    <a:pt x="1" y="61"/>
                  </a:cubicBezTo>
                  <a:cubicBezTo>
                    <a:pt x="0" y="29"/>
                    <a:pt x="24" y="3"/>
                    <a:pt x="56" y="1"/>
                  </a:cubicBezTo>
                  <a:close/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0" name="Freeform 142">
              <a:extLst>
                <a:ext uri="{FF2B5EF4-FFF2-40B4-BE49-F238E27FC236}">
                  <a16:creationId xmlns:a16="http://schemas.microsoft.com/office/drawing/2014/main" id="{12F4E5E5-8D19-46B5-A8E5-44EC5AC3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5222875"/>
              <a:ext cx="169863" cy="719138"/>
            </a:xfrm>
            <a:custGeom>
              <a:avLst/>
              <a:gdLst>
                <a:gd name="T0" fmla="*/ 36 w 82"/>
                <a:gd name="T1" fmla="*/ 275 h 348"/>
                <a:gd name="T2" fmla="*/ 82 w 82"/>
                <a:gd name="T3" fmla="*/ 20 h 348"/>
                <a:gd name="T4" fmla="*/ 29 w 82"/>
                <a:gd name="T5" fmla="*/ 0 h 348"/>
                <a:gd name="T6" fmla="*/ 6 w 82"/>
                <a:gd name="T7" fmla="*/ 254 h 348"/>
                <a:gd name="T8" fmla="*/ 4 w 82"/>
                <a:gd name="T9" fmla="*/ 277 h 348"/>
                <a:gd name="T10" fmla="*/ 2 w 82"/>
                <a:gd name="T11" fmla="*/ 309 h 348"/>
                <a:gd name="T12" fmla="*/ 29 w 82"/>
                <a:gd name="T13" fmla="*/ 348 h 348"/>
                <a:gd name="T14" fmla="*/ 34 w 82"/>
                <a:gd name="T15" fmla="*/ 295 h 348"/>
                <a:gd name="T16" fmla="*/ 34 w 82"/>
                <a:gd name="T17" fmla="*/ 295 h 348"/>
                <a:gd name="T18" fmla="*/ 51 w 82"/>
                <a:gd name="T19" fmla="*/ 286 h 348"/>
                <a:gd name="T20" fmla="*/ 36 w 82"/>
                <a:gd name="T21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348">
                  <a:moveTo>
                    <a:pt x="36" y="275"/>
                  </a:moveTo>
                  <a:cubicBezTo>
                    <a:pt x="82" y="20"/>
                    <a:pt x="82" y="20"/>
                    <a:pt x="82" y="2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2" y="309"/>
                    <a:pt x="2" y="309"/>
                    <a:pt x="2" y="309"/>
                  </a:cubicBezTo>
                  <a:cubicBezTo>
                    <a:pt x="0" y="329"/>
                    <a:pt x="12" y="346"/>
                    <a:pt x="29" y="348"/>
                  </a:cubicBezTo>
                  <a:cubicBezTo>
                    <a:pt x="34" y="295"/>
                    <a:pt x="34" y="295"/>
                    <a:pt x="34" y="295"/>
                  </a:cubicBezTo>
                  <a:cubicBezTo>
                    <a:pt x="34" y="295"/>
                    <a:pt x="34" y="295"/>
                    <a:pt x="34" y="295"/>
                  </a:cubicBezTo>
                  <a:cubicBezTo>
                    <a:pt x="43" y="296"/>
                    <a:pt x="50" y="292"/>
                    <a:pt x="51" y="286"/>
                  </a:cubicBezTo>
                  <a:cubicBezTo>
                    <a:pt x="51" y="281"/>
                    <a:pt x="45" y="276"/>
                    <a:pt x="36" y="275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1" name="Freeform 143">
              <a:extLst>
                <a:ext uri="{FF2B5EF4-FFF2-40B4-BE49-F238E27FC236}">
                  <a16:creationId xmlns:a16="http://schemas.microsoft.com/office/drawing/2014/main" id="{634A417B-86FB-4A4F-A1D1-463117E4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2" y="5126037"/>
              <a:ext cx="157163" cy="195263"/>
            </a:xfrm>
            <a:custGeom>
              <a:avLst/>
              <a:gdLst>
                <a:gd name="T0" fmla="*/ 49 w 76"/>
                <a:gd name="T1" fmla="*/ 0 h 95"/>
                <a:gd name="T2" fmla="*/ 0 w 76"/>
                <a:gd name="T3" fmla="*/ 48 h 95"/>
                <a:gd name="T4" fmla="*/ 0 w 76"/>
                <a:gd name="T5" fmla="*/ 69 h 95"/>
                <a:gd name="T6" fmla="*/ 11 w 76"/>
                <a:gd name="T7" fmla="*/ 73 h 95"/>
                <a:gd name="T8" fmla="*/ 61 w 76"/>
                <a:gd name="T9" fmla="*/ 90 h 95"/>
                <a:gd name="T10" fmla="*/ 76 w 76"/>
                <a:gd name="T11" fmla="*/ 95 h 95"/>
                <a:gd name="T12" fmla="*/ 76 w 76"/>
                <a:gd name="T13" fmla="*/ 65 h 95"/>
                <a:gd name="T14" fmla="*/ 76 w 76"/>
                <a:gd name="T15" fmla="*/ 48 h 95"/>
                <a:gd name="T16" fmla="*/ 76 w 76"/>
                <a:gd name="T17" fmla="*/ 0 h 95"/>
                <a:gd name="T18" fmla="*/ 49 w 76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5">
                  <a:moveTo>
                    <a:pt x="49" y="0"/>
                  </a:moveTo>
                  <a:cubicBezTo>
                    <a:pt x="23" y="0"/>
                    <a:pt x="1" y="21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2" name="Freeform 144">
              <a:extLst>
                <a:ext uri="{FF2B5EF4-FFF2-40B4-BE49-F238E27FC236}">
                  <a16:creationId xmlns:a16="http://schemas.microsoft.com/office/drawing/2014/main" id="{DD0CCBF4-BF1F-44C4-A17D-DF665B40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7" y="5222875"/>
              <a:ext cx="169863" cy="719138"/>
            </a:xfrm>
            <a:custGeom>
              <a:avLst/>
              <a:gdLst>
                <a:gd name="T0" fmla="*/ 46 w 82"/>
                <a:gd name="T1" fmla="*/ 275 h 348"/>
                <a:gd name="T2" fmla="*/ 0 w 82"/>
                <a:gd name="T3" fmla="*/ 20 h 348"/>
                <a:gd name="T4" fmla="*/ 53 w 82"/>
                <a:gd name="T5" fmla="*/ 0 h 348"/>
                <a:gd name="T6" fmla="*/ 75 w 82"/>
                <a:gd name="T7" fmla="*/ 254 h 348"/>
                <a:gd name="T8" fmla="*/ 77 w 82"/>
                <a:gd name="T9" fmla="*/ 277 h 348"/>
                <a:gd name="T10" fmla="*/ 80 w 82"/>
                <a:gd name="T11" fmla="*/ 309 h 348"/>
                <a:gd name="T12" fmla="*/ 53 w 82"/>
                <a:gd name="T13" fmla="*/ 348 h 348"/>
                <a:gd name="T14" fmla="*/ 48 w 82"/>
                <a:gd name="T15" fmla="*/ 295 h 348"/>
                <a:gd name="T16" fmla="*/ 48 w 82"/>
                <a:gd name="T17" fmla="*/ 295 h 348"/>
                <a:gd name="T18" fmla="*/ 31 w 82"/>
                <a:gd name="T19" fmla="*/ 286 h 348"/>
                <a:gd name="T20" fmla="*/ 46 w 82"/>
                <a:gd name="T21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348">
                  <a:moveTo>
                    <a:pt x="46" y="27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5" y="254"/>
                    <a:pt x="75" y="254"/>
                    <a:pt x="75" y="254"/>
                  </a:cubicBezTo>
                  <a:cubicBezTo>
                    <a:pt x="77" y="277"/>
                    <a:pt x="77" y="277"/>
                    <a:pt x="77" y="277"/>
                  </a:cubicBezTo>
                  <a:cubicBezTo>
                    <a:pt x="80" y="309"/>
                    <a:pt x="80" y="309"/>
                    <a:pt x="80" y="309"/>
                  </a:cubicBezTo>
                  <a:cubicBezTo>
                    <a:pt x="82" y="329"/>
                    <a:pt x="70" y="346"/>
                    <a:pt x="53" y="348"/>
                  </a:cubicBezTo>
                  <a:cubicBezTo>
                    <a:pt x="48" y="295"/>
                    <a:pt x="48" y="295"/>
                    <a:pt x="48" y="295"/>
                  </a:cubicBezTo>
                  <a:cubicBezTo>
                    <a:pt x="48" y="295"/>
                    <a:pt x="48" y="295"/>
                    <a:pt x="48" y="295"/>
                  </a:cubicBezTo>
                  <a:cubicBezTo>
                    <a:pt x="39" y="296"/>
                    <a:pt x="31" y="292"/>
                    <a:pt x="31" y="286"/>
                  </a:cubicBezTo>
                  <a:cubicBezTo>
                    <a:pt x="30" y="281"/>
                    <a:pt x="37" y="276"/>
                    <a:pt x="46" y="275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3" name="Freeform 145">
              <a:extLst>
                <a:ext uri="{FF2B5EF4-FFF2-40B4-BE49-F238E27FC236}">
                  <a16:creationId xmlns:a16="http://schemas.microsoft.com/office/drawing/2014/main" id="{7A445929-70FE-4560-8C26-366E98DE5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0" y="5126037"/>
              <a:ext cx="155575" cy="195263"/>
            </a:xfrm>
            <a:custGeom>
              <a:avLst/>
              <a:gdLst>
                <a:gd name="T0" fmla="*/ 27 w 75"/>
                <a:gd name="T1" fmla="*/ 0 h 95"/>
                <a:gd name="T2" fmla="*/ 75 w 75"/>
                <a:gd name="T3" fmla="*/ 48 h 95"/>
                <a:gd name="T4" fmla="*/ 75 w 75"/>
                <a:gd name="T5" fmla="*/ 69 h 95"/>
                <a:gd name="T6" fmla="*/ 65 w 75"/>
                <a:gd name="T7" fmla="*/ 73 h 95"/>
                <a:gd name="T8" fmla="*/ 15 w 75"/>
                <a:gd name="T9" fmla="*/ 90 h 95"/>
                <a:gd name="T10" fmla="*/ 0 w 75"/>
                <a:gd name="T11" fmla="*/ 95 h 95"/>
                <a:gd name="T12" fmla="*/ 0 w 75"/>
                <a:gd name="T13" fmla="*/ 65 h 95"/>
                <a:gd name="T14" fmla="*/ 0 w 75"/>
                <a:gd name="T15" fmla="*/ 48 h 95"/>
                <a:gd name="T16" fmla="*/ 0 w 75"/>
                <a:gd name="T17" fmla="*/ 0 h 95"/>
                <a:gd name="T18" fmla="*/ 27 w 7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95">
                  <a:moveTo>
                    <a:pt x="27" y="0"/>
                  </a:moveTo>
                  <a:cubicBezTo>
                    <a:pt x="53" y="0"/>
                    <a:pt x="74" y="21"/>
                    <a:pt x="75" y="48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4" name="Rectangle 146">
              <a:extLst>
                <a:ext uri="{FF2B5EF4-FFF2-40B4-BE49-F238E27FC236}">
                  <a16:creationId xmlns:a16="http://schemas.microsoft.com/office/drawing/2014/main" id="{70415F1B-2F7C-4C25-BC56-0DCE28152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937" y="5969000"/>
              <a:ext cx="144463" cy="49530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5" name="Freeform 147">
              <a:extLst>
                <a:ext uri="{FF2B5EF4-FFF2-40B4-BE49-F238E27FC236}">
                  <a16:creationId xmlns:a16="http://schemas.microsoft.com/office/drawing/2014/main" id="{7EEAE832-19E2-43B2-A9EC-BD070E118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6443662"/>
              <a:ext cx="173038" cy="122238"/>
            </a:xfrm>
            <a:custGeom>
              <a:avLst/>
              <a:gdLst>
                <a:gd name="T0" fmla="*/ 84 w 84"/>
                <a:gd name="T1" fmla="*/ 47 h 59"/>
                <a:gd name="T2" fmla="*/ 71 w 84"/>
                <a:gd name="T3" fmla="*/ 59 h 59"/>
                <a:gd name="T4" fmla="*/ 12 w 84"/>
                <a:gd name="T5" fmla="*/ 59 h 59"/>
                <a:gd name="T6" fmla="*/ 0 w 84"/>
                <a:gd name="T7" fmla="*/ 47 h 59"/>
                <a:gd name="T8" fmla="*/ 0 w 84"/>
                <a:gd name="T9" fmla="*/ 12 h 59"/>
                <a:gd name="T10" fmla="*/ 12 w 84"/>
                <a:gd name="T11" fmla="*/ 0 h 59"/>
                <a:gd name="T12" fmla="*/ 71 w 84"/>
                <a:gd name="T13" fmla="*/ 0 h 59"/>
                <a:gd name="T14" fmla="*/ 84 w 84"/>
                <a:gd name="T15" fmla="*/ 12 h 59"/>
                <a:gd name="T16" fmla="*/ 84 w 84"/>
                <a:gd name="T1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9">
                  <a:moveTo>
                    <a:pt x="84" y="47"/>
                  </a:moveTo>
                  <a:cubicBezTo>
                    <a:pt x="84" y="54"/>
                    <a:pt x="78" y="59"/>
                    <a:pt x="7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6" y="59"/>
                    <a:pt x="0" y="54"/>
                    <a:pt x="0" y="4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8" y="0"/>
                    <a:pt x="84" y="5"/>
                    <a:pt x="84" y="12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6" name="Freeform 148">
              <a:extLst>
                <a:ext uri="{FF2B5EF4-FFF2-40B4-BE49-F238E27FC236}">
                  <a16:creationId xmlns:a16="http://schemas.microsoft.com/office/drawing/2014/main" id="{EBA094CC-E389-4D31-B87B-48FF8CDC9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2" y="6472237"/>
              <a:ext cx="239713" cy="120650"/>
            </a:xfrm>
            <a:custGeom>
              <a:avLst/>
              <a:gdLst>
                <a:gd name="T0" fmla="*/ 58 w 116"/>
                <a:gd name="T1" fmla="*/ 0 h 58"/>
                <a:gd name="T2" fmla="*/ 0 w 116"/>
                <a:gd name="T3" fmla="*/ 58 h 58"/>
                <a:gd name="T4" fmla="*/ 116 w 116"/>
                <a:gd name="T5" fmla="*/ 58 h 58"/>
                <a:gd name="T6" fmla="*/ 58 w 11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8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562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7" name="Freeform 149">
              <a:extLst>
                <a:ext uri="{FF2B5EF4-FFF2-40B4-BE49-F238E27FC236}">
                  <a16:creationId xmlns:a16="http://schemas.microsoft.com/office/drawing/2014/main" id="{AE92BA10-3F50-4801-852C-6F741F67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2" y="6565900"/>
              <a:ext cx="252413" cy="50800"/>
            </a:xfrm>
            <a:custGeom>
              <a:avLst/>
              <a:gdLst>
                <a:gd name="T0" fmla="*/ 122 w 122"/>
                <a:gd name="T1" fmla="*/ 19 h 25"/>
                <a:gd name="T2" fmla="*/ 116 w 122"/>
                <a:gd name="T3" fmla="*/ 25 h 25"/>
                <a:gd name="T4" fmla="*/ 6 w 122"/>
                <a:gd name="T5" fmla="*/ 25 h 25"/>
                <a:gd name="T6" fmla="*/ 0 w 122"/>
                <a:gd name="T7" fmla="*/ 19 h 25"/>
                <a:gd name="T8" fmla="*/ 0 w 122"/>
                <a:gd name="T9" fmla="*/ 6 h 25"/>
                <a:gd name="T10" fmla="*/ 6 w 122"/>
                <a:gd name="T11" fmla="*/ 0 h 25"/>
                <a:gd name="T12" fmla="*/ 116 w 122"/>
                <a:gd name="T13" fmla="*/ 0 h 25"/>
                <a:gd name="T14" fmla="*/ 122 w 122"/>
                <a:gd name="T15" fmla="*/ 6 h 25"/>
                <a:gd name="T16" fmla="*/ 122 w 122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">
                  <a:moveTo>
                    <a:pt x="122" y="19"/>
                  </a:moveTo>
                  <a:cubicBezTo>
                    <a:pt x="122" y="22"/>
                    <a:pt x="119" y="25"/>
                    <a:pt x="11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2" y="3"/>
                    <a:pt x="122" y="6"/>
                  </a:cubicBezTo>
                  <a:lnTo>
                    <a:pt x="122" y="19"/>
                  </a:lnTo>
                  <a:close/>
                </a:path>
              </a:pathLst>
            </a:custGeom>
            <a:solidFill>
              <a:srgbClr val="7A4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8" name="Rectangle 150">
              <a:extLst>
                <a:ext uri="{FF2B5EF4-FFF2-40B4-BE49-F238E27FC236}">
                  <a16:creationId xmlns:a16="http://schemas.microsoft.com/office/drawing/2014/main" id="{54FA02B3-A03A-415C-8D93-6A0DE2B6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25" y="5969000"/>
              <a:ext cx="144463" cy="49530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9" name="Freeform 151">
              <a:extLst>
                <a:ext uri="{FF2B5EF4-FFF2-40B4-BE49-F238E27FC236}">
                  <a16:creationId xmlns:a16="http://schemas.microsoft.com/office/drawing/2014/main" id="{3E074263-3DE7-43A5-9CE6-E2FF2C77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7" y="6443662"/>
              <a:ext cx="173038" cy="122238"/>
            </a:xfrm>
            <a:custGeom>
              <a:avLst/>
              <a:gdLst>
                <a:gd name="T0" fmla="*/ 84 w 84"/>
                <a:gd name="T1" fmla="*/ 47 h 59"/>
                <a:gd name="T2" fmla="*/ 71 w 84"/>
                <a:gd name="T3" fmla="*/ 59 h 59"/>
                <a:gd name="T4" fmla="*/ 12 w 84"/>
                <a:gd name="T5" fmla="*/ 59 h 59"/>
                <a:gd name="T6" fmla="*/ 0 w 84"/>
                <a:gd name="T7" fmla="*/ 47 h 59"/>
                <a:gd name="T8" fmla="*/ 0 w 84"/>
                <a:gd name="T9" fmla="*/ 12 h 59"/>
                <a:gd name="T10" fmla="*/ 12 w 84"/>
                <a:gd name="T11" fmla="*/ 0 h 59"/>
                <a:gd name="T12" fmla="*/ 71 w 84"/>
                <a:gd name="T13" fmla="*/ 0 h 59"/>
                <a:gd name="T14" fmla="*/ 84 w 84"/>
                <a:gd name="T15" fmla="*/ 12 h 59"/>
                <a:gd name="T16" fmla="*/ 84 w 84"/>
                <a:gd name="T1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9">
                  <a:moveTo>
                    <a:pt x="84" y="47"/>
                  </a:moveTo>
                  <a:cubicBezTo>
                    <a:pt x="84" y="54"/>
                    <a:pt x="78" y="59"/>
                    <a:pt x="7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5" y="59"/>
                    <a:pt x="0" y="54"/>
                    <a:pt x="0" y="4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8" y="0"/>
                    <a:pt x="84" y="5"/>
                    <a:pt x="84" y="12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0" name="Freeform 152">
              <a:extLst>
                <a:ext uri="{FF2B5EF4-FFF2-40B4-BE49-F238E27FC236}">
                  <a16:creationId xmlns:a16="http://schemas.microsoft.com/office/drawing/2014/main" id="{BBC297CF-5823-4D94-8DBE-63886F53F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6472237"/>
              <a:ext cx="242888" cy="120650"/>
            </a:xfrm>
            <a:custGeom>
              <a:avLst/>
              <a:gdLst>
                <a:gd name="T0" fmla="*/ 59 w 117"/>
                <a:gd name="T1" fmla="*/ 0 h 58"/>
                <a:gd name="T2" fmla="*/ 0 w 117"/>
                <a:gd name="T3" fmla="*/ 58 h 58"/>
                <a:gd name="T4" fmla="*/ 117 w 117"/>
                <a:gd name="T5" fmla="*/ 58 h 58"/>
                <a:gd name="T6" fmla="*/ 59 w 117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8"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solidFill>
              <a:srgbClr val="562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1" name="Freeform 153">
              <a:extLst>
                <a:ext uri="{FF2B5EF4-FFF2-40B4-BE49-F238E27FC236}">
                  <a16:creationId xmlns:a16="http://schemas.microsoft.com/office/drawing/2014/main" id="{53656402-7975-4000-8972-51EA150CF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6565900"/>
              <a:ext cx="249238" cy="50800"/>
            </a:xfrm>
            <a:custGeom>
              <a:avLst/>
              <a:gdLst>
                <a:gd name="T0" fmla="*/ 121 w 121"/>
                <a:gd name="T1" fmla="*/ 19 h 25"/>
                <a:gd name="T2" fmla="*/ 116 w 121"/>
                <a:gd name="T3" fmla="*/ 25 h 25"/>
                <a:gd name="T4" fmla="*/ 6 w 121"/>
                <a:gd name="T5" fmla="*/ 25 h 25"/>
                <a:gd name="T6" fmla="*/ 0 w 121"/>
                <a:gd name="T7" fmla="*/ 19 h 25"/>
                <a:gd name="T8" fmla="*/ 0 w 121"/>
                <a:gd name="T9" fmla="*/ 6 h 25"/>
                <a:gd name="T10" fmla="*/ 6 w 121"/>
                <a:gd name="T11" fmla="*/ 0 h 25"/>
                <a:gd name="T12" fmla="*/ 116 w 121"/>
                <a:gd name="T13" fmla="*/ 0 h 25"/>
                <a:gd name="T14" fmla="*/ 121 w 121"/>
                <a:gd name="T15" fmla="*/ 6 h 25"/>
                <a:gd name="T16" fmla="*/ 121 w 12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22"/>
                    <a:pt x="119" y="25"/>
                    <a:pt x="11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1" y="3"/>
                    <a:pt x="121" y="6"/>
                  </a:cubicBezTo>
                  <a:lnTo>
                    <a:pt x="121" y="19"/>
                  </a:lnTo>
                  <a:close/>
                </a:path>
              </a:pathLst>
            </a:custGeom>
            <a:solidFill>
              <a:srgbClr val="7A4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2" name="Freeform 154">
              <a:extLst>
                <a:ext uri="{FF2B5EF4-FFF2-40B4-BE49-F238E27FC236}">
                  <a16:creationId xmlns:a16="http://schemas.microsoft.com/office/drawing/2014/main" id="{72FE95BE-6F15-47FB-B0B5-40730AE7F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5126037"/>
              <a:ext cx="727075" cy="1106488"/>
            </a:xfrm>
            <a:custGeom>
              <a:avLst/>
              <a:gdLst>
                <a:gd name="T0" fmla="*/ 424 w 458"/>
                <a:gd name="T1" fmla="*/ 0 h 697"/>
                <a:gd name="T2" fmla="*/ 34 w 458"/>
                <a:gd name="T3" fmla="*/ 0 h 697"/>
                <a:gd name="T4" fmla="*/ 0 w 458"/>
                <a:gd name="T5" fmla="*/ 697 h 697"/>
                <a:gd name="T6" fmla="*/ 458 w 458"/>
                <a:gd name="T7" fmla="*/ 697 h 697"/>
                <a:gd name="T8" fmla="*/ 424 w 458"/>
                <a:gd name="T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697">
                  <a:moveTo>
                    <a:pt x="424" y="0"/>
                  </a:moveTo>
                  <a:lnTo>
                    <a:pt x="34" y="0"/>
                  </a:lnTo>
                  <a:lnTo>
                    <a:pt x="0" y="697"/>
                  </a:lnTo>
                  <a:lnTo>
                    <a:pt x="458" y="69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732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3" name="Freeform 155">
              <a:extLst>
                <a:ext uri="{FF2B5EF4-FFF2-40B4-BE49-F238E27FC236}">
                  <a16:creationId xmlns:a16="http://schemas.microsoft.com/office/drawing/2014/main" id="{5466BF48-EE46-45F2-B01A-DEF681B52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5126037"/>
              <a:ext cx="230188" cy="153988"/>
            </a:xfrm>
            <a:custGeom>
              <a:avLst/>
              <a:gdLst>
                <a:gd name="T0" fmla="*/ 86 w 111"/>
                <a:gd name="T1" fmla="*/ 0 h 75"/>
                <a:gd name="T2" fmla="*/ 26 w 111"/>
                <a:gd name="T3" fmla="*/ 0 h 75"/>
                <a:gd name="T4" fmla="*/ 0 w 111"/>
                <a:gd name="T5" fmla="*/ 34 h 75"/>
                <a:gd name="T6" fmla="*/ 56 w 111"/>
                <a:gd name="T7" fmla="*/ 75 h 75"/>
                <a:gd name="T8" fmla="*/ 111 w 111"/>
                <a:gd name="T9" fmla="*/ 34 h 75"/>
                <a:gd name="T10" fmla="*/ 86 w 111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5">
                  <a:moveTo>
                    <a:pt x="8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7"/>
                    <a:pt x="0" y="20"/>
                    <a:pt x="0" y="34"/>
                  </a:cubicBezTo>
                  <a:cubicBezTo>
                    <a:pt x="0" y="57"/>
                    <a:pt x="25" y="75"/>
                    <a:pt x="56" y="75"/>
                  </a:cubicBezTo>
                  <a:cubicBezTo>
                    <a:pt x="87" y="75"/>
                    <a:pt x="111" y="57"/>
                    <a:pt x="111" y="34"/>
                  </a:cubicBezTo>
                  <a:cubicBezTo>
                    <a:pt x="111" y="20"/>
                    <a:pt x="101" y="7"/>
                    <a:pt x="86" y="0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4" name="Freeform 156">
              <a:extLst>
                <a:ext uri="{FF2B5EF4-FFF2-40B4-BE49-F238E27FC236}">
                  <a16:creationId xmlns:a16="http://schemas.microsoft.com/office/drawing/2014/main" id="{81056170-7922-4C77-AF6E-493B7DA7F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5" y="5126037"/>
              <a:ext cx="228600" cy="153988"/>
            </a:xfrm>
            <a:custGeom>
              <a:avLst/>
              <a:gdLst>
                <a:gd name="T0" fmla="*/ 26 w 111"/>
                <a:gd name="T1" fmla="*/ 0 h 75"/>
                <a:gd name="T2" fmla="*/ 86 w 111"/>
                <a:gd name="T3" fmla="*/ 0 h 75"/>
                <a:gd name="T4" fmla="*/ 111 w 111"/>
                <a:gd name="T5" fmla="*/ 34 h 75"/>
                <a:gd name="T6" fmla="*/ 56 w 111"/>
                <a:gd name="T7" fmla="*/ 75 h 75"/>
                <a:gd name="T8" fmla="*/ 0 w 111"/>
                <a:gd name="T9" fmla="*/ 34 h 75"/>
                <a:gd name="T10" fmla="*/ 26 w 111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5">
                  <a:moveTo>
                    <a:pt x="2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01" y="7"/>
                    <a:pt x="111" y="20"/>
                    <a:pt x="111" y="34"/>
                  </a:cubicBezTo>
                  <a:cubicBezTo>
                    <a:pt x="111" y="57"/>
                    <a:pt x="86" y="75"/>
                    <a:pt x="56" y="75"/>
                  </a:cubicBezTo>
                  <a:cubicBezTo>
                    <a:pt x="25" y="75"/>
                    <a:pt x="0" y="57"/>
                    <a:pt x="0" y="34"/>
                  </a:cubicBezTo>
                  <a:cubicBezTo>
                    <a:pt x="0" y="20"/>
                    <a:pt x="11" y="7"/>
                    <a:pt x="26" y="0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5" name="Freeform 157">
              <a:extLst>
                <a:ext uri="{FF2B5EF4-FFF2-40B4-BE49-F238E27FC236}">
                  <a16:creationId xmlns:a16="http://schemas.microsoft.com/office/drawing/2014/main" id="{D79D436E-8C1C-4EC0-BFBD-A69C8EF8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5033962"/>
              <a:ext cx="280988" cy="188913"/>
            </a:xfrm>
            <a:custGeom>
              <a:avLst/>
              <a:gdLst>
                <a:gd name="T0" fmla="*/ 103 w 136"/>
                <a:gd name="T1" fmla="*/ 44 h 91"/>
                <a:gd name="T2" fmla="*/ 103 w 136"/>
                <a:gd name="T3" fmla="*/ 0 h 91"/>
                <a:gd name="T4" fmla="*/ 33 w 136"/>
                <a:gd name="T5" fmla="*/ 0 h 91"/>
                <a:gd name="T6" fmla="*/ 33 w 136"/>
                <a:gd name="T7" fmla="*/ 44 h 91"/>
                <a:gd name="T8" fmla="*/ 0 w 136"/>
                <a:gd name="T9" fmla="*/ 44 h 91"/>
                <a:gd name="T10" fmla="*/ 68 w 136"/>
                <a:gd name="T11" fmla="*/ 91 h 91"/>
                <a:gd name="T12" fmla="*/ 136 w 136"/>
                <a:gd name="T13" fmla="*/ 44 h 91"/>
                <a:gd name="T14" fmla="*/ 103 w 136"/>
                <a:gd name="T15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1">
                  <a:moveTo>
                    <a:pt x="103" y="44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5"/>
                    <a:pt x="39" y="91"/>
                    <a:pt x="68" y="91"/>
                  </a:cubicBezTo>
                  <a:cubicBezTo>
                    <a:pt x="97" y="91"/>
                    <a:pt x="136" y="75"/>
                    <a:pt x="136" y="44"/>
                  </a:cubicBezTo>
                  <a:lnTo>
                    <a:pt x="103" y="44"/>
                  </a:lnTo>
                  <a:close/>
                </a:path>
              </a:pathLst>
            </a:cu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6" name="Oval 158">
              <a:extLst>
                <a:ext uri="{FF2B5EF4-FFF2-40B4-BE49-F238E27FC236}">
                  <a16:creationId xmlns:a16="http://schemas.microsoft.com/office/drawing/2014/main" id="{839320BE-3F1D-4F21-B587-B85F79A3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4605337"/>
              <a:ext cx="169863" cy="215900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7" name="Oval 159">
              <a:extLst>
                <a:ext uri="{FF2B5EF4-FFF2-40B4-BE49-F238E27FC236}">
                  <a16:creationId xmlns:a16="http://schemas.microsoft.com/office/drawing/2014/main" id="{427EA2FB-8B94-411D-BC74-2631C57F5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037" y="4605337"/>
              <a:ext cx="171450" cy="215900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8" name="Freeform 160">
              <a:extLst>
                <a:ext uri="{FF2B5EF4-FFF2-40B4-BE49-F238E27FC236}">
                  <a16:creationId xmlns:a16="http://schemas.microsoft.com/office/drawing/2014/main" id="{334C69E2-9ED1-4512-B699-F5DF89D2D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4100512"/>
              <a:ext cx="935038" cy="822325"/>
            </a:xfrm>
            <a:custGeom>
              <a:avLst/>
              <a:gdLst>
                <a:gd name="T0" fmla="*/ 306 w 453"/>
                <a:gd name="T1" fmla="*/ 0 h 398"/>
                <a:gd name="T2" fmla="*/ 148 w 453"/>
                <a:gd name="T3" fmla="*/ 0 h 398"/>
                <a:gd name="T4" fmla="*/ 0 w 453"/>
                <a:gd name="T5" fmla="*/ 183 h 398"/>
                <a:gd name="T6" fmla="*/ 0 w 453"/>
                <a:gd name="T7" fmla="*/ 224 h 398"/>
                <a:gd name="T8" fmla="*/ 1 w 453"/>
                <a:gd name="T9" fmla="*/ 224 h 398"/>
                <a:gd name="T10" fmla="*/ 148 w 453"/>
                <a:gd name="T11" fmla="*/ 398 h 398"/>
                <a:gd name="T12" fmla="*/ 306 w 453"/>
                <a:gd name="T13" fmla="*/ 398 h 398"/>
                <a:gd name="T14" fmla="*/ 453 w 453"/>
                <a:gd name="T15" fmla="*/ 224 h 398"/>
                <a:gd name="T16" fmla="*/ 453 w 453"/>
                <a:gd name="T17" fmla="*/ 224 h 398"/>
                <a:gd name="T18" fmla="*/ 453 w 453"/>
                <a:gd name="T19" fmla="*/ 183 h 398"/>
                <a:gd name="T20" fmla="*/ 306 w 453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398">
                  <a:moveTo>
                    <a:pt x="306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82"/>
                    <a:pt x="0" y="18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24"/>
                    <a:pt x="1" y="224"/>
                    <a:pt x="1" y="224"/>
                  </a:cubicBezTo>
                  <a:cubicBezTo>
                    <a:pt x="4" y="321"/>
                    <a:pt x="69" y="398"/>
                    <a:pt x="148" y="398"/>
                  </a:cubicBezTo>
                  <a:cubicBezTo>
                    <a:pt x="306" y="398"/>
                    <a:pt x="306" y="398"/>
                    <a:pt x="306" y="398"/>
                  </a:cubicBezTo>
                  <a:cubicBezTo>
                    <a:pt x="385" y="398"/>
                    <a:pt x="450" y="321"/>
                    <a:pt x="453" y="224"/>
                  </a:cubicBezTo>
                  <a:cubicBezTo>
                    <a:pt x="453" y="224"/>
                    <a:pt x="453" y="224"/>
                    <a:pt x="453" y="224"/>
                  </a:cubicBezTo>
                  <a:cubicBezTo>
                    <a:pt x="453" y="183"/>
                    <a:pt x="453" y="183"/>
                    <a:pt x="453" y="183"/>
                  </a:cubicBezTo>
                  <a:cubicBezTo>
                    <a:pt x="453" y="82"/>
                    <a:pt x="388" y="0"/>
                    <a:pt x="306" y="0"/>
                  </a:cubicBezTo>
                </a:path>
              </a:pathLst>
            </a:cu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9" name="Freeform 161">
              <a:extLst>
                <a:ext uri="{FF2B5EF4-FFF2-40B4-BE49-F238E27FC236}">
                  <a16:creationId xmlns:a16="http://schemas.microsoft.com/office/drawing/2014/main" id="{23FD2502-8527-483E-BC99-5A39BADE6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7" y="4187825"/>
              <a:ext cx="819150" cy="885825"/>
            </a:xfrm>
            <a:custGeom>
              <a:avLst/>
              <a:gdLst>
                <a:gd name="T0" fmla="*/ 265 w 396"/>
                <a:gd name="T1" fmla="*/ 0 h 429"/>
                <a:gd name="T2" fmla="*/ 131 w 396"/>
                <a:gd name="T3" fmla="*/ 0 h 429"/>
                <a:gd name="T4" fmla="*/ 0 w 396"/>
                <a:gd name="T5" fmla="*/ 147 h 429"/>
                <a:gd name="T6" fmla="*/ 0 w 396"/>
                <a:gd name="T7" fmla="*/ 282 h 429"/>
                <a:gd name="T8" fmla="*/ 131 w 396"/>
                <a:gd name="T9" fmla="*/ 429 h 429"/>
                <a:gd name="T10" fmla="*/ 265 w 396"/>
                <a:gd name="T11" fmla="*/ 429 h 429"/>
                <a:gd name="T12" fmla="*/ 396 w 396"/>
                <a:gd name="T13" fmla="*/ 282 h 429"/>
                <a:gd name="T14" fmla="*/ 396 w 396"/>
                <a:gd name="T15" fmla="*/ 147 h 429"/>
                <a:gd name="T16" fmla="*/ 265 w 396"/>
                <a:gd name="T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429">
                  <a:moveTo>
                    <a:pt x="265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58" y="0"/>
                    <a:pt x="0" y="66"/>
                    <a:pt x="0" y="1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63"/>
                    <a:pt x="58" y="429"/>
                    <a:pt x="131" y="429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337" y="429"/>
                    <a:pt x="396" y="363"/>
                    <a:pt x="396" y="282"/>
                  </a:cubicBezTo>
                  <a:cubicBezTo>
                    <a:pt x="396" y="147"/>
                    <a:pt x="396" y="147"/>
                    <a:pt x="396" y="147"/>
                  </a:cubicBezTo>
                  <a:cubicBezTo>
                    <a:pt x="396" y="66"/>
                    <a:pt x="337" y="0"/>
                    <a:pt x="265" y="0"/>
                  </a:cubicBezTo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0" name="Oval 162">
              <a:extLst>
                <a:ext uri="{FF2B5EF4-FFF2-40B4-BE49-F238E27FC236}">
                  <a16:creationId xmlns:a16="http://schemas.microsoft.com/office/drawing/2014/main" id="{832E29AF-E217-49DB-9F81-E8CEFFD3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075" y="4587875"/>
              <a:ext cx="123825" cy="123825"/>
            </a:xfrm>
            <a:prstGeom prst="ellipse">
              <a:avLst/>
            </a:prstGeom>
            <a:solidFill>
              <a:srgbClr val="593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1" name="Oval 163">
              <a:extLst>
                <a:ext uri="{FF2B5EF4-FFF2-40B4-BE49-F238E27FC236}">
                  <a16:creationId xmlns:a16="http://schemas.microsoft.com/office/drawing/2014/main" id="{B8E3A5A0-7C8F-4E83-A80F-9C75AC582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650" y="4614862"/>
              <a:ext cx="3333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2" name="Oval 164">
              <a:extLst>
                <a:ext uri="{FF2B5EF4-FFF2-40B4-BE49-F238E27FC236}">
                  <a16:creationId xmlns:a16="http://schemas.microsoft.com/office/drawing/2014/main" id="{AA6C3EB0-A78B-4CB6-B705-341D6893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825" y="4587875"/>
              <a:ext cx="123825" cy="123825"/>
            </a:xfrm>
            <a:prstGeom prst="ellipse">
              <a:avLst/>
            </a:prstGeom>
            <a:solidFill>
              <a:srgbClr val="593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3" name="Oval 165">
              <a:extLst>
                <a:ext uri="{FF2B5EF4-FFF2-40B4-BE49-F238E27FC236}">
                  <a16:creationId xmlns:a16="http://schemas.microsoft.com/office/drawing/2014/main" id="{4968A549-14F0-4BD0-9044-193AF5B06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614862"/>
              <a:ext cx="3333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4" name="Freeform 166">
              <a:extLst>
                <a:ext uri="{FF2B5EF4-FFF2-40B4-BE49-F238E27FC236}">
                  <a16:creationId xmlns:a16="http://schemas.microsoft.com/office/drawing/2014/main" id="{7870356F-0889-4EEC-AF46-7E8F5939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0" y="4716462"/>
              <a:ext cx="98425" cy="49213"/>
            </a:xfrm>
            <a:custGeom>
              <a:avLst/>
              <a:gdLst>
                <a:gd name="T0" fmla="*/ 24 w 48"/>
                <a:gd name="T1" fmla="*/ 0 h 24"/>
                <a:gd name="T2" fmla="*/ 0 w 48"/>
                <a:gd name="T3" fmla="*/ 24 h 24"/>
                <a:gd name="T4" fmla="*/ 48 w 48"/>
                <a:gd name="T5" fmla="*/ 24 h 24"/>
                <a:gd name="T6" fmla="*/ 24 w 4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FFA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5" name="Freeform 167">
              <a:extLst>
                <a:ext uri="{FF2B5EF4-FFF2-40B4-BE49-F238E27FC236}">
                  <a16:creationId xmlns:a16="http://schemas.microsoft.com/office/drawing/2014/main" id="{D3D59728-CC4A-4FE6-BA6E-263EC3FEB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2" y="4852987"/>
              <a:ext cx="330200" cy="142875"/>
            </a:xfrm>
            <a:custGeom>
              <a:avLst/>
              <a:gdLst>
                <a:gd name="T0" fmla="*/ 80 w 160"/>
                <a:gd name="T1" fmla="*/ 69 h 69"/>
                <a:gd name="T2" fmla="*/ 160 w 160"/>
                <a:gd name="T3" fmla="*/ 0 h 69"/>
                <a:gd name="T4" fmla="*/ 0 w 160"/>
                <a:gd name="T5" fmla="*/ 0 h 69"/>
                <a:gd name="T6" fmla="*/ 80 w 1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69">
                  <a:moveTo>
                    <a:pt x="80" y="69"/>
                  </a:moveTo>
                  <a:cubicBezTo>
                    <a:pt x="124" y="69"/>
                    <a:pt x="160" y="38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36" y="69"/>
                    <a:pt x="80" y="69"/>
                  </a:cubicBezTo>
                  <a:close/>
                </a:path>
              </a:pathLst>
            </a:custGeom>
            <a:solidFill>
              <a:srgbClr val="961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6" name="Freeform 168">
              <a:extLst>
                <a:ext uri="{FF2B5EF4-FFF2-40B4-BE49-F238E27FC236}">
                  <a16:creationId xmlns:a16="http://schemas.microsoft.com/office/drawing/2014/main" id="{3075A6BB-D7EA-4859-BE66-2602119B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5" y="4922837"/>
              <a:ext cx="193675" cy="73025"/>
            </a:xfrm>
            <a:custGeom>
              <a:avLst/>
              <a:gdLst>
                <a:gd name="T0" fmla="*/ 94 w 94"/>
                <a:gd name="T1" fmla="*/ 22 h 35"/>
                <a:gd name="T2" fmla="*/ 47 w 94"/>
                <a:gd name="T3" fmla="*/ 0 h 35"/>
                <a:gd name="T4" fmla="*/ 0 w 94"/>
                <a:gd name="T5" fmla="*/ 22 h 35"/>
                <a:gd name="T6" fmla="*/ 47 w 94"/>
                <a:gd name="T7" fmla="*/ 35 h 35"/>
                <a:gd name="T8" fmla="*/ 94 w 94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94" y="22"/>
                  </a:moveTo>
                  <a:cubicBezTo>
                    <a:pt x="82" y="8"/>
                    <a:pt x="65" y="0"/>
                    <a:pt x="47" y="0"/>
                  </a:cubicBezTo>
                  <a:cubicBezTo>
                    <a:pt x="28" y="0"/>
                    <a:pt x="12" y="8"/>
                    <a:pt x="0" y="22"/>
                  </a:cubicBezTo>
                  <a:cubicBezTo>
                    <a:pt x="13" y="30"/>
                    <a:pt x="29" y="35"/>
                    <a:pt x="47" y="35"/>
                  </a:cubicBezTo>
                  <a:cubicBezTo>
                    <a:pt x="65" y="35"/>
                    <a:pt x="81" y="30"/>
                    <a:pt x="94" y="22"/>
                  </a:cubicBezTo>
                  <a:close/>
                </a:path>
              </a:pathLst>
            </a:custGeom>
            <a:solidFill>
              <a:srgbClr val="D94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7" name="Freeform 169">
              <a:extLst>
                <a:ext uri="{FF2B5EF4-FFF2-40B4-BE49-F238E27FC236}">
                  <a16:creationId xmlns:a16="http://schemas.microsoft.com/office/drawing/2014/main" id="{19D2E510-3B8D-4C66-973B-CDDD518C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487" y="4852987"/>
              <a:ext cx="285750" cy="33338"/>
            </a:xfrm>
            <a:custGeom>
              <a:avLst/>
              <a:gdLst>
                <a:gd name="T0" fmla="*/ 123 w 138"/>
                <a:gd name="T1" fmla="*/ 16 h 16"/>
                <a:gd name="T2" fmla="*/ 138 w 138"/>
                <a:gd name="T3" fmla="*/ 1 h 16"/>
                <a:gd name="T4" fmla="*/ 138 w 138"/>
                <a:gd name="T5" fmla="*/ 0 h 16"/>
                <a:gd name="T6" fmla="*/ 0 w 138"/>
                <a:gd name="T7" fmla="*/ 0 h 16"/>
                <a:gd name="T8" fmla="*/ 0 w 138"/>
                <a:gd name="T9" fmla="*/ 1 h 16"/>
                <a:gd name="T10" fmla="*/ 15 w 138"/>
                <a:gd name="T11" fmla="*/ 16 h 16"/>
                <a:gd name="T12" fmla="*/ 123 w 13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6">
                  <a:moveTo>
                    <a:pt x="123" y="16"/>
                  </a:moveTo>
                  <a:cubicBezTo>
                    <a:pt x="131" y="16"/>
                    <a:pt x="138" y="10"/>
                    <a:pt x="138" y="1"/>
                  </a:cubicBezTo>
                  <a:cubicBezTo>
                    <a:pt x="138" y="1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7" y="16"/>
                    <a:pt x="15" y="16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8" name="Oval 170">
              <a:extLst>
                <a:ext uri="{FF2B5EF4-FFF2-40B4-BE49-F238E27FC236}">
                  <a16:creationId xmlns:a16="http://schemas.microsoft.com/office/drawing/2014/main" id="{4FADEA0F-8A0F-4A66-9E7E-4D3756E9C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4740275"/>
              <a:ext cx="144463" cy="112713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9" name="Oval 171">
              <a:extLst>
                <a:ext uri="{FF2B5EF4-FFF2-40B4-BE49-F238E27FC236}">
                  <a16:creationId xmlns:a16="http://schemas.microsoft.com/office/drawing/2014/main" id="{EBB8A7A7-867B-4006-9EBA-469F6983E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0" y="4740275"/>
              <a:ext cx="144463" cy="112713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0" name="Freeform 172">
              <a:extLst>
                <a:ext uri="{FF2B5EF4-FFF2-40B4-BE49-F238E27FC236}">
                  <a16:creationId xmlns:a16="http://schemas.microsoft.com/office/drawing/2014/main" id="{C6986990-C1E5-48F1-977D-95CE3CB9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2" y="4530725"/>
              <a:ext cx="144463" cy="49213"/>
            </a:xfrm>
            <a:custGeom>
              <a:avLst/>
              <a:gdLst>
                <a:gd name="T0" fmla="*/ 35 w 70"/>
                <a:gd name="T1" fmla="*/ 0 h 24"/>
                <a:gd name="T2" fmla="*/ 0 w 70"/>
                <a:gd name="T3" fmla="*/ 24 h 24"/>
                <a:gd name="T4" fmla="*/ 35 w 70"/>
                <a:gd name="T5" fmla="*/ 11 h 24"/>
                <a:gd name="T6" fmla="*/ 70 w 70"/>
                <a:gd name="T7" fmla="*/ 24 h 24"/>
                <a:gd name="T8" fmla="*/ 35 w 7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18" y="0"/>
                    <a:pt x="4" y="10"/>
                    <a:pt x="0" y="24"/>
                  </a:cubicBezTo>
                  <a:cubicBezTo>
                    <a:pt x="8" y="16"/>
                    <a:pt x="21" y="11"/>
                    <a:pt x="35" y="11"/>
                  </a:cubicBezTo>
                  <a:cubicBezTo>
                    <a:pt x="49" y="11"/>
                    <a:pt x="62" y="16"/>
                    <a:pt x="70" y="24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DCA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1" name="Freeform 173">
              <a:extLst>
                <a:ext uri="{FF2B5EF4-FFF2-40B4-BE49-F238E27FC236}">
                  <a16:creationId xmlns:a16="http://schemas.microsoft.com/office/drawing/2014/main" id="{807A17D5-B1BC-4DAB-9E10-E7DBEA9F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2" y="4530725"/>
              <a:ext cx="146050" cy="49213"/>
            </a:xfrm>
            <a:custGeom>
              <a:avLst/>
              <a:gdLst>
                <a:gd name="T0" fmla="*/ 35 w 70"/>
                <a:gd name="T1" fmla="*/ 0 h 24"/>
                <a:gd name="T2" fmla="*/ 0 w 70"/>
                <a:gd name="T3" fmla="*/ 24 h 24"/>
                <a:gd name="T4" fmla="*/ 35 w 70"/>
                <a:gd name="T5" fmla="*/ 11 h 24"/>
                <a:gd name="T6" fmla="*/ 70 w 70"/>
                <a:gd name="T7" fmla="*/ 24 h 24"/>
                <a:gd name="T8" fmla="*/ 35 w 7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18" y="0"/>
                    <a:pt x="4" y="10"/>
                    <a:pt x="0" y="24"/>
                  </a:cubicBezTo>
                  <a:cubicBezTo>
                    <a:pt x="8" y="16"/>
                    <a:pt x="20" y="11"/>
                    <a:pt x="35" y="11"/>
                  </a:cubicBezTo>
                  <a:cubicBezTo>
                    <a:pt x="49" y="11"/>
                    <a:pt x="62" y="16"/>
                    <a:pt x="70" y="24"/>
                  </a:cubicBezTo>
                  <a:cubicBezTo>
                    <a:pt x="65" y="10"/>
                    <a:pt x="51" y="0"/>
                    <a:pt x="35" y="0"/>
                  </a:cubicBezTo>
                </a:path>
              </a:pathLst>
            </a:custGeom>
            <a:solidFill>
              <a:srgbClr val="DCA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2" name="Oval 174">
              <a:extLst>
                <a:ext uri="{FF2B5EF4-FFF2-40B4-BE49-F238E27FC236}">
                  <a16:creationId xmlns:a16="http://schemas.microsoft.com/office/drawing/2014/main" id="{03A9FA9B-25A6-48D6-860A-1F1ADC917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7" y="4011612"/>
              <a:ext cx="420688" cy="406400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3" name="Oval 175">
              <a:extLst>
                <a:ext uri="{FF2B5EF4-FFF2-40B4-BE49-F238E27FC236}">
                  <a16:creationId xmlns:a16="http://schemas.microsoft.com/office/drawing/2014/main" id="{1B783DD2-FBC9-4BB2-99C5-DA2995FAC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825" y="4071937"/>
              <a:ext cx="311150" cy="309563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4" name="Oval 176">
              <a:extLst>
                <a:ext uri="{FF2B5EF4-FFF2-40B4-BE49-F238E27FC236}">
                  <a16:creationId xmlns:a16="http://schemas.microsoft.com/office/drawing/2014/main" id="{E7AB7177-53C7-4587-980F-9D3758A3A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87" y="4208462"/>
              <a:ext cx="327025" cy="323850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5" name="Oval 177">
              <a:extLst>
                <a:ext uri="{FF2B5EF4-FFF2-40B4-BE49-F238E27FC236}">
                  <a16:creationId xmlns:a16="http://schemas.microsoft.com/office/drawing/2014/main" id="{0F50F26C-C23C-4608-948B-B2B67170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2" y="4333875"/>
              <a:ext cx="319088" cy="320675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6" name="Oval 178">
              <a:extLst>
                <a:ext uri="{FF2B5EF4-FFF2-40B4-BE49-F238E27FC236}">
                  <a16:creationId xmlns:a16="http://schemas.microsoft.com/office/drawing/2014/main" id="{8D4FF417-459A-4638-8205-36C7C2E03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7" y="4192587"/>
              <a:ext cx="250825" cy="252413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7" name="Oval 179">
              <a:extLst>
                <a:ext uri="{FF2B5EF4-FFF2-40B4-BE49-F238E27FC236}">
                  <a16:creationId xmlns:a16="http://schemas.microsoft.com/office/drawing/2014/main" id="{E1A35402-F3F0-42C8-8135-5357B0FA0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150" y="4011612"/>
              <a:ext cx="420688" cy="406400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8" name="Oval 180">
              <a:extLst>
                <a:ext uri="{FF2B5EF4-FFF2-40B4-BE49-F238E27FC236}">
                  <a16:creationId xmlns:a16="http://schemas.microsoft.com/office/drawing/2014/main" id="{24D91C11-E476-4855-A771-53BA17F03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4071937"/>
              <a:ext cx="309563" cy="309563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9" name="Oval 181">
              <a:extLst>
                <a:ext uri="{FF2B5EF4-FFF2-40B4-BE49-F238E27FC236}">
                  <a16:creationId xmlns:a16="http://schemas.microsoft.com/office/drawing/2014/main" id="{823F8993-3189-46E5-A248-C05378E23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012" y="4208462"/>
              <a:ext cx="323850" cy="323850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0" name="Oval 182">
              <a:extLst>
                <a:ext uri="{FF2B5EF4-FFF2-40B4-BE49-F238E27FC236}">
                  <a16:creationId xmlns:a16="http://schemas.microsoft.com/office/drawing/2014/main" id="{D320D0AB-D34D-4ACA-9F68-6AE3D456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137" y="4333875"/>
              <a:ext cx="320675" cy="320675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1" name="Oval 183">
              <a:extLst>
                <a:ext uri="{FF2B5EF4-FFF2-40B4-BE49-F238E27FC236}">
                  <a16:creationId xmlns:a16="http://schemas.microsoft.com/office/drawing/2014/main" id="{258B4BEF-00D2-4CDE-A9F7-A25B6813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112" y="4192587"/>
              <a:ext cx="250825" cy="252413"/>
            </a:xfrm>
            <a:prstGeom prst="ellipse">
              <a:avLst/>
            </a:prstGeom>
            <a:solidFill>
              <a:srgbClr val="40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2" name="Freeform 184">
              <a:extLst>
                <a:ext uri="{FF2B5EF4-FFF2-40B4-BE49-F238E27FC236}">
                  <a16:creationId xmlns:a16="http://schemas.microsoft.com/office/drawing/2014/main" id="{FEB3041C-9CDD-49AE-8C71-7BEEBF36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6232525"/>
              <a:ext cx="95250" cy="49213"/>
            </a:xfrm>
            <a:custGeom>
              <a:avLst/>
              <a:gdLst>
                <a:gd name="T0" fmla="*/ 23 w 46"/>
                <a:gd name="T1" fmla="*/ 24 h 24"/>
                <a:gd name="T2" fmla="*/ 46 w 46"/>
                <a:gd name="T3" fmla="*/ 0 h 24"/>
                <a:gd name="T4" fmla="*/ 0 w 46"/>
                <a:gd name="T5" fmla="*/ 0 h 24"/>
                <a:gd name="T6" fmla="*/ 23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3" y="24"/>
                  </a:moveTo>
                  <a:cubicBezTo>
                    <a:pt x="36" y="24"/>
                    <a:pt x="46" y="13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1" y="24"/>
                    <a:pt x="23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3" name="Freeform 185">
              <a:extLst>
                <a:ext uri="{FF2B5EF4-FFF2-40B4-BE49-F238E27FC236}">
                  <a16:creationId xmlns:a16="http://schemas.microsoft.com/office/drawing/2014/main" id="{1D90B089-4D1C-4BE0-9B25-237DF56E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2" y="6232525"/>
              <a:ext cx="95250" cy="49213"/>
            </a:xfrm>
            <a:custGeom>
              <a:avLst/>
              <a:gdLst>
                <a:gd name="T0" fmla="*/ 23 w 46"/>
                <a:gd name="T1" fmla="*/ 24 h 24"/>
                <a:gd name="T2" fmla="*/ 46 w 46"/>
                <a:gd name="T3" fmla="*/ 0 h 24"/>
                <a:gd name="T4" fmla="*/ 0 w 46"/>
                <a:gd name="T5" fmla="*/ 0 h 24"/>
                <a:gd name="T6" fmla="*/ 23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3" y="24"/>
                  </a:moveTo>
                  <a:cubicBezTo>
                    <a:pt x="36" y="24"/>
                    <a:pt x="46" y="13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0" y="24"/>
                    <a:pt x="23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4" name="Freeform 186">
              <a:extLst>
                <a:ext uri="{FF2B5EF4-FFF2-40B4-BE49-F238E27FC236}">
                  <a16:creationId xmlns:a16="http://schemas.microsoft.com/office/drawing/2014/main" id="{FBB4A45F-C387-4E0D-B28C-7DB39B686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2" y="6232525"/>
              <a:ext cx="96838" cy="49213"/>
            </a:xfrm>
            <a:custGeom>
              <a:avLst/>
              <a:gdLst>
                <a:gd name="T0" fmla="*/ 24 w 47"/>
                <a:gd name="T1" fmla="*/ 24 h 24"/>
                <a:gd name="T2" fmla="*/ 47 w 47"/>
                <a:gd name="T3" fmla="*/ 0 h 24"/>
                <a:gd name="T4" fmla="*/ 0 w 47"/>
                <a:gd name="T5" fmla="*/ 0 h 24"/>
                <a:gd name="T6" fmla="*/ 24 w 4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24" y="24"/>
                  </a:moveTo>
                  <a:cubicBezTo>
                    <a:pt x="36" y="24"/>
                    <a:pt x="47" y="13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1" y="24"/>
                    <a:pt x="24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5" name="Freeform 187">
              <a:extLst>
                <a:ext uri="{FF2B5EF4-FFF2-40B4-BE49-F238E27FC236}">
                  <a16:creationId xmlns:a16="http://schemas.microsoft.com/office/drawing/2014/main" id="{9302DE33-019E-4749-A302-A5B4EDDA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0" y="6232525"/>
              <a:ext cx="95250" cy="49213"/>
            </a:xfrm>
            <a:custGeom>
              <a:avLst/>
              <a:gdLst>
                <a:gd name="T0" fmla="*/ 23 w 46"/>
                <a:gd name="T1" fmla="*/ 24 h 24"/>
                <a:gd name="T2" fmla="*/ 46 w 46"/>
                <a:gd name="T3" fmla="*/ 0 h 24"/>
                <a:gd name="T4" fmla="*/ 0 w 46"/>
                <a:gd name="T5" fmla="*/ 0 h 24"/>
                <a:gd name="T6" fmla="*/ 23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3" y="24"/>
                  </a:moveTo>
                  <a:cubicBezTo>
                    <a:pt x="36" y="24"/>
                    <a:pt x="46" y="13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0" y="24"/>
                    <a:pt x="23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6" name="Freeform 188">
              <a:extLst>
                <a:ext uri="{FF2B5EF4-FFF2-40B4-BE49-F238E27FC236}">
                  <a16:creationId xmlns:a16="http://schemas.microsoft.com/office/drawing/2014/main" id="{4C7BCC5A-E98D-4081-B29D-52BE6B005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6232525"/>
              <a:ext cx="93663" cy="49213"/>
            </a:xfrm>
            <a:custGeom>
              <a:avLst/>
              <a:gdLst>
                <a:gd name="T0" fmla="*/ 23 w 46"/>
                <a:gd name="T1" fmla="*/ 24 h 24"/>
                <a:gd name="T2" fmla="*/ 46 w 46"/>
                <a:gd name="T3" fmla="*/ 0 h 24"/>
                <a:gd name="T4" fmla="*/ 0 w 46"/>
                <a:gd name="T5" fmla="*/ 0 h 24"/>
                <a:gd name="T6" fmla="*/ 23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3" y="24"/>
                  </a:moveTo>
                  <a:cubicBezTo>
                    <a:pt x="35" y="24"/>
                    <a:pt x="46" y="13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0" y="24"/>
                    <a:pt x="23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7" name="Freeform 189">
              <a:extLst>
                <a:ext uri="{FF2B5EF4-FFF2-40B4-BE49-F238E27FC236}">
                  <a16:creationId xmlns:a16="http://schemas.microsoft.com/office/drawing/2014/main" id="{2FC8871E-F994-48AA-8798-1BF546FD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6232525"/>
              <a:ext cx="93663" cy="49213"/>
            </a:xfrm>
            <a:custGeom>
              <a:avLst/>
              <a:gdLst>
                <a:gd name="T0" fmla="*/ 23 w 46"/>
                <a:gd name="T1" fmla="*/ 24 h 24"/>
                <a:gd name="T2" fmla="*/ 46 w 46"/>
                <a:gd name="T3" fmla="*/ 0 h 24"/>
                <a:gd name="T4" fmla="*/ 0 w 46"/>
                <a:gd name="T5" fmla="*/ 0 h 24"/>
                <a:gd name="T6" fmla="*/ 23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3" y="24"/>
                  </a:moveTo>
                  <a:cubicBezTo>
                    <a:pt x="36" y="24"/>
                    <a:pt x="46" y="13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1" y="24"/>
                    <a:pt x="23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8" name="Freeform 190">
              <a:extLst>
                <a:ext uri="{FF2B5EF4-FFF2-40B4-BE49-F238E27FC236}">
                  <a16:creationId xmlns:a16="http://schemas.microsoft.com/office/drawing/2014/main" id="{74BDB348-7ACE-4406-B2FD-B4DFF79C5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2" y="6232525"/>
              <a:ext cx="95250" cy="49213"/>
            </a:xfrm>
            <a:custGeom>
              <a:avLst/>
              <a:gdLst>
                <a:gd name="T0" fmla="*/ 23 w 46"/>
                <a:gd name="T1" fmla="*/ 24 h 24"/>
                <a:gd name="T2" fmla="*/ 46 w 46"/>
                <a:gd name="T3" fmla="*/ 0 h 24"/>
                <a:gd name="T4" fmla="*/ 0 w 46"/>
                <a:gd name="T5" fmla="*/ 0 h 24"/>
                <a:gd name="T6" fmla="*/ 23 w 4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3" y="24"/>
                  </a:moveTo>
                  <a:cubicBezTo>
                    <a:pt x="36" y="24"/>
                    <a:pt x="46" y="13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0" y="24"/>
                    <a:pt x="23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9" name="Freeform 191">
              <a:extLst>
                <a:ext uri="{FF2B5EF4-FFF2-40B4-BE49-F238E27FC236}">
                  <a16:creationId xmlns:a16="http://schemas.microsoft.com/office/drawing/2014/main" id="{31465BFC-268A-486C-A5F5-E2D484E5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2" y="6232525"/>
              <a:ext cx="96838" cy="49213"/>
            </a:xfrm>
            <a:custGeom>
              <a:avLst/>
              <a:gdLst>
                <a:gd name="T0" fmla="*/ 24 w 47"/>
                <a:gd name="T1" fmla="*/ 24 h 24"/>
                <a:gd name="T2" fmla="*/ 47 w 47"/>
                <a:gd name="T3" fmla="*/ 0 h 24"/>
                <a:gd name="T4" fmla="*/ 0 w 47"/>
                <a:gd name="T5" fmla="*/ 0 h 24"/>
                <a:gd name="T6" fmla="*/ 24 w 4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24" y="24"/>
                  </a:moveTo>
                  <a:cubicBezTo>
                    <a:pt x="36" y="24"/>
                    <a:pt x="47" y="13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1" y="24"/>
                    <a:pt x="24" y="24"/>
                  </a:cubicBezTo>
                  <a:close/>
                </a:path>
              </a:pathLst>
            </a:custGeom>
            <a:solidFill>
              <a:srgbClr val="D34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3" name="组合 3052">
            <a:extLst>
              <a:ext uri="{FF2B5EF4-FFF2-40B4-BE49-F238E27FC236}">
                <a16:creationId xmlns:a16="http://schemas.microsoft.com/office/drawing/2014/main" id="{668E1EC2-33D8-49D7-99E6-D729D53D438F}"/>
              </a:ext>
            </a:extLst>
          </p:cNvPr>
          <p:cNvGrpSpPr/>
          <p:nvPr/>
        </p:nvGrpSpPr>
        <p:grpSpPr>
          <a:xfrm>
            <a:off x="3683000" y="1098550"/>
            <a:ext cx="1295400" cy="2695576"/>
            <a:chOff x="3683000" y="1098550"/>
            <a:chExt cx="1295400" cy="2695576"/>
          </a:xfrm>
        </p:grpSpPr>
        <p:sp>
          <p:nvSpPr>
            <p:cNvPr id="3040" name="Freeform 192">
              <a:extLst>
                <a:ext uri="{FF2B5EF4-FFF2-40B4-BE49-F238E27FC236}">
                  <a16:creationId xmlns:a16="http://schemas.microsoft.com/office/drawing/2014/main" id="{CEFED5FD-E6CB-492F-976D-AD86487D2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487" y="1692275"/>
              <a:ext cx="496888" cy="593725"/>
            </a:xfrm>
            <a:custGeom>
              <a:avLst/>
              <a:gdLst>
                <a:gd name="T0" fmla="*/ 69 w 240"/>
                <a:gd name="T1" fmla="*/ 0 h 287"/>
                <a:gd name="T2" fmla="*/ 0 w 240"/>
                <a:gd name="T3" fmla="*/ 256 h 287"/>
                <a:gd name="T4" fmla="*/ 85 w 240"/>
                <a:gd name="T5" fmla="*/ 224 h 287"/>
                <a:gd name="T6" fmla="*/ 45 w 240"/>
                <a:gd name="T7" fmla="*/ 280 h 287"/>
                <a:gd name="T8" fmla="*/ 135 w 240"/>
                <a:gd name="T9" fmla="*/ 240 h 287"/>
                <a:gd name="T10" fmla="*/ 118 w 240"/>
                <a:gd name="T11" fmla="*/ 287 h 287"/>
                <a:gd name="T12" fmla="*/ 226 w 240"/>
                <a:gd name="T13" fmla="*/ 256 h 287"/>
                <a:gd name="T14" fmla="*/ 240 w 240"/>
                <a:gd name="T15" fmla="*/ 51 h 287"/>
                <a:gd name="T16" fmla="*/ 69 w 240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87">
                  <a:moveTo>
                    <a:pt x="69" y="0"/>
                  </a:moveTo>
                  <a:cubicBezTo>
                    <a:pt x="69" y="0"/>
                    <a:pt x="61" y="208"/>
                    <a:pt x="0" y="256"/>
                  </a:cubicBezTo>
                  <a:cubicBezTo>
                    <a:pt x="0" y="256"/>
                    <a:pt x="44" y="250"/>
                    <a:pt x="85" y="224"/>
                  </a:cubicBezTo>
                  <a:cubicBezTo>
                    <a:pt x="85" y="224"/>
                    <a:pt x="67" y="261"/>
                    <a:pt x="45" y="280"/>
                  </a:cubicBezTo>
                  <a:cubicBezTo>
                    <a:pt x="45" y="280"/>
                    <a:pt x="104" y="286"/>
                    <a:pt x="135" y="240"/>
                  </a:cubicBezTo>
                  <a:cubicBezTo>
                    <a:pt x="135" y="240"/>
                    <a:pt x="136" y="267"/>
                    <a:pt x="118" y="287"/>
                  </a:cubicBezTo>
                  <a:cubicBezTo>
                    <a:pt x="118" y="287"/>
                    <a:pt x="180" y="279"/>
                    <a:pt x="226" y="256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824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1" name="Freeform 193">
              <a:extLst>
                <a:ext uri="{FF2B5EF4-FFF2-40B4-BE49-F238E27FC236}">
                  <a16:creationId xmlns:a16="http://schemas.microsoft.com/office/drawing/2014/main" id="{AF1CBA1F-45DD-438E-A7DA-49576EB7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1692275"/>
              <a:ext cx="495300" cy="593725"/>
            </a:xfrm>
            <a:custGeom>
              <a:avLst/>
              <a:gdLst>
                <a:gd name="T0" fmla="*/ 171 w 240"/>
                <a:gd name="T1" fmla="*/ 0 h 287"/>
                <a:gd name="T2" fmla="*/ 240 w 240"/>
                <a:gd name="T3" fmla="*/ 256 h 287"/>
                <a:gd name="T4" fmla="*/ 155 w 240"/>
                <a:gd name="T5" fmla="*/ 224 h 287"/>
                <a:gd name="T6" fmla="*/ 195 w 240"/>
                <a:gd name="T7" fmla="*/ 280 h 287"/>
                <a:gd name="T8" fmla="*/ 105 w 240"/>
                <a:gd name="T9" fmla="*/ 240 h 287"/>
                <a:gd name="T10" fmla="*/ 122 w 240"/>
                <a:gd name="T11" fmla="*/ 287 h 287"/>
                <a:gd name="T12" fmla="*/ 14 w 240"/>
                <a:gd name="T13" fmla="*/ 256 h 287"/>
                <a:gd name="T14" fmla="*/ 0 w 240"/>
                <a:gd name="T15" fmla="*/ 51 h 287"/>
                <a:gd name="T16" fmla="*/ 171 w 240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87">
                  <a:moveTo>
                    <a:pt x="171" y="0"/>
                  </a:moveTo>
                  <a:cubicBezTo>
                    <a:pt x="171" y="0"/>
                    <a:pt x="179" y="208"/>
                    <a:pt x="240" y="256"/>
                  </a:cubicBezTo>
                  <a:cubicBezTo>
                    <a:pt x="240" y="256"/>
                    <a:pt x="196" y="250"/>
                    <a:pt x="155" y="224"/>
                  </a:cubicBezTo>
                  <a:cubicBezTo>
                    <a:pt x="155" y="224"/>
                    <a:pt x="173" y="261"/>
                    <a:pt x="195" y="280"/>
                  </a:cubicBezTo>
                  <a:cubicBezTo>
                    <a:pt x="195" y="280"/>
                    <a:pt x="136" y="286"/>
                    <a:pt x="105" y="240"/>
                  </a:cubicBezTo>
                  <a:cubicBezTo>
                    <a:pt x="105" y="240"/>
                    <a:pt x="104" y="267"/>
                    <a:pt x="122" y="287"/>
                  </a:cubicBezTo>
                  <a:cubicBezTo>
                    <a:pt x="122" y="287"/>
                    <a:pt x="60" y="279"/>
                    <a:pt x="14" y="2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rgbClr val="824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2" name="Freeform 194">
              <a:extLst>
                <a:ext uri="{FF2B5EF4-FFF2-40B4-BE49-F238E27FC236}">
                  <a16:creationId xmlns:a16="http://schemas.microsoft.com/office/drawing/2014/main" id="{4AB1540E-0C3B-4B08-A7DD-8D71488E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2" y="2400300"/>
              <a:ext cx="171450" cy="719138"/>
            </a:xfrm>
            <a:custGeom>
              <a:avLst/>
              <a:gdLst>
                <a:gd name="T0" fmla="*/ 37 w 83"/>
                <a:gd name="T1" fmla="*/ 275 h 348"/>
                <a:gd name="T2" fmla="*/ 83 w 83"/>
                <a:gd name="T3" fmla="*/ 21 h 348"/>
                <a:gd name="T4" fmla="*/ 29 w 83"/>
                <a:gd name="T5" fmla="*/ 0 h 348"/>
                <a:gd name="T6" fmla="*/ 7 w 83"/>
                <a:gd name="T7" fmla="*/ 254 h 348"/>
                <a:gd name="T8" fmla="*/ 5 w 83"/>
                <a:gd name="T9" fmla="*/ 277 h 348"/>
                <a:gd name="T10" fmla="*/ 2 w 83"/>
                <a:gd name="T11" fmla="*/ 310 h 348"/>
                <a:gd name="T12" fmla="*/ 29 w 83"/>
                <a:gd name="T13" fmla="*/ 348 h 348"/>
                <a:gd name="T14" fmla="*/ 34 w 83"/>
                <a:gd name="T15" fmla="*/ 296 h 348"/>
                <a:gd name="T16" fmla="*/ 35 w 83"/>
                <a:gd name="T17" fmla="*/ 296 h 348"/>
                <a:gd name="T18" fmla="*/ 51 w 83"/>
                <a:gd name="T19" fmla="*/ 287 h 348"/>
                <a:gd name="T20" fmla="*/ 37 w 83"/>
                <a:gd name="T21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48">
                  <a:moveTo>
                    <a:pt x="37" y="275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5" y="277"/>
                    <a:pt x="5" y="277"/>
                    <a:pt x="5" y="277"/>
                  </a:cubicBezTo>
                  <a:cubicBezTo>
                    <a:pt x="2" y="310"/>
                    <a:pt x="2" y="310"/>
                    <a:pt x="2" y="310"/>
                  </a:cubicBezTo>
                  <a:cubicBezTo>
                    <a:pt x="0" y="330"/>
                    <a:pt x="13" y="347"/>
                    <a:pt x="29" y="348"/>
                  </a:cubicBezTo>
                  <a:cubicBezTo>
                    <a:pt x="34" y="296"/>
                    <a:pt x="34" y="296"/>
                    <a:pt x="34" y="296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43" y="297"/>
                    <a:pt x="51" y="293"/>
                    <a:pt x="51" y="287"/>
                  </a:cubicBezTo>
                  <a:cubicBezTo>
                    <a:pt x="52" y="281"/>
                    <a:pt x="45" y="276"/>
                    <a:pt x="37" y="275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3" name="Freeform 195">
              <a:extLst>
                <a:ext uri="{FF2B5EF4-FFF2-40B4-BE49-F238E27FC236}">
                  <a16:creationId xmlns:a16="http://schemas.microsoft.com/office/drawing/2014/main" id="{070D79A1-5FD8-400E-AAE5-BF30DAF0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7" y="2301875"/>
              <a:ext cx="157163" cy="198438"/>
            </a:xfrm>
            <a:custGeom>
              <a:avLst/>
              <a:gdLst>
                <a:gd name="T0" fmla="*/ 48 w 76"/>
                <a:gd name="T1" fmla="*/ 0 h 96"/>
                <a:gd name="T2" fmla="*/ 0 w 76"/>
                <a:gd name="T3" fmla="*/ 49 h 96"/>
                <a:gd name="T4" fmla="*/ 0 w 76"/>
                <a:gd name="T5" fmla="*/ 70 h 96"/>
                <a:gd name="T6" fmla="*/ 10 w 76"/>
                <a:gd name="T7" fmla="*/ 73 h 96"/>
                <a:gd name="T8" fmla="*/ 60 w 76"/>
                <a:gd name="T9" fmla="*/ 91 h 96"/>
                <a:gd name="T10" fmla="*/ 76 w 76"/>
                <a:gd name="T11" fmla="*/ 96 h 96"/>
                <a:gd name="T12" fmla="*/ 76 w 76"/>
                <a:gd name="T13" fmla="*/ 66 h 96"/>
                <a:gd name="T14" fmla="*/ 76 w 76"/>
                <a:gd name="T15" fmla="*/ 49 h 96"/>
                <a:gd name="T16" fmla="*/ 76 w 76"/>
                <a:gd name="T17" fmla="*/ 0 h 96"/>
                <a:gd name="T18" fmla="*/ 48 w 76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6">
                  <a:moveTo>
                    <a:pt x="48" y="0"/>
                  </a:moveTo>
                  <a:cubicBezTo>
                    <a:pt x="22" y="0"/>
                    <a:pt x="1" y="22"/>
                    <a:pt x="0" y="4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B3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4" name="Freeform 196">
              <a:extLst>
                <a:ext uri="{FF2B5EF4-FFF2-40B4-BE49-F238E27FC236}">
                  <a16:creationId xmlns:a16="http://schemas.microsoft.com/office/drawing/2014/main" id="{05980DF8-6436-4599-B62D-10FB84F7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400300"/>
              <a:ext cx="171450" cy="719138"/>
            </a:xfrm>
            <a:custGeom>
              <a:avLst/>
              <a:gdLst>
                <a:gd name="T0" fmla="*/ 46 w 83"/>
                <a:gd name="T1" fmla="*/ 275 h 348"/>
                <a:gd name="T2" fmla="*/ 0 w 83"/>
                <a:gd name="T3" fmla="*/ 21 h 348"/>
                <a:gd name="T4" fmla="*/ 54 w 83"/>
                <a:gd name="T5" fmla="*/ 0 h 348"/>
                <a:gd name="T6" fmla="*/ 76 w 83"/>
                <a:gd name="T7" fmla="*/ 254 h 348"/>
                <a:gd name="T8" fmla="*/ 78 w 83"/>
                <a:gd name="T9" fmla="*/ 277 h 348"/>
                <a:gd name="T10" fmla="*/ 81 w 83"/>
                <a:gd name="T11" fmla="*/ 310 h 348"/>
                <a:gd name="T12" fmla="*/ 53 w 83"/>
                <a:gd name="T13" fmla="*/ 348 h 348"/>
                <a:gd name="T14" fmla="*/ 49 w 83"/>
                <a:gd name="T15" fmla="*/ 296 h 348"/>
                <a:gd name="T16" fmla="*/ 48 w 83"/>
                <a:gd name="T17" fmla="*/ 296 h 348"/>
                <a:gd name="T18" fmla="*/ 32 w 83"/>
                <a:gd name="T19" fmla="*/ 287 h 348"/>
                <a:gd name="T20" fmla="*/ 46 w 83"/>
                <a:gd name="T21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48">
                  <a:moveTo>
                    <a:pt x="46" y="275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76" y="254"/>
                    <a:pt x="76" y="254"/>
                    <a:pt x="76" y="25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3" y="330"/>
                    <a:pt x="70" y="347"/>
                    <a:pt x="53" y="348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0" y="297"/>
                    <a:pt x="32" y="293"/>
                    <a:pt x="32" y="287"/>
                  </a:cubicBezTo>
                  <a:cubicBezTo>
                    <a:pt x="31" y="281"/>
                    <a:pt x="38" y="276"/>
                    <a:pt x="46" y="275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5" name="Freeform 197">
              <a:extLst>
                <a:ext uri="{FF2B5EF4-FFF2-40B4-BE49-F238E27FC236}">
                  <a16:creationId xmlns:a16="http://schemas.microsoft.com/office/drawing/2014/main" id="{775A76CD-30AF-445A-BBF1-0D37C66A2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7" y="2301875"/>
              <a:ext cx="157163" cy="198438"/>
            </a:xfrm>
            <a:custGeom>
              <a:avLst/>
              <a:gdLst>
                <a:gd name="T0" fmla="*/ 28 w 76"/>
                <a:gd name="T1" fmla="*/ 0 h 96"/>
                <a:gd name="T2" fmla="*/ 76 w 76"/>
                <a:gd name="T3" fmla="*/ 49 h 96"/>
                <a:gd name="T4" fmla="*/ 76 w 76"/>
                <a:gd name="T5" fmla="*/ 70 h 96"/>
                <a:gd name="T6" fmla="*/ 66 w 76"/>
                <a:gd name="T7" fmla="*/ 73 h 96"/>
                <a:gd name="T8" fmla="*/ 15 w 76"/>
                <a:gd name="T9" fmla="*/ 91 h 96"/>
                <a:gd name="T10" fmla="*/ 0 w 76"/>
                <a:gd name="T11" fmla="*/ 96 h 96"/>
                <a:gd name="T12" fmla="*/ 0 w 76"/>
                <a:gd name="T13" fmla="*/ 66 h 96"/>
                <a:gd name="T14" fmla="*/ 0 w 76"/>
                <a:gd name="T15" fmla="*/ 49 h 96"/>
                <a:gd name="T16" fmla="*/ 0 w 76"/>
                <a:gd name="T17" fmla="*/ 0 h 96"/>
                <a:gd name="T18" fmla="*/ 28 w 76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6">
                  <a:moveTo>
                    <a:pt x="28" y="0"/>
                  </a:moveTo>
                  <a:cubicBezTo>
                    <a:pt x="54" y="0"/>
                    <a:pt x="75" y="22"/>
                    <a:pt x="76" y="4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B3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6" name="Rectangle 198">
              <a:extLst>
                <a:ext uri="{FF2B5EF4-FFF2-40B4-BE49-F238E27FC236}">
                  <a16:creationId xmlns:a16="http://schemas.microsoft.com/office/drawing/2014/main" id="{FC2E87E6-0E52-4040-9632-CFA4E5803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5" y="2301875"/>
              <a:ext cx="617538" cy="566738"/>
            </a:xfrm>
            <a:prstGeom prst="rect">
              <a:avLst/>
            </a:prstGeom>
            <a:solidFill>
              <a:srgbClr val="F73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7" name="Rectangle 199">
              <a:extLst>
                <a:ext uri="{FF2B5EF4-FFF2-40B4-BE49-F238E27FC236}">
                  <a16:creationId xmlns:a16="http://schemas.microsoft.com/office/drawing/2014/main" id="{51BF293B-5367-4178-BA6D-A65FF977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5" y="2301875"/>
              <a:ext cx="617538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8" name="Rectangle 200">
              <a:extLst>
                <a:ext uri="{FF2B5EF4-FFF2-40B4-BE49-F238E27FC236}">
                  <a16:creationId xmlns:a16="http://schemas.microsoft.com/office/drawing/2014/main" id="{911C0F3C-D7E3-4245-8215-AD9DB64D5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0" y="3198812"/>
              <a:ext cx="141288" cy="44450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9" name="Rectangle 201">
              <a:extLst>
                <a:ext uri="{FF2B5EF4-FFF2-40B4-BE49-F238E27FC236}">
                  <a16:creationId xmlns:a16="http://schemas.microsoft.com/office/drawing/2014/main" id="{7D543AA9-7DAC-4524-B462-57486C42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0" y="3198812"/>
              <a:ext cx="141288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0" name="Freeform 202">
              <a:extLst>
                <a:ext uri="{FF2B5EF4-FFF2-40B4-BE49-F238E27FC236}">
                  <a16:creationId xmlns:a16="http://schemas.microsoft.com/office/drawing/2014/main" id="{28ABF5FD-174E-4EDA-BA48-78CE95665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621087"/>
              <a:ext cx="174625" cy="123825"/>
            </a:xfrm>
            <a:custGeom>
              <a:avLst/>
              <a:gdLst>
                <a:gd name="T0" fmla="*/ 84 w 84"/>
                <a:gd name="T1" fmla="*/ 47 h 60"/>
                <a:gd name="T2" fmla="*/ 71 w 84"/>
                <a:gd name="T3" fmla="*/ 60 h 60"/>
                <a:gd name="T4" fmla="*/ 12 w 84"/>
                <a:gd name="T5" fmla="*/ 60 h 60"/>
                <a:gd name="T6" fmla="*/ 0 w 84"/>
                <a:gd name="T7" fmla="*/ 47 h 60"/>
                <a:gd name="T8" fmla="*/ 0 w 84"/>
                <a:gd name="T9" fmla="*/ 13 h 60"/>
                <a:gd name="T10" fmla="*/ 12 w 84"/>
                <a:gd name="T11" fmla="*/ 0 h 60"/>
                <a:gd name="T12" fmla="*/ 71 w 84"/>
                <a:gd name="T13" fmla="*/ 0 h 60"/>
                <a:gd name="T14" fmla="*/ 84 w 84"/>
                <a:gd name="T15" fmla="*/ 13 h 60"/>
                <a:gd name="T16" fmla="*/ 84 w 84"/>
                <a:gd name="T17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0">
                  <a:moveTo>
                    <a:pt x="84" y="47"/>
                  </a:moveTo>
                  <a:cubicBezTo>
                    <a:pt x="84" y="54"/>
                    <a:pt x="78" y="60"/>
                    <a:pt x="71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60"/>
                    <a:pt x="0" y="54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8" y="0"/>
                    <a:pt x="84" y="6"/>
                    <a:pt x="84" y="1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1" name="Freeform 203">
              <a:extLst>
                <a:ext uri="{FF2B5EF4-FFF2-40B4-BE49-F238E27FC236}">
                  <a16:creationId xmlns:a16="http://schemas.microsoft.com/office/drawing/2014/main" id="{0F79B5DC-28C2-4843-9222-C8D8C209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3649662"/>
              <a:ext cx="242888" cy="122238"/>
            </a:xfrm>
            <a:custGeom>
              <a:avLst/>
              <a:gdLst>
                <a:gd name="T0" fmla="*/ 59 w 117"/>
                <a:gd name="T1" fmla="*/ 0 h 59"/>
                <a:gd name="T2" fmla="*/ 0 w 117"/>
                <a:gd name="T3" fmla="*/ 59 h 59"/>
                <a:gd name="T4" fmla="*/ 117 w 117"/>
                <a:gd name="T5" fmla="*/ 59 h 59"/>
                <a:gd name="T6" fmla="*/ 59 w 11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27"/>
                    <a:pt x="91" y="0"/>
                    <a:pt x="59" y="0"/>
                  </a:cubicBezTo>
                  <a:close/>
                </a:path>
              </a:pathLst>
            </a:custGeom>
            <a:solidFill>
              <a:srgbClr val="F73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2" name="Freeform 204">
              <a:extLst>
                <a:ext uri="{FF2B5EF4-FFF2-40B4-BE49-F238E27FC236}">
                  <a16:creationId xmlns:a16="http://schemas.microsoft.com/office/drawing/2014/main" id="{B6968CC6-316D-4D20-97B1-CCB162252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744912"/>
              <a:ext cx="249238" cy="49213"/>
            </a:xfrm>
            <a:custGeom>
              <a:avLst/>
              <a:gdLst>
                <a:gd name="T0" fmla="*/ 121 w 121"/>
                <a:gd name="T1" fmla="*/ 18 h 24"/>
                <a:gd name="T2" fmla="*/ 115 w 121"/>
                <a:gd name="T3" fmla="*/ 24 h 24"/>
                <a:gd name="T4" fmla="*/ 6 w 121"/>
                <a:gd name="T5" fmla="*/ 24 h 24"/>
                <a:gd name="T6" fmla="*/ 0 w 121"/>
                <a:gd name="T7" fmla="*/ 18 h 24"/>
                <a:gd name="T8" fmla="*/ 0 w 121"/>
                <a:gd name="T9" fmla="*/ 6 h 24"/>
                <a:gd name="T10" fmla="*/ 6 w 121"/>
                <a:gd name="T11" fmla="*/ 0 h 24"/>
                <a:gd name="T12" fmla="*/ 115 w 121"/>
                <a:gd name="T13" fmla="*/ 0 h 24"/>
                <a:gd name="T14" fmla="*/ 121 w 121"/>
                <a:gd name="T15" fmla="*/ 6 h 24"/>
                <a:gd name="T16" fmla="*/ 121 w 121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4">
                  <a:moveTo>
                    <a:pt x="121" y="18"/>
                  </a:moveTo>
                  <a:cubicBezTo>
                    <a:pt x="121" y="22"/>
                    <a:pt x="119" y="24"/>
                    <a:pt x="1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lnTo>
                    <a:pt x="121" y="18"/>
                  </a:lnTo>
                  <a:close/>
                </a:path>
              </a:pathLst>
            </a:custGeom>
            <a:solidFill>
              <a:srgbClr val="C92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206">
              <a:extLst>
                <a:ext uri="{FF2B5EF4-FFF2-40B4-BE49-F238E27FC236}">
                  <a16:creationId xmlns:a16="http://schemas.microsoft.com/office/drawing/2014/main" id="{EC0FACA0-CBAE-4611-A0B2-59E79E0AE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3198813"/>
              <a:ext cx="142875" cy="44450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207">
              <a:extLst>
                <a:ext uri="{FF2B5EF4-FFF2-40B4-BE49-F238E27FC236}">
                  <a16:creationId xmlns:a16="http://schemas.microsoft.com/office/drawing/2014/main" id="{350229C0-C116-4DC0-ABF8-E4C8C445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3198813"/>
              <a:ext cx="14287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>
              <a:extLst>
                <a:ext uri="{FF2B5EF4-FFF2-40B4-BE49-F238E27FC236}">
                  <a16:creationId xmlns:a16="http://schemas.microsoft.com/office/drawing/2014/main" id="{CB18E3D4-B87C-42E8-B22F-F6A1CCA34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3621088"/>
              <a:ext cx="173038" cy="123825"/>
            </a:xfrm>
            <a:custGeom>
              <a:avLst/>
              <a:gdLst>
                <a:gd name="T0" fmla="*/ 84 w 84"/>
                <a:gd name="T1" fmla="*/ 47 h 60"/>
                <a:gd name="T2" fmla="*/ 72 w 84"/>
                <a:gd name="T3" fmla="*/ 60 h 60"/>
                <a:gd name="T4" fmla="*/ 13 w 84"/>
                <a:gd name="T5" fmla="*/ 60 h 60"/>
                <a:gd name="T6" fmla="*/ 0 w 84"/>
                <a:gd name="T7" fmla="*/ 47 h 60"/>
                <a:gd name="T8" fmla="*/ 0 w 84"/>
                <a:gd name="T9" fmla="*/ 13 h 60"/>
                <a:gd name="T10" fmla="*/ 13 w 84"/>
                <a:gd name="T11" fmla="*/ 0 h 60"/>
                <a:gd name="T12" fmla="*/ 72 w 84"/>
                <a:gd name="T13" fmla="*/ 0 h 60"/>
                <a:gd name="T14" fmla="*/ 84 w 84"/>
                <a:gd name="T15" fmla="*/ 13 h 60"/>
                <a:gd name="T16" fmla="*/ 84 w 84"/>
                <a:gd name="T17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0">
                  <a:moveTo>
                    <a:pt x="84" y="47"/>
                  </a:moveTo>
                  <a:cubicBezTo>
                    <a:pt x="84" y="54"/>
                    <a:pt x="79" y="60"/>
                    <a:pt x="72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6" y="60"/>
                    <a:pt x="0" y="54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4" y="6"/>
                    <a:pt x="84" y="13"/>
                  </a:cubicBezTo>
                  <a:lnTo>
                    <a:pt x="84" y="47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9">
              <a:extLst>
                <a:ext uri="{FF2B5EF4-FFF2-40B4-BE49-F238E27FC236}">
                  <a16:creationId xmlns:a16="http://schemas.microsoft.com/office/drawing/2014/main" id="{61AF70AF-8DEB-44BD-A77E-8C46FC853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3649663"/>
              <a:ext cx="241300" cy="122238"/>
            </a:xfrm>
            <a:custGeom>
              <a:avLst/>
              <a:gdLst>
                <a:gd name="T0" fmla="*/ 58 w 117"/>
                <a:gd name="T1" fmla="*/ 0 h 59"/>
                <a:gd name="T2" fmla="*/ 0 w 117"/>
                <a:gd name="T3" fmla="*/ 59 h 59"/>
                <a:gd name="T4" fmla="*/ 117 w 117"/>
                <a:gd name="T5" fmla="*/ 59 h 59"/>
                <a:gd name="T6" fmla="*/ 58 w 11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9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27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73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88E397F4-6105-45FB-AA63-1087B0F98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3744913"/>
              <a:ext cx="250825" cy="49213"/>
            </a:xfrm>
            <a:custGeom>
              <a:avLst/>
              <a:gdLst>
                <a:gd name="T0" fmla="*/ 121 w 121"/>
                <a:gd name="T1" fmla="*/ 18 h 24"/>
                <a:gd name="T2" fmla="*/ 115 w 121"/>
                <a:gd name="T3" fmla="*/ 24 h 24"/>
                <a:gd name="T4" fmla="*/ 6 w 121"/>
                <a:gd name="T5" fmla="*/ 24 h 24"/>
                <a:gd name="T6" fmla="*/ 0 w 121"/>
                <a:gd name="T7" fmla="*/ 18 h 24"/>
                <a:gd name="T8" fmla="*/ 0 w 121"/>
                <a:gd name="T9" fmla="*/ 6 h 24"/>
                <a:gd name="T10" fmla="*/ 6 w 121"/>
                <a:gd name="T11" fmla="*/ 0 h 24"/>
                <a:gd name="T12" fmla="*/ 115 w 121"/>
                <a:gd name="T13" fmla="*/ 0 h 24"/>
                <a:gd name="T14" fmla="*/ 121 w 121"/>
                <a:gd name="T15" fmla="*/ 6 h 24"/>
                <a:gd name="T16" fmla="*/ 121 w 121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4">
                  <a:moveTo>
                    <a:pt x="121" y="18"/>
                  </a:moveTo>
                  <a:cubicBezTo>
                    <a:pt x="121" y="22"/>
                    <a:pt x="118" y="24"/>
                    <a:pt x="1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2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1" y="3"/>
                    <a:pt x="121" y="6"/>
                  </a:cubicBezTo>
                  <a:lnTo>
                    <a:pt x="121" y="18"/>
                  </a:lnTo>
                  <a:close/>
                </a:path>
              </a:pathLst>
            </a:custGeom>
            <a:solidFill>
              <a:srgbClr val="C92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B9B7473E-ADB2-473A-BB7A-075A9B5F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2868613"/>
              <a:ext cx="725488" cy="369888"/>
            </a:xfrm>
            <a:custGeom>
              <a:avLst/>
              <a:gdLst>
                <a:gd name="T0" fmla="*/ 423 w 457"/>
                <a:gd name="T1" fmla="*/ 0 h 233"/>
                <a:gd name="T2" fmla="*/ 34 w 457"/>
                <a:gd name="T3" fmla="*/ 0 h 233"/>
                <a:gd name="T4" fmla="*/ 0 w 457"/>
                <a:gd name="T5" fmla="*/ 233 h 233"/>
                <a:gd name="T6" fmla="*/ 457 w 457"/>
                <a:gd name="T7" fmla="*/ 233 h 233"/>
                <a:gd name="T8" fmla="*/ 423 w 457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3">
                  <a:moveTo>
                    <a:pt x="423" y="0"/>
                  </a:moveTo>
                  <a:lnTo>
                    <a:pt x="34" y="0"/>
                  </a:lnTo>
                  <a:lnTo>
                    <a:pt x="0" y="233"/>
                  </a:lnTo>
                  <a:lnTo>
                    <a:pt x="457" y="23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2">
              <a:extLst>
                <a:ext uri="{FF2B5EF4-FFF2-40B4-BE49-F238E27FC236}">
                  <a16:creationId xmlns:a16="http://schemas.microsoft.com/office/drawing/2014/main" id="{69751687-6F25-4D4B-96CC-77CBEE40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2868613"/>
              <a:ext cx="725488" cy="369888"/>
            </a:xfrm>
            <a:custGeom>
              <a:avLst/>
              <a:gdLst>
                <a:gd name="T0" fmla="*/ 423 w 457"/>
                <a:gd name="T1" fmla="*/ 0 h 233"/>
                <a:gd name="T2" fmla="*/ 34 w 457"/>
                <a:gd name="T3" fmla="*/ 0 h 233"/>
                <a:gd name="T4" fmla="*/ 0 w 457"/>
                <a:gd name="T5" fmla="*/ 233 h 233"/>
                <a:gd name="T6" fmla="*/ 457 w 457"/>
                <a:gd name="T7" fmla="*/ 233 h 233"/>
                <a:gd name="T8" fmla="*/ 423 w 457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3">
                  <a:moveTo>
                    <a:pt x="423" y="0"/>
                  </a:moveTo>
                  <a:lnTo>
                    <a:pt x="34" y="0"/>
                  </a:lnTo>
                  <a:lnTo>
                    <a:pt x="0" y="233"/>
                  </a:lnTo>
                  <a:lnTo>
                    <a:pt x="457" y="233"/>
                  </a:lnTo>
                  <a:lnTo>
                    <a:pt x="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3">
              <a:extLst>
                <a:ext uri="{FF2B5EF4-FFF2-40B4-BE49-F238E27FC236}">
                  <a16:creationId xmlns:a16="http://schemas.microsoft.com/office/drawing/2014/main" id="{347A8230-1D66-4B8F-9C10-E63BFAFC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2868613"/>
              <a:ext cx="614363" cy="369888"/>
            </a:xfrm>
            <a:custGeom>
              <a:avLst/>
              <a:gdLst>
                <a:gd name="T0" fmla="*/ 358 w 387"/>
                <a:gd name="T1" fmla="*/ 0 h 233"/>
                <a:gd name="T2" fmla="*/ 326 w 387"/>
                <a:gd name="T3" fmla="*/ 0 h 233"/>
                <a:gd name="T4" fmla="*/ 348 w 387"/>
                <a:gd name="T5" fmla="*/ 233 h 233"/>
                <a:gd name="T6" fmla="*/ 39 w 387"/>
                <a:gd name="T7" fmla="*/ 233 h 233"/>
                <a:gd name="T8" fmla="*/ 62 w 387"/>
                <a:gd name="T9" fmla="*/ 0 h 233"/>
                <a:gd name="T10" fmla="*/ 29 w 387"/>
                <a:gd name="T11" fmla="*/ 0 h 233"/>
                <a:gd name="T12" fmla="*/ 0 w 387"/>
                <a:gd name="T13" fmla="*/ 233 h 233"/>
                <a:gd name="T14" fmla="*/ 387 w 387"/>
                <a:gd name="T15" fmla="*/ 233 h 233"/>
                <a:gd name="T16" fmla="*/ 358 w 387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233">
                  <a:moveTo>
                    <a:pt x="358" y="0"/>
                  </a:moveTo>
                  <a:lnTo>
                    <a:pt x="326" y="0"/>
                  </a:lnTo>
                  <a:lnTo>
                    <a:pt x="348" y="233"/>
                  </a:lnTo>
                  <a:lnTo>
                    <a:pt x="39" y="233"/>
                  </a:lnTo>
                  <a:lnTo>
                    <a:pt x="62" y="0"/>
                  </a:lnTo>
                  <a:lnTo>
                    <a:pt x="29" y="0"/>
                  </a:lnTo>
                  <a:lnTo>
                    <a:pt x="0" y="233"/>
                  </a:lnTo>
                  <a:lnTo>
                    <a:pt x="387" y="23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68A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4">
              <a:extLst>
                <a:ext uri="{FF2B5EF4-FFF2-40B4-BE49-F238E27FC236}">
                  <a16:creationId xmlns:a16="http://schemas.microsoft.com/office/drawing/2014/main" id="{3D7BE2CD-49D0-48C6-AFDA-54088434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2868613"/>
              <a:ext cx="614363" cy="369888"/>
            </a:xfrm>
            <a:custGeom>
              <a:avLst/>
              <a:gdLst>
                <a:gd name="T0" fmla="*/ 358 w 387"/>
                <a:gd name="T1" fmla="*/ 0 h 233"/>
                <a:gd name="T2" fmla="*/ 326 w 387"/>
                <a:gd name="T3" fmla="*/ 0 h 233"/>
                <a:gd name="T4" fmla="*/ 348 w 387"/>
                <a:gd name="T5" fmla="*/ 233 h 233"/>
                <a:gd name="T6" fmla="*/ 39 w 387"/>
                <a:gd name="T7" fmla="*/ 233 h 233"/>
                <a:gd name="T8" fmla="*/ 62 w 387"/>
                <a:gd name="T9" fmla="*/ 0 h 233"/>
                <a:gd name="T10" fmla="*/ 29 w 387"/>
                <a:gd name="T11" fmla="*/ 0 h 233"/>
                <a:gd name="T12" fmla="*/ 0 w 387"/>
                <a:gd name="T13" fmla="*/ 233 h 233"/>
                <a:gd name="T14" fmla="*/ 387 w 387"/>
                <a:gd name="T15" fmla="*/ 233 h 233"/>
                <a:gd name="T16" fmla="*/ 358 w 387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233">
                  <a:moveTo>
                    <a:pt x="358" y="0"/>
                  </a:moveTo>
                  <a:lnTo>
                    <a:pt x="326" y="0"/>
                  </a:lnTo>
                  <a:lnTo>
                    <a:pt x="348" y="233"/>
                  </a:lnTo>
                  <a:lnTo>
                    <a:pt x="39" y="233"/>
                  </a:lnTo>
                  <a:lnTo>
                    <a:pt x="62" y="0"/>
                  </a:lnTo>
                  <a:lnTo>
                    <a:pt x="29" y="0"/>
                  </a:lnTo>
                  <a:lnTo>
                    <a:pt x="0" y="233"/>
                  </a:lnTo>
                  <a:lnTo>
                    <a:pt x="387" y="233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5">
              <a:extLst>
                <a:ext uri="{FF2B5EF4-FFF2-40B4-BE49-F238E27FC236}">
                  <a16:creationId xmlns:a16="http://schemas.microsoft.com/office/drawing/2014/main" id="{65F5F92F-9FDE-4FA9-83F3-5D147536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2868613"/>
              <a:ext cx="490538" cy="369888"/>
            </a:xfrm>
            <a:custGeom>
              <a:avLst/>
              <a:gdLst>
                <a:gd name="T0" fmla="*/ 287 w 309"/>
                <a:gd name="T1" fmla="*/ 0 h 233"/>
                <a:gd name="T2" fmla="*/ 23 w 309"/>
                <a:gd name="T3" fmla="*/ 0 h 233"/>
                <a:gd name="T4" fmla="*/ 0 w 309"/>
                <a:gd name="T5" fmla="*/ 233 h 233"/>
                <a:gd name="T6" fmla="*/ 309 w 309"/>
                <a:gd name="T7" fmla="*/ 233 h 233"/>
                <a:gd name="T8" fmla="*/ 287 w 309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33">
                  <a:moveTo>
                    <a:pt x="287" y="0"/>
                  </a:moveTo>
                  <a:lnTo>
                    <a:pt x="23" y="0"/>
                  </a:lnTo>
                  <a:lnTo>
                    <a:pt x="0" y="233"/>
                  </a:lnTo>
                  <a:lnTo>
                    <a:pt x="309" y="23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>
              <a:extLst>
                <a:ext uri="{FF2B5EF4-FFF2-40B4-BE49-F238E27FC236}">
                  <a16:creationId xmlns:a16="http://schemas.microsoft.com/office/drawing/2014/main" id="{52F1D90C-BCA8-4FB5-AFCC-96C091D3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2868613"/>
              <a:ext cx="490538" cy="369888"/>
            </a:xfrm>
            <a:custGeom>
              <a:avLst/>
              <a:gdLst>
                <a:gd name="T0" fmla="*/ 287 w 309"/>
                <a:gd name="T1" fmla="*/ 0 h 233"/>
                <a:gd name="T2" fmla="*/ 23 w 309"/>
                <a:gd name="T3" fmla="*/ 0 h 233"/>
                <a:gd name="T4" fmla="*/ 0 w 309"/>
                <a:gd name="T5" fmla="*/ 233 h 233"/>
                <a:gd name="T6" fmla="*/ 309 w 309"/>
                <a:gd name="T7" fmla="*/ 233 h 233"/>
                <a:gd name="T8" fmla="*/ 287 w 309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33">
                  <a:moveTo>
                    <a:pt x="287" y="0"/>
                  </a:moveTo>
                  <a:lnTo>
                    <a:pt x="23" y="0"/>
                  </a:lnTo>
                  <a:lnTo>
                    <a:pt x="0" y="233"/>
                  </a:lnTo>
                  <a:lnTo>
                    <a:pt x="309" y="233"/>
                  </a:lnTo>
                  <a:lnTo>
                    <a:pt x="2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>
              <a:extLst>
                <a:ext uri="{FF2B5EF4-FFF2-40B4-BE49-F238E27FC236}">
                  <a16:creationId xmlns:a16="http://schemas.microsoft.com/office/drawing/2014/main" id="{38756F25-DA6D-408A-A7F4-1B1C2F2E3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868613"/>
              <a:ext cx="369888" cy="369888"/>
            </a:xfrm>
            <a:custGeom>
              <a:avLst/>
              <a:gdLst>
                <a:gd name="T0" fmla="*/ 216 w 233"/>
                <a:gd name="T1" fmla="*/ 0 h 233"/>
                <a:gd name="T2" fmla="*/ 181 w 233"/>
                <a:gd name="T3" fmla="*/ 0 h 233"/>
                <a:gd name="T4" fmla="*/ 192 w 233"/>
                <a:gd name="T5" fmla="*/ 233 h 233"/>
                <a:gd name="T6" fmla="*/ 42 w 233"/>
                <a:gd name="T7" fmla="*/ 233 h 233"/>
                <a:gd name="T8" fmla="*/ 52 w 233"/>
                <a:gd name="T9" fmla="*/ 0 h 233"/>
                <a:gd name="T10" fmla="*/ 17 w 233"/>
                <a:gd name="T11" fmla="*/ 0 h 233"/>
                <a:gd name="T12" fmla="*/ 0 w 233"/>
                <a:gd name="T13" fmla="*/ 233 h 233"/>
                <a:gd name="T14" fmla="*/ 233 w 233"/>
                <a:gd name="T15" fmla="*/ 233 h 233"/>
                <a:gd name="T16" fmla="*/ 216 w 233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33">
                  <a:moveTo>
                    <a:pt x="216" y="0"/>
                  </a:moveTo>
                  <a:lnTo>
                    <a:pt x="181" y="0"/>
                  </a:lnTo>
                  <a:lnTo>
                    <a:pt x="192" y="233"/>
                  </a:lnTo>
                  <a:lnTo>
                    <a:pt x="42" y="233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68A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8">
              <a:extLst>
                <a:ext uri="{FF2B5EF4-FFF2-40B4-BE49-F238E27FC236}">
                  <a16:creationId xmlns:a16="http://schemas.microsoft.com/office/drawing/2014/main" id="{A5F0B47A-32E4-4BC2-B791-F9C8F0452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868613"/>
              <a:ext cx="369888" cy="369888"/>
            </a:xfrm>
            <a:custGeom>
              <a:avLst/>
              <a:gdLst>
                <a:gd name="T0" fmla="*/ 216 w 233"/>
                <a:gd name="T1" fmla="*/ 0 h 233"/>
                <a:gd name="T2" fmla="*/ 181 w 233"/>
                <a:gd name="T3" fmla="*/ 0 h 233"/>
                <a:gd name="T4" fmla="*/ 192 w 233"/>
                <a:gd name="T5" fmla="*/ 233 h 233"/>
                <a:gd name="T6" fmla="*/ 42 w 233"/>
                <a:gd name="T7" fmla="*/ 233 h 233"/>
                <a:gd name="T8" fmla="*/ 52 w 233"/>
                <a:gd name="T9" fmla="*/ 0 h 233"/>
                <a:gd name="T10" fmla="*/ 17 w 233"/>
                <a:gd name="T11" fmla="*/ 0 h 233"/>
                <a:gd name="T12" fmla="*/ 0 w 233"/>
                <a:gd name="T13" fmla="*/ 233 h 233"/>
                <a:gd name="T14" fmla="*/ 233 w 233"/>
                <a:gd name="T15" fmla="*/ 233 h 233"/>
                <a:gd name="T16" fmla="*/ 216 w 233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33">
                  <a:moveTo>
                    <a:pt x="216" y="0"/>
                  </a:moveTo>
                  <a:lnTo>
                    <a:pt x="181" y="0"/>
                  </a:lnTo>
                  <a:lnTo>
                    <a:pt x="192" y="233"/>
                  </a:lnTo>
                  <a:lnTo>
                    <a:pt x="42" y="233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233"/>
                  </a:lnTo>
                  <a:lnTo>
                    <a:pt x="233" y="233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>
              <a:extLst>
                <a:ext uri="{FF2B5EF4-FFF2-40B4-BE49-F238E27FC236}">
                  <a16:creationId xmlns:a16="http://schemas.microsoft.com/office/drawing/2014/main" id="{FD0EECFC-BF45-4957-8CA8-FD07F2BA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5" y="2868613"/>
              <a:ext cx="238125" cy="369888"/>
            </a:xfrm>
            <a:custGeom>
              <a:avLst/>
              <a:gdLst>
                <a:gd name="T0" fmla="*/ 139 w 150"/>
                <a:gd name="T1" fmla="*/ 0 h 233"/>
                <a:gd name="T2" fmla="*/ 10 w 150"/>
                <a:gd name="T3" fmla="*/ 0 h 233"/>
                <a:gd name="T4" fmla="*/ 0 w 150"/>
                <a:gd name="T5" fmla="*/ 233 h 233"/>
                <a:gd name="T6" fmla="*/ 150 w 150"/>
                <a:gd name="T7" fmla="*/ 233 h 233"/>
                <a:gd name="T8" fmla="*/ 139 w 150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33">
                  <a:moveTo>
                    <a:pt x="139" y="0"/>
                  </a:moveTo>
                  <a:lnTo>
                    <a:pt x="10" y="0"/>
                  </a:lnTo>
                  <a:lnTo>
                    <a:pt x="0" y="233"/>
                  </a:lnTo>
                  <a:lnTo>
                    <a:pt x="150" y="23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0">
              <a:extLst>
                <a:ext uri="{FF2B5EF4-FFF2-40B4-BE49-F238E27FC236}">
                  <a16:creationId xmlns:a16="http://schemas.microsoft.com/office/drawing/2014/main" id="{11C4CA26-FFF8-4650-8642-61BAAFBE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5" y="2868613"/>
              <a:ext cx="238125" cy="369888"/>
            </a:xfrm>
            <a:custGeom>
              <a:avLst/>
              <a:gdLst>
                <a:gd name="T0" fmla="*/ 139 w 150"/>
                <a:gd name="T1" fmla="*/ 0 h 233"/>
                <a:gd name="T2" fmla="*/ 10 w 150"/>
                <a:gd name="T3" fmla="*/ 0 h 233"/>
                <a:gd name="T4" fmla="*/ 0 w 150"/>
                <a:gd name="T5" fmla="*/ 233 h 233"/>
                <a:gd name="T6" fmla="*/ 150 w 150"/>
                <a:gd name="T7" fmla="*/ 233 h 233"/>
                <a:gd name="T8" fmla="*/ 139 w 150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33">
                  <a:moveTo>
                    <a:pt x="139" y="0"/>
                  </a:moveTo>
                  <a:lnTo>
                    <a:pt x="10" y="0"/>
                  </a:lnTo>
                  <a:lnTo>
                    <a:pt x="0" y="233"/>
                  </a:lnTo>
                  <a:lnTo>
                    <a:pt x="150" y="233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1">
              <a:extLst>
                <a:ext uri="{FF2B5EF4-FFF2-40B4-BE49-F238E27FC236}">
                  <a16:creationId xmlns:a16="http://schemas.microsoft.com/office/drawing/2014/main" id="{6FA6DCCB-920F-46E3-8774-E2EBF565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5" y="2868613"/>
              <a:ext cx="84138" cy="369888"/>
            </a:xfrm>
            <a:custGeom>
              <a:avLst/>
              <a:gdLst>
                <a:gd name="T0" fmla="*/ 49 w 53"/>
                <a:gd name="T1" fmla="*/ 0 h 233"/>
                <a:gd name="T2" fmla="*/ 4 w 53"/>
                <a:gd name="T3" fmla="*/ 0 h 233"/>
                <a:gd name="T4" fmla="*/ 0 w 53"/>
                <a:gd name="T5" fmla="*/ 233 h 233"/>
                <a:gd name="T6" fmla="*/ 53 w 53"/>
                <a:gd name="T7" fmla="*/ 233 h 233"/>
                <a:gd name="T8" fmla="*/ 49 w 53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3">
                  <a:moveTo>
                    <a:pt x="49" y="0"/>
                  </a:moveTo>
                  <a:lnTo>
                    <a:pt x="4" y="0"/>
                  </a:lnTo>
                  <a:lnTo>
                    <a:pt x="0" y="233"/>
                  </a:lnTo>
                  <a:lnTo>
                    <a:pt x="53" y="2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8A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2">
              <a:extLst>
                <a:ext uri="{FF2B5EF4-FFF2-40B4-BE49-F238E27FC236}">
                  <a16:creationId xmlns:a16="http://schemas.microsoft.com/office/drawing/2014/main" id="{7463C058-E566-4653-8A4C-B91B3C5E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5" y="2868613"/>
              <a:ext cx="84138" cy="369888"/>
            </a:xfrm>
            <a:custGeom>
              <a:avLst/>
              <a:gdLst>
                <a:gd name="T0" fmla="*/ 49 w 53"/>
                <a:gd name="T1" fmla="*/ 0 h 233"/>
                <a:gd name="T2" fmla="*/ 4 w 53"/>
                <a:gd name="T3" fmla="*/ 0 h 233"/>
                <a:gd name="T4" fmla="*/ 0 w 53"/>
                <a:gd name="T5" fmla="*/ 233 h 233"/>
                <a:gd name="T6" fmla="*/ 53 w 53"/>
                <a:gd name="T7" fmla="*/ 233 h 233"/>
                <a:gd name="T8" fmla="*/ 49 w 53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3">
                  <a:moveTo>
                    <a:pt x="49" y="0"/>
                  </a:moveTo>
                  <a:lnTo>
                    <a:pt x="4" y="0"/>
                  </a:lnTo>
                  <a:lnTo>
                    <a:pt x="0" y="233"/>
                  </a:lnTo>
                  <a:lnTo>
                    <a:pt x="53" y="233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3">
              <a:extLst>
                <a:ext uri="{FF2B5EF4-FFF2-40B4-BE49-F238E27FC236}">
                  <a16:creationId xmlns:a16="http://schemas.microsoft.com/office/drawing/2014/main" id="{34D8C210-8458-4AF4-AB33-8CA9E876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2212975"/>
              <a:ext cx="279400" cy="207963"/>
            </a:xfrm>
            <a:custGeom>
              <a:avLst/>
              <a:gdLst>
                <a:gd name="T0" fmla="*/ 103 w 135"/>
                <a:gd name="T1" fmla="*/ 43 h 100"/>
                <a:gd name="T2" fmla="*/ 103 w 135"/>
                <a:gd name="T3" fmla="*/ 0 h 100"/>
                <a:gd name="T4" fmla="*/ 32 w 135"/>
                <a:gd name="T5" fmla="*/ 0 h 100"/>
                <a:gd name="T6" fmla="*/ 32 w 135"/>
                <a:gd name="T7" fmla="*/ 43 h 100"/>
                <a:gd name="T8" fmla="*/ 0 w 135"/>
                <a:gd name="T9" fmla="*/ 43 h 100"/>
                <a:gd name="T10" fmla="*/ 67 w 135"/>
                <a:gd name="T11" fmla="*/ 100 h 100"/>
                <a:gd name="T12" fmla="*/ 135 w 135"/>
                <a:gd name="T13" fmla="*/ 43 h 100"/>
                <a:gd name="T14" fmla="*/ 103 w 135"/>
                <a:gd name="T15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0">
                  <a:moveTo>
                    <a:pt x="103" y="43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5"/>
                    <a:pt x="56" y="100"/>
                    <a:pt x="67" y="100"/>
                  </a:cubicBezTo>
                  <a:cubicBezTo>
                    <a:pt x="79" y="100"/>
                    <a:pt x="135" y="75"/>
                    <a:pt x="135" y="43"/>
                  </a:cubicBezTo>
                  <a:lnTo>
                    <a:pt x="103" y="43"/>
                  </a:lnTo>
                  <a:close/>
                </a:path>
              </a:pathLst>
            </a:cu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24">
              <a:extLst>
                <a:ext uri="{FF2B5EF4-FFF2-40B4-BE49-F238E27FC236}">
                  <a16:creationId xmlns:a16="http://schemas.microsoft.com/office/drawing/2014/main" id="{A50D4BD6-BB73-402A-80BC-B6E23EC7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1781175"/>
              <a:ext cx="168275" cy="217488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25">
              <a:extLst>
                <a:ext uri="{FF2B5EF4-FFF2-40B4-BE49-F238E27FC236}">
                  <a16:creationId xmlns:a16="http://schemas.microsoft.com/office/drawing/2014/main" id="{00017F9E-7D03-45F5-83A8-1BE1A31DB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413" y="1781175"/>
              <a:ext cx="169863" cy="217488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6">
              <a:extLst>
                <a:ext uri="{FF2B5EF4-FFF2-40B4-BE49-F238E27FC236}">
                  <a16:creationId xmlns:a16="http://schemas.microsoft.com/office/drawing/2014/main" id="{31001678-7D8D-4678-B9FB-D639ACDA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1277938"/>
              <a:ext cx="935038" cy="823913"/>
            </a:xfrm>
            <a:custGeom>
              <a:avLst/>
              <a:gdLst>
                <a:gd name="T0" fmla="*/ 306 w 453"/>
                <a:gd name="T1" fmla="*/ 0 h 399"/>
                <a:gd name="T2" fmla="*/ 147 w 453"/>
                <a:gd name="T3" fmla="*/ 0 h 399"/>
                <a:gd name="T4" fmla="*/ 0 w 453"/>
                <a:gd name="T5" fmla="*/ 183 h 399"/>
                <a:gd name="T6" fmla="*/ 0 w 453"/>
                <a:gd name="T7" fmla="*/ 225 h 399"/>
                <a:gd name="T8" fmla="*/ 0 w 453"/>
                <a:gd name="T9" fmla="*/ 225 h 399"/>
                <a:gd name="T10" fmla="*/ 147 w 453"/>
                <a:gd name="T11" fmla="*/ 399 h 399"/>
                <a:gd name="T12" fmla="*/ 306 w 453"/>
                <a:gd name="T13" fmla="*/ 399 h 399"/>
                <a:gd name="T14" fmla="*/ 453 w 453"/>
                <a:gd name="T15" fmla="*/ 225 h 399"/>
                <a:gd name="T16" fmla="*/ 453 w 453"/>
                <a:gd name="T17" fmla="*/ 225 h 399"/>
                <a:gd name="T18" fmla="*/ 453 w 453"/>
                <a:gd name="T19" fmla="*/ 183 h 399"/>
                <a:gd name="T20" fmla="*/ 306 w 453"/>
                <a:gd name="T21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399">
                  <a:moveTo>
                    <a:pt x="30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82"/>
                    <a:pt x="0" y="18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4" y="322"/>
                    <a:pt x="68" y="399"/>
                    <a:pt x="147" y="399"/>
                  </a:cubicBezTo>
                  <a:cubicBezTo>
                    <a:pt x="306" y="399"/>
                    <a:pt x="306" y="399"/>
                    <a:pt x="306" y="399"/>
                  </a:cubicBezTo>
                  <a:cubicBezTo>
                    <a:pt x="385" y="399"/>
                    <a:pt x="449" y="322"/>
                    <a:pt x="453" y="225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53" y="183"/>
                    <a:pt x="453" y="183"/>
                    <a:pt x="453" y="183"/>
                  </a:cubicBezTo>
                  <a:cubicBezTo>
                    <a:pt x="453" y="82"/>
                    <a:pt x="387" y="0"/>
                    <a:pt x="306" y="0"/>
                  </a:cubicBezTo>
                </a:path>
              </a:pathLst>
            </a:custGeom>
            <a:solidFill>
              <a:srgbClr val="824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>
              <a:extLst>
                <a:ext uri="{FF2B5EF4-FFF2-40B4-BE49-F238E27FC236}">
                  <a16:creationId xmlns:a16="http://schemas.microsoft.com/office/drawing/2014/main" id="{D6075DE7-4C30-41C7-AEB3-D02429F8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1366838"/>
              <a:ext cx="819150" cy="885825"/>
            </a:xfrm>
            <a:custGeom>
              <a:avLst/>
              <a:gdLst>
                <a:gd name="T0" fmla="*/ 266 w 396"/>
                <a:gd name="T1" fmla="*/ 0 h 429"/>
                <a:gd name="T2" fmla="*/ 131 w 396"/>
                <a:gd name="T3" fmla="*/ 0 h 429"/>
                <a:gd name="T4" fmla="*/ 0 w 396"/>
                <a:gd name="T5" fmla="*/ 147 h 429"/>
                <a:gd name="T6" fmla="*/ 0 w 396"/>
                <a:gd name="T7" fmla="*/ 282 h 429"/>
                <a:gd name="T8" fmla="*/ 131 w 396"/>
                <a:gd name="T9" fmla="*/ 429 h 429"/>
                <a:gd name="T10" fmla="*/ 266 w 396"/>
                <a:gd name="T11" fmla="*/ 429 h 429"/>
                <a:gd name="T12" fmla="*/ 396 w 396"/>
                <a:gd name="T13" fmla="*/ 282 h 429"/>
                <a:gd name="T14" fmla="*/ 396 w 396"/>
                <a:gd name="T15" fmla="*/ 147 h 429"/>
                <a:gd name="T16" fmla="*/ 266 w 396"/>
                <a:gd name="T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429">
                  <a:moveTo>
                    <a:pt x="266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59" y="0"/>
                    <a:pt x="0" y="66"/>
                    <a:pt x="0" y="1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63"/>
                    <a:pt x="59" y="429"/>
                    <a:pt x="131" y="429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338" y="429"/>
                    <a:pt x="396" y="363"/>
                    <a:pt x="396" y="282"/>
                  </a:cubicBezTo>
                  <a:cubicBezTo>
                    <a:pt x="396" y="147"/>
                    <a:pt x="396" y="147"/>
                    <a:pt x="396" y="147"/>
                  </a:cubicBezTo>
                  <a:cubicBezTo>
                    <a:pt x="396" y="66"/>
                    <a:pt x="338" y="0"/>
                    <a:pt x="266" y="0"/>
                  </a:cubicBezTo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28">
              <a:extLst>
                <a:ext uri="{FF2B5EF4-FFF2-40B4-BE49-F238E27FC236}">
                  <a16:creationId xmlns:a16="http://schemas.microsoft.com/office/drawing/2014/main" id="{C5CAB892-4C26-4964-9DD9-64AD99A9A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1765300"/>
              <a:ext cx="123825" cy="123825"/>
            </a:xfrm>
            <a:prstGeom prst="ellipse">
              <a:avLst/>
            </a:prstGeom>
            <a:solidFill>
              <a:srgbClr val="593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29">
              <a:extLst>
                <a:ext uri="{FF2B5EF4-FFF2-40B4-BE49-F238E27FC236}">
                  <a16:creationId xmlns:a16="http://schemas.microsoft.com/office/drawing/2014/main" id="{7836E5F8-740B-4054-9B3A-2177FC5A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1793875"/>
              <a:ext cx="34925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30">
              <a:extLst>
                <a:ext uri="{FF2B5EF4-FFF2-40B4-BE49-F238E27FC236}">
                  <a16:creationId xmlns:a16="http://schemas.microsoft.com/office/drawing/2014/main" id="{E3E4E71D-B30F-4B05-BDE1-0FE76C4E8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613" y="1765300"/>
              <a:ext cx="123825" cy="123825"/>
            </a:xfrm>
            <a:prstGeom prst="ellipse">
              <a:avLst/>
            </a:prstGeom>
            <a:solidFill>
              <a:srgbClr val="593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231">
              <a:extLst>
                <a:ext uri="{FF2B5EF4-FFF2-40B4-BE49-F238E27FC236}">
                  <a16:creationId xmlns:a16="http://schemas.microsoft.com/office/drawing/2014/main" id="{8A3FC619-AF12-45A4-8292-F3C8723B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188" y="179387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32">
              <a:extLst>
                <a:ext uri="{FF2B5EF4-FFF2-40B4-BE49-F238E27FC236}">
                  <a16:creationId xmlns:a16="http://schemas.microsoft.com/office/drawing/2014/main" id="{2E959785-0AD0-4AB8-99FD-AE4DDD616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525" y="1895475"/>
              <a:ext cx="96838" cy="49213"/>
            </a:xfrm>
            <a:custGeom>
              <a:avLst/>
              <a:gdLst>
                <a:gd name="T0" fmla="*/ 23 w 47"/>
                <a:gd name="T1" fmla="*/ 0 h 24"/>
                <a:gd name="T2" fmla="*/ 0 w 47"/>
                <a:gd name="T3" fmla="*/ 24 h 24"/>
                <a:gd name="T4" fmla="*/ 47 w 47"/>
                <a:gd name="T5" fmla="*/ 24 h 24"/>
                <a:gd name="T6" fmla="*/ 23 w 4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23" y="0"/>
                  </a:moveTo>
                  <a:cubicBezTo>
                    <a:pt x="10" y="0"/>
                    <a:pt x="0" y="10"/>
                    <a:pt x="0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0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A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33">
              <a:extLst>
                <a:ext uri="{FF2B5EF4-FFF2-40B4-BE49-F238E27FC236}">
                  <a16:creationId xmlns:a16="http://schemas.microsoft.com/office/drawing/2014/main" id="{39075086-00E7-441F-B5D3-F7E39F256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2030413"/>
              <a:ext cx="328613" cy="144463"/>
            </a:xfrm>
            <a:custGeom>
              <a:avLst/>
              <a:gdLst>
                <a:gd name="T0" fmla="*/ 79 w 159"/>
                <a:gd name="T1" fmla="*/ 70 h 70"/>
                <a:gd name="T2" fmla="*/ 159 w 159"/>
                <a:gd name="T3" fmla="*/ 0 h 70"/>
                <a:gd name="T4" fmla="*/ 0 w 159"/>
                <a:gd name="T5" fmla="*/ 0 h 70"/>
                <a:gd name="T6" fmla="*/ 79 w 159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70">
                  <a:moveTo>
                    <a:pt x="79" y="70"/>
                  </a:moveTo>
                  <a:cubicBezTo>
                    <a:pt x="123" y="70"/>
                    <a:pt x="159" y="39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35" y="70"/>
                    <a:pt x="79" y="70"/>
                  </a:cubicBezTo>
                  <a:close/>
                </a:path>
              </a:pathLst>
            </a:custGeom>
            <a:solidFill>
              <a:srgbClr val="961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34">
              <a:extLst>
                <a:ext uri="{FF2B5EF4-FFF2-40B4-BE49-F238E27FC236}">
                  <a16:creationId xmlns:a16="http://schemas.microsoft.com/office/drawing/2014/main" id="{52553B5A-94F0-48DF-B5E9-FFF8940F0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101850"/>
              <a:ext cx="196850" cy="73025"/>
            </a:xfrm>
            <a:custGeom>
              <a:avLst/>
              <a:gdLst>
                <a:gd name="T0" fmla="*/ 95 w 95"/>
                <a:gd name="T1" fmla="*/ 21 h 35"/>
                <a:gd name="T2" fmla="*/ 47 w 95"/>
                <a:gd name="T3" fmla="*/ 0 h 35"/>
                <a:gd name="T4" fmla="*/ 0 w 95"/>
                <a:gd name="T5" fmla="*/ 21 h 35"/>
                <a:gd name="T6" fmla="*/ 47 w 95"/>
                <a:gd name="T7" fmla="*/ 35 h 35"/>
                <a:gd name="T8" fmla="*/ 95 w 95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5">
                  <a:moveTo>
                    <a:pt x="95" y="21"/>
                  </a:moveTo>
                  <a:cubicBezTo>
                    <a:pt x="83" y="8"/>
                    <a:pt x="66" y="0"/>
                    <a:pt x="47" y="0"/>
                  </a:cubicBezTo>
                  <a:cubicBezTo>
                    <a:pt x="29" y="0"/>
                    <a:pt x="12" y="8"/>
                    <a:pt x="0" y="21"/>
                  </a:cubicBezTo>
                  <a:cubicBezTo>
                    <a:pt x="13" y="30"/>
                    <a:pt x="30" y="35"/>
                    <a:pt x="47" y="35"/>
                  </a:cubicBezTo>
                  <a:cubicBezTo>
                    <a:pt x="65" y="35"/>
                    <a:pt x="82" y="30"/>
                    <a:pt x="95" y="21"/>
                  </a:cubicBezTo>
                  <a:close/>
                </a:path>
              </a:pathLst>
            </a:custGeom>
            <a:solidFill>
              <a:srgbClr val="D94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35">
              <a:extLst>
                <a:ext uri="{FF2B5EF4-FFF2-40B4-BE49-F238E27FC236}">
                  <a16:creationId xmlns:a16="http://schemas.microsoft.com/office/drawing/2014/main" id="{1E5B5996-F829-4CE7-A3E8-3FE9C25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2030413"/>
              <a:ext cx="282575" cy="34925"/>
            </a:xfrm>
            <a:custGeom>
              <a:avLst/>
              <a:gdLst>
                <a:gd name="T0" fmla="*/ 122 w 137"/>
                <a:gd name="T1" fmla="*/ 17 h 17"/>
                <a:gd name="T2" fmla="*/ 137 w 137"/>
                <a:gd name="T3" fmla="*/ 2 h 17"/>
                <a:gd name="T4" fmla="*/ 137 w 137"/>
                <a:gd name="T5" fmla="*/ 0 h 17"/>
                <a:gd name="T6" fmla="*/ 0 w 137"/>
                <a:gd name="T7" fmla="*/ 0 h 17"/>
                <a:gd name="T8" fmla="*/ 0 w 137"/>
                <a:gd name="T9" fmla="*/ 2 h 17"/>
                <a:gd name="T10" fmla="*/ 15 w 137"/>
                <a:gd name="T11" fmla="*/ 17 h 17"/>
                <a:gd name="T12" fmla="*/ 122 w 13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7">
                  <a:moveTo>
                    <a:pt x="122" y="17"/>
                  </a:moveTo>
                  <a:cubicBezTo>
                    <a:pt x="131" y="17"/>
                    <a:pt x="137" y="10"/>
                    <a:pt x="137" y="2"/>
                  </a:cubicBezTo>
                  <a:cubicBezTo>
                    <a:pt x="137" y="1"/>
                    <a:pt x="137" y="1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6" y="17"/>
                    <a:pt x="15" y="17"/>
                  </a:cubicBezTo>
                  <a:lnTo>
                    <a:pt x="12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236">
              <a:extLst>
                <a:ext uri="{FF2B5EF4-FFF2-40B4-BE49-F238E27FC236}">
                  <a16:creationId xmlns:a16="http://schemas.microsoft.com/office/drawing/2014/main" id="{8D80EA51-9BCE-4C10-8710-3194270FB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1920875"/>
              <a:ext cx="144463" cy="109538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237">
              <a:extLst>
                <a:ext uri="{FF2B5EF4-FFF2-40B4-BE49-F238E27FC236}">
                  <a16:creationId xmlns:a16="http://schemas.microsoft.com/office/drawing/2014/main" id="{589C656C-44D2-44D7-B6DB-484A8E105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75" y="1920875"/>
              <a:ext cx="144463" cy="109538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38">
              <a:extLst>
                <a:ext uri="{FF2B5EF4-FFF2-40B4-BE49-F238E27FC236}">
                  <a16:creationId xmlns:a16="http://schemas.microsoft.com/office/drawing/2014/main" id="{7348E654-22F5-47AF-B7BE-8D9BCE69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1709738"/>
              <a:ext cx="144463" cy="49213"/>
            </a:xfrm>
            <a:custGeom>
              <a:avLst/>
              <a:gdLst>
                <a:gd name="T0" fmla="*/ 35 w 70"/>
                <a:gd name="T1" fmla="*/ 0 h 24"/>
                <a:gd name="T2" fmla="*/ 0 w 70"/>
                <a:gd name="T3" fmla="*/ 24 h 24"/>
                <a:gd name="T4" fmla="*/ 35 w 70"/>
                <a:gd name="T5" fmla="*/ 10 h 24"/>
                <a:gd name="T6" fmla="*/ 70 w 70"/>
                <a:gd name="T7" fmla="*/ 24 h 24"/>
                <a:gd name="T8" fmla="*/ 35 w 7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18" y="0"/>
                    <a:pt x="4" y="10"/>
                    <a:pt x="0" y="24"/>
                  </a:cubicBezTo>
                  <a:cubicBezTo>
                    <a:pt x="8" y="16"/>
                    <a:pt x="20" y="10"/>
                    <a:pt x="35" y="10"/>
                  </a:cubicBezTo>
                  <a:cubicBezTo>
                    <a:pt x="49" y="10"/>
                    <a:pt x="62" y="16"/>
                    <a:pt x="70" y="24"/>
                  </a:cubicBezTo>
                  <a:cubicBezTo>
                    <a:pt x="65" y="10"/>
                    <a:pt x="51" y="0"/>
                    <a:pt x="35" y="0"/>
                  </a:cubicBezTo>
                </a:path>
              </a:pathLst>
            </a:custGeom>
            <a:solidFill>
              <a:srgbClr val="DCA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9" name="Freeform 239">
              <a:extLst>
                <a:ext uri="{FF2B5EF4-FFF2-40B4-BE49-F238E27FC236}">
                  <a16:creationId xmlns:a16="http://schemas.microsoft.com/office/drawing/2014/main" id="{A2DD390F-297D-4C22-AAEA-A0E617EE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1709738"/>
              <a:ext cx="144463" cy="49213"/>
            </a:xfrm>
            <a:custGeom>
              <a:avLst/>
              <a:gdLst>
                <a:gd name="T0" fmla="*/ 35 w 70"/>
                <a:gd name="T1" fmla="*/ 0 h 24"/>
                <a:gd name="T2" fmla="*/ 0 w 70"/>
                <a:gd name="T3" fmla="*/ 24 h 24"/>
                <a:gd name="T4" fmla="*/ 35 w 70"/>
                <a:gd name="T5" fmla="*/ 10 h 24"/>
                <a:gd name="T6" fmla="*/ 70 w 70"/>
                <a:gd name="T7" fmla="*/ 24 h 24"/>
                <a:gd name="T8" fmla="*/ 35 w 7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19" y="0"/>
                    <a:pt x="5" y="10"/>
                    <a:pt x="0" y="24"/>
                  </a:cubicBezTo>
                  <a:cubicBezTo>
                    <a:pt x="8" y="16"/>
                    <a:pt x="21" y="10"/>
                    <a:pt x="35" y="10"/>
                  </a:cubicBezTo>
                  <a:cubicBezTo>
                    <a:pt x="50" y="10"/>
                    <a:pt x="62" y="16"/>
                    <a:pt x="70" y="24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DCA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0" name="Freeform 240">
              <a:extLst>
                <a:ext uri="{FF2B5EF4-FFF2-40B4-BE49-F238E27FC236}">
                  <a16:creationId xmlns:a16="http://schemas.microsoft.com/office/drawing/2014/main" id="{45B90F10-CDB0-4C8A-88AB-BB39902E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2820988"/>
              <a:ext cx="638175" cy="74613"/>
            </a:xfrm>
            <a:custGeom>
              <a:avLst/>
              <a:gdLst>
                <a:gd name="T0" fmla="*/ 309 w 309"/>
                <a:gd name="T1" fmla="*/ 28 h 36"/>
                <a:gd name="T2" fmla="*/ 301 w 309"/>
                <a:gd name="T3" fmla="*/ 36 h 36"/>
                <a:gd name="T4" fmla="*/ 8 w 309"/>
                <a:gd name="T5" fmla="*/ 36 h 36"/>
                <a:gd name="T6" fmla="*/ 0 w 309"/>
                <a:gd name="T7" fmla="*/ 28 h 36"/>
                <a:gd name="T8" fmla="*/ 0 w 309"/>
                <a:gd name="T9" fmla="*/ 8 h 36"/>
                <a:gd name="T10" fmla="*/ 8 w 309"/>
                <a:gd name="T11" fmla="*/ 0 h 36"/>
                <a:gd name="T12" fmla="*/ 301 w 309"/>
                <a:gd name="T13" fmla="*/ 0 h 36"/>
                <a:gd name="T14" fmla="*/ 309 w 309"/>
                <a:gd name="T15" fmla="*/ 8 h 36"/>
                <a:gd name="T16" fmla="*/ 309 w 309"/>
                <a:gd name="T1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6">
                  <a:moveTo>
                    <a:pt x="309" y="28"/>
                  </a:moveTo>
                  <a:cubicBezTo>
                    <a:pt x="309" y="33"/>
                    <a:pt x="305" y="36"/>
                    <a:pt x="301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36"/>
                    <a:pt x="0" y="33"/>
                    <a:pt x="0" y="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5" y="0"/>
                    <a:pt x="309" y="3"/>
                    <a:pt x="309" y="8"/>
                  </a:cubicBezTo>
                  <a:lnTo>
                    <a:pt x="309" y="28"/>
                  </a:lnTo>
                  <a:close/>
                </a:path>
              </a:pathLst>
            </a:custGeom>
            <a:solidFill>
              <a:srgbClr val="57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1" name="Freeform 241">
              <a:extLst>
                <a:ext uri="{FF2B5EF4-FFF2-40B4-BE49-F238E27FC236}">
                  <a16:creationId xmlns:a16="http://schemas.microsoft.com/office/drawing/2014/main" id="{95C0C50D-6015-4B2A-8553-CF6EBC3D6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1155700"/>
              <a:ext cx="227013" cy="136525"/>
            </a:xfrm>
            <a:custGeom>
              <a:avLst/>
              <a:gdLst>
                <a:gd name="T0" fmla="*/ 0 w 110"/>
                <a:gd name="T1" fmla="*/ 20 h 66"/>
                <a:gd name="T2" fmla="*/ 59 w 110"/>
                <a:gd name="T3" fmla="*/ 53 h 66"/>
                <a:gd name="T4" fmla="*/ 110 w 110"/>
                <a:gd name="T5" fmla="*/ 23 h 66"/>
                <a:gd name="T6" fmla="*/ 61 w 110"/>
                <a:gd name="T7" fmla="*/ 60 h 66"/>
                <a:gd name="T8" fmla="*/ 62 w 110"/>
                <a:gd name="T9" fmla="*/ 63 h 66"/>
                <a:gd name="T10" fmla="*/ 61 w 110"/>
                <a:gd name="T11" fmla="*/ 61 h 66"/>
                <a:gd name="T12" fmla="*/ 59 w 110"/>
                <a:gd name="T13" fmla="*/ 66 h 66"/>
                <a:gd name="T14" fmla="*/ 59 w 110"/>
                <a:gd name="T15" fmla="*/ 58 h 66"/>
                <a:gd name="T16" fmla="*/ 0 w 110"/>
                <a:gd name="T17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66">
                  <a:moveTo>
                    <a:pt x="0" y="20"/>
                  </a:moveTo>
                  <a:cubicBezTo>
                    <a:pt x="40" y="0"/>
                    <a:pt x="55" y="34"/>
                    <a:pt x="59" y="53"/>
                  </a:cubicBezTo>
                  <a:cubicBezTo>
                    <a:pt x="62" y="39"/>
                    <a:pt x="72" y="18"/>
                    <a:pt x="110" y="23"/>
                  </a:cubicBezTo>
                  <a:cubicBezTo>
                    <a:pt x="110" y="23"/>
                    <a:pt x="75" y="31"/>
                    <a:pt x="61" y="60"/>
                  </a:cubicBezTo>
                  <a:cubicBezTo>
                    <a:pt x="61" y="62"/>
                    <a:pt x="62" y="63"/>
                    <a:pt x="62" y="63"/>
                  </a:cubicBezTo>
                  <a:cubicBezTo>
                    <a:pt x="61" y="63"/>
                    <a:pt x="61" y="62"/>
                    <a:pt x="61" y="61"/>
                  </a:cubicBezTo>
                  <a:cubicBezTo>
                    <a:pt x="60" y="63"/>
                    <a:pt x="59" y="64"/>
                    <a:pt x="59" y="66"/>
                  </a:cubicBezTo>
                  <a:cubicBezTo>
                    <a:pt x="59" y="66"/>
                    <a:pt x="59" y="63"/>
                    <a:pt x="59" y="58"/>
                  </a:cubicBezTo>
                  <a:cubicBezTo>
                    <a:pt x="37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24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8" name="Freeform 242">
              <a:extLst>
                <a:ext uri="{FF2B5EF4-FFF2-40B4-BE49-F238E27FC236}">
                  <a16:creationId xmlns:a16="http://schemas.microsoft.com/office/drawing/2014/main" id="{9F0822EF-8886-439B-95E6-6E2442B1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1098550"/>
              <a:ext cx="1295400" cy="757238"/>
            </a:xfrm>
            <a:custGeom>
              <a:avLst/>
              <a:gdLst>
                <a:gd name="T0" fmla="*/ 428 w 627"/>
                <a:gd name="T1" fmla="*/ 83 h 367"/>
                <a:gd name="T2" fmla="*/ 79 w 627"/>
                <a:gd name="T3" fmla="*/ 358 h 367"/>
                <a:gd name="T4" fmla="*/ 406 w 627"/>
                <a:gd name="T5" fmla="*/ 196 h 367"/>
                <a:gd name="T6" fmla="*/ 597 w 627"/>
                <a:gd name="T7" fmla="*/ 367 h 367"/>
                <a:gd name="T8" fmla="*/ 428 w 627"/>
                <a:gd name="T9" fmla="*/ 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67">
                  <a:moveTo>
                    <a:pt x="428" y="83"/>
                  </a:moveTo>
                  <a:cubicBezTo>
                    <a:pt x="0" y="0"/>
                    <a:pt x="79" y="358"/>
                    <a:pt x="79" y="358"/>
                  </a:cubicBezTo>
                  <a:cubicBezTo>
                    <a:pt x="305" y="320"/>
                    <a:pt x="406" y="196"/>
                    <a:pt x="406" y="196"/>
                  </a:cubicBezTo>
                  <a:cubicBezTo>
                    <a:pt x="406" y="196"/>
                    <a:pt x="416" y="297"/>
                    <a:pt x="597" y="367"/>
                  </a:cubicBezTo>
                  <a:cubicBezTo>
                    <a:pt x="597" y="367"/>
                    <a:pt x="627" y="68"/>
                    <a:pt x="428" y="83"/>
                  </a:cubicBezTo>
                  <a:close/>
                </a:path>
              </a:pathLst>
            </a:custGeom>
            <a:solidFill>
              <a:srgbClr val="824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9" name="Freeform 243">
              <a:extLst>
                <a:ext uri="{FF2B5EF4-FFF2-40B4-BE49-F238E27FC236}">
                  <a16:creationId xmlns:a16="http://schemas.microsoft.com/office/drawing/2014/main" id="{42F5ADD5-48AB-4ACF-A102-5E12F74C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281238"/>
              <a:ext cx="80963" cy="604838"/>
            </a:xfrm>
            <a:custGeom>
              <a:avLst/>
              <a:gdLst>
                <a:gd name="T0" fmla="*/ 39 w 39"/>
                <a:gd name="T1" fmla="*/ 283 h 292"/>
                <a:gd name="T2" fmla="*/ 30 w 39"/>
                <a:gd name="T3" fmla="*/ 292 h 292"/>
                <a:gd name="T4" fmla="*/ 8 w 39"/>
                <a:gd name="T5" fmla="*/ 292 h 292"/>
                <a:gd name="T6" fmla="*/ 0 w 39"/>
                <a:gd name="T7" fmla="*/ 283 h 292"/>
                <a:gd name="T8" fmla="*/ 0 w 39"/>
                <a:gd name="T9" fmla="*/ 10 h 292"/>
                <a:gd name="T10" fmla="*/ 8 w 39"/>
                <a:gd name="T11" fmla="*/ 0 h 292"/>
                <a:gd name="T12" fmla="*/ 30 w 39"/>
                <a:gd name="T13" fmla="*/ 0 h 292"/>
                <a:gd name="T14" fmla="*/ 39 w 39"/>
                <a:gd name="T15" fmla="*/ 10 h 292"/>
                <a:gd name="T16" fmla="*/ 39 w 39"/>
                <a:gd name="T17" fmla="*/ 28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92">
                  <a:moveTo>
                    <a:pt x="39" y="283"/>
                  </a:moveTo>
                  <a:cubicBezTo>
                    <a:pt x="39" y="288"/>
                    <a:pt x="35" y="292"/>
                    <a:pt x="30" y="292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4" y="292"/>
                    <a:pt x="0" y="288"/>
                    <a:pt x="0" y="2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9" y="5"/>
                    <a:pt x="39" y="10"/>
                  </a:cubicBezTo>
                  <a:lnTo>
                    <a:pt x="39" y="283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0" name="Freeform 244">
              <a:extLst>
                <a:ext uri="{FF2B5EF4-FFF2-40B4-BE49-F238E27FC236}">
                  <a16:creationId xmlns:a16="http://schemas.microsoft.com/office/drawing/2014/main" id="{BC04239C-7764-4E4F-948C-CBB420AA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2281238"/>
              <a:ext cx="79375" cy="604838"/>
            </a:xfrm>
            <a:custGeom>
              <a:avLst/>
              <a:gdLst>
                <a:gd name="T0" fmla="*/ 39 w 39"/>
                <a:gd name="T1" fmla="*/ 283 h 292"/>
                <a:gd name="T2" fmla="*/ 31 w 39"/>
                <a:gd name="T3" fmla="*/ 292 h 292"/>
                <a:gd name="T4" fmla="*/ 9 w 39"/>
                <a:gd name="T5" fmla="*/ 292 h 292"/>
                <a:gd name="T6" fmla="*/ 0 w 39"/>
                <a:gd name="T7" fmla="*/ 283 h 292"/>
                <a:gd name="T8" fmla="*/ 0 w 39"/>
                <a:gd name="T9" fmla="*/ 10 h 292"/>
                <a:gd name="T10" fmla="*/ 9 w 39"/>
                <a:gd name="T11" fmla="*/ 0 h 292"/>
                <a:gd name="T12" fmla="*/ 31 w 39"/>
                <a:gd name="T13" fmla="*/ 0 h 292"/>
                <a:gd name="T14" fmla="*/ 39 w 39"/>
                <a:gd name="T15" fmla="*/ 10 h 292"/>
                <a:gd name="T16" fmla="*/ 39 w 39"/>
                <a:gd name="T17" fmla="*/ 28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92">
                  <a:moveTo>
                    <a:pt x="39" y="283"/>
                  </a:moveTo>
                  <a:cubicBezTo>
                    <a:pt x="39" y="288"/>
                    <a:pt x="35" y="292"/>
                    <a:pt x="31" y="292"/>
                  </a:cubicBezTo>
                  <a:cubicBezTo>
                    <a:pt x="9" y="292"/>
                    <a:pt x="9" y="292"/>
                    <a:pt x="9" y="292"/>
                  </a:cubicBezTo>
                  <a:cubicBezTo>
                    <a:pt x="4" y="292"/>
                    <a:pt x="0" y="288"/>
                    <a:pt x="0" y="2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9" y="5"/>
                    <a:pt x="39" y="10"/>
                  </a:cubicBezTo>
                  <a:lnTo>
                    <a:pt x="39" y="283"/>
                  </a:lnTo>
                  <a:close/>
                </a:path>
              </a:pathLst>
            </a:custGeom>
            <a:solidFill>
              <a:srgbClr val="73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1" name="Oval 245">
              <a:extLst>
                <a:ext uri="{FF2B5EF4-FFF2-40B4-BE49-F238E27FC236}">
                  <a16:creationId xmlns:a16="http://schemas.microsoft.com/office/drawing/2014/main" id="{B5AEC709-497E-4199-A755-8B494C818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0" y="2838450"/>
              <a:ext cx="30163" cy="30163"/>
            </a:xfrm>
            <a:prstGeom prst="ellipse">
              <a:avLst/>
            </a:prstGeom>
            <a:solidFill>
              <a:srgbClr val="57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2" name="Oval 246">
              <a:extLst>
                <a:ext uri="{FF2B5EF4-FFF2-40B4-BE49-F238E27FC236}">
                  <a16:creationId xmlns:a16="http://schemas.microsoft.com/office/drawing/2014/main" id="{69B922C0-360D-435F-AC82-4E05EE8A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75" y="2838450"/>
              <a:ext cx="31750" cy="30163"/>
            </a:xfrm>
            <a:prstGeom prst="ellipse">
              <a:avLst/>
            </a:prstGeom>
            <a:solidFill>
              <a:srgbClr val="57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3" name="Freeform 247">
              <a:extLst>
                <a:ext uri="{FF2B5EF4-FFF2-40B4-BE49-F238E27FC236}">
                  <a16:creationId xmlns:a16="http://schemas.microsoft.com/office/drawing/2014/main" id="{29C0C4CB-7791-484E-99C0-860209C72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1457325"/>
              <a:ext cx="193675" cy="252413"/>
            </a:xfrm>
            <a:custGeom>
              <a:avLst/>
              <a:gdLst>
                <a:gd name="T0" fmla="*/ 69 w 94"/>
                <a:gd name="T1" fmla="*/ 18 h 122"/>
                <a:gd name="T2" fmla="*/ 0 w 94"/>
                <a:gd name="T3" fmla="*/ 122 h 122"/>
                <a:gd name="T4" fmla="*/ 87 w 94"/>
                <a:gd name="T5" fmla="*/ 38 h 122"/>
                <a:gd name="T6" fmla="*/ 69 w 94"/>
                <a:gd name="T7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2">
                  <a:moveTo>
                    <a:pt x="69" y="18"/>
                  </a:moveTo>
                  <a:cubicBezTo>
                    <a:pt x="69" y="18"/>
                    <a:pt x="64" y="70"/>
                    <a:pt x="0" y="122"/>
                  </a:cubicBezTo>
                  <a:cubicBezTo>
                    <a:pt x="0" y="122"/>
                    <a:pt x="80" y="76"/>
                    <a:pt x="87" y="38"/>
                  </a:cubicBezTo>
                  <a:cubicBezTo>
                    <a:pt x="94" y="0"/>
                    <a:pt x="69" y="18"/>
                    <a:pt x="69" y="18"/>
                  </a:cubicBezTo>
                  <a:close/>
                </a:path>
              </a:pathLst>
            </a:custGeom>
            <a:solidFill>
              <a:srgbClr val="824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5" name="组合 3054">
            <a:extLst>
              <a:ext uri="{FF2B5EF4-FFF2-40B4-BE49-F238E27FC236}">
                <a16:creationId xmlns:a16="http://schemas.microsoft.com/office/drawing/2014/main" id="{32A8FE07-08C1-4D69-8608-A8179FB5BA94}"/>
              </a:ext>
            </a:extLst>
          </p:cNvPr>
          <p:cNvGrpSpPr/>
          <p:nvPr/>
        </p:nvGrpSpPr>
        <p:grpSpPr>
          <a:xfrm>
            <a:off x="3684588" y="3822700"/>
            <a:ext cx="1347788" cy="2794001"/>
            <a:chOff x="3684588" y="3822700"/>
            <a:chExt cx="1347788" cy="2794001"/>
          </a:xfrm>
        </p:grpSpPr>
        <p:sp>
          <p:nvSpPr>
            <p:cNvPr id="2534" name="Freeform 248">
              <a:extLst>
                <a:ext uri="{FF2B5EF4-FFF2-40B4-BE49-F238E27FC236}">
                  <a16:creationId xmlns:a16="http://schemas.microsoft.com/office/drawing/2014/main" id="{43331A47-1CCF-4AEF-B6F7-9994CEA76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5195888"/>
              <a:ext cx="158750" cy="727075"/>
            </a:xfrm>
            <a:custGeom>
              <a:avLst/>
              <a:gdLst>
                <a:gd name="T0" fmla="*/ 41 w 77"/>
                <a:gd name="T1" fmla="*/ 277 h 352"/>
                <a:gd name="T2" fmla="*/ 77 w 77"/>
                <a:gd name="T3" fmla="*/ 17 h 352"/>
                <a:gd name="T4" fmla="*/ 18 w 77"/>
                <a:gd name="T5" fmla="*/ 0 h 352"/>
                <a:gd name="T6" fmla="*/ 5 w 77"/>
                <a:gd name="T7" fmla="*/ 257 h 352"/>
                <a:gd name="T8" fmla="*/ 3 w 77"/>
                <a:gd name="T9" fmla="*/ 280 h 352"/>
                <a:gd name="T10" fmla="*/ 2 w 77"/>
                <a:gd name="T11" fmla="*/ 314 h 352"/>
                <a:gd name="T12" fmla="*/ 36 w 77"/>
                <a:gd name="T13" fmla="*/ 352 h 352"/>
                <a:gd name="T14" fmla="*/ 39 w 77"/>
                <a:gd name="T15" fmla="*/ 298 h 352"/>
                <a:gd name="T16" fmla="*/ 40 w 77"/>
                <a:gd name="T17" fmla="*/ 298 h 352"/>
                <a:gd name="T18" fmla="*/ 59 w 77"/>
                <a:gd name="T19" fmla="*/ 289 h 352"/>
                <a:gd name="T20" fmla="*/ 41 w 77"/>
                <a:gd name="T2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52">
                  <a:moveTo>
                    <a:pt x="41" y="27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0" y="334"/>
                    <a:pt x="16" y="351"/>
                    <a:pt x="36" y="352"/>
                  </a:cubicBezTo>
                  <a:cubicBezTo>
                    <a:pt x="39" y="298"/>
                    <a:pt x="39" y="298"/>
                    <a:pt x="39" y="298"/>
                  </a:cubicBezTo>
                  <a:cubicBezTo>
                    <a:pt x="40" y="298"/>
                    <a:pt x="40" y="298"/>
                    <a:pt x="40" y="298"/>
                  </a:cubicBezTo>
                  <a:cubicBezTo>
                    <a:pt x="50" y="299"/>
                    <a:pt x="59" y="294"/>
                    <a:pt x="59" y="289"/>
                  </a:cubicBezTo>
                  <a:cubicBezTo>
                    <a:pt x="60" y="283"/>
                    <a:pt x="52" y="278"/>
                    <a:pt x="41" y="277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5" name="Freeform 249">
              <a:extLst>
                <a:ext uri="{FF2B5EF4-FFF2-40B4-BE49-F238E27FC236}">
                  <a16:creationId xmlns:a16="http://schemas.microsoft.com/office/drawing/2014/main" id="{BDD2E110-789B-4C19-B8D1-9497149E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5102225"/>
              <a:ext cx="225425" cy="271463"/>
            </a:xfrm>
            <a:custGeom>
              <a:avLst/>
              <a:gdLst>
                <a:gd name="T0" fmla="*/ 69 w 109"/>
                <a:gd name="T1" fmla="*/ 0 h 131"/>
                <a:gd name="T2" fmla="*/ 0 w 109"/>
                <a:gd name="T3" fmla="*/ 66 h 131"/>
                <a:gd name="T4" fmla="*/ 0 w 109"/>
                <a:gd name="T5" fmla="*/ 95 h 131"/>
                <a:gd name="T6" fmla="*/ 109 w 109"/>
                <a:gd name="T7" fmla="*/ 131 h 131"/>
                <a:gd name="T8" fmla="*/ 109 w 109"/>
                <a:gd name="T9" fmla="*/ 90 h 131"/>
                <a:gd name="T10" fmla="*/ 109 w 109"/>
                <a:gd name="T11" fmla="*/ 66 h 131"/>
                <a:gd name="T12" fmla="*/ 109 w 109"/>
                <a:gd name="T13" fmla="*/ 0 h 131"/>
                <a:gd name="T14" fmla="*/ 69 w 109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1">
                  <a:moveTo>
                    <a:pt x="69" y="0"/>
                  </a:moveTo>
                  <a:cubicBezTo>
                    <a:pt x="32" y="0"/>
                    <a:pt x="1" y="29"/>
                    <a:pt x="0" y="6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259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6" name="Freeform 250">
              <a:extLst>
                <a:ext uri="{FF2B5EF4-FFF2-40B4-BE49-F238E27FC236}">
                  <a16:creationId xmlns:a16="http://schemas.microsoft.com/office/drawing/2014/main" id="{86A3AE21-9FEF-4880-B7BA-502AF6BA4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195888"/>
              <a:ext cx="157163" cy="727075"/>
            </a:xfrm>
            <a:custGeom>
              <a:avLst/>
              <a:gdLst>
                <a:gd name="T0" fmla="*/ 36 w 76"/>
                <a:gd name="T1" fmla="*/ 277 h 352"/>
                <a:gd name="T2" fmla="*/ 0 w 76"/>
                <a:gd name="T3" fmla="*/ 17 h 352"/>
                <a:gd name="T4" fmla="*/ 59 w 76"/>
                <a:gd name="T5" fmla="*/ 0 h 352"/>
                <a:gd name="T6" fmla="*/ 72 w 76"/>
                <a:gd name="T7" fmla="*/ 257 h 352"/>
                <a:gd name="T8" fmla="*/ 74 w 76"/>
                <a:gd name="T9" fmla="*/ 280 h 352"/>
                <a:gd name="T10" fmla="*/ 75 w 76"/>
                <a:gd name="T11" fmla="*/ 314 h 352"/>
                <a:gd name="T12" fmla="*/ 41 w 76"/>
                <a:gd name="T13" fmla="*/ 352 h 352"/>
                <a:gd name="T14" fmla="*/ 38 w 76"/>
                <a:gd name="T15" fmla="*/ 298 h 352"/>
                <a:gd name="T16" fmla="*/ 37 w 76"/>
                <a:gd name="T17" fmla="*/ 298 h 352"/>
                <a:gd name="T18" fmla="*/ 18 w 76"/>
                <a:gd name="T19" fmla="*/ 289 h 352"/>
                <a:gd name="T20" fmla="*/ 36 w 76"/>
                <a:gd name="T2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352">
                  <a:moveTo>
                    <a:pt x="36" y="27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2" y="257"/>
                    <a:pt x="72" y="257"/>
                    <a:pt x="72" y="257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6" y="334"/>
                    <a:pt x="61" y="351"/>
                    <a:pt x="41" y="352"/>
                  </a:cubicBezTo>
                  <a:cubicBezTo>
                    <a:pt x="38" y="298"/>
                    <a:pt x="38" y="298"/>
                    <a:pt x="38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7" y="299"/>
                    <a:pt x="18" y="294"/>
                    <a:pt x="18" y="289"/>
                  </a:cubicBezTo>
                  <a:cubicBezTo>
                    <a:pt x="17" y="283"/>
                    <a:pt x="25" y="278"/>
                    <a:pt x="36" y="277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7" name="Freeform 251">
              <a:extLst>
                <a:ext uri="{FF2B5EF4-FFF2-40B4-BE49-F238E27FC236}">
                  <a16:creationId xmlns:a16="http://schemas.microsoft.com/office/drawing/2014/main" id="{020D01C5-62AC-4978-8F36-322EFA62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5102225"/>
              <a:ext cx="225425" cy="271463"/>
            </a:xfrm>
            <a:custGeom>
              <a:avLst/>
              <a:gdLst>
                <a:gd name="T0" fmla="*/ 40 w 109"/>
                <a:gd name="T1" fmla="*/ 0 h 131"/>
                <a:gd name="T2" fmla="*/ 109 w 109"/>
                <a:gd name="T3" fmla="*/ 66 h 131"/>
                <a:gd name="T4" fmla="*/ 109 w 109"/>
                <a:gd name="T5" fmla="*/ 95 h 131"/>
                <a:gd name="T6" fmla="*/ 0 w 109"/>
                <a:gd name="T7" fmla="*/ 131 h 131"/>
                <a:gd name="T8" fmla="*/ 0 w 109"/>
                <a:gd name="T9" fmla="*/ 90 h 131"/>
                <a:gd name="T10" fmla="*/ 0 w 109"/>
                <a:gd name="T11" fmla="*/ 66 h 131"/>
                <a:gd name="T12" fmla="*/ 0 w 109"/>
                <a:gd name="T13" fmla="*/ 0 h 131"/>
                <a:gd name="T14" fmla="*/ 40 w 109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cubicBezTo>
                    <a:pt x="77" y="0"/>
                    <a:pt x="108" y="29"/>
                    <a:pt x="109" y="6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259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8" name="Rectangle 252">
              <a:extLst>
                <a:ext uri="{FF2B5EF4-FFF2-40B4-BE49-F238E27FC236}">
                  <a16:creationId xmlns:a16="http://schemas.microsoft.com/office/drawing/2014/main" id="{43DFD851-7969-4EA5-96EE-A8EBF260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275" y="6088063"/>
              <a:ext cx="168275" cy="34925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9" name="Freeform 253">
              <a:extLst>
                <a:ext uri="{FF2B5EF4-FFF2-40B4-BE49-F238E27FC236}">
                  <a16:creationId xmlns:a16="http://schemas.microsoft.com/office/drawing/2014/main" id="{09865688-4FF6-4141-9302-599CEB52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5" y="6410325"/>
              <a:ext cx="206375" cy="147638"/>
            </a:xfrm>
            <a:custGeom>
              <a:avLst/>
              <a:gdLst>
                <a:gd name="T0" fmla="*/ 100 w 100"/>
                <a:gd name="T1" fmla="*/ 56 h 71"/>
                <a:gd name="T2" fmla="*/ 85 w 100"/>
                <a:gd name="T3" fmla="*/ 71 h 71"/>
                <a:gd name="T4" fmla="*/ 15 w 100"/>
                <a:gd name="T5" fmla="*/ 71 h 71"/>
                <a:gd name="T6" fmla="*/ 0 w 100"/>
                <a:gd name="T7" fmla="*/ 56 h 71"/>
                <a:gd name="T8" fmla="*/ 0 w 100"/>
                <a:gd name="T9" fmla="*/ 15 h 71"/>
                <a:gd name="T10" fmla="*/ 15 w 100"/>
                <a:gd name="T11" fmla="*/ 0 h 71"/>
                <a:gd name="T12" fmla="*/ 85 w 100"/>
                <a:gd name="T13" fmla="*/ 0 h 71"/>
                <a:gd name="T14" fmla="*/ 100 w 100"/>
                <a:gd name="T15" fmla="*/ 15 h 71"/>
                <a:gd name="T16" fmla="*/ 100 w 100"/>
                <a:gd name="T1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71">
                  <a:moveTo>
                    <a:pt x="100" y="56"/>
                  </a:moveTo>
                  <a:cubicBezTo>
                    <a:pt x="100" y="64"/>
                    <a:pt x="93" y="71"/>
                    <a:pt x="8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7" y="71"/>
                    <a:pt x="0" y="64"/>
                    <a:pt x="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7"/>
                    <a:pt x="100" y="15"/>
                  </a:cubicBezTo>
                  <a:lnTo>
                    <a:pt x="100" y="56"/>
                  </a:lnTo>
                  <a:close/>
                </a:path>
              </a:pathLst>
            </a:custGeom>
            <a:solidFill>
              <a:srgbClr val="D18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0" name="Freeform 254">
              <a:extLst>
                <a:ext uri="{FF2B5EF4-FFF2-40B4-BE49-F238E27FC236}">
                  <a16:creationId xmlns:a16="http://schemas.microsoft.com/office/drawing/2014/main" id="{793FB224-BC3B-4834-B2F2-E628FCE0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6445250"/>
              <a:ext cx="285750" cy="142875"/>
            </a:xfrm>
            <a:custGeom>
              <a:avLst/>
              <a:gdLst>
                <a:gd name="T0" fmla="*/ 69 w 138"/>
                <a:gd name="T1" fmla="*/ 0 h 69"/>
                <a:gd name="T2" fmla="*/ 0 w 138"/>
                <a:gd name="T3" fmla="*/ 69 h 69"/>
                <a:gd name="T4" fmla="*/ 138 w 138"/>
                <a:gd name="T5" fmla="*/ 69 h 69"/>
                <a:gd name="T6" fmla="*/ 69 w 13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69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</a:path>
              </a:pathLst>
            </a:custGeom>
            <a:solidFill>
              <a:srgbClr val="73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1" name="Freeform 255">
              <a:extLst>
                <a:ext uri="{FF2B5EF4-FFF2-40B4-BE49-F238E27FC236}">
                  <a16:creationId xmlns:a16="http://schemas.microsoft.com/office/drawing/2014/main" id="{2168178E-A1D1-49E4-94C0-6F92EF50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6557963"/>
              <a:ext cx="298450" cy="58738"/>
            </a:xfrm>
            <a:custGeom>
              <a:avLst/>
              <a:gdLst>
                <a:gd name="T0" fmla="*/ 144 w 144"/>
                <a:gd name="T1" fmla="*/ 22 h 29"/>
                <a:gd name="T2" fmla="*/ 137 w 144"/>
                <a:gd name="T3" fmla="*/ 29 h 29"/>
                <a:gd name="T4" fmla="*/ 7 w 144"/>
                <a:gd name="T5" fmla="*/ 29 h 29"/>
                <a:gd name="T6" fmla="*/ 0 w 144"/>
                <a:gd name="T7" fmla="*/ 22 h 29"/>
                <a:gd name="T8" fmla="*/ 0 w 144"/>
                <a:gd name="T9" fmla="*/ 7 h 29"/>
                <a:gd name="T10" fmla="*/ 7 w 144"/>
                <a:gd name="T11" fmla="*/ 0 h 29"/>
                <a:gd name="T12" fmla="*/ 137 w 144"/>
                <a:gd name="T13" fmla="*/ 0 h 29"/>
                <a:gd name="T14" fmla="*/ 144 w 144"/>
                <a:gd name="T15" fmla="*/ 7 h 29"/>
                <a:gd name="T16" fmla="*/ 144 w 144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44" y="22"/>
                  </a:moveTo>
                  <a:cubicBezTo>
                    <a:pt x="144" y="26"/>
                    <a:pt x="141" y="29"/>
                    <a:pt x="13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6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22"/>
                  </a:lnTo>
                  <a:close/>
                </a:path>
              </a:pathLst>
            </a:custGeom>
            <a:solidFill>
              <a:srgbClr val="42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2" name="Rectangle 256">
              <a:extLst>
                <a:ext uri="{FF2B5EF4-FFF2-40B4-BE49-F238E27FC236}">
                  <a16:creationId xmlns:a16="http://schemas.microsoft.com/office/drawing/2014/main" id="{8814AF9E-6E8C-4E09-9B77-AB599FF8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6088063"/>
              <a:ext cx="169863" cy="34925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3" name="Freeform 257">
              <a:extLst>
                <a:ext uri="{FF2B5EF4-FFF2-40B4-BE49-F238E27FC236}">
                  <a16:creationId xmlns:a16="http://schemas.microsoft.com/office/drawing/2014/main" id="{6C493228-C7BF-49F0-BB11-88D7A89D9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6410325"/>
              <a:ext cx="207963" cy="147638"/>
            </a:xfrm>
            <a:custGeom>
              <a:avLst/>
              <a:gdLst>
                <a:gd name="T0" fmla="*/ 100 w 100"/>
                <a:gd name="T1" fmla="*/ 56 h 71"/>
                <a:gd name="T2" fmla="*/ 85 w 100"/>
                <a:gd name="T3" fmla="*/ 71 h 71"/>
                <a:gd name="T4" fmla="*/ 15 w 100"/>
                <a:gd name="T5" fmla="*/ 71 h 71"/>
                <a:gd name="T6" fmla="*/ 0 w 100"/>
                <a:gd name="T7" fmla="*/ 56 h 71"/>
                <a:gd name="T8" fmla="*/ 0 w 100"/>
                <a:gd name="T9" fmla="*/ 15 h 71"/>
                <a:gd name="T10" fmla="*/ 15 w 100"/>
                <a:gd name="T11" fmla="*/ 0 h 71"/>
                <a:gd name="T12" fmla="*/ 85 w 100"/>
                <a:gd name="T13" fmla="*/ 0 h 71"/>
                <a:gd name="T14" fmla="*/ 100 w 100"/>
                <a:gd name="T15" fmla="*/ 15 h 71"/>
                <a:gd name="T16" fmla="*/ 100 w 100"/>
                <a:gd name="T1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71">
                  <a:moveTo>
                    <a:pt x="100" y="56"/>
                  </a:moveTo>
                  <a:cubicBezTo>
                    <a:pt x="100" y="64"/>
                    <a:pt x="93" y="71"/>
                    <a:pt x="8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7" y="71"/>
                    <a:pt x="0" y="64"/>
                    <a:pt x="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7"/>
                    <a:pt x="100" y="15"/>
                  </a:cubicBezTo>
                  <a:lnTo>
                    <a:pt x="100" y="56"/>
                  </a:lnTo>
                  <a:close/>
                </a:path>
              </a:pathLst>
            </a:custGeom>
            <a:solidFill>
              <a:srgbClr val="D18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4" name="Freeform 258">
              <a:extLst>
                <a:ext uri="{FF2B5EF4-FFF2-40B4-BE49-F238E27FC236}">
                  <a16:creationId xmlns:a16="http://schemas.microsoft.com/office/drawing/2014/main" id="{E2E5C236-5F3A-4F99-A4F3-C263C98AA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6445250"/>
              <a:ext cx="284163" cy="142875"/>
            </a:xfrm>
            <a:custGeom>
              <a:avLst/>
              <a:gdLst>
                <a:gd name="T0" fmla="*/ 69 w 138"/>
                <a:gd name="T1" fmla="*/ 0 h 69"/>
                <a:gd name="T2" fmla="*/ 0 w 138"/>
                <a:gd name="T3" fmla="*/ 69 h 69"/>
                <a:gd name="T4" fmla="*/ 138 w 138"/>
                <a:gd name="T5" fmla="*/ 69 h 69"/>
                <a:gd name="T6" fmla="*/ 69 w 13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69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</a:path>
              </a:pathLst>
            </a:custGeom>
            <a:solidFill>
              <a:srgbClr val="73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5" name="Freeform 259">
              <a:extLst>
                <a:ext uri="{FF2B5EF4-FFF2-40B4-BE49-F238E27FC236}">
                  <a16:creationId xmlns:a16="http://schemas.microsoft.com/office/drawing/2014/main" id="{8E71EAE0-B557-49BD-88F5-461C5A33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6557963"/>
              <a:ext cx="296863" cy="58738"/>
            </a:xfrm>
            <a:custGeom>
              <a:avLst/>
              <a:gdLst>
                <a:gd name="T0" fmla="*/ 144 w 144"/>
                <a:gd name="T1" fmla="*/ 22 h 29"/>
                <a:gd name="T2" fmla="*/ 137 w 144"/>
                <a:gd name="T3" fmla="*/ 29 h 29"/>
                <a:gd name="T4" fmla="*/ 7 w 144"/>
                <a:gd name="T5" fmla="*/ 29 h 29"/>
                <a:gd name="T6" fmla="*/ 0 w 144"/>
                <a:gd name="T7" fmla="*/ 22 h 29"/>
                <a:gd name="T8" fmla="*/ 0 w 144"/>
                <a:gd name="T9" fmla="*/ 7 h 29"/>
                <a:gd name="T10" fmla="*/ 7 w 144"/>
                <a:gd name="T11" fmla="*/ 0 h 29"/>
                <a:gd name="T12" fmla="*/ 137 w 144"/>
                <a:gd name="T13" fmla="*/ 0 h 29"/>
                <a:gd name="T14" fmla="*/ 144 w 144"/>
                <a:gd name="T15" fmla="*/ 7 h 29"/>
                <a:gd name="T16" fmla="*/ 144 w 144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44" y="22"/>
                  </a:moveTo>
                  <a:cubicBezTo>
                    <a:pt x="144" y="26"/>
                    <a:pt x="141" y="29"/>
                    <a:pt x="13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6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22"/>
                  </a:lnTo>
                  <a:close/>
                </a:path>
              </a:pathLst>
            </a:custGeom>
            <a:solidFill>
              <a:srgbClr val="42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6" name="Rectangle 260">
              <a:extLst>
                <a:ext uri="{FF2B5EF4-FFF2-40B4-BE49-F238E27FC236}">
                  <a16:creationId xmlns:a16="http://schemas.microsoft.com/office/drawing/2014/main" id="{9D8BBA7E-3B8C-4AE9-B737-C5AB29B21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188" y="5102225"/>
              <a:ext cx="671513" cy="668338"/>
            </a:xfrm>
            <a:prstGeom prst="rect">
              <a:avLst/>
            </a:prstGeom>
            <a:solidFill>
              <a:srgbClr val="2DB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7" name="Rectangle 261">
              <a:extLst>
                <a:ext uri="{FF2B5EF4-FFF2-40B4-BE49-F238E27FC236}">
                  <a16:creationId xmlns:a16="http://schemas.microsoft.com/office/drawing/2014/main" id="{A72CC4FB-A99A-490B-B6DB-E34034310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188" y="5102225"/>
              <a:ext cx="671513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8" name="Rectangle 262">
              <a:extLst>
                <a:ext uri="{FF2B5EF4-FFF2-40B4-BE49-F238E27FC236}">
                  <a16:creationId xmlns:a16="http://schemas.microsoft.com/office/drawing/2014/main" id="{0C91A7B3-8F2C-4527-91DA-DC7016A92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5011738"/>
              <a:ext cx="176213" cy="160338"/>
            </a:xfrm>
            <a:prstGeom prst="rect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9" name="Oval 263">
              <a:extLst>
                <a:ext uri="{FF2B5EF4-FFF2-40B4-BE49-F238E27FC236}">
                  <a16:creationId xmlns:a16="http://schemas.microsoft.com/office/drawing/2014/main" id="{1AEFAC90-756A-439F-9CB4-E1EA2663D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538" y="4540250"/>
              <a:ext cx="246063" cy="277813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0" name="Oval 264">
              <a:extLst>
                <a:ext uri="{FF2B5EF4-FFF2-40B4-BE49-F238E27FC236}">
                  <a16:creationId xmlns:a16="http://schemas.microsoft.com/office/drawing/2014/main" id="{05E257F2-6221-4FEC-AE84-7535186BD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4540250"/>
              <a:ext cx="244475" cy="277813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1" name="Freeform 265">
              <a:extLst>
                <a:ext uri="{FF2B5EF4-FFF2-40B4-BE49-F238E27FC236}">
                  <a16:creationId xmlns:a16="http://schemas.microsoft.com/office/drawing/2014/main" id="{3EB6AAA6-905A-431B-9EB0-E13608FC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033838"/>
              <a:ext cx="1122363" cy="795338"/>
            </a:xfrm>
            <a:custGeom>
              <a:avLst/>
              <a:gdLst>
                <a:gd name="T0" fmla="*/ 367 w 543"/>
                <a:gd name="T1" fmla="*/ 0 h 385"/>
                <a:gd name="T2" fmla="*/ 176 w 543"/>
                <a:gd name="T3" fmla="*/ 0 h 385"/>
                <a:gd name="T4" fmla="*/ 0 w 543"/>
                <a:gd name="T5" fmla="*/ 177 h 385"/>
                <a:gd name="T6" fmla="*/ 0 w 543"/>
                <a:gd name="T7" fmla="*/ 217 h 385"/>
                <a:gd name="T8" fmla="*/ 0 w 543"/>
                <a:gd name="T9" fmla="*/ 217 h 385"/>
                <a:gd name="T10" fmla="*/ 176 w 543"/>
                <a:gd name="T11" fmla="*/ 385 h 385"/>
                <a:gd name="T12" fmla="*/ 367 w 543"/>
                <a:gd name="T13" fmla="*/ 385 h 385"/>
                <a:gd name="T14" fmla="*/ 543 w 543"/>
                <a:gd name="T15" fmla="*/ 217 h 385"/>
                <a:gd name="T16" fmla="*/ 543 w 543"/>
                <a:gd name="T17" fmla="*/ 217 h 385"/>
                <a:gd name="T18" fmla="*/ 543 w 543"/>
                <a:gd name="T19" fmla="*/ 177 h 385"/>
                <a:gd name="T20" fmla="*/ 367 w 543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3" h="385">
                  <a:moveTo>
                    <a:pt x="367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4" y="311"/>
                    <a:pt x="82" y="385"/>
                    <a:pt x="176" y="385"/>
                  </a:cubicBezTo>
                  <a:cubicBezTo>
                    <a:pt x="367" y="385"/>
                    <a:pt x="367" y="385"/>
                    <a:pt x="367" y="385"/>
                  </a:cubicBezTo>
                  <a:cubicBezTo>
                    <a:pt x="461" y="385"/>
                    <a:pt x="539" y="311"/>
                    <a:pt x="543" y="217"/>
                  </a:cubicBezTo>
                  <a:cubicBezTo>
                    <a:pt x="543" y="217"/>
                    <a:pt x="543" y="217"/>
                    <a:pt x="543" y="217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3" y="79"/>
                    <a:pt x="464" y="0"/>
                    <a:pt x="367" y="0"/>
                  </a:cubicBezTo>
                </a:path>
              </a:pathLst>
            </a:cu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2" name="Freeform 266">
              <a:extLst>
                <a:ext uri="{FF2B5EF4-FFF2-40B4-BE49-F238E27FC236}">
                  <a16:creationId xmlns:a16="http://schemas.microsoft.com/office/drawing/2014/main" id="{7A64F535-AD75-4C1F-8749-4397493A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4162425"/>
              <a:ext cx="919163" cy="885825"/>
            </a:xfrm>
            <a:custGeom>
              <a:avLst/>
              <a:gdLst>
                <a:gd name="T0" fmla="*/ 298 w 445"/>
                <a:gd name="T1" fmla="*/ 0 h 429"/>
                <a:gd name="T2" fmla="*/ 147 w 445"/>
                <a:gd name="T3" fmla="*/ 0 h 429"/>
                <a:gd name="T4" fmla="*/ 0 w 445"/>
                <a:gd name="T5" fmla="*/ 147 h 429"/>
                <a:gd name="T6" fmla="*/ 0 w 445"/>
                <a:gd name="T7" fmla="*/ 282 h 429"/>
                <a:gd name="T8" fmla="*/ 147 w 445"/>
                <a:gd name="T9" fmla="*/ 429 h 429"/>
                <a:gd name="T10" fmla="*/ 298 w 445"/>
                <a:gd name="T11" fmla="*/ 429 h 429"/>
                <a:gd name="T12" fmla="*/ 445 w 445"/>
                <a:gd name="T13" fmla="*/ 282 h 429"/>
                <a:gd name="T14" fmla="*/ 445 w 445"/>
                <a:gd name="T15" fmla="*/ 147 h 429"/>
                <a:gd name="T16" fmla="*/ 298 w 445"/>
                <a:gd name="T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5" h="429">
                  <a:moveTo>
                    <a:pt x="298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63"/>
                    <a:pt x="66" y="429"/>
                    <a:pt x="147" y="429"/>
                  </a:cubicBezTo>
                  <a:cubicBezTo>
                    <a:pt x="298" y="429"/>
                    <a:pt x="298" y="429"/>
                    <a:pt x="298" y="429"/>
                  </a:cubicBezTo>
                  <a:cubicBezTo>
                    <a:pt x="379" y="429"/>
                    <a:pt x="445" y="363"/>
                    <a:pt x="445" y="282"/>
                  </a:cubicBezTo>
                  <a:cubicBezTo>
                    <a:pt x="445" y="147"/>
                    <a:pt x="445" y="147"/>
                    <a:pt x="445" y="147"/>
                  </a:cubicBezTo>
                  <a:cubicBezTo>
                    <a:pt x="445" y="66"/>
                    <a:pt x="379" y="0"/>
                    <a:pt x="298" y="0"/>
                  </a:cubicBezTo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3" name="Oval 267">
              <a:extLst>
                <a:ext uri="{FF2B5EF4-FFF2-40B4-BE49-F238E27FC236}">
                  <a16:creationId xmlns:a16="http://schemas.microsoft.com/office/drawing/2014/main" id="{51D5544E-691B-4C65-8D5E-2FCF4FB2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513" y="4552950"/>
              <a:ext cx="128588" cy="125413"/>
            </a:xfrm>
            <a:prstGeom prst="ellipse">
              <a:avLst/>
            </a:pr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4" name="Oval 268">
              <a:extLst>
                <a:ext uri="{FF2B5EF4-FFF2-40B4-BE49-F238E27FC236}">
                  <a16:creationId xmlns:a16="http://schemas.microsoft.com/office/drawing/2014/main" id="{5CBCD978-7A49-49DD-8A07-D29C32685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675" y="458152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269">
              <a:extLst>
                <a:ext uri="{FF2B5EF4-FFF2-40B4-BE49-F238E27FC236}">
                  <a16:creationId xmlns:a16="http://schemas.microsoft.com/office/drawing/2014/main" id="{8EF28119-7F55-49DB-B706-1F184CD22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5" y="4552950"/>
              <a:ext cx="127000" cy="125413"/>
            </a:xfrm>
            <a:prstGeom prst="ellipse">
              <a:avLst/>
            </a:pr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270">
              <a:extLst>
                <a:ext uri="{FF2B5EF4-FFF2-40B4-BE49-F238E27FC236}">
                  <a16:creationId xmlns:a16="http://schemas.microsoft.com/office/drawing/2014/main" id="{26D023E3-F441-4DA8-9781-8F81F24C1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950" y="4581525"/>
              <a:ext cx="34925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271">
              <a:extLst>
                <a:ext uri="{FF2B5EF4-FFF2-40B4-BE49-F238E27FC236}">
                  <a16:creationId xmlns:a16="http://schemas.microsoft.com/office/drawing/2014/main" id="{53FCDF3F-2E98-4222-9D3E-D1B51CBFD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4683125"/>
              <a:ext cx="112713" cy="57150"/>
            </a:xfrm>
            <a:custGeom>
              <a:avLst/>
              <a:gdLst>
                <a:gd name="T0" fmla="*/ 27 w 55"/>
                <a:gd name="T1" fmla="*/ 0 h 28"/>
                <a:gd name="T2" fmla="*/ 0 w 55"/>
                <a:gd name="T3" fmla="*/ 28 h 28"/>
                <a:gd name="T4" fmla="*/ 55 w 55"/>
                <a:gd name="T5" fmla="*/ 28 h 28"/>
                <a:gd name="T6" fmla="*/ 27 w 5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8">
                  <a:moveTo>
                    <a:pt x="27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2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FFA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272">
              <a:extLst>
                <a:ext uri="{FF2B5EF4-FFF2-40B4-BE49-F238E27FC236}">
                  <a16:creationId xmlns:a16="http://schemas.microsoft.com/office/drawing/2014/main" id="{801580F5-2C63-407C-A06D-B16F27ED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811713"/>
              <a:ext cx="361950" cy="157163"/>
            </a:xfrm>
            <a:custGeom>
              <a:avLst/>
              <a:gdLst>
                <a:gd name="T0" fmla="*/ 87 w 175"/>
                <a:gd name="T1" fmla="*/ 76 h 76"/>
                <a:gd name="T2" fmla="*/ 175 w 175"/>
                <a:gd name="T3" fmla="*/ 0 h 76"/>
                <a:gd name="T4" fmla="*/ 0 w 175"/>
                <a:gd name="T5" fmla="*/ 0 h 76"/>
                <a:gd name="T6" fmla="*/ 87 w 1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76">
                  <a:moveTo>
                    <a:pt x="87" y="76"/>
                  </a:moveTo>
                  <a:cubicBezTo>
                    <a:pt x="136" y="76"/>
                    <a:pt x="175" y="42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9" y="76"/>
                    <a:pt x="87" y="76"/>
                  </a:cubicBezTo>
                  <a:close/>
                </a:path>
              </a:pathLst>
            </a:custGeom>
            <a:solidFill>
              <a:srgbClr val="961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273">
              <a:extLst>
                <a:ext uri="{FF2B5EF4-FFF2-40B4-BE49-F238E27FC236}">
                  <a16:creationId xmlns:a16="http://schemas.microsoft.com/office/drawing/2014/main" id="{91B7C2D0-F5CE-40DE-A94A-26A9708C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4889500"/>
              <a:ext cx="212725" cy="79375"/>
            </a:xfrm>
            <a:custGeom>
              <a:avLst/>
              <a:gdLst>
                <a:gd name="T0" fmla="*/ 103 w 103"/>
                <a:gd name="T1" fmla="*/ 23 h 38"/>
                <a:gd name="T2" fmla="*/ 51 w 103"/>
                <a:gd name="T3" fmla="*/ 0 h 38"/>
                <a:gd name="T4" fmla="*/ 0 w 103"/>
                <a:gd name="T5" fmla="*/ 23 h 38"/>
                <a:gd name="T6" fmla="*/ 51 w 103"/>
                <a:gd name="T7" fmla="*/ 38 h 38"/>
                <a:gd name="T8" fmla="*/ 103 w 10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103" y="23"/>
                  </a:moveTo>
                  <a:cubicBezTo>
                    <a:pt x="90" y="9"/>
                    <a:pt x="72" y="0"/>
                    <a:pt x="51" y="0"/>
                  </a:cubicBezTo>
                  <a:cubicBezTo>
                    <a:pt x="31" y="0"/>
                    <a:pt x="13" y="9"/>
                    <a:pt x="0" y="23"/>
                  </a:cubicBezTo>
                  <a:cubicBezTo>
                    <a:pt x="14" y="33"/>
                    <a:pt x="32" y="38"/>
                    <a:pt x="51" y="38"/>
                  </a:cubicBezTo>
                  <a:cubicBezTo>
                    <a:pt x="71" y="38"/>
                    <a:pt x="89" y="33"/>
                    <a:pt x="103" y="23"/>
                  </a:cubicBezTo>
                  <a:close/>
                </a:path>
              </a:pathLst>
            </a:custGeom>
            <a:solidFill>
              <a:srgbClr val="D94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274">
              <a:extLst>
                <a:ext uri="{FF2B5EF4-FFF2-40B4-BE49-F238E27FC236}">
                  <a16:creationId xmlns:a16="http://schemas.microsoft.com/office/drawing/2014/main" id="{2A478CFB-D77E-4885-93E7-5301126BD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4811713"/>
              <a:ext cx="312738" cy="38100"/>
            </a:xfrm>
            <a:custGeom>
              <a:avLst/>
              <a:gdLst>
                <a:gd name="T0" fmla="*/ 134 w 151"/>
                <a:gd name="T1" fmla="*/ 19 h 19"/>
                <a:gd name="T2" fmla="*/ 151 w 151"/>
                <a:gd name="T3" fmla="*/ 2 h 19"/>
                <a:gd name="T4" fmla="*/ 151 w 151"/>
                <a:gd name="T5" fmla="*/ 0 h 19"/>
                <a:gd name="T6" fmla="*/ 0 w 151"/>
                <a:gd name="T7" fmla="*/ 0 h 19"/>
                <a:gd name="T8" fmla="*/ 0 w 151"/>
                <a:gd name="T9" fmla="*/ 2 h 19"/>
                <a:gd name="T10" fmla="*/ 17 w 151"/>
                <a:gd name="T11" fmla="*/ 19 h 19"/>
                <a:gd name="T12" fmla="*/ 134 w 15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9">
                  <a:moveTo>
                    <a:pt x="134" y="19"/>
                  </a:moveTo>
                  <a:cubicBezTo>
                    <a:pt x="143" y="19"/>
                    <a:pt x="151" y="11"/>
                    <a:pt x="151" y="2"/>
                  </a:cubicBezTo>
                  <a:cubicBezTo>
                    <a:pt x="151" y="2"/>
                    <a:pt x="151" y="1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1"/>
                    <a:pt x="8" y="19"/>
                    <a:pt x="17" y="19"/>
                  </a:cubicBezTo>
                  <a:lnTo>
                    <a:pt x="1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275">
              <a:extLst>
                <a:ext uri="{FF2B5EF4-FFF2-40B4-BE49-F238E27FC236}">
                  <a16:creationId xmlns:a16="http://schemas.microsoft.com/office/drawing/2014/main" id="{7557C85B-A1C6-4D0F-A9B5-8D141AE84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4703763"/>
              <a:ext cx="177800" cy="136525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276">
              <a:extLst>
                <a:ext uri="{FF2B5EF4-FFF2-40B4-BE49-F238E27FC236}">
                  <a16:creationId xmlns:a16="http://schemas.microsoft.com/office/drawing/2014/main" id="{F9D4E81F-C1E6-4B87-B8DB-BAB8B611E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5" y="4703763"/>
              <a:ext cx="177800" cy="136525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277">
              <a:extLst>
                <a:ext uri="{FF2B5EF4-FFF2-40B4-BE49-F238E27FC236}">
                  <a16:creationId xmlns:a16="http://schemas.microsoft.com/office/drawing/2014/main" id="{59F44C33-4631-45DE-BAF3-232CC1739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495800"/>
              <a:ext cx="144463" cy="46038"/>
            </a:xfrm>
            <a:custGeom>
              <a:avLst/>
              <a:gdLst>
                <a:gd name="T0" fmla="*/ 35 w 70"/>
                <a:gd name="T1" fmla="*/ 0 h 23"/>
                <a:gd name="T2" fmla="*/ 0 w 70"/>
                <a:gd name="T3" fmla="*/ 23 h 23"/>
                <a:gd name="T4" fmla="*/ 35 w 70"/>
                <a:gd name="T5" fmla="*/ 10 h 23"/>
                <a:gd name="T6" fmla="*/ 70 w 70"/>
                <a:gd name="T7" fmla="*/ 23 h 23"/>
                <a:gd name="T8" fmla="*/ 35 w 7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35" y="0"/>
                  </a:moveTo>
                  <a:cubicBezTo>
                    <a:pt x="18" y="0"/>
                    <a:pt x="4" y="10"/>
                    <a:pt x="0" y="23"/>
                  </a:cubicBezTo>
                  <a:cubicBezTo>
                    <a:pt x="8" y="15"/>
                    <a:pt x="21" y="10"/>
                    <a:pt x="35" y="10"/>
                  </a:cubicBezTo>
                  <a:cubicBezTo>
                    <a:pt x="49" y="10"/>
                    <a:pt x="62" y="15"/>
                    <a:pt x="70" y="23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DE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278">
              <a:extLst>
                <a:ext uri="{FF2B5EF4-FFF2-40B4-BE49-F238E27FC236}">
                  <a16:creationId xmlns:a16="http://schemas.microsoft.com/office/drawing/2014/main" id="{19D85EAE-0358-475D-AE8A-89F15D9C6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4495800"/>
              <a:ext cx="144463" cy="46038"/>
            </a:xfrm>
            <a:custGeom>
              <a:avLst/>
              <a:gdLst>
                <a:gd name="T0" fmla="*/ 35 w 70"/>
                <a:gd name="T1" fmla="*/ 0 h 23"/>
                <a:gd name="T2" fmla="*/ 0 w 70"/>
                <a:gd name="T3" fmla="*/ 23 h 23"/>
                <a:gd name="T4" fmla="*/ 35 w 70"/>
                <a:gd name="T5" fmla="*/ 10 h 23"/>
                <a:gd name="T6" fmla="*/ 70 w 70"/>
                <a:gd name="T7" fmla="*/ 23 h 23"/>
                <a:gd name="T8" fmla="*/ 35 w 7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35" y="0"/>
                  </a:moveTo>
                  <a:cubicBezTo>
                    <a:pt x="18" y="0"/>
                    <a:pt x="4" y="10"/>
                    <a:pt x="0" y="23"/>
                  </a:cubicBezTo>
                  <a:cubicBezTo>
                    <a:pt x="8" y="15"/>
                    <a:pt x="21" y="10"/>
                    <a:pt x="35" y="10"/>
                  </a:cubicBezTo>
                  <a:cubicBezTo>
                    <a:pt x="49" y="10"/>
                    <a:pt x="62" y="15"/>
                    <a:pt x="70" y="23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DE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279">
              <a:extLst>
                <a:ext uri="{FF2B5EF4-FFF2-40B4-BE49-F238E27FC236}">
                  <a16:creationId xmlns:a16="http://schemas.microsoft.com/office/drawing/2014/main" id="{13756F38-E56F-4A95-8B25-399BEDAE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5102225"/>
              <a:ext cx="279400" cy="115888"/>
            </a:xfrm>
            <a:custGeom>
              <a:avLst/>
              <a:gdLst>
                <a:gd name="T0" fmla="*/ 0 w 135"/>
                <a:gd name="T1" fmla="*/ 0 h 56"/>
                <a:gd name="T2" fmla="*/ 67 w 135"/>
                <a:gd name="T3" fmla="*/ 56 h 56"/>
                <a:gd name="T4" fmla="*/ 135 w 135"/>
                <a:gd name="T5" fmla="*/ 0 h 56"/>
                <a:gd name="T6" fmla="*/ 0 w 13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56">
                  <a:moveTo>
                    <a:pt x="0" y="0"/>
                  </a:moveTo>
                  <a:cubicBezTo>
                    <a:pt x="0" y="31"/>
                    <a:pt x="30" y="56"/>
                    <a:pt x="67" y="56"/>
                  </a:cubicBezTo>
                  <a:cubicBezTo>
                    <a:pt x="105" y="56"/>
                    <a:pt x="135" y="31"/>
                    <a:pt x="1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280">
              <a:extLst>
                <a:ext uri="{FF2B5EF4-FFF2-40B4-BE49-F238E27FC236}">
                  <a16:creationId xmlns:a16="http://schemas.microsoft.com/office/drawing/2014/main" id="{B167C9D1-1CF6-4A73-8E0A-091926690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5770563"/>
              <a:ext cx="671513" cy="569913"/>
            </a:xfrm>
            <a:custGeom>
              <a:avLst/>
              <a:gdLst>
                <a:gd name="T0" fmla="*/ 0 w 325"/>
                <a:gd name="T1" fmla="*/ 0 h 276"/>
                <a:gd name="T2" fmla="*/ 0 w 325"/>
                <a:gd name="T3" fmla="*/ 276 h 276"/>
                <a:gd name="T4" fmla="*/ 141 w 325"/>
                <a:gd name="T5" fmla="*/ 276 h 276"/>
                <a:gd name="T6" fmla="*/ 141 w 325"/>
                <a:gd name="T7" fmla="*/ 136 h 276"/>
                <a:gd name="T8" fmla="*/ 162 w 325"/>
                <a:gd name="T9" fmla="*/ 114 h 276"/>
                <a:gd name="T10" fmla="*/ 184 w 325"/>
                <a:gd name="T11" fmla="*/ 136 h 276"/>
                <a:gd name="T12" fmla="*/ 184 w 325"/>
                <a:gd name="T13" fmla="*/ 276 h 276"/>
                <a:gd name="T14" fmla="*/ 325 w 325"/>
                <a:gd name="T15" fmla="*/ 276 h 276"/>
                <a:gd name="T16" fmla="*/ 325 w 325"/>
                <a:gd name="T17" fmla="*/ 0 h 276"/>
                <a:gd name="T18" fmla="*/ 0 w 325"/>
                <a:gd name="T1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276">
                  <a:moveTo>
                    <a:pt x="0" y="0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24"/>
                    <a:pt x="150" y="114"/>
                    <a:pt x="162" y="114"/>
                  </a:cubicBezTo>
                  <a:cubicBezTo>
                    <a:pt x="175" y="114"/>
                    <a:pt x="184" y="124"/>
                    <a:pt x="184" y="136"/>
                  </a:cubicBezTo>
                  <a:cubicBezTo>
                    <a:pt x="184" y="276"/>
                    <a:pt x="184" y="276"/>
                    <a:pt x="184" y="276"/>
                  </a:cubicBezTo>
                  <a:cubicBezTo>
                    <a:pt x="325" y="276"/>
                    <a:pt x="325" y="276"/>
                    <a:pt x="325" y="27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84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281">
              <a:extLst>
                <a:ext uri="{FF2B5EF4-FFF2-40B4-BE49-F238E27FC236}">
                  <a16:creationId xmlns:a16="http://schemas.microsoft.com/office/drawing/2014/main" id="{9E3382FC-4B3D-492A-A445-A121F448F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5770563"/>
              <a:ext cx="149225" cy="146050"/>
            </a:xfrm>
            <a:custGeom>
              <a:avLst/>
              <a:gdLst>
                <a:gd name="T0" fmla="*/ 72 w 72"/>
                <a:gd name="T1" fmla="*/ 0 h 71"/>
                <a:gd name="T2" fmla="*/ 0 w 72"/>
                <a:gd name="T3" fmla="*/ 0 h 71"/>
                <a:gd name="T4" fmla="*/ 0 w 72"/>
                <a:gd name="T5" fmla="*/ 71 h 71"/>
                <a:gd name="T6" fmla="*/ 72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0" y="71"/>
                    <a:pt x="72" y="39"/>
                    <a:pt x="72" y="0"/>
                  </a:cubicBezTo>
                </a:path>
              </a:pathLst>
            </a:custGeom>
            <a:solidFill>
              <a:srgbClr val="A64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282">
              <a:extLst>
                <a:ext uri="{FF2B5EF4-FFF2-40B4-BE49-F238E27FC236}">
                  <a16:creationId xmlns:a16="http://schemas.microsoft.com/office/drawing/2014/main" id="{FB9BC45B-D1F5-4A43-ADEF-BD851C527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5770563"/>
              <a:ext cx="149225" cy="146050"/>
            </a:xfrm>
            <a:custGeom>
              <a:avLst/>
              <a:gdLst>
                <a:gd name="T0" fmla="*/ 72 w 72"/>
                <a:gd name="T1" fmla="*/ 0 h 71"/>
                <a:gd name="T2" fmla="*/ 72 w 72"/>
                <a:gd name="T3" fmla="*/ 0 h 71"/>
                <a:gd name="T4" fmla="*/ 0 w 72"/>
                <a:gd name="T5" fmla="*/ 0 h 71"/>
                <a:gd name="T6" fmla="*/ 72 w 72"/>
                <a:gd name="T7" fmla="*/ 71 h 71"/>
                <a:gd name="T8" fmla="*/ 72 w 7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32" y="71"/>
                    <a:pt x="72" y="71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A64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283">
              <a:extLst>
                <a:ext uri="{FF2B5EF4-FFF2-40B4-BE49-F238E27FC236}">
                  <a16:creationId xmlns:a16="http://schemas.microsoft.com/office/drawing/2014/main" id="{97F73EC1-4807-45E3-975F-80AD300C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5" y="5999163"/>
              <a:ext cx="30163" cy="223838"/>
            </a:xfrm>
            <a:custGeom>
              <a:avLst/>
              <a:gdLst>
                <a:gd name="T0" fmla="*/ 15 w 15"/>
                <a:gd name="T1" fmla="*/ 0 h 108"/>
                <a:gd name="T2" fmla="*/ 8 w 15"/>
                <a:gd name="T3" fmla="*/ 0 h 108"/>
                <a:gd name="T4" fmla="*/ 0 w 15"/>
                <a:gd name="T5" fmla="*/ 9 h 108"/>
                <a:gd name="T6" fmla="*/ 0 w 15"/>
                <a:gd name="T7" fmla="*/ 100 h 108"/>
                <a:gd name="T8" fmla="*/ 8 w 15"/>
                <a:gd name="T9" fmla="*/ 108 h 108"/>
                <a:gd name="T10" fmla="*/ 15 w 15"/>
                <a:gd name="T11" fmla="*/ 108 h 108"/>
                <a:gd name="T12" fmla="*/ 15 w 1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8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3" y="108"/>
                    <a:pt x="8" y="108"/>
                  </a:cubicBezTo>
                  <a:cubicBezTo>
                    <a:pt x="15" y="108"/>
                    <a:pt x="15" y="108"/>
                    <a:pt x="15" y="10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A34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84">
              <a:extLst>
                <a:ext uri="{FF2B5EF4-FFF2-40B4-BE49-F238E27FC236}">
                  <a16:creationId xmlns:a16="http://schemas.microsoft.com/office/drawing/2014/main" id="{212FEE96-3487-4FC9-B864-37ACE842B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5991225"/>
              <a:ext cx="41275" cy="96838"/>
            </a:xfrm>
            <a:custGeom>
              <a:avLst/>
              <a:gdLst>
                <a:gd name="T0" fmla="*/ 0 w 20"/>
                <a:gd name="T1" fmla="*/ 10 h 47"/>
                <a:gd name="T2" fmla="*/ 0 w 20"/>
                <a:gd name="T3" fmla="*/ 47 h 47"/>
                <a:gd name="T4" fmla="*/ 20 w 20"/>
                <a:gd name="T5" fmla="*/ 47 h 47"/>
                <a:gd name="T6" fmla="*/ 20 w 20"/>
                <a:gd name="T7" fmla="*/ 0 h 47"/>
                <a:gd name="T8" fmla="*/ 10 w 20"/>
                <a:gd name="T9" fmla="*/ 0 h 47"/>
                <a:gd name="T10" fmla="*/ 0 w 20"/>
                <a:gd name="T11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0" y="1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285">
              <a:extLst>
                <a:ext uri="{FF2B5EF4-FFF2-40B4-BE49-F238E27FC236}">
                  <a16:creationId xmlns:a16="http://schemas.microsoft.com/office/drawing/2014/main" id="{731991DD-8E05-45E1-92C1-E69024B45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5999163"/>
              <a:ext cx="31750" cy="223838"/>
            </a:xfrm>
            <a:custGeom>
              <a:avLst/>
              <a:gdLst>
                <a:gd name="T0" fmla="*/ 0 w 15"/>
                <a:gd name="T1" fmla="*/ 0 h 108"/>
                <a:gd name="T2" fmla="*/ 7 w 15"/>
                <a:gd name="T3" fmla="*/ 0 h 108"/>
                <a:gd name="T4" fmla="*/ 15 w 15"/>
                <a:gd name="T5" fmla="*/ 9 h 108"/>
                <a:gd name="T6" fmla="*/ 15 w 15"/>
                <a:gd name="T7" fmla="*/ 100 h 108"/>
                <a:gd name="T8" fmla="*/ 7 w 15"/>
                <a:gd name="T9" fmla="*/ 108 h 108"/>
                <a:gd name="T10" fmla="*/ 0 w 15"/>
                <a:gd name="T11" fmla="*/ 108 h 108"/>
                <a:gd name="T12" fmla="*/ 0 w 1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8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9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4"/>
                    <a:pt x="12" y="108"/>
                    <a:pt x="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4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86">
              <a:extLst>
                <a:ext uri="{FF2B5EF4-FFF2-40B4-BE49-F238E27FC236}">
                  <a16:creationId xmlns:a16="http://schemas.microsoft.com/office/drawing/2014/main" id="{D91230C0-1B01-406F-BC04-E06FE504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5991225"/>
              <a:ext cx="41275" cy="96838"/>
            </a:xfrm>
            <a:custGeom>
              <a:avLst/>
              <a:gdLst>
                <a:gd name="T0" fmla="*/ 20 w 20"/>
                <a:gd name="T1" fmla="*/ 10 h 47"/>
                <a:gd name="T2" fmla="*/ 20 w 20"/>
                <a:gd name="T3" fmla="*/ 47 h 47"/>
                <a:gd name="T4" fmla="*/ 0 w 20"/>
                <a:gd name="T5" fmla="*/ 47 h 47"/>
                <a:gd name="T6" fmla="*/ 0 w 20"/>
                <a:gd name="T7" fmla="*/ 0 h 47"/>
                <a:gd name="T8" fmla="*/ 10 w 20"/>
                <a:gd name="T9" fmla="*/ 0 h 47"/>
                <a:gd name="T10" fmla="*/ 20 w 20"/>
                <a:gd name="T11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0" y="1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287">
              <a:extLst>
                <a:ext uri="{FF2B5EF4-FFF2-40B4-BE49-F238E27FC236}">
                  <a16:creationId xmlns:a16="http://schemas.microsoft.com/office/drawing/2014/main" id="{691E08FA-3435-479B-8815-5EB10879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6307138"/>
              <a:ext cx="309563" cy="53975"/>
            </a:xfrm>
            <a:custGeom>
              <a:avLst/>
              <a:gdLst>
                <a:gd name="T0" fmla="*/ 150 w 150"/>
                <a:gd name="T1" fmla="*/ 22 h 26"/>
                <a:gd name="T2" fmla="*/ 146 w 150"/>
                <a:gd name="T3" fmla="*/ 26 h 26"/>
                <a:gd name="T4" fmla="*/ 4 w 150"/>
                <a:gd name="T5" fmla="*/ 26 h 26"/>
                <a:gd name="T6" fmla="*/ 0 w 150"/>
                <a:gd name="T7" fmla="*/ 22 h 26"/>
                <a:gd name="T8" fmla="*/ 0 w 150"/>
                <a:gd name="T9" fmla="*/ 4 h 26"/>
                <a:gd name="T10" fmla="*/ 4 w 150"/>
                <a:gd name="T11" fmla="*/ 0 h 26"/>
                <a:gd name="T12" fmla="*/ 146 w 150"/>
                <a:gd name="T13" fmla="*/ 0 h 26"/>
                <a:gd name="T14" fmla="*/ 150 w 150"/>
                <a:gd name="T15" fmla="*/ 4 h 26"/>
                <a:gd name="T16" fmla="*/ 150 w 150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6">
                  <a:moveTo>
                    <a:pt x="150" y="22"/>
                  </a:moveTo>
                  <a:cubicBezTo>
                    <a:pt x="150" y="24"/>
                    <a:pt x="149" y="26"/>
                    <a:pt x="14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0" y="2"/>
                    <a:pt x="150" y="4"/>
                  </a:cubicBezTo>
                  <a:lnTo>
                    <a:pt x="150" y="22"/>
                  </a:lnTo>
                  <a:close/>
                </a:path>
              </a:pathLst>
            </a:custGeom>
            <a:solidFill>
              <a:srgbClr val="A34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88">
              <a:extLst>
                <a:ext uri="{FF2B5EF4-FFF2-40B4-BE49-F238E27FC236}">
                  <a16:creationId xmlns:a16="http://schemas.microsoft.com/office/drawing/2014/main" id="{7DC83591-2A35-4163-B2F6-4B8F11BA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6307138"/>
              <a:ext cx="312738" cy="53975"/>
            </a:xfrm>
            <a:custGeom>
              <a:avLst/>
              <a:gdLst>
                <a:gd name="T0" fmla="*/ 151 w 151"/>
                <a:gd name="T1" fmla="*/ 22 h 26"/>
                <a:gd name="T2" fmla="*/ 146 w 151"/>
                <a:gd name="T3" fmla="*/ 26 h 26"/>
                <a:gd name="T4" fmla="*/ 4 w 151"/>
                <a:gd name="T5" fmla="*/ 26 h 26"/>
                <a:gd name="T6" fmla="*/ 0 w 151"/>
                <a:gd name="T7" fmla="*/ 22 h 26"/>
                <a:gd name="T8" fmla="*/ 0 w 151"/>
                <a:gd name="T9" fmla="*/ 4 h 26"/>
                <a:gd name="T10" fmla="*/ 4 w 151"/>
                <a:gd name="T11" fmla="*/ 0 h 26"/>
                <a:gd name="T12" fmla="*/ 146 w 151"/>
                <a:gd name="T13" fmla="*/ 0 h 26"/>
                <a:gd name="T14" fmla="*/ 151 w 151"/>
                <a:gd name="T15" fmla="*/ 4 h 26"/>
                <a:gd name="T16" fmla="*/ 151 w 151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6">
                  <a:moveTo>
                    <a:pt x="151" y="22"/>
                  </a:moveTo>
                  <a:cubicBezTo>
                    <a:pt x="151" y="24"/>
                    <a:pt x="149" y="26"/>
                    <a:pt x="14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4"/>
                  </a:cubicBezTo>
                  <a:lnTo>
                    <a:pt x="151" y="22"/>
                  </a:lnTo>
                  <a:close/>
                </a:path>
              </a:pathLst>
            </a:custGeom>
            <a:solidFill>
              <a:srgbClr val="A34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289">
              <a:extLst>
                <a:ext uri="{FF2B5EF4-FFF2-40B4-BE49-F238E27FC236}">
                  <a16:creationId xmlns:a16="http://schemas.microsoft.com/office/drawing/2014/main" id="{1B6EC62D-64EB-4A55-AADA-E2FED516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5326063"/>
              <a:ext cx="69850" cy="304800"/>
            </a:xfrm>
            <a:custGeom>
              <a:avLst/>
              <a:gdLst>
                <a:gd name="T0" fmla="*/ 0 w 44"/>
                <a:gd name="T1" fmla="*/ 0 h 192"/>
                <a:gd name="T2" fmla="*/ 0 w 44"/>
                <a:gd name="T3" fmla="*/ 192 h 192"/>
                <a:gd name="T4" fmla="*/ 44 w 44"/>
                <a:gd name="T5" fmla="*/ 96 h 192"/>
                <a:gd name="T6" fmla="*/ 0 w 4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92">
                  <a:moveTo>
                    <a:pt x="0" y="0"/>
                  </a:moveTo>
                  <a:lnTo>
                    <a:pt x="0" y="192"/>
                  </a:lnTo>
                  <a:lnTo>
                    <a:pt x="44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290">
              <a:extLst>
                <a:ext uri="{FF2B5EF4-FFF2-40B4-BE49-F238E27FC236}">
                  <a16:creationId xmlns:a16="http://schemas.microsoft.com/office/drawing/2014/main" id="{02508E67-1C0E-41AB-B7F1-B7922006C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5" y="5326063"/>
              <a:ext cx="139700" cy="304800"/>
            </a:xfrm>
            <a:custGeom>
              <a:avLst/>
              <a:gdLst>
                <a:gd name="T0" fmla="*/ 44 w 88"/>
                <a:gd name="T1" fmla="*/ 0 h 192"/>
                <a:gd name="T2" fmla="*/ 0 w 88"/>
                <a:gd name="T3" fmla="*/ 96 h 192"/>
                <a:gd name="T4" fmla="*/ 44 w 88"/>
                <a:gd name="T5" fmla="*/ 192 h 192"/>
                <a:gd name="T6" fmla="*/ 88 w 88"/>
                <a:gd name="T7" fmla="*/ 96 h 192"/>
                <a:gd name="T8" fmla="*/ 44 w 88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92">
                  <a:moveTo>
                    <a:pt x="44" y="0"/>
                  </a:moveTo>
                  <a:lnTo>
                    <a:pt x="0" y="96"/>
                  </a:lnTo>
                  <a:lnTo>
                    <a:pt x="44" y="192"/>
                  </a:lnTo>
                  <a:lnTo>
                    <a:pt x="88" y="9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9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291">
              <a:extLst>
                <a:ext uri="{FF2B5EF4-FFF2-40B4-BE49-F238E27FC236}">
                  <a16:creationId xmlns:a16="http://schemas.microsoft.com/office/drawing/2014/main" id="{486CCF0C-854C-4950-94E0-460994E12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5326063"/>
              <a:ext cx="141288" cy="304800"/>
            </a:xfrm>
            <a:custGeom>
              <a:avLst/>
              <a:gdLst>
                <a:gd name="T0" fmla="*/ 44 w 89"/>
                <a:gd name="T1" fmla="*/ 0 h 192"/>
                <a:gd name="T2" fmla="*/ 0 w 89"/>
                <a:gd name="T3" fmla="*/ 96 h 192"/>
                <a:gd name="T4" fmla="*/ 44 w 89"/>
                <a:gd name="T5" fmla="*/ 192 h 192"/>
                <a:gd name="T6" fmla="*/ 89 w 89"/>
                <a:gd name="T7" fmla="*/ 96 h 192"/>
                <a:gd name="T8" fmla="*/ 44 w 89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92">
                  <a:moveTo>
                    <a:pt x="44" y="0"/>
                  </a:moveTo>
                  <a:lnTo>
                    <a:pt x="0" y="96"/>
                  </a:lnTo>
                  <a:lnTo>
                    <a:pt x="44" y="192"/>
                  </a:lnTo>
                  <a:lnTo>
                    <a:pt x="89" y="9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9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292">
              <a:extLst>
                <a:ext uri="{FF2B5EF4-FFF2-40B4-BE49-F238E27FC236}">
                  <a16:creationId xmlns:a16="http://schemas.microsoft.com/office/drawing/2014/main" id="{262970D1-22E6-476D-94E8-F4ADAF81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5326063"/>
              <a:ext cx="139700" cy="304800"/>
            </a:xfrm>
            <a:custGeom>
              <a:avLst/>
              <a:gdLst>
                <a:gd name="T0" fmla="*/ 44 w 88"/>
                <a:gd name="T1" fmla="*/ 0 h 192"/>
                <a:gd name="T2" fmla="*/ 0 w 88"/>
                <a:gd name="T3" fmla="*/ 96 h 192"/>
                <a:gd name="T4" fmla="*/ 44 w 88"/>
                <a:gd name="T5" fmla="*/ 192 h 192"/>
                <a:gd name="T6" fmla="*/ 88 w 88"/>
                <a:gd name="T7" fmla="*/ 96 h 192"/>
                <a:gd name="T8" fmla="*/ 44 w 88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92">
                  <a:moveTo>
                    <a:pt x="44" y="0"/>
                  </a:moveTo>
                  <a:lnTo>
                    <a:pt x="0" y="96"/>
                  </a:lnTo>
                  <a:lnTo>
                    <a:pt x="44" y="192"/>
                  </a:lnTo>
                  <a:lnTo>
                    <a:pt x="88" y="9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9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293">
              <a:extLst>
                <a:ext uri="{FF2B5EF4-FFF2-40B4-BE49-F238E27FC236}">
                  <a16:creationId xmlns:a16="http://schemas.microsoft.com/office/drawing/2014/main" id="{0397538C-E26D-4872-9F0C-7834DD7E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5326063"/>
              <a:ext cx="141288" cy="304800"/>
            </a:xfrm>
            <a:custGeom>
              <a:avLst/>
              <a:gdLst>
                <a:gd name="T0" fmla="*/ 45 w 89"/>
                <a:gd name="T1" fmla="*/ 0 h 192"/>
                <a:gd name="T2" fmla="*/ 0 w 89"/>
                <a:gd name="T3" fmla="*/ 96 h 192"/>
                <a:gd name="T4" fmla="*/ 45 w 89"/>
                <a:gd name="T5" fmla="*/ 192 h 192"/>
                <a:gd name="T6" fmla="*/ 89 w 89"/>
                <a:gd name="T7" fmla="*/ 96 h 192"/>
                <a:gd name="T8" fmla="*/ 45 w 89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92">
                  <a:moveTo>
                    <a:pt x="45" y="0"/>
                  </a:moveTo>
                  <a:lnTo>
                    <a:pt x="0" y="96"/>
                  </a:lnTo>
                  <a:lnTo>
                    <a:pt x="45" y="192"/>
                  </a:lnTo>
                  <a:lnTo>
                    <a:pt x="89" y="9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9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294">
              <a:extLst>
                <a:ext uri="{FF2B5EF4-FFF2-40B4-BE49-F238E27FC236}">
                  <a16:creationId xmlns:a16="http://schemas.microsoft.com/office/drawing/2014/main" id="{221F578C-8C09-4A1A-8CC4-95B1BBD88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0" y="5326063"/>
              <a:ext cx="69850" cy="304800"/>
            </a:xfrm>
            <a:custGeom>
              <a:avLst/>
              <a:gdLst>
                <a:gd name="T0" fmla="*/ 44 w 44"/>
                <a:gd name="T1" fmla="*/ 0 h 192"/>
                <a:gd name="T2" fmla="*/ 0 w 44"/>
                <a:gd name="T3" fmla="*/ 96 h 192"/>
                <a:gd name="T4" fmla="*/ 44 w 44"/>
                <a:gd name="T5" fmla="*/ 192 h 192"/>
                <a:gd name="T6" fmla="*/ 44 w 4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92">
                  <a:moveTo>
                    <a:pt x="44" y="0"/>
                  </a:moveTo>
                  <a:lnTo>
                    <a:pt x="0" y="96"/>
                  </a:lnTo>
                  <a:lnTo>
                    <a:pt x="44" y="19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9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295">
              <a:extLst>
                <a:ext uri="{FF2B5EF4-FFF2-40B4-BE49-F238E27FC236}">
                  <a16:creationId xmlns:a16="http://schemas.microsoft.com/office/drawing/2014/main" id="{C7A02A86-1E75-451F-AD11-EA0EAC9A9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3938588"/>
              <a:ext cx="127000" cy="139700"/>
            </a:xfrm>
            <a:custGeom>
              <a:avLst/>
              <a:gdLst>
                <a:gd name="T0" fmla="*/ 61 w 61"/>
                <a:gd name="T1" fmla="*/ 67 h 67"/>
                <a:gd name="T2" fmla="*/ 0 w 61"/>
                <a:gd name="T3" fmla="*/ 33 h 67"/>
                <a:gd name="T4" fmla="*/ 61 w 61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67">
                  <a:moveTo>
                    <a:pt x="61" y="67"/>
                  </a:moveTo>
                  <a:cubicBezTo>
                    <a:pt x="61" y="67"/>
                    <a:pt x="43" y="29"/>
                    <a:pt x="0" y="33"/>
                  </a:cubicBezTo>
                  <a:cubicBezTo>
                    <a:pt x="0" y="33"/>
                    <a:pt x="61" y="0"/>
                    <a:pt x="61" y="67"/>
                  </a:cubicBezTo>
                  <a:close/>
                </a:path>
              </a:pathLst>
            </a:cu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296">
              <a:extLst>
                <a:ext uri="{FF2B5EF4-FFF2-40B4-BE49-F238E27FC236}">
                  <a16:creationId xmlns:a16="http://schemas.microsoft.com/office/drawing/2014/main" id="{9AE16621-FDAD-42D6-BBFB-4267E977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5" y="3886200"/>
              <a:ext cx="200025" cy="214313"/>
            </a:xfrm>
            <a:custGeom>
              <a:avLst/>
              <a:gdLst>
                <a:gd name="T0" fmla="*/ 97 w 97"/>
                <a:gd name="T1" fmla="*/ 20 h 104"/>
                <a:gd name="T2" fmla="*/ 30 w 97"/>
                <a:gd name="T3" fmla="*/ 104 h 104"/>
                <a:gd name="T4" fmla="*/ 97 w 97"/>
                <a:gd name="T5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4">
                  <a:moveTo>
                    <a:pt x="97" y="20"/>
                  </a:moveTo>
                  <a:cubicBezTo>
                    <a:pt x="97" y="20"/>
                    <a:pt x="36" y="37"/>
                    <a:pt x="30" y="104"/>
                  </a:cubicBezTo>
                  <a:cubicBezTo>
                    <a:pt x="30" y="104"/>
                    <a:pt x="0" y="0"/>
                    <a:pt x="97" y="20"/>
                  </a:cubicBezTo>
                  <a:close/>
                </a:path>
              </a:pathLst>
            </a:cu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297">
              <a:extLst>
                <a:ext uri="{FF2B5EF4-FFF2-40B4-BE49-F238E27FC236}">
                  <a16:creationId xmlns:a16="http://schemas.microsoft.com/office/drawing/2014/main" id="{3C438AEB-9DA4-4332-80F6-78E79E2C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3822700"/>
              <a:ext cx="1347788" cy="717550"/>
            </a:xfrm>
            <a:custGeom>
              <a:avLst/>
              <a:gdLst>
                <a:gd name="T0" fmla="*/ 195 w 652"/>
                <a:gd name="T1" fmla="*/ 220 h 347"/>
                <a:gd name="T2" fmla="*/ 633 w 652"/>
                <a:gd name="T3" fmla="*/ 310 h 347"/>
                <a:gd name="T4" fmla="*/ 183 w 652"/>
                <a:gd name="T5" fmla="*/ 113 h 347"/>
                <a:gd name="T6" fmla="*/ 49 w 652"/>
                <a:gd name="T7" fmla="*/ 347 h 347"/>
                <a:gd name="T8" fmla="*/ 195 w 652"/>
                <a:gd name="T9" fmla="*/ 2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47">
                  <a:moveTo>
                    <a:pt x="195" y="220"/>
                  </a:moveTo>
                  <a:cubicBezTo>
                    <a:pt x="195" y="220"/>
                    <a:pt x="356" y="323"/>
                    <a:pt x="633" y="310"/>
                  </a:cubicBezTo>
                  <a:cubicBezTo>
                    <a:pt x="652" y="195"/>
                    <a:pt x="552" y="0"/>
                    <a:pt x="183" y="113"/>
                  </a:cubicBezTo>
                  <a:cubicBezTo>
                    <a:pt x="75" y="92"/>
                    <a:pt x="0" y="218"/>
                    <a:pt x="49" y="347"/>
                  </a:cubicBezTo>
                  <a:cubicBezTo>
                    <a:pt x="49" y="347"/>
                    <a:pt x="151" y="331"/>
                    <a:pt x="195" y="220"/>
                  </a:cubicBezTo>
                  <a:close/>
                </a:path>
              </a:pathLst>
            </a:cu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298">
              <a:extLst>
                <a:ext uri="{FF2B5EF4-FFF2-40B4-BE49-F238E27FC236}">
                  <a16:creationId xmlns:a16="http://schemas.microsoft.com/office/drawing/2014/main" id="{12CA100A-8A42-4A48-82CD-BE7BE60AE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4256088"/>
              <a:ext cx="320675" cy="228600"/>
            </a:xfrm>
            <a:custGeom>
              <a:avLst/>
              <a:gdLst>
                <a:gd name="T0" fmla="*/ 0 w 155"/>
                <a:gd name="T1" fmla="*/ 0 h 111"/>
                <a:gd name="T2" fmla="*/ 155 w 155"/>
                <a:gd name="T3" fmla="*/ 111 h 111"/>
                <a:gd name="T4" fmla="*/ 70 w 155"/>
                <a:gd name="T5" fmla="*/ 18 h 111"/>
                <a:gd name="T6" fmla="*/ 0 w 155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11">
                  <a:moveTo>
                    <a:pt x="0" y="0"/>
                  </a:moveTo>
                  <a:cubicBezTo>
                    <a:pt x="0" y="0"/>
                    <a:pt x="36" y="80"/>
                    <a:pt x="155" y="111"/>
                  </a:cubicBezTo>
                  <a:cubicBezTo>
                    <a:pt x="155" y="111"/>
                    <a:pt x="89" y="67"/>
                    <a:pt x="7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3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7" name="组合 3056">
            <a:extLst>
              <a:ext uri="{FF2B5EF4-FFF2-40B4-BE49-F238E27FC236}">
                <a16:creationId xmlns:a16="http://schemas.microsoft.com/office/drawing/2014/main" id="{865A10AE-0A75-46B5-8DEB-250C66FFA776}"/>
              </a:ext>
            </a:extLst>
          </p:cNvPr>
          <p:cNvGrpSpPr/>
          <p:nvPr/>
        </p:nvGrpSpPr>
        <p:grpSpPr>
          <a:xfrm>
            <a:off x="2000250" y="1027112"/>
            <a:ext cx="1323975" cy="2767013"/>
            <a:chOff x="2000250" y="1027112"/>
            <a:chExt cx="1323975" cy="2767013"/>
          </a:xfrm>
        </p:grpSpPr>
        <p:sp>
          <p:nvSpPr>
            <p:cNvPr id="348" name="Freeform 5">
              <a:extLst>
                <a:ext uri="{FF2B5EF4-FFF2-40B4-BE49-F238E27FC236}">
                  <a16:creationId xmlns:a16="http://schemas.microsoft.com/office/drawing/2014/main" id="{7BC37E13-9369-4708-9DE8-30681B3F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374900"/>
              <a:ext cx="157163" cy="727075"/>
            </a:xfrm>
            <a:custGeom>
              <a:avLst/>
              <a:gdLst>
                <a:gd name="T0" fmla="*/ 41 w 76"/>
                <a:gd name="T1" fmla="*/ 277 h 352"/>
                <a:gd name="T2" fmla="*/ 76 w 76"/>
                <a:gd name="T3" fmla="*/ 16 h 352"/>
                <a:gd name="T4" fmla="*/ 17 w 76"/>
                <a:gd name="T5" fmla="*/ 0 h 352"/>
                <a:gd name="T6" fmla="*/ 4 w 76"/>
                <a:gd name="T7" fmla="*/ 256 h 352"/>
                <a:gd name="T8" fmla="*/ 3 w 76"/>
                <a:gd name="T9" fmla="*/ 280 h 352"/>
                <a:gd name="T10" fmla="*/ 1 w 76"/>
                <a:gd name="T11" fmla="*/ 314 h 352"/>
                <a:gd name="T12" fmla="*/ 36 w 76"/>
                <a:gd name="T13" fmla="*/ 352 h 352"/>
                <a:gd name="T14" fmla="*/ 38 w 76"/>
                <a:gd name="T15" fmla="*/ 298 h 352"/>
                <a:gd name="T16" fmla="*/ 39 w 76"/>
                <a:gd name="T17" fmla="*/ 298 h 352"/>
                <a:gd name="T18" fmla="*/ 59 w 76"/>
                <a:gd name="T19" fmla="*/ 288 h 352"/>
                <a:gd name="T20" fmla="*/ 41 w 76"/>
                <a:gd name="T2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352">
                  <a:moveTo>
                    <a:pt x="41" y="277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256"/>
                    <a:pt x="4" y="256"/>
                    <a:pt x="4" y="256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0" y="334"/>
                    <a:pt x="15" y="351"/>
                    <a:pt x="36" y="352"/>
                  </a:cubicBezTo>
                  <a:cubicBezTo>
                    <a:pt x="38" y="298"/>
                    <a:pt x="38" y="298"/>
                    <a:pt x="38" y="298"/>
                  </a:cubicBezTo>
                  <a:cubicBezTo>
                    <a:pt x="39" y="298"/>
                    <a:pt x="39" y="298"/>
                    <a:pt x="39" y="298"/>
                  </a:cubicBezTo>
                  <a:cubicBezTo>
                    <a:pt x="50" y="298"/>
                    <a:pt x="58" y="294"/>
                    <a:pt x="59" y="288"/>
                  </a:cubicBezTo>
                  <a:cubicBezTo>
                    <a:pt x="59" y="283"/>
                    <a:pt x="51" y="278"/>
                    <a:pt x="41" y="277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6">
              <a:extLst>
                <a:ext uri="{FF2B5EF4-FFF2-40B4-BE49-F238E27FC236}">
                  <a16:creationId xmlns:a16="http://schemas.microsoft.com/office/drawing/2014/main" id="{B530B3A3-A033-4A98-8D31-3A6ABC2E6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2279650"/>
              <a:ext cx="225425" cy="271463"/>
            </a:xfrm>
            <a:custGeom>
              <a:avLst/>
              <a:gdLst>
                <a:gd name="T0" fmla="*/ 69 w 109"/>
                <a:gd name="T1" fmla="*/ 0 h 131"/>
                <a:gd name="T2" fmla="*/ 0 w 109"/>
                <a:gd name="T3" fmla="*/ 67 h 131"/>
                <a:gd name="T4" fmla="*/ 0 w 109"/>
                <a:gd name="T5" fmla="*/ 96 h 131"/>
                <a:gd name="T6" fmla="*/ 109 w 109"/>
                <a:gd name="T7" fmla="*/ 131 h 131"/>
                <a:gd name="T8" fmla="*/ 109 w 109"/>
                <a:gd name="T9" fmla="*/ 90 h 131"/>
                <a:gd name="T10" fmla="*/ 109 w 109"/>
                <a:gd name="T11" fmla="*/ 67 h 131"/>
                <a:gd name="T12" fmla="*/ 109 w 109"/>
                <a:gd name="T13" fmla="*/ 0 h 131"/>
                <a:gd name="T14" fmla="*/ 69 w 109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1">
                  <a:moveTo>
                    <a:pt x="69" y="0"/>
                  </a:moveTo>
                  <a:cubicBezTo>
                    <a:pt x="32" y="0"/>
                    <a:pt x="1" y="30"/>
                    <a:pt x="0" y="6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15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7">
              <a:extLst>
                <a:ext uri="{FF2B5EF4-FFF2-40B4-BE49-F238E27FC236}">
                  <a16:creationId xmlns:a16="http://schemas.microsoft.com/office/drawing/2014/main" id="{4CCA2BF9-0C81-46CE-8727-2B808C4A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2374900"/>
              <a:ext cx="158750" cy="727075"/>
            </a:xfrm>
            <a:custGeom>
              <a:avLst/>
              <a:gdLst>
                <a:gd name="T0" fmla="*/ 36 w 77"/>
                <a:gd name="T1" fmla="*/ 277 h 352"/>
                <a:gd name="T2" fmla="*/ 0 w 77"/>
                <a:gd name="T3" fmla="*/ 16 h 352"/>
                <a:gd name="T4" fmla="*/ 60 w 77"/>
                <a:gd name="T5" fmla="*/ 0 h 352"/>
                <a:gd name="T6" fmla="*/ 73 w 77"/>
                <a:gd name="T7" fmla="*/ 256 h 352"/>
                <a:gd name="T8" fmla="*/ 74 w 77"/>
                <a:gd name="T9" fmla="*/ 280 h 352"/>
                <a:gd name="T10" fmla="*/ 76 w 77"/>
                <a:gd name="T11" fmla="*/ 314 h 352"/>
                <a:gd name="T12" fmla="*/ 41 w 77"/>
                <a:gd name="T13" fmla="*/ 352 h 352"/>
                <a:gd name="T14" fmla="*/ 38 w 77"/>
                <a:gd name="T15" fmla="*/ 298 h 352"/>
                <a:gd name="T16" fmla="*/ 38 w 77"/>
                <a:gd name="T17" fmla="*/ 298 h 352"/>
                <a:gd name="T18" fmla="*/ 18 w 77"/>
                <a:gd name="T19" fmla="*/ 288 h 352"/>
                <a:gd name="T20" fmla="*/ 36 w 77"/>
                <a:gd name="T2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52">
                  <a:moveTo>
                    <a:pt x="36" y="27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6" y="314"/>
                    <a:pt x="76" y="314"/>
                    <a:pt x="76" y="314"/>
                  </a:cubicBezTo>
                  <a:cubicBezTo>
                    <a:pt x="77" y="334"/>
                    <a:pt x="61" y="351"/>
                    <a:pt x="41" y="352"/>
                  </a:cubicBezTo>
                  <a:cubicBezTo>
                    <a:pt x="38" y="298"/>
                    <a:pt x="38" y="298"/>
                    <a:pt x="38" y="298"/>
                  </a:cubicBezTo>
                  <a:cubicBezTo>
                    <a:pt x="38" y="298"/>
                    <a:pt x="38" y="298"/>
                    <a:pt x="38" y="298"/>
                  </a:cubicBezTo>
                  <a:cubicBezTo>
                    <a:pt x="27" y="298"/>
                    <a:pt x="18" y="294"/>
                    <a:pt x="18" y="288"/>
                  </a:cubicBezTo>
                  <a:cubicBezTo>
                    <a:pt x="18" y="283"/>
                    <a:pt x="26" y="278"/>
                    <a:pt x="36" y="277"/>
                  </a:cubicBezTo>
                  <a:close/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8">
              <a:extLst>
                <a:ext uri="{FF2B5EF4-FFF2-40B4-BE49-F238E27FC236}">
                  <a16:creationId xmlns:a16="http://schemas.microsoft.com/office/drawing/2014/main" id="{C0E1C310-4300-403F-B46B-740495C76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279650"/>
              <a:ext cx="223838" cy="271463"/>
            </a:xfrm>
            <a:custGeom>
              <a:avLst/>
              <a:gdLst>
                <a:gd name="T0" fmla="*/ 39 w 109"/>
                <a:gd name="T1" fmla="*/ 0 h 131"/>
                <a:gd name="T2" fmla="*/ 109 w 109"/>
                <a:gd name="T3" fmla="*/ 67 h 131"/>
                <a:gd name="T4" fmla="*/ 109 w 109"/>
                <a:gd name="T5" fmla="*/ 96 h 131"/>
                <a:gd name="T6" fmla="*/ 0 w 109"/>
                <a:gd name="T7" fmla="*/ 131 h 131"/>
                <a:gd name="T8" fmla="*/ 0 w 109"/>
                <a:gd name="T9" fmla="*/ 90 h 131"/>
                <a:gd name="T10" fmla="*/ 0 w 109"/>
                <a:gd name="T11" fmla="*/ 67 h 131"/>
                <a:gd name="T12" fmla="*/ 0 w 109"/>
                <a:gd name="T13" fmla="*/ 0 h 131"/>
                <a:gd name="T14" fmla="*/ 39 w 109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1">
                  <a:moveTo>
                    <a:pt x="39" y="0"/>
                  </a:moveTo>
                  <a:cubicBezTo>
                    <a:pt x="77" y="0"/>
                    <a:pt x="107" y="30"/>
                    <a:pt x="109" y="67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15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9">
              <a:extLst>
                <a:ext uri="{FF2B5EF4-FFF2-40B4-BE49-F238E27FC236}">
                  <a16:creationId xmlns:a16="http://schemas.microsoft.com/office/drawing/2014/main" id="{CF8C8F1B-2868-4315-A5E2-4CE100A6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312" y="3265487"/>
              <a:ext cx="169863" cy="34925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0">
              <a:extLst>
                <a:ext uri="{FF2B5EF4-FFF2-40B4-BE49-F238E27FC236}">
                  <a16:creationId xmlns:a16="http://schemas.microsoft.com/office/drawing/2014/main" id="{6DFB4DC3-E04E-4B4E-BA22-DBC931FF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37" y="3589337"/>
              <a:ext cx="204788" cy="146050"/>
            </a:xfrm>
            <a:custGeom>
              <a:avLst/>
              <a:gdLst>
                <a:gd name="T0" fmla="*/ 99 w 99"/>
                <a:gd name="T1" fmla="*/ 56 h 70"/>
                <a:gd name="T2" fmla="*/ 84 w 99"/>
                <a:gd name="T3" fmla="*/ 70 h 70"/>
                <a:gd name="T4" fmla="*/ 14 w 99"/>
                <a:gd name="T5" fmla="*/ 70 h 70"/>
                <a:gd name="T6" fmla="*/ 0 w 99"/>
                <a:gd name="T7" fmla="*/ 56 h 70"/>
                <a:gd name="T8" fmla="*/ 0 w 99"/>
                <a:gd name="T9" fmla="*/ 15 h 70"/>
                <a:gd name="T10" fmla="*/ 14 w 99"/>
                <a:gd name="T11" fmla="*/ 0 h 70"/>
                <a:gd name="T12" fmla="*/ 84 w 99"/>
                <a:gd name="T13" fmla="*/ 0 h 70"/>
                <a:gd name="T14" fmla="*/ 99 w 99"/>
                <a:gd name="T15" fmla="*/ 15 h 70"/>
                <a:gd name="T16" fmla="*/ 99 w 99"/>
                <a:gd name="T1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0">
                  <a:moveTo>
                    <a:pt x="99" y="56"/>
                  </a:moveTo>
                  <a:cubicBezTo>
                    <a:pt x="99" y="64"/>
                    <a:pt x="92" y="70"/>
                    <a:pt x="8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6" y="70"/>
                    <a:pt x="0" y="64"/>
                    <a:pt x="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9" y="6"/>
                    <a:pt x="99" y="15"/>
                  </a:cubicBezTo>
                  <a:lnTo>
                    <a:pt x="99" y="56"/>
                  </a:lnTo>
                  <a:close/>
                </a:path>
              </a:pathLst>
            </a:custGeom>
            <a:solidFill>
              <a:srgbClr val="EC2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1">
              <a:extLst>
                <a:ext uri="{FF2B5EF4-FFF2-40B4-BE49-F238E27FC236}">
                  <a16:creationId xmlns:a16="http://schemas.microsoft.com/office/drawing/2014/main" id="{078AB049-BEC6-42F7-A365-C49D33DC3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2" y="3625850"/>
              <a:ext cx="287338" cy="141288"/>
            </a:xfrm>
            <a:custGeom>
              <a:avLst/>
              <a:gdLst>
                <a:gd name="T0" fmla="*/ 69 w 139"/>
                <a:gd name="T1" fmla="*/ 0 h 69"/>
                <a:gd name="T2" fmla="*/ 0 w 139"/>
                <a:gd name="T3" fmla="*/ 69 h 69"/>
                <a:gd name="T4" fmla="*/ 139 w 139"/>
                <a:gd name="T5" fmla="*/ 69 h 69"/>
                <a:gd name="T6" fmla="*/ 69 w 13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69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15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2">
              <a:extLst>
                <a:ext uri="{FF2B5EF4-FFF2-40B4-BE49-F238E27FC236}">
                  <a16:creationId xmlns:a16="http://schemas.microsoft.com/office/drawing/2014/main" id="{C5642D6C-B679-438D-9E7E-503AE8EE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2" y="3735387"/>
              <a:ext cx="296863" cy="58738"/>
            </a:xfrm>
            <a:custGeom>
              <a:avLst/>
              <a:gdLst>
                <a:gd name="T0" fmla="*/ 144 w 144"/>
                <a:gd name="T1" fmla="*/ 22 h 29"/>
                <a:gd name="T2" fmla="*/ 137 w 144"/>
                <a:gd name="T3" fmla="*/ 29 h 29"/>
                <a:gd name="T4" fmla="*/ 7 w 144"/>
                <a:gd name="T5" fmla="*/ 29 h 29"/>
                <a:gd name="T6" fmla="*/ 0 w 144"/>
                <a:gd name="T7" fmla="*/ 22 h 29"/>
                <a:gd name="T8" fmla="*/ 0 w 144"/>
                <a:gd name="T9" fmla="*/ 7 h 29"/>
                <a:gd name="T10" fmla="*/ 7 w 144"/>
                <a:gd name="T11" fmla="*/ 0 h 29"/>
                <a:gd name="T12" fmla="*/ 137 w 144"/>
                <a:gd name="T13" fmla="*/ 0 h 29"/>
                <a:gd name="T14" fmla="*/ 144 w 144"/>
                <a:gd name="T15" fmla="*/ 7 h 29"/>
                <a:gd name="T16" fmla="*/ 144 w 144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44" y="22"/>
                  </a:moveTo>
                  <a:cubicBezTo>
                    <a:pt x="144" y="26"/>
                    <a:pt x="141" y="29"/>
                    <a:pt x="13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4" y="29"/>
                    <a:pt x="0" y="26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22"/>
                  </a:lnTo>
                  <a:close/>
                </a:path>
              </a:pathLst>
            </a:custGeom>
            <a:solidFill>
              <a:srgbClr val="0D3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3">
              <a:extLst>
                <a:ext uri="{FF2B5EF4-FFF2-40B4-BE49-F238E27FC236}">
                  <a16:creationId xmlns:a16="http://schemas.microsoft.com/office/drawing/2014/main" id="{2B16F8A6-A9A3-431B-9F09-B301C5F7E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962" y="3265487"/>
              <a:ext cx="171450" cy="349250"/>
            </a:xfrm>
            <a:prstGeom prst="rect">
              <a:avLst/>
            </a:pr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4">
              <a:extLst>
                <a:ext uri="{FF2B5EF4-FFF2-40B4-BE49-F238E27FC236}">
                  <a16:creationId xmlns:a16="http://schemas.microsoft.com/office/drawing/2014/main" id="{5E4538B9-BEA2-434A-B055-5A6CA441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3589337"/>
              <a:ext cx="204788" cy="146050"/>
            </a:xfrm>
            <a:custGeom>
              <a:avLst/>
              <a:gdLst>
                <a:gd name="T0" fmla="*/ 99 w 99"/>
                <a:gd name="T1" fmla="*/ 56 h 70"/>
                <a:gd name="T2" fmla="*/ 84 w 99"/>
                <a:gd name="T3" fmla="*/ 70 h 70"/>
                <a:gd name="T4" fmla="*/ 15 w 99"/>
                <a:gd name="T5" fmla="*/ 70 h 70"/>
                <a:gd name="T6" fmla="*/ 0 w 99"/>
                <a:gd name="T7" fmla="*/ 56 h 70"/>
                <a:gd name="T8" fmla="*/ 0 w 99"/>
                <a:gd name="T9" fmla="*/ 15 h 70"/>
                <a:gd name="T10" fmla="*/ 15 w 99"/>
                <a:gd name="T11" fmla="*/ 0 h 70"/>
                <a:gd name="T12" fmla="*/ 84 w 99"/>
                <a:gd name="T13" fmla="*/ 0 h 70"/>
                <a:gd name="T14" fmla="*/ 99 w 99"/>
                <a:gd name="T15" fmla="*/ 15 h 70"/>
                <a:gd name="T16" fmla="*/ 99 w 99"/>
                <a:gd name="T1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0">
                  <a:moveTo>
                    <a:pt x="99" y="56"/>
                  </a:moveTo>
                  <a:cubicBezTo>
                    <a:pt x="99" y="64"/>
                    <a:pt x="93" y="70"/>
                    <a:pt x="8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6" y="70"/>
                    <a:pt x="0" y="64"/>
                    <a:pt x="0" y="5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99" y="6"/>
                    <a:pt x="99" y="15"/>
                  </a:cubicBezTo>
                  <a:lnTo>
                    <a:pt x="99" y="56"/>
                  </a:lnTo>
                  <a:close/>
                </a:path>
              </a:pathLst>
            </a:custGeom>
            <a:solidFill>
              <a:srgbClr val="EC2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5">
              <a:extLst>
                <a:ext uri="{FF2B5EF4-FFF2-40B4-BE49-F238E27FC236}">
                  <a16:creationId xmlns:a16="http://schemas.microsoft.com/office/drawing/2014/main" id="{7AC336FA-B407-44D9-88B2-A7A967F6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25" y="3625850"/>
              <a:ext cx="287338" cy="141288"/>
            </a:xfrm>
            <a:custGeom>
              <a:avLst/>
              <a:gdLst>
                <a:gd name="T0" fmla="*/ 69 w 139"/>
                <a:gd name="T1" fmla="*/ 0 h 69"/>
                <a:gd name="T2" fmla="*/ 0 w 139"/>
                <a:gd name="T3" fmla="*/ 69 h 69"/>
                <a:gd name="T4" fmla="*/ 139 w 139"/>
                <a:gd name="T5" fmla="*/ 69 h 69"/>
                <a:gd name="T6" fmla="*/ 69 w 139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69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155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6">
              <a:extLst>
                <a:ext uri="{FF2B5EF4-FFF2-40B4-BE49-F238E27FC236}">
                  <a16:creationId xmlns:a16="http://schemas.microsoft.com/office/drawing/2014/main" id="{080033AE-9046-47BB-8CA2-3E12CF4B3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3735387"/>
              <a:ext cx="295275" cy="58738"/>
            </a:xfrm>
            <a:custGeom>
              <a:avLst/>
              <a:gdLst>
                <a:gd name="T0" fmla="*/ 143 w 143"/>
                <a:gd name="T1" fmla="*/ 22 h 29"/>
                <a:gd name="T2" fmla="*/ 136 w 143"/>
                <a:gd name="T3" fmla="*/ 29 h 29"/>
                <a:gd name="T4" fmla="*/ 7 w 143"/>
                <a:gd name="T5" fmla="*/ 29 h 29"/>
                <a:gd name="T6" fmla="*/ 0 w 143"/>
                <a:gd name="T7" fmla="*/ 22 h 29"/>
                <a:gd name="T8" fmla="*/ 0 w 143"/>
                <a:gd name="T9" fmla="*/ 7 h 29"/>
                <a:gd name="T10" fmla="*/ 7 w 143"/>
                <a:gd name="T11" fmla="*/ 0 h 29"/>
                <a:gd name="T12" fmla="*/ 136 w 143"/>
                <a:gd name="T13" fmla="*/ 0 h 29"/>
                <a:gd name="T14" fmla="*/ 143 w 143"/>
                <a:gd name="T15" fmla="*/ 7 h 29"/>
                <a:gd name="T16" fmla="*/ 143 w 143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">
                  <a:moveTo>
                    <a:pt x="143" y="22"/>
                  </a:moveTo>
                  <a:cubicBezTo>
                    <a:pt x="143" y="26"/>
                    <a:pt x="140" y="29"/>
                    <a:pt x="13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6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0"/>
                    <a:pt x="143" y="3"/>
                    <a:pt x="143" y="7"/>
                  </a:cubicBezTo>
                  <a:lnTo>
                    <a:pt x="143" y="22"/>
                  </a:lnTo>
                  <a:close/>
                </a:path>
              </a:pathLst>
            </a:custGeom>
            <a:solidFill>
              <a:srgbClr val="0D3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7">
              <a:extLst>
                <a:ext uri="{FF2B5EF4-FFF2-40B4-BE49-F238E27FC236}">
                  <a16:creationId xmlns:a16="http://schemas.microsoft.com/office/drawing/2014/main" id="{6210F35C-9B3D-47EC-A8B5-34AEAA08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2949575"/>
              <a:ext cx="669925" cy="368300"/>
            </a:xfrm>
            <a:custGeom>
              <a:avLst/>
              <a:gdLst>
                <a:gd name="T0" fmla="*/ 0 w 324"/>
                <a:gd name="T1" fmla="*/ 0 h 178"/>
                <a:gd name="T2" fmla="*/ 0 w 324"/>
                <a:gd name="T3" fmla="*/ 178 h 178"/>
                <a:gd name="T4" fmla="*/ 140 w 324"/>
                <a:gd name="T5" fmla="*/ 178 h 178"/>
                <a:gd name="T6" fmla="*/ 140 w 324"/>
                <a:gd name="T7" fmla="*/ 136 h 178"/>
                <a:gd name="T8" fmla="*/ 162 w 324"/>
                <a:gd name="T9" fmla="*/ 114 h 178"/>
                <a:gd name="T10" fmla="*/ 184 w 324"/>
                <a:gd name="T11" fmla="*/ 136 h 178"/>
                <a:gd name="T12" fmla="*/ 184 w 324"/>
                <a:gd name="T13" fmla="*/ 178 h 178"/>
                <a:gd name="T14" fmla="*/ 324 w 324"/>
                <a:gd name="T15" fmla="*/ 178 h 178"/>
                <a:gd name="T16" fmla="*/ 324 w 324"/>
                <a:gd name="T17" fmla="*/ 0 h 178"/>
                <a:gd name="T18" fmla="*/ 0 w 324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78">
                  <a:moveTo>
                    <a:pt x="0" y="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24"/>
                    <a:pt x="150" y="114"/>
                    <a:pt x="162" y="114"/>
                  </a:cubicBezTo>
                  <a:cubicBezTo>
                    <a:pt x="174" y="114"/>
                    <a:pt x="184" y="124"/>
                    <a:pt x="184" y="136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324" y="178"/>
                    <a:pt x="324" y="178"/>
                    <a:pt x="324" y="178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F8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Rectangle 18">
              <a:extLst>
                <a:ext uri="{FF2B5EF4-FFF2-40B4-BE49-F238E27FC236}">
                  <a16:creationId xmlns:a16="http://schemas.microsoft.com/office/drawing/2014/main" id="{C0F8DC5F-9291-4584-A7BE-3AFCCEFC0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00" y="2279650"/>
              <a:ext cx="669925" cy="669925"/>
            </a:xfrm>
            <a:prstGeom prst="rect">
              <a:avLst/>
            </a:prstGeom>
            <a:solidFill>
              <a:srgbClr val="EC2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Rectangle 19">
              <a:extLst>
                <a:ext uri="{FF2B5EF4-FFF2-40B4-BE49-F238E27FC236}">
                  <a16:creationId xmlns:a16="http://schemas.microsoft.com/office/drawing/2014/main" id="{17CCEE80-908A-4B0C-99EA-136081B5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00" y="2279650"/>
              <a:ext cx="6699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20">
              <a:extLst>
                <a:ext uri="{FF2B5EF4-FFF2-40B4-BE49-F238E27FC236}">
                  <a16:creationId xmlns:a16="http://schemas.microsoft.com/office/drawing/2014/main" id="{43E412C3-AB49-4235-8A8F-AD3AAF9C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2279650"/>
              <a:ext cx="280988" cy="117475"/>
            </a:xfrm>
            <a:custGeom>
              <a:avLst/>
              <a:gdLst>
                <a:gd name="T0" fmla="*/ 0 w 136"/>
                <a:gd name="T1" fmla="*/ 0 h 57"/>
                <a:gd name="T2" fmla="*/ 68 w 136"/>
                <a:gd name="T3" fmla="*/ 57 h 57"/>
                <a:gd name="T4" fmla="*/ 136 w 136"/>
                <a:gd name="T5" fmla="*/ 0 h 57"/>
                <a:gd name="T6" fmla="*/ 0 w 13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57">
                  <a:moveTo>
                    <a:pt x="0" y="0"/>
                  </a:moveTo>
                  <a:cubicBezTo>
                    <a:pt x="0" y="31"/>
                    <a:pt x="30" y="57"/>
                    <a:pt x="68" y="57"/>
                  </a:cubicBezTo>
                  <a:cubicBezTo>
                    <a:pt x="105" y="57"/>
                    <a:pt x="136" y="31"/>
                    <a:pt x="1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21">
              <a:extLst>
                <a:ext uri="{FF2B5EF4-FFF2-40B4-BE49-F238E27FC236}">
                  <a16:creationId xmlns:a16="http://schemas.microsoft.com/office/drawing/2014/main" id="{57413ADE-286A-4C5F-B43D-211BB2B8F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2190750"/>
              <a:ext cx="174625" cy="158750"/>
            </a:xfrm>
            <a:prstGeom prst="rect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Oval 22">
              <a:extLst>
                <a:ext uri="{FF2B5EF4-FFF2-40B4-BE49-F238E27FC236}">
                  <a16:creationId xmlns:a16="http://schemas.microsoft.com/office/drawing/2014/main" id="{D04A2550-72DB-49D2-95D4-4A2FBDDB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0" y="1719262"/>
              <a:ext cx="242888" cy="277813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Oval 23">
              <a:extLst>
                <a:ext uri="{FF2B5EF4-FFF2-40B4-BE49-F238E27FC236}">
                  <a16:creationId xmlns:a16="http://schemas.microsoft.com/office/drawing/2014/main" id="{20700525-FB26-480D-84DB-1366252B6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912" y="1719262"/>
              <a:ext cx="246063" cy="277813"/>
            </a:xfrm>
            <a:prstGeom prst="ellipse">
              <a:avLst/>
            </a:prstGeom>
            <a:solidFill>
              <a:srgbClr val="F7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24">
              <a:extLst>
                <a:ext uri="{FF2B5EF4-FFF2-40B4-BE49-F238E27FC236}">
                  <a16:creationId xmlns:a16="http://schemas.microsoft.com/office/drawing/2014/main" id="{CA10FFAA-5CDA-4602-B50A-89E7EA84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7" y="1212850"/>
              <a:ext cx="1123950" cy="796925"/>
            </a:xfrm>
            <a:custGeom>
              <a:avLst/>
              <a:gdLst>
                <a:gd name="T0" fmla="*/ 367 w 544"/>
                <a:gd name="T1" fmla="*/ 0 h 385"/>
                <a:gd name="T2" fmla="*/ 177 w 544"/>
                <a:gd name="T3" fmla="*/ 0 h 385"/>
                <a:gd name="T4" fmla="*/ 0 w 544"/>
                <a:gd name="T5" fmla="*/ 177 h 385"/>
                <a:gd name="T6" fmla="*/ 0 w 544"/>
                <a:gd name="T7" fmla="*/ 217 h 385"/>
                <a:gd name="T8" fmla="*/ 0 w 544"/>
                <a:gd name="T9" fmla="*/ 217 h 385"/>
                <a:gd name="T10" fmla="*/ 177 w 544"/>
                <a:gd name="T11" fmla="*/ 385 h 385"/>
                <a:gd name="T12" fmla="*/ 367 w 544"/>
                <a:gd name="T13" fmla="*/ 385 h 385"/>
                <a:gd name="T14" fmla="*/ 544 w 544"/>
                <a:gd name="T15" fmla="*/ 217 h 385"/>
                <a:gd name="T16" fmla="*/ 544 w 544"/>
                <a:gd name="T17" fmla="*/ 217 h 385"/>
                <a:gd name="T18" fmla="*/ 544 w 544"/>
                <a:gd name="T19" fmla="*/ 177 h 385"/>
                <a:gd name="T20" fmla="*/ 367 w 544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4" h="385">
                  <a:moveTo>
                    <a:pt x="367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5" y="310"/>
                    <a:pt x="82" y="385"/>
                    <a:pt x="177" y="385"/>
                  </a:cubicBezTo>
                  <a:cubicBezTo>
                    <a:pt x="367" y="385"/>
                    <a:pt x="367" y="385"/>
                    <a:pt x="367" y="385"/>
                  </a:cubicBezTo>
                  <a:cubicBezTo>
                    <a:pt x="462" y="385"/>
                    <a:pt x="539" y="310"/>
                    <a:pt x="544" y="217"/>
                  </a:cubicBezTo>
                  <a:cubicBezTo>
                    <a:pt x="544" y="217"/>
                    <a:pt x="544" y="217"/>
                    <a:pt x="544" y="21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4" y="79"/>
                    <a:pt x="465" y="0"/>
                    <a:pt x="367" y="0"/>
                  </a:cubicBezTo>
                </a:path>
              </a:pathLst>
            </a:custGeom>
            <a:solidFill>
              <a:srgbClr val="613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25">
              <a:extLst>
                <a:ext uri="{FF2B5EF4-FFF2-40B4-BE49-F238E27FC236}">
                  <a16:creationId xmlns:a16="http://schemas.microsoft.com/office/drawing/2014/main" id="{893013C4-22A9-4ED0-A44E-48FD7836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7" y="1339850"/>
              <a:ext cx="920750" cy="889000"/>
            </a:xfrm>
            <a:custGeom>
              <a:avLst/>
              <a:gdLst>
                <a:gd name="T0" fmla="*/ 298 w 446"/>
                <a:gd name="T1" fmla="*/ 0 h 430"/>
                <a:gd name="T2" fmla="*/ 147 w 446"/>
                <a:gd name="T3" fmla="*/ 0 h 430"/>
                <a:gd name="T4" fmla="*/ 0 w 446"/>
                <a:gd name="T5" fmla="*/ 148 h 430"/>
                <a:gd name="T6" fmla="*/ 0 w 446"/>
                <a:gd name="T7" fmla="*/ 282 h 430"/>
                <a:gd name="T8" fmla="*/ 147 w 446"/>
                <a:gd name="T9" fmla="*/ 430 h 430"/>
                <a:gd name="T10" fmla="*/ 298 w 446"/>
                <a:gd name="T11" fmla="*/ 430 h 430"/>
                <a:gd name="T12" fmla="*/ 446 w 446"/>
                <a:gd name="T13" fmla="*/ 282 h 430"/>
                <a:gd name="T14" fmla="*/ 446 w 446"/>
                <a:gd name="T15" fmla="*/ 148 h 430"/>
                <a:gd name="T16" fmla="*/ 298 w 44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430">
                  <a:moveTo>
                    <a:pt x="298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64"/>
                    <a:pt x="66" y="430"/>
                    <a:pt x="147" y="430"/>
                  </a:cubicBezTo>
                  <a:cubicBezTo>
                    <a:pt x="298" y="430"/>
                    <a:pt x="298" y="430"/>
                    <a:pt x="298" y="430"/>
                  </a:cubicBezTo>
                  <a:cubicBezTo>
                    <a:pt x="380" y="430"/>
                    <a:pt x="446" y="364"/>
                    <a:pt x="446" y="282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66"/>
                    <a:pt x="380" y="0"/>
                    <a:pt x="298" y="0"/>
                  </a:cubicBezTo>
                </a:path>
              </a:pathLst>
            </a:custGeom>
            <a:solidFill>
              <a:srgbClr val="FFC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Oval 26">
              <a:extLst>
                <a:ext uri="{FF2B5EF4-FFF2-40B4-BE49-F238E27FC236}">
                  <a16:creationId xmlns:a16="http://schemas.microsoft.com/office/drawing/2014/main" id="{4A7640BB-B290-4DE9-92E1-44280B0A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725" y="1730375"/>
              <a:ext cx="125413" cy="128588"/>
            </a:xfrm>
            <a:prstGeom prst="ellipse">
              <a:avLst/>
            </a:prstGeom>
            <a:solidFill>
              <a:srgbClr val="45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Oval 27">
              <a:extLst>
                <a:ext uri="{FF2B5EF4-FFF2-40B4-BE49-F238E27FC236}">
                  <a16:creationId xmlns:a16="http://schemas.microsoft.com/office/drawing/2014/main" id="{210BDADA-D733-441B-86C7-797901602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300" y="1760537"/>
              <a:ext cx="34925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Oval 28">
              <a:extLst>
                <a:ext uri="{FF2B5EF4-FFF2-40B4-BE49-F238E27FC236}">
                  <a16:creationId xmlns:a16="http://schemas.microsoft.com/office/drawing/2014/main" id="{D4C149A4-92DB-4622-AADA-7EDC0AB36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587" y="1730375"/>
              <a:ext cx="125413" cy="128588"/>
            </a:xfrm>
            <a:prstGeom prst="ellipse">
              <a:avLst/>
            </a:prstGeom>
            <a:solidFill>
              <a:srgbClr val="45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Oval 29">
              <a:extLst>
                <a:ext uri="{FF2B5EF4-FFF2-40B4-BE49-F238E27FC236}">
                  <a16:creationId xmlns:a16="http://schemas.microsoft.com/office/drawing/2014/main" id="{2252A830-D9CB-45D0-A1F1-4A3264AB2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2" y="1760537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0">
              <a:extLst>
                <a:ext uri="{FF2B5EF4-FFF2-40B4-BE49-F238E27FC236}">
                  <a16:creationId xmlns:a16="http://schemas.microsoft.com/office/drawing/2014/main" id="{0D3E5CED-5912-4AA4-9BAA-D6790630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1860550"/>
              <a:ext cx="115888" cy="57150"/>
            </a:xfrm>
            <a:custGeom>
              <a:avLst/>
              <a:gdLst>
                <a:gd name="T0" fmla="*/ 28 w 56"/>
                <a:gd name="T1" fmla="*/ 0 h 28"/>
                <a:gd name="T2" fmla="*/ 0 w 56"/>
                <a:gd name="T3" fmla="*/ 28 h 28"/>
                <a:gd name="T4" fmla="*/ 56 w 56"/>
                <a:gd name="T5" fmla="*/ 28 h 28"/>
                <a:gd name="T6" fmla="*/ 28 w 56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8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FA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1">
              <a:extLst>
                <a:ext uri="{FF2B5EF4-FFF2-40B4-BE49-F238E27FC236}">
                  <a16:creationId xmlns:a16="http://schemas.microsoft.com/office/drawing/2014/main" id="{0F710E7D-5380-4773-A3CB-3AF54C76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1990725"/>
              <a:ext cx="358775" cy="157163"/>
            </a:xfrm>
            <a:custGeom>
              <a:avLst/>
              <a:gdLst>
                <a:gd name="T0" fmla="*/ 87 w 174"/>
                <a:gd name="T1" fmla="*/ 76 h 76"/>
                <a:gd name="T2" fmla="*/ 174 w 174"/>
                <a:gd name="T3" fmla="*/ 0 h 76"/>
                <a:gd name="T4" fmla="*/ 0 w 174"/>
                <a:gd name="T5" fmla="*/ 0 h 76"/>
                <a:gd name="T6" fmla="*/ 87 w 17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76">
                  <a:moveTo>
                    <a:pt x="87" y="76"/>
                  </a:moveTo>
                  <a:cubicBezTo>
                    <a:pt x="135" y="76"/>
                    <a:pt x="174" y="42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9" y="76"/>
                    <a:pt x="87" y="76"/>
                  </a:cubicBezTo>
                  <a:close/>
                </a:path>
              </a:pathLst>
            </a:custGeom>
            <a:solidFill>
              <a:srgbClr val="961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2">
              <a:extLst>
                <a:ext uri="{FF2B5EF4-FFF2-40B4-BE49-F238E27FC236}">
                  <a16:creationId xmlns:a16="http://schemas.microsoft.com/office/drawing/2014/main" id="{FCD2E7D2-F094-4942-AE10-B1750766B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2" y="2068512"/>
              <a:ext cx="215900" cy="79375"/>
            </a:xfrm>
            <a:custGeom>
              <a:avLst/>
              <a:gdLst>
                <a:gd name="T0" fmla="*/ 104 w 104"/>
                <a:gd name="T1" fmla="*/ 23 h 38"/>
                <a:gd name="T2" fmla="*/ 52 w 104"/>
                <a:gd name="T3" fmla="*/ 0 h 38"/>
                <a:gd name="T4" fmla="*/ 0 w 104"/>
                <a:gd name="T5" fmla="*/ 23 h 38"/>
                <a:gd name="T6" fmla="*/ 52 w 104"/>
                <a:gd name="T7" fmla="*/ 38 h 38"/>
                <a:gd name="T8" fmla="*/ 104 w 104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8">
                  <a:moveTo>
                    <a:pt x="104" y="23"/>
                  </a:moveTo>
                  <a:cubicBezTo>
                    <a:pt x="90" y="9"/>
                    <a:pt x="72" y="0"/>
                    <a:pt x="52" y="0"/>
                  </a:cubicBezTo>
                  <a:cubicBezTo>
                    <a:pt x="32" y="0"/>
                    <a:pt x="13" y="9"/>
                    <a:pt x="0" y="23"/>
                  </a:cubicBezTo>
                  <a:cubicBezTo>
                    <a:pt x="15" y="33"/>
                    <a:pt x="32" y="38"/>
                    <a:pt x="52" y="38"/>
                  </a:cubicBezTo>
                  <a:cubicBezTo>
                    <a:pt x="71" y="38"/>
                    <a:pt x="89" y="33"/>
                    <a:pt x="104" y="23"/>
                  </a:cubicBezTo>
                  <a:close/>
                </a:path>
              </a:pathLst>
            </a:custGeom>
            <a:solidFill>
              <a:srgbClr val="D94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3">
              <a:extLst>
                <a:ext uri="{FF2B5EF4-FFF2-40B4-BE49-F238E27FC236}">
                  <a16:creationId xmlns:a16="http://schemas.microsoft.com/office/drawing/2014/main" id="{A90D1A84-7CC7-4B96-B508-0AD80C21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7" y="1990725"/>
              <a:ext cx="309563" cy="36513"/>
            </a:xfrm>
            <a:custGeom>
              <a:avLst/>
              <a:gdLst>
                <a:gd name="T0" fmla="*/ 134 w 150"/>
                <a:gd name="T1" fmla="*/ 18 h 18"/>
                <a:gd name="T2" fmla="*/ 150 w 150"/>
                <a:gd name="T3" fmla="*/ 2 h 18"/>
                <a:gd name="T4" fmla="*/ 150 w 150"/>
                <a:gd name="T5" fmla="*/ 0 h 18"/>
                <a:gd name="T6" fmla="*/ 0 w 150"/>
                <a:gd name="T7" fmla="*/ 0 h 18"/>
                <a:gd name="T8" fmla="*/ 0 w 150"/>
                <a:gd name="T9" fmla="*/ 2 h 18"/>
                <a:gd name="T10" fmla="*/ 16 w 150"/>
                <a:gd name="T11" fmla="*/ 18 h 18"/>
                <a:gd name="T12" fmla="*/ 134 w 15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8">
                  <a:moveTo>
                    <a:pt x="134" y="18"/>
                  </a:moveTo>
                  <a:cubicBezTo>
                    <a:pt x="143" y="18"/>
                    <a:pt x="150" y="11"/>
                    <a:pt x="150" y="2"/>
                  </a:cubicBezTo>
                  <a:cubicBezTo>
                    <a:pt x="150" y="1"/>
                    <a:pt x="150" y="1"/>
                    <a:pt x="1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1"/>
                    <a:pt x="7" y="18"/>
                    <a:pt x="16" y="18"/>
                  </a:cubicBezTo>
                  <a:lnTo>
                    <a:pt x="1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4">
              <a:extLst>
                <a:ext uri="{FF2B5EF4-FFF2-40B4-BE49-F238E27FC236}">
                  <a16:creationId xmlns:a16="http://schemas.microsoft.com/office/drawing/2014/main" id="{FAF5C591-9BB5-4F09-BEEB-2FF97C23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1092200"/>
              <a:ext cx="152400" cy="160338"/>
            </a:xfrm>
            <a:custGeom>
              <a:avLst/>
              <a:gdLst>
                <a:gd name="T0" fmla="*/ 73 w 74"/>
                <a:gd name="T1" fmla="*/ 78 h 78"/>
                <a:gd name="T2" fmla="*/ 0 w 74"/>
                <a:gd name="T3" fmla="*/ 38 h 78"/>
                <a:gd name="T4" fmla="*/ 73 w 74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8">
                  <a:moveTo>
                    <a:pt x="73" y="78"/>
                  </a:moveTo>
                  <a:cubicBezTo>
                    <a:pt x="73" y="78"/>
                    <a:pt x="52" y="33"/>
                    <a:pt x="0" y="38"/>
                  </a:cubicBezTo>
                  <a:cubicBezTo>
                    <a:pt x="0" y="38"/>
                    <a:pt x="74" y="0"/>
                    <a:pt x="73" y="78"/>
                  </a:cubicBezTo>
                  <a:close/>
                </a:path>
              </a:pathLst>
            </a:custGeom>
            <a:solidFill>
              <a:srgbClr val="613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5">
              <a:extLst>
                <a:ext uri="{FF2B5EF4-FFF2-40B4-BE49-F238E27FC236}">
                  <a16:creationId xmlns:a16="http://schemas.microsoft.com/office/drawing/2014/main" id="{4EEDF6AE-ACBD-4E17-BB0B-2C1A51675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1027112"/>
              <a:ext cx="239713" cy="252413"/>
            </a:xfrm>
            <a:custGeom>
              <a:avLst/>
              <a:gdLst>
                <a:gd name="T0" fmla="*/ 116 w 116"/>
                <a:gd name="T1" fmla="*/ 25 h 122"/>
                <a:gd name="T2" fmla="*/ 34 w 116"/>
                <a:gd name="T3" fmla="*/ 122 h 122"/>
                <a:gd name="T4" fmla="*/ 116 w 116"/>
                <a:gd name="T5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22">
                  <a:moveTo>
                    <a:pt x="116" y="25"/>
                  </a:moveTo>
                  <a:cubicBezTo>
                    <a:pt x="116" y="25"/>
                    <a:pt x="43" y="44"/>
                    <a:pt x="34" y="122"/>
                  </a:cubicBezTo>
                  <a:cubicBezTo>
                    <a:pt x="34" y="122"/>
                    <a:pt x="0" y="0"/>
                    <a:pt x="116" y="25"/>
                  </a:cubicBezTo>
                  <a:close/>
                </a:path>
              </a:pathLst>
            </a:custGeom>
            <a:solidFill>
              <a:srgbClr val="613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Oval 36">
              <a:extLst>
                <a:ext uri="{FF2B5EF4-FFF2-40B4-BE49-F238E27FC236}">
                  <a16:creationId xmlns:a16="http://schemas.microsoft.com/office/drawing/2014/main" id="{7BB63675-1DB0-4562-90EE-B0E0ADE96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837" y="1881187"/>
              <a:ext cx="179388" cy="136525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Oval 37">
              <a:extLst>
                <a:ext uri="{FF2B5EF4-FFF2-40B4-BE49-F238E27FC236}">
                  <a16:creationId xmlns:a16="http://schemas.microsoft.com/office/drawing/2014/main" id="{35F6C72C-22EB-4AB7-BCA8-53CD43941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1881187"/>
              <a:ext cx="177800" cy="136525"/>
            </a:xfrm>
            <a:prstGeom prst="ellipse">
              <a:avLst/>
            </a:prstGeom>
            <a:solidFill>
              <a:srgbClr val="FF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8">
              <a:extLst>
                <a:ext uri="{FF2B5EF4-FFF2-40B4-BE49-F238E27FC236}">
                  <a16:creationId xmlns:a16="http://schemas.microsoft.com/office/drawing/2014/main" id="{F182603F-EB8D-4B48-9131-60E4F26B3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3302000"/>
              <a:ext cx="312738" cy="46038"/>
            </a:xfrm>
            <a:custGeom>
              <a:avLst/>
              <a:gdLst>
                <a:gd name="T0" fmla="*/ 152 w 152"/>
                <a:gd name="T1" fmla="*/ 11 h 22"/>
                <a:gd name="T2" fmla="*/ 141 w 152"/>
                <a:gd name="T3" fmla="*/ 22 h 22"/>
                <a:gd name="T4" fmla="*/ 11 w 152"/>
                <a:gd name="T5" fmla="*/ 22 h 22"/>
                <a:gd name="T6" fmla="*/ 0 w 152"/>
                <a:gd name="T7" fmla="*/ 11 h 22"/>
                <a:gd name="T8" fmla="*/ 11 w 152"/>
                <a:gd name="T9" fmla="*/ 0 h 22"/>
                <a:gd name="T10" fmla="*/ 141 w 152"/>
                <a:gd name="T11" fmla="*/ 0 h 22"/>
                <a:gd name="T12" fmla="*/ 152 w 15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2">
                  <a:moveTo>
                    <a:pt x="152" y="11"/>
                  </a:moveTo>
                  <a:cubicBezTo>
                    <a:pt x="152" y="17"/>
                    <a:pt x="147" y="22"/>
                    <a:pt x="14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2" y="5"/>
                    <a:pt x="152" y="11"/>
                  </a:cubicBezTo>
                  <a:close/>
                </a:path>
              </a:pathLst>
            </a:custGeom>
            <a:solidFill>
              <a:srgbClr val="287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39">
              <a:extLst>
                <a:ext uri="{FF2B5EF4-FFF2-40B4-BE49-F238E27FC236}">
                  <a16:creationId xmlns:a16="http://schemas.microsoft.com/office/drawing/2014/main" id="{F1C86D47-4DBD-493F-9832-6749EC684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302000"/>
              <a:ext cx="314325" cy="46038"/>
            </a:xfrm>
            <a:custGeom>
              <a:avLst/>
              <a:gdLst>
                <a:gd name="T0" fmla="*/ 152 w 152"/>
                <a:gd name="T1" fmla="*/ 11 h 22"/>
                <a:gd name="T2" fmla="*/ 140 w 152"/>
                <a:gd name="T3" fmla="*/ 22 h 22"/>
                <a:gd name="T4" fmla="*/ 11 w 152"/>
                <a:gd name="T5" fmla="*/ 22 h 22"/>
                <a:gd name="T6" fmla="*/ 0 w 152"/>
                <a:gd name="T7" fmla="*/ 11 h 22"/>
                <a:gd name="T8" fmla="*/ 11 w 152"/>
                <a:gd name="T9" fmla="*/ 0 h 22"/>
                <a:gd name="T10" fmla="*/ 140 w 152"/>
                <a:gd name="T11" fmla="*/ 0 h 22"/>
                <a:gd name="T12" fmla="*/ 152 w 15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2">
                  <a:moveTo>
                    <a:pt x="152" y="11"/>
                  </a:moveTo>
                  <a:cubicBezTo>
                    <a:pt x="152" y="17"/>
                    <a:pt x="147" y="22"/>
                    <a:pt x="14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5"/>
                    <a:pt x="152" y="11"/>
                  </a:cubicBezTo>
                  <a:close/>
                </a:path>
              </a:pathLst>
            </a:custGeom>
            <a:solidFill>
              <a:srgbClr val="287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0">
              <a:extLst>
                <a:ext uri="{FF2B5EF4-FFF2-40B4-BE49-F238E27FC236}">
                  <a16:creationId xmlns:a16="http://schemas.microsoft.com/office/drawing/2014/main" id="{660093D6-0A07-4F06-A629-2C7D6AF8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2949575"/>
              <a:ext cx="146050" cy="144463"/>
            </a:xfrm>
            <a:custGeom>
              <a:avLst/>
              <a:gdLst>
                <a:gd name="T0" fmla="*/ 71 w 71"/>
                <a:gd name="T1" fmla="*/ 0 h 70"/>
                <a:gd name="T2" fmla="*/ 0 w 71"/>
                <a:gd name="T3" fmla="*/ 0 h 70"/>
                <a:gd name="T4" fmla="*/ 0 w 71"/>
                <a:gd name="T5" fmla="*/ 70 h 70"/>
                <a:gd name="T6" fmla="*/ 71 w 7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9" y="70"/>
                    <a:pt x="71" y="39"/>
                    <a:pt x="71" y="0"/>
                  </a:cubicBezTo>
                </a:path>
              </a:pathLst>
            </a:custGeom>
            <a:solidFill>
              <a:srgbClr val="2C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1">
              <a:extLst>
                <a:ext uri="{FF2B5EF4-FFF2-40B4-BE49-F238E27FC236}">
                  <a16:creationId xmlns:a16="http://schemas.microsoft.com/office/drawing/2014/main" id="{7E5B7441-5730-4CB3-8161-9C528E6D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7" y="2949575"/>
              <a:ext cx="147638" cy="144463"/>
            </a:xfrm>
            <a:custGeom>
              <a:avLst/>
              <a:gdLst>
                <a:gd name="T0" fmla="*/ 71 w 71"/>
                <a:gd name="T1" fmla="*/ 0 h 70"/>
                <a:gd name="T2" fmla="*/ 0 w 71"/>
                <a:gd name="T3" fmla="*/ 0 h 70"/>
                <a:gd name="T4" fmla="*/ 71 w 71"/>
                <a:gd name="T5" fmla="*/ 70 h 70"/>
                <a:gd name="T6" fmla="*/ 71 w 7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32" y="70"/>
                    <a:pt x="71" y="70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2C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2">
              <a:extLst>
                <a:ext uri="{FF2B5EF4-FFF2-40B4-BE49-F238E27FC236}">
                  <a16:creationId xmlns:a16="http://schemas.microsoft.com/office/drawing/2014/main" id="{CFDD9673-FEE7-43D8-B5A4-5EC07731D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7" y="1671637"/>
              <a:ext cx="141288" cy="50800"/>
            </a:xfrm>
            <a:custGeom>
              <a:avLst/>
              <a:gdLst>
                <a:gd name="T0" fmla="*/ 35 w 69"/>
                <a:gd name="T1" fmla="*/ 0 h 24"/>
                <a:gd name="T2" fmla="*/ 0 w 69"/>
                <a:gd name="T3" fmla="*/ 24 h 24"/>
                <a:gd name="T4" fmla="*/ 35 w 69"/>
                <a:gd name="T5" fmla="*/ 11 h 24"/>
                <a:gd name="T6" fmla="*/ 69 w 69"/>
                <a:gd name="T7" fmla="*/ 24 h 24"/>
                <a:gd name="T8" fmla="*/ 35 w 6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4">
                  <a:moveTo>
                    <a:pt x="35" y="0"/>
                  </a:moveTo>
                  <a:cubicBezTo>
                    <a:pt x="18" y="0"/>
                    <a:pt x="4" y="10"/>
                    <a:pt x="0" y="24"/>
                  </a:cubicBezTo>
                  <a:cubicBezTo>
                    <a:pt x="7" y="16"/>
                    <a:pt x="20" y="11"/>
                    <a:pt x="35" y="11"/>
                  </a:cubicBezTo>
                  <a:cubicBezTo>
                    <a:pt x="49" y="11"/>
                    <a:pt x="62" y="16"/>
                    <a:pt x="69" y="24"/>
                  </a:cubicBezTo>
                  <a:cubicBezTo>
                    <a:pt x="65" y="10"/>
                    <a:pt x="51" y="0"/>
                    <a:pt x="35" y="0"/>
                  </a:cubicBezTo>
                </a:path>
              </a:pathLst>
            </a:custGeom>
            <a:solidFill>
              <a:srgbClr val="DFA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3">
              <a:extLst>
                <a:ext uri="{FF2B5EF4-FFF2-40B4-BE49-F238E27FC236}">
                  <a16:creationId xmlns:a16="http://schemas.microsoft.com/office/drawing/2014/main" id="{AB5A4B0E-CBBC-4863-BA59-F7006FC98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1671637"/>
              <a:ext cx="144463" cy="50800"/>
            </a:xfrm>
            <a:custGeom>
              <a:avLst/>
              <a:gdLst>
                <a:gd name="T0" fmla="*/ 35 w 70"/>
                <a:gd name="T1" fmla="*/ 0 h 24"/>
                <a:gd name="T2" fmla="*/ 0 w 70"/>
                <a:gd name="T3" fmla="*/ 24 h 24"/>
                <a:gd name="T4" fmla="*/ 35 w 70"/>
                <a:gd name="T5" fmla="*/ 11 h 24"/>
                <a:gd name="T6" fmla="*/ 70 w 70"/>
                <a:gd name="T7" fmla="*/ 24 h 24"/>
                <a:gd name="T8" fmla="*/ 35 w 7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4">
                  <a:moveTo>
                    <a:pt x="35" y="0"/>
                  </a:moveTo>
                  <a:cubicBezTo>
                    <a:pt x="19" y="0"/>
                    <a:pt x="5" y="10"/>
                    <a:pt x="0" y="24"/>
                  </a:cubicBezTo>
                  <a:cubicBezTo>
                    <a:pt x="8" y="16"/>
                    <a:pt x="21" y="11"/>
                    <a:pt x="35" y="11"/>
                  </a:cubicBezTo>
                  <a:cubicBezTo>
                    <a:pt x="50" y="11"/>
                    <a:pt x="62" y="16"/>
                    <a:pt x="70" y="24"/>
                  </a:cubicBezTo>
                  <a:cubicBezTo>
                    <a:pt x="66" y="10"/>
                    <a:pt x="52" y="0"/>
                    <a:pt x="35" y="0"/>
                  </a:cubicBezTo>
                </a:path>
              </a:pathLst>
            </a:custGeom>
            <a:solidFill>
              <a:srgbClr val="DFA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299">
              <a:extLst>
                <a:ext uri="{FF2B5EF4-FFF2-40B4-BE49-F238E27FC236}">
                  <a16:creationId xmlns:a16="http://schemas.microsoft.com/office/drawing/2014/main" id="{8C73A9C9-24A9-433A-8F9D-DFF4FCE56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058862"/>
              <a:ext cx="1323975" cy="700088"/>
            </a:xfrm>
            <a:custGeom>
              <a:avLst/>
              <a:gdLst>
                <a:gd name="T0" fmla="*/ 595 w 641"/>
                <a:gd name="T1" fmla="*/ 309 h 339"/>
                <a:gd name="T2" fmla="*/ 227 w 641"/>
                <a:gd name="T3" fmla="*/ 75 h 339"/>
                <a:gd name="T4" fmla="*/ 31 w 641"/>
                <a:gd name="T5" fmla="*/ 325 h 339"/>
                <a:gd name="T6" fmla="*/ 221 w 641"/>
                <a:gd name="T7" fmla="*/ 196 h 339"/>
                <a:gd name="T8" fmla="*/ 342 w 641"/>
                <a:gd name="T9" fmla="*/ 305 h 339"/>
                <a:gd name="T10" fmla="*/ 304 w 641"/>
                <a:gd name="T11" fmla="*/ 218 h 339"/>
                <a:gd name="T12" fmla="*/ 394 w 641"/>
                <a:gd name="T13" fmla="*/ 296 h 339"/>
                <a:gd name="T14" fmla="*/ 378 w 641"/>
                <a:gd name="T15" fmla="*/ 232 h 339"/>
                <a:gd name="T16" fmla="*/ 595 w 641"/>
                <a:gd name="T17" fmla="*/ 30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339">
                  <a:moveTo>
                    <a:pt x="595" y="309"/>
                  </a:moveTo>
                  <a:cubicBezTo>
                    <a:pt x="595" y="309"/>
                    <a:pt x="641" y="0"/>
                    <a:pt x="227" y="75"/>
                  </a:cubicBezTo>
                  <a:cubicBezTo>
                    <a:pt x="160" y="62"/>
                    <a:pt x="0" y="86"/>
                    <a:pt x="31" y="325"/>
                  </a:cubicBezTo>
                  <a:cubicBezTo>
                    <a:pt x="31" y="325"/>
                    <a:pt x="209" y="303"/>
                    <a:pt x="221" y="196"/>
                  </a:cubicBezTo>
                  <a:cubicBezTo>
                    <a:pt x="221" y="196"/>
                    <a:pt x="233" y="297"/>
                    <a:pt x="342" y="305"/>
                  </a:cubicBezTo>
                  <a:cubicBezTo>
                    <a:pt x="342" y="305"/>
                    <a:pt x="302" y="279"/>
                    <a:pt x="304" y="218"/>
                  </a:cubicBezTo>
                  <a:cubicBezTo>
                    <a:pt x="304" y="218"/>
                    <a:pt x="318" y="291"/>
                    <a:pt x="394" y="296"/>
                  </a:cubicBezTo>
                  <a:cubicBezTo>
                    <a:pt x="394" y="296"/>
                    <a:pt x="377" y="270"/>
                    <a:pt x="378" y="232"/>
                  </a:cubicBezTo>
                  <a:cubicBezTo>
                    <a:pt x="378" y="232"/>
                    <a:pt x="458" y="339"/>
                    <a:pt x="595" y="309"/>
                  </a:cubicBezTo>
                  <a:close/>
                </a:path>
              </a:pathLst>
            </a:custGeom>
            <a:solidFill>
              <a:srgbClr val="613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04" name="组合 3303">
            <a:extLst>
              <a:ext uri="{FF2B5EF4-FFF2-40B4-BE49-F238E27FC236}">
                <a16:creationId xmlns:a16="http://schemas.microsoft.com/office/drawing/2014/main" id="{F2129010-C675-4CB0-9286-727BEBF84B73}"/>
              </a:ext>
            </a:extLst>
          </p:cNvPr>
          <p:cNvGrpSpPr/>
          <p:nvPr/>
        </p:nvGrpSpPr>
        <p:grpSpPr>
          <a:xfrm>
            <a:off x="5330826" y="1206500"/>
            <a:ext cx="1625601" cy="2559051"/>
            <a:chOff x="5330826" y="1206500"/>
            <a:chExt cx="1625601" cy="2559051"/>
          </a:xfrm>
        </p:grpSpPr>
        <p:sp>
          <p:nvSpPr>
            <p:cNvPr id="3114" name="Freeform 313">
              <a:extLst>
                <a:ext uri="{FF2B5EF4-FFF2-40B4-BE49-F238E27FC236}">
                  <a16:creationId xmlns:a16="http://schemas.microsoft.com/office/drawing/2014/main" id="{01F34C5B-DF85-40D3-87F5-C4E8FA90F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4" y="3111500"/>
              <a:ext cx="234950" cy="654050"/>
            </a:xfrm>
            <a:custGeom>
              <a:avLst/>
              <a:gdLst>
                <a:gd name="T0" fmla="*/ 95 w 148"/>
                <a:gd name="T1" fmla="*/ 0 h 412"/>
                <a:gd name="T2" fmla="*/ 0 w 148"/>
                <a:gd name="T3" fmla="*/ 0 h 412"/>
                <a:gd name="T4" fmla="*/ 0 w 148"/>
                <a:gd name="T5" fmla="*/ 412 h 412"/>
                <a:gd name="T6" fmla="*/ 75 w 148"/>
                <a:gd name="T7" fmla="*/ 412 h 412"/>
                <a:gd name="T8" fmla="*/ 95 w 148"/>
                <a:gd name="T9" fmla="*/ 412 h 412"/>
                <a:gd name="T10" fmla="*/ 148 w 148"/>
                <a:gd name="T11" fmla="*/ 412 h 412"/>
                <a:gd name="T12" fmla="*/ 148 w 148"/>
                <a:gd name="T13" fmla="*/ 340 h 412"/>
                <a:gd name="T14" fmla="*/ 95 w 148"/>
                <a:gd name="T15" fmla="*/ 340 h 412"/>
                <a:gd name="T16" fmla="*/ 95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95" y="0"/>
                  </a:moveTo>
                  <a:lnTo>
                    <a:pt x="0" y="0"/>
                  </a:lnTo>
                  <a:lnTo>
                    <a:pt x="0" y="412"/>
                  </a:lnTo>
                  <a:lnTo>
                    <a:pt x="75" y="412"/>
                  </a:lnTo>
                  <a:lnTo>
                    <a:pt x="95" y="412"/>
                  </a:lnTo>
                  <a:lnTo>
                    <a:pt x="148" y="412"/>
                  </a:lnTo>
                  <a:lnTo>
                    <a:pt x="148" y="340"/>
                  </a:lnTo>
                  <a:lnTo>
                    <a:pt x="95" y="34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5" name="Freeform 314">
              <a:extLst>
                <a:ext uri="{FF2B5EF4-FFF2-40B4-BE49-F238E27FC236}">
                  <a16:creationId xmlns:a16="http://schemas.microsoft.com/office/drawing/2014/main" id="{C564FC6F-49FA-4D84-92AC-9F7817069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4" y="3646488"/>
              <a:ext cx="306388" cy="119063"/>
            </a:xfrm>
            <a:custGeom>
              <a:avLst/>
              <a:gdLst>
                <a:gd name="T0" fmla="*/ 0 w 133"/>
                <a:gd name="T1" fmla="*/ 30 h 52"/>
                <a:gd name="T2" fmla="*/ 95 w 133"/>
                <a:gd name="T3" fmla="*/ 2 h 52"/>
                <a:gd name="T4" fmla="*/ 113 w 133"/>
                <a:gd name="T5" fmla="*/ 2 h 52"/>
                <a:gd name="T6" fmla="*/ 133 w 133"/>
                <a:gd name="T7" fmla="*/ 17 h 52"/>
                <a:gd name="T8" fmla="*/ 133 w 133"/>
                <a:gd name="T9" fmla="*/ 52 h 52"/>
                <a:gd name="T10" fmla="*/ 0 w 133"/>
                <a:gd name="T11" fmla="*/ 52 h 52"/>
                <a:gd name="T12" fmla="*/ 0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0" y="30"/>
                  </a:moveTo>
                  <a:cubicBezTo>
                    <a:pt x="0" y="30"/>
                    <a:pt x="83" y="41"/>
                    <a:pt x="95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33" y="0"/>
                    <a:pt x="133" y="17"/>
                  </a:cubicBezTo>
                  <a:cubicBezTo>
                    <a:pt x="133" y="33"/>
                    <a:pt x="133" y="52"/>
                    <a:pt x="133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4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6" name="Freeform 315">
              <a:extLst>
                <a:ext uri="{FF2B5EF4-FFF2-40B4-BE49-F238E27FC236}">
                  <a16:creationId xmlns:a16="http://schemas.microsoft.com/office/drawing/2014/main" id="{4666326B-261D-44EC-A89D-639CF438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3111500"/>
              <a:ext cx="233363" cy="654050"/>
            </a:xfrm>
            <a:custGeom>
              <a:avLst/>
              <a:gdLst>
                <a:gd name="T0" fmla="*/ 52 w 147"/>
                <a:gd name="T1" fmla="*/ 0 h 412"/>
                <a:gd name="T2" fmla="*/ 147 w 147"/>
                <a:gd name="T3" fmla="*/ 0 h 412"/>
                <a:gd name="T4" fmla="*/ 147 w 147"/>
                <a:gd name="T5" fmla="*/ 412 h 412"/>
                <a:gd name="T6" fmla="*/ 72 w 147"/>
                <a:gd name="T7" fmla="*/ 412 h 412"/>
                <a:gd name="T8" fmla="*/ 52 w 147"/>
                <a:gd name="T9" fmla="*/ 412 h 412"/>
                <a:gd name="T10" fmla="*/ 0 w 147"/>
                <a:gd name="T11" fmla="*/ 412 h 412"/>
                <a:gd name="T12" fmla="*/ 0 w 147"/>
                <a:gd name="T13" fmla="*/ 340 h 412"/>
                <a:gd name="T14" fmla="*/ 52 w 147"/>
                <a:gd name="T15" fmla="*/ 340 h 412"/>
                <a:gd name="T16" fmla="*/ 52 w 147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412">
                  <a:moveTo>
                    <a:pt x="52" y="0"/>
                  </a:moveTo>
                  <a:lnTo>
                    <a:pt x="147" y="0"/>
                  </a:lnTo>
                  <a:lnTo>
                    <a:pt x="147" y="412"/>
                  </a:lnTo>
                  <a:lnTo>
                    <a:pt x="72" y="412"/>
                  </a:lnTo>
                  <a:lnTo>
                    <a:pt x="52" y="412"/>
                  </a:lnTo>
                  <a:lnTo>
                    <a:pt x="0" y="412"/>
                  </a:lnTo>
                  <a:lnTo>
                    <a:pt x="0" y="340"/>
                  </a:lnTo>
                  <a:lnTo>
                    <a:pt x="52" y="3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7" name="Freeform 316">
              <a:extLst>
                <a:ext uri="{FF2B5EF4-FFF2-40B4-BE49-F238E27FC236}">
                  <a16:creationId xmlns:a16="http://schemas.microsoft.com/office/drawing/2014/main" id="{825DEFDC-15E5-43C9-9002-CA37E5BA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4" y="3646488"/>
              <a:ext cx="304800" cy="119063"/>
            </a:xfrm>
            <a:custGeom>
              <a:avLst/>
              <a:gdLst>
                <a:gd name="T0" fmla="*/ 133 w 133"/>
                <a:gd name="T1" fmla="*/ 30 h 52"/>
                <a:gd name="T2" fmla="*/ 38 w 133"/>
                <a:gd name="T3" fmla="*/ 2 h 52"/>
                <a:gd name="T4" fmla="*/ 21 w 133"/>
                <a:gd name="T5" fmla="*/ 2 h 52"/>
                <a:gd name="T6" fmla="*/ 0 w 133"/>
                <a:gd name="T7" fmla="*/ 17 h 52"/>
                <a:gd name="T8" fmla="*/ 0 w 133"/>
                <a:gd name="T9" fmla="*/ 52 h 52"/>
                <a:gd name="T10" fmla="*/ 133 w 133"/>
                <a:gd name="T11" fmla="*/ 52 h 52"/>
                <a:gd name="T12" fmla="*/ 133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133" y="30"/>
                  </a:moveTo>
                  <a:cubicBezTo>
                    <a:pt x="133" y="30"/>
                    <a:pt x="50" y="41"/>
                    <a:pt x="38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0" y="0"/>
                    <a:pt x="0" y="17"/>
                  </a:cubicBezTo>
                  <a:cubicBezTo>
                    <a:pt x="0" y="33"/>
                    <a:pt x="0" y="52"/>
                    <a:pt x="0" y="52"/>
                  </a:cubicBezTo>
                  <a:cubicBezTo>
                    <a:pt x="133" y="52"/>
                    <a:pt x="133" y="52"/>
                    <a:pt x="133" y="52"/>
                  </a:cubicBezTo>
                  <a:lnTo>
                    <a:pt x="133" y="30"/>
                  </a:lnTo>
                  <a:close/>
                </a:path>
              </a:pathLst>
            </a:custGeom>
            <a:solidFill>
              <a:srgbClr val="F4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8" name="Freeform 317">
              <a:extLst>
                <a:ext uri="{FF2B5EF4-FFF2-40B4-BE49-F238E27FC236}">
                  <a16:creationId xmlns:a16="http://schemas.microsoft.com/office/drawing/2014/main" id="{A7A13660-F72C-4231-8DA2-0B8C2617E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443038"/>
              <a:ext cx="873125" cy="858838"/>
            </a:xfrm>
            <a:custGeom>
              <a:avLst/>
              <a:gdLst>
                <a:gd name="T0" fmla="*/ 379 w 379"/>
                <a:gd name="T1" fmla="*/ 220 h 373"/>
                <a:gd name="T2" fmla="*/ 226 w 379"/>
                <a:gd name="T3" fmla="*/ 373 h 373"/>
                <a:gd name="T4" fmla="*/ 153 w 379"/>
                <a:gd name="T5" fmla="*/ 373 h 373"/>
                <a:gd name="T6" fmla="*/ 0 w 379"/>
                <a:gd name="T7" fmla="*/ 220 h 373"/>
                <a:gd name="T8" fmla="*/ 0 w 379"/>
                <a:gd name="T9" fmla="*/ 154 h 373"/>
                <a:gd name="T10" fmla="*/ 153 w 379"/>
                <a:gd name="T11" fmla="*/ 0 h 373"/>
                <a:gd name="T12" fmla="*/ 226 w 379"/>
                <a:gd name="T13" fmla="*/ 0 h 373"/>
                <a:gd name="T14" fmla="*/ 379 w 379"/>
                <a:gd name="T15" fmla="*/ 154 h 373"/>
                <a:gd name="T16" fmla="*/ 379 w 379"/>
                <a:gd name="T17" fmla="*/ 2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373">
                  <a:moveTo>
                    <a:pt x="379" y="220"/>
                  </a:moveTo>
                  <a:cubicBezTo>
                    <a:pt x="379" y="304"/>
                    <a:pt x="310" y="373"/>
                    <a:pt x="226" y="373"/>
                  </a:cubicBezTo>
                  <a:cubicBezTo>
                    <a:pt x="153" y="373"/>
                    <a:pt x="153" y="373"/>
                    <a:pt x="153" y="373"/>
                  </a:cubicBezTo>
                  <a:cubicBezTo>
                    <a:pt x="69" y="373"/>
                    <a:pt x="0" y="304"/>
                    <a:pt x="0" y="22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0" y="0"/>
                    <a:pt x="379" y="69"/>
                    <a:pt x="379" y="154"/>
                  </a:cubicBezTo>
                  <a:lnTo>
                    <a:pt x="379" y="22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9" name="Oval 318">
              <a:extLst>
                <a:ext uri="{FF2B5EF4-FFF2-40B4-BE49-F238E27FC236}">
                  <a16:creationId xmlns:a16="http://schemas.microsoft.com/office/drawing/2014/main" id="{5DC3A5CE-B1C5-4FF9-9942-54A4E17B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1985963"/>
              <a:ext cx="96838" cy="61913"/>
            </a:xfrm>
            <a:prstGeom prst="ellipse">
              <a:avLst/>
            </a:prstGeom>
            <a:solidFill>
              <a:srgbClr val="F9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0" name="Freeform 319">
              <a:extLst>
                <a:ext uri="{FF2B5EF4-FFF2-40B4-BE49-F238E27FC236}">
                  <a16:creationId xmlns:a16="http://schemas.microsoft.com/office/drawing/2014/main" id="{F852799C-419D-42F8-AEDB-B45F3EB5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4" y="2073275"/>
              <a:ext cx="350838" cy="138113"/>
            </a:xfrm>
            <a:custGeom>
              <a:avLst/>
              <a:gdLst>
                <a:gd name="T0" fmla="*/ 76 w 153"/>
                <a:gd name="T1" fmla="*/ 0 h 60"/>
                <a:gd name="T2" fmla="*/ 0 w 153"/>
                <a:gd name="T3" fmla="*/ 0 h 60"/>
                <a:gd name="T4" fmla="*/ 76 w 153"/>
                <a:gd name="T5" fmla="*/ 60 h 60"/>
                <a:gd name="T6" fmla="*/ 153 w 153"/>
                <a:gd name="T7" fmla="*/ 0 h 60"/>
                <a:gd name="T8" fmla="*/ 76 w 15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60">
                  <a:moveTo>
                    <a:pt x="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60"/>
                    <a:pt x="76" y="60"/>
                  </a:cubicBezTo>
                  <a:cubicBezTo>
                    <a:pt x="146" y="60"/>
                    <a:pt x="153" y="0"/>
                    <a:pt x="153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EA9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1" name="Freeform 320">
              <a:extLst>
                <a:ext uri="{FF2B5EF4-FFF2-40B4-BE49-F238E27FC236}">
                  <a16:creationId xmlns:a16="http://schemas.microsoft.com/office/drawing/2014/main" id="{64BB91AA-1A78-4CA8-BEBD-94EC41BA7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14" y="2073275"/>
              <a:ext cx="350838" cy="53975"/>
            </a:xfrm>
            <a:custGeom>
              <a:avLst/>
              <a:gdLst>
                <a:gd name="T0" fmla="*/ 0 w 153"/>
                <a:gd name="T1" fmla="*/ 0 h 23"/>
                <a:gd name="T2" fmla="*/ 7 w 153"/>
                <a:gd name="T3" fmla="*/ 23 h 23"/>
                <a:gd name="T4" fmla="*/ 145 w 153"/>
                <a:gd name="T5" fmla="*/ 23 h 23"/>
                <a:gd name="T6" fmla="*/ 153 w 153"/>
                <a:gd name="T7" fmla="*/ 0 h 23"/>
                <a:gd name="T8" fmla="*/ 76 w 153"/>
                <a:gd name="T9" fmla="*/ 0 h 23"/>
                <a:gd name="T10" fmla="*/ 0 w 15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3">
                  <a:moveTo>
                    <a:pt x="0" y="0"/>
                  </a:moveTo>
                  <a:cubicBezTo>
                    <a:pt x="0" y="0"/>
                    <a:pt x="1" y="11"/>
                    <a:pt x="7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52" y="11"/>
                    <a:pt x="153" y="0"/>
                    <a:pt x="153" y="0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2" name="Oval 321">
              <a:extLst>
                <a:ext uri="{FF2B5EF4-FFF2-40B4-BE49-F238E27FC236}">
                  <a16:creationId xmlns:a16="http://schemas.microsoft.com/office/drawing/2014/main" id="{7B350731-AD33-4BF7-8BF5-7C9524B51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551" y="1841500"/>
              <a:ext cx="103188" cy="101600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3" name="Oval 322">
              <a:extLst>
                <a:ext uri="{FF2B5EF4-FFF2-40B4-BE49-F238E27FC236}">
                  <a16:creationId xmlns:a16="http://schemas.microsoft.com/office/drawing/2014/main" id="{36DBB566-DD1D-496E-BCA5-18B1CDFD5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351" y="1852613"/>
              <a:ext cx="33338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4" name="Oval 323">
              <a:extLst>
                <a:ext uri="{FF2B5EF4-FFF2-40B4-BE49-F238E27FC236}">
                  <a16:creationId xmlns:a16="http://schemas.microsoft.com/office/drawing/2014/main" id="{799F7909-392D-45A6-A3E1-D02656A7C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1841500"/>
              <a:ext cx="103188" cy="101600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5" name="Oval 324">
              <a:extLst>
                <a:ext uri="{FF2B5EF4-FFF2-40B4-BE49-F238E27FC236}">
                  <a16:creationId xmlns:a16="http://schemas.microsoft.com/office/drawing/2014/main" id="{7DBFAC62-FE32-4956-8B57-647AFEEF2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614" y="1852613"/>
              <a:ext cx="33338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6" name="Oval 325">
              <a:extLst>
                <a:ext uri="{FF2B5EF4-FFF2-40B4-BE49-F238E27FC236}">
                  <a16:creationId xmlns:a16="http://schemas.microsoft.com/office/drawing/2014/main" id="{BEB4206D-A2FE-48EF-A704-D7FAB4D86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9" y="1947863"/>
              <a:ext cx="133350" cy="88900"/>
            </a:xfrm>
            <a:prstGeom prst="ellipse">
              <a:avLst/>
            </a:prstGeom>
            <a:solidFill>
              <a:srgbClr val="FD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7" name="Oval 326">
              <a:extLst>
                <a:ext uri="{FF2B5EF4-FFF2-40B4-BE49-F238E27FC236}">
                  <a16:creationId xmlns:a16="http://schemas.microsoft.com/office/drawing/2014/main" id="{236632D7-6666-4166-BDB4-6D15F8F3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139" y="1947863"/>
              <a:ext cx="133350" cy="88900"/>
            </a:xfrm>
            <a:prstGeom prst="ellipse">
              <a:avLst/>
            </a:prstGeom>
            <a:solidFill>
              <a:srgbClr val="FD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8" name="Freeform 327">
              <a:extLst>
                <a:ext uri="{FF2B5EF4-FFF2-40B4-BE49-F238E27FC236}">
                  <a16:creationId xmlns:a16="http://schemas.microsoft.com/office/drawing/2014/main" id="{A943A98B-DE75-4555-A093-5A4586F66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826" y="1646238"/>
              <a:ext cx="368300" cy="446088"/>
            </a:xfrm>
            <a:custGeom>
              <a:avLst/>
              <a:gdLst>
                <a:gd name="T0" fmla="*/ 160 w 160"/>
                <a:gd name="T1" fmla="*/ 52 h 194"/>
                <a:gd name="T2" fmla="*/ 95 w 160"/>
                <a:gd name="T3" fmla="*/ 13 h 194"/>
                <a:gd name="T4" fmla="*/ 0 w 160"/>
                <a:gd name="T5" fmla="*/ 6 h 194"/>
                <a:gd name="T6" fmla="*/ 155 w 160"/>
                <a:gd name="T7" fmla="*/ 96 h 194"/>
                <a:gd name="T8" fmla="*/ 160 w 160"/>
                <a:gd name="T9" fmla="*/ 5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4">
                  <a:moveTo>
                    <a:pt x="160" y="52"/>
                  </a:moveTo>
                  <a:cubicBezTo>
                    <a:pt x="160" y="52"/>
                    <a:pt x="145" y="0"/>
                    <a:pt x="95" y="13"/>
                  </a:cubicBezTo>
                  <a:cubicBezTo>
                    <a:pt x="46" y="26"/>
                    <a:pt x="11" y="36"/>
                    <a:pt x="0" y="6"/>
                  </a:cubicBezTo>
                  <a:cubicBezTo>
                    <a:pt x="0" y="6"/>
                    <a:pt x="21" y="194"/>
                    <a:pt x="155" y="96"/>
                  </a:cubicBezTo>
                  <a:lnTo>
                    <a:pt x="160" y="52"/>
                  </a:lnTo>
                  <a:close/>
                </a:path>
              </a:pathLst>
            </a:custGeom>
            <a:solidFill>
              <a:srgbClr val="775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9" name="Freeform 328">
              <a:extLst>
                <a:ext uri="{FF2B5EF4-FFF2-40B4-BE49-F238E27FC236}">
                  <a16:creationId xmlns:a16="http://schemas.microsoft.com/office/drawing/2014/main" id="{B287DBAD-EAFC-4088-832C-7B6861280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9" y="1646238"/>
              <a:ext cx="369888" cy="446088"/>
            </a:xfrm>
            <a:custGeom>
              <a:avLst/>
              <a:gdLst>
                <a:gd name="T0" fmla="*/ 0 w 161"/>
                <a:gd name="T1" fmla="*/ 52 h 194"/>
                <a:gd name="T2" fmla="*/ 65 w 161"/>
                <a:gd name="T3" fmla="*/ 13 h 194"/>
                <a:gd name="T4" fmla="*/ 161 w 161"/>
                <a:gd name="T5" fmla="*/ 6 h 194"/>
                <a:gd name="T6" fmla="*/ 6 w 161"/>
                <a:gd name="T7" fmla="*/ 96 h 194"/>
                <a:gd name="T8" fmla="*/ 0 w 161"/>
                <a:gd name="T9" fmla="*/ 5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94">
                  <a:moveTo>
                    <a:pt x="0" y="52"/>
                  </a:moveTo>
                  <a:cubicBezTo>
                    <a:pt x="0" y="52"/>
                    <a:pt x="15" y="0"/>
                    <a:pt x="65" y="13"/>
                  </a:cubicBezTo>
                  <a:cubicBezTo>
                    <a:pt x="115" y="26"/>
                    <a:pt x="150" y="36"/>
                    <a:pt x="161" y="6"/>
                  </a:cubicBezTo>
                  <a:cubicBezTo>
                    <a:pt x="161" y="6"/>
                    <a:pt x="139" y="194"/>
                    <a:pt x="6" y="96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775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0" name="Oval 329">
              <a:extLst>
                <a:ext uri="{FF2B5EF4-FFF2-40B4-BE49-F238E27FC236}">
                  <a16:creationId xmlns:a16="http://schemas.microsoft.com/office/drawing/2014/main" id="{F572ECC5-F51E-4B5D-AE6B-6062FB852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226" y="1827213"/>
              <a:ext cx="180975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1" name="Oval 330">
              <a:extLst>
                <a:ext uri="{FF2B5EF4-FFF2-40B4-BE49-F238E27FC236}">
                  <a16:creationId xmlns:a16="http://schemas.microsoft.com/office/drawing/2014/main" id="{B04D6CBC-6A86-474D-8970-214CD509D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326" y="1863725"/>
              <a:ext cx="106363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2" name="Oval 331">
              <a:extLst>
                <a:ext uri="{FF2B5EF4-FFF2-40B4-BE49-F238E27FC236}">
                  <a16:creationId xmlns:a16="http://schemas.microsoft.com/office/drawing/2014/main" id="{2D9DE2DE-071C-4BD4-85EC-513382960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939" y="1827213"/>
              <a:ext cx="180975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3" name="Oval 332">
              <a:extLst>
                <a:ext uri="{FF2B5EF4-FFF2-40B4-BE49-F238E27FC236}">
                  <a16:creationId xmlns:a16="http://schemas.microsoft.com/office/drawing/2014/main" id="{C902F412-6679-4D07-B774-9FF0C42DC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451" y="1863725"/>
              <a:ext cx="106363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4" name="Freeform 333">
              <a:extLst>
                <a:ext uri="{FF2B5EF4-FFF2-40B4-BE49-F238E27FC236}">
                  <a16:creationId xmlns:a16="http://schemas.microsoft.com/office/drawing/2014/main" id="{8901B583-B1FF-4CE6-A053-5E0E18CE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1206500"/>
              <a:ext cx="1095375" cy="657225"/>
            </a:xfrm>
            <a:custGeom>
              <a:avLst/>
              <a:gdLst>
                <a:gd name="T0" fmla="*/ 170 w 476"/>
                <a:gd name="T1" fmla="*/ 144 h 286"/>
                <a:gd name="T2" fmla="*/ 421 w 476"/>
                <a:gd name="T3" fmla="*/ 286 h 286"/>
                <a:gd name="T4" fmla="*/ 449 w 476"/>
                <a:gd name="T5" fmla="*/ 277 h 286"/>
                <a:gd name="T6" fmla="*/ 241 w 476"/>
                <a:gd name="T7" fmla="*/ 28 h 286"/>
                <a:gd name="T8" fmla="*/ 19 w 476"/>
                <a:gd name="T9" fmla="*/ 281 h 286"/>
                <a:gd name="T10" fmla="*/ 47 w 476"/>
                <a:gd name="T11" fmla="*/ 286 h 286"/>
                <a:gd name="T12" fmla="*/ 170 w 476"/>
                <a:gd name="T13" fmla="*/ 14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286">
                  <a:moveTo>
                    <a:pt x="170" y="144"/>
                  </a:moveTo>
                  <a:cubicBezTo>
                    <a:pt x="170" y="144"/>
                    <a:pt x="257" y="253"/>
                    <a:pt x="421" y="286"/>
                  </a:cubicBezTo>
                  <a:cubicBezTo>
                    <a:pt x="421" y="286"/>
                    <a:pt x="435" y="270"/>
                    <a:pt x="449" y="277"/>
                  </a:cubicBezTo>
                  <a:cubicBezTo>
                    <a:pt x="449" y="277"/>
                    <a:pt x="476" y="11"/>
                    <a:pt x="241" y="28"/>
                  </a:cubicBezTo>
                  <a:cubicBezTo>
                    <a:pt x="241" y="28"/>
                    <a:pt x="0" y="0"/>
                    <a:pt x="19" y="281"/>
                  </a:cubicBezTo>
                  <a:cubicBezTo>
                    <a:pt x="19" y="281"/>
                    <a:pt x="34" y="272"/>
                    <a:pt x="47" y="286"/>
                  </a:cubicBezTo>
                  <a:cubicBezTo>
                    <a:pt x="47" y="286"/>
                    <a:pt x="156" y="206"/>
                    <a:pt x="170" y="144"/>
                  </a:cubicBezTo>
                  <a:close/>
                </a:path>
              </a:pathLst>
            </a:custGeom>
            <a:solidFill>
              <a:srgbClr val="775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5" name="Freeform 334">
              <a:extLst>
                <a:ext uri="{FF2B5EF4-FFF2-40B4-BE49-F238E27FC236}">
                  <a16:creationId xmlns:a16="http://schemas.microsoft.com/office/drawing/2014/main" id="{793E2130-94F5-4E26-9F01-110B28F0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262188"/>
              <a:ext cx="822325" cy="873125"/>
            </a:xfrm>
            <a:custGeom>
              <a:avLst/>
              <a:gdLst>
                <a:gd name="T0" fmla="*/ 280 w 357"/>
                <a:gd name="T1" fmla="*/ 45 h 379"/>
                <a:gd name="T2" fmla="*/ 224 w 357"/>
                <a:gd name="T3" fmla="*/ 45 h 379"/>
                <a:gd name="T4" fmla="*/ 224 w 357"/>
                <a:gd name="T5" fmla="*/ 0 h 379"/>
                <a:gd name="T6" fmla="*/ 134 w 357"/>
                <a:gd name="T7" fmla="*/ 0 h 379"/>
                <a:gd name="T8" fmla="*/ 134 w 357"/>
                <a:gd name="T9" fmla="*/ 45 h 379"/>
                <a:gd name="T10" fmla="*/ 78 w 357"/>
                <a:gd name="T11" fmla="*/ 45 h 379"/>
                <a:gd name="T12" fmla="*/ 0 w 357"/>
                <a:gd name="T13" fmla="*/ 122 h 379"/>
                <a:gd name="T14" fmla="*/ 42 w 357"/>
                <a:gd name="T15" fmla="*/ 302 h 379"/>
                <a:gd name="T16" fmla="*/ 119 w 357"/>
                <a:gd name="T17" fmla="*/ 379 h 379"/>
                <a:gd name="T18" fmla="*/ 238 w 357"/>
                <a:gd name="T19" fmla="*/ 379 h 379"/>
                <a:gd name="T20" fmla="*/ 316 w 357"/>
                <a:gd name="T21" fmla="*/ 302 h 379"/>
                <a:gd name="T22" fmla="*/ 357 w 357"/>
                <a:gd name="T23" fmla="*/ 122 h 379"/>
                <a:gd name="T24" fmla="*/ 280 w 357"/>
                <a:gd name="T25" fmla="*/ 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79">
                  <a:moveTo>
                    <a:pt x="280" y="45"/>
                  </a:moveTo>
                  <a:cubicBezTo>
                    <a:pt x="224" y="45"/>
                    <a:pt x="224" y="45"/>
                    <a:pt x="224" y="4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35" y="45"/>
                    <a:pt x="0" y="80"/>
                    <a:pt x="0" y="122"/>
                  </a:cubicBezTo>
                  <a:cubicBezTo>
                    <a:pt x="42" y="302"/>
                    <a:pt x="42" y="302"/>
                    <a:pt x="42" y="302"/>
                  </a:cubicBezTo>
                  <a:cubicBezTo>
                    <a:pt x="42" y="344"/>
                    <a:pt x="76" y="379"/>
                    <a:pt x="119" y="379"/>
                  </a:cubicBezTo>
                  <a:cubicBezTo>
                    <a:pt x="238" y="379"/>
                    <a:pt x="238" y="379"/>
                    <a:pt x="238" y="379"/>
                  </a:cubicBezTo>
                  <a:cubicBezTo>
                    <a:pt x="281" y="379"/>
                    <a:pt x="316" y="344"/>
                    <a:pt x="316" y="30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7" y="80"/>
                    <a:pt x="322" y="45"/>
                    <a:pt x="280" y="45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6" name="Freeform 335">
              <a:extLst>
                <a:ext uri="{FF2B5EF4-FFF2-40B4-BE49-F238E27FC236}">
                  <a16:creationId xmlns:a16="http://schemas.microsoft.com/office/drawing/2014/main" id="{E3ACF382-EDDB-47CC-A115-56EBE523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4" y="2405063"/>
              <a:ext cx="261938" cy="898525"/>
            </a:xfrm>
            <a:custGeom>
              <a:avLst/>
              <a:gdLst>
                <a:gd name="T0" fmla="*/ 114 w 114"/>
                <a:gd name="T1" fmla="*/ 42 h 390"/>
                <a:gd name="T2" fmla="*/ 98 w 114"/>
                <a:gd name="T3" fmla="*/ 0 h 390"/>
                <a:gd name="T4" fmla="*/ 37 w 114"/>
                <a:gd name="T5" fmla="*/ 70 h 390"/>
                <a:gd name="T6" fmla="*/ 4 w 114"/>
                <a:gd name="T7" fmla="*/ 331 h 390"/>
                <a:gd name="T8" fmla="*/ 18 w 114"/>
                <a:gd name="T9" fmla="*/ 384 h 390"/>
                <a:gd name="T10" fmla="*/ 41 w 114"/>
                <a:gd name="T11" fmla="*/ 380 h 390"/>
                <a:gd name="T12" fmla="*/ 33 w 114"/>
                <a:gd name="T13" fmla="*/ 358 h 390"/>
                <a:gd name="T14" fmla="*/ 42 w 114"/>
                <a:gd name="T15" fmla="*/ 349 h 390"/>
                <a:gd name="T16" fmla="*/ 53 w 114"/>
                <a:gd name="T17" fmla="*/ 368 h 390"/>
                <a:gd name="T18" fmla="*/ 55 w 114"/>
                <a:gd name="T19" fmla="*/ 342 h 390"/>
                <a:gd name="T20" fmla="*/ 50 w 114"/>
                <a:gd name="T21" fmla="*/ 330 h 390"/>
                <a:gd name="T22" fmla="*/ 113 w 114"/>
                <a:gd name="T23" fmla="*/ 44 h 390"/>
                <a:gd name="T24" fmla="*/ 114 w 114"/>
                <a:gd name="T25" fmla="*/ 4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390">
                  <a:moveTo>
                    <a:pt x="114" y="42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1" y="2"/>
                    <a:pt x="59" y="15"/>
                    <a:pt x="37" y="70"/>
                  </a:cubicBezTo>
                  <a:cubicBezTo>
                    <a:pt x="9" y="138"/>
                    <a:pt x="4" y="209"/>
                    <a:pt x="4" y="331"/>
                  </a:cubicBezTo>
                  <a:cubicBezTo>
                    <a:pt x="2" y="351"/>
                    <a:pt x="0" y="376"/>
                    <a:pt x="18" y="384"/>
                  </a:cubicBezTo>
                  <a:cubicBezTo>
                    <a:pt x="31" y="390"/>
                    <a:pt x="46" y="386"/>
                    <a:pt x="41" y="380"/>
                  </a:cubicBezTo>
                  <a:cubicBezTo>
                    <a:pt x="36" y="375"/>
                    <a:pt x="33" y="370"/>
                    <a:pt x="33" y="358"/>
                  </a:cubicBezTo>
                  <a:cubicBezTo>
                    <a:pt x="34" y="347"/>
                    <a:pt x="42" y="349"/>
                    <a:pt x="42" y="349"/>
                  </a:cubicBezTo>
                  <a:cubicBezTo>
                    <a:pt x="45" y="350"/>
                    <a:pt x="43" y="369"/>
                    <a:pt x="53" y="368"/>
                  </a:cubicBezTo>
                  <a:cubicBezTo>
                    <a:pt x="61" y="367"/>
                    <a:pt x="56" y="348"/>
                    <a:pt x="55" y="342"/>
                  </a:cubicBezTo>
                  <a:cubicBezTo>
                    <a:pt x="54" y="336"/>
                    <a:pt x="50" y="330"/>
                    <a:pt x="50" y="330"/>
                  </a:cubicBezTo>
                  <a:cubicBezTo>
                    <a:pt x="47" y="35"/>
                    <a:pt x="107" y="43"/>
                    <a:pt x="113" y="44"/>
                  </a:cubicBezTo>
                  <a:cubicBezTo>
                    <a:pt x="113" y="43"/>
                    <a:pt x="114" y="42"/>
                    <a:pt x="114" y="42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7" name="Freeform 336">
              <a:extLst>
                <a:ext uri="{FF2B5EF4-FFF2-40B4-BE49-F238E27FC236}">
                  <a16:creationId xmlns:a16="http://schemas.microsoft.com/office/drawing/2014/main" id="{93B616F0-0F55-45A5-A563-23CFB090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6" y="250666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8" name="Freeform 337">
              <a:extLst>
                <a:ext uri="{FF2B5EF4-FFF2-40B4-BE49-F238E27FC236}">
                  <a16:creationId xmlns:a16="http://schemas.microsoft.com/office/drawing/2014/main" id="{88AE4097-DA50-46AB-A325-0D3A4383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9" y="2505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9" name="Freeform 338">
              <a:extLst>
                <a:ext uri="{FF2B5EF4-FFF2-40B4-BE49-F238E27FC236}">
                  <a16:creationId xmlns:a16="http://schemas.microsoft.com/office/drawing/2014/main" id="{466E86EF-D186-4C7F-A7B6-EAB0EE4E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9" y="2403475"/>
              <a:ext cx="260350" cy="896938"/>
            </a:xfrm>
            <a:custGeom>
              <a:avLst/>
              <a:gdLst>
                <a:gd name="T0" fmla="*/ 109 w 113"/>
                <a:gd name="T1" fmla="*/ 331 h 390"/>
                <a:gd name="T2" fmla="*/ 77 w 113"/>
                <a:gd name="T3" fmla="*/ 70 h 390"/>
                <a:gd name="T4" fmla="*/ 15 w 113"/>
                <a:gd name="T5" fmla="*/ 0 h 390"/>
                <a:gd name="T6" fmla="*/ 0 w 113"/>
                <a:gd name="T7" fmla="*/ 42 h 390"/>
                <a:gd name="T8" fmla="*/ 0 w 113"/>
                <a:gd name="T9" fmla="*/ 44 h 390"/>
                <a:gd name="T10" fmla="*/ 63 w 113"/>
                <a:gd name="T11" fmla="*/ 331 h 390"/>
                <a:gd name="T12" fmla="*/ 59 w 113"/>
                <a:gd name="T13" fmla="*/ 342 h 390"/>
                <a:gd name="T14" fmla="*/ 61 w 113"/>
                <a:gd name="T15" fmla="*/ 368 h 390"/>
                <a:gd name="T16" fmla="*/ 72 w 113"/>
                <a:gd name="T17" fmla="*/ 349 h 390"/>
                <a:gd name="T18" fmla="*/ 81 w 113"/>
                <a:gd name="T19" fmla="*/ 359 h 390"/>
                <a:gd name="T20" fmla="*/ 73 w 113"/>
                <a:gd name="T21" fmla="*/ 380 h 390"/>
                <a:gd name="T22" fmla="*/ 95 w 113"/>
                <a:gd name="T23" fmla="*/ 384 h 390"/>
                <a:gd name="T24" fmla="*/ 109 w 113"/>
                <a:gd name="T25" fmla="*/ 33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390">
                  <a:moveTo>
                    <a:pt x="109" y="331"/>
                  </a:moveTo>
                  <a:cubicBezTo>
                    <a:pt x="110" y="209"/>
                    <a:pt x="104" y="139"/>
                    <a:pt x="77" y="70"/>
                  </a:cubicBezTo>
                  <a:cubicBezTo>
                    <a:pt x="54" y="15"/>
                    <a:pt x="23" y="3"/>
                    <a:pt x="15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7" y="43"/>
                    <a:pt x="67" y="36"/>
                    <a:pt x="63" y="331"/>
                  </a:cubicBezTo>
                  <a:cubicBezTo>
                    <a:pt x="63" y="331"/>
                    <a:pt x="60" y="336"/>
                    <a:pt x="59" y="342"/>
                  </a:cubicBezTo>
                  <a:cubicBezTo>
                    <a:pt x="58" y="348"/>
                    <a:pt x="52" y="367"/>
                    <a:pt x="61" y="368"/>
                  </a:cubicBezTo>
                  <a:cubicBezTo>
                    <a:pt x="71" y="369"/>
                    <a:pt x="68" y="350"/>
                    <a:pt x="72" y="349"/>
                  </a:cubicBezTo>
                  <a:cubicBezTo>
                    <a:pt x="72" y="349"/>
                    <a:pt x="80" y="347"/>
                    <a:pt x="81" y="359"/>
                  </a:cubicBezTo>
                  <a:cubicBezTo>
                    <a:pt x="81" y="370"/>
                    <a:pt x="78" y="375"/>
                    <a:pt x="73" y="380"/>
                  </a:cubicBezTo>
                  <a:cubicBezTo>
                    <a:pt x="67" y="387"/>
                    <a:pt x="82" y="390"/>
                    <a:pt x="95" y="384"/>
                  </a:cubicBezTo>
                  <a:cubicBezTo>
                    <a:pt x="113" y="376"/>
                    <a:pt x="112" y="351"/>
                    <a:pt x="109" y="331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0" name="Freeform 339">
              <a:extLst>
                <a:ext uri="{FF2B5EF4-FFF2-40B4-BE49-F238E27FC236}">
                  <a16:creationId xmlns:a16="http://schemas.microsoft.com/office/drawing/2014/main" id="{FC520FAB-9B58-49FD-B43F-22549331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9" y="2324100"/>
              <a:ext cx="1066800" cy="565150"/>
            </a:xfrm>
            <a:custGeom>
              <a:avLst/>
              <a:gdLst>
                <a:gd name="T0" fmla="*/ 463 w 463"/>
                <a:gd name="T1" fmla="*/ 132 h 245"/>
                <a:gd name="T2" fmla="*/ 277 w 463"/>
                <a:gd name="T3" fmla="*/ 14 h 245"/>
                <a:gd name="T4" fmla="*/ 231 w 463"/>
                <a:gd name="T5" fmla="*/ 44 h 245"/>
                <a:gd name="T6" fmla="*/ 186 w 463"/>
                <a:gd name="T7" fmla="*/ 14 h 245"/>
                <a:gd name="T8" fmla="*/ 0 w 463"/>
                <a:gd name="T9" fmla="*/ 132 h 245"/>
                <a:gd name="T10" fmla="*/ 72 w 463"/>
                <a:gd name="T11" fmla="*/ 172 h 245"/>
                <a:gd name="T12" fmla="*/ 87 w 463"/>
                <a:gd name="T13" fmla="*/ 245 h 245"/>
                <a:gd name="T14" fmla="*/ 228 w 463"/>
                <a:gd name="T15" fmla="*/ 245 h 245"/>
                <a:gd name="T16" fmla="*/ 235 w 463"/>
                <a:gd name="T17" fmla="*/ 245 h 245"/>
                <a:gd name="T18" fmla="*/ 376 w 463"/>
                <a:gd name="T19" fmla="*/ 245 h 245"/>
                <a:gd name="T20" fmla="*/ 391 w 463"/>
                <a:gd name="T21" fmla="*/ 172 h 245"/>
                <a:gd name="T22" fmla="*/ 463 w 463"/>
                <a:gd name="T23" fmla="*/ 1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3" h="245">
                  <a:moveTo>
                    <a:pt x="463" y="132"/>
                  </a:moveTo>
                  <a:cubicBezTo>
                    <a:pt x="463" y="132"/>
                    <a:pt x="463" y="0"/>
                    <a:pt x="277" y="14"/>
                  </a:cubicBezTo>
                  <a:cubicBezTo>
                    <a:pt x="277" y="14"/>
                    <a:pt x="277" y="43"/>
                    <a:pt x="231" y="44"/>
                  </a:cubicBezTo>
                  <a:cubicBezTo>
                    <a:pt x="186" y="43"/>
                    <a:pt x="186" y="14"/>
                    <a:pt x="186" y="14"/>
                  </a:cubicBezTo>
                  <a:cubicBezTo>
                    <a:pt x="0" y="0"/>
                    <a:pt x="0" y="132"/>
                    <a:pt x="0" y="13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87" y="245"/>
                    <a:pt x="87" y="245"/>
                    <a:pt x="87" y="245"/>
                  </a:cubicBezTo>
                  <a:cubicBezTo>
                    <a:pt x="228" y="245"/>
                    <a:pt x="228" y="245"/>
                    <a:pt x="228" y="245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376" y="245"/>
                    <a:pt x="376" y="245"/>
                    <a:pt x="376" y="245"/>
                  </a:cubicBezTo>
                  <a:cubicBezTo>
                    <a:pt x="391" y="172"/>
                    <a:pt x="391" y="172"/>
                    <a:pt x="391" y="172"/>
                  </a:cubicBezTo>
                  <a:lnTo>
                    <a:pt x="463" y="132"/>
                  </a:lnTo>
                  <a:close/>
                </a:path>
              </a:pathLst>
            </a:custGeom>
            <a:solidFill>
              <a:srgbClr val="F9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1" name="Freeform 340">
              <a:extLst>
                <a:ext uri="{FF2B5EF4-FFF2-40B4-BE49-F238E27FC236}">
                  <a16:creationId xmlns:a16="http://schemas.microsoft.com/office/drawing/2014/main" id="{FBD66CEA-B9F2-4BEE-9D3A-E70A7EF3E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2357438"/>
              <a:ext cx="869950" cy="963613"/>
            </a:xfrm>
            <a:custGeom>
              <a:avLst/>
              <a:gdLst>
                <a:gd name="T0" fmla="*/ 348 w 378"/>
                <a:gd name="T1" fmla="*/ 158 h 419"/>
                <a:gd name="T2" fmla="*/ 329 w 378"/>
                <a:gd name="T3" fmla="*/ 8 h 419"/>
                <a:gd name="T4" fmla="*/ 283 w 378"/>
                <a:gd name="T5" fmla="*/ 0 h 419"/>
                <a:gd name="T6" fmla="*/ 189 w 378"/>
                <a:gd name="T7" fmla="*/ 97 h 419"/>
                <a:gd name="T8" fmla="*/ 94 w 378"/>
                <a:gd name="T9" fmla="*/ 0 h 419"/>
                <a:gd name="T10" fmla="*/ 49 w 378"/>
                <a:gd name="T11" fmla="*/ 8 h 419"/>
                <a:gd name="T12" fmla="*/ 30 w 378"/>
                <a:gd name="T13" fmla="*/ 158 h 419"/>
                <a:gd name="T14" fmla="*/ 0 w 378"/>
                <a:gd name="T15" fmla="*/ 419 h 419"/>
                <a:gd name="T16" fmla="*/ 188 w 378"/>
                <a:gd name="T17" fmla="*/ 419 h 419"/>
                <a:gd name="T18" fmla="*/ 189 w 378"/>
                <a:gd name="T19" fmla="*/ 419 h 419"/>
                <a:gd name="T20" fmla="*/ 378 w 378"/>
                <a:gd name="T21" fmla="*/ 419 h 419"/>
                <a:gd name="T22" fmla="*/ 348 w 378"/>
                <a:gd name="T23" fmla="*/ 15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419">
                  <a:moveTo>
                    <a:pt x="348" y="158"/>
                  </a:moveTo>
                  <a:cubicBezTo>
                    <a:pt x="348" y="158"/>
                    <a:pt x="310" y="102"/>
                    <a:pt x="329" y="8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79" y="97"/>
                    <a:pt x="189" y="97"/>
                  </a:cubicBezTo>
                  <a:cubicBezTo>
                    <a:pt x="98" y="97"/>
                    <a:pt x="94" y="0"/>
                    <a:pt x="94" y="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68" y="102"/>
                    <a:pt x="30" y="158"/>
                    <a:pt x="30" y="158"/>
                  </a:cubicBezTo>
                  <a:cubicBezTo>
                    <a:pt x="11" y="293"/>
                    <a:pt x="0" y="419"/>
                    <a:pt x="0" y="419"/>
                  </a:cubicBezTo>
                  <a:cubicBezTo>
                    <a:pt x="188" y="419"/>
                    <a:pt x="188" y="419"/>
                    <a:pt x="188" y="419"/>
                  </a:cubicBezTo>
                  <a:cubicBezTo>
                    <a:pt x="189" y="419"/>
                    <a:pt x="189" y="419"/>
                    <a:pt x="189" y="419"/>
                  </a:cubicBezTo>
                  <a:cubicBezTo>
                    <a:pt x="378" y="419"/>
                    <a:pt x="378" y="419"/>
                    <a:pt x="378" y="419"/>
                  </a:cubicBezTo>
                  <a:cubicBezTo>
                    <a:pt x="378" y="419"/>
                    <a:pt x="366" y="293"/>
                    <a:pt x="348" y="158"/>
                  </a:cubicBezTo>
                  <a:close/>
                </a:path>
              </a:pathLst>
            </a:custGeom>
            <a:solidFill>
              <a:srgbClr val="F4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2" name="Freeform 341">
              <a:extLst>
                <a:ext uri="{FF2B5EF4-FFF2-40B4-BE49-F238E27FC236}">
                  <a16:creationId xmlns:a16="http://schemas.microsoft.com/office/drawing/2014/main" id="{70911CFC-1D61-4547-89AD-8880D1FC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4" y="2936875"/>
              <a:ext cx="792163" cy="23813"/>
            </a:xfrm>
            <a:custGeom>
              <a:avLst/>
              <a:gdLst>
                <a:gd name="T0" fmla="*/ 499 w 499"/>
                <a:gd name="T1" fmla="*/ 15 h 15"/>
                <a:gd name="T2" fmla="*/ 0 w 499"/>
                <a:gd name="T3" fmla="*/ 15 h 15"/>
                <a:gd name="T4" fmla="*/ 1 w 499"/>
                <a:gd name="T5" fmla="*/ 0 h 15"/>
                <a:gd name="T6" fmla="*/ 497 w 499"/>
                <a:gd name="T7" fmla="*/ 0 h 15"/>
                <a:gd name="T8" fmla="*/ 499 w 49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15">
                  <a:moveTo>
                    <a:pt x="499" y="15"/>
                  </a:moveTo>
                  <a:lnTo>
                    <a:pt x="0" y="15"/>
                  </a:lnTo>
                  <a:lnTo>
                    <a:pt x="1" y="0"/>
                  </a:lnTo>
                  <a:lnTo>
                    <a:pt x="497" y="0"/>
                  </a:lnTo>
                  <a:lnTo>
                    <a:pt x="499" y="15"/>
                  </a:lnTo>
                  <a:close/>
                </a:path>
              </a:pathLst>
            </a:custGeom>
            <a:solidFill>
              <a:srgbClr val="E54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3" name="Freeform 342">
              <a:extLst>
                <a:ext uri="{FF2B5EF4-FFF2-40B4-BE49-F238E27FC236}">
                  <a16:creationId xmlns:a16="http://schemas.microsoft.com/office/drawing/2014/main" id="{F3CA1813-3F10-4C64-88EF-3BB68542D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9" y="2947988"/>
              <a:ext cx="169863" cy="166688"/>
            </a:xfrm>
            <a:custGeom>
              <a:avLst/>
              <a:gdLst>
                <a:gd name="T0" fmla="*/ 0 w 74"/>
                <a:gd name="T1" fmla="*/ 5 h 72"/>
                <a:gd name="T2" fmla="*/ 74 w 74"/>
                <a:gd name="T3" fmla="*/ 71 h 72"/>
                <a:gd name="T4" fmla="*/ 66 w 74"/>
                <a:gd name="T5" fmla="*/ 0 h 72"/>
                <a:gd name="T6" fmla="*/ 60 w 74"/>
                <a:gd name="T7" fmla="*/ 0 h 72"/>
                <a:gd name="T8" fmla="*/ 0 w 74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2">
                  <a:moveTo>
                    <a:pt x="0" y="5"/>
                  </a:moveTo>
                  <a:cubicBezTo>
                    <a:pt x="0" y="5"/>
                    <a:pt x="0" y="72"/>
                    <a:pt x="74" y="71"/>
                  </a:cubicBezTo>
                  <a:cubicBezTo>
                    <a:pt x="72" y="49"/>
                    <a:pt x="69" y="26"/>
                    <a:pt x="66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E54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4" name="Freeform 343">
              <a:extLst>
                <a:ext uri="{FF2B5EF4-FFF2-40B4-BE49-F238E27FC236}">
                  <a16:creationId xmlns:a16="http://schemas.microsoft.com/office/drawing/2014/main" id="{A7D30102-3072-40A2-8701-A2DA8A36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4" y="2947988"/>
              <a:ext cx="173038" cy="166688"/>
            </a:xfrm>
            <a:custGeom>
              <a:avLst/>
              <a:gdLst>
                <a:gd name="T0" fmla="*/ 75 w 75"/>
                <a:gd name="T1" fmla="*/ 5 h 72"/>
                <a:gd name="T2" fmla="*/ 0 w 75"/>
                <a:gd name="T3" fmla="*/ 71 h 72"/>
                <a:gd name="T4" fmla="*/ 9 w 75"/>
                <a:gd name="T5" fmla="*/ 0 h 72"/>
                <a:gd name="T6" fmla="*/ 15 w 75"/>
                <a:gd name="T7" fmla="*/ 0 h 72"/>
                <a:gd name="T8" fmla="*/ 75 w 75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2">
                  <a:moveTo>
                    <a:pt x="75" y="5"/>
                  </a:moveTo>
                  <a:cubicBezTo>
                    <a:pt x="75" y="5"/>
                    <a:pt x="75" y="72"/>
                    <a:pt x="0" y="71"/>
                  </a:cubicBezTo>
                  <a:cubicBezTo>
                    <a:pt x="3" y="49"/>
                    <a:pt x="5" y="26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E54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05" name="组合 3304">
            <a:extLst>
              <a:ext uri="{FF2B5EF4-FFF2-40B4-BE49-F238E27FC236}">
                <a16:creationId xmlns:a16="http://schemas.microsoft.com/office/drawing/2014/main" id="{43D6547E-D969-48DD-A363-7F92A1DDD1E3}"/>
              </a:ext>
            </a:extLst>
          </p:cNvPr>
          <p:cNvGrpSpPr/>
          <p:nvPr/>
        </p:nvGrpSpPr>
        <p:grpSpPr>
          <a:xfrm>
            <a:off x="7280276" y="1274763"/>
            <a:ext cx="1128713" cy="2490788"/>
            <a:chOff x="7280276" y="1274763"/>
            <a:chExt cx="1128713" cy="2490788"/>
          </a:xfrm>
        </p:grpSpPr>
        <p:sp>
          <p:nvSpPr>
            <p:cNvPr id="3145" name="Freeform 344">
              <a:extLst>
                <a:ext uri="{FF2B5EF4-FFF2-40B4-BE49-F238E27FC236}">
                  <a16:creationId xmlns:a16="http://schemas.microsoft.com/office/drawing/2014/main" id="{F54BB3C6-2F83-4B3F-B43D-7C5894DF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4" y="3111500"/>
              <a:ext cx="233363" cy="654050"/>
            </a:xfrm>
            <a:custGeom>
              <a:avLst/>
              <a:gdLst>
                <a:gd name="T0" fmla="*/ 94 w 147"/>
                <a:gd name="T1" fmla="*/ 0 h 412"/>
                <a:gd name="T2" fmla="*/ 0 w 147"/>
                <a:gd name="T3" fmla="*/ 0 h 412"/>
                <a:gd name="T4" fmla="*/ 0 w 147"/>
                <a:gd name="T5" fmla="*/ 412 h 412"/>
                <a:gd name="T6" fmla="*/ 75 w 147"/>
                <a:gd name="T7" fmla="*/ 412 h 412"/>
                <a:gd name="T8" fmla="*/ 94 w 147"/>
                <a:gd name="T9" fmla="*/ 412 h 412"/>
                <a:gd name="T10" fmla="*/ 147 w 147"/>
                <a:gd name="T11" fmla="*/ 412 h 412"/>
                <a:gd name="T12" fmla="*/ 147 w 147"/>
                <a:gd name="T13" fmla="*/ 340 h 412"/>
                <a:gd name="T14" fmla="*/ 94 w 147"/>
                <a:gd name="T15" fmla="*/ 340 h 412"/>
                <a:gd name="T16" fmla="*/ 94 w 147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412">
                  <a:moveTo>
                    <a:pt x="94" y="0"/>
                  </a:moveTo>
                  <a:lnTo>
                    <a:pt x="0" y="0"/>
                  </a:lnTo>
                  <a:lnTo>
                    <a:pt x="0" y="412"/>
                  </a:lnTo>
                  <a:lnTo>
                    <a:pt x="75" y="412"/>
                  </a:lnTo>
                  <a:lnTo>
                    <a:pt x="94" y="412"/>
                  </a:lnTo>
                  <a:lnTo>
                    <a:pt x="147" y="412"/>
                  </a:lnTo>
                  <a:lnTo>
                    <a:pt x="147" y="340"/>
                  </a:lnTo>
                  <a:lnTo>
                    <a:pt x="94" y="3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6" name="Freeform 345">
              <a:extLst>
                <a:ext uri="{FF2B5EF4-FFF2-40B4-BE49-F238E27FC236}">
                  <a16:creationId xmlns:a16="http://schemas.microsoft.com/office/drawing/2014/main" id="{ADCF0BE6-A95C-4374-8520-DB7ACAC8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4" y="3646488"/>
              <a:ext cx="303213" cy="119063"/>
            </a:xfrm>
            <a:custGeom>
              <a:avLst/>
              <a:gdLst>
                <a:gd name="T0" fmla="*/ 0 w 132"/>
                <a:gd name="T1" fmla="*/ 30 h 52"/>
                <a:gd name="T2" fmla="*/ 95 w 132"/>
                <a:gd name="T3" fmla="*/ 2 h 52"/>
                <a:gd name="T4" fmla="*/ 112 w 132"/>
                <a:gd name="T5" fmla="*/ 2 h 52"/>
                <a:gd name="T6" fmla="*/ 132 w 132"/>
                <a:gd name="T7" fmla="*/ 17 h 52"/>
                <a:gd name="T8" fmla="*/ 132 w 132"/>
                <a:gd name="T9" fmla="*/ 52 h 52"/>
                <a:gd name="T10" fmla="*/ 0 w 132"/>
                <a:gd name="T11" fmla="*/ 52 h 52"/>
                <a:gd name="T12" fmla="*/ 0 w 132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2">
                  <a:moveTo>
                    <a:pt x="0" y="30"/>
                  </a:moveTo>
                  <a:cubicBezTo>
                    <a:pt x="0" y="30"/>
                    <a:pt x="83" y="41"/>
                    <a:pt x="95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32" y="0"/>
                    <a:pt x="132" y="17"/>
                  </a:cubicBezTo>
                  <a:cubicBezTo>
                    <a:pt x="132" y="33"/>
                    <a:pt x="132" y="52"/>
                    <a:pt x="132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80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7" name="Freeform 346">
              <a:extLst>
                <a:ext uri="{FF2B5EF4-FFF2-40B4-BE49-F238E27FC236}">
                  <a16:creationId xmlns:a16="http://schemas.microsoft.com/office/drawing/2014/main" id="{030EEDED-DB66-4A7C-B1C4-ED7E1731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3111500"/>
              <a:ext cx="234950" cy="654050"/>
            </a:xfrm>
            <a:custGeom>
              <a:avLst/>
              <a:gdLst>
                <a:gd name="T0" fmla="*/ 54 w 148"/>
                <a:gd name="T1" fmla="*/ 0 h 412"/>
                <a:gd name="T2" fmla="*/ 148 w 148"/>
                <a:gd name="T3" fmla="*/ 0 h 412"/>
                <a:gd name="T4" fmla="*/ 148 w 148"/>
                <a:gd name="T5" fmla="*/ 412 h 412"/>
                <a:gd name="T6" fmla="*/ 72 w 148"/>
                <a:gd name="T7" fmla="*/ 412 h 412"/>
                <a:gd name="T8" fmla="*/ 54 w 148"/>
                <a:gd name="T9" fmla="*/ 412 h 412"/>
                <a:gd name="T10" fmla="*/ 0 w 148"/>
                <a:gd name="T11" fmla="*/ 412 h 412"/>
                <a:gd name="T12" fmla="*/ 0 w 148"/>
                <a:gd name="T13" fmla="*/ 340 h 412"/>
                <a:gd name="T14" fmla="*/ 54 w 148"/>
                <a:gd name="T15" fmla="*/ 340 h 412"/>
                <a:gd name="T16" fmla="*/ 54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54" y="0"/>
                  </a:moveTo>
                  <a:lnTo>
                    <a:pt x="148" y="0"/>
                  </a:lnTo>
                  <a:lnTo>
                    <a:pt x="148" y="412"/>
                  </a:lnTo>
                  <a:lnTo>
                    <a:pt x="72" y="412"/>
                  </a:lnTo>
                  <a:lnTo>
                    <a:pt x="54" y="412"/>
                  </a:lnTo>
                  <a:lnTo>
                    <a:pt x="0" y="412"/>
                  </a:lnTo>
                  <a:lnTo>
                    <a:pt x="0" y="340"/>
                  </a:lnTo>
                  <a:lnTo>
                    <a:pt x="54" y="3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8" name="Freeform 347">
              <a:extLst>
                <a:ext uri="{FF2B5EF4-FFF2-40B4-BE49-F238E27FC236}">
                  <a16:creationId xmlns:a16="http://schemas.microsoft.com/office/drawing/2014/main" id="{5D0C10D4-EDB6-4D38-91C3-15691A67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426" y="3646488"/>
              <a:ext cx="304800" cy="119063"/>
            </a:xfrm>
            <a:custGeom>
              <a:avLst/>
              <a:gdLst>
                <a:gd name="T0" fmla="*/ 132 w 132"/>
                <a:gd name="T1" fmla="*/ 30 h 52"/>
                <a:gd name="T2" fmla="*/ 37 w 132"/>
                <a:gd name="T3" fmla="*/ 2 h 52"/>
                <a:gd name="T4" fmla="*/ 20 w 132"/>
                <a:gd name="T5" fmla="*/ 2 h 52"/>
                <a:gd name="T6" fmla="*/ 0 w 132"/>
                <a:gd name="T7" fmla="*/ 17 h 52"/>
                <a:gd name="T8" fmla="*/ 0 w 132"/>
                <a:gd name="T9" fmla="*/ 52 h 52"/>
                <a:gd name="T10" fmla="*/ 132 w 132"/>
                <a:gd name="T11" fmla="*/ 52 h 52"/>
                <a:gd name="T12" fmla="*/ 132 w 132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2">
                  <a:moveTo>
                    <a:pt x="132" y="30"/>
                  </a:moveTo>
                  <a:cubicBezTo>
                    <a:pt x="132" y="30"/>
                    <a:pt x="49" y="41"/>
                    <a:pt x="37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0" y="0"/>
                    <a:pt x="0" y="17"/>
                  </a:cubicBezTo>
                  <a:cubicBezTo>
                    <a:pt x="0" y="33"/>
                    <a:pt x="0" y="52"/>
                    <a:pt x="0" y="52"/>
                  </a:cubicBezTo>
                  <a:cubicBezTo>
                    <a:pt x="132" y="52"/>
                    <a:pt x="132" y="52"/>
                    <a:pt x="132" y="52"/>
                  </a:cubicBezTo>
                  <a:lnTo>
                    <a:pt x="132" y="30"/>
                  </a:lnTo>
                  <a:close/>
                </a:path>
              </a:pathLst>
            </a:custGeom>
            <a:solidFill>
              <a:srgbClr val="80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9" name="Freeform 348">
              <a:extLst>
                <a:ext uri="{FF2B5EF4-FFF2-40B4-BE49-F238E27FC236}">
                  <a16:creationId xmlns:a16="http://schemas.microsoft.com/office/drawing/2014/main" id="{BBA9EF1F-6EC0-463E-B6AC-4C5C24005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405063"/>
              <a:ext cx="260350" cy="898525"/>
            </a:xfrm>
            <a:custGeom>
              <a:avLst/>
              <a:gdLst>
                <a:gd name="T0" fmla="*/ 113 w 113"/>
                <a:gd name="T1" fmla="*/ 42 h 390"/>
                <a:gd name="T2" fmla="*/ 98 w 113"/>
                <a:gd name="T3" fmla="*/ 0 h 390"/>
                <a:gd name="T4" fmla="*/ 36 w 113"/>
                <a:gd name="T5" fmla="*/ 70 h 390"/>
                <a:gd name="T6" fmla="*/ 4 w 113"/>
                <a:gd name="T7" fmla="*/ 331 h 390"/>
                <a:gd name="T8" fmla="*/ 18 w 113"/>
                <a:gd name="T9" fmla="*/ 384 h 390"/>
                <a:gd name="T10" fmla="*/ 40 w 113"/>
                <a:gd name="T11" fmla="*/ 380 h 390"/>
                <a:gd name="T12" fmla="*/ 32 w 113"/>
                <a:gd name="T13" fmla="*/ 358 h 390"/>
                <a:gd name="T14" fmla="*/ 41 w 113"/>
                <a:gd name="T15" fmla="*/ 349 h 390"/>
                <a:gd name="T16" fmla="*/ 52 w 113"/>
                <a:gd name="T17" fmla="*/ 368 h 390"/>
                <a:gd name="T18" fmla="*/ 54 w 113"/>
                <a:gd name="T19" fmla="*/ 342 h 390"/>
                <a:gd name="T20" fmla="*/ 50 w 113"/>
                <a:gd name="T21" fmla="*/ 330 h 390"/>
                <a:gd name="T22" fmla="*/ 113 w 113"/>
                <a:gd name="T23" fmla="*/ 44 h 390"/>
                <a:gd name="T24" fmla="*/ 113 w 113"/>
                <a:gd name="T25" fmla="*/ 4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390">
                  <a:moveTo>
                    <a:pt x="113" y="42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2"/>
                    <a:pt x="59" y="15"/>
                    <a:pt x="36" y="70"/>
                  </a:cubicBezTo>
                  <a:cubicBezTo>
                    <a:pt x="9" y="138"/>
                    <a:pt x="3" y="209"/>
                    <a:pt x="4" y="331"/>
                  </a:cubicBezTo>
                  <a:cubicBezTo>
                    <a:pt x="1" y="351"/>
                    <a:pt x="0" y="376"/>
                    <a:pt x="18" y="384"/>
                  </a:cubicBezTo>
                  <a:cubicBezTo>
                    <a:pt x="31" y="390"/>
                    <a:pt x="46" y="386"/>
                    <a:pt x="40" y="380"/>
                  </a:cubicBezTo>
                  <a:cubicBezTo>
                    <a:pt x="35" y="375"/>
                    <a:pt x="32" y="370"/>
                    <a:pt x="32" y="358"/>
                  </a:cubicBezTo>
                  <a:cubicBezTo>
                    <a:pt x="33" y="347"/>
                    <a:pt x="41" y="349"/>
                    <a:pt x="41" y="349"/>
                  </a:cubicBezTo>
                  <a:cubicBezTo>
                    <a:pt x="45" y="350"/>
                    <a:pt x="42" y="369"/>
                    <a:pt x="52" y="368"/>
                  </a:cubicBezTo>
                  <a:cubicBezTo>
                    <a:pt x="61" y="367"/>
                    <a:pt x="55" y="348"/>
                    <a:pt x="54" y="342"/>
                  </a:cubicBezTo>
                  <a:cubicBezTo>
                    <a:pt x="53" y="336"/>
                    <a:pt x="50" y="330"/>
                    <a:pt x="50" y="330"/>
                  </a:cubicBezTo>
                  <a:cubicBezTo>
                    <a:pt x="46" y="35"/>
                    <a:pt x="106" y="43"/>
                    <a:pt x="113" y="44"/>
                  </a:cubicBezTo>
                  <a:cubicBezTo>
                    <a:pt x="113" y="43"/>
                    <a:pt x="113" y="42"/>
                    <a:pt x="113" y="42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0" name="Freeform 349">
              <a:extLst>
                <a:ext uri="{FF2B5EF4-FFF2-40B4-BE49-F238E27FC236}">
                  <a16:creationId xmlns:a16="http://schemas.microsoft.com/office/drawing/2014/main" id="{00CA7FE8-F38E-481C-A5B9-B78DF1B4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6" y="2506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1" name="Freeform 350">
              <a:extLst>
                <a:ext uri="{FF2B5EF4-FFF2-40B4-BE49-F238E27FC236}">
                  <a16:creationId xmlns:a16="http://schemas.microsoft.com/office/drawing/2014/main" id="{1148BBEC-C4B7-43CA-917F-722721C3B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1" y="250507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2" name="Freeform 351">
              <a:extLst>
                <a:ext uri="{FF2B5EF4-FFF2-40B4-BE49-F238E27FC236}">
                  <a16:creationId xmlns:a16="http://schemas.microsoft.com/office/drawing/2014/main" id="{C27DAE24-C323-4C68-8C23-342CBD592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1" y="2403475"/>
              <a:ext cx="261938" cy="896938"/>
            </a:xfrm>
            <a:custGeom>
              <a:avLst/>
              <a:gdLst>
                <a:gd name="T0" fmla="*/ 110 w 114"/>
                <a:gd name="T1" fmla="*/ 331 h 390"/>
                <a:gd name="T2" fmla="*/ 77 w 114"/>
                <a:gd name="T3" fmla="*/ 70 h 390"/>
                <a:gd name="T4" fmla="*/ 16 w 114"/>
                <a:gd name="T5" fmla="*/ 0 h 390"/>
                <a:gd name="T6" fmla="*/ 0 w 114"/>
                <a:gd name="T7" fmla="*/ 42 h 390"/>
                <a:gd name="T8" fmla="*/ 1 w 114"/>
                <a:gd name="T9" fmla="*/ 44 h 390"/>
                <a:gd name="T10" fmla="*/ 64 w 114"/>
                <a:gd name="T11" fmla="*/ 331 h 390"/>
                <a:gd name="T12" fmla="*/ 59 w 114"/>
                <a:gd name="T13" fmla="*/ 342 h 390"/>
                <a:gd name="T14" fmla="*/ 61 w 114"/>
                <a:gd name="T15" fmla="*/ 368 h 390"/>
                <a:gd name="T16" fmla="*/ 72 w 114"/>
                <a:gd name="T17" fmla="*/ 349 h 390"/>
                <a:gd name="T18" fmla="*/ 81 w 114"/>
                <a:gd name="T19" fmla="*/ 359 h 390"/>
                <a:gd name="T20" fmla="*/ 73 w 114"/>
                <a:gd name="T21" fmla="*/ 380 h 390"/>
                <a:gd name="T22" fmla="*/ 96 w 114"/>
                <a:gd name="T23" fmla="*/ 384 h 390"/>
                <a:gd name="T24" fmla="*/ 110 w 114"/>
                <a:gd name="T25" fmla="*/ 33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390">
                  <a:moveTo>
                    <a:pt x="110" y="331"/>
                  </a:moveTo>
                  <a:cubicBezTo>
                    <a:pt x="110" y="209"/>
                    <a:pt x="105" y="139"/>
                    <a:pt x="77" y="70"/>
                  </a:cubicBezTo>
                  <a:cubicBezTo>
                    <a:pt x="55" y="15"/>
                    <a:pt x="23" y="3"/>
                    <a:pt x="16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7" y="43"/>
                    <a:pt x="67" y="36"/>
                    <a:pt x="64" y="331"/>
                  </a:cubicBezTo>
                  <a:cubicBezTo>
                    <a:pt x="64" y="331"/>
                    <a:pt x="60" y="336"/>
                    <a:pt x="59" y="342"/>
                  </a:cubicBezTo>
                  <a:cubicBezTo>
                    <a:pt x="58" y="348"/>
                    <a:pt x="53" y="367"/>
                    <a:pt x="61" y="368"/>
                  </a:cubicBezTo>
                  <a:cubicBezTo>
                    <a:pt x="71" y="369"/>
                    <a:pt x="69" y="350"/>
                    <a:pt x="72" y="349"/>
                  </a:cubicBezTo>
                  <a:cubicBezTo>
                    <a:pt x="72" y="349"/>
                    <a:pt x="80" y="347"/>
                    <a:pt x="81" y="359"/>
                  </a:cubicBezTo>
                  <a:cubicBezTo>
                    <a:pt x="81" y="370"/>
                    <a:pt x="78" y="375"/>
                    <a:pt x="73" y="380"/>
                  </a:cubicBezTo>
                  <a:cubicBezTo>
                    <a:pt x="68" y="387"/>
                    <a:pt x="83" y="390"/>
                    <a:pt x="96" y="384"/>
                  </a:cubicBezTo>
                  <a:cubicBezTo>
                    <a:pt x="114" y="376"/>
                    <a:pt x="112" y="351"/>
                    <a:pt x="110" y="331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3" name="Freeform 352">
              <a:extLst>
                <a:ext uri="{FF2B5EF4-FFF2-40B4-BE49-F238E27FC236}">
                  <a16:creationId xmlns:a16="http://schemas.microsoft.com/office/drawing/2014/main" id="{E14C8576-5D54-4868-8E6D-E31CA2B6E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6" y="2262188"/>
              <a:ext cx="819150" cy="873125"/>
            </a:xfrm>
            <a:custGeom>
              <a:avLst/>
              <a:gdLst>
                <a:gd name="T0" fmla="*/ 279 w 356"/>
                <a:gd name="T1" fmla="*/ 45 h 379"/>
                <a:gd name="T2" fmla="*/ 223 w 356"/>
                <a:gd name="T3" fmla="*/ 45 h 379"/>
                <a:gd name="T4" fmla="*/ 223 w 356"/>
                <a:gd name="T5" fmla="*/ 0 h 379"/>
                <a:gd name="T6" fmla="*/ 133 w 356"/>
                <a:gd name="T7" fmla="*/ 0 h 379"/>
                <a:gd name="T8" fmla="*/ 133 w 356"/>
                <a:gd name="T9" fmla="*/ 45 h 379"/>
                <a:gd name="T10" fmla="*/ 77 w 356"/>
                <a:gd name="T11" fmla="*/ 45 h 379"/>
                <a:gd name="T12" fmla="*/ 0 w 356"/>
                <a:gd name="T13" fmla="*/ 122 h 379"/>
                <a:gd name="T14" fmla="*/ 41 w 356"/>
                <a:gd name="T15" fmla="*/ 302 h 379"/>
                <a:gd name="T16" fmla="*/ 118 w 356"/>
                <a:gd name="T17" fmla="*/ 379 h 379"/>
                <a:gd name="T18" fmla="*/ 238 w 356"/>
                <a:gd name="T19" fmla="*/ 379 h 379"/>
                <a:gd name="T20" fmla="*/ 315 w 356"/>
                <a:gd name="T21" fmla="*/ 302 h 379"/>
                <a:gd name="T22" fmla="*/ 356 w 356"/>
                <a:gd name="T23" fmla="*/ 122 h 379"/>
                <a:gd name="T24" fmla="*/ 279 w 356"/>
                <a:gd name="T25" fmla="*/ 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79">
                  <a:moveTo>
                    <a:pt x="279" y="45"/>
                  </a:moveTo>
                  <a:cubicBezTo>
                    <a:pt x="223" y="45"/>
                    <a:pt x="223" y="45"/>
                    <a:pt x="223" y="45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35" y="45"/>
                    <a:pt x="0" y="80"/>
                    <a:pt x="0" y="122"/>
                  </a:cubicBezTo>
                  <a:cubicBezTo>
                    <a:pt x="41" y="302"/>
                    <a:pt x="41" y="302"/>
                    <a:pt x="41" y="302"/>
                  </a:cubicBezTo>
                  <a:cubicBezTo>
                    <a:pt x="41" y="344"/>
                    <a:pt x="76" y="379"/>
                    <a:pt x="118" y="379"/>
                  </a:cubicBezTo>
                  <a:cubicBezTo>
                    <a:pt x="238" y="379"/>
                    <a:pt x="238" y="379"/>
                    <a:pt x="238" y="379"/>
                  </a:cubicBezTo>
                  <a:cubicBezTo>
                    <a:pt x="280" y="379"/>
                    <a:pt x="315" y="344"/>
                    <a:pt x="315" y="302"/>
                  </a:cubicBezTo>
                  <a:cubicBezTo>
                    <a:pt x="356" y="122"/>
                    <a:pt x="356" y="122"/>
                    <a:pt x="356" y="122"/>
                  </a:cubicBezTo>
                  <a:cubicBezTo>
                    <a:pt x="356" y="80"/>
                    <a:pt x="321" y="45"/>
                    <a:pt x="279" y="45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4" name="Oval 353">
              <a:extLst>
                <a:ext uri="{FF2B5EF4-FFF2-40B4-BE49-F238E27FC236}">
                  <a16:creationId xmlns:a16="http://schemas.microsoft.com/office/drawing/2014/main" id="{E6F74FAD-643E-4B60-88F7-9D785D9AE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76" y="1827213"/>
              <a:ext cx="180975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5" name="Oval 354">
              <a:extLst>
                <a:ext uri="{FF2B5EF4-FFF2-40B4-BE49-F238E27FC236}">
                  <a16:creationId xmlns:a16="http://schemas.microsoft.com/office/drawing/2014/main" id="{3674463E-10FF-49C3-9D72-B65EA49E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889" y="1863725"/>
              <a:ext cx="104775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6" name="Oval 355">
              <a:extLst>
                <a:ext uri="{FF2B5EF4-FFF2-40B4-BE49-F238E27FC236}">
                  <a16:creationId xmlns:a16="http://schemas.microsoft.com/office/drawing/2014/main" id="{A58AF1D3-7960-4CFF-A9EE-F2125178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914" y="1827213"/>
              <a:ext cx="182563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7" name="Oval 356">
              <a:extLst>
                <a:ext uri="{FF2B5EF4-FFF2-40B4-BE49-F238E27FC236}">
                  <a16:creationId xmlns:a16="http://schemas.microsoft.com/office/drawing/2014/main" id="{22A28032-0B43-47FC-930F-6A4828C9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1" y="1863725"/>
              <a:ext cx="104775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8" name="Freeform 357">
              <a:extLst>
                <a:ext uri="{FF2B5EF4-FFF2-40B4-BE49-F238E27FC236}">
                  <a16:creationId xmlns:a16="http://schemas.microsoft.com/office/drawing/2014/main" id="{6EB642A0-074D-4A53-9A5D-3FEE22ABB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9" y="1443038"/>
              <a:ext cx="874713" cy="858838"/>
            </a:xfrm>
            <a:custGeom>
              <a:avLst/>
              <a:gdLst>
                <a:gd name="T0" fmla="*/ 380 w 380"/>
                <a:gd name="T1" fmla="*/ 220 h 373"/>
                <a:gd name="T2" fmla="*/ 226 w 380"/>
                <a:gd name="T3" fmla="*/ 373 h 373"/>
                <a:gd name="T4" fmla="*/ 154 w 380"/>
                <a:gd name="T5" fmla="*/ 373 h 373"/>
                <a:gd name="T6" fmla="*/ 0 w 380"/>
                <a:gd name="T7" fmla="*/ 220 h 373"/>
                <a:gd name="T8" fmla="*/ 0 w 380"/>
                <a:gd name="T9" fmla="*/ 154 h 373"/>
                <a:gd name="T10" fmla="*/ 154 w 380"/>
                <a:gd name="T11" fmla="*/ 0 h 373"/>
                <a:gd name="T12" fmla="*/ 226 w 380"/>
                <a:gd name="T13" fmla="*/ 0 h 373"/>
                <a:gd name="T14" fmla="*/ 380 w 380"/>
                <a:gd name="T15" fmla="*/ 154 h 373"/>
                <a:gd name="T16" fmla="*/ 380 w 380"/>
                <a:gd name="T17" fmla="*/ 2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73">
                  <a:moveTo>
                    <a:pt x="380" y="220"/>
                  </a:moveTo>
                  <a:cubicBezTo>
                    <a:pt x="380" y="304"/>
                    <a:pt x="311" y="373"/>
                    <a:pt x="226" y="373"/>
                  </a:cubicBezTo>
                  <a:cubicBezTo>
                    <a:pt x="154" y="373"/>
                    <a:pt x="154" y="373"/>
                    <a:pt x="154" y="373"/>
                  </a:cubicBezTo>
                  <a:cubicBezTo>
                    <a:pt x="69" y="373"/>
                    <a:pt x="0" y="304"/>
                    <a:pt x="0" y="22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1" y="0"/>
                    <a:pt x="380" y="69"/>
                    <a:pt x="380" y="154"/>
                  </a:cubicBezTo>
                  <a:lnTo>
                    <a:pt x="380" y="22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9" name="Oval 358">
              <a:extLst>
                <a:ext uri="{FF2B5EF4-FFF2-40B4-BE49-F238E27FC236}">
                  <a16:creationId xmlns:a16="http://schemas.microsoft.com/office/drawing/2014/main" id="{249BFB07-7EA7-40C6-854D-14E21DAA5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214" y="1985963"/>
              <a:ext cx="96838" cy="61913"/>
            </a:xfrm>
            <a:prstGeom prst="ellipse">
              <a:avLst/>
            </a:prstGeom>
            <a:solidFill>
              <a:srgbClr val="F9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0" name="Freeform 359">
              <a:extLst>
                <a:ext uri="{FF2B5EF4-FFF2-40B4-BE49-F238E27FC236}">
                  <a16:creationId xmlns:a16="http://schemas.microsoft.com/office/drawing/2014/main" id="{97FC0431-F5B9-4807-B5C6-53FA972B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073275"/>
              <a:ext cx="271463" cy="138113"/>
            </a:xfrm>
            <a:custGeom>
              <a:avLst/>
              <a:gdLst>
                <a:gd name="T0" fmla="*/ 59 w 118"/>
                <a:gd name="T1" fmla="*/ 0 h 60"/>
                <a:gd name="T2" fmla="*/ 0 w 118"/>
                <a:gd name="T3" fmla="*/ 0 h 60"/>
                <a:gd name="T4" fmla="*/ 59 w 118"/>
                <a:gd name="T5" fmla="*/ 60 h 60"/>
                <a:gd name="T6" fmla="*/ 118 w 118"/>
                <a:gd name="T7" fmla="*/ 0 h 60"/>
                <a:gd name="T8" fmla="*/ 59 w 11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0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60"/>
                    <a:pt x="59" y="60"/>
                  </a:cubicBezTo>
                  <a:cubicBezTo>
                    <a:pt x="113" y="60"/>
                    <a:pt x="118" y="0"/>
                    <a:pt x="118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EA9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1" name="Freeform 360">
              <a:extLst>
                <a:ext uri="{FF2B5EF4-FFF2-40B4-BE49-F238E27FC236}">
                  <a16:creationId xmlns:a16="http://schemas.microsoft.com/office/drawing/2014/main" id="{E331D980-E828-4481-BC6E-BE8DD1F2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073275"/>
              <a:ext cx="271463" cy="53975"/>
            </a:xfrm>
            <a:custGeom>
              <a:avLst/>
              <a:gdLst>
                <a:gd name="T0" fmla="*/ 0 w 118"/>
                <a:gd name="T1" fmla="*/ 0 h 23"/>
                <a:gd name="T2" fmla="*/ 6 w 118"/>
                <a:gd name="T3" fmla="*/ 23 h 23"/>
                <a:gd name="T4" fmla="*/ 112 w 118"/>
                <a:gd name="T5" fmla="*/ 23 h 23"/>
                <a:gd name="T6" fmla="*/ 118 w 118"/>
                <a:gd name="T7" fmla="*/ 0 h 23"/>
                <a:gd name="T8" fmla="*/ 59 w 118"/>
                <a:gd name="T9" fmla="*/ 0 h 23"/>
                <a:gd name="T10" fmla="*/ 0 w 118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3">
                  <a:moveTo>
                    <a:pt x="0" y="0"/>
                  </a:moveTo>
                  <a:cubicBezTo>
                    <a:pt x="0" y="0"/>
                    <a:pt x="0" y="11"/>
                    <a:pt x="6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7" y="11"/>
                    <a:pt x="118" y="0"/>
                    <a:pt x="118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2" name="Oval 361">
              <a:extLst>
                <a:ext uri="{FF2B5EF4-FFF2-40B4-BE49-F238E27FC236}">
                  <a16:creationId xmlns:a16="http://schemas.microsoft.com/office/drawing/2014/main" id="{899ADC85-1E0D-4BC3-8F8E-BE0F0556B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1841500"/>
              <a:ext cx="103188" cy="101600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3" name="Oval 362">
              <a:extLst>
                <a:ext uri="{FF2B5EF4-FFF2-40B4-BE49-F238E27FC236}">
                  <a16:creationId xmlns:a16="http://schemas.microsoft.com/office/drawing/2014/main" id="{6271434C-4446-45FF-A47B-A05413629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2914" y="1852613"/>
              <a:ext cx="33338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4" name="Oval 363">
              <a:extLst>
                <a:ext uri="{FF2B5EF4-FFF2-40B4-BE49-F238E27FC236}">
                  <a16:creationId xmlns:a16="http://schemas.microsoft.com/office/drawing/2014/main" id="{E9F3D173-1138-4794-90BB-0909860BE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789" y="1841500"/>
              <a:ext cx="103188" cy="101600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5" name="Oval 364">
              <a:extLst>
                <a:ext uri="{FF2B5EF4-FFF2-40B4-BE49-F238E27FC236}">
                  <a16:creationId xmlns:a16="http://schemas.microsoft.com/office/drawing/2014/main" id="{9DF5591F-A9FB-4770-919D-0E3F65B2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6" y="1852613"/>
              <a:ext cx="33338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6" name="Freeform 365">
              <a:extLst>
                <a:ext uri="{FF2B5EF4-FFF2-40B4-BE49-F238E27FC236}">
                  <a16:creationId xmlns:a16="http://schemas.microsoft.com/office/drawing/2014/main" id="{A7BEE3FA-ECAF-40DD-8270-879E87C34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2676" y="1712913"/>
              <a:ext cx="827088" cy="360363"/>
            </a:xfrm>
            <a:custGeom>
              <a:avLst/>
              <a:gdLst>
                <a:gd name="T0" fmla="*/ 280 w 359"/>
                <a:gd name="T1" fmla="*/ 0 h 157"/>
                <a:gd name="T2" fmla="*/ 202 w 359"/>
                <a:gd name="T3" fmla="*/ 68 h 157"/>
                <a:gd name="T4" fmla="*/ 157 w 359"/>
                <a:gd name="T5" fmla="*/ 68 h 157"/>
                <a:gd name="T6" fmla="*/ 79 w 359"/>
                <a:gd name="T7" fmla="*/ 0 h 157"/>
                <a:gd name="T8" fmla="*/ 0 w 359"/>
                <a:gd name="T9" fmla="*/ 78 h 157"/>
                <a:gd name="T10" fmla="*/ 79 w 359"/>
                <a:gd name="T11" fmla="*/ 157 h 157"/>
                <a:gd name="T12" fmla="*/ 157 w 359"/>
                <a:gd name="T13" fmla="*/ 81 h 157"/>
                <a:gd name="T14" fmla="*/ 201 w 359"/>
                <a:gd name="T15" fmla="*/ 81 h 157"/>
                <a:gd name="T16" fmla="*/ 280 w 359"/>
                <a:gd name="T17" fmla="*/ 157 h 157"/>
                <a:gd name="T18" fmla="*/ 359 w 359"/>
                <a:gd name="T19" fmla="*/ 78 h 157"/>
                <a:gd name="T20" fmla="*/ 280 w 359"/>
                <a:gd name="T21" fmla="*/ 0 h 157"/>
                <a:gd name="T22" fmla="*/ 79 w 359"/>
                <a:gd name="T23" fmla="*/ 146 h 157"/>
                <a:gd name="T24" fmla="*/ 11 w 359"/>
                <a:gd name="T25" fmla="*/ 78 h 157"/>
                <a:gd name="T26" fmla="*/ 79 w 359"/>
                <a:gd name="T27" fmla="*/ 11 h 157"/>
                <a:gd name="T28" fmla="*/ 146 w 359"/>
                <a:gd name="T29" fmla="*/ 78 h 157"/>
                <a:gd name="T30" fmla="*/ 79 w 359"/>
                <a:gd name="T31" fmla="*/ 146 h 157"/>
                <a:gd name="T32" fmla="*/ 280 w 359"/>
                <a:gd name="T33" fmla="*/ 146 h 157"/>
                <a:gd name="T34" fmla="*/ 212 w 359"/>
                <a:gd name="T35" fmla="*/ 78 h 157"/>
                <a:gd name="T36" fmla="*/ 280 w 359"/>
                <a:gd name="T37" fmla="*/ 11 h 157"/>
                <a:gd name="T38" fmla="*/ 347 w 359"/>
                <a:gd name="T39" fmla="*/ 78 h 157"/>
                <a:gd name="T40" fmla="*/ 280 w 359"/>
                <a:gd name="T41" fmla="*/ 1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9" h="157">
                  <a:moveTo>
                    <a:pt x="280" y="0"/>
                  </a:moveTo>
                  <a:cubicBezTo>
                    <a:pt x="240" y="0"/>
                    <a:pt x="207" y="29"/>
                    <a:pt x="202" y="68"/>
                  </a:cubicBezTo>
                  <a:cubicBezTo>
                    <a:pt x="184" y="59"/>
                    <a:pt x="168" y="62"/>
                    <a:pt x="157" y="68"/>
                  </a:cubicBezTo>
                  <a:cubicBezTo>
                    <a:pt x="152" y="29"/>
                    <a:pt x="119" y="0"/>
                    <a:pt x="79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2"/>
                    <a:pt x="35" y="157"/>
                    <a:pt x="79" y="157"/>
                  </a:cubicBezTo>
                  <a:cubicBezTo>
                    <a:pt x="121" y="157"/>
                    <a:pt x="156" y="123"/>
                    <a:pt x="157" y="81"/>
                  </a:cubicBezTo>
                  <a:cubicBezTo>
                    <a:pt x="163" y="78"/>
                    <a:pt x="181" y="68"/>
                    <a:pt x="201" y="81"/>
                  </a:cubicBezTo>
                  <a:cubicBezTo>
                    <a:pt x="203" y="123"/>
                    <a:pt x="237" y="157"/>
                    <a:pt x="280" y="157"/>
                  </a:cubicBezTo>
                  <a:cubicBezTo>
                    <a:pt x="323" y="157"/>
                    <a:pt x="359" y="122"/>
                    <a:pt x="359" y="78"/>
                  </a:cubicBezTo>
                  <a:cubicBezTo>
                    <a:pt x="359" y="35"/>
                    <a:pt x="323" y="0"/>
                    <a:pt x="280" y="0"/>
                  </a:cubicBezTo>
                  <a:close/>
                  <a:moveTo>
                    <a:pt x="79" y="146"/>
                  </a:moveTo>
                  <a:cubicBezTo>
                    <a:pt x="41" y="146"/>
                    <a:pt x="11" y="116"/>
                    <a:pt x="11" y="78"/>
                  </a:cubicBezTo>
                  <a:cubicBezTo>
                    <a:pt x="11" y="41"/>
                    <a:pt x="41" y="11"/>
                    <a:pt x="79" y="11"/>
                  </a:cubicBezTo>
                  <a:cubicBezTo>
                    <a:pt x="116" y="11"/>
                    <a:pt x="146" y="41"/>
                    <a:pt x="146" y="78"/>
                  </a:cubicBezTo>
                  <a:cubicBezTo>
                    <a:pt x="146" y="116"/>
                    <a:pt x="116" y="146"/>
                    <a:pt x="79" y="146"/>
                  </a:cubicBezTo>
                  <a:close/>
                  <a:moveTo>
                    <a:pt x="280" y="146"/>
                  </a:moveTo>
                  <a:cubicBezTo>
                    <a:pt x="243" y="146"/>
                    <a:pt x="212" y="116"/>
                    <a:pt x="212" y="78"/>
                  </a:cubicBezTo>
                  <a:cubicBezTo>
                    <a:pt x="212" y="41"/>
                    <a:pt x="243" y="11"/>
                    <a:pt x="280" y="11"/>
                  </a:cubicBezTo>
                  <a:cubicBezTo>
                    <a:pt x="317" y="11"/>
                    <a:pt x="347" y="41"/>
                    <a:pt x="347" y="78"/>
                  </a:cubicBezTo>
                  <a:cubicBezTo>
                    <a:pt x="347" y="116"/>
                    <a:pt x="317" y="146"/>
                    <a:pt x="280" y="146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7" name="Freeform 366">
              <a:extLst>
                <a:ext uri="{FF2B5EF4-FFF2-40B4-BE49-F238E27FC236}">
                  <a16:creationId xmlns:a16="http://schemas.microsoft.com/office/drawing/2014/main" id="{0D3D2ACD-FE52-4E57-AE80-F081C762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1" y="1274763"/>
              <a:ext cx="1027113" cy="617538"/>
            </a:xfrm>
            <a:custGeom>
              <a:avLst/>
              <a:gdLst>
                <a:gd name="T0" fmla="*/ 0 w 446"/>
                <a:gd name="T1" fmla="*/ 221 h 268"/>
                <a:gd name="T2" fmla="*/ 10 w 446"/>
                <a:gd name="T3" fmla="*/ 126 h 268"/>
                <a:gd name="T4" fmla="*/ 201 w 446"/>
                <a:gd name="T5" fmla="*/ 8 h 268"/>
                <a:gd name="T6" fmla="*/ 250 w 446"/>
                <a:gd name="T7" fmla="*/ 17 h 268"/>
                <a:gd name="T8" fmla="*/ 238 w 446"/>
                <a:gd name="T9" fmla="*/ 4 h 268"/>
                <a:gd name="T10" fmla="*/ 241 w 446"/>
                <a:gd name="T11" fmla="*/ 0 h 268"/>
                <a:gd name="T12" fmla="*/ 255 w 446"/>
                <a:gd name="T13" fmla="*/ 12 h 268"/>
                <a:gd name="T14" fmla="*/ 271 w 446"/>
                <a:gd name="T15" fmla="*/ 3 h 268"/>
                <a:gd name="T16" fmla="*/ 273 w 446"/>
                <a:gd name="T17" fmla="*/ 7 h 268"/>
                <a:gd name="T18" fmla="*/ 261 w 446"/>
                <a:gd name="T19" fmla="*/ 14 h 268"/>
                <a:gd name="T20" fmla="*/ 445 w 446"/>
                <a:gd name="T21" fmla="*/ 182 h 268"/>
                <a:gd name="T22" fmla="*/ 439 w 446"/>
                <a:gd name="T23" fmla="*/ 254 h 268"/>
                <a:gd name="T24" fmla="*/ 419 w 446"/>
                <a:gd name="T25" fmla="*/ 252 h 268"/>
                <a:gd name="T26" fmla="*/ 386 w 446"/>
                <a:gd name="T27" fmla="*/ 268 h 268"/>
                <a:gd name="T28" fmla="*/ 314 w 446"/>
                <a:gd name="T29" fmla="*/ 193 h 268"/>
                <a:gd name="T30" fmla="*/ 251 w 446"/>
                <a:gd name="T31" fmla="*/ 122 h 268"/>
                <a:gd name="T32" fmla="*/ 59 w 446"/>
                <a:gd name="T33" fmla="*/ 226 h 268"/>
                <a:gd name="T34" fmla="*/ 50 w 446"/>
                <a:gd name="T35" fmla="*/ 266 h 268"/>
                <a:gd name="T36" fmla="*/ 33 w 446"/>
                <a:gd name="T37" fmla="*/ 254 h 268"/>
                <a:gd name="T38" fmla="*/ 0 w 446"/>
                <a:gd name="T39" fmla="*/ 253 h 268"/>
                <a:gd name="T40" fmla="*/ 0 w 446"/>
                <a:gd name="T41" fmla="*/ 22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" h="268">
                  <a:moveTo>
                    <a:pt x="0" y="221"/>
                  </a:moveTo>
                  <a:cubicBezTo>
                    <a:pt x="0" y="208"/>
                    <a:pt x="3" y="158"/>
                    <a:pt x="10" y="126"/>
                  </a:cubicBezTo>
                  <a:cubicBezTo>
                    <a:pt x="29" y="47"/>
                    <a:pt x="140" y="8"/>
                    <a:pt x="201" y="8"/>
                  </a:cubicBezTo>
                  <a:cubicBezTo>
                    <a:pt x="228" y="8"/>
                    <a:pt x="243" y="12"/>
                    <a:pt x="250" y="17"/>
                  </a:cubicBezTo>
                  <a:cubicBezTo>
                    <a:pt x="248" y="12"/>
                    <a:pt x="244" y="6"/>
                    <a:pt x="238" y="4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8" y="2"/>
                    <a:pt x="252" y="7"/>
                    <a:pt x="255" y="12"/>
                  </a:cubicBezTo>
                  <a:cubicBezTo>
                    <a:pt x="258" y="8"/>
                    <a:pt x="262" y="5"/>
                    <a:pt x="271" y="3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7" y="9"/>
                    <a:pt x="263" y="12"/>
                    <a:pt x="261" y="14"/>
                  </a:cubicBezTo>
                  <a:cubicBezTo>
                    <a:pt x="277" y="6"/>
                    <a:pt x="446" y="35"/>
                    <a:pt x="445" y="182"/>
                  </a:cubicBezTo>
                  <a:cubicBezTo>
                    <a:pt x="445" y="209"/>
                    <a:pt x="439" y="254"/>
                    <a:pt x="439" y="254"/>
                  </a:cubicBezTo>
                  <a:cubicBezTo>
                    <a:pt x="439" y="254"/>
                    <a:pt x="436" y="252"/>
                    <a:pt x="419" y="252"/>
                  </a:cubicBezTo>
                  <a:cubicBezTo>
                    <a:pt x="402" y="252"/>
                    <a:pt x="386" y="268"/>
                    <a:pt x="386" y="268"/>
                  </a:cubicBezTo>
                  <a:cubicBezTo>
                    <a:pt x="382" y="246"/>
                    <a:pt x="362" y="214"/>
                    <a:pt x="314" y="193"/>
                  </a:cubicBezTo>
                  <a:cubicBezTo>
                    <a:pt x="275" y="175"/>
                    <a:pt x="251" y="122"/>
                    <a:pt x="251" y="122"/>
                  </a:cubicBezTo>
                  <a:cubicBezTo>
                    <a:pt x="179" y="213"/>
                    <a:pt x="65" y="213"/>
                    <a:pt x="59" y="226"/>
                  </a:cubicBezTo>
                  <a:cubicBezTo>
                    <a:pt x="53" y="239"/>
                    <a:pt x="50" y="266"/>
                    <a:pt x="50" y="266"/>
                  </a:cubicBezTo>
                  <a:cubicBezTo>
                    <a:pt x="50" y="266"/>
                    <a:pt x="36" y="262"/>
                    <a:pt x="33" y="254"/>
                  </a:cubicBezTo>
                  <a:cubicBezTo>
                    <a:pt x="29" y="247"/>
                    <a:pt x="0" y="253"/>
                    <a:pt x="0" y="253"/>
                  </a:cubicBezTo>
                  <a:cubicBezTo>
                    <a:pt x="0" y="253"/>
                    <a:pt x="1" y="235"/>
                    <a:pt x="0" y="221"/>
                  </a:cubicBezTo>
                  <a:close/>
                </a:path>
              </a:pathLst>
            </a:custGeom>
            <a:solidFill>
              <a:srgbClr val="925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8" name="Freeform 367">
              <a:extLst>
                <a:ext uri="{FF2B5EF4-FFF2-40B4-BE49-F238E27FC236}">
                  <a16:creationId xmlns:a16="http://schemas.microsoft.com/office/drawing/2014/main" id="{8F95D152-FCDF-4B47-88A6-E928A0B8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1" y="3135313"/>
              <a:ext cx="688975" cy="214313"/>
            </a:xfrm>
            <a:custGeom>
              <a:avLst/>
              <a:gdLst>
                <a:gd name="T0" fmla="*/ 216 w 434"/>
                <a:gd name="T1" fmla="*/ 0 h 135"/>
                <a:gd name="T2" fmla="*/ 0 w 434"/>
                <a:gd name="T3" fmla="*/ 0 h 135"/>
                <a:gd name="T4" fmla="*/ 0 w 434"/>
                <a:gd name="T5" fmla="*/ 135 h 135"/>
                <a:gd name="T6" fmla="*/ 186 w 434"/>
                <a:gd name="T7" fmla="*/ 135 h 135"/>
                <a:gd name="T8" fmla="*/ 186 w 434"/>
                <a:gd name="T9" fmla="*/ 49 h 135"/>
                <a:gd name="T10" fmla="*/ 216 w 434"/>
                <a:gd name="T11" fmla="*/ 49 h 135"/>
                <a:gd name="T12" fmla="*/ 248 w 434"/>
                <a:gd name="T13" fmla="*/ 49 h 135"/>
                <a:gd name="T14" fmla="*/ 248 w 434"/>
                <a:gd name="T15" fmla="*/ 135 h 135"/>
                <a:gd name="T16" fmla="*/ 434 w 434"/>
                <a:gd name="T17" fmla="*/ 135 h 135"/>
                <a:gd name="T18" fmla="*/ 434 w 434"/>
                <a:gd name="T19" fmla="*/ 0 h 135"/>
                <a:gd name="T20" fmla="*/ 216 w 434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4" h="135">
                  <a:moveTo>
                    <a:pt x="216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86" y="135"/>
                  </a:lnTo>
                  <a:lnTo>
                    <a:pt x="186" y="49"/>
                  </a:lnTo>
                  <a:lnTo>
                    <a:pt x="216" y="49"/>
                  </a:lnTo>
                  <a:lnTo>
                    <a:pt x="248" y="49"/>
                  </a:lnTo>
                  <a:lnTo>
                    <a:pt x="248" y="135"/>
                  </a:lnTo>
                  <a:lnTo>
                    <a:pt x="434" y="135"/>
                  </a:lnTo>
                  <a:lnTo>
                    <a:pt x="43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355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9" name="Rectangle 368">
              <a:extLst>
                <a:ext uri="{FF2B5EF4-FFF2-40B4-BE49-F238E27FC236}">
                  <a16:creationId xmlns:a16="http://schemas.microsoft.com/office/drawing/2014/main" id="{09561032-6164-4F52-B6EF-C96A2FE70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426" y="3305175"/>
              <a:ext cx="346075" cy="90488"/>
            </a:xfrm>
            <a:prstGeom prst="rect">
              <a:avLst/>
            </a:prstGeom>
            <a:solidFill>
              <a:srgbClr val="4A7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0" name="Freeform 369">
              <a:extLst>
                <a:ext uri="{FF2B5EF4-FFF2-40B4-BE49-F238E27FC236}">
                  <a16:creationId xmlns:a16="http://schemas.microsoft.com/office/drawing/2014/main" id="{C35A5AF3-FDC6-4951-9BFD-F430FC98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1" y="3135313"/>
              <a:ext cx="82550" cy="82550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0 h 36"/>
                <a:gd name="T4" fmla="*/ 36 w 36"/>
                <a:gd name="T5" fmla="*/ 0 h 36"/>
                <a:gd name="T6" fmla="*/ 0 w 36"/>
                <a:gd name="T7" fmla="*/ 0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20" y="36"/>
                    <a:pt x="36" y="2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203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1" name="Freeform 370">
              <a:extLst>
                <a:ext uri="{FF2B5EF4-FFF2-40B4-BE49-F238E27FC236}">
                  <a16:creationId xmlns:a16="http://schemas.microsoft.com/office/drawing/2014/main" id="{59CFBDB5-2D64-4057-B3C6-7A2ACF26D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9" y="3135313"/>
              <a:ext cx="84138" cy="82550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w 36"/>
                <a:gd name="T5" fmla="*/ 0 h 36"/>
                <a:gd name="T6" fmla="*/ 36 w 36"/>
                <a:gd name="T7" fmla="*/ 0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17" y="36"/>
                    <a:pt x="0" y="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36"/>
                  </a:lnTo>
                  <a:close/>
                </a:path>
              </a:pathLst>
            </a:custGeom>
            <a:solidFill>
              <a:srgbClr val="203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2" name="Rectangle 371">
              <a:extLst>
                <a:ext uri="{FF2B5EF4-FFF2-40B4-BE49-F238E27FC236}">
                  <a16:creationId xmlns:a16="http://schemas.microsoft.com/office/drawing/2014/main" id="{C76BDCB7-DA57-4975-AB0E-1E5F61B7E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1" y="3305175"/>
              <a:ext cx="346075" cy="90488"/>
            </a:xfrm>
            <a:prstGeom prst="rect">
              <a:avLst/>
            </a:prstGeom>
            <a:solidFill>
              <a:srgbClr val="4A7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3" name="Freeform 372">
              <a:extLst>
                <a:ext uri="{FF2B5EF4-FFF2-40B4-BE49-F238E27FC236}">
                  <a16:creationId xmlns:a16="http://schemas.microsoft.com/office/drawing/2014/main" id="{B52F76CB-DFE8-46F6-89EB-1093954F3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1" y="2352675"/>
              <a:ext cx="1058863" cy="782638"/>
            </a:xfrm>
            <a:custGeom>
              <a:avLst/>
              <a:gdLst>
                <a:gd name="T0" fmla="*/ 460 w 460"/>
                <a:gd name="T1" fmla="*/ 117 h 340"/>
                <a:gd name="T2" fmla="*/ 361 w 460"/>
                <a:gd name="T3" fmla="*/ 6 h 340"/>
                <a:gd name="T4" fmla="*/ 275 w 460"/>
                <a:gd name="T5" fmla="*/ 6 h 340"/>
                <a:gd name="T6" fmla="*/ 230 w 460"/>
                <a:gd name="T7" fmla="*/ 52 h 340"/>
                <a:gd name="T8" fmla="*/ 185 w 460"/>
                <a:gd name="T9" fmla="*/ 6 h 340"/>
                <a:gd name="T10" fmla="*/ 98 w 460"/>
                <a:gd name="T11" fmla="*/ 6 h 340"/>
                <a:gd name="T12" fmla="*/ 0 w 460"/>
                <a:gd name="T13" fmla="*/ 117 h 340"/>
                <a:gd name="T14" fmla="*/ 50 w 460"/>
                <a:gd name="T15" fmla="*/ 143 h 340"/>
                <a:gd name="T16" fmla="*/ 59 w 460"/>
                <a:gd name="T17" fmla="*/ 131 h 340"/>
                <a:gd name="T18" fmla="*/ 50 w 460"/>
                <a:gd name="T19" fmla="*/ 340 h 340"/>
                <a:gd name="T20" fmla="*/ 228 w 460"/>
                <a:gd name="T21" fmla="*/ 340 h 340"/>
                <a:gd name="T22" fmla="*/ 231 w 460"/>
                <a:gd name="T23" fmla="*/ 340 h 340"/>
                <a:gd name="T24" fmla="*/ 409 w 460"/>
                <a:gd name="T25" fmla="*/ 340 h 340"/>
                <a:gd name="T26" fmla="*/ 400 w 460"/>
                <a:gd name="T27" fmla="*/ 131 h 340"/>
                <a:gd name="T28" fmla="*/ 409 w 460"/>
                <a:gd name="T29" fmla="*/ 143 h 340"/>
                <a:gd name="T30" fmla="*/ 460 w 460"/>
                <a:gd name="T31" fmla="*/ 11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0" h="340">
                  <a:moveTo>
                    <a:pt x="460" y="117"/>
                  </a:moveTo>
                  <a:cubicBezTo>
                    <a:pt x="441" y="45"/>
                    <a:pt x="394" y="13"/>
                    <a:pt x="361" y="6"/>
                  </a:cubicBezTo>
                  <a:cubicBezTo>
                    <a:pt x="329" y="0"/>
                    <a:pt x="275" y="6"/>
                    <a:pt x="275" y="6"/>
                  </a:cubicBezTo>
                  <a:cubicBezTo>
                    <a:pt x="275" y="48"/>
                    <a:pt x="236" y="52"/>
                    <a:pt x="230" y="52"/>
                  </a:cubicBezTo>
                  <a:cubicBezTo>
                    <a:pt x="224" y="52"/>
                    <a:pt x="185" y="48"/>
                    <a:pt x="185" y="6"/>
                  </a:cubicBezTo>
                  <a:cubicBezTo>
                    <a:pt x="185" y="6"/>
                    <a:pt x="131" y="0"/>
                    <a:pt x="98" y="6"/>
                  </a:cubicBezTo>
                  <a:cubicBezTo>
                    <a:pt x="66" y="13"/>
                    <a:pt x="18" y="45"/>
                    <a:pt x="0" y="11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0" y="340"/>
                    <a:pt x="50" y="340"/>
                    <a:pt x="5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31" y="340"/>
                    <a:pt x="231" y="340"/>
                    <a:pt x="231" y="340"/>
                  </a:cubicBezTo>
                  <a:cubicBezTo>
                    <a:pt x="409" y="340"/>
                    <a:pt x="409" y="340"/>
                    <a:pt x="409" y="340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9" y="143"/>
                    <a:pt x="409" y="143"/>
                    <a:pt x="409" y="143"/>
                  </a:cubicBezTo>
                  <a:lnTo>
                    <a:pt x="460" y="117"/>
                  </a:lnTo>
                  <a:close/>
                </a:path>
              </a:pathLst>
            </a:custGeom>
            <a:solidFill>
              <a:srgbClr val="80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4" name="Freeform 373">
              <a:extLst>
                <a:ext uri="{FF2B5EF4-FFF2-40B4-BE49-F238E27FC236}">
                  <a16:creationId xmlns:a16="http://schemas.microsoft.com/office/drawing/2014/main" id="{8543FDF7-C397-4F2F-969D-69A896653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6" y="2362200"/>
              <a:ext cx="341313" cy="171450"/>
            </a:xfrm>
            <a:custGeom>
              <a:avLst/>
              <a:gdLst>
                <a:gd name="T0" fmla="*/ 144 w 148"/>
                <a:gd name="T1" fmla="*/ 0 h 75"/>
                <a:gd name="T2" fmla="*/ 144 w 148"/>
                <a:gd name="T3" fmla="*/ 0 h 75"/>
                <a:gd name="T4" fmla="*/ 119 w 148"/>
                <a:gd name="T5" fmla="*/ 2 h 75"/>
                <a:gd name="T6" fmla="*/ 74 w 148"/>
                <a:gd name="T7" fmla="*/ 48 h 75"/>
                <a:gd name="T8" fmla="*/ 29 w 148"/>
                <a:gd name="T9" fmla="*/ 2 h 75"/>
                <a:gd name="T10" fmla="*/ 4 w 148"/>
                <a:gd name="T11" fmla="*/ 0 h 75"/>
                <a:gd name="T12" fmla="*/ 74 w 148"/>
                <a:gd name="T13" fmla="*/ 75 h 75"/>
                <a:gd name="T14" fmla="*/ 144 w 148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5"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29" y="1"/>
                    <a:pt x="119" y="2"/>
                    <a:pt x="119" y="2"/>
                  </a:cubicBezTo>
                  <a:cubicBezTo>
                    <a:pt x="119" y="44"/>
                    <a:pt x="80" y="48"/>
                    <a:pt x="74" y="48"/>
                  </a:cubicBezTo>
                  <a:cubicBezTo>
                    <a:pt x="68" y="48"/>
                    <a:pt x="29" y="44"/>
                    <a:pt x="29" y="2"/>
                  </a:cubicBezTo>
                  <a:cubicBezTo>
                    <a:pt x="29" y="2"/>
                    <a:pt x="18" y="1"/>
                    <a:pt x="4" y="0"/>
                  </a:cubicBezTo>
                  <a:cubicBezTo>
                    <a:pt x="4" y="0"/>
                    <a:pt x="0" y="75"/>
                    <a:pt x="74" y="75"/>
                  </a:cubicBezTo>
                  <a:cubicBezTo>
                    <a:pt x="148" y="75"/>
                    <a:pt x="144" y="0"/>
                    <a:pt x="144" y="0"/>
                  </a:cubicBezTo>
                  <a:close/>
                </a:path>
              </a:pathLst>
            </a:custGeom>
            <a:solidFill>
              <a:srgbClr val="557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5" name="Rectangle 374">
              <a:extLst>
                <a:ext uri="{FF2B5EF4-FFF2-40B4-BE49-F238E27FC236}">
                  <a16:creationId xmlns:a16="http://schemas.microsoft.com/office/drawing/2014/main" id="{003692D5-688A-44B5-9567-E0E9BAA79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376" y="2679700"/>
              <a:ext cx="185738" cy="184150"/>
            </a:xfrm>
            <a:prstGeom prst="rect">
              <a:avLst/>
            </a:prstGeom>
            <a:solidFill>
              <a:srgbClr val="64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" name="Rectangle 375">
              <a:extLst>
                <a:ext uri="{FF2B5EF4-FFF2-40B4-BE49-F238E27FC236}">
                  <a16:creationId xmlns:a16="http://schemas.microsoft.com/office/drawing/2014/main" id="{5D5D1CD8-FB23-4710-A7C8-F8390510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089" y="2671763"/>
              <a:ext cx="215900" cy="79375"/>
            </a:xfrm>
            <a:prstGeom prst="rect">
              <a:avLst/>
            </a:prstGeom>
            <a:solidFill>
              <a:srgbClr val="557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06" name="组合 3305">
            <a:extLst>
              <a:ext uri="{FF2B5EF4-FFF2-40B4-BE49-F238E27FC236}">
                <a16:creationId xmlns:a16="http://schemas.microsoft.com/office/drawing/2014/main" id="{34AC58E2-BC0E-42FD-9303-AFEC8E413093}"/>
              </a:ext>
            </a:extLst>
          </p:cNvPr>
          <p:cNvGrpSpPr/>
          <p:nvPr/>
        </p:nvGrpSpPr>
        <p:grpSpPr>
          <a:xfrm>
            <a:off x="9002714" y="1239838"/>
            <a:ext cx="1152525" cy="2525713"/>
            <a:chOff x="9002714" y="1239838"/>
            <a:chExt cx="1152525" cy="2525713"/>
          </a:xfrm>
        </p:grpSpPr>
        <p:sp>
          <p:nvSpPr>
            <p:cNvPr id="3177" name="Freeform 376">
              <a:extLst>
                <a:ext uri="{FF2B5EF4-FFF2-40B4-BE49-F238E27FC236}">
                  <a16:creationId xmlns:a16="http://schemas.microsoft.com/office/drawing/2014/main" id="{B3398D01-4C48-43B9-BE1D-695A3D5E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3111500"/>
              <a:ext cx="231775" cy="654050"/>
            </a:xfrm>
            <a:custGeom>
              <a:avLst/>
              <a:gdLst>
                <a:gd name="T0" fmla="*/ 94 w 146"/>
                <a:gd name="T1" fmla="*/ 0 h 412"/>
                <a:gd name="T2" fmla="*/ 0 w 146"/>
                <a:gd name="T3" fmla="*/ 0 h 412"/>
                <a:gd name="T4" fmla="*/ 0 w 146"/>
                <a:gd name="T5" fmla="*/ 412 h 412"/>
                <a:gd name="T6" fmla="*/ 74 w 146"/>
                <a:gd name="T7" fmla="*/ 412 h 412"/>
                <a:gd name="T8" fmla="*/ 94 w 146"/>
                <a:gd name="T9" fmla="*/ 412 h 412"/>
                <a:gd name="T10" fmla="*/ 146 w 146"/>
                <a:gd name="T11" fmla="*/ 412 h 412"/>
                <a:gd name="T12" fmla="*/ 146 w 146"/>
                <a:gd name="T13" fmla="*/ 340 h 412"/>
                <a:gd name="T14" fmla="*/ 94 w 146"/>
                <a:gd name="T15" fmla="*/ 340 h 412"/>
                <a:gd name="T16" fmla="*/ 94 w 146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12">
                  <a:moveTo>
                    <a:pt x="94" y="0"/>
                  </a:moveTo>
                  <a:lnTo>
                    <a:pt x="0" y="0"/>
                  </a:lnTo>
                  <a:lnTo>
                    <a:pt x="0" y="412"/>
                  </a:lnTo>
                  <a:lnTo>
                    <a:pt x="74" y="412"/>
                  </a:lnTo>
                  <a:lnTo>
                    <a:pt x="94" y="412"/>
                  </a:lnTo>
                  <a:lnTo>
                    <a:pt x="146" y="412"/>
                  </a:lnTo>
                  <a:lnTo>
                    <a:pt x="146" y="340"/>
                  </a:lnTo>
                  <a:lnTo>
                    <a:pt x="94" y="3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8" name="Freeform 377">
              <a:extLst>
                <a:ext uri="{FF2B5EF4-FFF2-40B4-BE49-F238E27FC236}">
                  <a16:creationId xmlns:a16="http://schemas.microsoft.com/office/drawing/2014/main" id="{B64F6B62-D8AA-4F4D-A13E-41876DE16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3646488"/>
              <a:ext cx="303213" cy="119063"/>
            </a:xfrm>
            <a:custGeom>
              <a:avLst/>
              <a:gdLst>
                <a:gd name="T0" fmla="*/ 0 w 132"/>
                <a:gd name="T1" fmla="*/ 30 h 52"/>
                <a:gd name="T2" fmla="*/ 94 w 132"/>
                <a:gd name="T3" fmla="*/ 2 h 52"/>
                <a:gd name="T4" fmla="*/ 112 w 132"/>
                <a:gd name="T5" fmla="*/ 2 h 52"/>
                <a:gd name="T6" fmla="*/ 132 w 132"/>
                <a:gd name="T7" fmla="*/ 17 h 52"/>
                <a:gd name="T8" fmla="*/ 132 w 132"/>
                <a:gd name="T9" fmla="*/ 52 h 52"/>
                <a:gd name="T10" fmla="*/ 0 w 132"/>
                <a:gd name="T11" fmla="*/ 52 h 52"/>
                <a:gd name="T12" fmla="*/ 0 w 132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2">
                  <a:moveTo>
                    <a:pt x="0" y="30"/>
                  </a:moveTo>
                  <a:cubicBezTo>
                    <a:pt x="0" y="30"/>
                    <a:pt x="82" y="41"/>
                    <a:pt x="94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32" y="0"/>
                    <a:pt x="132" y="17"/>
                  </a:cubicBezTo>
                  <a:cubicBezTo>
                    <a:pt x="132" y="33"/>
                    <a:pt x="132" y="52"/>
                    <a:pt x="132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645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9" name="Freeform 378">
              <a:extLst>
                <a:ext uri="{FF2B5EF4-FFF2-40B4-BE49-F238E27FC236}">
                  <a16:creationId xmlns:a16="http://schemas.microsoft.com/office/drawing/2014/main" id="{0B3B26B0-DF7D-47BB-8536-E77DB8FE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4" y="3111500"/>
              <a:ext cx="234950" cy="654050"/>
            </a:xfrm>
            <a:custGeom>
              <a:avLst/>
              <a:gdLst>
                <a:gd name="T0" fmla="*/ 54 w 148"/>
                <a:gd name="T1" fmla="*/ 0 h 412"/>
                <a:gd name="T2" fmla="*/ 148 w 148"/>
                <a:gd name="T3" fmla="*/ 0 h 412"/>
                <a:gd name="T4" fmla="*/ 148 w 148"/>
                <a:gd name="T5" fmla="*/ 412 h 412"/>
                <a:gd name="T6" fmla="*/ 73 w 148"/>
                <a:gd name="T7" fmla="*/ 412 h 412"/>
                <a:gd name="T8" fmla="*/ 54 w 148"/>
                <a:gd name="T9" fmla="*/ 412 h 412"/>
                <a:gd name="T10" fmla="*/ 0 w 148"/>
                <a:gd name="T11" fmla="*/ 412 h 412"/>
                <a:gd name="T12" fmla="*/ 0 w 148"/>
                <a:gd name="T13" fmla="*/ 340 h 412"/>
                <a:gd name="T14" fmla="*/ 54 w 148"/>
                <a:gd name="T15" fmla="*/ 340 h 412"/>
                <a:gd name="T16" fmla="*/ 54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54" y="0"/>
                  </a:moveTo>
                  <a:lnTo>
                    <a:pt x="148" y="0"/>
                  </a:lnTo>
                  <a:lnTo>
                    <a:pt x="148" y="412"/>
                  </a:lnTo>
                  <a:lnTo>
                    <a:pt x="73" y="412"/>
                  </a:lnTo>
                  <a:lnTo>
                    <a:pt x="54" y="412"/>
                  </a:lnTo>
                  <a:lnTo>
                    <a:pt x="0" y="412"/>
                  </a:lnTo>
                  <a:lnTo>
                    <a:pt x="0" y="340"/>
                  </a:lnTo>
                  <a:lnTo>
                    <a:pt x="54" y="3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0" name="Freeform 379">
              <a:extLst>
                <a:ext uri="{FF2B5EF4-FFF2-40B4-BE49-F238E27FC236}">
                  <a16:creationId xmlns:a16="http://schemas.microsoft.com/office/drawing/2014/main" id="{D127D929-BA53-4A8B-B80F-40C8010C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1" y="3646488"/>
              <a:ext cx="303213" cy="119063"/>
            </a:xfrm>
            <a:custGeom>
              <a:avLst/>
              <a:gdLst>
                <a:gd name="T0" fmla="*/ 132 w 132"/>
                <a:gd name="T1" fmla="*/ 30 h 52"/>
                <a:gd name="T2" fmla="*/ 37 w 132"/>
                <a:gd name="T3" fmla="*/ 2 h 52"/>
                <a:gd name="T4" fmla="*/ 20 w 132"/>
                <a:gd name="T5" fmla="*/ 2 h 52"/>
                <a:gd name="T6" fmla="*/ 0 w 132"/>
                <a:gd name="T7" fmla="*/ 17 h 52"/>
                <a:gd name="T8" fmla="*/ 0 w 132"/>
                <a:gd name="T9" fmla="*/ 52 h 52"/>
                <a:gd name="T10" fmla="*/ 132 w 132"/>
                <a:gd name="T11" fmla="*/ 52 h 52"/>
                <a:gd name="T12" fmla="*/ 132 w 132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2">
                  <a:moveTo>
                    <a:pt x="132" y="30"/>
                  </a:moveTo>
                  <a:cubicBezTo>
                    <a:pt x="132" y="30"/>
                    <a:pt x="49" y="41"/>
                    <a:pt x="37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0" y="0"/>
                    <a:pt x="0" y="17"/>
                  </a:cubicBezTo>
                  <a:cubicBezTo>
                    <a:pt x="0" y="33"/>
                    <a:pt x="0" y="52"/>
                    <a:pt x="0" y="52"/>
                  </a:cubicBezTo>
                  <a:cubicBezTo>
                    <a:pt x="132" y="52"/>
                    <a:pt x="132" y="52"/>
                    <a:pt x="132" y="52"/>
                  </a:cubicBezTo>
                  <a:lnTo>
                    <a:pt x="132" y="30"/>
                  </a:lnTo>
                  <a:close/>
                </a:path>
              </a:pathLst>
            </a:custGeom>
            <a:solidFill>
              <a:srgbClr val="645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1" name="Freeform 380">
              <a:extLst>
                <a:ext uri="{FF2B5EF4-FFF2-40B4-BE49-F238E27FC236}">
                  <a16:creationId xmlns:a16="http://schemas.microsoft.com/office/drawing/2014/main" id="{E21C615A-A87C-43D7-82B7-F00DFEB4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1" y="2262188"/>
              <a:ext cx="1125538" cy="1041400"/>
            </a:xfrm>
            <a:custGeom>
              <a:avLst/>
              <a:gdLst>
                <a:gd name="T0" fmla="*/ 486 w 489"/>
                <a:gd name="T1" fmla="*/ 392 h 452"/>
                <a:gd name="T2" fmla="*/ 453 w 489"/>
                <a:gd name="T3" fmla="*/ 131 h 452"/>
                <a:gd name="T4" fmla="*/ 392 w 489"/>
                <a:gd name="T5" fmla="*/ 61 h 452"/>
                <a:gd name="T6" fmla="*/ 345 w 489"/>
                <a:gd name="T7" fmla="*/ 45 h 452"/>
                <a:gd name="T8" fmla="*/ 289 w 489"/>
                <a:gd name="T9" fmla="*/ 45 h 452"/>
                <a:gd name="T10" fmla="*/ 289 w 489"/>
                <a:gd name="T11" fmla="*/ 0 h 452"/>
                <a:gd name="T12" fmla="*/ 199 w 489"/>
                <a:gd name="T13" fmla="*/ 0 h 452"/>
                <a:gd name="T14" fmla="*/ 199 w 489"/>
                <a:gd name="T15" fmla="*/ 45 h 452"/>
                <a:gd name="T16" fmla="*/ 143 w 489"/>
                <a:gd name="T17" fmla="*/ 45 h 452"/>
                <a:gd name="T18" fmla="*/ 93 w 489"/>
                <a:gd name="T19" fmla="*/ 64 h 452"/>
                <a:gd name="T20" fmla="*/ 36 w 489"/>
                <a:gd name="T21" fmla="*/ 132 h 452"/>
                <a:gd name="T22" fmla="*/ 3 w 489"/>
                <a:gd name="T23" fmla="*/ 393 h 452"/>
                <a:gd name="T24" fmla="*/ 17 w 489"/>
                <a:gd name="T25" fmla="*/ 446 h 452"/>
                <a:gd name="T26" fmla="*/ 40 w 489"/>
                <a:gd name="T27" fmla="*/ 442 h 452"/>
                <a:gd name="T28" fmla="*/ 32 w 489"/>
                <a:gd name="T29" fmla="*/ 420 h 452"/>
                <a:gd name="T30" fmla="*/ 41 w 489"/>
                <a:gd name="T31" fmla="*/ 411 h 452"/>
                <a:gd name="T32" fmla="*/ 52 w 489"/>
                <a:gd name="T33" fmla="*/ 430 h 452"/>
                <a:gd name="T34" fmla="*/ 54 w 489"/>
                <a:gd name="T35" fmla="*/ 404 h 452"/>
                <a:gd name="T36" fmla="*/ 50 w 489"/>
                <a:gd name="T37" fmla="*/ 392 h 452"/>
                <a:gd name="T38" fmla="*/ 72 w 489"/>
                <a:gd name="T39" fmla="*/ 151 h 452"/>
                <a:gd name="T40" fmla="*/ 107 w 489"/>
                <a:gd name="T41" fmla="*/ 302 h 452"/>
                <a:gd name="T42" fmla="*/ 184 w 489"/>
                <a:gd name="T43" fmla="*/ 379 h 452"/>
                <a:gd name="T44" fmla="*/ 304 w 489"/>
                <a:gd name="T45" fmla="*/ 379 h 452"/>
                <a:gd name="T46" fmla="*/ 381 w 489"/>
                <a:gd name="T47" fmla="*/ 302 h 452"/>
                <a:gd name="T48" fmla="*/ 416 w 489"/>
                <a:gd name="T49" fmla="*/ 148 h 452"/>
                <a:gd name="T50" fmla="*/ 439 w 489"/>
                <a:gd name="T51" fmla="*/ 392 h 452"/>
                <a:gd name="T52" fmla="*/ 435 w 489"/>
                <a:gd name="T53" fmla="*/ 403 h 452"/>
                <a:gd name="T54" fmla="*/ 437 w 489"/>
                <a:gd name="T55" fmla="*/ 429 h 452"/>
                <a:gd name="T56" fmla="*/ 448 w 489"/>
                <a:gd name="T57" fmla="*/ 410 h 452"/>
                <a:gd name="T58" fmla="*/ 457 w 489"/>
                <a:gd name="T59" fmla="*/ 420 h 452"/>
                <a:gd name="T60" fmla="*/ 449 w 489"/>
                <a:gd name="T61" fmla="*/ 441 h 452"/>
                <a:gd name="T62" fmla="*/ 472 w 489"/>
                <a:gd name="T63" fmla="*/ 445 h 452"/>
                <a:gd name="T64" fmla="*/ 486 w 489"/>
                <a:gd name="T65" fmla="*/ 39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9" h="452">
                  <a:moveTo>
                    <a:pt x="486" y="392"/>
                  </a:moveTo>
                  <a:cubicBezTo>
                    <a:pt x="486" y="270"/>
                    <a:pt x="481" y="200"/>
                    <a:pt x="453" y="131"/>
                  </a:cubicBezTo>
                  <a:cubicBezTo>
                    <a:pt x="431" y="77"/>
                    <a:pt x="400" y="64"/>
                    <a:pt x="392" y="61"/>
                  </a:cubicBezTo>
                  <a:cubicBezTo>
                    <a:pt x="379" y="51"/>
                    <a:pt x="363" y="45"/>
                    <a:pt x="345" y="45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24" y="45"/>
                    <a:pt x="106" y="52"/>
                    <a:pt x="93" y="64"/>
                  </a:cubicBezTo>
                  <a:cubicBezTo>
                    <a:pt x="81" y="69"/>
                    <a:pt x="55" y="85"/>
                    <a:pt x="36" y="132"/>
                  </a:cubicBezTo>
                  <a:cubicBezTo>
                    <a:pt x="8" y="200"/>
                    <a:pt x="3" y="271"/>
                    <a:pt x="3" y="393"/>
                  </a:cubicBezTo>
                  <a:cubicBezTo>
                    <a:pt x="1" y="413"/>
                    <a:pt x="0" y="438"/>
                    <a:pt x="17" y="446"/>
                  </a:cubicBezTo>
                  <a:cubicBezTo>
                    <a:pt x="30" y="452"/>
                    <a:pt x="46" y="448"/>
                    <a:pt x="40" y="442"/>
                  </a:cubicBezTo>
                  <a:cubicBezTo>
                    <a:pt x="35" y="437"/>
                    <a:pt x="32" y="432"/>
                    <a:pt x="32" y="420"/>
                  </a:cubicBezTo>
                  <a:cubicBezTo>
                    <a:pt x="33" y="409"/>
                    <a:pt x="41" y="411"/>
                    <a:pt x="41" y="411"/>
                  </a:cubicBezTo>
                  <a:cubicBezTo>
                    <a:pt x="45" y="412"/>
                    <a:pt x="42" y="431"/>
                    <a:pt x="52" y="430"/>
                  </a:cubicBezTo>
                  <a:cubicBezTo>
                    <a:pt x="60" y="429"/>
                    <a:pt x="55" y="410"/>
                    <a:pt x="54" y="404"/>
                  </a:cubicBezTo>
                  <a:cubicBezTo>
                    <a:pt x="53" y="398"/>
                    <a:pt x="50" y="392"/>
                    <a:pt x="50" y="392"/>
                  </a:cubicBezTo>
                  <a:cubicBezTo>
                    <a:pt x="48" y="261"/>
                    <a:pt x="59" y="190"/>
                    <a:pt x="72" y="151"/>
                  </a:cubicBezTo>
                  <a:cubicBezTo>
                    <a:pt x="107" y="302"/>
                    <a:pt x="107" y="302"/>
                    <a:pt x="107" y="302"/>
                  </a:cubicBezTo>
                  <a:cubicBezTo>
                    <a:pt x="107" y="344"/>
                    <a:pt x="142" y="379"/>
                    <a:pt x="184" y="379"/>
                  </a:cubicBezTo>
                  <a:cubicBezTo>
                    <a:pt x="304" y="379"/>
                    <a:pt x="304" y="379"/>
                    <a:pt x="304" y="379"/>
                  </a:cubicBezTo>
                  <a:cubicBezTo>
                    <a:pt x="346" y="379"/>
                    <a:pt x="381" y="344"/>
                    <a:pt x="381" y="302"/>
                  </a:cubicBezTo>
                  <a:cubicBezTo>
                    <a:pt x="416" y="148"/>
                    <a:pt x="416" y="148"/>
                    <a:pt x="416" y="148"/>
                  </a:cubicBezTo>
                  <a:cubicBezTo>
                    <a:pt x="430" y="187"/>
                    <a:pt x="441" y="258"/>
                    <a:pt x="439" y="392"/>
                  </a:cubicBezTo>
                  <a:cubicBezTo>
                    <a:pt x="439" y="392"/>
                    <a:pt x="436" y="397"/>
                    <a:pt x="435" y="403"/>
                  </a:cubicBezTo>
                  <a:cubicBezTo>
                    <a:pt x="434" y="409"/>
                    <a:pt x="429" y="428"/>
                    <a:pt x="437" y="429"/>
                  </a:cubicBezTo>
                  <a:cubicBezTo>
                    <a:pt x="447" y="430"/>
                    <a:pt x="444" y="411"/>
                    <a:pt x="448" y="410"/>
                  </a:cubicBezTo>
                  <a:cubicBezTo>
                    <a:pt x="448" y="410"/>
                    <a:pt x="456" y="408"/>
                    <a:pt x="457" y="420"/>
                  </a:cubicBezTo>
                  <a:cubicBezTo>
                    <a:pt x="457" y="431"/>
                    <a:pt x="454" y="436"/>
                    <a:pt x="449" y="441"/>
                  </a:cubicBezTo>
                  <a:cubicBezTo>
                    <a:pt x="443" y="448"/>
                    <a:pt x="459" y="451"/>
                    <a:pt x="472" y="445"/>
                  </a:cubicBezTo>
                  <a:cubicBezTo>
                    <a:pt x="489" y="437"/>
                    <a:pt x="488" y="412"/>
                    <a:pt x="486" y="392"/>
                  </a:cubicBez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2" name="Freeform 381">
              <a:extLst>
                <a:ext uri="{FF2B5EF4-FFF2-40B4-BE49-F238E27FC236}">
                  <a16:creationId xmlns:a16="http://schemas.microsoft.com/office/drawing/2014/main" id="{FA05D56F-11EA-4A4D-B38A-7E3C7297C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4" y="1905000"/>
              <a:ext cx="511175" cy="436563"/>
            </a:xfrm>
            <a:custGeom>
              <a:avLst/>
              <a:gdLst>
                <a:gd name="T0" fmla="*/ 185 w 222"/>
                <a:gd name="T1" fmla="*/ 112 h 189"/>
                <a:gd name="T2" fmla="*/ 160 w 222"/>
                <a:gd name="T3" fmla="*/ 122 h 189"/>
                <a:gd name="T4" fmla="*/ 138 w 222"/>
                <a:gd name="T5" fmla="*/ 108 h 189"/>
                <a:gd name="T6" fmla="*/ 142 w 222"/>
                <a:gd name="T7" fmla="*/ 90 h 189"/>
                <a:gd name="T8" fmla="*/ 105 w 222"/>
                <a:gd name="T9" fmla="*/ 45 h 189"/>
                <a:gd name="T10" fmla="*/ 106 w 222"/>
                <a:gd name="T11" fmla="*/ 37 h 189"/>
                <a:gd name="T12" fmla="*/ 69 w 222"/>
                <a:gd name="T13" fmla="*/ 0 h 189"/>
                <a:gd name="T14" fmla="*/ 32 w 222"/>
                <a:gd name="T15" fmla="*/ 37 h 189"/>
                <a:gd name="T16" fmla="*/ 32 w 222"/>
                <a:gd name="T17" fmla="*/ 39 h 189"/>
                <a:gd name="T18" fmla="*/ 4 w 222"/>
                <a:gd name="T19" fmla="*/ 75 h 189"/>
                <a:gd name="T20" fmla="*/ 13 w 222"/>
                <a:gd name="T21" fmla="*/ 99 h 189"/>
                <a:gd name="T22" fmla="*/ 0 w 222"/>
                <a:gd name="T23" fmla="*/ 127 h 189"/>
                <a:gd name="T24" fmla="*/ 38 w 222"/>
                <a:gd name="T25" fmla="*/ 164 h 189"/>
                <a:gd name="T26" fmla="*/ 40 w 222"/>
                <a:gd name="T27" fmla="*/ 164 h 189"/>
                <a:gd name="T28" fmla="*/ 75 w 222"/>
                <a:gd name="T29" fmla="*/ 189 h 189"/>
                <a:gd name="T30" fmla="*/ 106 w 222"/>
                <a:gd name="T31" fmla="*/ 172 h 189"/>
                <a:gd name="T32" fmla="*/ 130 w 222"/>
                <a:gd name="T33" fmla="*/ 181 h 189"/>
                <a:gd name="T34" fmla="*/ 155 w 222"/>
                <a:gd name="T35" fmla="*/ 172 h 189"/>
                <a:gd name="T36" fmla="*/ 185 w 222"/>
                <a:gd name="T37" fmla="*/ 187 h 189"/>
                <a:gd name="T38" fmla="*/ 222 w 222"/>
                <a:gd name="T39" fmla="*/ 150 h 189"/>
                <a:gd name="T40" fmla="*/ 185 w 222"/>
                <a:gd name="T41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9">
                  <a:moveTo>
                    <a:pt x="185" y="112"/>
                  </a:moveTo>
                  <a:cubicBezTo>
                    <a:pt x="175" y="112"/>
                    <a:pt x="166" y="116"/>
                    <a:pt x="160" y="122"/>
                  </a:cubicBezTo>
                  <a:cubicBezTo>
                    <a:pt x="155" y="115"/>
                    <a:pt x="147" y="110"/>
                    <a:pt x="138" y="108"/>
                  </a:cubicBezTo>
                  <a:cubicBezTo>
                    <a:pt x="141" y="102"/>
                    <a:pt x="142" y="96"/>
                    <a:pt x="142" y="90"/>
                  </a:cubicBezTo>
                  <a:cubicBezTo>
                    <a:pt x="142" y="68"/>
                    <a:pt x="126" y="49"/>
                    <a:pt x="105" y="45"/>
                  </a:cubicBezTo>
                  <a:cubicBezTo>
                    <a:pt x="106" y="42"/>
                    <a:pt x="106" y="40"/>
                    <a:pt x="106" y="37"/>
                  </a:cubicBezTo>
                  <a:cubicBezTo>
                    <a:pt x="106" y="17"/>
                    <a:pt x="90" y="0"/>
                    <a:pt x="69" y="0"/>
                  </a:cubicBezTo>
                  <a:cubicBezTo>
                    <a:pt x="49" y="0"/>
                    <a:pt x="32" y="17"/>
                    <a:pt x="32" y="37"/>
                  </a:cubicBezTo>
                  <a:cubicBezTo>
                    <a:pt x="32" y="38"/>
                    <a:pt x="32" y="38"/>
                    <a:pt x="32" y="39"/>
                  </a:cubicBezTo>
                  <a:cubicBezTo>
                    <a:pt x="16" y="43"/>
                    <a:pt x="4" y="58"/>
                    <a:pt x="4" y="75"/>
                  </a:cubicBezTo>
                  <a:cubicBezTo>
                    <a:pt x="4" y="84"/>
                    <a:pt x="7" y="93"/>
                    <a:pt x="13" y="99"/>
                  </a:cubicBezTo>
                  <a:cubicBezTo>
                    <a:pt x="5" y="106"/>
                    <a:pt x="0" y="116"/>
                    <a:pt x="0" y="127"/>
                  </a:cubicBezTo>
                  <a:cubicBezTo>
                    <a:pt x="0" y="147"/>
                    <a:pt x="17" y="164"/>
                    <a:pt x="38" y="164"/>
                  </a:cubicBezTo>
                  <a:cubicBezTo>
                    <a:pt x="38" y="164"/>
                    <a:pt x="39" y="164"/>
                    <a:pt x="40" y="164"/>
                  </a:cubicBezTo>
                  <a:cubicBezTo>
                    <a:pt x="45" y="179"/>
                    <a:pt x="58" y="189"/>
                    <a:pt x="75" y="189"/>
                  </a:cubicBezTo>
                  <a:cubicBezTo>
                    <a:pt x="88" y="189"/>
                    <a:pt x="99" y="182"/>
                    <a:pt x="106" y="172"/>
                  </a:cubicBezTo>
                  <a:cubicBezTo>
                    <a:pt x="112" y="178"/>
                    <a:pt x="121" y="181"/>
                    <a:pt x="130" y="181"/>
                  </a:cubicBezTo>
                  <a:cubicBezTo>
                    <a:pt x="140" y="181"/>
                    <a:pt x="148" y="178"/>
                    <a:pt x="155" y="172"/>
                  </a:cubicBezTo>
                  <a:cubicBezTo>
                    <a:pt x="162" y="181"/>
                    <a:pt x="173" y="187"/>
                    <a:pt x="185" y="187"/>
                  </a:cubicBezTo>
                  <a:cubicBezTo>
                    <a:pt x="205" y="187"/>
                    <a:pt x="222" y="170"/>
                    <a:pt x="222" y="150"/>
                  </a:cubicBezTo>
                  <a:cubicBezTo>
                    <a:pt x="222" y="129"/>
                    <a:pt x="205" y="112"/>
                    <a:pt x="185" y="112"/>
                  </a:cubicBezTo>
                </a:path>
              </a:pathLst>
            </a:custGeom>
            <a:solidFill>
              <a:srgbClr val="3C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3" name="Freeform 382">
              <a:extLst>
                <a:ext uri="{FF2B5EF4-FFF2-40B4-BE49-F238E27FC236}">
                  <a16:creationId xmlns:a16="http://schemas.microsoft.com/office/drawing/2014/main" id="{43D1A99A-168C-41C7-A17E-BF3717F1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9" y="1905000"/>
              <a:ext cx="508000" cy="436563"/>
            </a:xfrm>
            <a:custGeom>
              <a:avLst/>
              <a:gdLst>
                <a:gd name="T0" fmla="*/ 37 w 221"/>
                <a:gd name="T1" fmla="*/ 112 h 189"/>
                <a:gd name="T2" fmla="*/ 62 w 221"/>
                <a:gd name="T3" fmla="*/ 122 h 189"/>
                <a:gd name="T4" fmla="*/ 84 w 221"/>
                <a:gd name="T5" fmla="*/ 108 h 189"/>
                <a:gd name="T6" fmla="*/ 80 w 221"/>
                <a:gd name="T7" fmla="*/ 90 h 189"/>
                <a:gd name="T8" fmla="*/ 116 w 221"/>
                <a:gd name="T9" fmla="*/ 45 h 189"/>
                <a:gd name="T10" fmla="*/ 116 w 221"/>
                <a:gd name="T11" fmla="*/ 37 h 189"/>
                <a:gd name="T12" fmla="*/ 153 w 221"/>
                <a:gd name="T13" fmla="*/ 0 h 189"/>
                <a:gd name="T14" fmla="*/ 190 w 221"/>
                <a:gd name="T15" fmla="*/ 37 h 189"/>
                <a:gd name="T16" fmla="*/ 190 w 221"/>
                <a:gd name="T17" fmla="*/ 39 h 189"/>
                <a:gd name="T18" fmla="*/ 218 w 221"/>
                <a:gd name="T19" fmla="*/ 75 h 189"/>
                <a:gd name="T20" fmla="*/ 209 w 221"/>
                <a:gd name="T21" fmla="*/ 99 h 189"/>
                <a:gd name="T22" fmla="*/ 221 w 221"/>
                <a:gd name="T23" fmla="*/ 127 h 189"/>
                <a:gd name="T24" fmla="*/ 184 w 221"/>
                <a:gd name="T25" fmla="*/ 164 h 189"/>
                <a:gd name="T26" fmla="*/ 182 w 221"/>
                <a:gd name="T27" fmla="*/ 164 h 189"/>
                <a:gd name="T28" fmla="*/ 147 w 221"/>
                <a:gd name="T29" fmla="*/ 189 h 189"/>
                <a:gd name="T30" fmla="*/ 116 w 221"/>
                <a:gd name="T31" fmla="*/ 172 h 189"/>
                <a:gd name="T32" fmla="*/ 92 w 221"/>
                <a:gd name="T33" fmla="*/ 181 h 189"/>
                <a:gd name="T34" fmla="*/ 67 w 221"/>
                <a:gd name="T35" fmla="*/ 172 h 189"/>
                <a:gd name="T36" fmla="*/ 37 w 221"/>
                <a:gd name="T37" fmla="*/ 187 h 189"/>
                <a:gd name="T38" fmla="*/ 0 w 221"/>
                <a:gd name="T39" fmla="*/ 150 h 189"/>
                <a:gd name="T40" fmla="*/ 37 w 221"/>
                <a:gd name="T41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" h="189">
                  <a:moveTo>
                    <a:pt x="37" y="112"/>
                  </a:moveTo>
                  <a:cubicBezTo>
                    <a:pt x="47" y="112"/>
                    <a:pt x="55" y="116"/>
                    <a:pt x="62" y="122"/>
                  </a:cubicBezTo>
                  <a:cubicBezTo>
                    <a:pt x="67" y="115"/>
                    <a:pt x="75" y="110"/>
                    <a:pt x="84" y="108"/>
                  </a:cubicBezTo>
                  <a:cubicBezTo>
                    <a:pt x="81" y="102"/>
                    <a:pt x="80" y="96"/>
                    <a:pt x="80" y="90"/>
                  </a:cubicBezTo>
                  <a:cubicBezTo>
                    <a:pt x="80" y="68"/>
                    <a:pt x="95" y="49"/>
                    <a:pt x="116" y="45"/>
                  </a:cubicBezTo>
                  <a:cubicBezTo>
                    <a:pt x="116" y="42"/>
                    <a:pt x="116" y="40"/>
                    <a:pt x="116" y="37"/>
                  </a:cubicBezTo>
                  <a:cubicBezTo>
                    <a:pt x="116" y="17"/>
                    <a:pt x="132" y="0"/>
                    <a:pt x="153" y="0"/>
                  </a:cubicBezTo>
                  <a:cubicBezTo>
                    <a:pt x="173" y="0"/>
                    <a:pt x="190" y="17"/>
                    <a:pt x="190" y="37"/>
                  </a:cubicBezTo>
                  <a:cubicBezTo>
                    <a:pt x="190" y="38"/>
                    <a:pt x="190" y="38"/>
                    <a:pt x="190" y="39"/>
                  </a:cubicBezTo>
                  <a:cubicBezTo>
                    <a:pt x="206" y="43"/>
                    <a:pt x="218" y="58"/>
                    <a:pt x="218" y="75"/>
                  </a:cubicBezTo>
                  <a:cubicBezTo>
                    <a:pt x="218" y="84"/>
                    <a:pt x="214" y="93"/>
                    <a:pt x="209" y="99"/>
                  </a:cubicBezTo>
                  <a:cubicBezTo>
                    <a:pt x="217" y="106"/>
                    <a:pt x="221" y="116"/>
                    <a:pt x="221" y="127"/>
                  </a:cubicBezTo>
                  <a:cubicBezTo>
                    <a:pt x="221" y="147"/>
                    <a:pt x="205" y="164"/>
                    <a:pt x="184" y="164"/>
                  </a:cubicBezTo>
                  <a:cubicBezTo>
                    <a:pt x="184" y="164"/>
                    <a:pt x="183" y="164"/>
                    <a:pt x="182" y="164"/>
                  </a:cubicBezTo>
                  <a:cubicBezTo>
                    <a:pt x="177" y="179"/>
                    <a:pt x="163" y="189"/>
                    <a:pt x="147" y="189"/>
                  </a:cubicBezTo>
                  <a:cubicBezTo>
                    <a:pt x="134" y="189"/>
                    <a:pt x="123" y="182"/>
                    <a:pt x="116" y="172"/>
                  </a:cubicBezTo>
                  <a:cubicBezTo>
                    <a:pt x="110" y="178"/>
                    <a:pt x="101" y="181"/>
                    <a:pt x="92" y="181"/>
                  </a:cubicBezTo>
                  <a:cubicBezTo>
                    <a:pt x="82" y="181"/>
                    <a:pt x="73" y="178"/>
                    <a:pt x="67" y="172"/>
                  </a:cubicBezTo>
                  <a:cubicBezTo>
                    <a:pt x="60" y="181"/>
                    <a:pt x="49" y="187"/>
                    <a:pt x="37" y="187"/>
                  </a:cubicBezTo>
                  <a:cubicBezTo>
                    <a:pt x="17" y="187"/>
                    <a:pt x="0" y="170"/>
                    <a:pt x="0" y="150"/>
                  </a:cubicBezTo>
                  <a:cubicBezTo>
                    <a:pt x="0" y="129"/>
                    <a:pt x="17" y="112"/>
                    <a:pt x="37" y="112"/>
                  </a:cubicBezTo>
                </a:path>
              </a:pathLst>
            </a:custGeom>
            <a:solidFill>
              <a:srgbClr val="3C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4" name="Oval 383">
              <a:extLst>
                <a:ext uri="{FF2B5EF4-FFF2-40B4-BE49-F238E27FC236}">
                  <a16:creationId xmlns:a16="http://schemas.microsoft.com/office/drawing/2014/main" id="{3F1F1DC1-674A-4F51-944E-64E498979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9864" y="1827213"/>
              <a:ext cx="182563" cy="182563"/>
            </a:xfrm>
            <a:prstGeom prst="ellipse">
              <a:avLst/>
            </a:pr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5" name="Oval 384">
              <a:extLst>
                <a:ext uri="{FF2B5EF4-FFF2-40B4-BE49-F238E27FC236}">
                  <a16:creationId xmlns:a16="http://schemas.microsoft.com/office/drawing/2014/main" id="{56EA8E60-BBDB-40E4-9A66-34DFE25E2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6376" y="1863725"/>
              <a:ext cx="106363" cy="106363"/>
            </a:xfrm>
            <a:prstGeom prst="ellipse">
              <a:avLst/>
            </a:prstGeom>
            <a:solidFill>
              <a:srgbClr val="B2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6" name="Oval 385">
              <a:extLst>
                <a:ext uri="{FF2B5EF4-FFF2-40B4-BE49-F238E27FC236}">
                  <a16:creationId xmlns:a16="http://schemas.microsoft.com/office/drawing/2014/main" id="{5FDCA121-AA42-4ABE-B34B-D1F25741E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989" y="1827213"/>
              <a:ext cx="180975" cy="182563"/>
            </a:xfrm>
            <a:prstGeom prst="ellipse">
              <a:avLst/>
            </a:pr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7" name="Oval 386">
              <a:extLst>
                <a:ext uri="{FF2B5EF4-FFF2-40B4-BE49-F238E27FC236}">
                  <a16:creationId xmlns:a16="http://schemas.microsoft.com/office/drawing/2014/main" id="{C7E84BEF-6EBA-453C-853D-AABF3D38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1089" y="1863725"/>
              <a:ext cx="103188" cy="106363"/>
            </a:xfrm>
            <a:prstGeom prst="ellipse">
              <a:avLst/>
            </a:prstGeom>
            <a:solidFill>
              <a:srgbClr val="B2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8" name="Freeform 387">
              <a:extLst>
                <a:ext uri="{FF2B5EF4-FFF2-40B4-BE49-F238E27FC236}">
                  <a16:creationId xmlns:a16="http://schemas.microsoft.com/office/drawing/2014/main" id="{B15B3E40-EA59-4670-8FA7-37708CD8F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1443038"/>
              <a:ext cx="874713" cy="858838"/>
            </a:xfrm>
            <a:custGeom>
              <a:avLst/>
              <a:gdLst>
                <a:gd name="T0" fmla="*/ 380 w 380"/>
                <a:gd name="T1" fmla="*/ 220 h 373"/>
                <a:gd name="T2" fmla="*/ 226 w 380"/>
                <a:gd name="T3" fmla="*/ 373 h 373"/>
                <a:gd name="T4" fmla="*/ 153 w 380"/>
                <a:gd name="T5" fmla="*/ 373 h 373"/>
                <a:gd name="T6" fmla="*/ 0 w 380"/>
                <a:gd name="T7" fmla="*/ 220 h 373"/>
                <a:gd name="T8" fmla="*/ 0 w 380"/>
                <a:gd name="T9" fmla="*/ 154 h 373"/>
                <a:gd name="T10" fmla="*/ 153 w 380"/>
                <a:gd name="T11" fmla="*/ 0 h 373"/>
                <a:gd name="T12" fmla="*/ 226 w 380"/>
                <a:gd name="T13" fmla="*/ 0 h 373"/>
                <a:gd name="T14" fmla="*/ 380 w 380"/>
                <a:gd name="T15" fmla="*/ 154 h 373"/>
                <a:gd name="T16" fmla="*/ 380 w 380"/>
                <a:gd name="T17" fmla="*/ 2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73">
                  <a:moveTo>
                    <a:pt x="380" y="220"/>
                  </a:moveTo>
                  <a:cubicBezTo>
                    <a:pt x="380" y="304"/>
                    <a:pt x="311" y="373"/>
                    <a:pt x="226" y="373"/>
                  </a:cubicBezTo>
                  <a:cubicBezTo>
                    <a:pt x="153" y="373"/>
                    <a:pt x="153" y="373"/>
                    <a:pt x="153" y="373"/>
                  </a:cubicBezTo>
                  <a:cubicBezTo>
                    <a:pt x="69" y="373"/>
                    <a:pt x="0" y="304"/>
                    <a:pt x="0" y="22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1" y="0"/>
                    <a:pt x="380" y="69"/>
                    <a:pt x="380" y="154"/>
                  </a:cubicBezTo>
                  <a:cubicBezTo>
                    <a:pt x="380" y="220"/>
                    <a:pt x="380" y="220"/>
                    <a:pt x="380" y="220"/>
                  </a:cubicBezTo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9" name="Oval 388">
              <a:extLst>
                <a:ext uri="{FF2B5EF4-FFF2-40B4-BE49-F238E27FC236}">
                  <a16:creationId xmlns:a16="http://schemas.microsoft.com/office/drawing/2014/main" id="{80F4ED67-5666-4A6A-8D6A-4092769A9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6114" y="1985963"/>
              <a:ext cx="100013" cy="61913"/>
            </a:xfrm>
            <a:prstGeom prst="ellipse">
              <a:avLst/>
            </a:prstGeom>
            <a:solidFill>
              <a:srgbClr val="B2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0" name="Freeform 389">
              <a:extLst>
                <a:ext uri="{FF2B5EF4-FFF2-40B4-BE49-F238E27FC236}">
                  <a16:creationId xmlns:a16="http://schemas.microsoft.com/office/drawing/2014/main" id="{E719458A-7743-4912-A11B-2194EE104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6" y="2073275"/>
              <a:ext cx="352425" cy="138113"/>
            </a:xfrm>
            <a:custGeom>
              <a:avLst/>
              <a:gdLst>
                <a:gd name="T0" fmla="*/ 76 w 153"/>
                <a:gd name="T1" fmla="*/ 0 h 60"/>
                <a:gd name="T2" fmla="*/ 0 w 153"/>
                <a:gd name="T3" fmla="*/ 0 h 60"/>
                <a:gd name="T4" fmla="*/ 76 w 153"/>
                <a:gd name="T5" fmla="*/ 60 h 60"/>
                <a:gd name="T6" fmla="*/ 153 w 153"/>
                <a:gd name="T7" fmla="*/ 0 h 60"/>
                <a:gd name="T8" fmla="*/ 76 w 15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60">
                  <a:moveTo>
                    <a:pt x="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60"/>
                    <a:pt x="76" y="60"/>
                  </a:cubicBezTo>
                  <a:cubicBezTo>
                    <a:pt x="146" y="60"/>
                    <a:pt x="153" y="0"/>
                    <a:pt x="153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7A1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1" name="Freeform 390">
              <a:extLst>
                <a:ext uri="{FF2B5EF4-FFF2-40B4-BE49-F238E27FC236}">
                  <a16:creationId xmlns:a16="http://schemas.microsoft.com/office/drawing/2014/main" id="{377AF3EF-04DD-4821-BB28-0E95850A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6" y="2073275"/>
              <a:ext cx="352425" cy="53975"/>
            </a:xfrm>
            <a:custGeom>
              <a:avLst/>
              <a:gdLst>
                <a:gd name="T0" fmla="*/ 0 w 153"/>
                <a:gd name="T1" fmla="*/ 0 h 23"/>
                <a:gd name="T2" fmla="*/ 7 w 153"/>
                <a:gd name="T3" fmla="*/ 23 h 23"/>
                <a:gd name="T4" fmla="*/ 145 w 153"/>
                <a:gd name="T5" fmla="*/ 23 h 23"/>
                <a:gd name="T6" fmla="*/ 153 w 153"/>
                <a:gd name="T7" fmla="*/ 0 h 23"/>
                <a:gd name="T8" fmla="*/ 76 w 153"/>
                <a:gd name="T9" fmla="*/ 0 h 23"/>
                <a:gd name="T10" fmla="*/ 0 w 15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3">
                  <a:moveTo>
                    <a:pt x="0" y="0"/>
                  </a:moveTo>
                  <a:cubicBezTo>
                    <a:pt x="0" y="0"/>
                    <a:pt x="1" y="11"/>
                    <a:pt x="7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52" y="11"/>
                    <a:pt x="153" y="0"/>
                    <a:pt x="153" y="0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2" name="Freeform 391">
              <a:extLst>
                <a:ext uri="{FF2B5EF4-FFF2-40B4-BE49-F238E27FC236}">
                  <a16:creationId xmlns:a16="http://schemas.microsoft.com/office/drawing/2014/main" id="{CB2443B3-8830-4433-9D7A-B10A72B7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901" y="1846263"/>
              <a:ext cx="127000" cy="77788"/>
            </a:xfrm>
            <a:custGeom>
              <a:avLst/>
              <a:gdLst>
                <a:gd name="T0" fmla="*/ 10 w 55"/>
                <a:gd name="T1" fmla="*/ 28 h 34"/>
                <a:gd name="T2" fmla="*/ 45 w 55"/>
                <a:gd name="T3" fmla="*/ 28 h 34"/>
                <a:gd name="T4" fmla="*/ 55 w 55"/>
                <a:gd name="T5" fmla="*/ 28 h 34"/>
                <a:gd name="T6" fmla="*/ 28 w 55"/>
                <a:gd name="T7" fmla="*/ 1 h 34"/>
                <a:gd name="T8" fmla="*/ 0 w 55"/>
                <a:gd name="T9" fmla="*/ 28 h 34"/>
                <a:gd name="T10" fmla="*/ 10 w 55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4">
                  <a:moveTo>
                    <a:pt x="10" y="28"/>
                  </a:moveTo>
                  <a:cubicBezTo>
                    <a:pt x="11" y="6"/>
                    <a:pt x="44" y="6"/>
                    <a:pt x="45" y="28"/>
                  </a:cubicBezTo>
                  <a:cubicBezTo>
                    <a:pt x="45" y="34"/>
                    <a:pt x="55" y="34"/>
                    <a:pt x="55" y="28"/>
                  </a:cubicBezTo>
                  <a:cubicBezTo>
                    <a:pt x="54" y="13"/>
                    <a:pt x="43" y="2"/>
                    <a:pt x="28" y="1"/>
                  </a:cubicBezTo>
                  <a:cubicBezTo>
                    <a:pt x="12" y="0"/>
                    <a:pt x="1" y="14"/>
                    <a:pt x="0" y="28"/>
                  </a:cubicBezTo>
                  <a:cubicBezTo>
                    <a:pt x="0" y="34"/>
                    <a:pt x="10" y="34"/>
                    <a:pt x="10" y="28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3" name="Oval 392">
              <a:extLst>
                <a:ext uri="{FF2B5EF4-FFF2-40B4-BE49-F238E27FC236}">
                  <a16:creationId xmlns:a16="http://schemas.microsoft.com/office/drawing/2014/main" id="{7C595C0C-7D47-462A-A1C4-CE4DDA057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051" y="1947863"/>
              <a:ext cx="134938" cy="88900"/>
            </a:xfrm>
            <a:prstGeom prst="ellipse">
              <a:avLst/>
            </a:prstGeom>
            <a:solidFill>
              <a:srgbClr val="D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4" name="Oval 393">
              <a:extLst>
                <a:ext uri="{FF2B5EF4-FFF2-40B4-BE49-F238E27FC236}">
                  <a16:creationId xmlns:a16="http://schemas.microsoft.com/office/drawing/2014/main" id="{07C273BD-E834-440D-A53E-E9B4B411D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7189" y="1947863"/>
              <a:ext cx="133350" cy="88900"/>
            </a:xfrm>
            <a:prstGeom prst="ellipse">
              <a:avLst/>
            </a:prstGeom>
            <a:solidFill>
              <a:srgbClr val="D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5" name="Freeform 394">
              <a:extLst>
                <a:ext uri="{FF2B5EF4-FFF2-40B4-BE49-F238E27FC236}">
                  <a16:creationId xmlns:a16="http://schemas.microsoft.com/office/drawing/2014/main" id="{58A7C53A-A688-4D5D-B6B7-D35EC4A3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1164" y="1846263"/>
              <a:ext cx="127000" cy="77788"/>
            </a:xfrm>
            <a:custGeom>
              <a:avLst/>
              <a:gdLst>
                <a:gd name="T0" fmla="*/ 10 w 55"/>
                <a:gd name="T1" fmla="*/ 28 h 34"/>
                <a:gd name="T2" fmla="*/ 45 w 55"/>
                <a:gd name="T3" fmla="*/ 28 h 34"/>
                <a:gd name="T4" fmla="*/ 55 w 55"/>
                <a:gd name="T5" fmla="*/ 28 h 34"/>
                <a:gd name="T6" fmla="*/ 27 w 55"/>
                <a:gd name="T7" fmla="*/ 1 h 34"/>
                <a:gd name="T8" fmla="*/ 0 w 55"/>
                <a:gd name="T9" fmla="*/ 28 h 34"/>
                <a:gd name="T10" fmla="*/ 10 w 55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4">
                  <a:moveTo>
                    <a:pt x="10" y="28"/>
                  </a:moveTo>
                  <a:cubicBezTo>
                    <a:pt x="11" y="6"/>
                    <a:pt x="44" y="6"/>
                    <a:pt x="45" y="28"/>
                  </a:cubicBezTo>
                  <a:cubicBezTo>
                    <a:pt x="45" y="34"/>
                    <a:pt x="55" y="34"/>
                    <a:pt x="55" y="28"/>
                  </a:cubicBezTo>
                  <a:cubicBezTo>
                    <a:pt x="54" y="13"/>
                    <a:pt x="43" y="2"/>
                    <a:pt x="27" y="1"/>
                  </a:cubicBezTo>
                  <a:cubicBezTo>
                    <a:pt x="12" y="0"/>
                    <a:pt x="1" y="14"/>
                    <a:pt x="0" y="28"/>
                  </a:cubicBezTo>
                  <a:cubicBezTo>
                    <a:pt x="0" y="34"/>
                    <a:pt x="10" y="34"/>
                    <a:pt x="10" y="28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6" name="Freeform 395">
              <a:extLst>
                <a:ext uri="{FF2B5EF4-FFF2-40B4-BE49-F238E27FC236}">
                  <a16:creationId xmlns:a16="http://schemas.microsoft.com/office/drawing/2014/main" id="{30138BE6-565D-4EA1-A38C-1DA91927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9" y="1239838"/>
              <a:ext cx="1136650" cy="673100"/>
            </a:xfrm>
            <a:custGeom>
              <a:avLst/>
              <a:gdLst>
                <a:gd name="T0" fmla="*/ 494 w 494"/>
                <a:gd name="T1" fmla="*/ 202 h 292"/>
                <a:gd name="T2" fmla="*/ 472 w 494"/>
                <a:gd name="T3" fmla="*/ 163 h 292"/>
                <a:gd name="T4" fmla="*/ 473 w 494"/>
                <a:gd name="T5" fmla="*/ 155 h 292"/>
                <a:gd name="T6" fmla="*/ 432 w 494"/>
                <a:gd name="T7" fmla="*/ 98 h 292"/>
                <a:gd name="T8" fmla="*/ 372 w 494"/>
                <a:gd name="T9" fmla="*/ 48 h 292"/>
                <a:gd name="T10" fmla="*/ 361 w 494"/>
                <a:gd name="T11" fmla="*/ 49 h 292"/>
                <a:gd name="T12" fmla="*/ 305 w 494"/>
                <a:gd name="T13" fmla="*/ 14 h 292"/>
                <a:gd name="T14" fmla="*/ 290 w 494"/>
                <a:gd name="T15" fmla="*/ 16 h 292"/>
                <a:gd name="T16" fmla="*/ 248 w 494"/>
                <a:gd name="T17" fmla="*/ 0 h 292"/>
                <a:gd name="T18" fmla="*/ 209 w 494"/>
                <a:gd name="T19" fmla="*/ 15 h 292"/>
                <a:gd name="T20" fmla="*/ 172 w 494"/>
                <a:gd name="T21" fmla="*/ 0 h 292"/>
                <a:gd name="T22" fmla="*/ 119 w 494"/>
                <a:gd name="T23" fmla="*/ 40 h 292"/>
                <a:gd name="T24" fmla="*/ 111 w 494"/>
                <a:gd name="T25" fmla="*/ 39 h 292"/>
                <a:gd name="T26" fmla="*/ 56 w 494"/>
                <a:gd name="T27" fmla="*/ 93 h 292"/>
                <a:gd name="T28" fmla="*/ 56 w 494"/>
                <a:gd name="T29" fmla="*/ 93 h 292"/>
                <a:gd name="T30" fmla="*/ 12 w 494"/>
                <a:gd name="T31" fmla="*/ 138 h 292"/>
                <a:gd name="T32" fmla="*/ 25 w 494"/>
                <a:gd name="T33" fmla="*/ 169 h 292"/>
                <a:gd name="T34" fmla="*/ 5 w 494"/>
                <a:gd name="T35" fmla="*/ 202 h 292"/>
                <a:gd name="T36" fmla="*/ 14 w 494"/>
                <a:gd name="T37" fmla="*/ 226 h 292"/>
                <a:gd name="T38" fmla="*/ 0 w 494"/>
                <a:gd name="T39" fmla="*/ 255 h 292"/>
                <a:gd name="T40" fmla="*/ 37 w 494"/>
                <a:gd name="T41" fmla="*/ 292 h 292"/>
                <a:gd name="T42" fmla="*/ 75 w 494"/>
                <a:gd name="T43" fmla="*/ 255 h 292"/>
                <a:gd name="T44" fmla="*/ 74 w 494"/>
                <a:gd name="T45" fmla="*/ 248 h 292"/>
                <a:gd name="T46" fmla="*/ 75 w 494"/>
                <a:gd name="T47" fmla="*/ 248 h 292"/>
                <a:gd name="T48" fmla="*/ 112 w 494"/>
                <a:gd name="T49" fmla="*/ 211 h 292"/>
                <a:gd name="T50" fmla="*/ 112 w 494"/>
                <a:gd name="T51" fmla="*/ 210 h 292"/>
                <a:gd name="T52" fmla="*/ 117 w 494"/>
                <a:gd name="T53" fmla="*/ 210 h 292"/>
                <a:gd name="T54" fmla="*/ 154 w 494"/>
                <a:gd name="T55" fmla="*/ 175 h 292"/>
                <a:gd name="T56" fmla="*/ 166 w 494"/>
                <a:gd name="T57" fmla="*/ 177 h 292"/>
                <a:gd name="T58" fmla="*/ 200 w 494"/>
                <a:gd name="T59" fmla="*/ 154 h 292"/>
                <a:gd name="T60" fmla="*/ 203 w 494"/>
                <a:gd name="T61" fmla="*/ 155 h 292"/>
                <a:gd name="T62" fmla="*/ 218 w 494"/>
                <a:gd name="T63" fmla="*/ 151 h 292"/>
                <a:gd name="T64" fmla="*/ 253 w 494"/>
                <a:gd name="T65" fmla="*/ 175 h 292"/>
                <a:gd name="T66" fmla="*/ 268 w 494"/>
                <a:gd name="T67" fmla="*/ 172 h 292"/>
                <a:gd name="T68" fmla="*/ 305 w 494"/>
                <a:gd name="T69" fmla="*/ 202 h 292"/>
                <a:gd name="T70" fmla="*/ 323 w 494"/>
                <a:gd name="T71" fmla="*/ 198 h 292"/>
                <a:gd name="T72" fmla="*/ 360 w 494"/>
                <a:gd name="T73" fmla="*/ 229 h 292"/>
                <a:gd name="T74" fmla="*/ 380 w 494"/>
                <a:gd name="T75" fmla="*/ 223 h 292"/>
                <a:gd name="T76" fmla="*/ 378 w 494"/>
                <a:gd name="T77" fmla="*/ 237 h 292"/>
                <a:gd name="T78" fmla="*/ 423 w 494"/>
                <a:gd name="T79" fmla="*/ 282 h 292"/>
                <a:gd name="T80" fmla="*/ 468 w 494"/>
                <a:gd name="T81" fmla="*/ 243 h 292"/>
                <a:gd name="T82" fmla="*/ 494 w 494"/>
                <a:gd name="T83" fmla="*/ 20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4" h="292">
                  <a:moveTo>
                    <a:pt x="494" y="202"/>
                  </a:moveTo>
                  <a:cubicBezTo>
                    <a:pt x="494" y="185"/>
                    <a:pt x="485" y="171"/>
                    <a:pt x="472" y="163"/>
                  </a:cubicBezTo>
                  <a:cubicBezTo>
                    <a:pt x="473" y="161"/>
                    <a:pt x="473" y="158"/>
                    <a:pt x="473" y="155"/>
                  </a:cubicBezTo>
                  <a:cubicBezTo>
                    <a:pt x="473" y="128"/>
                    <a:pt x="456" y="106"/>
                    <a:pt x="432" y="98"/>
                  </a:cubicBezTo>
                  <a:cubicBezTo>
                    <a:pt x="427" y="70"/>
                    <a:pt x="402" y="48"/>
                    <a:pt x="372" y="48"/>
                  </a:cubicBezTo>
                  <a:cubicBezTo>
                    <a:pt x="368" y="48"/>
                    <a:pt x="364" y="48"/>
                    <a:pt x="361" y="49"/>
                  </a:cubicBezTo>
                  <a:cubicBezTo>
                    <a:pt x="351" y="28"/>
                    <a:pt x="330" y="14"/>
                    <a:pt x="305" y="14"/>
                  </a:cubicBezTo>
                  <a:cubicBezTo>
                    <a:pt x="300" y="14"/>
                    <a:pt x="295" y="15"/>
                    <a:pt x="290" y="16"/>
                  </a:cubicBezTo>
                  <a:cubicBezTo>
                    <a:pt x="279" y="6"/>
                    <a:pt x="264" y="0"/>
                    <a:pt x="248" y="0"/>
                  </a:cubicBezTo>
                  <a:cubicBezTo>
                    <a:pt x="233" y="0"/>
                    <a:pt x="219" y="5"/>
                    <a:pt x="209" y="15"/>
                  </a:cubicBezTo>
                  <a:cubicBezTo>
                    <a:pt x="199" y="6"/>
                    <a:pt x="186" y="0"/>
                    <a:pt x="172" y="0"/>
                  </a:cubicBezTo>
                  <a:cubicBezTo>
                    <a:pt x="147" y="0"/>
                    <a:pt x="126" y="17"/>
                    <a:pt x="119" y="40"/>
                  </a:cubicBezTo>
                  <a:cubicBezTo>
                    <a:pt x="116" y="39"/>
                    <a:pt x="114" y="39"/>
                    <a:pt x="111" y="39"/>
                  </a:cubicBezTo>
                  <a:cubicBezTo>
                    <a:pt x="80" y="39"/>
                    <a:pt x="56" y="6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31" y="93"/>
                    <a:pt x="12" y="113"/>
                    <a:pt x="12" y="138"/>
                  </a:cubicBezTo>
                  <a:cubicBezTo>
                    <a:pt x="12" y="150"/>
                    <a:pt x="17" y="161"/>
                    <a:pt x="25" y="169"/>
                  </a:cubicBezTo>
                  <a:cubicBezTo>
                    <a:pt x="13" y="176"/>
                    <a:pt x="5" y="188"/>
                    <a:pt x="5" y="202"/>
                  </a:cubicBezTo>
                  <a:cubicBezTo>
                    <a:pt x="5" y="211"/>
                    <a:pt x="9" y="219"/>
                    <a:pt x="14" y="226"/>
                  </a:cubicBezTo>
                  <a:cubicBezTo>
                    <a:pt x="5" y="233"/>
                    <a:pt x="0" y="243"/>
                    <a:pt x="0" y="255"/>
                  </a:cubicBezTo>
                  <a:cubicBezTo>
                    <a:pt x="0" y="276"/>
                    <a:pt x="17" y="292"/>
                    <a:pt x="37" y="292"/>
                  </a:cubicBezTo>
                  <a:cubicBezTo>
                    <a:pt x="58" y="292"/>
                    <a:pt x="75" y="276"/>
                    <a:pt x="75" y="255"/>
                  </a:cubicBezTo>
                  <a:cubicBezTo>
                    <a:pt x="75" y="253"/>
                    <a:pt x="75" y="251"/>
                    <a:pt x="74" y="248"/>
                  </a:cubicBezTo>
                  <a:cubicBezTo>
                    <a:pt x="75" y="248"/>
                    <a:pt x="75" y="248"/>
                    <a:pt x="75" y="248"/>
                  </a:cubicBezTo>
                  <a:cubicBezTo>
                    <a:pt x="96" y="248"/>
                    <a:pt x="112" y="232"/>
                    <a:pt x="112" y="211"/>
                  </a:cubicBezTo>
                  <a:cubicBezTo>
                    <a:pt x="112" y="211"/>
                    <a:pt x="112" y="210"/>
                    <a:pt x="112" y="210"/>
                  </a:cubicBezTo>
                  <a:cubicBezTo>
                    <a:pt x="114" y="210"/>
                    <a:pt x="115" y="210"/>
                    <a:pt x="117" y="210"/>
                  </a:cubicBezTo>
                  <a:cubicBezTo>
                    <a:pt x="137" y="210"/>
                    <a:pt x="153" y="194"/>
                    <a:pt x="154" y="175"/>
                  </a:cubicBezTo>
                  <a:cubicBezTo>
                    <a:pt x="158" y="176"/>
                    <a:pt x="162" y="177"/>
                    <a:pt x="166" y="177"/>
                  </a:cubicBezTo>
                  <a:cubicBezTo>
                    <a:pt x="181" y="177"/>
                    <a:pt x="194" y="167"/>
                    <a:pt x="200" y="154"/>
                  </a:cubicBezTo>
                  <a:cubicBezTo>
                    <a:pt x="201" y="154"/>
                    <a:pt x="202" y="155"/>
                    <a:pt x="203" y="155"/>
                  </a:cubicBezTo>
                  <a:cubicBezTo>
                    <a:pt x="209" y="155"/>
                    <a:pt x="214" y="153"/>
                    <a:pt x="218" y="151"/>
                  </a:cubicBezTo>
                  <a:cubicBezTo>
                    <a:pt x="224" y="165"/>
                    <a:pt x="237" y="175"/>
                    <a:pt x="253" y="175"/>
                  </a:cubicBezTo>
                  <a:cubicBezTo>
                    <a:pt x="259" y="175"/>
                    <a:pt x="264" y="174"/>
                    <a:pt x="268" y="172"/>
                  </a:cubicBezTo>
                  <a:cubicBezTo>
                    <a:pt x="272" y="189"/>
                    <a:pt x="287" y="202"/>
                    <a:pt x="305" y="202"/>
                  </a:cubicBezTo>
                  <a:cubicBezTo>
                    <a:pt x="311" y="202"/>
                    <a:pt x="317" y="200"/>
                    <a:pt x="323" y="198"/>
                  </a:cubicBezTo>
                  <a:cubicBezTo>
                    <a:pt x="325" y="216"/>
                    <a:pt x="341" y="229"/>
                    <a:pt x="360" y="229"/>
                  </a:cubicBezTo>
                  <a:cubicBezTo>
                    <a:pt x="367" y="229"/>
                    <a:pt x="374" y="227"/>
                    <a:pt x="380" y="223"/>
                  </a:cubicBezTo>
                  <a:cubicBezTo>
                    <a:pt x="379" y="228"/>
                    <a:pt x="378" y="232"/>
                    <a:pt x="378" y="237"/>
                  </a:cubicBezTo>
                  <a:cubicBezTo>
                    <a:pt x="378" y="262"/>
                    <a:pt x="398" y="282"/>
                    <a:pt x="423" y="282"/>
                  </a:cubicBezTo>
                  <a:cubicBezTo>
                    <a:pt x="446" y="282"/>
                    <a:pt x="465" y="265"/>
                    <a:pt x="468" y="243"/>
                  </a:cubicBezTo>
                  <a:cubicBezTo>
                    <a:pt x="484" y="236"/>
                    <a:pt x="494" y="220"/>
                    <a:pt x="494" y="202"/>
                  </a:cubicBezTo>
                  <a:close/>
                </a:path>
              </a:pathLst>
            </a:custGeom>
            <a:solidFill>
              <a:srgbClr val="3C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7" name="Freeform 396">
              <a:extLst>
                <a:ext uri="{FF2B5EF4-FFF2-40B4-BE49-F238E27FC236}">
                  <a16:creationId xmlns:a16="http://schemas.microsoft.com/office/drawing/2014/main" id="{E4175C5B-BB23-4370-A84B-0D1DC97D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4" y="2266950"/>
              <a:ext cx="1049338" cy="642938"/>
            </a:xfrm>
            <a:custGeom>
              <a:avLst/>
              <a:gdLst>
                <a:gd name="T0" fmla="*/ 273 w 456"/>
                <a:gd name="T1" fmla="*/ 43 h 279"/>
                <a:gd name="T2" fmla="*/ 228 w 456"/>
                <a:gd name="T3" fmla="*/ 126 h 279"/>
                <a:gd name="T4" fmla="*/ 183 w 456"/>
                <a:gd name="T5" fmla="*/ 43 h 279"/>
                <a:gd name="T6" fmla="*/ 0 w 456"/>
                <a:gd name="T7" fmla="*/ 142 h 279"/>
                <a:gd name="T8" fmla="*/ 50 w 456"/>
                <a:gd name="T9" fmla="*/ 172 h 279"/>
                <a:gd name="T10" fmla="*/ 57 w 456"/>
                <a:gd name="T11" fmla="*/ 156 h 279"/>
                <a:gd name="T12" fmla="*/ 86 w 456"/>
                <a:gd name="T13" fmla="*/ 279 h 279"/>
                <a:gd name="T14" fmla="*/ 228 w 456"/>
                <a:gd name="T15" fmla="*/ 279 h 279"/>
                <a:gd name="T16" fmla="*/ 369 w 456"/>
                <a:gd name="T17" fmla="*/ 279 h 279"/>
                <a:gd name="T18" fmla="*/ 399 w 456"/>
                <a:gd name="T19" fmla="*/ 156 h 279"/>
                <a:gd name="T20" fmla="*/ 406 w 456"/>
                <a:gd name="T21" fmla="*/ 172 h 279"/>
                <a:gd name="T22" fmla="*/ 456 w 456"/>
                <a:gd name="T23" fmla="*/ 142 h 279"/>
                <a:gd name="T24" fmla="*/ 273 w 456"/>
                <a:gd name="T25" fmla="*/ 4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279">
                  <a:moveTo>
                    <a:pt x="273" y="43"/>
                  </a:moveTo>
                  <a:cubicBezTo>
                    <a:pt x="228" y="126"/>
                    <a:pt x="228" y="126"/>
                    <a:pt x="228" y="126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24" y="0"/>
                    <a:pt x="0" y="142"/>
                  </a:cubicBezTo>
                  <a:cubicBezTo>
                    <a:pt x="50" y="172"/>
                    <a:pt x="50" y="172"/>
                    <a:pt x="50" y="172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86" y="279"/>
                    <a:pt x="86" y="279"/>
                    <a:pt x="86" y="27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369" y="279"/>
                    <a:pt x="369" y="279"/>
                    <a:pt x="369" y="279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56" y="142"/>
                    <a:pt x="456" y="142"/>
                    <a:pt x="456" y="142"/>
                  </a:cubicBezTo>
                  <a:cubicBezTo>
                    <a:pt x="431" y="0"/>
                    <a:pt x="273" y="43"/>
                    <a:pt x="273" y="43"/>
                  </a:cubicBezTo>
                  <a:close/>
                </a:path>
              </a:pathLst>
            </a:custGeom>
            <a:solidFill>
              <a:srgbClr val="F8E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8" name="Freeform 397">
              <a:extLst>
                <a:ext uri="{FF2B5EF4-FFF2-40B4-BE49-F238E27FC236}">
                  <a16:creationId xmlns:a16="http://schemas.microsoft.com/office/drawing/2014/main" id="{D2F15801-2617-49FC-81CC-5189724D3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2787650"/>
              <a:ext cx="976313" cy="650875"/>
            </a:xfrm>
            <a:custGeom>
              <a:avLst/>
              <a:gdLst>
                <a:gd name="T0" fmla="*/ 531 w 615"/>
                <a:gd name="T1" fmla="*/ 0 h 410"/>
                <a:gd name="T2" fmla="*/ 308 w 615"/>
                <a:gd name="T3" fmla="*/ 0 h 410"/>
                <a:gd name="T4" fmla="*/ 83 w 615"/>
                <a:gd name="T5" fmla="*/ 0 h 410"/>
                <a:gd name="T6" fmla="*/ 0 w 615"/>
                <a:gd name="T7" fmla="*/ 410 h 410"/>
                <a:gd name="T8" fmla="*/ 308 w 615"/>
                <a:gd name="T9" fmla="*/ 410 h 410"/>
                <a:gd name="T10" fmla="*/ 615 w 615"/>
                <a:gd name="T11" fmla="*/ 410 h 410"/>
                <a:gd name="T12" fmla="*/ 531 w 615"/>
                <a:gd name="T1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410">
                  <a:moveTo>
                    <a:pt x="531" y="0"/>
                  </a:moveTo>
                  <a:lnTo>
                    <a:pt x="308" y="0"/>
                  </a:lnTo>
                  <a:lnTo>
                    <a:pt x="83" y="0"/>
                  </a:lnTo>
                  <a:lnTo>
                    <a:pt x="0" y="410"/>
                  </a:lnTo>
                  <a:lnTo>
                    <a:pt x="308" y="410"/>
                  </a:lnTo>
                  <a:lnTo>
                    <a:pt x="615" y="41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AE5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9" name="Freeform 398">
              <a:extLst>
                <a:ext uri="{FF2B5EF4-FFF2-40B4-BE49-F238E27FC236}">
                  <a16:creationId xmlns:a16="http://schemas.microsoft.com/office/drawing/2014/main" id="{CD18DEFF-E5AA-4118-9448-DE999335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6564" y="2332038"/>
              <a:ext cx="133350" cy="533400"/>
            </a:xfrm>
            <a:custGeom>
              <a:avLst/>
              <a:gdLst>
                <a:gd name="T0" fmla="*/ 57 w 58"/>
                <a:gd name="T1" fmla="*/ 211 h 232"/>
                <a:gd name="T2" fmla="*/ 41 w 58"/>
                <a:gd name="T3" fmla="*/ 231 h 232"/>
                <a:gd name="T4" fmla="*/ 21 w 58"/>
                <a:gd name="T5" fmla="*/ 215 h 232"/>
                <a:gd name="T6" fmla="*/ 2 w 58"/>
                <a:gd name="T7" fmla="*/ 21 h 232"/>
                <a:gd name="T8" fmla="*/ 17 w 58"/>
                <a:gd name="T9" fmla="*/ 1 h 232"/>
                <a:gd name="T10" fmla="*/ 37 w 58"/>
                <a:gd name="T11" fmla="*/ 16 h 232"/>
                <a:gd name="T12" fmla="*/ 57 w 58"/>
                <a:gd name="T13" fmla="*/ 2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32">
                  <a:moveTo>
                    <a:pt x="57" y="211"/>
                  </a:moveTo>
                  <a:cubicBezTo>
                    <a:pt x="58" y="221"/>
                    <a:pt x="51" y="230"/>
                    <a:pt x="41" y="231"/>
                  </a:cubicBezTo>
                  <a:cubicBezTo>
                    <a:pt x="31" y="232"/>
                    <a:pt x="23" y="225"/>
                    <a:pt x="21" y="21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1"/>
                    <a:pt x="7" y="2"/>
                    <a:pt x="17" y="1"/>
                  </a:cubicBezTo>
                  <a:cubicBezTo>
                    <a:pt x="27" y="0"/>
                    <a:pt x="36" y="7"/>
                    <a:pt x="37" y="16"/>
                  </a:cubicBezTo>
                  <a:lnTo>
                    <a:pt x="57" y="211"/>
                  </a:lnTo>
                  <a:close/>
                </a:path>
              </a:pathLst>
            </a:custGeom>
            <a:solidFill>
              <a:srgbClr val="AE5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0" name="Oval 399">
              <a:extLst>
                <a:ext uri="{FF2B5EF4-FFF2-40B4-BE49-F238E27FC236}">
                  <a16:creationId xmlns:a16="http://schemas.microsoft.com/office/drawing/2014/main" id="{778BB30B-3C41-4230-9DD3-66829349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6" y="2357438"/>
              <a:ext cx="42863" cy="42863"/>
            </a:xfrm>
            <a:prstGeom prst="ellipse">
              <a:avLst/>
            </a:prstGeom>
            <a:solidFill>
              <a:srgbClr val="CC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1" name="Freeform 400">
              <a:extLst>
                <a:ext uri="{FF2B5EF4-FFF2-40B4-BE49-F238E27FC236}">
                  <a16:creationId xmlns:a16="http://schemas.microsoft.com/office/drawing/2014/main" id="{9ADC92FC-46EE-4F12-910C-B96F5992A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676" y="2332038"/>
              <a:ext cx="130175" cy="533400"/>
            </a:xfrm>
            <a:custGeom>
              <a:avLst/>
              <a:gdLst>
                <a:gd name="T0" fmla="*/ 1 w 57"/>
                <a:gd name="T1" fmla="*/ 211 h 232"/>
                <a:gd name="T2" fmla="*/ 16 w 57"/>
                <a:gd name="T3" fmla="*/ 231 h 232"/>
                <a:gd name="T4" fmla="*/ 36 w 57"/>
                <a:gd name="T5" fmla="*/ 215 h 232"/>
                <a:gd name="T6" fmla="*/ 56 w 57"/>
                <a:gd name="T7" fmla="*/ 21 h 232"/>
                <a:gd name="T8" fmla="*/ 41 w 57"/>
                <a:gd name="T9" fmla="*/ 1 h 232"/>
                <a:gd name="T10" fmla="*/ 21 w 57"/>
                <a:gd name="T11" fmla="*/ 16 h 232"/>
                <a:gd name="T12" fmla="*/ 1 w 57"/>
                <a:gd name="T13" fmla="*/ 2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2">
                  <a:moveTo>
                    <a:pt x="1" y="211"/>
                  </a:moveTo>
                  <a:cubicBezTo>
                    <a:pt x="0" y="221"/>
                    <a:pt x="7" y="230"/>
                    <a:pt x="16" y="231"/>
                  </a:cubicBezTo>
                  <a:cubicBezTo>
                    <a:pt x="26" y="232"/>
                    <a:pt x="35" y="225"/>
                    <a:pt x="36" y="215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7" y="11"/>
                    <a:pt x="50" y="2"/>
                    <a:pt x="41" y="1"/>
                  </a:cubicBezTo>
                  <a:cubicBezTo>
                    <a:pt x="31" y="0"/>
                    <a:pt x="22" y="7"/>
                    <a:pt x="21" y="16"/>
                  </a:cubicBezTo>
                  <a:lnTo>
                    <a:pt x="1" y="211"/>
                  </a:lnTo>
                  <a:close/>
                </a:path>
              </a:pathLst>
            </a:custGeom>
            <a:solidFill>
              <a:srgbClr val="AE5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2" name="Oval 401">
              <a:extLst>
                <a:ext uri="{FF2B5EF4-FFF2-40B4-BE49-F238E27FC236}">
                  <a16:creationId xmlns:a16="http://schemas.microsoft.com/office/drawing/2014/main" id="{3FC30F56-9A22-4FA0-975D-F1351BDC8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176" y="2357438"/>
              <a:ext cx="46038" cy="42863"/>
            </a:xfrm>
            <a:prstGeom prst="ellipse">
              <a:avLst/>
            </a:prstGeom>
            <a:solidFill>
              <a:srgbClr val="CC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07" name="组合 3306">
            <a:extLst>
              <a:ext uri="{FF2B5EF4-FFF2-40B4-BE49-F238E27FC236}">
                <a16:creationId xmlns:a16="http://schemas.microsoft.com/office/drawing/2014/main" id="{01FF5250-7C04-4F55-AEE3-0ED9377F9340}"/>
              </a:ext>
            </a:extLst>
          </p:cNvPr>
          <p:cNvGrpSpPr/>
          <p:nvPr/>
        </p:nvGrpSpPr>
        <p:grpSpPr>
          <a:xfrm>
            <a:off x="10758489" y="1208088"/>
            <a:ext cx="1136650" cy="2557463"/>
            <a:chOff x="10758489" y="1208088"/>
            <a:chExt cx="1136650" cy="2557463"/>
          </a:xfrm>
        </p:grpSpPr>
        <p:sp>
          <p:nvSpPr>
            <p:cNvPr id="3203" name="Freeform 402">
              <a:extLst>
                <a:ext uri="{FF2B5EF4-FFF2-40B4-BE49-F238E27FC236}">
                  <a16:creationId xmlns:a16="http://schemas.microsoft.com/office/drawing/2014/main" id="{3ED66EA5-5D1A-45EF-BE85-67E0FB99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1" y="3111500"/>
              <a:ext cx="234950" cy="654050"/>
            </a:xfrm>
            <a:custGeom>
              <a:avLst/>
              <a:gdLst>
                <a:gd name="T0" fmla="*/ 96 w 148"/>
                <a:gd name="T1" fmla="*/ 0 h 412"/>
                <a:gd name="T2" fmla="*/ 0 w 148"/>
                <a:gd name="T3" fmla="*/ 0 h 412"/>
                <a:gd name="T4" fmla="*/ 0 w 148"/>
                <a:gd name="T5" fmla="*/ 412 h 412"/>
                <a:gd name="T6" fmla="*/ 75 w 148"/>
                <a:gd name="T7" fmla="*/ 412 h 412"/>
                <a:gd name="T8" fmla="*/ 96 w 148"/>
                <a:gd name="T9" fmla="*/ 412 h 412"/>
                <a:gd name="T10" fmla="*/ 148 w 148"/>
                <a:gd name="T11" fmla="*/ 412 h 412"/>
                <a:gd name="T12" fmla="*/ 148 w 148"/>
                <a:gd name="T13" fmla="*/ 340 h 412"/>
                <a:gd name="T14" fmla="*/ 96 w 148"/>
                <a:gd name="T15" fmla="*/ 340 h 412"/>
                <a:gd name="T16" fmla="*/ 96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96" y="0"/>
                  </a:moveTo>
                  <a:lnTo>
                    <a:pt x="0" y="0"/>
                  </a:lnTo>
                  <a:lnTo>
                    <a:pt x="0" y="412"/>
                  </a:lnTo>
                  <a:lnTo>
                    <a:pt x="75" y="412"/>
                  </a:lnTo>
                  <a:lnTo>
                    <a:pt x="96" y="412"/>
                  </a:lnTo>
                  <a:lnTo>
                    <a:pt x="148" y="412"/>
                  </a:lnTo>
                  <a:lnTo>
                    <a:pt x="148" y="340"/>
                  </a:lnTo>
                  <a:lnTo>
                    <a:pt x="96" y="3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4" name="Freeform 403">
              <a:extLst>
                <a:ext uri="{FF2B5EF4-FFF2-40B4-BE49-F238E27FC236}">
                  <a16:creationId xmlns:a16="http://schemas.microsoft.com/office/drawing/2014/main" id="{33A968B9-A8FA-4ABB-B51C-77DB3170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1" y="3646488"/>
              <a:ext cx="306388" cy="119063"/>
            </a:xfrm>
            <a:custGeom>
              <a:avLst/>
              <a:gdLst>
                <a:gd name="T0" fmla="*/ 0 w 133"/>
                <a:gd name="T1" fmla="*/ 30 h 52"/>
                <a:gd name="T2" fmla="*/ 95 w 133"/>
                <a:gd name="T3" fmla="*/ 2 h 52"/>
                <a:gd name="T4" fmla="*/ 112 w 133"/>
                <a:gd name="T5" fmla="*/ 2 h 52"/>
                <a:gd name="T6" fmla="*/ 133 w 133"/>
                <a:gd name="T7" fmla="*/ 17 h 52"/>
                <a:gd name="T8" fmla="*/ 133 w 133"/>
                <a:gd name="T9" fmla="*/ 52 h 52"/>
                <a:gd name="T10" fmla="*/ 0 w 133"/>
                <a:gd name="T11" fmla="*/ 52 h 52"/>
                <a:gd name="T12" fmla="*/ 0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0" y="30"/>
                  </a:moveTo>
                  <a:cubicBezTo>
                    <a:pt x="0" y="30"/>
                    <a:pt x="83" y="41"/>
                    <a:pt x="95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33" y="0"/>
                    <a:pt x="133" y="17"/>
                  </a:cubicBezTo>
                  <a:cubicBezTo>
                    <a:pt x="133" y="33"/>
                    <a:pt x="133" y="52"/>
                    <a:pt x="133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5E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5" name="Freeform 404">
              <a:extLst>
                <a:ext uri="{FF2B5EF4-FFF2-40B4-BE49-F238E27FC236}">
                  <a16:creationId xmlns:a16="http://schemas.microsoft.com/office/drawing/2014/main" id="{0DA7332C-FA43-4619-AC72-B5623ADD5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9" y="3111500"/>
              <a:ext cx="234950" cy="654050"/>
            </a:xfrm>
            <a:custGeom>
              <a:avLst/>
              <a:gdLst>
                <a:gd name="T0" fmla="*/ 52 w 148"/>
                <a:gd name="T1" fmla="*/ 0 h 412"/>
                <a:gd name="T2" fmla="*/ 148 w 148"/>
                <a:gd name="T3" fmla="*/ 0 h 412"/>
                <a:gd name="T4" fmla="*/ 148 w 148"/>
                <a:gd name="T5" fmla="*/ 412 h 412"/>
                <a:gd name="T6" fmla="*/ 72 w 148"/>
                <a:gd name="T7" fmla="*/ 412 h 412"/>
                <a:gd name="T8" fmla="*/ 52 w 148"/>
                <a:gd name="T9" fmla="*/ 412 h 412"/>
                <a:gd name="T10" fmla="*/ 0 w 148"/>
                <a:gd name="T11" fmla="*/ 412 h 412"/>
                <a:gd name="T12" fmla="*/ 0 w 148"/>
                <a:gd name="T13" fmla="*/ 340 h 412"/>
                <a:gd name="T14" fmla="*/ 52 w 148"/>
                <a:gd name="T15" fmla="*/ 340 h 412"/>
                <a:gd name="T16" fmla="*/ 52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52" y="0"/>
                  </a:moveTo>
                  <a:lnTo>
                    <a:pt x="148" y="0"/>
                  </a:lnTo>
                  <a:lnTo>
                    <a:pt x="148" y="412"/>
                  </a:lnTo>
                  <a:lnTo>
                    <a:pt x="72" y="412"/>
                  </a:lnTo>
                  <a:lnTo>
                    <a:pt x="52" y="412"/>
                  </a:lnTo>
                  <a:lnTo>
                    <a:pt x="0" y="412"/>
                  </a:lnTo>
                  <a:lnTo>
                    <a:pt x="0" y="340"/>
                  </a:lnTo>
                  <a:lnTo>
                    <a:pt x="52" y="3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6" name="Freeform 405">
              <a:extLst>
                <a:ext uri="{FF2B5EF4-FFF2-40B4-BE49-F238E27FC236}">
                  <a16:creationId xmlns:a16="http://schemas.microsoft.com/office/drawing/2014/main" id="{EC8B404A-B88D-42F0-8427-D85F0F413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7401" y="3646488"/>
              <a:ext cx="306388" cy="119063"/>
            </a:xfrm>
            <a:custGeom>
              <a:avLst/>
              <a:gdLst>
                <a:gd name="T0" fmla="*/ 133 w 133"/>
                <a:gd name="T1" fmla="*/ 30 h 52"/>
                <a:gd name="T2" fmla="*/ 38 w 133"/>
                <a:gd name="T3" fmla="*/ 2 h 52"/>
                <a:gd name="T4" fmla="*/ 21 w 133"/>
                <a:gd name="T5" fmla="*/ 2 h 52"/>
                <a:gd name="T6" fmla="*/ 0 w 133"/>
                <a:gd name="T7" fmla="*/ 17 h 52"/>
                <a:gd name="T8" fmla="*/ 0 w 133"/>
                <a:gd name="T9" fmla="*/ 52 h 52"/>
                <a:gd name="T10" fmla="*/ 133 w 133"/>
                <a:gd name="T11" fmla="*/ 52 h 52"/>
                <a:gd name="T12" fmla="*/ 133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133" y="30"/>
                  </a:moveTo>
                  <a:cubicBezTo>
                    <a:pt x="133" y="30"/>
                    <a:pt x="50" y="41"/>
                    <a:pt x="38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0" y="0"/>
                    <a:pt x="0" y="17"/>
                  </a:cubicBezTo>
                  <a:cubicBezTo>
                    <a:pt x="0" y="33"/>
                    <a:pt x="0" y="52"/>
                    <a:pt x="0" y="52"/>
                  </a:cubicBezTo>
                  <a:cubicBezTo>
                    <a:pt x="133" y="52"/>
                    <a:pt x="133" y="52"/>
                    <a:pt x="133" y="52"/>
                  </a:cubicBezTo>
                  <a:lnTo>
                    <a:pt x="133" y="30"/>
                  </a:lnTo>
                  <a:close/>
                </a:path>
              </a:pathLst>
            </a:custGeom>
            <a:solidFill>
              <a:srgbClr val="5E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7" name="Oval 406">
              <a:extLst>
                <a:ext uri="{FF2B5EF4-FFF2-40B4-BE49-F238E27FC236}">
                  <a16:creationId xmlns:a16="http://schemas.microsoft.com/office/drawing/2014/main" id="{5A45401F-CD05-4D8C-80FC-92996EA33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4" y="1827213"/>
              <a:ext cx="182563" cy="182563"/>
            </a:xfrm>
            <a:prstGeom prst="ellipse">
              <a:avLst/>
            </a:pr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8" name="Oval 407">
              <a:extLst>
                <a:ext uri="{FF2B5EF4-FFF2-40B4-BE49-F238E27FC236}">
                  <a16:creationId xmlns:a16="http://schemas.microsoft.com/office/drawing/2014/main" id="{216C5C41-4E0B-43F5-B3FD-803E44A34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9451" y="1863725"/>
              <a:ext cx="104775" cy="106363"/>
            </a:xfrm>
            <a:prstGeom prst="ellipse">
              <a:avLst/>
            </a:prstGeom>
            <a:solidFill>
              <a:srgbClr val="B2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9" name="Oval 408">
              <a:extLst>
                <a:ext uri="{FF2B5EF4-FFF2-40B4-BE49-F238E27FC236}">
                  <a16:creationId xmlns:a16="http://schemas.microsoft.com/office/drawing/2014/main" id="{6A1DC9D8-AE3B-4BA1-858E-1E1ADACCD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4476" y="1827213"/>
              <a:ext cx="182563" cy="182563"/>
            </a:xfrm>
            <a:prstGeom prst="ellipse">
              <a:avLst/>
            </a:pr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0" name="Oval 409">
              <a:extLst>
                <a:ext uri="{FF2B5EF4-FFF2-40B4-BE49-F238E27FC236}">
                  <a16:creationId xmlns:a16="http://schemas.microsoft.com/office/drawing/2014/main" id="{65B7BF19-DC02-4EF1-9494-8BC1BAF95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989" y="1863725"/>
              <a:ext cx="106363" cy="106363"/>
            </a:xfrm>
            <a:prstGeom prst="ellipse">
              <a:avLst/>
            </a:prstGeom>
            <a:solidFill>
              <a:srgbClr val="B2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1" name="Freeform 410">
              <a:extLst>
                <a:ext uri="{FF2B5EF4-FFF2-40B4-BE49-F238E27FC236}">
                  <a16:creationId xmlns:a16="http://schemas.microsoft.com/office/drawing/2014/main" id="{447EA214-255D-49E6-9A95-FFE03434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1443038"/>
              <a:ext cx="871538" cy="858838"/>
            </a:xfrm>
            <a:custGeom>
              <a:avLst/>
              <a:gdLst>
                <a:gd name="T0" fmla="*/ 379 w 379"/>
                <a:gd name="T1" fmla="*/ 220 h 373"/>
                <a:gd name="T2" fmla="*/ 226 w 379"/>
                <a:gd name="T3" fmla="*/ 373 h 373"/>
                <a:gd name="T4" fmla="*/ 153 w 379"/>
                <a:gd name="T5" fmla="*/ 373 h 373"/>
                <a:gd name="T6" fmla="*/ 0 w 379"/>
                <a:gd name="T7" fmla="*/ 220 h 373"/>
                <a:gd name="T8" fmla="*/ 0 w 379"/>
                <a:gd name="T9" fmla="*/ 154 h 373"/>
                <a:gd name="T10" fmla="*/ 153 w 379"/>
                <a:gd name="T11" fmla="*/ 0 h 373"/>
                <a:gd name="T12" fmla="*/ 226 w 379"/>
                <a:gd name="T13" fmla="*/ 0 h 373"/>
                <a:gd name="T14" fmla="*/ 379 w 379"/>
                <a:gd name="T15" fmla="*/ 154 h 373"/>
                <a:gd name="T16" fmla="*/ 379 w 379"/>
                <a:gd name="T17" fmla="*/ 2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373">
                  <a:moveTo>
                    <a:pt x="379" y="220"/>
                  </a:moveTo>
                  <a:cubicBezTo>
                    <a:pt x="379" y="304"/>
                    <a:pt x="310" y="373"/>
                    <a:pt x="226" y="373"/>
                  </a:cubicBezTo>
                  <a:cubicBezTo>
                    <a:pt x="153" y="373"/>
                    <a:pt x="153" y="373"/>
                    <a:pt x="153" y="373"/>
                  </a:cubicBezTo>
                  <a:cubicBezTo>
                    <a:pt x="69" y="373"/>
                    <a:pt x="0" y="304"/>
                    <a:pt x="0" y="22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0" y="0"/>
                    <a:pt x="379" y="69"/>
                    <a:pt x="379" y="154"/>
                  </a:cubicBezTo>
                  <a:lnTo>
                    <a:pt x="379" y="220"/>
                  </a:ln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2" name="Oval 411">
              <a:extLst>
                <a:ext uri="{FF2B5EF4-FFF2-40B4-BE49-F238E27FC236}">
                  <a16:creationId xmlns:a16="http://schemas.microsoft.com/office/drawing/2014/main" id="{53CFD74C-7D16-489C-980F-3625163A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9189" y="1985963"/>
              <a:ext cx="96838" cy="61913"/>
            </a:xfrm>
            <a:prstGeom prst="ellipse">
              <a:avLst/>
            </a:prstGeom>
            <a:solidFill>
              <a:srgbClr val="B28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3" name="Freeform 412">
              <a:extLst>
                <a:ext uri="{FF2B5EF4-FFF2-40B4-BE49-F238E27FC236}">
                  <a16:creationId xmlns:a16="http://schemas.microsoft.com/office/drawing/2014/main" id="{844DF79D-2258-4705-BA64-B95C3078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7276" y="2092325"/>
              <a:ext cx="217488" cy="114300"/>
            </a:xfrm>
            <a:custGeom>
              <a:avLst/>
              <a:gdLst>
                <a:gd name="T0" fmla="*/ 48 w 95"/>
                <a:gd name="T1" fmla="*/ 0 h 50"/>
                <a:gd name="T2" fmla="*/ 0 w 95"/>
                <a:gd name="T3" fmla="*/ 0 h 50"/>
                <a:gd name="T4" fmla="*/ 48 w 95"/>
                <a:gd name="T5" fmla="*/ 50 h 50"/>
                <a:gd name="T6" fmla="*/ 95 w 95"/>
                <a:gd name="T7" fmla="*/ 0 h 50"/>
                <a:gd name="T8" fmla="*/ 48 w 9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50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0"/>
                    <a:pt x="48" y="50"/>
                  </a:cubicBezTo>
                  <a:cubicBezTo>
                    <a:pt x="91" y="50"/>
                    <a:pt x="95" y="0"/>
                    <a:pt x="95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7A1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4" name="Freeform 413">
              <a:extLst>
                <a:ext uri="{FF2B5EF4-FFF2-40B4-BE49-F238E27FC236}">
                  <a16:creationId xmlns:a16="http://schemas.microsoft.com/office/drawing/2014/main" id="{5FB4782C-3EC3-445F-ACFA-04BC9395E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7276" y="2092325"/>
              <a:ext cx="217488" cy="44450"/>
            </a:xfrm>
            <a:custGeom>
              <a:avLst/>
              <a:gdLst>
                <a:gd name="T0" fmla="*/ 0 w 95"/>
                <a:gd name="T1" fmla="*/ 0 h 19"/>
                <a:gd name="T2" fmla="*/ 5 w 95"/>
                <a:gd name="T3" fmla="*/ 19 h 19"/>
                <a:gd name="T4" fmla="*/ 90 w 95"/>
                <a:gd name="T5" fmla="*/ 19 h 19"/>
                <a:gd name="T6" fmla="*/ 95 w 95"/>
                <a:gd name="T7" fmla="*/ 0 h 19"/>
                <a:gd name="T8" fmla="*/ 48 w 95"/>
                <a:gd name="T9" fmla="*/ 0 h 19"/>
                <a:gd name="T10" fmla="*/ 0 w 9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">
                  <a:moveTo>
                    <a:pt x="0" y="0"/>
                  </a:moveTo>
                  <a:cubicBezTo>
                    <a:pt x="0" y="0"/>
                    <a:pt x="1" y="9"/>
                    <a:pt x="5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4" y="9"/>
                    <a:pt x="95" y="0"/>
                    <a:pt x="95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5" name="Oval 414">
              <a:extLst>
                <a:ext uri="{FF2B5EF4-FFF2-40B4-BE49-F238E27FC236}">
                  <a16:creationId xmlns:a16="http://schemas.microsoft.com/office/drawing/2014/main" id="{E53520A1-8C08-4B34-95D6-85B1A8D2E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5089" y="1847850"/>
              <a:ext cx="101600" cy="101600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6" name="Oval 415">
              <a:extLst>
                <a:ext uri="{FF2B5EF4-FFF2-40B4-BE49-F238E27FC236}">
                  <a16:creationId xmlns:a16="http://schemas.microsoft.com/office/drawing/2014/main" id="{45894C9B-6617-4C72-9C32-936E5E1C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5889" y="1858963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7" name="Oval 416">
              <a:extLst>
                <a:ext uri="{FF2B5EF4-FFF2-40B4-BE49-F238E27FC236}">
                  <a16:creationId xmlns:a16="http://schemas.microsoft.com/office/drawing/2014/main" id="{893DFE14-EDFE-4609-BA14-009423AD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5351" y="1847850"/>
              <a:ext cx="101600" cy="101600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8" name="Oval 417">
              <a:extLst>
                <a:ext uri="{FF2B5EF4-FFF2-40B4-BE49-F238E27FC236}">
                  <a16:creationId xmlns:a16="http://schemas.microsoft.com/office/drawing/2014/main" id="{9338AD7E-380A-4A71-98EE-237296F6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6151" y="1858963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9" name="Freeform 418">
              <a:extLst>
                <a:ext uri="{FF2B5EF4-FFF2-40B4-BE49-F238E27FC236}">
                  <a16:creationId xmlns:a16="http://schemas.microsoft.com/office/drawing/2014/main" id="{E86EC51D-CBC7-47C9-8C91-B753C18A2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489" y="1208088"/>
              <a:ext cx="1136650" cy="639763"/>
            </a:xfrm>
            <a:custGeom>
              <a:avLst/>
              <a:gdLst>
                <a:gd name="T0" fmla="*/ 469 w 494"/>
                <a:gd name="T1" fmla="*/ 191 h 278"/>
                <a:gd name="T2" fmla="*/ 445 w 494"/>
                <a:gd name="T3" fmla="*/ 122 h 278"/>
                <a:gd name="T4" fmla="*/ 385 w 494"/>
                <a:gd name="T5" fmla="*/ 47 h 278"/>
                <a:gd name="T6" fmla="*/ 308 w 494"/>
                <a:gd name="T7" fmla="*/ 18 h 278"/>
                <a:gd name="T8" fmla="*/ 247 w 494"/>
                <a:gd name="T9" fmla="*/ 2 h 278"/>
                <a:gd name="T10" fmla="*/ 186 w 494"/>
                <a:gd name="T11" fmla="*/ 18 h 278"/>
                <a:gd name="T12" fmla="*/ 109 w 494"/>
                <a:gd name="T13" fmla="*/ 47 h 278"/>
                <a:gd name="T14" fmla="*/ 49 w 494"/>
                <a:gd name="T15" fmla="*/ 122 h 278"/>
                <a:gd name="T16" fmla="*/ 25 w 494"/>
                <a:gd name="T17" fmla="*/ 191 h 278"/>
                <a:gd name="T18" fmla="*/ 33 w 494"/>
                <a:gd name="T19" fmla="*/ 278 h 278"/>
                <a:gd name="T20" fmla="*/ 58 w 494"/>
                <a:gd name="T21" fmla="*/ 269 h 278"/>
                <a:gd name="T22" fmla="*/ 115 w 494"/>
                <a:gd name="T23" fmla="*/ 208 h 278"/>
                <a:gd name="T24" fmla="*/ 167 w 494"/>
                <a:gd name="T25" fmla="*/ 164 h 278"/>
                <a:gd name="T26" fmla="*/ 247 w 494"/>
                <a:gd name="T27" fmla="*/ 177 h 278"/>
                <a:gd name="T28" fmla="*/ 327 w 494"/>
                <a:gd name="T29" fmla="*/ 164 h 278"/>
                <a:gd name="T30" fmla="*/ 379 w 494"/>
                <a:gd name="T31" fmla="*/ 208 h 278"/>
                <a:gd name="T32" fmla="*/ 436 w 494"/>
                <a:gd name="T33" fmla="*/ 269 h 278"/>
                <a:gd name="T34" fmla="*/ 461 w 494"/>
                <a:gd name="T35" fmla="*/ 278 h 278"/>
                <a:gd name="T36" fmla="*/ 469 w 494"/>
                <a:gd name="T37" fmla="*/ 19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4" h="278">
                  <a:moveTo>
                    <a:pt x="469" y="191"/>
                  </a:moveTo>
                  <a:cubicBezTo>
                    <a:pt x="481" y="146"/>
                    <a:pt x="445" y="122"/>
                    <a:pt x="445" y="122"/>
                  </a:cubicBezTo>
                  <a:cubicBezTo>
                    <a:pt x="450" y="63"/>
                    <a:pt x="385" y="47"/>
                    <a:pt x="385" y="47"/>
                  </a:cubicBezTo>
                  <a:cubicBezTo>
                    <a:pt x="355" y="3"/>
                    <a:pt x="308" y="18"/>
                    <a:pt x="308" y="18"/>
                  </a:cubicBezTo>
                  <a:cubicBezTo>
                    <a:pt x="285" y="4"/>
                    <a:pt x="264" y="0"/>
                    <a:pt x="247" y="2"/>
                  </a:cubicBezTo>
                  <a:cubicBezTo>
                    <a:pt x="230" y="0"/>
                    <a:pt x="209" y="4"/>
                    <a:pt x="186" y="18"/>
                  </a:cubicBezTo>
                  <a:cubicBezTo>
                    <a:pt x="186" y="18"/>
                    <a:pt x="139" y="3"/>
                    <a:pt x="109" y="47"/>
                  </a:cubicBezTo>
                  <a:cubicBezTo>
                    <a:pt x="109" y="47"/>
                    <a:pt x="44" y="63"/>
                    <a:pt x="49" y="122"/>
                  </a:cubicBezTo>
                  <a:cubicBezTo>
                    <a:pt x="49" y="122"/>
                    <a:pt x="13" y="146"/>
                    <a:pt x="25" y="191"/>
                  </a:cubicBezTo>
                  <a:cubicBezTo>
                    <a:pt x="25" y="191"/>
                    <a:pt x="0" y="256"/>
                    <a:pt x="33" y="278"/>
                  </a:cubicBezTo>
                  <a:cubicBezTo>
                    <a:pt x="33" y="278"/>
                    <a:pt x="47" y="274"/>
                    <a:pt x="58" y="269"/>
                  </a:cubicBezTo>
                  <a:cubicBezTo>
                    <a:pt x="64" y="266"/>
                    <a:pt x="115" y="208"/>
                    <a:pt x="115" y="208"/>
                  </a:cubicBezTo>
                  <a:cubicBezTo>
                    <a:pt x="136" y="204"/>
                    <a:pt x="166" y="186"/>
                    <a:pt x="167" y="164"/>
                  </a:cubicBezTo>
                  <a:cubicBezTo>
                    <a:pt x="167" y="164"/>
                    <a:pt x="197" y="194"/>
                    <a:pt x="247" y="177"/>
                  </a:cubicBezTo>
                  <a:cubicBezTo>
                    <a:pt x="297" y="194"/>
                    <a:pt x="327" y="164"/>
                    <a:pt x="327" y="164"/>
                  </a:cubicBezTo>
                  <a:cubicBezTo>
                    <a:pt x="328" y="186"/>
                    <a:pt x="358" y="204"/>
                    <a:pt x="379" y="208"/>
                  </a:cubicBezTo>
                  <a:cubicBezTo>
                    <a:pt x="379" y="208"/>
                    <a:pt x="430" y="266"/>
                    <a:pt x="436" y="269"/>
                  </a:cubicBezTo>
                  <a:cubicBezTo>
                    <a:pt x="447" y="274"/>
                    <a:pt x="461" y="278"/>
                    <a:pt x="461" y="278"/>
                  </a:cubicBezTo>
                  <a:cubicBezTo>
                    <a:pt x="494" y="256"/>
                    <a:pt x="469" y="191"/>
                    <a:pt x="469" y="191"/>
                  </a:cubicBezTo>
                  <a:close/>
                </a:path>
              </a:pathLst>
            </a:custGeom>
            <a:solidFill>
              <a:srgbClr val="3C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0" name="Freeform 419">
              <a:extLst>
                <a:ext uri="{FF2B5EF4-FFF2-40B4-BE49-F238E27FC236}">
                  <a16:creationId xmlns:a16="http://schemas.microsoft.com/office/drawing/2014/main" id="{4EF274FD-B63F-4209-B207-FAA9F7168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251" y="2260600"/>
              <a:ext cx="1127125" cy="1039813"/>
            </a:xfrm>
            <a:custGeom>
              <a:avLst/>
              <a:gdLst>
                <a:gd name="T0" fmla="*/ 486 w 490"/>
                <a:gd name="T1" fmla="*/ 392 h 452"/>
                <a:gd name="T2" fmla="*/ 454 w 490"/>
                <a:gd name="T3" fmla="*/ 132 h 452"/>
                <a:gd name="T4" fmla="*/ 395 w 490"/>
                <a:gd name="T5" fmla="*/ 63 h 452"/>
                <a:gd name="T6" fmla="*/ 346 w 490"/>
                <a:gd name="T7" fmla="*/ 45 h 452"/>
                <a:gd name="T8" fmla="*/ 290 w 490"/>
                <a:gd name="T9" fmla="*/ 45 h 452"/>
                <a:gd name="T10" fmla="*/ 290 w 490"/>
                <a:gd name="T11" fmla="*/ 0 h 452"/>
                <a:gd name="T12" fmla="*/ 199 w 490"/>
                <a:gd name="T13" fmla="*/ 0 h 452"/>
                <a:gd name="T14" fmla="*/ 199 w 490"/>
                <a:gd name="T15" fmla="*/ 45 h 452"/>
                <a:gd name="T16" fmla="*/ 144 w 490"/>
                <a:gd name="T17" fmla="*/ 45 h 452"/>
                <a:gd name="T18" fmla="*/ 93 w 490"/>
                <a:gd name="T19" fmla="*/ 64 h 452"/>
                <a:gd name="T20" fmla="*/ 37 w 490"/>
                <a:gd name="T21" fmla="*/ 132 h 452"/>
                <a:gd name="T22" fmla="*/ 4 w 490"/>
                <a:gd name="T23" fmla="*/ 393 h 452"/>
                <a:gd name="T24" fmla="*/ 18 w 490"/>
                <a:gd name="T25" fmla="*/ 446 h 452"/>
                <a:gd name="T26" fmla="*/ 41 w 490"/>
                <a:gd name="T27" fmla="*/ 442 h 452"/>
                <a:gd name="T28" fmla="*/ 33 w 490"/>
                <a:gd name="T29" fmla="*/ 421 h 452"/>
                <a:gd name="T30" fmla="*/ 41 w 490"/>
                <a:gd name="T31" fmla="*/ 411 h 452"/>
                <a:gd name="T32" fmla="*/ 53 w 490"/>
                <a:gd name="T33" fmla="*/ 430 h 452"/>
                <a:gd name="T34" fmla="*/ 55 w 490"/>
                <a:gd name="T35" fmla="*/ 404 h 452"/>
                <a:gd name="T36" fmla="*/ 50 w 490"/>
                <a:gd name="T37" fmla="*/ 393 h 452"/>
                <a:gd name="T38" fmla="*/ 73 w 490"/>
                <a:gd name="T39" fmla="*/ 151 h 452"/>
                <a:gd name="T40" fmla="*/ 108 w 490"/>
                <a:gd name="T41" fmla="*/ 302 h 452"/>
                <a:gd name="T42" fmla="*/ 185 w 490"/>
                <a:gd name="T43" fmla="*/ 379 h 452"/>
                <a:gd name="T44" fmla="*/ 304 w 490"/>
                <a:gd name="T45" fmla="*/ 379 h 452"/>
                <a:gd name="T46" fmla="*/ 382 w 490"/>
                <a:gd name="T47" fmla="*/ 302 h 452"/>
                <a:gd name="T48" fmla="*/ 417 w 490"/>
                <a:gd name="T49" fmla="*/ 149 h 452"/>
                <a:gd name="T50" fmla="*/ 440 w 490"/>
                <a:gd name="T51" fmla="*/ 392 h 452"/>
                <a:gd name="T52" fmla="*/ 440 w 490"/>
                <a:gd name="T53" fmla="*/ 392 h 452"/>
                <a:gd name="T54" fmla="*/ 436 w 490"/>
                <a:gd name="T55" fmla="*/ 403 h 452"/>
                <a:gd name="T56" fmla="*/ 438 w 490"/>
                <a:gd name="T57" fmla="*/ 429 h 452"/>
                <a:gd name="T58" fmla="*/ 449 w 490"/>
                <a:gd name="T59" fmla="*/ 410 h 452"/>
                <a:gd name="T60" fmla="*/ 457 w 490"/>
                <a:gd name="T61" fmla="*/ 420 h 452"/>
                <a:gd name="T62" fmla="*/ 450 w 490"/>
                <a:gd name="T63" fmla="*/ 442 h 452"/>
                <a:gd name="T64" fmla="*/ 472 w 490"/>
                <a:gd name="T65" fmla="*/ 445 h 452"/>
                <a:gd name="T66" fmla="*/ 486 w 490"/>
                <a:gd name="T67" fmla="*/ 39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452">
                  <a:moveTo>
                    <a:pt x="486" y="392"/>
                  </a:moveTo>
                  <a:cubicBezTo>
                    <a:pt x="487" y="271"/>
                    <a:pt x="481" y="200"/>
                    <a:pt x="454" y="132"/>
                  </a:cubicBezTo>
                  <a:cubicBezTo>
                    <a:pt x="433" y="81"/>
                    <a:pt x="405" y="67"/>
                    <a:pt x="395" y="63"/>
                  </a:cubicBezTo>
                  <a:cubicBezTo>
                    <a:pt x="381" y="52"/>
                    <a:pt x="364" y="45"/>
                    <a:pt x="346" y="45"/>
                  </a:cubicBezTo>
                  <a:cubicBezTo>
                    <a:pt x="290" y="45"/>
                    <a:pt x="290" y="45"/>
                    <a:pt x="290" y="45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24" y="45"/>
                    <a:pt x="107" y="53"/>
                    <a:pt x="93" y="64"/>
                  </a:cubicBezTo>
                  <a:cubicBezTo>
                    <a:pt x="82" y="69"/>
                    <a:pt x="56" y="85"/>
                    <a:pt x="37" y="132"/>
                  </a:cubicBezTo>
                  <a:cubicBezTo>
                    <a:pt x="9" y="201"/>
                    <a:pt x="4" y="271"/>
                    <a:pt x="4" y="393"/>
                  </a:cubicBezTo>
                  <a:cubicBezTo>
                    <a:pt x="2" y="413"/>
                    <a:pt x="0" y="438"/>
                    <a:pt x="18" y="446"/>
                  </a:cubicBezTo>
                  <a:cubicBezTo>
                    <a:pt x="31" y="452"/>
                    <a:pt x="46" y="449"/>
                    <a:pt x="41" y="442"/>
                  </a:cubicBezTo>
                  <a:cubicBezTo>
                    <a:pt x="36" y="437"/>
                    <a:pt x="32" y="432"/>
                    <a:pt x="33" y="421"/>
                  </a:cubicBezTo>
                  <a:cubicBezTo>
                    <a:pt x="34" y="409"/>
                    <a:pt x="41" y="411"/>
                    <a:pt x="41" y="411"/>
                  </a:cubicBezTo>
                  <a:cubicBezTo>
                    <a:pt x="45" y="412"/>
                    <a:pt x="43" y="431"/>
                    <a:pt x="53" y="430"/>
                  </a:cubicBezTo>
                  <a:cubicBezTo>
                    <a:pt x="61" y="429"/>
                    <a:pt x="56" y="410"/>
                    <a:pt x="55" y="404"/>
                  </a:cubicBezTo>
                  <a:cubicBezTo>
                    <a:pt x="54" y="398"/>
                    <a:pt x="50" y="393"/>
                    <a:pt x="50" y="393"/>
                  </a:cubicBezTo>
                  <a:cubicBezTo>
                    <a:pt x="49" y="262"/>
                    <a:pt x="60" y="190"/>
                    <a:pt x="73" y="151"/>
                  </a:cubicBezTo>
                  <a:cubicBezTo>
                    <a:pt x="108" y="302"/>
                    <a:pt x="108" y="302"/>
                    <a:pt x="108" y="302"/>
                  </a:cubicBezTo>
                  <a:cubicBezTo>
                    <a:pt x="108" y="344"/>
                    <a:pt x="142" y="379"/>
                    <a:pt x="185" y="379"/>
                  </a:cubicBezTo>
                  <a:cubicBezTo>
                    <a:pt x="304" y="379"/>
                    <a:pt x="304" y="379"/>
                    <a:pt x="304" y="379"/>
                  </a:cubicBezTo>
                  <a:cubicBezTo>
                    <a:pt x="347" y="379"/>
                    <a:pt x="382" y="344"/>
                    <a:pt x="382" y="302"/>
                  </a:cubicBezTo>
                  <a:cubicBezTo>
                    <a:pt x="417" y="149"/>
                    <a:pt x="417" y="149"/>
                    <a:pt x="417" y="149"/>
                  </a:cubicBezTo>
                  <a:cubicBezTo>
                    <a:pt x="430" y="187"/>
                    <a:pt x="442" y="259"/>
                    <a:pt x="440" y="392"/>
                  </a:cubicBezTo>
                  <a:cubicBezTo>
                    <a:pt x="440" y="392"/>
                    <a:pt x="440" y="392"/>
                    <a:pt x="440" y="392"/>
                  </a:cubicBezTo>
                  <a:cubicBezTo>
                    <a:pt x="440" y="392"/>
                    <a:pt x="437" y="397"/>
                    <a:pt x="436" y="403"/>
                  </a:cubicBezTo>
                  <a:cubicBezTo>
                    <a:pt x="435" y="409"/>
                    <a:pt x="429" y="429"/>
                    <a:pt x="438" y="429"/>
                  </a:cubicBezTo>
                  <a:cubicBezTo>
                    <a:pt x="448" y="430"/>
                    <a:pt x="445" y="412"/>
                    <a:pt x="449" y="410"/>
                  </a:cubicBezTo>
                  <a:cubicBezTo>
                    <a:pt x="449" y="410"/>
                    <a:pt x="457" y="408"/>
                    <a:pt x="457" y="420"/>
                  </a:cubicBezTo>
                  <a:cubicBezTo>
                    <a:pt x="458" y="432"/>
                    <a:pt x="455" y="436"/>
                    <a:pt x="450" y="442"/>
                  </a:cubicBezTo>
                  <a:cubicBezTo>
                    <a:pt x="444" y="448"/>
                    <a:pt x="459" y="451"/>
                    <a:pt x="472" y="445"/>
                  </a:cubicBezTo>
                  <a:cubicBezTo>
                    <a:pt x="490" y="437"/>
                    <a:pt x="489" y="412"/>
                    <a:pt x="486" y="392"/>
                  </a:cubicBezTo>
                  <a:close/>
                </a:path>
              </a:pathLst>
            </a:custGeom>
            <a:solidFill>
              <a:srgbClr val="C69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1" name="Freeform 420">
              <a:extLst>
                <a:ext uri="{FF2B5EF4-FFF2-40B4-BE49-F238E27FC236}">
                  <a16:creationId xmlns:a16="http://schemas.microsoft.com/office/drawing/2014/main" id="{A855A21F-388A-482F-AD69-0E7554DE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1" y="2327275"/>
              <a:ext cx="1112838" cy="966788"/>
            </a:xfrm>
            <a:custGeom>
              <a:avLst/>
              <a:gdLst>
                <a:gd name="T0" fmla="*/ 399 w 483"/>
                <a:gd name="T1" fmla="*/ 33 h 420"/>
                <a:gd name="T2" fmla="*/ 287 w 483"/>
                <a:gd name="T3" fmla="*/ 17 h 420"/>
                <a:gd name="T4" fmla="*/ 242 w 483"/>
                <a:gd name="T5" fmla="*/ 59 h 420"/>
                <a:gd name="T6" fmla="*/ 196 w 483"/>
                <a:gd name="T7" fmla="*/ 17 h 420"/>
                <a:gd name="T8" fmla="*/ 84 w 483"/>
                <a:gd name="T9" fmla="*/ 33 h 420"/>
                <a:gd name="T10" fmla="*/ 0 w 483"/>
                <a:gd name="T11" fmla="*/ 223 h 420"/>
                <a:gd name="T12" fmla="*/ 63 w 483"/>
                <a:gd name="T13" fmla="*/ 233 h 420"/>
                <a:gd name="T14" fmla="*/ 76 w 483"/>
                <a:gd name="T15" fmla="*/ 169 h 420"/>
                <a:gd name="T16" fmla="*/ 76 w 483"/>
                <a:gd name="T17" fmla="*/ 420 h 420"/>
                <a:gd name="T18" fmla="*/ 242 w 483"/>
                <a:gd name="T19" fmla="*/ 420 h 420"/>
                <a:gd name="T20" fmla="*/ 242 w 483"/>
                <a:gd name="T21" fmla="*/ 420 h 420"/>
                <a:gd name="T22" fmla="*/ 407 w 483"/>
                <a:gd name="T23" fmla="*/ 420 h 420"/>
                <a:gd name="T24" fmla="*/ 407 w 483"/>
                <a:gd name="T25" fmla="*/ 169 h 420"/>
                <a:gd name="T26" fmla="*/ 420 w 483"/>
                <a:gd name="T27" fmla="*/ 233 h 420"/>
                <a:gd name="T28" fmla="*/ 483 w 483"/>
                <a:gd name="T29" fmla="*/ 223 h 420"/>
                <a:gd name="T30" fmla="*/ 399 w 483"/>
                <a:gd name="T31" fmla="*/ 3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420">
                  <a:moveTo>
                    <a:pt x="399" y="33"/>
                  </a:moveTo>
                  <a:cubicBezTo>
                    <a:pt x="349" y="0"/>
                    <a:pt x="287" y="17"/>
                    <a:pt x="287" y="17"/>
                  </a:cubicBezTo>
                  <a:cubicBezTo>
                    <a:pt x="287" y="43"/>
                    <a:pt x="247" y="57"/>
                    <a:pt x="242" y="59"/>
                  </a:cubicBezTo>
                  <a:cubicBezTo>
                    <a:pt x="236" y="57"/>
                    <a:pt x="196" y="43"/>
                    <a:pt x="196" y="17"/>
                  </a:cubicBezTo>
                  <a:cubicBezTo>
                    <a:pt x="196" y="17"/>
                    <a:pt x="134" y="0"/>
                    <a:pt x="84" y="33"/>
                  </a:cubicBezTo>
                  <a:cubicBezTo>
                    <a:pt x="34" y="67"/>
                    <a:pt x="8" y="135"/>
                    <a:pt x="0" y="22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420"/>
                    <a:pt x="76" y="420"/>
                    <a:pt x="76" y="420"/>
                  </a:cubicBezTo>
                  <a:cubicBezTo>
                    <a:pt x="242" y="420"/>
                    <a:pt x="242" y="420"/>
                    <a:pt x="242" y="420"/>
                  </a:cubicBezTo>
                  <a:cubicBezTo>
                    <a:pt x="242" y="420"/>
                    <a:pt x="242" y="420"/>
                    <a:pt x="242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7" y="169"/>
                    <a:pt x="407" y="169"/>
                    <a:pt x="407" y="169"/>
                  </a:cubicBezTo>
                  <a:cubicBezTo>
                    <a:pt x="420" y="233"/>
                    <a:pt x="420" y="233"/>
                    <a:pt x="420" y="233"/>
                  </a:cubicBezTo>
                  <a:cubicBezTo>
                    <a:pt x="483" y="223"/>
                    <a:pt x="483" y="223"/>
                    <a:pt x="483" y="223"/>
                  </a:cubicBezTo>
                  <a:cubicBezTo>
                    <a:pt x="476" y="135"/>
                    <a:pt x="449" y="67"/>
                    <a:pt x="399" y="33"/>
                  </a:cubicBezTo>
                  <a:close/>
                </a:path>
              </a:pathLst>
            </a:custGeom>
            <a:solidFill>
              <a:srgbClr val="A0D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2" name="Freeform 421">
              <a:extLst>
                <a:ext uri="{FF2B5EF4-FFF2-40B4-BE49-F238E27FC236}">
                  <a16:creationId xmlns:a16="http://schemas.microsoft.com/office/drawing/2014/main" id="{2F38232A-B0DA-4D44-AF6E-DB8523F9C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3601" y="2605088"/>
              <a:ext cx="604838" cy="688975"/>
            </a:xfrm>
            <a:custGeom>
              <a:avLst/>
              <a:gdLst>
                <a:gd name="T0" fmla="*/ 263 w 263"/>
                <a:gd name="T1" fmla="*/ 294 h 299"/>
                <a:gd name="T2" fmla="*/ 263 w 263"/>
                <a:gd name="T3" fmla="*/ 96 h 299"/>
                <a:gd name="T4" fmla="*/ 167 w 263"/>
                <a:gd name="T5" fmla="*/ 0 h 299"/>
                <a:gd name="T6" fmla="*/ 96 w 263"/>
                <a:gd name="T7" fmla="*/ 0 h 299"/>
                <a:gd name="T8" fmla="*/ 0 w 263"/>
                <a:gd name="T9" fmla="*/ 96 h 299"/>
                <a:gd name="T10" fmla="*/ 0 w 263"/>
                <a:gd name="T11" fmla="*/ 294 h 299"/>
                <a:gd name="T12" fmla="*/ 0 w 263"/>
                <a:gd name="T13" fmla="*/ 299 h 299"/>
                <a:gd name="T14" fmla="*/ 132 w 263"/>
                <a:gd name="T15" fmla="*/ 299 h 299"/>
                <a:gd name="T16" fmla="*/ 132 w 263"/>
                <a:gd name="T17" fmla="*/ 299 h 299"/>
                <a:gd name="T18" fmla="*/ 263 w 263"/>
                <a:gd name="T19" fmla="*/ 299 h 299"/>
                <a:gd name="T20" fmla="*/ 263 w 263"/>
                <a:gd name="T21" fmla="*/ 29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299">
                  <a:moveTo>
                    <a:pt x="263" y="294"/>
                  </a:moveTo>
                  <a:cubicBezTo>
                    <a:pt x="263" y="96"/>
                    <a:pt x="263" y="96"/>
                    <a:pt x="263" y="96"/>
                  </a:cubicBezTo>
                  <a:cubicBezTo>
                    <a:pt x="263" y="43"/>
                    <a:pt x="220" y="0"/>
                    <a:pt x="16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6"/>
                    <a:pt x="0" y="297"/>
                    <a:pt x="0" y="299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263" y="299"/>
                    <a:pt x="263" y="299"/>
                    <a:pt x="263" y="299"/>
                  </a:cubicBezTo>
                  <a:cubicBezTo>
                    <a:pt x="263" y="297"/>
                    <a:pt x="263" y="296"/>
                    <a:pt x="263" y="294"/>
                  </a:cubicBezTo>
                  <a:close/>
                </a:path>
              </a:pathLst>
            </a:custGeom>
            <a:solidFill>
              <a:srgbClr val="CA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3" name="Freeform 422">
              <a:extLst>
                <a:ext uri="{FF2B5EF4-FFF2-40B4-BE49-F238E27FC236}">
                  <a16:creationId xmlns:a16="http://schemas.microsoft.com/office/drawing/2014/main" id="{C8109502-C369-4D03-AEC8-12063BB14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326" y="3294063"/>
              <a:ext cx="687388" cy="287338"/>
            </a:xfrm>
            <a:custGeom>
              <a:avLst/>
              <a:gdLst>
                <a:gd name="T0" fmla="*/ 217 w 433"/>
                <a:gd name="T1" fmla="*/ 0 h 181"/>
                <a:gd name="T2" fmla="*/ 0 w 433"/>
                <a:gd name="T3" fmla="*/ 0 h 181"/>
                <a:gd name="T4" fmla="*/ 0 w 433"/>
                <a:gd name="T5" fmla="*/ 181 h 181"/>
                <a:gd name="T6" fmla="*/ 187 w 433"/>
                <a:gd name="T7" fmla="*/ 181 h 181"/>
                <a:gd name="T8" fmla="*/ 187 w 433"/>
                <a:gd name="T9" fmla="*/ 71 h 181"/>
                <a:gd name="T10" fmla="*/ 217 w 433"/>
                <a:gd name="T11" fmla="*/ 71 h 181"/>
                <a:gd name="T12" fmla="*/ 246 w 433"/>
                <a:gd name="T13" fmla="*/ 71 h 181"/>
                <a:gd name="T14" fmla="*/ 246 w 433"/>
                <a:gd name="T15" fmla="*/ 181 h 181"/>
                <a:gd name="T16" fmla="*/ 433 w 433"/>
                <a:gd name="T17" fmla="*/ 181 h 181"/>
                <a:gd name="T18" fmla="*/ 433 w 433"/>
                <a:gd name="T19" fmla="*/ 0 h 181"/>
                <a:gd name="T20" fmla="*/ 217 w 433"/>
                <a:gd name="T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181">
                  <a:moveTo>
                    <a:pt x="217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187" y="181"/>
                  </a:lnTo>
                  <a:lnTo>
                    <a:pt x="187" y="71"/>
                  </a:lnTo>
                  <a:lnTo>
                    <a:pt x="217" y="71"/>
                  </a:lnTo>
                  <a:lnTo>
                    <a:pt x="246" y="71"/>
                  </a:lnTo>
                  <a:lnTo>
                    <a:pt x="246" y="181"/>
                  </a:lnTo>
                  <a:lnTo>
                    <a:pt x="433" y="181"/>
                  </a:lnTo>
                  <a:lnTo>
                    <a:pt x="433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F8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4" name="Rectangle 423">
              <a:extLst>
                <a:ext uri="{FF2B5EF4-FFF2-40B4-BE49-F238E27FC236}">
                  <a16:creationId xmlns:a16="http://schemas.microsoft.com/office/drawing/2014/main" id="{66EE515A-5B36-48FF-B70A-502B678E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3276" y="3530600"/>
              <a:ext cx="315913" cy="50800"/>
            </a:xfrm>
            <a:prstGeom prst="rect">
              <a:avLst/>
            </a:prstGeom>
            <a:solidFill>
              <a:srgbClr val="9A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5" name="Rectangle 424">
              <a:extLst>
                <a:ext uri="{FF2B5EF4-FFF2-40B4-BE49-F238E27FC236}">
                  <a16:creationId xmlns:a16="http://schemas.microsoft.com/office/drawing/2014/main" id="{F9E77276-6C14-4813-9430-9D1D19527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851" y="3530600"/>
              <a:ext cx="315913" cy="50800"/>
            </a:xfrm>
            <a:prstGeom prst="rect">
              <a:avLst/>
            </a:prstGeom>
            <a:solidFill>
              <a:srgbClr val="9A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08" name="组合 3307">
            <a:extLst>
              <a:ext uri="{FF2B5EF4-FFF2-40B4-BE49-F238E27FC236}">
                <a16:creationId xmlns:a16="http://schemas.microsoft.com/office/drawing/2014/main" id="{39290AC6-C937-4DFF-A816-B6B8484BF850}"/>
              </a:ext>
            </a:extLst>
          </p:cNvPr>
          <p:cNvGrpSpPr/>
          <p:nvPr/>
        </p:nvGrpSpPr>
        <p:grpSpPr>
          <a:xfrm>
            <a:off x="5511801" y="4141880"/>
            <a:ext cx="1204913" cy="2452688"/>
            <a:chOff x="5486401" y="5170488"/>
            <a:chExt cx="1204913" cy="2452688"/>
          </a:xfrm>
        </p:grpSpPr>
        <p:sp>
          <p:nvSpPr>
            <p:cNvPr id="3226" name="Freeform 425">
              <a:extLst>
                <a:ext uri="{FF2B5EF4-FFF2-40B4-BE49-F238E27FC236}">
                  <a16:creationId xmlns:a16="http://schemas.microsoft.com/office/drawing/2014/main" id="{BD164095-C2DA-4075-978A-1B8954C8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6970713"/>
              <a:ext cx="234950" cy="652463"/>
            </a:xfrm>
            <a:custGeom>
              <a:avLst/>
              <a:gdLst>
                <a:gd name="T0" fmla="*/ 96 w 148"/>
                <a:gd name="T1" fmla="*/ 0 h 411"/>
                <a:gd name="T2" fmla="*/ 0 w 148"/>
                <a:gd name="T3" fmla="*/ 0 h 411"/>
                <a:gd name="T4" fmla="*/ 0 w 148"/>
                <a:gd name="T5" fmla="*/ 411 h 411"/>
                <a:gd name="T6" fmla="*/ 76 w 148"/>
                <a:gd name="T7" fmla="*/ 411 h 411"/>
                <a:gd name="T8" fmla="*/ 96 w 148"/>
                <a:gd name="T9" fmla="*/ 411 h 411"/>
                <a:gd name="T10" fmla="*/ 148 w 148"/>
                <a:gd name="T11" fmla="*/ 411 h 411"/>
                <a:gd name="T12" fmla="*/ 148 w 148"/>
                <a:gd name="T13" fmla="*/ 339 h 411"/>
                <a:gd name="T14" fmla="*/ 96 w 148"/>
                <a:gd name="T15" fmla="*/ 339 h 411"/>
                <a:gd name="T16" fmla="*/ 96 w 148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1">
                  <a:moveTo>
                    <a:pt x="96" y="0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76" y="411"/>
                  </a:lnTo>
                  <a:lnTo>
                    <a:pt x="96" y="411"/>
                  </a:lnTo>
                  <a:lnTo>
                    <a:pt x="148" y="411"/>
                  </a:lnTo>
                  <a:lnTo>
                    <a:pt x="148" y="339"/>
                  </a:lnTo>
                  <a:lnTo>
                    <a:pt x="96" y="33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7" name="Freeform 426">
              <a:extLst>
                <a:ext uri="{FF2B5EF4-FFF2-40B4-BE49-F238E27FC236}">
                  <a16:creationId xmlns:a16="http://schemas.microsoft.com/office/drawing/2014/main" id="{372EF920-601B-444E-BD0E-B9A24EA6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9" y="6970713"/>
              <a:ext cx="234950" cy="652463"/>
            </a:xfrm>
            <a:custGeom>
              <a:avLst/>
              <a:gdLst>
                <a:gd name="T0" fmla="*/ 52 w 148"/>
                <a:gd name="T1" fmla="*/ 0 h 411"/>
                <a:gd name="T2" fmla="*/ 148 w 148"/>
                <a:gd name="T3" fmla="*/ 0 h 411"/>
                <a:gd name="T4" fmla="*/ 148 w 148"/>
                <a:gd name="T5" fmla="*/ 411 h 411"/>
                <a:gd name="T6" fmla="*/ 73 w 148"/>
                <a:gd name="T7" fmla="*/ 411 h 411"/>
                <a:gd name="T8" fmla="*/ 52 w 148"/>
                <a:gd name="T9" fmla="*/ 411 h 411"/>
                <a:gd name="T10" fmla="*/ 0 w 148"/>
                <a:gd name="T11" fmla="*/ 411 h 411"/>
                <a:gd name="T12" fmla="*/ 0 w 148"/>
                <a:gd name="T13" fmla="*/ 339 h 411"/>
                <a:gd name="T14" fmla="*/ 52 w 148"/>
                <a:gd name="T15" fmla="*/ 339 h 411"/>
                <a:gd name="T16" fmla="*/ 52 w 148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1">
                  <a:moveTo>
                    <a:pt x="52" y="0"/>
                  </a:moveTo>
                  <a:lnTo>
                    <a:pt x="148" y="0"/>
                  </a:lnTo>
                  <a:lnTo>
                    <a:pt x="148" y="411"/>
                  </a:lnTo>
                  <a:lnTo>
                    <a:pt x="73" y="411"/>
                  </a:lnTo>
                  <a:lnTo>
                    <a:pt x="52" y="411"/>
                  </a:lnTo>
                  <a:lnTo>
                    <a:pt x="0" y="411"/>
                  </a:lnTo>
                  <a:lnTo>
                    <a:pt x="0" y="339"/>
                  </a:lnTo>
                  <a:lnTo>
                    <a:pt x="52" y="33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8" name="Freeform 427">
              <a:extLst>
                <a:ext uri="{FF2B5EF4-FFF2-40B4-BE49-F238E27FC236}">
                  <a16:creationId xmlns:a16="http://schemas.microsoft.com/office/drawing/2014/main" id="{770ED36A-C815-4179-A3E4-E087288C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6" y="6262688"/>
              <a:ext cx="252413" cy="762000"/>
            </a:xfrm>
            <a:custGeom>
              <a:avLst/>
              <a:gdLst>
                <a:gd name="T0" fmla="*/ 0 w 110"/>
                <a:gd name="T1" fmla="*/ 331 h 331"/>
                <a:gd name="T2" fmla="*/ 33 w 110"/>
                <a:gd name="T3" fmla="*/ 70 h 331"/>
                <a:gd name="T4" fmla="*/ 94 w 110"/>
                <a:gd name="T5" fmla="*/ 0 h 331"/>
                <a:gd name="T6" fmla="*/ 110 w 110"/>
                <a:gd name="T7" fmla="*/ 42 h 331"/>
                <a:gd name="T8" fmla="*/ 110 w 110"/>
                <a:gd name="T9" fmla="*/ 44 h 331"/>
                <a:gd name="T10" fmla="*/ 46 w 110"/>
                <a:gd name="T11" fmla="*/ 330 h 331"/>
                <a:gd name="T12" fmla="*/ 0 w 110"/>
                <a:gd name="T1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31">
                  <a:moveTo>
                    <a:pt x="0" y="331"/>
                  </a:moveTo>
                  <a:cubicBezTo>
                    <a:pt x="0" y="209"/>
                    <a:pt x="5" y="138"/>
                    <a:pt x="33" y="70"/>
                  </a:cubicBezTo>
                  <a:cubicBezTo>
                    <a:pt x="55" y="15"/>
                    <a:pt x="87" y="2"/>
                    <a:pt x="94" y="0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09" y="44"/>
                    <a:pt x="110" y="44"/>
                  </a:cubicBezTo>
                  <a:cubicBezTo>
                    <a:pt x="109" y="44"/>
                    <a:pt x="43" y="21"/>
                    <a:pt x="46" y="330"/>
                  </a:cubicBezTo>
                  <a:lnTo>
                    <a:pt x="0" y="331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9" name="Freeform 428">
              <a:extLst>
                <a:ext uri="{FF2B5EF4-FFF2-40B4-BE49-F238E27FC236}">
                  <a16:creationId xmlns:a16="http://schemas.microsoft.com/office/drawing/2014/main" id="{02DD3C6C-DA3B-4A2C-8E37-96B00ACD5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7023101"/>
              <a:ext cx="141288" cy="138113"/>
            </a:xfrm>
            <a:custGeom>
              <a:avLst/>
              <a:gdLst>
                <a:gd name="T0" fmla="*/ 50 w 61"/>
                <a:gd name="T1" fmla="*/ 0 h 60"/>
                <a:gd name="T2" fmla="*/ 55 w 61"/>
                <a:gd name="T3" fmla="*/ 12 h 60"/>
                <a:gd name="T4" fmla="*/ 53 w 61"/>
                <a:gd name="T5" fmla="*/ 38 h 60"/>
                <a:gd name="T6" fmla="*/ 42 w 61"/>
                <a:gd name="T7" fmla="*/ 19 h 60"/>
                <a:gd name="T8" fmla="*/ 33 w 61"/>
                <a:gd name="T9" fmla="*/ 28 h 60"/>
                <a:gd name="T10" fmla="*/ 41 w 61"/>
                <a:gd name="T11" fmla="*/ 50 h 60"/>
                <a:gd name="T12" fmla="*/ 18 w 61"/>
                <a:gd name="T13" fmla="*/ 54 h 60"/>
                <a:gd name="T14" fmla="*/ 4 w 61"/>
                <a:gd name="T15" fmla="*/ 1 h 60"/>
                <a:gd name="T16" fmla="*/ 50 w 6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50" y="0"/>
                  </a:moveTo>
                  <a:cubicBezTo>
                    <a:pt x="50" y="0"/>
                    <a:pt x="54" y="6"/>
                    <a:pt x="55" y="12"/>
                  </a:cubicBezTo>
                  <a:cubicBezTo>
                    <a:pt x="56" y="18"/>
                    <a:pt x="61" y="37"/>
                    <a:pt x="53" y="38"/>
                  </a:cubicBezTo>
                  <a:cubicBezTo>
                    <a:pt x="43" y="39"/>
                    <a:pt x="45" y="20"/>
                    <a:pt x="42" y="19"/>
                  </a:cubicBezTo>
                  <a:cubicBezTo>
                    <a:pt x="42" y="19"/>
                    <a:pt x="34" y="17"/>
                    <a:pt x="33" y="28"/>
                  </a:cubicBezTo>
                  <a:cubicBezTo>
                    <a:pt x="32" y="40"/>
                    <a:pt x="36" y="45"/>
                    <a:pt x="41" y="50"/>
                  </a:cubicBezTo>
                  <a:cubicBezTo>
                    <a:pt x="46" y="56"/>
                    <a:pt x="31" y="60"/>
                    <a:pt x="18" y="54"/>
                  </a:cubicBezTo>
                  <a:cubicBezTo>
                    <a:pt x="0" y="46"/>
                    <a:pt x="2" y="21"/>
                    <a:pt x="4" y="1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0" name="Freeform 429">
              <a:extLst>
                <a:ext uri="{FF2B5EF4-FFF2-40B4-BE49-F238E27FC236}">
                  <a16:creationId xmlns:a16="http://schemas.microsoft.com/office/drawing/2014/main" id="{7C4F6BE0-5CF2-4EB8-BFB1-4ED0EF63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864" y="6261101"/>
              <a:ext cx="252413" cy="762000"/>
            </a:xfrm>
            <a:custGeom>
              <a:avLst/>
              <a:gdLst>
                <a:gd name="T0" fmla="*/ 109 w 110"/>
                <a:gd name="T1" fmla="*/ 331 h 331"/>
                <a:gd name="T2" fmla="*/ 77 w 110"/>
                <a:gd name="T3" fmla="*/ 70 h 331"/>
                <a:gd name="T4" fmla="*/ 15 w 110"/>
                <a:gd name="T5" fmla="*/ 0 h 331"/>
                <a:gd name="T6" fmla="*/ 0 w 110"/>
                <a:gd name="T7" fmla="*/ 42 h 331"/>
                <a:gd name="T8" fmla="*/ 0 w 110"/>
                <a:gd name="T9" fmla="*/ 44 h 331"/>
                <a:gd name="T10" fmla="*/ 63 w 110"/>
                <a:gd name="T11" fmla="*/ 331 h 331"/>
                <a:gd name="T12" fmla="*/ 109 w 110"/>
                <a:gd name="T1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31">
                  <a:moveTo>
                    <a:pt x="109" y="331"/>
                  </a:moveTo>
                  <a:cubicBezTo>
                    <a:pt x="110" y="209"/>
                    <a:pt x="104" y="139"/>
                    <a:pt x="77" y="70"/>
                  </a:cubicBezTo>
                  <a:cubicBezTo>
                    <a:pt x="54" y="15"/>
                    <a:pt x="23" y="3"/>
                    <a:pt x="15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" y="45"/>
                    <a:pt x="0" y="44"/>
                  </a:cubicBezTo>
                  <a:cubicBezTo>
                    <a:pt x="0" y="44"/>
                    <a:pt x="67" y="21"/>
                    <a:pt x="63" y="331"/>
                  </a:cubicBezTo>
                  <a:lnTo>
                    <a:pt x="109" y="331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1" name="Freeform 430">
              <a:extLst>
                <a:ext uri="{FF2B5EF4-FFF2-40B4-BE49-F238E27FC236}">
                  <a16:creationId xmlns:a16="http://schemas.microsoft.com/office/drawing/2014/main" id="{57D50DC1-C36F-4B93-A91B-F0C7F096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6" y="7023101"/>
              <a:ext cx="141288" cy="136525"/>
            </a:xfrm>
            <a:custGeom>
              <a:avLst/>
              <a:gdLst>
                <a:gd name="T0" fmla="*/ 11 w 61"/>
                <a:gd name="T1" fmla="*/ 0 h 59"/>
                <a:gd name="T2" fmla="*/ 7 w 61"/>
                <a:gd name="T3" fmla="*/ 11 h 59"/>
                <a:gd name="T4" fmla="*/ 9 w 61"/>
                <a:gd name="T5" fmla="*/ 37 h 59"/>
                <a:gd name="T6" fmla="*/ 20 w 61"/>
                <a:gd name="T7" fmla="*/ 18 h 59"/>
                <a:gd name="T8" fmla="*/ 29 w 61"/>
                <a:gd name="T9" fmla="*/ 28 h 59"/>
                <a:gd name="T10" fmla="*/ 21 w 61"/>
                <a:gd name="T11" fmla="*/ 49 h 59"/>
                <a:gd name="T12" fmla="*/ 43 w 61"/>
                <a:gd name="T13" fmla="*/ 53 h 59"/>
                <a:gd name="T14" fmla="*/ 57 w 61"/>
                <a:gd name="T15" fmla="*/ 0 h 59"/>
                <a:gd name="T16" fmla="*/ 11 w 61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9">
                  <a:moveTo>
                    <a:pt x="11" y="0"/>
                  </a:moveTo>
                  <a:cubicBezTo>
                    <a:pt x="11" y="0"/>
                    <a:pt x="8" y="5"/>
                    <a:pt x="7" y="11"/>
                  </a:cubicBezTo>
                  <a:cubicBezTo>
                    <a:pt x="6" y="17"/>
                    <a:pt x="0" y="36"/>
                    <a:pt x="9" y="37"/>
                  </a:cubicBezTo>
                  <a:cubicBezTo>
                    <a:pt x="19" y="38"/>
                    <a:pt x="16" y="19"/>
                    <a:pt x="20" y="18"/>
                  </a:cubicBezTo>
                  <a:cubicBezTo>
                    <a:pt x="20" y="18"/>
                    <a:pt x="28" y="16"/>
                    <a:pt x="29" y="28"/>
                  </a:cubicBezTo>
                  <a:cubicBezTo>
                    <a:pt x="29" y="40"/>
                    <a:pt x="26" y="44"/>
                    <a:pt x="21" y="49"/>
                  </a:cubicBezTo>
                  <a:cubicBezTo>
                    <a:pt x="15" y="56"/>
                    <a:pt x="30" y="59"/>
                    <a:pt x="43" y="53"/>
                  </a:cubicBezTo>
                  <a:cubicBezTo>
                    <a:pt x="61" y="45"/>
                    <a:pt x="60" y="20"/>
                    <a:pt x="5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2" name="Freeform 431">
              <a:extLst>
                <a:ext uri="{FF2B5EF4-FFF2-40B4-BE49-F238E27FC236}">
                  <a16:creationId xmlns:a16="http://schemas.microsoft.com/office/drawing/2014/main" id="{3BAFE0AB-E5B8-447E-96EC-CCBC347FD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6121401"/>
              <a:ext cx="820738" cy="871538"/>
            </a:xfrm>
            <a:custGeom>
              <a:avLst/>
              <a:gdLst>
                <a:gd name="T0" fmla="*/ 280 w 357"/>
                <a:gd name="T1" fmla="*/ 45 h 379"/>
                <a:gd name="T2" fmla="*/ 224 w 357"/>
                <a:gd name="T3" fmla="*/ 45 h 379"/>
                <a:gd name="T4" fmla="*/ 224 w 357"/>
                <a:gd name="T5" fmla="*/ 0 h 379"/>
                <a:gd name="T6" fmla="*/ 134 w 357"/>
                <a:gd name="T7" fmla="*/ 0 h 379"/>
                <a:gd name="T8" fmla="*/ 134 w 357"/>
                <a:gd name="T9" fmla="*/ 45 h 379"/>
                <a:gd name="T10" fmla="*/ 78 w 357"/>
                <a:gd name="T11" fmla="*/ 45 h 379"/>
                <a:gd name="T12" fmla="*/ 0 w 357"/>
                <a:gd name="T13" fmla="*/ 122 h 379"/>
                <a:gd name="T14" fmla="*/ 42 w 357"/>
                <a:gd name="T15" fmla="*/ 302 h 379"/>
                <a:gd name="T16" fmla="*/ 119 w 357"/>
                <a:gd name="T17" fmla="*/ 379 h 379"/>
                <a:gd name="T18" fmla="*/ 238 w 357"/>
                <a:gd name="T19" fmla="*/ 379 h 379"/>
                <a:gd name="T20" fmla="*/ 316 w 357"/>
                <a:gd name="T21" fmla="*/ 302 h 379"/>
                <a:gd name="T22" fmla="*/ 357 w 357"/>
                <a:gd name="T23" fmla="*/ 122 h 379"/>
                <a:gd name="T24" fmla="*/ 280 w 357"/>
                <a:gd name="T25" fmla="*/ 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79">
                  <a:moveTo>
                    <a:pt x="280" y="45"/>
                  </a:moveTo>
                  <a:cubicBezTo>
                    <a:pt x="224" y="45"/>
                    <a:pt x="224" y="45"/>
                    <a:pt x="224" y="4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35" y="45"/>
                    <a:pt x="0" y="80"/>
                    <a:pt x="0" y="122"/>
                  </a:cubicBezTo>
                  <a:cubicBezTo>
                    <a:pt x="42" y="302"/>
                    <a:pt x="42" y="302"/>
                    <a:pt x="42" y="302"/>
                  </a:cubicBezTo>
                  <a:cubicBezTo>
                    <a:pt x="42" y="344"/>
                    <a:pt x="76" y="379"/>
                    <a:pt x="119" y="379"/>
                  </a:cubicBezTo>
                  <a:cubicBezTo>
                    <a:pt x="238" y="379"/>
                    <a:pt x="238" y="379"/>
                    <a:pt x="238" y="379"/>
                  </a:cubicBezTo>
                  <a:cubicBezTo>
                    <a:pt x="281" y="379"/>
                    <a:pt x="316" y="344"/>
                    <a:pt x="316" y="30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7" y="80"/>
                    <a:pt x="322" y="45"/>
                    <a:pt x="280" y="45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3" name="Oval 432">
              <a:extLst>
                <a:ext uri="{FF2B5EF4-FFF2-40B4-BE49-F238E27FC236}">
                  <a16:creationId xmlns:a16="http://schemas.microsoft.com/office/drawing/2014/main" id="{127F2670-4F75-4B25-8952-4B33806C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014" y="5686426"/>
              <a:ext cx="182563" cy="180975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4" name="Oval 433">
              <a:extLst>
                <a:ext uri="{FF2B5EF4-FFF2-40B4-BE49-F238E27FC236}">
                  <a16:creationId xmlns:a16="http://schemas.microsoft.com/office/drawing/2014/main" id="{3B90322B-F141-48F9-A3B8-376857DC5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1" y="5722938"/>
              <a:ext cx="106363" cy="104775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5" name="Oval 434">
              <a:extLst>
                <a:ext uri="{FF2B5EF4-FFF2-40B4-BE49-F238E27FC236}">
                  <a16:creationId xmlns:a16="http://schemas.microsoft.com/office/drawing/2014/main" id="{A2EE6ED9-2623-4B7E-A9EA-3AD87732A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5686426"/>
              <a:ext cx="182563" cy="180975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6" name="Oval 435">
              <a:extLst>
                <a:ext uri="{FF2B5EF4-FFF2-40B4-BE49-F238E27FC236}">
                  <a16:creationId xmlns:a16="http://schemas.microsoft.com/office/drawing/2014/main" id="{DDC08B9C-F7A1-495F-B2BF-AF9A098C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3826" y="5722938"/>
              <a:ext cx="104775" cy="104775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7" name="Freeform 436">
              <a:extLst>
                <a:ext uri="{FF2B5EF4-FFF2-40B4-BE49-F238E27FC236}">
                  <a16:creationId xmlns:a16="http://schemas.microsoft.com/office/drawing/2014/main" id="{9114BF2E-F7B9-4922-B433-2C53CC35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1" y="5303838"/>
              <a:ext cx="871538" cy="855663"/>
            </a:xfrm>
            <a:custGeom>
              <a:avLst/>
              <a:gdLst>
                <a:gd name="T0" fmla="*/ 379 w 379"/>
                <a:gd name="T1" fmla="*/ 219 h 372"/>
                <a:gd name="T2" fmla="*/ 226 w 379"/>
                <a:gd name="T3" fmla="*/ 372 h 372"/>
                <a:gd name="T4" fmla="*/ 153 w 379"/>
                <a:gd name="T5" fmla="*/ 372 h 372"/>
                <a:gd name="T6" fmla="*/ 0 w 379"/>
                <a:gd name="T7" fmla="*/ 219 h 372"/>
                <a:gd name="T8" fmla="*/ 0 w 379"/>
                <a:gd name="T9" fmla="*/ 153 h 372"/>
                <a:gd name="T10" fmla="*/ 153 w 379"/>
                <a:gd name="T11" fmla="*/ 0 h 372"/>
                <a:gd name="T12" fmla="*/ 226 w 379"/>
                <a:gd name="T13" fmla="*/ 0 h 372"/>
                <a:gd name="T14" fmla="*/ 379 w 379"/>
                <a:gd name="T15" fmla="*/ 153 h 372"/>
                <a:gd name="T16" fmla="*/ 379 w 379"/>
                <a:gd name="T17" fmla="*/ 21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372">
                  <a:moveTo>
                    <a:pt x="379" y="219"/>
                  </a:moveTo>
                  <a:cubicBezTo>
                    <a:pt x="379" y="303"/>
                    <a:pt x="310" y="372"/>
                    <a:pt x="226" y="372"/>
                  </a:cubicBezTo>
                  <a:cubicBezTo>
                    <a:pt x="153" y="372"/>
                    <a:pt x="153" y="372"/>
                    <a:pt x="153" y="372"/>
                  </a:cubicBezTo>
                  <a:cubicBezTo>
                    <a:pt x="69" y="372"/>
                    <a:pt x="0" y="303"/>
                    <a:pt x="0" y="21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0" y="0"/>
                    <a:pt x="379" y="69"/>
                    <a:pt x="379" y="153"/>
                  </a:cubicBezTo>
                  <a:lnTo>
                    <a:pt x="379" y="219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8" name="Oval 437">
              <a:extLst>
                <a:ext uri="{FF2B5EF4-FFF2-40B4-BE49-F238E27FC236}">
                  <a16:creationId xmlns:a16="http://schemas.microsoft.com/office/drawing/2014/main" id="{800FA1A4-8E2F-420F-ABA5-2ABBFCFE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9" y="5845176"/>
              <a:ext cx="96838" cy="61913"/>
            </a:xfrm>
            <a:prstGeom prst="ellipse">
              <a:avLst/>
            </a:prstGeom>
            <a:solidFill>
              <a:srgbClr val="F9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9" name="Freeform 438">
              <a:extLst>
                <a:ext uri="{FF2B5EF4-FFF2-40B4-BE49-F238E27FC236}">
                  <a16:creationId xmlns:a16="http://schemas.microsoft.com/office/drawing/2014/main" id="{CE5A7368-440B-40A2-AFDC-E4943C50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6" y="5932488"/>
              <a:ext cx="384175" cy="138113"/>
            </a:xfrm>
            <a:custGeom>
              <a:avLst/>
              <a:gdLst>
                <a:gd name="T0" fmla="*/ 84 w 167"/>
                <a:gd name="T1" fmla="*/ 0 h 60"/>
                <a:gd name="T2" fmla="*/ 0 w 167"/>
                <a:gd name="T3" fmla="*/ 0 h 60"/>
                <a:gd name="T4" fmla="*/ 84 w 167"/>
                <a:gd name="T5" fmla="*/ 60 h 60"/>
                <a:gd name="T6" fmla="*/ 167 w 167"/>
                <a:gd name="T7" fmla="*/ 0 h 60"/>
                <a:gd name="T8" fmla="*/ 84 w 16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60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60"/>
                    <a:pt x="84" y="60"/>
                  </a:cubicBezTo>
                  <a:cubicBezTo>
                    <a:pt x="160" y="60"/>
                    <a:pt x="167" y="0"/>
                    <a:pt x="167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A9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0" name="Freeform 439">
              <a:extLst>
                <a:ext uri="{FF2B5EF4-FFF2-40B4-BE49-F238E27FC236}">
                  <a16:creationId xmlns:a16="http://schemas.microsoft.com/office/drawing/2014/main" id="{9A7A4F87-C223-4A65-AC41-9A2036B9C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6" y="5932488"/>
              <a:ext cx="384175" cy="52388"/>
            </a:xfrm>
            <a:custGeom>
              <a:avLst/>
              <a:gdLst>
                <a:gd name="T0" fmla="*/ 0 w 167"/>
                <a:gd name="T1" fmla="*/ 0 h 23"/>
                <a:gd name="T2" fmla="*/ 8 w 167"/>
                <a:gd name="T3" fmla="*/ 23 h 23"/>
                <a:gd name="T4" fmla="*/ 159 w 167"/>
                <a:gd name="T5" fmla="*/ 23 h 23"/>
                <a:gd name="T6" fmla="*/ 167 w 167"/>
                <a:gd name="T7" fmla="*/ 0 h 23"/>
                <a:gd name="T8" fmla="*/ 84 w 167"/>
                <a:gd name="T9" fmla="*/ 0 h 23"/>
                <a:gd name="T10" fmla="*/ 0 w 16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23">
                  <a:moveTo>
                    <a:pt x="0" y="0"/>
                  </a:moveTo>
                  <a:cubicBezTo>
                    <a:pt x="0" y="0"/>
                    <a:pt x="1" y="11"/>
                    <a:pt x="8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66" y="11"/>
                    <a:pt x="167" y="0"/>
                    <a:pt x="167" y="0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1" name="Freeform 440">
              <a:extLst>
                <a:ext uri="{FF2B5EF4-FFF2-40B4-BE49-F238E27FC236}">
                  <a16:creationId xmlns:a16="http://schemas.microsoft.com/office/drawing/2014/main" id="{F1F4DB86-419E-4E56-882C-59F87A1D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5710238"/>
              <a:ext cx="127000" cy="80963"/>
            </a:xfrm>
            <a:custGeom>
              <a:avLst/>
              <a:gdLst>
                <a:gd name="T0" fmla="*/ 10 w 55"/>
                <a:gd name="T1" fmla="*/ 28 h 35"/>
                <a:gd name="T2" fmla="*/ 45 w 55"/>
                <a:gd name="T3" fmla="*/ 28 h 35"/>
                <a:gd name="T4" fmla="*/ 55 w 55"/>
                <a:gd name="T5" fmla="*/ 28 h 35"/>
                <a:gd name="T6" fmla="*/ 27 w 55"/>
                <a:gd name="T7" fmla="*/ 1 h 35"/>
                <a:gd name="T8" fmla="*/ 0 w 55"/>
                <a:gd name="T9" fmla="*/ 28 h 35"/>
                <a:gd name="T10" fmla="*/ 10 w 55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10" y="28"/>
                  </a:moveTo>
                  <a:cubicBezTo>
                    <a:pt x="11" y="6"/>
                    <a:pt x="43" y="6"/>
                    <a:pt x="45" y="28"/>
                  </a:cubicBezTo>
                  <a:cubicBezTo>
                    <a:pt x="45" y="35"/>
                    <a:pt x="55" y="35"/>
                    <a:pt x="55" y="28"/>
                  </a:cubicBezTo>
                  <a:cubicBezTo>
                    <a:pt x="54" y="13"/>
                    <a:pt x="43" y="2"/>
                    <a:pt x="27" y="1"/>
                  </a:cubicBezTo>
                  <a:cubicBezTo>
                    <a:pt x="12" y="0"/>
                    <a:pt x="1" y="14"/>
                    <a:pt x="0" y="28"/>
                  </a:cubicBezTo>
                  <a:cubicBezTo>
                    <a:pt x="0" y="35"/>
                    <a:pt x="10" y="35"/>
                    <a:pt x="10" y="28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2" name="Freeform 441">
              <a:extLst>
                <a:ext uri="{FF2B5EF4-FFF2-40B4-BE49-F238E27FC236}">
                  <a16:creationId xmlns:a16="http://schemas.microsoft.com/office/drawing/2014/main" id="{40494A24-9EE8-492B-8CCD-ADD7D22C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710238"/>
              <a:ext cx="127000" cy="80963"/>
            </a:xfrm>
            <a:custGeom>
              <a:avLst/>
              <a:gdLst>
                <a:gd name="T0" fmla="*/ 10 w 55"/>
                <a:gd name="T1" fmla="*/ 28 h 35"/>
                <a:gd name="T2" fmla="*/ 45 w 55"/>
                <a:gd name="T3" fmla="*/ 28 h 35"/>
                <a:gd name="T4" fmla="*/ 55 w 55"/>
                <a:gd name="T5" fmla="*/ 28 h 35"/>
                <a:gd name="T6" fmla="*/ 28 w 55"/>
                <a:gd name="T7" fmla="*/ 1 h 35"/>
                <a:gd name="T8" fmla="*/ 0 w 55"/>
                <a:gd name="T9" fmla="*/ 28 h 35"/>
                <a:gd name="T10" fmla="*/ 10 w 55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10" y="28"/>
                  </a:moveTo>
                  <a:cubicBezTo>
                    <a:pt x="12" y="6"/>
                    <a:pt x="44" y="6"/>
                    <a:pt x="45" y="28"/>
                  </a:cubicBezTo>
                  <a:cubicBezTo>
                    <a:pt x="45" y="35"/>
                    <a:pt x="55" y="35"/>
                    <a:pt x="55" y="28"/>
                  </a:cubicBezTo>
                  <a:cubicBezTo>
                    <a:pt x="54" y="13"/>
                    <a:pt x="43" y="2"/>
                    <a:pt x="28" y="1"/>
                  </a:cubicBezTo>
                  <a:cubicBezTo>
                    <a:pt x="12" y="0"/>
                    <a:pt x="1" y="14"/>
                    <a:pt x="0" y="28"/>
                  </a:cubicBezTo>
                  <a:cubicBezTo>
                    <a:pt x="0" y="35"/>
                    <a:pt x="10" y="35"/>
                    <a:pt x="10" y="28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3" name="Freeform 442">
              <a:extLst>
                <a:ext uri="{FF2B5EF4-FFF2-40B4-BE49-F238E27FC236}">
                  <a16:creationId xmlns:a16="http://schemas.microsoft.com/office/drawing/2014/main" id="{D4EE3E2A-C838-4D85-AD4E-A4EBCDCDE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6" y="5170488"/>
              <a:ext cx="1114425" cy="542925"/>
            </a:xfrm>
            <a:custGeom>
              <a:avLst/>
              <a:gdLst>
                <a:gd name="T0" fmla="*/ 286 w 484"/>
                <a:gd name="T1" fmla="*/ 122 h 236"/>
                <a:gd name="T2" fmla="*/ 431 w 484"/>
                <a:gd name="T3" fmla="*/ 224 h 236"/>
                <a:gd name="T4" fmla="*/ 454 w 484"/>
                <a:gd name="T5" fmla="*/ 231 h 236"/>
                <a:gd name="T6" fmla="*/ 241 w 484"/>
                <a:gd name="T7" fmla="*/ 0 h 236"/>
                <a:gd name="T8" fmla="*/ 23 w 484"/>
                <a:gd name="T9" fmla="*/ 236 h 236"/>
                <a:gd name="T10" fmla="*/ 144 w 484"/>
                <a:gd name="T11" fmla="*/ 169 h 236"/>
                <a:gd name="T12" fmla="*/ 100 w 484"/>
                <a:gd name="T13" fmla="*/ 225 h 236"/>
                <a:gd name="T14" fmla="*/ 286 w 484"/>
                <a:gd name="T15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236">
                  <a:moveTo>
                    <a:pt x="286" y="122"/>
                  </a:moveTo>
                  <a:cubicBezTo>
                    <a:pt x="286" y="122"/>
                    <a:pt x="359" y="207"/>
                    <a:pt x="431" y="224"/>
                  </a:cubicBezTo>
                  <a:cubicBezTo>
                    <a:pt x="454" y="231"/>
                    <a:pt x="454" y="231"/>
                    <a:pt x="454" y="231"/>
                  </a:cubicBezTo>
                  <a:cubicBezTo>
                    <a:pt x="454" y="231"/>
                    <a:pt x="484" y="0"/>
                    <a:pt x="241" y="0"/>
                  </a:cubicBezTo>
                  <a:cubicBezTo>
                    <a:pt x="0" y="0"/>
                    <a:pt x="18" y="209"/>
                    <a:pt x="23" y="236"/>
                  </a:cubicBezTo>
                  <a:cubicBezTo>
                    <a:pt x="23" y="236"/>
                    <a:pt x="100" y="225"/>
                    <a:pt x="144" y="169"/>
                  </a:cubicBezTo>
                  <a:cubicBezTo>
                    <a:pt x="144" y="169"/>
                    <a:pt x="121" y="211"/>
                    <a:pt x="100" y="225"/>
                  </a:cubicBezTo>
                  <a:cubicBezTo>
                    <a:pt x="100" y="225"/>
                    <a:pt x="241" y="207"/>
                    <a:pt x="286" y="122"/>
                  </a:cubicBezTo>
                  <a:close/>
                </a:path>
              </a:pathLst>
            </a:custGeom>
            <a:solidFill>
              <a:srgbClr val="775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4" name="Freeform 443">
              <a:extLst>
                <a:ext uri="{FF2B5EF4-FFF2-40B4-BE49-F238E27FC236}">
                  <a16:creationId xmlns:a16="http://schemas.microsoft.com/office/drawing/2014/main" id="{A7D3CA9C-3BC1-4AFF-B7E7-2F4E1106F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7504113"/>
              <a:ext cx="306388" cy="119063"/>
            </a:xfrm>
            <a:custGeom>
              <a:avLst/>
              <a:gdLst>
                <a:gd name="T0" fmla="*/ 0 w 133"/>
                <a:gd name="T1" fmla="*/ 30 h 52"/>
                <a:gd name="T2" fmla="*/ 95 w 133"/>
                <a:gd name="T3" fmla="*/ 2 h 52"/>
                <a:gd name="T4" fmla="*/ 113 w 133"/>
                <a:gd name="T5" fmla="*/ 2 h 52"/>
                <a:gd name="T6" fmla="*/ 133 w 133"/>
                <a:gd name="T7" fmla="*/ 17 h 52"/>
                <a:gd name="T8" fmla="*/ 133 w 133"/>
                <a:gd name="T9" fmla="*/ 52 h 52"/>
                <a:gd name="T10" fmla="*/ 0 w 133"/>
                <a:gd name="T11" fmla="*/ 52 h 52"/>
                <a:gd name="T12" fmla="*/ 0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0" y="30"/>
                  </a:moveTo>
                  <a:cubicBezTo>
                    <a:pt x="0" y="30"/>
                    <a:pt x="83" y="41"/>
                    <a:pt x="95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33" y="0"/>
                    <a:pt x="133" y="17"/>
                  </a:cubicBezTo>
                  <a:cubicBezTo>
                    <a:pt x="133" y="33"/>
                    <a:pt x="133" y="52"/>
                    <a:pt x="133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045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5" name="Freeform 444">
              <a:extLst>
                <a:ext uri="{FF2B5EF4-FFF2-40B4-BE49-F238E27FC236}">
                  <a16:creationId xmlns:a16="http://schemas.microsoft.com/office/drawing/2014/main" id="{92CCED5C-4618-4DD0-9E7D-21EA22EF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1" y="7504113"/>
              <a:ext cx="306388" cy="119063"/>
            </a:xfrm>
            <a:custGeom>
              <a:avLst/>
              <a:gdLst>
                <a:gd name="T0" fmla="*/ 133 w 133"/>
                <a:gd name="T1" fmla="*/ 30 h 52"/>
                <a:gd name="T2" fmla="*/ 38 w 133"/>
                <a:gd name="T3" fmla="*/ 2 h 52"/>
                <a:gd name="T4" fmla="*/ 21 w 133"/>
                <a:gd name="T5" fmla="*/ 2 h 52"/>
                <a:gd name="T6" fmla="*/ 0 w 133"/>
                <a:gd name="T7" fmla="*/ 17 h 52"/>
                <a:gd name="T8" fmla="*/ 0 w 133"/>
                <a:gd name="T9" fmla="*/ 52 h 52"/>
                <a:gd name="T10" fmla="*/ 133 w 133"/>
                <a:gd name="T11" fmla="*/ 52 h 52"/>
                <a:gd name="T12" fmla="*/ 133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133" y="30"/>
                  </a:moveTo>
                  <a:cubicBezTo>
                    <a:pt x="133" y="30"/>
                    <a:pt x="50" y="41"/>
                    <a:pt x="38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0" y="0"/>
                    <a:pt x="0" y="17"/>
                  </a:cubicBezTo>
                  <a:cubicBezTo>
                    <a:pt x="0" y="33"/>
                    <a:pt x="0" y="52"/>
                    <a:pt x="0" y="52"/>
                  </a:cubicBezTo>
                  <a:cubicBezTo>
                    <a:pt x="133" y="52"/>
                    <a:pt x="133" y="52"/>
                    <a:pt x="133" y="52"/>
                  </a:cubicBezTo>
                  <a:lnTo>
                    <a:pt x="133" y="30"/>
                  </a:lnTo>
                  <a:close/>
                </a:path>
              </a:pathLst>
            </a:custGeom>
            <a:solidFill>
              <a:srgbClr val="045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6" name="Freeform 445">
              <a:extLst>
                <a:ext uri="{FF2B5EF4-FFF2-40B4-BE49-F238E27FC236}">
                  <a16:creationId xmlns:a16="http://schemas.microsoft.com/office/drawing/2014/main" id="{48BAE2C4-5EEE-48B9-A471-372F9959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4" y="6935788"/>
              <a:ext cx="649288" cy="638175"/>
            </a:xfrm>
            <a:custGeom>
              <a:avLst/>
              <a:gdLst>
                <a:gd name="T0" fmla="*/ 204 w 409"/>
                <a:gd name="T1" fmla="*/ 0 h 402"/>
                <a:gd name="T2" fmla="*/ 0 w 409"/>
                <a:gd name="T3" fmla="*/ 0 h 402"/>
                <a:gd name="T4" fmla="*/ 49 w 409"/>
                <a:gd name="T5" fmla="*/ 364 h 402"/>
                <a:gd name="T6" fmla="*/ 171 w 409"/>
                <a:gd name="T7" fmla="*/ 400 h 402"/>
                <a:gd name="T8" fmla="*/ 187 w 409"/>
                <a:gd name="T9" fmla="*/ 84 h 402"/>
                <a:gd name="T10" fmla="*/ 204 w 409"/>
                <a:gd name="T11" fmla="*/ 84 h 402"/>
                <a:gd name="T12" fmla="*/ 222 w 409"/>
                <a:gd name="T13" fmla="*/ 84 h 402"/>
                <a:gd name="T14" fmla="*/ 238 w 409"/>
                <a:gd name="T15" fmla="*/ 402 h 402"/>
                <a:gd name="T16" fmla="*/ 360 w 409"/>
                <a:gd name="T17" fmla="*/ 364 h 402"/>
                <a:gd name="T18" fmla="*/ 409 w 409"/>
                <a:gd name="T19" fmla="*/ 0 h 402"/>
                <a:gd name="T20" fmla="*/ 204 w 409"/>
                <a:gd name="T2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02">
                  <a:moveTo>
                    <a:pt x="204" y="0"/>
                  </a:moveTo>
                  <a:lnTo>
                    <a:pt x="0" y="0"/>
                  </a:lnTo>
                  <a:lnTo>
                    <a:pt x="49" y="364"/>
                  </a:lnTo>
                  <a:lnTo>
                    <a:pt x="171" y="400"/>
                  </a:lnTo>
                  <a:lnTo>
                    <a:pt x="187" y="84"/>
                  </a:lnTo>
                  <a:lnTo>
                    <a:pt x="204" y="84"/>
                  </a:lnTo>
                  <a:lnTo>
                    <a:pt x="222" y="84"/>
                  </a:lnTo>
                  <a:lnTo>
                    <a:pt x="238" y="402"/>
                  </a:lnTo>
                  <a:lnTo>
                    <a:pt x="360" y="364"/>
                  </a:lnTo>
                  <a:lnTo>
                    <a:pt x="409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A8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7" name="Freeform 446">
              <a:extLst>
                <a:ext uri="{FF2B5EF4-FFF2-40B4-BE49-F238E27FC236}">
                  <a16:creationId xmlns:a16="http://schemas.microsoft.com/office/drawing/2014/main" id="{AB29108D-4CFE-461E-80A0-C18CDBBF7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1" y="6199188"/>
              <a:ext cx="1204913" cy="825500"/>
            </a:xfrm>
            <a:custGeom>
              <a:avLst/>
              <a:gdLst>
                <a:gd name="T0" fmla="*/ 412 w 524"/>
                <a:gd name="T1" fmla="*/ 20 h 359"/>
                <a:gd name="T2" fmla="*/ 307 w 524"/>
                <a:gd name="T3" fmla="*/ 11 h 359"/>
                <a:gd name="T4" fmla="*/ 262 w 524"/>
                <a:gd name="T5" fmla="*/ 70 h 359"/>
                <a:gd name="T6" fmla="*/ 217 w 524"/>
                <a:gd name="T7" fmla="*/ 11 h 359"/>
                <a:gd name="T8" fmla="*/ 112 w 524"/>
                <a:gd name="T9" fmla="*/ 20 h 359"/>
                <a:gd name="T10" fmla="*/ 21 w 524"/>
                <a:gd name="T11" fmla="*/ 359 h 359"/>
                <a:gd name="T12" fmla="*/ 67 w 524"/>
                <a:gd name="T13" fmla="*/ 358 h 359"/>
                <a:gd name="T14" fmla="*/ 90 w 524"/>
                <a:gd name="T15" fmla="*/ 146 h 359"/>
                <a:gd name="T16" fmla="*/ 121 w 524"/>
                <a:gd name="T17" fmla="*/ 320 h 359"/>
                <a:gd name="T18" fmla="*/ 262 w 524"/>
                <a:gd name="T19" fmla="*/ 320 h 359"/>
                <a:gd name="T20" fmla="*/ 262 w 524"/>
                <a:gd name="T21" fmla="*/ 320 h 359"/>
                <a:gd name="T22" fmla="*/ 403 w 524"/>
                <a:gd name="T23" fmla="*/ 320 h 359"/>
                <a:gd name="T24" fmla="*/ 434 w 524"/>
                <a:gd name="T25" fmla="*/ 146 h 359"/>
                <a:gd name="T26" fmla="*/ 457 w 524"/>
                <a:gd name="T27" fmla="*/ 358 h 359"/>
                <a:gd name="T28" fmla="*/ 503 w 524"/>
                <a:gd name="T29" fmla="*/ 359 h 359"/>
                <a:gd name="T30" fmla="*/ 412 w 524"/>
                <a:gd name="T31" fmla="*/ 2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4" h="359">
                  <a:moveTo>
                    <a:pt x="412" y="20"/>
                  </a:moveTo>
                  <a:cubicBezTo>
                    <a:pt x="360" y="0"/>
                    <a:pt x="307" y="11"/>
                    <a:pt x="307" y="11"/>
                  </a:cubicBezTo>
                  <a:cubicBezTo>
                    <a:pt x="307" y="66"/>
                    <a:pt x="266" y="69"/>
                    <a:pt x="262" y="70"/>
                  </a:cubicBezTo>
                  <a:cubicBezTo>
                    <a:pt x="258" y="69"/>
                    <a:pt x="217" y="66"/>
                    <a:pt x="217" y="11"/>
                  </a:cubicBezTo>
                  <a:cubicBezTo>
                    <a:pt x="217" y="11"/>
                    <a:pt x="153" y="0"/>
                    <a:pt x="112" y="20"/>
                  </a:cubicBezTo>
                  <a:cubicBezTo>
                    <a:pt x="58" y="47"/>
                    <a:pt x="0" y="91"/>
                    <a:pt x="21" y="359"/>
                  </a:cubicBezTo>
                  <a:cubicBezTo>
                    <a:pt x="67" y="358"/>
                    <a:pt x="67" y="358"/>
                    <a:pt x="67" y="358"/>
                  </a:cubicBezTo>
                  <a:cubicBezTo>
                    <a:pt x="67" y="358"/>
                    <a:pt x="79" y="199"/>
                    <a:pt x="90" y="146"/>
                  </a:cubicBezTo>
                  <a:cubicBezTo>
                    <a:pt x="121" y="320"/>
                    <a:pt x="121" y="320"/>
                    <a:pt x="121" y="320"/>
                  </a:cubicBezTo>
                  <a:cubicBezTo>
                    <a:pt x="262" y="320"/>
                    <a:pt x="262" y="320"/>
                    <a:pt x="262" y="320"/>
                  </a:cubicBezTo>
                  <a:cubicBezTo>
                    <a:pt x="262" y="320"/>
                    <a:pt x="262" y="320"/>
                    <a:pt x="262" y="320"/>
                  </a:cubicBezTo>
                  <a:cubicBezTo>
                    <a:pt x="403" y="320"/>
                    <a:pt x="403" y="320"/>
                    <a:pt x="403" y="320"/>
                  </a:cubicBezTo>
                  <a:cubicBezTo>
                    <a:pt x="434" y="146"/>
                    <a:pt x="434" y="146"/>
                    <a:pt x="434" y="146"/>
                  </a:cubicBezTo>
                  <a:cubicBezTo>
                    <a:pt x="445" y="199"/>
                    <a:pt x="457" y="358"/>
                    <a:pt x="457" y="358"/>
                  </a:cubicBezTo>
                  <a:cubicBezTo>
                    <a:pt x="503" y="359"/>
                    <a:pt x="503" y="359"/>
                    <a:pt x="503" y="359"/>
                  </a:cubicBezTo>
                  <a:cubicBezTo>
                    <a:pt x="524" y="91"/>
                    <a:pt x="454" y="37"/>
                    <a:pt x="412" y="20"/>
                  </a:cubicBezTo>
                  <a:close/>
                </a:path>
              </a:pathLst>
            </a:custGeom>
            <a:solidFill>
              <a:srgbClr val="045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8" name="Freeform 447">
              <a:extLst>
                <a:ext uri="{FF2B5EF4-FFF2-40B4-BE49-F238E27FC236}">
                  <a16:creationId xmlns:a16="http://schemas.microsoft.com/office/drawing/2014/main" id="{510177E2-F8E5-4540-97A8-3D3865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4" y="6216651"/>
              <a:ext cx="371475" cy="222250"/>
            </a:xfrm>
            <a:custGeom>
              <a:avLst/>
              <a:gdLst>
                <a:gd name="T0" fmla="*/ 0 w 161"/>
                <a:gd name="T1" fmla="*/ 0 h 96"/>
                <a:gd name="T2" fmla="*/ 80 w 161"/>
                <a:gd name="T3" fmla="*/ 96 h 96"/>
                <a:gd name="T4" fmla="*/ 161 w 161"/>
                <a:gd name="T5" fmla="*/ 0 h 96"/>
                <a:gd name="T6" fmla="*/ 125 w 161"/>
                <a:gd name="T7" fmla="*/ 3 h 96"/>
                <a:gd name="T8" fmla="*/ 80 w 161"/>
                <a:gd name="T9" fmla="*/ 62 h 96"/>
                <a:gd name="T10" fmla="*/ 35 w 161"/>
                <a:gd name="T11" fmla="*/ 3 h 96"/>
                <a:gd name="T12" fmla="*/ 0 w 16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96">
                  <a:moveTo>
                    <a:pt x="0" y="0"/>
                  </a:moveTo>
                  <a:cubicBezTo>
                    <a:pt x="0" y="2"/>
                    <a:pt x="1" y="96"/>
                    <a:pt x="80" y="96"/>
                  </a:cubicBezTo>
                  <a:cubicBezTo>
                    <a:pt x="159" y="96"/>
                    <a:pt x="161" y="0"/>
                    <a:pt x="161" y="0"/>
                  </a:cubicBezTo>
                  <a:cubicBezTo>
                    <a:pt x="140" y="0"/>
                    <a:pt x="125" y="3"/>
                    <a:pt x="125" y="3"/>
                  </a:cubicBezTo>
                  <a:cubicBezTo>
                    <a:pt x="125" y="58"/>
                    <a:pt x="84" y="61"/>
                    <a:pt x="80" y="62"/>
                  </a:cubicBezTo>
                  <a:cubicBezTo>
                    <a:pt x="76" y="61"/>
                    <a:pt x="35" y="58"/>
                    <a:pt x="35" y="3"/>
                  </a:cubicBezTo>
                  <a:cubicBezTo>
                    <a:pt x="35" y="3"/>
                    <a:pt x="20" y="1"/>
                    <a:pt x="0" y="0"/>
                  </a:cubicBezTo>
                  <a:close/>
                </a:path>
              </a:pathLst>
            </a:custGeom>
            <a:solidFill>
              <a:srgbClr val="054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11" name="组合 3310">
            <a:extLst>
              <a:ext uri="{FF2B5EF4-FFF2-40B4-BE49-F238E27FC236}">
                <a16:creationId xmlns:a16="http://schemas.microsoft.com/office/drawing/2014/main" id="{9FA686A1-692E-40BB-B864-E044CA052391}"/>
              </a:ext>
            </a:extLst>
          </p:cNvPr>
          <p:cNvGrpSpPr/>
          <p:nvPr/>
        </p:nvGrpSpPr>
        <p:grpSpPr>
          <a:xfrm>
            <a:off x="10783889" y="4095843"/>
            <a:ext cx="1181100" cy="2492375"/>
            <a:chOff x="10758489" y="5124451"/>
            <a:chExt cx="1181100" cy="2492375"/>
          </a:xfrm>
        </p:grpSpPr>
        <p:sp>
          <p:nvSpPr>
            <p:cNvPr id="3249" name="Freeform 448">
              <a:extLst>
                <a:ext uri="{FF2B5EF4-FFF2-40B4-BE49-F238E27FC236}">
                  <a16:creationId xmlns:a16="http://schemas.microsoft.com/office/drawing/2014/main" id="{CFDE11EC-D436-4DB5-A219-86C2D848A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9" y="5795963"/>
              <a:ext cx="1096963" cy="538163"/>
            </a:xfrm>
            <a:custGeom>
              <a:avLst/>
              <a:gdLst>
                <a:gd name="T0" fmla="*/ 442 w 477"/>
                <a:gd name="T1" fmla="*/ 11 h 234"/>
                <a:gd name="T2" fmla="*/ 239 w 477"/>
                <a:gd name="T3" fmla="*/ 0 h 234"/>
                <a:gd name="T4" fmla="*/ 239 w 477"/>
                <a:gd name="T5" fmla="*/ 0 h 234"/>
                <a:gd name="T6" fmla="*/ 238 w 477"/>
                <a:gd name="T7" fmla="*/ 0 h 234"/>
                <a:gd name="T8" fmla="*/ 237 w 477"/>
                <a:gd name="T9" fmla="*/ 0 h 234"/>
                <a:gd name="T10" fmla="*/ 237 w 477"/>
                <a:gd name="T11" fmla="*/ 0 h 234"/>
                <a:gd name="T12" fmla="*/ 35 w 477"/>
                <a:gd name="T13" fmla="*/ 11 h 234"/>
                <a:gd name="T14" fmla="*/ 63 w 477"/>
                <a:gd name="T15" fmla="*/ 234 h 234"/>
                <a:gd name="T16" fmla="*/ 237 w 477"/>
                <a:gd name="T17" fmla="*/ 234 h 234"/>
                <a:gd name="T18" fmla="*/ 239 w 477"/>
                <a:gd name="T19" fmla="*/ 234 h 234"/>
                <a:gd name="T20" fmla="*/ 414 w 477"/>
                <a:gd name="T21" fmla="*/ 234 h 234"/>
                <a:gd name="T22" fmla="*/ 442 w 477"/>
                <a:gd name="T2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7" h="234">
                  <a:moveTo>
                    <a:pt x="442" y="11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0" y="234"/>
                    <a:pt x="63" y="234"/>
                  </a:cubicBezTo>
                  <a:cubicBezTo>
                    <a:pt x="121" y="234"/>
                    <a:pt x="222" y="234"/>
                    <a:pt x="237" y="234"/>
                  </a:cubicBezTo>
                  <a:cubicBezTo>
                    <a:pt x="239" y="234"/>
                    <a:pt x="239" y="234"/>
                    <a:pt x="239" y="234"/>
                  </a:cubicBezTo>
                  <a:cubicBezTo>
                    <a:pt x="254" y="234"/>
                    <a:pt x="356" y="234"/>
                    <a:pt x="414" y="234"/>
                  </a:cubicBezTo>
                  <a:cubicBezTo>
                    <a:pt x="477" y="234"/>
                    <a:pt x="442" y="11"/>
                    <a:pt x="442" y="11"/>
                  </a:cubicBezTo>
                  <a:close/>
                </a:path>
              </a:pathLst>
            </a:custGeom>
            <a:solidFill>
              <a:srgbClr val="D26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0" name="Freeform 449">
              <a:extLst>
                <a:ext uri="{FF2B5EF4-FFF2-40B4-BE49-F238E27FC236}">
                  <a16:creationId xmlns:a16="http://schemas.microsoft.com/office/drawing/2014/main" id="{73DE0429-5FEC-424E-911B-0424218F8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1526" y="6113463"/>
              <a:ext cx="820738" cy="873125"/>
            </a:xfrm>
            <a:custGeom>
              <a:avLst/>
              <a:gdLst>
                <a:gd name="T0" fmla="*/ 279 w 357"/>
                <a:gd name="T1" fmla="*/ 46 h 379"/>
                <a:gd name="T2" fmla="*/ 224 w 357"/>
                <a:gd name="T3" fmla="*/ 46 h 379"/>
                <a:gd name="T4" fmla="*/ 224 w 357"/>
                <a:gd name="T5" fmla="*/ 0 h 379"/>
                <a:gd name="T6" fmla="*/ 133 w 357"/>
                <a:gd name="T7" fmla="*/ 0 h 379"/>
                <a:gd name="T8" fmla="*/ 133 w 357"/>
                <a:gd name="T9" fmla="*/ 46 h 379"/>
                <a:gd name="T10" fmla="*/ 77 w 357"/>
                <a:gd name="T11" fmla="*/ 46 h 379"/>
                <a:gd name="T12" fmla="*/ 0 w 357"/>
                <a:gd name="T13" fmla="*/ 123 h 379"/>
                <a:gd name="T14" fmla="*/ 41 w 357"/>
                <a:gd name="T15" fmla="*/ 302 h 379"/>
                <a:gd name="T16" fmla="*/ 119 w 357"/>
                <a:gd name="T17" fmla="*/ 379 h 379"/>
                <a:gd name="T18" fmla="*/ 238 w 357"/>
                <a:gd name="T19" fmla="*/ 379 h 379"/>
                <a:gd name="T20" fmla="*/ 315 w 357"/>
                <a:gd name="T21" fmla="*/ 302 h 379"/>
                <a:gd name="T22" fmla="*/ 357 w 357"/>
                <a:gd name="T23" fmla="*/ 123 h 379"/>
                <a:gd name="T24" fmla="*/ 279 w 357"/>
                <a:gd name="T25" fmla="*/ 4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79">
                  <a:moveTo>
                    <a:pt x="279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35" y="46"/>
                    <a:pt x="0" y="80"/>
                    <a:pt x="0" y="123"/>
                  </a:cubicBezTo>
                  <a:cubicBezTo>
                    <a:pt x="41" y="302"/>
                    <a:pt x="41" y="302"/>
                    <a:pt x="41" y="302"/>
                  </a:cubicBezTo>
                  <a:cubicBezTo>
                    <a:pt x="41" y="344"/>
                    <a:pt x="76" y="379"/>
                    <a:pt x="119" y="379"/>
                  </a:cubicBezTo>
                  <a:cubicBezTo>
                    <a:pt x="238" y="379"/>
                    <a:pt x="238" y="379"/>
                    <a:pt x="238" y="379"/>
                  </a:cubicBezTo>
                  <a:cubicBezTo>
                    <a:pt x="281" y="379"/>
                    <a:pt x="315" y="344"/>
                    <a:pt x="315" y="302"/>
                  </a:cubicBezTo>
                  <a:cubicBezTo>
                    <a:pt x="357" y="123"/>
                    <a:pt x="357" y="123"/>
                    <a:pt x="357" y="123"/>
                  </a:cubicBezTo>
                  <a:cubicBezTo>
                    <a:pt x="357" y="80"/>
                    <a:pt x="322" y="46"/>
                    <a:pt x="279" y="46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1" name="Oval 450">
              <a:extLst>
                <a:ext uri="{FF2B5EF4-FFF2-40B4-BE49-F238E27FC236}">
                  <a16:creationId xmlns:a16="http://schemas.microsoft.com/office/drawing/2014/main" id="{40FF756E-4F6C-4055-A047-8950699AC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5639" y="5678488"/>
              <a:ext cx="182563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2" name="Oval 451">
              <a:extLst>
                <a:ext uri="{FF2B5EF4-FFF2-40B4-BE49-F238E27FC236}">
                  <a16:creationId xmlns:a16="http://schemas.microsoft.com/office/drawing/2014/main" id="{A1870A6C-30A2-4324-B790-E143953B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326" y="5715001"/>
              <a:ext cx="106363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3" name="Oval 452">
              <a:extLst>
                <a:ext uri="{FF2B5EF4-FFF2-40B4-BE49-F238E27FC236}">
                  <a16:creationId xmlns:a16="http://schemas.microsoft.com/office/drawing/2014/main" id="{52187306-8CDD-4783-8FC2-8BFF8BC70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0351" y="5678488"/>
              <a:ext cx="182563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4" name="Oval 453">
              <a:extLst>
                <a:ext uri="{FF2B5EF4-FFF2-40B4-BE49-F238E27FC236}">
                  <a16:creationId xmlns:a16="http://schemas.microsoft.com/office/drawing/2014/main" id="{8843A1FD-26AF-451E-BA1D-B7387B417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6864" y="5715001"/>
              <a:ext cx="106363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5" name="Freeform 454">
              <a:extLst>
                <a:ext uri="{FF2B5EF4-FFF2-40B4-BE49-F238E27FC236}">
                  <a16:creationId xmlns:a16="http://schemas.microsoft.com/office/drawing/2014/main" id="{F3BC21E5-2F34-41ED-BEF3-B510B2C08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26" y="5295901"/>
              <a:ext cx="871538" cy="858838"/>
            </a:xfrm>
            <a:custGeom>
              <a:avLst/>
              <a:gdLst>
                <a:gd name="T0" fmla="*/ 379 w 379"/>
                <a:gd name="T1" fmla="*/ 219 h 373"/>
                <a:gd name="T2" fmla="*/ 226 w 379"/>
                <a:gd name="T3" fmla="*/ 373 h 373"/>
                <a:gd name="T4" fmla="*/ 153 w 379"/>
                <a:gd name="T5" fmla="*/ 373 h 373"/>
                <a:gd name="T6" fmla="*/ 0 w 379"/>
                <a:gd name="T7" fmla="*/ 219 h 373"/>
                <a:gd name="T8" fmla="*/ 0 w 379"/>
                <a:gd name="T9" fmla="*/ 153 h 373"/>
                <a:gd name="T10" fmla="*/ 153 w 379"/>
                <a:gd name="T11" fmla="*/ 0 h 373"/>
                <a:gd name="T12" fmla="*/ 226 w 379"/>
                <a:gd name="T13" fmla="*/ 0 h 373"/>
                <a:gd name="T14" fmla="*/ 379 w 379"/>
                <a:gd name="T15" fmla="*/ 153 h 373"/>
                <a:gd name="T16" fmla="*/ 379 w 379"/>
                <a:gd name="T17" fmla="*/ 21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373">
                  <a:moveTo>
                    <a:pt x="379" y="219"/>
                  </a:moveTo>
                  <a:cubicBezTo>
                    <a:pt x="379" y="304"/>
                    <a:pt x="310" y="373"/>
                    <a:pt x="226" y="373"/>
                  </a:cubicBezTo>
                  <a:cubicBezTo>
                    <a:pt x="153" y="373"/>
                    <a:pt x="153" y="373"/>
                    <a:pt x="153" y="373"/>
                  </a:cubicBezTo>
                  <a:cubicBezTo>
                    <a:pt x="69" y="373"/>
                    <a:pt x="0" y="304"/>
                    <a:pt x="0" y="21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0" y="0"/>
                    <a:pt x="379" y="69"/>
                    <a:pt x="379" y="153"/>
                  </a:cubicBezTo>
                  <a:lnTo>
                    <a:pt x="379" y="219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6" name="Freeform 455">
              <a:extLst>
                <a:ext uri="{FF2B5EF4-FFF2-40B4-BE49-F238E27FC236}">
                  <a16:creationId xmlns:a16="http://schemas.microsoft.com/office/drawing/2014/main" id="{295BC914-7C1E-4180-8747-D8C3671F3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1" y="5124451"/>
              <a:ext cx="1154113" cy="573088"/>
            </a:xfrm>
            <a:custGeom>
              <a:avLst/>
              <a:gdLst>
                <a:gd name="T0" fmla="*/ 188 w 502"/>
                <a:gd name="T1" fmla="*/ 129 h 249"/>
                <a:gd name="T2" fmla="*/ 170 w 502"/>
                <a:gd name="T3" fmla="*/ 190 h 249"/>
                <a:gd name="T4" fmla="*/ 81 w 502"/>
                <a:gd name="T5" fmla="*/ 190 h 249"/>
                <a:gd name="T6" fmla="*/ 56 w 502"/>
                <a:gd name="T7" fmla="*/ 241 h 249"/>
                <a:gd name="T8" fmla="*/ 35 w 502"/>
                <a:gd name="T9" fmla="*/ 246 h 249"/>
                <a:gd name="T10" fmla="*/ 57 w 502"/>
                <a:gd name="T11" fmla="*/ 68 h 249"/>
                <a:gd name="T12" fmla="*/ 245 w 502"/>
                <a:gd name="T13" fmla="*/ 20 h 249"/>
                <a:gd name="T14" fmla="*/ 409 w 502"/>
                <a:gd name="T15" fmla="*/ 49 h 249"/>
                <a:gd name="T16" fmla="*/ 458 w 502"/>
                <a:gd name="T17" fmla="*/ 249 h 249"/>
                <a:gd name="T18" fmla="*/ 432 w 502"/>
                <a:gd name="T19" fmla="*/ 243 h 249"/>
                <a:gd name="T20" fmla="*/ 410 w 502"/>
                <a:gd name="T21" fmla="*/ 191 h 249"/>
                <a:gd name="T22" fmla="*/ 331 w 502"/>
                <a:gd name="T23" fmla="*/ 191 h 249"/>
                <a:gd name="T24" fmla="*/ 313 w 502"/>
                <a:gd name="T25" fmla="*/ 132 h 249"/>
                <a:gd name="T26" fmla="*/ 304 w 502"/>
                <a:gd name="T27" fmla="*/ 191 h 249"/>
                <a:gd name="T28" fmla="*/ 195 w 502"/>
                <a:gd name="T29" fmla="*/ 191 h 249"/>
                <a:gd name="T30" fmla="*/ 188 w 502"/>
                <a:gd name="T31" fmla="*/ 12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249">
                  <a:moveTo>
                    <a:pt x="188" y="129"/>
                  </a:moveTo>
                  <a:cubicBezTo>
                    <a:pt x="170" y="190"/>
                    <a:pt x="170" y="190"/>
                    <a:pt x="170" y="190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35" y="246"/>
                    <a:pt x="35" y="246"/>
                    <a:pt x="35" y="246"/>
                  </a:cubicBezTo>
                  <a:cubicBezTo>
                    <a:pt x="35" y="246"/>
                    <a:pt x="0" y="131"/>
                    <a:pt x="57" y="68"/>
                  </a:cubicBezTo>
                  <a:cubicBezTo>
                    <a:pt x="107" y="12"/>
                    <a:pt x="200" y="10"/>
                    <a:pt x="245" y="20"/>
                  </a:cubicBezTo>
                  <a:cubicBezTo>
                    <a:pt x="245" y="20"/>
                    <a:pt x="351" y="0"/>
                    <a:pt x="409" y="49"/>
                  </a:cubicBezTo>
                  <a:cubicBezTo>
                    <a:pt x="502" y="128"/>
                    <a:pt x="467" y="225"/>
                    <a:pt x="458" y="249"/>
                  </a:cubicBezTo>
                  <a:cubicBezTo>
                    <a:pt x="432" y="243"/>
                    <a:pt x="432" y="243"/>
                    <a:pt x="432" y="243"/>
                  </a:cubicBezTo>
                  <a:cubicBezTo>
                    <a:pt x="432" y="243"/>
                    <a:pt x="412" y="196"/>
                    <a:pt x="410" y="191"/>
                  </a:cubicBezTo>
                  <a:cubicBezTo>
                    <a:pt x="331" y="191"/>
                    <a:pt x="331" y="191"/>
                    <a:pt x="331" y="191"/>
                  </a:cubicBezTo>
                  <a:cubicBezTo>
                    <a:pt x="313" y="132"/>
                    <a:pt x="313" y="132"/>
                    <a:pt x="313" y="132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195" y="191"/>
                    <a:pt x="195" y="191"/>
                    <a:pt x="195" y="191"/>
                  </a:cubicBezTo>
                  <a:lnTo>
                    <a:pt x="188" y="129"/>
                  </a:lnTo>
                  <a:close/>
                </a:path>
              </a:pathLst>
            </a:custGeom>
            <a:solidFill>
              <a:srgbClr val="D26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7" name="Oval 456">
              <a:extLst>
                <a:ext uri="{FF2B5EF4-FFF2-40B4-BE49-F238E27FC236}">
                  <a16:creationId xmlns:a16="http://schemas.microsoft.com/office/drawing/2014/main" id="{610B93E3-989A-454F-A7CC-036B4DC6C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5064" y="5837238"/>
              <a:ext cx="96838" cy="61913"/>
            </a:xfrm>
            <a:prstGeom prst="ellipse">
              <a:avLst/>
            </a:prstGeom>
            <a:solidFill>
              <a:srgbClr val="F9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8" name="Freeform 457">
              <a:extLst>
                <a:ext uri="{FF2B5EF4-FFF2-40B4-BE49-F238E27FC236}">
                  <a16:creationId xmlns:a16="http://schemas.microsoft.com/office/drawing/2014/main" id="{941DCA2E-4A77-4191-BD74-2CEB7DCEB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5934076"/>
              <a:ext cx="207963" cy="117475"/>
            </a:xfrm>
            <a:custGeom>
              <a:avLst/>
              <a:gdLst>
                <a:gd name="T0" fmla="*/ 45 w 90"/>
                <a:gd name="T1" fmla="*/ 0 h 51"/>
                <a:gd name="T2" fmla="*/ 0 w 90"/>
                <a:gd name="T3" fmla="*/ 0 h 51"/>
                <a:gd name="T4" fmla="*/ 45 w 90"/>
                <a:gd name="T5" fmla="*/ 51 h 51"/>
                <a:gd name="T6" fmla="*/ 90 w 90"/>
                <a:gd name="T7" fmla="*/ 0 h 51"/>
                <a:gd name="T8" fmla="*/ 45 w 9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1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1"/>
                    <a:pt x="45" y="51"/>
                  </a:cubicBezTo>
                  <a:cubicBezTo>
                    <a:pt x="86" y="51"/>
                    <a:pt x="90" y="0"/>
                    <a:pt x="9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EA9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9" name="Freeform 458">
              <a:extLst>
                <a:ext uri="{FF2B5EF4-FFF2-40B4-BE49-F238E27FC236}">
                  <a16:creationId xmlns:a16="http://schemas.microsoft.com/office/drawing/2014/main" id="{6B5C6574-B00D-4033-9707-5D8DDBBAC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5934076"/>
              <a:ext cx="207963" cy="44450"/>
            </a:xfrm>
            <a:custGeom>
              <a:avLst/>
              <a:gdLst>
                <a:gd name="T0" fmla="*/ 0 w 90"/>
                <a:gd name="T1" fmla="*/ 0 h 19"/>
                <a:gd name="T2" fmla="*/ 4 w 90"/>
                <a:gd name="T3" fmla="*/ 19 h 19"/>
                <a:gd name="T4" fmla="*/ 85 w 90"/>
                <a:gd name="T5" fmla="*/ 19 h 19"/>
                <a:gd name="T6" fmla="*/ 90 w 90"/>
                <a:gd name="T7" fmla="*/ 0 h 19"/>
                <a:gd name="T8" fmla="*/ 45 w 90"/>
                <a:gd name="T9" fmla="*/ 0 h 19"/>
                <a:gd name="T10" fmla="*/ 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0" y="0"/>
                  </a:moveTo>
                  <a:cubicBezTo>
                    <a:pt x="0" y="0"/>
                    <a:pt x="0" y="9"/>
                    <a:pt x="4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9" y="9"/>
                    <a:pt x="90" y="0"/>
                    <a:pt x="90" y="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0" name="Oval 459">
              <a:extLst>
                <a:ext uri="{FF2B5EF4-FFF2-40B4-BE49-F238E27FC236}">
                  <a16:creationId xmlns:a16="http://schemas.microsoft.com/office/drawing/2014/main" id="{33198782-4594-4C6A-B612-D6DD7D732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0964" y="5692776"/>
              <a:ext cx="101600" cy="103188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1" name="Oval 460">
              <a:extLst>
                <a:ext uri="{FF2B5EF4-FFF2-40B4-BE49-F238E27FC236}">
                  <a16:creationId xmlns:a16="http://schemas.microsoft.com/office/drawing/2014/main" id="{7034B809-B29B-4902-8EA4-A7BF92035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1764" y="5703888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2" name="Oval 461">
              <a:extLst>
                <a:ext uri="{FF2B5EF4-FFF2-40B4-BE49-F238E27FC236}">
                  <a16:creationId xmlns:a16="http://schemas.microsoft.com/office/drawing/2014/main" id="{8C5D56A2-8642-4600-B485-8697FFB3B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1226" y="5692776"/>
              <a:ext cx="101600" cy="103188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3" name="Oval 462">
              <a:extLst>
                <a:ext uri="{FF2B5EF4-FFF2-40B4-BE49-F238E27FC236}">
                  <a16:creationId xmlns:a16="http://schemas.microsoft.com/office/drawing/2014/main" id="{77B02419-5F4C-4839-B619-031908825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6" y="5703888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4" name="Oval 463">
              <a:extLst>
                <a:ext uri="{FF2B5EF4-FFF2-40B4-BE49-F238E27FC236}">
                  <a16:creationId xmlns:a16="http://schemas.microsoft.com/office/drawing/2014/main" id="{9BA37BB8-A047-450C-8D27-741EA5487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1" y="5799138"/>
              <a:ext cx="133350" cy="92075"/>
            </a:xfrm>
            <a:prstGeom prst="ellipse">
              <a:avLst/>
            </a:prstGeom>
            <a:solidFill>
              <a:srgbClr val="FD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5" name="Oval 464">
              <a:extLst>
                <a:ext uri="{FF2B5EF4-FFF2-40B4-BE49-F238E27FC236}">
                  <a16:creationId xmlns:a16="http://schemas.microsoft.com/office/drawing/2014/main" id="{283C293E-0F1A-4CA8-B2E6-AB2750449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4551" y="5799138"/>
              <a:ext cx="133350" cy="92075"/>
            </a:xfrm>
            <a:prstGeom prst="ellipse">
              <a:avLst/>
            </a:prstGeom>
            <a:solidFill>
              <a:srgbClr val="FD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6" name="Freeform 465">
              <a:extLst>
                <a:ext uri="{FF2B5EF4-FFF2-40B4-BE49-F238E27FC236}">
                  <a16:creationId xmlns:a16="http://schemas.microsoft.com/office/drawing/2014/main" id="{0F2CC3FA-EC1B-43E6-A668-2142228DC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1364" y="5543551"/>
              <a:ext cx="881063" cy="384175"/>
            </a:xfrm>
            <a:custGeom>
              <a:avLst/>
              <a:gdLst>
                <a:gd name="T0" fmla="*/ 331 w 383"/>
                <a:gd name="T1" fmla="*/ 0 h 167"/>
                <a:gd name="T2" fmla="*/ 267 w 383"/>
                <a:gd name="T3" fmla="*/ 0 h 167"/>
                <a:gd name="T4" fmla="*/ 216 w 383"/>
                <a:gd name="T5" fmla="*/ 52 h 167"/>
                <a:gd name="T6" fmla="*/ 216 w 383"/>
                <a:gd name="T7" fmla="*/ 73 h 167"/>
                <a:gd name="T8" fmla="*/ 167 w 383"/>
                <a:gd name="T9" fmla="*/ 73 h 167"/>
                <a:gd name="T10" fmla="*/ 167 w 383"/>
                <a:gd name="T11" fmla="*/ 52 h 167"/>
                <a:gd name="T12" fmla="*/ 116 w 383"/>
                <a:gd name="T13" fmla="*/ 0 h 167"/>
                <a:gd name="T14" fmla="*/ 52 w 383"/>
                <a:gd name="T15" fmla="*/ 0 h 167"/>
                <a:gd name="T16" fmla="*/ 0 w 383"/>
                <a:gd name="T17" fmla="*/ 52 h 167"/>
                <a:gd name="T18" fmla="*/ 0 w 383"/>
                <a:gd name="T19" fmla="*/ 116 h 167"/>
                <a:gd name="T20" fmla="*/ 52 w 383"/>
                <a:gd name="T21" fmla="*/ 167 h 167"/>
                <a:gd name="T22" fmla="*/ 116 w 383"/>
                <a:gd name="T23" fmla="*/ 167 h 167"/>
                <a:gd name="T24" fmla="*/ 167 w 383"/>
                <a:gd name="T25" fmla="*/ 116 h 167"/>
                <a:gd name="T26" fmla="*/ 167 w 383"/>
                <a:gd name="T27" fmla="*/ 87 h 167"/>
                <a:gd name="T28" fmla="*/ 216 w 383"/>
                <a:gd name="T29" fmla="*/ 87 h 167"/>
                <a:gd name="T30" fmla="*/ 216 w 383"/>
                <a:gd name="T31" fmla="*/ 116 h 167"/>
                <a:gd name="T32" fmla="*/ 267 w 383"/>
                <a:gd name="T33" fmla="*/ 167 h 167"/>
                <a:gd name="T34" fmla="*/ 331 w 383"/>
                <a:gd name="T35" fmla="*/ 167 h 167"/>
                <a:gd name="T36" fmla="*/ 383 w 383"/>
                <a:gd name="T37" fmla="*/ 116 h 167"/>
                <a:gd name="T38" fmla="*/ 383 w 383"/>
                <a:gd name="T39" fmla="*/ 52 h 167"/>
                <a:gd name="T40" fmla="*/ 331 w 383"/>
                <a:gd name="T41" fmla="*/ 0 h 167"/>
                <a:gd name="T42" fmla="*/ 155 w 383"/>
                <a:gd name="T43" fmla="*/ 116 h 167"/>
                <a:gd name="T44" fmla="*/ 116 w 383"/>
                <a:gd name="T45" fmla="*/ 155 h 167"/>
                <a:gd name="T46" fmla="*/ 52 w 383"/>
                <a:gd name="T47" fmla="*/ 155 h 167"/>
                <a:gd name="T48" fmla="*/ 13 w 383"/>
                <a:gd name="T49" fmla="*/ 116 h 167"/>
                <a:gd name="T50" fmla="*/ 13 w 383"/>
                <a:gd name="T51" fmla="*/ 52 h 167"/>
                <a:gd name="T52" fmla="*/ 52 w 383"/>
                <a:gd name="T53" fmla="*/ 12 h 167"/>
                <a:gd name="T54" fmla="*/ 116 w 383"/>
                <a:gd name="T55" fmla="*/ 12 h 167"/>
                <a:gd name="T56" fmla="*/ 155 w 383"/>
                <a:gd name="T57" fmla="*/ 52 h 167"/>
                <a:gd name="T58" fmla="*/ 155 w 383"/>
                <a:gd name="T59" fmla="*/ 116 h 167"/>
                <a:gd name="T60" fmla="*/ 371 w 383"/>
                <a:gd name="T61" fmla="*/ 116 h 167"/>
                <a:gd name="T62" fmla="*/ 331 w 383"/>
                <a:gd name="T63" fmla="*/ 155 h 167"/>
                <a:gd name="T64" fmla="*/ 267 w 383"/>
                <a:gd name="T65" fmla="*/ 155 h 167"/>
                <a:gd name="T66" fmla="*/ 228 w 383"/>
                <a:gd name="T67" fmla="*/ 116 h 167"/>
                <a:gd name="T68" fmla="*/ 228 w 383"/>
                <a:gd name="T69" fmla="*/ 52 h 167"/>
                <a:gd name="T70" fmla="*/ 267 w 383"/>
                <a:gd name="T71" fmla="*/ 12 h 167"/>
                <a:gd name="T72" fmla="*/ 331 w 383"/>
                <a:gd name="T73" fmla="*/ 12 h 167"/>
                <a:gd name="T74" fmla="*/ 371 w 383"/>
                <a:gd name="T75" fmla="*/ 52 h 167"/>
                <a:gd name="T76" fmla="*/ 371 w 383"/>
                <a:gd name="T77" fmla="*/ 1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3" h="167">
                  <a:moveTo>
                    <a:pt x="331" y="0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39" y="0"/>
                    <a:pt x="216" y="23"/>
                    <a:pt x="216" y="52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65"/>
                    <a:pt x="180" y="68"/>
                    <a:pt x="167" y="73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23"/>
                    <a:pt x="144" y="0"/>
                    <a:pt x="11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4"/>
                    <a:pt x="23" y="167"/>
                    <a:pt x="52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44" y="167"/>
                    <a:pt x="167" y="144"/>
                    <a:pt x="167" y="11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74" y="83"/>
                    <a:pt x="195" y="74"/>
                    <a:pt x="216" y="87"/>
                  </a:cubicBezTo>
                  <a:cubicBezTo>
                    <a:pt x="216" y="116"/>
                    <a:pt x="216" y="116"/>
                    <a:pt x="216" y="116"/>
                  </a:cubicBezTo>
                  <a:cubicBezTo>
                    <a:pt x="216" y="144"/>
                    <a:pt x="239" y="167"/>
                    <a:pt x="267" y="167"/>
                  </a:cubicBezTo>
                  <a:cubicBezTo>
                    <a:pt x="331" y="167"/>
                    <a:pt x="331" y="167"/>
                    <a:pt x="331" y="167"/>
                  </a:cubicBezTo>
                  <a:cubicBezTo>
                    <a:pt x="360" y="167"/>
                    <a:pt x="383" y="144"/>
                    <a:pt x="383" y="116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3" y="23"/>
                    <a:pt x="360" y="0"/>
                    <a:pt x="331" y="0"/>
                  </a:cubicBezTo>
                  <a:close/>
                  <a:moveTo>
                    <a:pt x="155" y="116"/>
                  </a:moveTo>
                  <a:cubicBezTo>
                    <a:pt x="155" y="137"/>
                    <a:pt x="138" y="155"/>
                    <a:pt x="116" y="155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30" y="155"/>
                    <a:pt x="13" y="137"/>
                    <a:pt x="13" y="11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30"/>
                    <a:pt x="30" y="12"/>
                    <a:pt x="52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38" y="12"/>
                    <a:pt x="155" y="30"/>
                    <a:pt x="155" y="52"/>
                  </a:cubicBezTo>
                  <a:lnTo>
                    <a:pt x="155" y="116"/>
                  </a:lnTo>
                  <a:close/>
                  <a:moveTo>
                    <a:pt x="371" y="116"/>
                  </a:moveTo>
                  <a:cubicBezTo>
                    <a:pt x="371" y="137"/>
                    <a:pt x="353" y="155"/>
                    <a:pt x="331" y="155"/>
                  </a:cubicBezTo>
                  <a:cubicBezTo>
                    <a:pt x="267" y="155"/>
                    <a:pt x="267" y="155"/>
                    <a:pt x="267" y="155"/>
                  </a:cubicBezTo>
                  <a:cubicBezTo>
                    <a:pt x="246" y="155"/>
                    <a:pt x="228" y="137"/>
                    <a:pt x="228" y="116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8" y="30"/>
                    <a:pt x="246" y="12"/>
                    <a:pt x="267" y="12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53" y="12"/>
                    <a:pt x="371" y="30"/>
                    <a:pt x="371" y="52"/>
                  </a:cubicBezTo>
                  <a:lnTo>
                    <a:pt x="371" y="116"/>
                  </a:ln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7" name="Freeform 466">
              <a:extLst>
                <a:ext uri="{FF2B5EF4-FFF2-40B4-BE49-F238E27FC236}">
                  <a16:creationId xmlns:a16="http://schemas.microsoft.com/office/drawing/2014/main" id="{31C27119-0BBD-476B-912B-FAD179AF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6" y="6962776"/>
              <a:ext cx="234950" cy="654050"/>
            </a:xfrm>
            <a:custGeom>
              <a:avLst/>
              <a:gdLst>
                <a:gd name="T0" fmla="*/ 96 w 148"/>
                <a:gd name="T1" fmla="*/ 0 h 412"/>
                <a:gd name="T2" fmla="*/ 0 w 148"/>
                <a:gd name="T3" fmla="*/ 0 h 412"/>
                <a:gd name="T4" fmla="*/ 0 w 148"/>
                <a:gd name="T5" fmla="*/ 412 h 412"/>
                <a:gd name="T6" fmla="*/ 76 w 148"/>
                <a:gd name="T7" fmla="*/ 412 h 412"/>
                <a:gd name="T8" fmla="*/ 96 w 148"/>
                <a:gd name="T9" fmla="*/ 412 h 412"/>
                <a:gd name="T10" fmla="*/ 148 w 148"/>
                <a:gd name="T11" fmla="*/ 412 h 412"/>
                <a:gd name="T12" fmla="*/ 148 w 148"/>
                <a:gd name="T13" fmla="*/ 340 h 412"/>
                <a:gd name="T14" fmla="*/ 96 w 148"/>
                <a:gd name="T15" fmla="*/ 340 h 412"/>
                <a:gd name="T16" fmla="*/ 96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96" y="0"/>
                  </a:moveTo>
                  <a:lnTo>
                    <a:pt x="0" y="0"/>
                  </a:lnTo>
                  <a:lnTo>
                    <a:pt x="0" y="412"/>
                  </a:lnTo>
                  <a:lnTo>
                    <a:pt x="76" y="412"/>
                  </a:lnTo>
                  <a:lnTo>
                    <a:pt x="96" y="412"/>
                  </a:lnTo>
                  <a:lnTo>
                    <a:pt x="148" y="412"/>
                  </a:lnTo>
                  <a:lnTo>
                    <a:pt x="148" y="340"/>
                  </a:lnTo>
                  <a:lnTo>
                    <a:pt x="96" y="3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8" name="Freeform 467">
              <a:extLst>
                <a:ext uri="{FF2B5EF4-FFF2-40B4-BE49-F238E27FC236}">
                  <a16:creationId xmlns:a16="http://schemas.microsoft.com/office/drawing/2014/main" id="{8E3FBD5E-1C78-4BB2-9E53-A03FC6C2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6" y="7497763"/>
              <a:ext cx="306388" cy="119063"/>
            </a:xfrm>
            <a:custGeom>
              <a:avLst/>
              <a:gdLst>
                <a:gd name="T0" fmla="*/ 0 w 133"/>
                <a:gd name="T1" fmla="*/ 30 h 52"/>
                <a:gd name="T2" fmla="*/ 95 w 133"/>
                <a:gd name="T3" fmla="*/ 2 h 52"/>
                <a:gd name="T4" fmla="*/ 112 w 133"/>
                <a:gd name="T5" fmla="*/ 2 h 52"/>
                <a:gd name="T6" fmla="*/ 133 w 133"/>
                <a:gd name="T7" fmla="*/ 17 h 52"/>
                <a:gd name="T8" fmla="*/ 133 w 133"/>
                <a:gd name="T9" fmla="*/ 52 h 52"/>
                <a:gd name="T10" fmla="*/ 0 w 133"/>
                <a:gd name="T11" fmla="*/ 52 h 52"/>
                <a:gd name="T12" fmla="*/ 0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0" y="30"/>
                  </a:moveTo>
                  <a:cubicBezTo>
                    <a:pt x="0" y="30"/>
                    <a:pt x="83" y="41"/>
                    <a:pt x="95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33" y="0"/>
                    <a:pt x="133" y="17"/>
                  </a:cubicBezTo>
                  <a:cubicBezTo>
                    <a:pt x="133" y="33"/>
                    <a:pt x="133" y="52"/>
                    <a:pt x="133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E06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9" name="Freeform 468">
              <a:extLst>
                <a:ext uri="{FF2B5EF4-FFF2-40B4-BE49-F238E27FC236}">
                  <a16:creationId xmlns:a16="http://schemas.microsoft.com/office/drawing/2014/main" id="{3F136911-963B-4189-BC4D-D2BF9862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4" y="6962776"/>
              <a:ext cx="234950" cy="654050"/>
            </a:xfrm>
            <a:custGeom>
              <a:avLst/>
              <a:gdLst>
                <a:gd name="T0" fmla="*/ 52 w 148"/>
                <a:gd name="T1" fmla="*/ 0 h 412"/>
                <a:gd name="T2" fmla="*/ 148 w 148"/>
                <a:gd name="T3" fmla="*/ 0 h 412"/>
                <a:gd name="T4" fmla="*/ 148 w 148"/>
                <a:gd name="T5" fmla="*/ 412 h 412"/>
                <a:gd name="T6" fmla="*/ 72 w 148"/>
                <a:gd name="T7" fmla="*/ 412 h 412"/>
                <a:gd name="T8" fmla="*/ 52 w 148"/>
                <a:gd name="T9" fmla="*/ 412 h 412"/>
                <a:gd name="T10" fmla="*/ 0 w 148"/>
                <a:gd name="T11" fmla="*/ 412 h 412"/>
                <a:gd name="T12" fmla="*/ 0 w 148"/>
                <a:gd name="T13" fmla="*/ 340 h 412"/>
                <a:gd name="T14" fmla="*/ 52 w 148"/>
                <a:gd name="T15" fmla="*/ 340 h 412"/>
                <a:gd name="T16" fmla="*/ 52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52" y="0"/>
                  </a:moveTo>
                  <a:lnTo>
                    <a:pt x="148" y="0"/>
                  </a:lnTo>
                  <a:lnTo>
                    <a:pt x="148" y="412"/>
                  </a:lnTo>
                  <a:lnTo>
                    <a:pt x="72" y="412"/>
                  </a:lnTo>
                  <a:lnTo>
                    <a:pt x="52" y="412"/>
                  </a:lnTo>
                  <a:lnTo>
                    <a:pt x="0" y="412"/>
                  </a:lnTo>
                  <a:lnTo>
                    <a:pt x="0" y="340"/>
                  </a:lnTo>
                  <a:lnTo>
                    <a:pt x="52" y="3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0" name="Freeform 469">
              <a:extLst>
                <a:ext uri="{FF2B5EF4-FFF2-40B4-BE49-F238E27FC236}">
                  <a16:creationId xmlns:a16="http://schemas.microsoft.com/office/drawing/2014/main" id="{2ABFA8EF-4EDA-4220-8D01-C054C4920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6" y="7497763"/>
              <a:ext cx="306388" cy="119063"/>
            </a:xfrm>
            <a:custGeom>
              <a:avLst/>
              <a:gdLst>
                <a:gd name="T0" fmla="*/ 133 w 133"/>
                <a:gd name="T1" fmla="*/ 30 h 52"/>
                <a:gd name="T2" fmla="*/ 38 w 133"/>
                <a:gd name="T3" fmla="*/ 2 h 52"/>
                <a:gd name="T4" fmla="*/ 20 w 133"/>
                <a:gd name="T5" fmla="*/ 2 h 52"/>
                <a:gd name="T6" fmla="*/ 0 w 133"/>
                <a:gd name="T7" fmla="*/ 17 h 52"/>
                <a:gd name="T8" fmla="*/ 0 w 133"/>
                <a:gd name="T9" fmla="*/ 52 h 52"/>
                <a:gd name="T10" fmla="*/ 133 w 133"/>
                <a:gd name="T11" fmla="*/ 52 h 52"/>
                <a:gd name="T12" fmla="*/ 133 w 133"/>
                <a:gd name="T13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2">
                  <a:moveTo>
                    <a:pt x="133" y="30"/>
                  </a:moveTo>
                  <a:cubicBezTo>
                    <a:pt x="133" y="30"/>
                    <a:pt x="50" y="41"/>
                    <a:pt x="38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0" y="0"/>
                    <a:pt x="0" y="17"/>
                  </a:cubicBezTo>
                  <a:cubicBezTo>
                    <a:pt x="0" y="33"/>
                    <a:pt x="0" y="52"/>
                    <a:pt x="0" y="52"/>
                  </a:cubicBezTo>
                  <a:cubicBezTo>
                    <a:pt x="133" y="52"/>
                    <a:pt x="133" y="52"/>
                    <a:pt x="133" y="52"/>
                  </a:cubicBezTo>
                  <a:lnTo>
                    <a:pt x="133" y="30"/>
                  </a:lnTo>
                  <a:close/>
                </a:path>
              </a:pathLst>
            </a:custGeom>
            <a:solidFill>
              <a:srgbClr val="E06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1" name="Freeform 470">
              <a:extLst>
                <a:ext uri="{FF2B5EF4-FFF2-40B4-BE49-F238E27FC236}">
                  <a16:creationId xmlns:a16="http://schemas.microsoft.com/office/drawing/2014/main" id="{94E5556A-ECF8-4659-9E6F-A78C1C3EE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6" y="6256338"/>
              <a:ext cx="261938" cy="898525"/>
            </a:xfrm>
            <a:custGeom>
              <a:avLst/>
              <a:gdLst>
                <a:gd name="T0" fmla="*/ 114 w 114"/>
                <a:gd name="T1" fmla="*/ 42 h 390"/>
                <a:gd name="T2" fmla="*/ 98 w 114"/>
                <a:gd name="T3" fmla="*/ 0 h 390"/>
                <a:gd name="T4" fmla="*/ 37 w 114"/>
                <a:gd name="T5" fmla="*/ 70 h 390"/>
                <a:gd name="T6" fmla="*/ 4 w 114"/>
                <a:gd name="T7" fmla="*/ 331 h 390"/>
                <a:gd name="T8" fmla="*/ 18 w 114"/>
                <a:gd name="T9" fmla="*/ 384 h 390"/>
                <a:gd name="T10" fmla="*/ 40 w 114"/>
                <a:gd name="T11" fmla="*/ 380 h 390"/>
                <a:gd name="T12" fmla="*/ 33 w 114"/>
                <a:gd name="T13" fmla="*/ 359 h 390"/>
                <a:gd name="T14" fmla="*/ 41 w 114"/>
                <a:gd name="T15" fmla="*/ 349 h 390"/>
                <a:gd name="T16" fmla="*/ 53 w 114"/>
                <a:gd name="T17" fmla="*/ 368 h 390"/>
                <a:gd name="T18" fmla="*/ 55 w 114"/>
                <a:gd name="T19" fmla="*/ 342 h 390"/>
                <a:gd name="T20" fmla="*/ 50 w 114"/>
                <a:gd name="T21" fmla="*/ 331 h 390"/>
                <a:gd name="T22" fmla="*/ 113 w 114"/>
                <a:gd name="T23" fmla="*/ 44 h 390"/>
                <a:gd name="T24" fmla="*/ 114 w 114"/>
                <a:gd name="T25" fmla="*/ 4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390">
                  <a:moveTo>
                    <a:pt x="114" y="42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1" y="3"/>
                    <a:pt x="59" y="15"/>
                    <a:pt x="37" y="70"/>
                  </a:cubicBezTo>
                  <a:cubicBezTo>
                    <a:pt x="9" y="139"/>
                    <a:pt x="4" y="209"/>
                    <a:pt x="4" y="331"/>
                  </a:cubicBezTo>
                  <a:cubicBezTo>
                    <a:pt x="2" y="351"/>
                    <a:pt x="0" y="376"/>
                    <a:pt x="18" y="384"/>
                  </a:cubicBezTo>
                  <a:cubicBezTo>
                    <a:pt x="31" y="390"/>
                    <a:pt x="46" y="387"/>
                    <a:pt x="40" y="380"/>
                  </a:cubicBezTo>
                  <a:cubicBezTo>
                    <a:pt x="36" y="375"/>
                    <a:pt x="32" y="371"/>
                    <a:pt x="33" y="359"/>
                  </a:cubicBezTo>
                  <a:cubicBezTo>
                    <a:pt x="33" y="347"/>
                    <a:pt x="41" y="349"/>
                    <a:pt x="41" y="349"/>
                  </a:cubicBezTo>
                  <a:cubicBezTo>
                    <a:pt x="45" y="350"/>
                    <a:pt x="42" y="369"/>
                    <a:pt x="53" y="368"/>
                  </a:cubicBezTo>
                  <a:cubicBezTo>
                    <a:pt x="61" y="367"/>
                    <a:pt x="56" y="348"/>
                    <a:pt x="55" y="342"/>
                  </a:cubicBezTo>
                  <a:cubicBezTo>
                    <a:pt x="54" y="336"/>
                    <a:pt x="50" y="331"/>
                    <a:pt x="50" y="331"/>
                  </a:cubicBezTo>
                  <a:cubicBezTo>
                    <a:pt x="47" y="36"/>
                    <a:pt x="107" y="43"/>
                    <a:pt x="113" y="44"/>
                  </a:cubicBezTo>
                  <a:cubicBezTo>
                    <a:pt x="113" y="43"/>
                    <a:pt x="114" y="42"/>
                    <a:pt x="114" y="42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2" name="Freeform 471">
              <a:extLst>
                <a:ext uri="{FF2B5EF4-FFF2-40B4-BE49-F238E27FC236}">
                  <a16:creationId xmlns:a16="http://schemas.microsoft.com/office/drawing/2014/main" id="{7AAF04E5-685E-463D-9265-A18B43492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9476" y="63579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3" name="Freeform 472">
              <a:extLst>
                <a:ext uri="{FF2B5EF4-FFF2-40B4-BE49-F238E27FC236}">
                  <a16:creationId xmlns:a16="http://schemas.microsoft.com/office/drawing/2014/main" id="{7AFFAB9A-C9A8-4F4E-A6AC-1F181F53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489" y="6354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4" name="Freeform 473">
              <a:extLst>
                <a:ext uri="{FF2B5EF4-FFF2-40B4-BE49-F238E27FC236}">
                  <a16:creationId xmlns:a16="http://schemas.microsoft.com/office/drawing/2014/main" id="{FC4B8A5F-570C-4378-AAC5-1B427225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489" y="6256338"/>
              <a:ext cx="258763" cy="898525"/>
            </a:xfrm>
            <a:custGeom>
              <a:avLst/>
              <a:gdLst>
                <a:gd name="T0" fmla="*/ 109 w 113"/>
                <a:gd name="T1" fmla="*/ 330 h 390"/>
                <a:gd name="T2" fmla="*/ 77 w 113"/>
                <a:gd name="T3" fmla="*/ 69 h 390"/>
                <a:gd name="T4" fmla="*/ 15 w 113"/>
                <a:gd name="T5" fmla="*/ 0 h 390"/>
                <a:gd name="T6" fmla="*/ 0 w 113"/>
                <a:gd name="T7" fmla="*/ 41 h 390"/>
                <a:gd name="T8" fmla="*/ 0 w 113"/>
                <a:gd name="T9" fmla="*/ 43 h 390"/>
                <a:gd name="T10" fmla="*/ 63 w 113"/>
                <a:gd name="T11" fmla="*/ 330 h 390"/>
                <a:gd name="T12" fmla="*/ 58 w 113"/>
                <a:gd name="T13" fmla="*/ 342 h 390"/>
                <a:gd name="T14" fmla="*/ 61 w 113"/>
                <a:gd name="T15" fmla="*/ 367 h 390"/>
                <a:gd name="T16" fmla="*/ 72 w 113"/>
                <a:gd name="T17" fmla="*/ 349 h 390"/>
                <a:gd name="T18" fmla="*/ 80 w 113"/>
                <a:gd name="T19" fmla="*/ 358 h 390"/>
                <a:gd name="T20" fmla="*/ 73 w 113"/>
                <a:gd name="T21" fmla="*/ 380 h 390"/>
                <a:gd name="T22" fmla="*/ 95 w 113"/>
                <a:gd name="T23" fmla="*/ 384 h 390"/>
                <a:gd name="T24" fmla="*/ 109 w 113"/>
                <a:gd name="T25" fmla="*/ 33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390">
                  <a:moveTo>
                    <a:pt x="109" y="330"/>
                  </a:moveTo>
                  <a:cubicBezTo>
                    <a:pt x="110" y="208"/>
                    <a:pt x="104" y="138"/>
                    <a:pt x="77" y="69"/>
                  </a:cubicBezTo>
                  <a:cubicBezTo>
                    <a:pt x="54" y="14"/>
                    <a:pt x="22" y="2"/>
                    <a:pt x="15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3"/>
                    <a:pt x="0" y="43"/>
                  </a:cubicBezTo>
                  <a:cubicBezTo>
                    <a:pt x="6" y="42"/>
                    <a:pt x="67" y="35"/>
                    <a:pt x="63" y="330"/>
                  </a:cubicBezTo>
                  <a:cubicBezTo>
                    <a:pt x="63" y="330"/>
                    <a:pt x="60" y="335"/>
                    <a:pt x="58" y="342"/>
                  </a:cubicBezTo>
                  <a:cubicBezTo>
                    <a:pt x="57" y="347"/>
                    <a:pt x="52" y="367"/>
                    <a:pt x="61" y="367"/>
                  </a:cubicBezTo>
                  <a:cubicBezTo>
                    <a:pt x="71" y="368"/>
                    <a:pt x="68" y="350"/>
                    <a:pt x="72" y="349"/>
                  </a:cubicBezTo>
                  <a:cubicBezTo>
                    <a:pt x="72" y="349"/>
                    <a:pt x="80" y="346"/>
                    <a:pt x="80" y="358"/>
                  </a:cubicBezTo>
                  <a:cubicBezTo>
                    <a:pt x="81" y="370"/>
                    <a:pt x="78" y="374"/>
                    <a:pt x="73" y="380"/>
                  </a:cubicBezTo>
                  <a:cubicBezTo>
                    <a:pt x="67" y="386"/>
                    <a:pt x="82" y="390"/>
                    <a:pt x="95" y="384"/>
                  </a:cubicBezTo>
                  <a:cubicBezTo>
                    <a:pt x="113" y="375"/>
                    <a:pt x="111" y="351"/>
                    <a:pt x="109" y="330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5" name="Freeform 474">
              <a:extLst>
                <a:ext uri="{FF2B5EF4-FFF2-40B4-BE49-F238E27FC236}">
                  <a16:creationId xmlns:a16="http://schemas.microsoft.com/office/drawing/2014/main" id="{CFC70392-42BA-45BD-A750-306825FD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489" y="6178551"/>
              <a:ext cx="1181100" cy="808038"/>
            </a:xfrm>
            <a:custGeom>
              <a:avLst/>
              <a:gdLst>
                <a:gd name="T0" fmla="*/ 474 w 513"/>
                <a:gd name="T1" fmla="*/ 92 h 351"/>
                <a:gd name="T2" fmla="*/ 341 w 513"/>
                <a:gd name="T3" fmla="*/ 18 h 351"/>
                <a:gd name="T4" fmla="*/ 257 w 513"/>
                <a:gd name="T5" fmla="*/ 62 h 351"/>
                <a:gd name="T6" fmla="*/ 172 w 513"/>
                <a:gd name="T7" fmla="*/ 18 h 351"/>
                <a:gd name="T8" fmla="*/ 39 w 513"/>
                <a:gd name="T9" fmla="*/ 92 h 351"/>
                <a:gd name="T10" fmla="*/ 3 w 513"/>
                <a:gd name="T11" fmla="*/ 351 h 351"/>
                <a:gd name="T12" fmla="*/ 68 w 513"/>
                <a:gd name="T13" fmla="*/ 351 h 351"/>
                <a:gd name="T14" fmla="*/ 87 w 513"/>
                <a:gd name="T15" fmla="*/ 145 h 351"/>
                <a:gd name="T16" fmla="*/ 107 w 513"/>
                <a:gd name="T17" fmla="*/ 295 h 351"/>
                <a:gd name="T18" fmla="*/ 256 w 513"/>
                <a:gd name="T19" fmla="*/ 295 h 351"/>
                <a:gd name="T20" fmla="*/ 257 w 513"/>
                <a:gd name="T21" fmla="*/ 295 h 351"/>
                <a:gd name="T22" fmla="*/ 406 w 513"/>
                <a:gd name="T23" fmla="*/ 295 h 351"/>
                <a:gd name="T24" fmla="*/ 426 w 513"/>
                <a:gd name="T25" fmla="*/ 145 h 351"/>
                <a:gd name="T26" fmla="*/ 446 w 513"/>
                <a:gd name="T27" fmla="*/ 351 h 351"/>
                <a:gd name="T28" fmla="*/ 510 w 513"/>
                <a:gd name="T29" fmla="*/ 351 h 351"/>
                <a:gd name="T30" fmla="*/ 474 w 513"/>
                <a:gd name="T31" fmla="*/ 9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351">
                  <a:moveTo>
                    <a:pt x="474" y="92"/>
                  </a:moveTo>
                  <a:cubicBezTo>
                    <a:pt x="436" y="0"/>
                    <a:pt x="341" y="18"/>
                    <a:pt x="341" y="18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18"/>
                    <a:pt x="78" y="0"/>
                    <a:pt x="39" y="92"/>
                  </a:cubicBezTo>
                  <a:cubicBezTo>
                    <a:pt x="0" y="184"/>
                    <a:pt x="3" y="351"/>
                    <a:pt x="3" y="351"/>
                  </a:cubicBezTo>
                  <a:cubicBezTo>
                    <a:pt x="68" y="351"/>
                    <a:pt x="68" y="351"/>
                    <a:pt x="68" y="351"/>
                  </a:cubicBezTo>
                  <a:cubicBezTo>
                    <a:pt x="68" y="351"/>
                    <a:pt x="65" y="210"/>
                    <a:pt x="87" y="145"/>
                  </a:cubicBezTo>
                  <a:cubicBezTo>
                    <a:pt x="107" y="295"/>
                    <a:pt x="107" y="295"/>
                    <a:pt x="107" y="295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406" y="295"/>
                    <a:pt x="406" y="295"/>
                    <a:pt x="406" y="295"/>
                  </a:cubicBezTo>
                  <a:cubicBezTo>
                    <a:pt x="426" y="145"/>
                    <a:pt x="426" y="145"/>
                    <a:pt x="426" y="145"/>
                  </a:cubicBezTo>
                  <a:cubicBezTo>
                    <a:pt x="448" y="210"/>
                    <a:pt x="446" y="351"/>
                    <a:pt x="446" y="351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51"/>
                    <a:pt x="513" y="184"/>
                    <a:pt x="474" y="92"/>
                  </a:cubicBezTo>
                  <a:close/>
                </a:path>
              </a:pathLst>
            </a:custGeom>
            <a:solidFill>
              <a:srgbClr val="E6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6" name="Freeform 475">
              <a:extLst>
                <a:ext uri="{FF2B5EF4-FFF2-40B4-BE49-F238E27FC236}">
                  <a16:creationId xmlns:a16="http://schemas.microsoft.com/office/drawing/2014/main" id="{7D7B3C3F-F080-4BDA-B780-D5782C7B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3776" y="6219826"/>
              <a:ext cx="196850" cy="188913"/>
            </a:xfrm>
            <a:custGeom>
              <a:avLst/>
              <a:gdLst>
                <a:gd name="T0" fmla="*/ 53 w 124"/>
                <a:gd name="T1" fmla="*/ 0 h 119"/>
                <a:gd name="T2" fmla="*/ 124 w 124"/>
                <a:gd name="T3" fmla="*/ 65 h 119"/>
                <a:gd name="T4" fmla="*/ 63 w 124"/>
                <a:gd name="T5" fmla="*/ 119 h 119"/>
                <a:gd name="T6" fmla="*/ 0 w 124"/>
                <a:gd name="T7" fmla="*/ 0 h 119"/>
                <a:gd name="T8" fmla="*/ 53 w 124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19">
                  <a:moveTo>
                    <a:pt x="53" y="0"/>
                  </a:moveTo>
                  <a:lnTo>
                    <a:pt x="124" y="65"/>
                  </a:lnTo>
                  <a:lnTo>
                    <a:pt x="63" y="119"/>
                  </a:ln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C6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7" name="Freeform 476">
              <a:extLst>
                <a:ext uri="{FF2B5EF4-FFF2-40B4-BE49-F238E27FC236}">
                  <a16:creationId xmlns:a16="http://schemas.microsoft.com/office/drawing/2014/main" id="{6B53E141-736C-4505-9EBD-29530C2C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7451" y="6219826"/>
              <a:ext cx="195263" cy="188913"/>
            </a:xfrm>
            <a:custGeom>
              <a:avLst/>
              <a:gdLst>
                <a:gd name="T0" fmla="*/ 71 w 123"/>
                <a:gd name="T1" fmla="*/ 0 h 119"/>
                <a:gd name="T2" fmla="*/ 0 w 123"/>
                <a:gd name="T3" fmla="*/ 65 h 119"/>
                <a:gd name="T4" fmla="*/ 61 w 123"/>
                <a:gd name="T5" fmla="*/ 119 h 119"/>
                <a:gd name="T6" fmla="*/ 123 w 123"/>
                <a:gd name="T7" fmla="*/ 0 h 119"/>
                <a:gd name="T8" fmla="*/ 71 w 123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9">
                  <a:moveTo>
                    <a:pt x="71" y="0"/>
                  </a:moveTo>
                  <a:lnTo>
                    <a:pt x="0" y="65"/>
                  </a:lnTo>
                  <a:lnTo>
                    <a:pt x="61" y="119"/>
                  </a:lnTo>
                  <a:lnTo>
                    <a:pt x="12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C6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8" name="Freeform 477">
              <a:extLst>
                <a:ext uri="{FF2B5EF4-FFF2-40B4-BE49-F238E27FC236}">
                  <a16:creationId xmlns:a16="http://schemas.microsoft.com/office/drawing/2014/main" id="{FC2EF731-4DBB-4BC5-A071-A90D69FF8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639" y="6858001"/>
              <a:ext cx="1066800" cy="431800"/>
            </a:xfrm>
            <a:custGeom>
              <a:avLst/>
              <a:gdLst>
                <a:gd name="T0" fmla="*/ 553 w 672"/>
                <a:gd name="T1" fmla="*/ 53 h 272"/>
                <a:gd name="T2" fmla="*/ 553 w 672"/>
                <a:gd name="T3" fmla="*/ 0 h 272"/>
                <a:gd name="T4" fmla="*/ 338 w 672"/>
                <a:gd name="T5" fmla="*/ 0 h 272"/>
                <a:gd name="T6" fmla="*/ 335 w 672"/>
                <a:gd name="T7" fmla="*/ 0 h 272"/>
                <a:gd name="T8" fmla="*/ 119 w 672"/>
                <a:gd name="T9" fmla="*/ 0 h 272"/>
                <a:gd name="T10" fmla="*/ 119 w 672"/>
                <a:gd name="T11" fmla="*/ 53 h 272"/>
                <a:gd name="T12" fmla="*/ 0 w 672"/>
                <a:gd name="T13" fmla="*/ 272 h 272"/>
                <a:gd name="T14" fmla="*/ 335 w 672"/>
                <a:gd name="T15" fmla="*/ 272 h 272"/>
                <a:gd name="T16" fmla="*/ 338 w 672"/>
                <a:gd name="T17" fmla="*/ 272 h 272"/>
                <a:gd name="T18" fmla="*/ 672 w 672"/>
                <a:gd name="T19" fmla="*/ 272 h 272"/>
                <a:gd name="T20" fmla="*/ 553 w 672"/>
                <a:gd name="T21" fmla="*/ 5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272">
                  <a:moveTo>
                    <a:pt x="553" y="53"/>
                  </a:moveTo>
                  <a:lnTo>
                    <a:pt x="553" y="0"/>
                  </a:lnTo>
                  <a:lnTo>
                    <a:pt x="338" y="0"/>
                  </a:lnTo>
                  <a:lnTo>
                    <a:pt x="335" y="0"/>
                  </a:lnTo>
                  <a:lnTo>
                    <a:pt x="119" y="0"/>
                  </a:lnTo>
                  <a:lnTo>
                    <a:pt x="119" y="53"/>
                  </a:lnTo>
                  <a:lnTo>
                    <a:pt x="0" y="272"/>
                  </a:lnTo>
                  <a:lnTo>
                    <a:pt x="335" y="272"/>
                  </a:lnTo>
                  <a:lnTo>
                    <a:pt x="338" y="272"/>
                  </a:lnTo>
                  <a:lnTo>
                    <a:pt x="672" y="272"/>
                  </a:lnTo>
                  <a:lnTo>
                    <a:pt x="553" y="53"/>
                  </a:lnTo>
                  <a:close/>
                </a:path>
              </a:pathLst>
            </a:custGeom>
            <a:solidFill>
              <a:srgbClr val="CC6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9" name="Rectangle 478">
              <a:extLst>
                <a:ext uri="{FF2B5EF4-FFF2-40B4-BE49-F238E27FC236}">
                  <a16:creationId xmlns:a16="http://schemas.microsoft.com/office/drawing/2014/main" id="{D6DA3479-E16D-40EB-8113-2EBF44FBB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4551" y="6858001"/>
              <a:ext cx="688975" cy="84138"/>
            </a:xfrm>
            <a:prstGeom prst="rect">
              <a:avLst/>
            </a:prstGeom>
            <a:solidFill>
              <a:srgbClr val="F0B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10" name="组合 3309">
            <a:extLst>
              <a:ext uri="{FF2B5EF4-FFF2-40B4-BE49-F238E27FC236}">
                <a16:creationId xmlns:a16="http://schemas.microsoft.com/office/drawing/2014/main" id="{DA842E9E-42FD-4082-8930-19F3E92D90FD}"/>
              </a:ext>
            </a:extLst>
          </p:cNvPr>
          <p:cNvGrpSpPr/>
          <p:nvPr/>
        </p:nvGrpSpPr>
        <p:grpSpPr>
          <a:xfrm>
            <a:off x="8983664" y="4108543"/>
            <a:ext cx="1266825" cy="2433637"/>
            <a:chOff x="8958264" y="5137151"/>
            <a:chExt cx="1266825" cy="2433637"/>
          </a:xfrm>
        </p:grpSpPr>
        <p:sp>
          <p:nvSpPr>
            <p:cNvPr id="3280" name="Freeform 479">
              <a:extLst>
                <a:ext uri="{FF2B5EF4-FFF2-40B4-BE49-F238E27FC236}">
                  <a16:creationId xmlns:a16="http://schemas.microsoft.com/office/drawing/2014/main" id="{68D942E3-96EC-4907-9CEC-5B156244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939" y="6916738"/>
              <a:ext cx="234950" cy="654050"/>
            </a:xfrm>
            <a:custGeom>
              <a:avLst/>
              <a:gdLst>
                <a:gd name="T0" fmla="*/ 96 w 148"/>
                <a:gd name="T1" fmla="*/ 0 h 412"/>
                <a:gd name="T2" fmla="*/ 0 w 148"/>
                <a:gd name="T3" fmla="*/ 0 h 412"/>
                <a:gd name="T4" fmla="*/ 0 w 148"/>
                <a:gd name="T5" fmla="*/ 412 h 412"/>
                <a:gd name="T6" fmla="*/ 76 w 148"/>
                <a:gd name="T7" fmla="*/ 412 h 412"/>
                <a:gd name="T8" fmla="*/ 96 w 148"/>
                <a:gd name="T9" fmla="*/ 412 h 412"/>
                <a:gd name="T10" fmla="*/ 148 w 148"/>
                <a:gd name="T11" fmla="*/ 412 h 412"/>
                <a:gd name="T12" fmla="*/ 148 w 148"/>
                <a:gd name="T13" fmla="*/ 340 h 412"/>
                <a:gd name="T14" fmla="*/ 96 w 148"/>
                <a:gd name="T15" fmla="*/ 340 h 412"/>
                <a:gd name="T16" fmla="*/ 96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96" y="0"/>
                  </a:moveTo>
                  <a:lnTo>
                    <a:pt x="0" y="0"/>
                  </a:lnTo>
                  <a:lnTo>
                    <a:pt x="0" y="412"/>
                  </a:lnTo>
                  <a:lnTo>
                    <a:pt x="76" y="412"/>
                  </a:lnTo>
                  <a:lnTo>
                    <a:pt x="96" y="412"/>
                  </a:lnTo>
                  <a:lnTo>
                    <a:pt x="148" y="412"/>
                  </a:lnTo>
                  <a:lnTo>
                    <a:pt x="148" y="340"/>
                  </a:lnTo>
                  <a:lnTo>
                    <a:pt x="96" y="3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1" name="Freeform 480">
              <a:extLst>
                <a:ext uri="{FF2B5EF4-FFF2-40B4-BE49-F238E27FC236}">
                  <a16:creationId xmlns:a16="http://schemas.microsoft.com/office/drawing/2014/main" id="{EF24EF17-DC4D-444C-B45C-6C11420A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939" y="7453313"/>
              <a:ext cx="306388" cy="117475"/>
            </a:xfrm>
            <a:custGeom>
              <a:avLst/>
              <a:gdLst>
                <a:gd name="T0" fmla="*/ 0 w 133"/>
                <a:gd name="T1" fmla="*/ 29 h 51"/>
                <a:gd name="T2" fmla="*/ 95 w 133"/>
                <a:gd name="T3" fmla="*/ 1 h 51"/>
                <a:gd name="T4" fmla="*/ 113 w 133"/>
                <a:gd name="T5" fmla="*/ 1 h 51"/>
                <a:gd name="T6" fmla="*/ 133 w 133"/>
                <a:gd name="T7" fmla="*/ 16 h 51"/>
                <a:gd name="T8" fmla="*/ 133 w 133"/>
                <a:gd name="T9" fmla="*/ 51 h 51"/>
                <a:gd name="T10" fmla="*/ 0 w 133"/>
                <a:gd name="T11" fmla="*/ 51 h 51"/>
                <a:gd name="T12" fmla="*/ 0 w 133"/>
                <a:gd name="T1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1">
                  <a:moveTo>
                    <a:pt x="0" y="29"/>
                  </a:moveTo>
                  <a:cubicBezTo>
                    <a:pt x="0" y="29"/>
                    <a:pt x="83" y="40"/>
                    <a:pt x="9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33" y="0"/>
                    <a:pt x="133" y="16"/>
                  </a:cubicBezTo>
                  <a:cubicBezTo>
                    <a:pt x="133" y="32"/>
                    <a:pt x="133" y="51"/>
                    <a:pt x="133" y="51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AD4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2" name="Freeform 481">
              <a:extLst>
                <a:ext uri="{FF2B5EF4-FFF2-40B4-BE49-F238E27FC236}">
                  <a16:creationId xmlns:a16="http://schemas.microsoft.com/office/drawing/2014/main" id="{2328D95A-4CC5-49C3-AC5B-71D2FCED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6916738"/>
              <a:ext cx="234950" cy="654050"/>
            </a:xfrm>
            <a:custGeom>
              <a:avLst/>
              <a:gdLst>
                <a:gd name="T0" fmla="*/ 54 w 148"/>
                <a:gd name="T1" fmla="*/ 0 h 412"/>
                <a:gd name="T2" fmla="*/ 148 w 148"/>
                <a:gd name="T3" fmla="*/ 0 h 412"/>
                <a:gd name="T4" fmla="*/ 148 w 148"/>
                <a:gd name="T5" fmla="*/ 412 h 412"/>
                <a:gd name="T6" fmla="*/ 73 w 148"/>
                <a:gd name="T7" fmla="*/ 412 h 412"/>
                <a:gd name="T8" fmla="*/ 54 w 148"/>
                <a:gd name="T9" fmla="*/ 412 h 412"/>
                <a:gd name="T10" fmla="*/ 0 w 148"/>
                <a:gd name="T11" fmla="*/ 412 h 412"/>
                <a:gd name="T12" fmla="*/ 0 w 148"/>
                <a:gd name="T13" fmla="*/ 340 h 412"/>
                <a:gd name="T14" fmla="*/ 54 w 148"/>
                <a:gd name="T15" fmla="*/ 340 h 412"/>
                <a:gd name="T16" fmla="*/ 54 w 148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2">
                  <a:moveTo>
                    <a:pt x="54" y="0"/>
                  </a:moveTo>
                  <a:lnTo>
                    <a:pt x="148" y="0"/>
                  </a:lnTo>
                  <a:lnTo>
                    <a:pt x="148" y="412"/>
                  </a:lnTo>
                  <a:lnTo>
                    <a:pt x="73" y="412"/>
                  </a:lnTo>
                  <a:lnTo>
                    <a:pt x="54" y="412"/>
                  </a:lnTo>
                  <a:lnTo>
                    <a:pt x="0" y="412"/>
                  </a:lnTo>
                  <a:lnTo>
                    <a:pt x="0" y="340"/>
                  </a:lnTo>
                  <a:lnTo>
                    <a:pt x="54" y="3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3" name="Freeform 482">
              <a:extLst>
                <a:ext uri="{FF2B5EF4-FFF2-40B4-BE49-F238E27FC236}">
                  <a16:creationId xmlns:a16="http://schemas.microsoft.com/office/drawing/2014/main" id="{FF80DCEB-65E9-48FC-9B47-DF9EE93C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9" y="7453313"/>
              <a:ext cx="306388" cy="117475"/>
            </a:xfrm>
            <a:custGeom>
              <a:avLst/>
              <a:gdLst>
                <a:gd name="T0" fmla="*/ 133 w 133"/>
                <a:gd name="T1" fmla="*/ 29 h 51"/>
                <a:gd name="T2" fmla="*/ 38 w 133"/>
                <a:gd name="T3" fmla="*/ 1 h 51"/>
                <a:gd name="T4" fmla="*/ 21 w 133"/>
                <a:gd name="T5" fmla="*/ 1 h 51"/>
                <a:gd name="T6" fmla="*/ 0 w 133"/>
                <a:gd name="T7" fmla="*/ 16 h 51"/>
                <a:gd name="T8" fmla="*/ 0 w 133"/>
                <a:gd name="T9" fmla="*/ 51 h 51"/>
                <a:gd name="T10" fmla="*/ 133 w 133"/>
                <a:gd name="T11" fmla="*/ 51 h 51"/>
                <a:gd name="T12" fmla="*/ 133 w 133"/>
                <a:gd name="T1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1">
                  <a:moveTo>
                    <a:pt x="133" y="29"/>
                  </a:moveTo>
                  <a:cubicBezTo>
                    <a:pt x="133" y="29"/>
                    <a:pt x="50" y="40"/>
                    <a:pt x="38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0" y="0"/>
                    <a:pt x="0" y="16"/>
                  </a:cubicBezTo>
                  <a:cubicBezTo>
                    <a:pt x="0" y="32"/>
                    <a:pt x="0" y="51"/>
                    <a:pt x="0" y="51"/>
                  </a:cubicBezTo>
                  <a:cubicBezTo>
                    <a:pt x="133" y="51"/>
                    <a:pt x="133" y="51"/>
                    <a:pt x="133" y="51"/>
                  </a:cubicBezTo>
                  <a:lnTo>
                    <a:pt x="133" y="29"/>
                  </a:lnTo>
                  <a:close/>
                </a:path>
              </a:pathLst>
            </a:custGeom>
            <a:solidFill>
              <a:srgbClr val="AD4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4" name="Freeform 483">
              <a:extLst>
                <a:ext uri="{FF2B5EF4-FFF2-40B4-BE49-F238E27FC236}">
                  <a16:creationId xmlns:a16="http://schemas.microsoft.com/office/drawing/2014/main" id="{BA3570D0-6528-403D-B27F-C582AFCDA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4" y="6878638"/>
              <a:ext cx="609600" cy="635000"/>
            </a:xfrm>
            <a:custGeom>
              <a:avLst/>
              <a:gdLst>
                <a:gd name="T0" fmla="*/ 190 w 384"/>
                <a:gd name="T1" fmla="*/ 0 h 400"/>
                <a:gd name="T2" fmla="*/ 0 w 384"/>
                <a:gd name="T3" fmla="*/ 0 h 400"/>
                <a:gd name="T4" fmla="*/ 34 w 384"/>
                <a:gd name="T5" fmla="*/ 364 h 400"/>
                <a:gd name="T6" fmla="*/ 156 w 384"/>
                <a:gd name="T7" fmla="*/ 400 h 400"/>
                <a:gd name="T8" fmla="*/ 172 w 384"/>
                <a:gd name="T9" fmla="*/ 82 h 400"/>
                <a:gd name="T10" fmla="*/ 190 w 384"/>
                <a:gd name="T11" fmla="*/ 82 h 400"/>
                <a:gd name="T12" fmla="*/ 207 w 384"/>
                <a:gd name="T13" fmla="*/ 82 h 400"/>
                <a:gd name="T14" fmla="*/ 221 w 384"/>
                <a:gd name="T15" fmla="*/ 400 h 400"/>
                <a:gd name="T16" fmla="*/ 343 w 384"/>
                <a:gd name="T17" fmla="*/ 364 h 400"/>
                <a:gd name="T18" fmla="*/ 384 w 384"/>
                <a:gd name="T19" fmla="*/ 0 h 400"/>
                <a:gd name="T20" fmla="*/ 190 w 384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400">
                  <a:moveTo>
                    <a:pt x="190" y="0"/>
                  </a:moveTo>
                  <a:lnTo>
                    <a:pt x="0" y="0"/>
                  </a:lnTo>
                  <a:lnTo>
                    <a:pt x="34" y="364"/>
                  </a:lnTo>
                  <a:lnTo>
                    <a:pt x="156" y="400"/>
                  </a:lnTo>
                  <a:lnTo>
                    <a:pt x="172" y="82"/>
                  </a:lnTo>
                  <a:lnTo>
                    <a:pt x="190" y="82"/>
                  </a:lnTo>
                  <a:lnTo>
                    <a:pt x="207" y="82"/>
                  </a:lnTo>
                  <a:lnTo>
                    <a:pt x="221" y="400"/>
                  </a:lnTo>
                  <a:lnTo>
                    <a:pt x="343" y="364"/>
                  </a:lnTo>
                  <a:lnTo>
                    <a:pt x="38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6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5" name="Freeform 484">
              <a:extLst>
                <a:ext uri="{FF2B5EF4-FFF2-40B4-BE49-F238E27FC236}">
                  <a16:creationId xmlns:a16="http://schemas.microsoft.com/office/drawing/2014/main" id="{1127E732-EDA5-4C32-94A2-21567579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26" y="6067426"/>
              <a:ext cx="820738" cy="873125"/>
            </a:xfrm>
            <a:custGeom>
              <a:avLst/>
              <a:gdLst>
                <a:gd name="T0" fmla="*/ 279 w 356"/>
                <a:gd name="T1" fmla="*/ 46 h 379"/>
                <a:gd name="T2" fmla="*/ 223 w 356"/>
                <a:gd name="T3" fmla="*/ 46 h 379"/>
                <a:gd name="T4" fmla="*/ 223 w 356"/>
                <a:gd name="T5" fmla="*/ 0 h 379"/>
                <a:gd name="T6" fmla="*/ 133 w 356"/>
                <a:gd name="T7" fmla="*/ 0 h 379"/>
                <a:gd name="T8" fmla="*/ 133 w 356"/>
                <a:gd name="T9" fmla="*/ 46 h 379"/>
                <a:gd name="T10" fmla="*/ 77 w 356"/>
                <a:gd name="T11" fmla="*/ 46 h 379"/>
                <a:gd name="T12" fmla="*/ 0 w 356"/>
                <a:gd name="T13" fmla="*/ 123 h 379"/>
                <a:gd name="T14" fmla="*/ 41 w 356"/>
                <a:gd name="T15" fmla="*/ 302 h 379"/>
                <a:gd name="T16" fmla="*/ 118 w 356"/>
                <a:gd name="T17" fmla="*/ 379 h 379"/>
                <a:gd name="T18" fmla="*/ 238 w 356"/>
                <a:gd name="T19" fmla="*/ 379 h 379"/>
                <a:gd name="T20" fmla="*/ 315 w 356"/>
                <a:gd name="T21" fmla="*/ 302 h 379"/>
                <a:gd name="T22" fmla="*/ 356 w 356"/>
                <a:gd name="T23" fmla="*/ 123 h 379"/>
                <a:gd name="T24" fmla="*/ 279 w 356"/>
                <a:gd name="T25" fmla="*/ 4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79">
                  <a:moveTo>
                    <a:pt x="279" y="46"/>
                  </a:moveTo>
                  <a:cubicBezTo>
                    <a:pt x="223" y="46"/>
                    <a:pt x="223" y="46"/>
                    <a:pt x="223" y="46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34" y="46"/>
                    <a:pt x="0" y="80"/>
                    <a:pt x="0" y="123"/>
                  </a:cubicBezTo>
                  <a:cubicBezTo>
                    <a:pt x="41" y="302"/>
                    <a:pt x="41" y="302"/>
                    <a:pt x="41" y="302"/>
                  </a:cubicBezTo>
                  <a:cubicBezTo>
                    <a:pt x="41" y="345"/>
                    <a:pt x="75" y="379"/>
                    <a:pt x="118" y="379"/>
                  </a:cubicBezTo>
                  <a:cubicBezTo>
                    <a:pt x="238" y="379"/>
                    <a:pt x="238" y="379"/>
                    <a:pt x="238" y="379"/>
                  </a:cubicBezTo>
                  <a:cubicBezTo>
                    <a:pt x="280" y="379"/>
                    <a:pt x="315" y="345"/>
                    <a:pt x="315" y="302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6" y="80"/>
                    <a:pt x="321" y="46"/>
                    <a:pt x="279" y="46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6" name="Oval 485">
              <a:extLst>
                <a:ext uri="{FF2B5EF4-FFF2-40B4-BE49-F238E27FC236}">
                  <a16:creationId xmlns:a16="http://schemas.microsoft.com/office/drawing/2014/main" id="{F813E65B-7552-44EB-BB73-348933DF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039" y="5632451"/>
              <a:ext cx="180975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7" name="Oval 486">
              <a:extLst>
                <a:ext uri="{FF2B5EF4-FFF2-40B4-BE49-F238E27FC236}">
                  <a16:creationId xmlns:a16="http://schemas.microsoft.com/office/drawing/2014/main" id="{62B607E2-17E5-4DBF-B7EC-8E9145A35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1139" y="5668963"/>
              <a:ext cx="106363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8" name="Oval 487">
              <a:extLst>
                <a:ext uri="{FF2B5EF4-FFF2-40B4-BE49-F238E27FC236}">
                  <a16:creationId xmlns:a16="http://schemas.microsoft.com/office/drawing/2014/main" id="{02FC5176-E7AA-482E-847E-E228B2D4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164" y="5632451"/>
              <a:ext cx="182563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9" name="Oval 488">
              <a:extLst>
                <a:ext uri="{FF2B5EF4-FFF2-40B4-BE49-F238E27FC236}">
                  <a16:creationId xmlns:a16="http://schemas.microsoft.com/office/drawing/2014/main" id="{E3B0C170-4A4E-4B47-B40E-FB59BA103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5851" y="5668963"/>
              <a:ext cx="103188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0" name="Freeform 489">
              <a:extLst>
                <a:ext uri="{FF2B5EF4-FFF2-40B4-BE49-F238E27FC236}">
                  <a16:creationId xmlns:a16="http://schemas.microsoft.com/office/drawing/2014/main" id="{B698F7AE-4137-41E6-A198-BEEDCD954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9" y="5249863"/>
              <a:ext cx="873125" cy="858838"/>
            </a:xfrm>
            <a:custGeom>
              <a:avLst/>
              <a:gdLst>
                <a:gd name="T0" fmla="*/ 379 w 379"/>
                <a:gd name="T1" fmla="*/ 219 h 373"/>
                <a:gd name="T2" fmla="*/ 226 w 379"/>
                <a:gd name="T3" fmla="*/ 373 h 373"/>
                <a:gd name="T4" fmla="*/ 153 w 379"/>
                <a:gd name="T5" fmla="*/ 373 h 373"/>
                <a:gd name="T6" fmla="*/ 0 w 379"/>
                <a:gd name="T7" fmla="*/ 219 h 373"/>
                <a:gd name="T8" fmla="*/ 0 w 379"/>
                <a:gd name="T9" fmla="*/ 153 h 373"/>
                <a:gd name="T10" fmla="*/ 153 w 379"/>
                <a:gd name="T11" fmla="*/ 0 h 373"/>
                <a:gd name="T12" fmla="*/ 226 w 379"/>
                <a:gd name="T13" fmla="*/ 0 h 373"/>
                <a:gd name="T14" fmla="*/ 379 w 379"/>
                <a:gd name="T15" fmla="*/ 153 h 373"/>
                <a:gd name="T16" fmla="*/ 379 w 379"/>
                <a:gd name="T17" fmla="*/ 21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373">
                  <a:moveTo>
                    <a:pt x="379" y="219"/>
                  </a:moveTo>
                  <a:cubicBezTo>
                    <a:pt x="379" y="304"/>
                    <a:pt x="310" y="373"/>
                    <a:pt x="226" y="373"/>
                  </a:cubicBezTo>
                  <a:cubicBezTo>
                    <a:pt x="153" y="373"/>
                    <a:pt x="153" y="373"/>
                    <a:pt x="153" y="373"/>
                  </a:cubicBezTo>
                  <a:cubicBezTo>
                    <a:pt x="69" y="373"/>
                    <a:pt x="0" y="304"/>
                    <a:pt x="0" y="21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0" y="0"/>
                    <a:pt x="379" y="69"/>
                    <a:pt x="379" y="153"/>
                  </a:cubicBezTo>
                  <a:lnTo>
                    <a:pt x="379" y="219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1" name="Oval 490">
              <a:extLst>
                <a:ext uri="{FF2B5EF4-FFF2-40B4-BE49-F238E27FC236}">
                  <a16:creationId xmlns:a16="http://schemas.microsoft.com/office/drawing/2014/main" id="{B5561689-E148-49A2-BC1C-E1B6D4110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876" y="5791201"/>
              <a:ext cx="98425" cy="61913"/>
            </a:xfrm>
            <a:prstGeom prst="ellipse">
              <a:avLst/>
            </a:prstGeom>
            <a:solidFill>
              <a:srgbClr val="F9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2" name="Freeform 491">
              <a:extLst>
                <a:ext uri="{FF2B5EF4-FFF2-40B4-BE49-F238E27FC236}">
                  <a16:creationId xmlns:a16="http://schemas.microsoft.com/office/drawing/2014/main" id="{57104CAF-B80C-408D-9CFA-A46FE393F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4" y="5881688"/>
              <a:ext cx="274638" cy="134938"/>
            </a:xfrm>
            <a:custGeom>
              <a:avLst/>
              <a:gdLst>
                <a:gd name="T0" fmla="*/ 59 w 119"/>
                <a:gd name="T1" fmla="*/ 0 h 59"/>
                <a:gd name="T2" fmla="*/ 0 w 119"/>
                <a:gd name="T3" fmla="*/ 0 h 59"/>
                <a:gd name="T4" fmla="*/ 59 w 119"/>
                <a:gd name="T5" fmla="*/ 59 h 59"/>
                <a:gd name="T6" fmla="*/ 119 w 119"/>
                <a:gd name="T7" fmla="*/ 0 h 59"/>
                <a:gd name="T8" fmla="*/ 59 w 11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9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9"/>
                    <a:pt x="59" y="59"/>
                  </a:cubicBezTo>
                  <a:cubicBezTo>
                    <a:pt x="114" y="59"/>
                    <a:pt x="119" y="0"/>
                    <a:pt x="119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EA9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3" name="Freeform 492">
              <a:extLst>
                <a:ext uri="{FF2B5EF4-FFF2-40B4-BE49-F238E27FC236}">
                  <a16:creationId xmlns:a16="http://schemas.microsoft.com/office/drawing/2014/main" id="{F8A2C135-D58E-4371-942B-374DB0D9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4" y="5881688"/>
              <a:ext cx="274638" cy="50800"/>
            </a:xfrm>
            <a:custGeom>
              <a:avLst/>
              <a:gdLst>
                <a:gd name="T0" fmla="*/ 0 w 119"/>
                <a:gd name="T1" fmla="*/ 0 h 22"/>
                <a:gd name="T2" fmla="*/ 6 w 119"/>
                <a:gd name="T3" fmla="*/ 22 h 22"/>
                <a:gd name="T4" fmla="*/ 113 w 119"/>
                <a:gd name="T5" fmla="*/ 22 h 22"/>
                <a:gd name="T6" fmla="*/ 119 w 119"/>
                <a:gd name="T7" fmla="*/ 0 h 22"/>
                <a:gd name="T8" fmla="*/ 59 w 119"/>
                <a:gd name="T9" fmla="*/ 0 h 22"/>
                <a:gd name="T10" fmla="*/ 0 w 1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2">
                  <a:moveTo>
                    <a:pt x="0" y="0"/>
                  </a:moveTo>
                  <a:cubicBezTo>
                    <a:pt x="0" y="0"/>
                    <a:pt x="1" y="10"/>
                    <a:pt x="6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8" y="10"/>
                    <a:pt x="119" y="0"/>
                    <a:pt x="119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4" name="Oval 493">
              <a:extLst>
                <a:ext uri="{FF2B5EF4-FFF2-40B4-BE49-F238E27FC236}">
                  <a16:creationId xmlns:a16="http://schemas.microsoft.com/office/drawing/2014/main" id="{D1663563-7511-4A32-9B7D-239CB4A46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6776" y="5646738"/>
              <a:ext cx="104775" cy="103188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5" name="Oval 494">
              <a:extLst>
                <a:ext uri="{FF2B5EF4-FFF2-40B4-BE49-F238E27FC236}">
                  <a16:creationId xmlns:a16="http://schemas.microsoft.com/office/drawing/2014/main" id="{3CEE4E39-046E-43A5-86B5-5B91D61BC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76" y="5657851"/>
              <a:ext cx="34925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6" name="Oval 495">
              <a:extLst>
                <a:ext uri="{FF2B5EF4-FFF2-40B4-BE49-F238E27FC236}">
                  <a16:creationId xmlns:a16="http://schemas.microsoft.com/office/drawing/2014/main" id="{3BB3BB44-6BCE-483E-B1C9-C2BB6A6E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9" y="5646738"/>
              <a:ext cx="104775" cy="103188"/>
            </a:xfrm>
            <a:prstGeom prst="ellipse">
              <a:avLst/>
            </a:pr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7" name="Oval 496">
              <a:extLst>
                <a:ext uri="{FF2B5EF4-FFF2-40B4-BE49-F238E27FC236}">
                  <a16:creationId xmlns:a16="http://schemas.microsoft.com/office/drawing/2014/main" id="{AB1079B5-A717-4CC8-9A5E-D82A1349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7839" y="5657851"/>
              <a:ext cx="34925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8" name="Freeform 497">
              <a:extLst>
                <a:ext uri="{FF2B5EF4-FFF2-40B4-BE49-F238E27FC236}">
                  <a16:creationId xmlns:a16="http://schemas.microsoft.com/office/drawing/2014/main" id="{33702B40-A214-4706-B3CB-D4C906820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4" y="5137151"/>
              <a:ext cx="1141413" cy="541338"/>
            </a:xfrm>
            <a:custGeom>
              <a:avLst/>
              <a:gdLst>
                <a:gd name="T0" fmla="*/ 391 w 496"/>
                <a:gd name="T1" fmla="*/ 65 h 235"/>
                <a:gd name="T2" fmla="*/ 422 w 496"/>
                <a:gd name="T3" fmla="*/ 61 h 235"/>
                <a:gd name="T4" fmla="*/ 376 w 496"/>
                <a:gd name="T5" fmla="*/ 60 h 235"/>
                <a:gd name="T6" fmla="*/ 341 w 496"/>
                <a:gd name="T7" fmla="*/ 19 h 235"/>
                <a:gd name="T8" fmla="*/ 361 w 496"/>
                <a:gd name="T9" fmla="*/ 46 h 235"/>
                <a:gd name="T10" fmla="*/ 209 w 496"/>
                <a:gd name="T11" fmla="*/ 10 h 235"/>
                <a:gd name="T12" fmla="*/ 18 w 496"/>
                <a:gd name="T13" fmla="*/ 235 h 235"/>
                <a:gd name="T14" fmla="*/ 52 w 496"/>
                <a:gd name="T15" fmla="*/ 215 h 235"/>
                <a:gd name="T16" fmla="*/ 141 w 496"/>
                <a:gd name="T17" fmla="*/ 124 h 235"/>
                <a:gd name="T18" fmla="*/ 356 w 496"/>
                <a:gd name="T19" fmla="*/ 152 h 235"/>
                <a:gd name="T20" fmla="*/ 430 w 496"/>
                <a:gd name="T21" fmla="*/ 221 h 235"/>
                <a:gd name="T22" fmla="*/ 465 w 496"/>
                <a:gd name="T23" fmla="*/ 235 h 235"/>
                <a:gd name="T24" fmla="*/ 391 w 496"/>
                <a:gd name="T25" fmla="*/ 6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235">
                  <a:moveTo>
                    <a:pt x="391" y="65"/>
                  </a:moveTo>
                  <a:cubicBezTo>
                    <a:pt x="403" y="59"/>
                    <a:pt x="422" y="61"/>
                    <a:pt x="422" y="61"/>
                  </a:cubicBezTo>
                  <a:cubicBezTo>
                    <a:pt x="403" y="50"/>
                    <a:pt x="383" y="57"/>
                    <a:pt x="376" y="60"/>
                  </a:cubicBezTo>
                  <a:cubicBezTo>
                    <a:pt x="375" y="54"/>
                    <a:pt x="369" y="30"/>
                    <a:pt x="341" y="19"/>
                  </a:cubicBezTo>
                  <a:cubicBezTo>
                    <a:pt x="341" y="19"/>
                    <a:pt x="358" y="30"/>
                    <a:pt x="361" y="46"/>
                  </a:cubicBezTo>
                  <a:cubicBezTo>
                    <a:pt x="338" y="28"/>
                    <a:pt x="289" y="0"/>
                    <a:pt x="209" y="10"/>
                  </a:cubicBezTo>
                  <a:cubicBezTo>
                    <a:pt x="75" y="25"/>
                    <a:pt x="0" y="137"/>
                    <a:pt x="18" y="235"/>
                  </a:cubicBezTo>
                  <a:cubicBezTo>
                    <a:pt x="18" y="235"/>
                    <a:pt x="36" y="217"/>
                    <a:pt x="52" y="215"/>
                  </a:cubicBezTo>
                  <a:cubicBezTo>
                    <a:pt x="52" y="215"/>
                    <a:pt x="89" y="155"/>
                    <a:pt x="141" y="124"/>
                  </a:cubicBezTo>
                  <a:cubicBezTo>
                    <a:pt x="141" y="124"/>
                    <a:pt x="241" y="163"/>
                    <a:pt x="356" y="152"/>
                  </a:cubicBezTo>
                  <a:cubicBezTo>
                    <a:pt x="430" y="221"/>
                    <a:pt x="430" y="221"/>
                    <a:pt x="430" y="221"/>
                  </a:cubicBezTo>
                  <a:cubicBezTo>
                    <a:pt x="430" y="221"/>
                    <a:pt x="461" y="229"/>
                    <a:pt x="465" y="235"/>
                  </a:cubicBezTo>
                  <a:cubicBezTo>
                    <a:pt x="465" y="235"/>
                    <a:pt x="496" y="97"/>
                    <a:pt x="391" y="65"/>
                  </a:cubicBezTo>
                  <a:close/>
                </a:path>
              </a:pathLst>
            </a:custGeom>
            <a:solidFill>
              <a:srgbClr val="B86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9" name="Freeform 498">
              <a:extLst>
                <a:ext uri="{FF2B5EF4-FFF2-40B4-BE49-F238E27FC236}">
                  <a16:creationId xmlns:a16="http://schemas.microsoft.com/office/drawing/2014/main" id="{1307A539-DCC7-4B54-81B1-B94EA203D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4" y="6210301"/>
              <a:ext cx="254000" cy="762000"/>
            </a:xfrm>
            <a:custGeom>
              <a:avLst/>
              <a:gdLst>
                <a:gd name="T0" fmla="*/ 0 w 110"/>
                <a:gd name="T1" fmla="*/ 331 h 331"/>
                <a:gd name="T2" fmla="*/ 33 w 110"/>
                <a:gd name="T3" fmla="*/ 70 h 331"/>
                <a:gd name="T4" fmla="*/ 94 w 110"/>
                <a:gd name="T5" fmla="*/ 0 h 331"/>
                <a:gd name="T6" fmla="*/ 110 w 110"/>
                <a:gd name="T7" fmla="*/ 42 h 331"/>
                <a:gd name="T8" fmla="*/ 110 w 110"/>
                <a:gd name="T9" fmla="*/ 44 h 331"/>
                <a:gd name="T10" fmla="*/ 47 w 110"/>
                <a:gd name="T11" fmla="*/ 331 h 331"/>
                <a:gd name="T12" fmla="*/ 0 w 110"/>
                <a:gd name="T1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31">
                  <a:moveTo>
                    <a:pt x="0" y="331"/>
                  </a:moveTo>
                  <a:cubicBezTo>
                    <a:pt x="0" y="209"/>
                    <a:pt x="5" y="139"/>
                    <a:pt x="33" y="70"/>
                  </a:cubicBezTo>
                  <a:cubicBezTo>
                    <a:pt x="55" y="15"/>
                    <a:pt x="87" y="3"/>
                    <a:pt x="94" y="0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09" y="45"/>
                    <a:pt x="110" y="44"/>
                  </a:cubicBezTo>
                  <a:cubicBezTo>
                    <a:pt x="109" y="44"/>
                    <a:pt x="43" y="21"/>
                    <a:pt x="47" y="331"/>
                  </a:cubicBezTo>
                  <a:lnTo>
                    <a:pt x="0" y="331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0" name="Freeform 499">
              <a:extLst>
                <a:ext uri="{FF2B5EF4-FFF2-40B4-BE49-F238E27FC236}">
                  <a16:creationId xmlns:a16="http://schemas.microsoft.com/office/drawing/2014/main" id="{A7D1621F-DFBC-4461-85CF-AA8356572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114" y="6972301"/>
              <a:ext cx="138113" cy="136525"/>
            </a:xfrm>
            <a:custGeom>
              <a:avLst/>
              <a:gdLst>
                <a:gd name="T0" fmla="*/ 50 w 60"/>
                <a:gd name="T1" fmla="*/ 0 h 59"/>
                <a:gd name="T2" fmla="*/ 54 w 60"/>
                <a:gd name="T3" fmla="*/ 11 h 59"/>
                <a:gd name="T4" fmla="*/ 52 w 60"/>
                <a:gd name="T5" fmla="*/ 37 h 59"/>
                <a:gd name="T6" fmla="*/ 41 w 60"/>
                <a:gd name="T7" fmla="*/ 18 h 59"/>
                <a:gd name="T8" fmla="*/ 32 w 60"/>
                <a:gd name="T9" fmla="*/ 28 h 59"/>
                <a:gd name="T10" fmla="*/ 40 w 60"/>
                <a:gd name="T11" fmla="*/ 49 h 59"/>
                <a:gd name="T12" fmla="*/ 17 w 60"/>
                <a:gd name="T13" fmla="*/ 53 h 59"/>
                <a:gd name="T14" fmla="*/ 3 w 60"/>
                <a:gd name="T15" fmla="*/ 0 h 59"/>
                <a:gd name="T16" fmla="*/ 50 w 6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50" y="0"/>
                  </a:moveTo>
                  <a:cubicBezTo>
                    <a:pt x="50" y="0"/>
                    <a:pt x="53" y="5"/>
                    <a:pt x="54" y="11"/>
                  </a:cubicBezTo>
                  <a:cubicBezTo>
                    <a:pt x="55" y="17"/>
                    <a:pt x="60" y="36"/>
                    <a:pt x="52" y="37"/>
                  </a:cubicBezTo>
                  <a:cubicBezTo>
                    <a:pt x="42" y="38"/>
                    <a:pt x="45" y="19"/>
                    <a:pt x="41" y="18"/>
                  </a:cubicBezTo>
                  <a:cubicBezTo>
                    <a:pt x="41" y="18"/>
                    <a:pt x="33" y="16"/>
                    <a:pt x="32" y="28"/>
                  </a:cubicBezTo>
                  <a:cubicBezTo>
                    <a:pt x="32" y="40"/>
                    <a:pt x="35" y="44"/>
                    <a:pt x="40" y="49"/>
                  </a:cubicBezTo>
                  <a:cubicBezTo>
                    <a:pt x="46" y="56"/>
                    <a:pt x="30" y="59"/>
                    <a:pt x="17" y="53"/>
                  </a:cubicBezTo>
                  <a:cubicBezTo>
                    <a:pt x="0" y="45"/>
                    <a:pt x="1" y="20"/>
                    <a:pt x="3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1" name="Freeform 500">
              <a:extLst>
                <a:ext uri="{FF2B5EF4-FFF2-40B4-BE49-F238E27FC236}">
                  <a16:creationId xmlns:a16="http://schemas.microsoft.com/office/drawing/2014/main" id="{5B540384-B8ED-4AE9-AAB8-82FADF677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1" y="6210301"/>
              <a:ext cx="252413" cy="762000"/>
            </a:xfrm>
            <a:custGeom>
              <a:avLst/>
              <a:gdLst>
                <a:gd name="T0" fmla="*/ 110 w 110"/>
                <a:gd name="T1" fmla="*/ 331 h 331"/>
                <a:gd name="T2" fmla="*/ 77 w 110"/>
                <a:gd name="T3" fmla="*/ 69 h 331"/>
                <a:gd name="T4" fmla="*/ 15 w 110"/>
                <a:gd name="T5" fmla="*/ 0 h 331"/>
                <a:gd name="T6" fmla="*/ 0 w 110"/>
                <a:gd name="T7" fmla="*/ 41 h 331"/>
                <a:gd name="T8" fmla="*/ 0 w 110"/>
                <a:gd name="T9" fmla="*/ 43 h 331"/>
                <a:gd name="T10" fmla="*/ 63 w 110"/>
                <a:gd name="T11" fmla="*/ 330 h 331"/>
                <a:gd name="T12" fmla="*/ 110 w 110"/>
                <a:gd name="T1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31">
                  <a:moveTo>
                    <a:pt x="110" y="331"/>
                  </a:moveTo>
                  <a:cubicBezTo>
                    <a:pt x="110" y="208"/>
                    <a:pt x="105" y="138"/>
                    <a:pt x="77" y="69"/>
                  </a:cubicBezTo>
                  <a:cubicBezTo>
                    <a:pt x="54" y="14"/>
                    <a:pt x="23" y="2"/>
                    <a:pt x="15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44"/>
                    <a:pt x="0" y="43"/>
                  </a:cubicBezTo>
                  <a:cubicBezTo>
                    <a:pt x="1" y="44"/>
                    <a:pt x="67" y="20"/>
                    <a:pt x="63" y="330"/>
                  </a:cubicBezTo>
                  <a:lnTo>
                    <a:pt x="110" y="331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2" name="Freeform 501">
              <a:extLst>
                <a:ext uri="{FF2B5EF4-FFF2-40B4-BE49-F238E27FC236}">
                  <a16:creationId xmlns:a16="http://schemas.microsoft.com/office/drawing/2014/main" id="{3BD4AD46-CC42-45FF-89D4-41FC49C1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364" y="6970713"/>
              <a:ext cx="141288" cy="138113"/>
            </a:xfrm>
            <a:custGeom>
              <a:avLst/>
              <a:gdLst>
                <a:gd name="T0" fmla="*/ 11 w 61"/>
                <a:gd name="T1" fmla="*/ 0 h 60"/>
                <a:gd name="T2" fmla="*/ 7 w 61"/>
                <a:gd name="T3" fmla="*/ 12 h 60"/>
                <a:gd name="T4" fmla="*/ 9 w 61"/>
                <a:gd name="T5" fmla="*/ 37 h 60"/>
                <a:gd name="T6" fmla="*/ 20 w 61"/>
                <a:gd name="T7" fmla="*/ 19 h 60"/>
                <a:gd name="T8" fmla="*/ 29 w 61"/>
                <a:gd name="T9" fmla="*/ 28 h 60"/>
                <a:gd name="T10" fmla="*/ 21 w 61"/>
                <a:gd name="T11" fmla="*/ 50 h 60"/>
                <a:gd name="T12" fmla="*/ 44 w 61"/>
                <a:gd name="T13" fmla="*/ 54 h 60"/>
                <a:gd name="T14" fmla="*/ 58 w 61"/>
                <a:gd name="T15" fmla="*/ 1 h 60"/>
                <a:gd name="T16" fmla="*/ 11 w 6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11" y="0"/>
                  </a:moveTo>
                  <a:cubicBezTo>
                    <a:pt x="11" y="0"/>
                    <a:pt x="8" y="6"/>
                    <a:pt x="7" y="12"/>
                  </a:cubicBezTo>
                  <a:cubicBezTo>
                    <a:pt x="6" y="17"/>
                    <a:pt x="0" y="37"/>
                    <a:pt x="9" y="37"/>
                  </a:cubicBezTo>
                  <a:cubicBezTo>
                    <a:pt x="19" y="38"/>
                    <a:pt x="16" y="20"/>
                    <a:pt x="20" y="19"/>
                  </a:cubicBezTo>
                  <a:cubicBezTo>
                    <a:pt x="20" y="19"/>
                    <a:pt x="28" y="16"/>
                    <a:pt x="29" y="28"/>
                  </a:cubicBezTo>
                  <a:cubicBezTo>
                    <a:pt x="29" y="40"/>
                    <a:pt x="26" y="45"/>
                    <a:pt x="21" y="50"/>
                  </a:cubicBezTo>
                  <a:cubicBezTo>
                    <a:pt x="15" y="56"/>
                    <a:pt x="30" y="60"/>
                    <a:pt x="44" y="54"/>
                  </a:cubicBezTo>
                  <a:cubicBezTo>
                    <a:pt x="61" y="45"/>
                    <a:pt x="60" y="21"/>
                    <a:pt x="58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3" name="Freeform 502">
              <a:extLst>
                <a:ext uri="{FF2B5EF4-FFF2-40B4-BE49-F238E27FC236}">
                  <a16:creationId xmlns:a16="http://schemas.microsoft.com/office/drawing/2014/main" id="{DC0F7712-CA61-48B5-8DCD-ED2326B4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8264" y="6137276"/>
              <a:ext cx="1266825" cy="900113"/>
            </a:xfrm>
            <a:custGeom>
              <a:avLst/>
              <a:gdLst>
                <a:gd name="T0" fmla="*/ 419 w 550"/>
                <a:gd name="T1" fmla="*/ 16 h 391"/>
                <a:gd name="T2" fmla="*/ 322 w 550"/>
                <a:gd name="T3" fmla="*/ 16 h 391"/>
                <a:gd name="T4" fmla="*/ 275 w 550"/>
                <a:gd name="T5" fmla="*/ 52 h 391"/>
                <a:gd name="T6" fmla="*/ 229 w 550"/>
                <a:gd name="T7" fmla="*/ 16 h 391"/>
                <a:gd name="T8" fmla="*/ 132 w 550"/>
                <a:gd name="T9" fmla="*/ 16 h 391"/>
                <a:gd name="T10" fmla="*/ 33 w 550"/>
                <a:gd name="T11" fmla="*/ 363 h 391"/>
                <a:gd name="T12" fmla="*/ 87 w 550"/>
                <a:gd name="T13" fmla="*/ 363 h 391"/>
                <a:gd name="T14" fmla="*/ 101 w 550"/>
                <a:gd name="T15" fmla="*/ 153 h 391"/>
                <a:gd name="T16" fmla="*/ 109 w 550"/>
                <a:gd name="T17" fmla="*/ 293 h 391"/>
                <a:gd name="T18" fmla="*/ 143 w 550"/>
                <a:gd name="T19" fmla="*/ 357 h 391"/>
                <a:gd name="T20" fmla="*/ 143 w 550"/>
                <a:gd name="T21" fmla="*/ 391 h 391"/>
                <a:gd name="T22" fmla="*/ 275 w 550"/>
                <a:gd name="T23" fmla="*/ 391 h 391"/>
                <a:gd name="T24" fmla="*/ 408 w 550"/>
                <a:gd name="T25" fmla="*/ 391 h 391"/>
                <a:gd name="T26" fmla="*/ 408 w 550"/>
                <a:gd name="T27" fmla="*/ 357 h 391"/>
                <a:gd name="T28" fmla="*/ 441 w 550"/>
                <a:gd name="T29" fmla="*/ 293 h 391"/>
                <a:gd name="T30" fmla="*/ 450 w 550"/>
                <a:gd name="T31" fmla="*/ 153 h 391"/>
                <a:gd name="T32" fmla="*/ 465 w 550"/>
                <a:gd name="T33" fmla="*/ 363 h 391"/>
                <a:gd name="T34" fmla="*/ 517 w 550"/>
                <a:gd name="T35" fmla="*/ 363 h 391"/>
                <a:gd name="T36" fmla="*/ 419 w 550"/>
                <a:gd name="T37" fmla="*/ 1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0" h="391">
                  <a:moveTo>
                    <a:pt x="419" y="16"/>
                  </a:moveTo>
                  <a:cubicBezTo>
                    <a:pt x="419" y="16"/>
                    <a:pt x="370" y="0"/>
                    <a:pt x="322" y="16"/>
                  </a:cubicBezTo>
                  <a:cubicBezTo>
                    <a:pt x="322" y="16"/>
                    <a:pt x="320" y="52"/>
                    <a:pt x="275" y="52"/>
                  </a:cubicBezTo>
                  <a:cubicBezTo>
                    <a:pt x="231" y="52"/>
                    <a:pt x="229" y="16"/>
                    <a:pt x="229" y="16"/>
                  </a:cubicBezTo>
                  <a:cubicBezTo>
                    <a:pt x="180" y="0"/>
                    <a:pt x="132" y="16"/>
                    <a:pt x="132" y="16"/>
                  </a:cubicBezTo>
                  <a:cubicBezTo>
                    <a:pt x="0" y="84"/>
                    <a:pt x="33" y="363"/>
                    <a:pt x="33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5" y="295"/>
                    <a:pt x="101" y="153"/>
                    <a:pt x="101" y="153"/>
                  </a:cubicBezTo>
                  <a:cubicBezTo>
                    <a:pt x="101" y="153"/>
                    <a:pt x="109" y="238"/>
                    <a:pt x="109" y="293"/>
                  </a:cubicBezTo>
                  <a:cubicBezTo>
                    <a:pt x="110" y="347"/>
                    <a:pt x="143" y="357"/>
                    <a:pt x="143" y="357"/>
                  </a:cubicBezTo>
                  <a:cubicBezTo>
                    <a:pt x="143" y="391"/>
                    <a:pt x="143" y="391"/>
                    <a:pt x="143" y="391"/>
                  </a:cubicBezTo>
                  <a:cubicBezTo>
                    <a:pt x="275" y="391"/>
                    <a:pt x="275" y="391"/>
                    <a:pt x="275" y="391"/>
                  </a:cubicBezTo>
                  <a:cubicBezTo>
                    <a:pt x="408" y="391"/>
                    <a:pt x="408" y="391"/>
                    <a:pt x="408" y="391"/>
                  </a:cubicBezTo>
                  <a:cubicBezTo>
                    <a:pt x="408" y="357"/>
                    <a:pt x="408" y="357"/>
                    <a:pt x="408" y="357"/>
                  </a:cubicBezTo>
                  <a:cubicBezTo>
                    <a:pt x="408" y="357"/>
                    <a:pt x="441" y="347"/>
                    <a:pt x="441" y="293"/>
                  </a:cubicBezTo>
                  <a:cubicBezTo>
                    <a:pt x="442" y="238"/>
                    <a:pt x="450" y="153"/>
                    <a:pt x="450" y="153"/>
                  </a:cubicBezTo>
                  <a:cubicBezTo>
                    <a:pt x="450" y="153"/>
                    <a:pt x="467" y="295"/>
                    <a:pt x="465" y="363"/>
                  </a:cubicBezTo>
                  <a:cubicBezTo>
                    <a:pt x="517" y="363"/>
                    <a:pt x="517" y="363"/>
                    <a:pt x="517" y="363"/>
                  </a:cubicBezTo>
                  <a:cubicBezTo>
                    <a:pt x="517" y="363"/>
                    <a:pt x="550" y="84"/>
                    <a:pt x="419" y="16"/>
                  </a:cubicBezTo>
                  <a:close/>
                </a:path>
              </a:pathLst>
            </a:custGeom>
            <a:solidFill>
              <a:srgbClr val="A2B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4" name="Rectangle 504">
              <a:extLst>
                <a:ext uri="{FF2B5EF4-FFF2-40B4-BE49-F238E27FC236}">
                  <a16:creationId xmlns:a16="http://schemas.microsoft.com/office/drawing/2014/main" id="{4959481A-A8AB-43A2-B954-943F1E7B0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463" y="6958013"/>
              <a:ext cx="609600" cy="79375"/>
            </a:xfrm>
            <a:prstGeom prst="rect">
              <a:avLst/>
            </a:prstGeom>
            <a:solidFill>
              <a:srgbClr val="C1D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5" name="Freeform 505">
              <a:extLst>
                <a:ext uri="{FF2B5EF4-FFF2-40B4-BE49-F238E27FC236}">
                  <a16:creationId xmlns:a16="http://schemas.microsoft.com/office/drawing/2014/main" id="{FDA85FF0-C6EB-4220-9BBD-1A12AC797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6" y="6159500"/>
              <a:ext cx="355600" cy="174625"/>
            </a:xfrm>
            <a:custGeom>
              <a:avLst/>
              <a:gdLst>
                <a:gd name="T0" fmla="*/ 149 w 154"/>
                <a:gd name="T1" fmla="*/ 0 h 76"/>
                <a:gd name="T2" fmla="*/ 124 w 154"/>
                <a:gd name="T3" fmla="*/ 6 h 76"/>
                <a:gd name="T4" fmla="*/ 77 w 154"/>
                <a:gd name="T5" fmla="*/ 42 h 76"/>
                <a:gd name="T6" fmla="*/ 31 w 154"/>
                <a:gd name="T7" fmla="*/ 6 h 76"/>
                <a:gd name="T8" fmla="*/ 3 w 154"/>
                <a:gd name="T9" fmla="*/ 0 h 76"/>
                <a:gd name="T10" fmla="*/ 77 w 154"/>
                <a:gd name="T11" fmla="*/ 76 h 76"/>
                <a:gd name="T12" fmla="*/ 149 w 154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6">
                  <a:moveTo>
                    <a:pt x="149" y="0"/>
                  </a:moveTo>
                  <a:cubicBezTo>
                    <a:pt x="141" y="1"/>
                    <a:pt x="132" y="3"/>
                    <a:pt x="124" y="6"/>
                  </a:cubicBezTo>
                  <a:cubicBezTo>
                    <a:pt x="124" y="6"/>
                    <a:pt x="122" y="42"/>
                    <a:pt x="77" y="42"/>
                  </a:cubicBezTo>
                  <a:cubicBezTo>
                    <a:pt x="33" y="42"/>
                    <a:pt x="31" y="6"/>
                    <a:pt x="31" y="6"/>
                  </a:cubicBezTo>
                  <a:cubicBezTo>
                    <a:pt x="21" y="2"/>
                    <a:pt x="12" y="1"/>
                    <a:pt x="3" y="0"/>
                  </a:cubicBezTo>
                  <a:cubicBezTo>
                    <a:pt x="2" y="9"/>
                    <a:pt x="0" y="76"/>
                    <a:pt x="77" y="76"/>
                  </a:cubicBezTo>
                  <a:cubicBezTo>
                    <a:pt x="154" y="76"/>
                    <a:pt x="150" y="10"/>
                    <a:pt x="149" y="0"/>
                  </a:cubicBezTo>
                  <a:close/>
                </a:path>
              </a:pathLst>
            </a:custGeom>
            <a:solidFill>
              <a:srgbClr val="C1D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09" name="组合 3308">
            <a:extLst>
              <a:ext uri="{FF2B5EF4-FFF2-40B4-BE49-F238E27FC236}">
                <a16:creationId xmlns:a16="http://schemas.microsoft.com/office/drawing/2014/main" id="{9DA3B043-5061-4B96-9A4B-DF052CF8C0C5}"/>
              </a:ext>
            </a:extLst>
          </p:cNvPr>
          <p:cNvGrpSpPr/>
          <p:nvPr/>
        </p:nvGrpSpPr>
        <p:grpSpPr>
          <a:xfrm>
            <a:off x="7305676" y="4102192"/>
            <a:ext cx="1179513" cy="2451101"/>
            <a:chOff x="7280276" y="5130800"/>
            <a:chExt cx="1179513" cy="2451101"/>
          </a:xfrm>
        </p:grpSpPr>
        <p:sp>
          <p:nvSpPr>
            <p:cNvPr id="3066" name="Freeform 506">
              <a:extLst>
                <a:ext uri="{FF2B5EF4-FFF2-40B4-BE49-F238E27FC236}">
                  <a16:creationId xmlns:a16="http://schemas.microsoft.com/office/drawing/2014/main" id="{5E09730E-A0FF-41B0-98B1-AF8878FF5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6" y="6081713"/>
              <a:ext cx="819150" cy="873125"/>
            </a:xfrm>
            <a:custGeom>
              <a:avLst/>
              <a:gdLst>
                <a:gd name="T0" fmla="*/ 279 w 356"/>
                <a:gd name="T1" fmla="*/ 45 h 379"/>
                <a:gd name="T2" fmla="*/ 223 w 356"/>
                <a:gd name="T3" fmla="*/ 45 h 379"/>
                <a:gd name="T4" fmla="*/ 223 w 356"/>
                <a:gd name="T5" fmla="*/ 0 h 379"/>
                <a:gd name="T6" fmla="*/ 133 w 356"/>
                <a:gd name="T7" fmla="*/ 0 h 379"/>
                <a:gd name="T8" fmla="*/ 133 w 356"/>
                <a:gd name="T9" fmla="*/ 45 h 379"/>
                <a:gd name="T10" fmla="*/ 77 w 356"/>
                <a:gd name="T11" fmla="*/ 45 h 379"/>
                <a:gd name="T12" fmla="*/ 0 w 356"/>
                <a:gd name="T13" fmla="*/ 122 h 379"/>
                <a:gd name="T14" fmla="*/ 41 w 356"/>
                <a:gd name="T15" fmla="*/ 301 h 379"/>
                <a:gd name="T16" fmla="*/ 118 w 356"/>
                <a:gd name="T17" fmla="*/ 379 h 379"/>
                <a:gd name="T18" fmla="*/ 238 w 356"/>
                <a:gd name="T19" fmla="*/ 379 h 379"/>
                <a:gd name="T20" fmla="*/ 315 w 356"/>
                <a:gd name="T21" fmla="*/ 301 h 379"/>
                <a:gd name="T22" fmla="*/ 356 w 356"/>
                <a:gd name="T23" fmla="*/ 122 h 379"/>
                <a:gd name="T24" fmla="*/ 279 w 356"/>
                <a:gd name="T25" fmla="*/ 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79">
                  <a:moveTo>
                    <a:pt x="279" y="45"/>
                  </a:moveTo>
                  <a:cubicBezTo>
                    <a:pt x="223" y="45"/>
                    <a:pt x="223" y="45"/>
                    <a:pt x="223" y="45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34" y="45"/>
                    <a:pt x="0" y="80"/>
                    <a:pt x="0" y="122"/>
                  </a:cubicBezTo>
                  <a:cubicBezTo>
                    <a:pt x="41" y="301"/>
                    <a:pt x="41" y="301"/>
                    <a:pt x="41" y="301"/>
                  </a:cubicBezTo>
                  <a:cubicBezTo>
                    <a:pt x="41" y="344"/>
                    <a:pt x="75" y="379"/>
                    <a:pt x="118" y="379"/>
                  </a:cubicBezTo>
                  <a:cubicBezTo>
                    <a:pt x="238" y="379"/>
                    <a:pt x="238" y="379"/>
                    <a:pt x="238" y="379"/>
                  </a:cubicBezTo>
                  <a:cubicBezTo>
                    <a:pt x="280" y="379"/>
                    <a:pt x="315" y="344"/>
                    <a:pt x="315" y="301"/>
                  </a:cubicBezTo>
                  <a:cubicBezTo>
                    <a:pt x="356" y="122"/>
                    <a:pt x="356" y="122"/>
                    <a:pt x="356" y="122"/>
                  </a:cubicBezTo>
                  <a:cubicBezTo>
                    <a:pt x="356" y="80"/>
                    <a:pt x="321" y="45"/>
                    <a:pt x="279" y="45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7" name="Freeform 507">
              <a:extLst>
                <a:ext uri="{FF2B5EF4-FFF2-40B4-BE49-F238E27FC236}">
                  <a16:creationId xmlns:a16="http://schemas.microsoft.com/office/drawing/2014/main" id="{2248337A-A152-48A1-A7A2-E5C2B2A4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6929438"/>
              <a:ext cx="234950" cy="652463"/>
            </a:xfrm>
            <a:custGeom>
              <a:avLst/>
              <a:gdLst>
                <a:gd name="T0" fmla="*/ 96 w 148"/>
                <a:gd name="T1" fmla="*/ 0 h 411"/>
                <a:gd name="T2" fmla="*/ 0 w 148"/>
                <a:gd name="T3" fmla="*/ 0 h 411"/>
                <a:gd name="T4" fmla="*/ 0 w 148"/>
                <a:gd name="T5" fmla="*/ 411 h 411"/>
                <a:gd name="T6" fmla="*/ 75 w 148"/>
                <a:gd name="T7" fmla="*/ 411 h 411"/>
                <a:gd name="T8" fmla="*/ 96 w 148"/>
                <a:gd name="T9" fmla="*/ 411 h 411"/>
                <a:gd name="T10" fmla="*/ 148 w 148"/>
                <a:gd name="T11" fmla="*/ 411 h 411"/>
                <a:gd name="T12" fmla="*/ 148 w 148"/>
                <a:gd name="T13" fmla="*/ 340 h 411"/>
                <a:gd name="T14" fmla="*/ 96 w 148"/>
                <a:gd name="T15" fmla="*/ 340 h 411"/>
                <a:gd name="T16" fmla="*/ 96 w 148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1">
                  <a:moveTo>
                    <a:pt x="96" y="0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75" y="411"/>
                  </a:lnTo>
                  <a:lnTo>
                    <a:pt x="96" y="411"/>
                  </a:lnTo>
                  <a:lnTo>
                    <a:pt x="148" y="411"/>
                  </a:lnTo>
                  <a:lnTo>
                    <a:pt x="148" y="340"/>
                  </a:lnTo>
                  <a:lnTo>
                    <a:pt x="96" y="3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8" name="Freeform 508">
              <a:extLst>
                <a:ext uri="{FF2B5EF4-FFF2-40B4-BE49-F238E27FC236}">
                  <a16:creationId xmlns:a16="http://schemas.microsoft.com/office/drawing/2014/main" id="{055C4B6F-C6F8-4863-BD30-4AB2BDBB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7464425"/>
              <a:ext cx="306388" cy="117475"/>
            </a:xfrm>
            <a:custGeom>
              <a:avLst/>
              <a:gdLst>
                <a:gd name="T0" fmla="*/ 0 w 133"/>
                <a:gd name="T1" fmla="*/ 29 h 51"/>
                <a:gd name="T2" fmla="*/ 95 w 133"/>
                <a:gd name="T3" fmla="*/ 2 h 51"/>
                <a:gd name="T4" fmla="*/ 113 w 133"/>
                <a:gd name="T5" fmla="*/ 2 h 51"/>
                <a:gd name="T6" fmla="*/ 133 w 133"/>
                <a:gd name="T7" fmla="*/ 16 h 51"/>
                <a:gd name="T8" fmla="*/ 133 w 133"/>
                <a:gd name="T9" fmla="*/ 51 h 51"/>
                <a:gd name="T10" fmla="*/ 0 w 133"/>
                <a:gd name="T11" fmla="*/ 51 h 51"/>
                <a:gd name="T12" fmla="*/ 0 w 133"/>
                <a:gd name="T1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1">
                  <a:moveTo>
                    <a:pt x="0" y="29"/>
                  </a:moveTo>
                  <a:cubicBezTo>
                    <a:pt x="0" y="29"/>
                    <a:pt x="83" y="40"/>
                    <a:pt x="95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33" y="0"/>
                    <a:pt x="133" y="16"/>
                  </a:cubicBezTo>
                  <a:cubicBezTo>
                    <a:pt x="133" y="33"/>
                    <a:pt x="133" y="51"/>
                    <a:pt x="133" y="51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E5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9" name="Freeform 509">
              <a:extLst>
                <a:ext uri="{FF2B5EF4-FFF2-40B4-BE49-F238E27FC236}">
                  <a16:creationId xmlns:a16="http://schemas.microsoft.com/office/drawing/2014/main" id="{6D9F7912-D052-469A-84CD-94BD13FE6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6" y="6929438"/>
              <a:ext cx="234950" cy="652463"/>
            </a:xfrm>
            <a:custGeom>
              <a:avLst/>
              <a:gdLst>
                <a:gd name="T0" fmla="*/ 53 w 148"/>
                <a:gd name="T1" fmla="*/ 0 h 411"/>
                <a:gd name="T2" fmla="*/ 148 w 148"/>
                <a:gd name="T3" fmla="*/ 0 h 411"/>
                <a:gd name="T4" fmla="*/ 148 w 148"/>
                <a:gd name="T5" fmla="*/ 411 h 411"/>
                <a:gd name="T6" fmla="*/ 72 w 148"/>
                <a:gd name="T7" fmla="*/ 411 h 411"/>
                <a:gd name="T8" fmla="*/ 53 w 148"/>
                <a:gd name="T9" fmla="*/ 411 h 411"/>
                <a:gd name="T10" fmla="*/ 0 w 148"/>
                <a:gd name="T11" fmla="*/ 411 h 411"/>
                <a:gd name="T12" fmla="*/ 0 w 148"/>
                <a:gd name="T13" fmla="*/ 340 h 411"/>
                <a:gd name="T14" fmla="*/ 53 w 148"/>
                <a:gd name="T15" fmla="*/ 340 h 411"/>
                <a:gd name="T16" fmla="*/ 53 w 148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411">
                  <a:moveTo>
                    <a:pt x="53" y="0"/>
                  </a:moveTo>
                  <a:lnTo>
                    <a:pt x="148" y="0"/>
                  </a:lnTo>
                  <a:lnTo>
                    <a:pt x="148" y="411"/>
                  </a:lnTo>
                  <a:lnTo>
                    <a:pt x="72" y="411"/>
                  </a:lnTo>
                  <a:lnTo>
                    <a:pt x="53" y="411"/>
                  </a:lnTo>
                  <a:lnTo>
                    <a:pt x="0" y="411"/>
                  </a:lnTo>
                  <a:lnTo>
                    <a:pt x="0" y="340"/>
                  </a:lnTo>
                  <a:lnTo>
                    <a:pt x="53" y="34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0" name="Freeform 510">
              <a:extLst>
                <a:ext uri="{FF2B5EF4-FFF2-40B4-BE49-F238E27FC236}">
                  <a16:creationId xmlns:a16="http://schemas.microsoft.com/office/drawing/2014/main" id="{02488F13-B3DB-4F10-AB15-2A7E2EE2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238" y="7464425"/>
              <a:ext cx="306388" cy="117475"/>
            </a:xfrm>
            <a:custGeom>
              <a:avLst/>
              <a:gdLst>
                <a:gd name="T0" fmla="*/ 133 w 133"/>
                <a:gd name="T1" fmla="*/ 29 h 51"/>
                <a:gd name="T2" fmla="*/ 38 w 133"/>
                <a:gd name="T3" fmla="*/ 2 h 51"/>
                <a:gd name="T4" fmla="*/ 21 w 133"/>
                <a:gd name="T5" fmla="*/ 2 h 51"/>
                <a:gd name="T6" fmla="*/ 0 w 133"/>
                <a:gd name="T7" fmla="*/ 16 h 51"/>
                <a:gd name="T8" fmla="*/ 0 w 133"/>
                <a:gd name="T9" fmla="*/ 51 h 51"/>
                <a:gd name="T10" fmla="*/ 133 w 133"/>
                <a:gd name="T11" fmla="*/ 51 h 51"/>
                <a:gd name="T12" fmla="*/ 133 w 133"/>
                <a:gd name="T1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1">
                  <a:moveTo>
                    <a:pt x="133" y="29"/>
                  </a:moveTo>
                  <a:cubicBezTo>
                    <a:pt x="133" y="29"/>
                    <a:pt x="50" y="40"/>
                    <a:pt x="38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0" y="0"/>
                    <a:pt x="0" y="16"/>
                  </a:cubicBezTo>
                  <a:cubicBezTo>
                    <a:pt x="0" y="33"/>
                    <a:pt x="0" y="51"/>
                    <a:pt x="0" y="51"/>
                  </a:cubicBezTo>
                  <a:cubicBezTo>
                    <a:pt x="133" y="51"/>
                    <a:pt x="133" y="51"/>
                    <a:pt x="133" y="51"/>
                  </a:cubicBezTo>
                  <a:lnTo>
                    <a:pt x="133" y="29"/>
                  </a:lnTo>
                  <a:close/>
                </a:path>
              </a:pathLst>
            </a:custGeom>
            <a:solidFill>
              <a:srgbClr val="E5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1" name="Freeform 511">
              <a:extLst>
                <a:ext uri="{FF2B5EF4-FFF2-40B4-BE49-F238E27FC236}">
                  <a16:creationId xmlns:a16="http://schemas.microsoft.com/office/drawing/2014/main" id="{42C93B65-F316-4E5D-A0E1-68122A44B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63214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" name="Freeform 512">
              <a:extLst>
                <a:ext uri="{FF2B5EF4-FFF2-40B4-BE49-F238E27FC236}">
                  <a16:creationId xmlns:a16="http://schemas.microsoft.com/office/drawing/2014/main" id="{538BE6F8-3DBF-4A4E-9307-E1A0CA4A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6221413"/>
              <a:ext cx="260350" cy="898525"/>
            </a:xfrm>
            <a:custGeom>
              <a:avLst/>
              <a:gdLst>
                <a:gd name="T0" fmla="*/ 109 w 113"/>
                <a:gd name="T1" fmla="*/ 331 h 390"/>
                <a:gd name="T2" fmla="*/ 77 w 113"/>
                <a:gd name="T3" fmla="*/ 70 h 390"/>
                <a:gd name="T4" fmla="*/ 15 w 113"/>
                <a:gd name="T5" fmla="*/ 0 h 390"/>
                <a:gd name="T6" fmla="*/ 0 w 113"/>
                <a:gd name="T7" fmla="*/ 42 h 390"/>
                <a:gd name="T8" fmla="*/ 0 w 113"/>
                <a:gd name="T9" fmla="*/ 43 h 390"/>
                <a:gd name="T10" fmla="*/ 63 w 113"/>
                <a:gd name="T11" fmla="*/ 330 h 390"/>
                <a:gd name="T12" fmla="*/ 59 w 113"/>
                <a:gd name="T13" fmla="*/ 342 h 390"/>
                <a:gd name="T14" fmla="*/ 61 w 113"/>
                <a:gd name="T15" fmla="*/ 368 h 390"/>
                <a:gd name="T16" fmla="*/ 72 w 113"/>
                <a:gd name="T17" fmla="*/ 349 h 390"/>
                <a:gd name="T18" fmla="*/ 81 w 113"/>
                <a:gd name="T19" fmla="*/ 358 h 390"/>
                <a:gd name="T20" fmla="*/ 73 w 113"/>
                <a:gd name="T21" fmla="*/ 380 h 390"/>
                <a:gd name="T22" fmla="*/ 95 w 113"/>
                <a:gd name="T23" fmla="*/ 384 h 390"/>
                <a:gd name="T24" fmla="*/ 109 w 113"/>
                <a:gd name="T25" fmla="*/ 33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390">
                  <a:moveTo>
                    <a:pt x="109" y="331"/>
                  </a:moveTo>
                  <a:cubicBezTo>
                    <a:pt x="110" y="209"/>
                    <a:pt x="104" y="138"/>
                    <a:pt x="77" y="70"/>
                  </a:cubicBezTo>
                  <a:cubicBezTo>
                    <a:pt x="54" y="14"/>
                    <a:pt x="23" y="2"/>
                    <a:pt x="15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7" y="42"/>
                    <a:pt x="67" y="35"/>
                    <a:pt x="63" y="330"/>
                  </a:cubicBezTo>
                  <a:cubicBezTo>
                    <a:pt x="63" y="330"/>
                    <a:pt x="60" y="336"/>
                    <a:pt x="59" y="342"/>
                  </a:cubicBezTo>
                  <a:cubicBezTo>
                    <a:pt x="58" y="348"/>
                    <a:pt x="52" y="367"/>
                    <a:pt x="61" y="368"/>
                  </a:cubicBezTo>
                  <a:cubicBezTo>
                    <a:pt x="71" y="369"/>
                    <a:pt x="68" y="350"/>
                    <a:pt x="72" y="349"/>
                  </a:cubicBezTo>
                  <a:cubicBezTo>
                    <a:pt x="72" y="349"/>
                    <a:pt x="80" y="346"/>
                    <a:pt x="81" y="358"/>
                  </a:cubicBezTo>
                  <a:cubicBezTo>
                    <a:pt x="81" y="370"/>
                    <a:pt x="78" y="375"/>
                    <a:pt x="73" y="380"/>
                  </a:cubicBezTo>
                  <a:cubicBezTo>
                    <a:pt x="67" y="386"/>
                    <a:pt x="82" y="390"/>
                    <a:pt x="95" y="384"/>
                  </a:cubicBezTo>
                  <a:cubicBezTo>
                    <a:pt x="113" y="376"/>
                    <a:pt x="112" y="351"/>
                    <a:pt x="109" y="331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" name="Freeform 513">
              <a:extLst>
                <a:ext uri="{FF2B5EF4-FFF2-40B4-BE49-F238E27FC236}">
                  <a16:creationId xmlns:a16="http://schemas.microsoft.com/office/drawing/2014/main" id="{AE5D601B-C76A-46C1-869E-F6B4B9F3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632301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4" name="Freeform 514">
              <a:extLst>
                <a:ext uri="{FF2B5EF4-FFF2-40B4-BE49-F238E27FC236}">
                  <a16:creationId xmlns:a16="http://schemas.microsoft.com/office/drawing/2014/main" id="{6A3111A9-58CD-4594-B4A0-9EA813D8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6224588"/>
              <a:ext cx="261938" cy="896938"/>
            </a:xfrm>
            <a:custGeom>
              <a:avLst/>
              <a:gdLst>
                <a:gd name="T0" fmla="*/ 114 w 114"/>
                <a:gd name="T1" fmla="*/ 42 h 390"/>
                <a:gd name="T2" fmla="*/ 98 w 114"/>
                <a:gd name="T3" fmla="*/ 0 h 390"/>
                <a:gd name="T4" fmla="*/ 37 w 114"/>
                <a:gd name="T5" fmla="*/ 70 h 390"/>
                <a:gd name="T6" fmla="*/ 4 w 114"/>
                <a:gd name="T7" fmla="*/ 331 h 390"/>
                <a:gd name="T8" fmla="*/ 18 w 114"/>
                <a:gd name="T9" fmla="*/ 384 h 390"/>
                <a:gd name="T10" fmla="*/ 41 w 114"/>
                <a:gd name="T11" fmla="*/ 380 h 390"/>
                <a:gd name="T12" fmla="*/ 33 w 114"/>
                <a:gd name="T13" fmla="*/ 358 h 390"/>
                <a:gd name="T14" fmla="*/ 42 w 114"/>
                <a:gd name="T15" fmla="*/ 349 h 390"/>
                <a:gd name="T16" fmla="*/ 53 w 114"/>
                <a:gd name="T17" fmla="*/ 367 h 390"/>
                <a:gd name="T18" fmla="*/ 55 w 114"/>
                <a:gd name="T19" fmla="*/ 342 h 390"/>
                <a:gd name="T20" fmla="*/ 50 w 114"/>
                <a:gd name="T21" fmla="*/ 330 h 390"/>
                <a:gd name="T22" fmla="*/ 113 w 114"/>
                <a:gd name="T23" fmla="*/ 43 h 390"/>
                <a:gd name="T24" fmla="*/ 114 w 114"/>
                <a:gd name="T25" fmla="*/ 4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390">
                  <a:moveTo>
                    <a:pt x="114" y="42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1" y="2"/>
                    <a:pt x="59" y="14"/>
                    <a:pt x="37" y="70"/>
                  </a:cubicBezTo>
                  <a:cubicBezTo>
                    <a:pt x="9" y="138"/>
                    <a:pt x="4" y="208"/>
                    <a:pt x="4" y="331"/>
                  </a:cubicBezTo>
                  <a:cubicBezTo>
                    <a:pt x="2" y="351"/>
                    <a:pt x="0" y="376"/>
                    <a:pt x="18" y="384"/>
                  </a:cubicBezTo>
                  <a:cubicBezTo>
                    <a:pt x="31" y="390"/>
                    <a:pt x="46" y="386"/>
                    <a:pt x="41" y="380"/>
                  </a:cubicBezTo>
                  <a:cubicBezTo>
                    <a:pt x="36" y="375"/>
                    <a:pt x="33" y="370"/>
                    <a:pt x="33" y="358"/>
                  </a:cubicBezTo>
                  <a:cubicBezTo>
                    <a:pt x="34" y="346"/>
                    <a:pt x="42" y="349"/>
                    <a:pt x="42" y="349"/>
                  </a:cubicBezTo>
                  <a:cubicBezTo>
                    <a:pt x="45" y="350"/>
                    <a:pt x="43" y="368"/>
                    <a:pt x="53" y="367"/>
                  </a:cubicBezTo>
                  <a:cubicBezTo>
                    <a:pt x="61" y="367"/>
                    <a:pt x="56" y="348"/>
                    <a:pt x="55" y="342"/>
                  </a:cubicBezTo>
                  <a:cubicBezTo>
                    <a:pt x="54" y="336"/>
                    <a:pt x="50" y="330"/>
                    <a:pt x="50" y="330"/>
                  </a:cubicBezTo>
                  <a:cubicBezTo>
                    <a:pt x="47" y="35"/>
                    <a:pt x="107" y="42"/>
                    <a:pt x="113" y="43"/>
                  </a:cubicBezTo>
                  <a:cubicBezTo>
                    <a:pt x="113" y="43"/>
                    <a:pt x="114" y="42"/>
                    <a:pt x="114" y="42"/>
                  </a:cubicBez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" name="Freeform 515">
              <a:extLst>
                <a:ext uri="{FF2B5EF4-FFF2-40B4-BE49-F238E27FC236}">
                  <a16:creationId xmlns:a16="http://schemas.microsoft.com/office/drawing/2014/main" id="{33A09D07-15C2-4A62-A586-04948342B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6143625"/>
              <a:ext cx="1179513" cy="808038"/>
            </a:xfrm>
            <a:custGeom>
              <a:avLst/>
              <a:gdLst>
                <a:gd name="T0" fmla="*/ 474 w 512"/>
                <a:gd name="T1" fmla="*/ 92 h 351"/>
                <a:gd name="T2" fmla="*/ 340 w 512"/>
                <a:gd name="T3" fmla="*/ 17 h 351"/>
                <a:gd name="T4" fmla="*/ 256 w 512"/>
                <a:gd name="T5" fmla="*/ 62 h 351"/>
                <a:gd name="T6" fmla="*/ 172 w 512"/>
                <a:gd name="T7" fmla="*/ 17 h 351"/>
                <a:gd name="T8" fmla="*/ 38 w 512"/>
                <a:gd name="T9" fmla="*/ 92 h 351"/>
                <a:gd name="T10" fmla="*/ 2 w 512"/>
                <a:gd name="T11" fmla="*/ 351 h 351"/>
                <a:gd name="T12" fmla="*/ 67 w 512"/>
                <a:gd name="T13" fmla="*/ 351 h 351"/>
                <a:gd name="T14" fmla="*/ 86 w 512"/>
                <a:gd name="T15" fmla="*/ 145 h 351"/>
                <a:gd name="T16" fmla="*/ 106 w 512"/>
                <a:gd name="T17" fmla="*/ 294 h 351"/>
                <a:gd name="T18" fmla="*/ 255 w 512"/>
                <a:gd name="T19" fmla="*/ 294 h 351"/>
                <a:gd name="T20" fmla="*/ 257 w 512"/>
                <a:gd name="T21" fmla="*/ 294 h 351"/>
                <a:gd name="T22" fmla="*/ 406 w 512"/>
                <a:gd name="T23" fmla="*/ 294 h 351"/>
                <a:gd name="T24" fmla="*/ 426 w 512"/>
                <a:gd name="T25" fmla="*/ 145 h 351"/>
                <a:gd name="T26" fmla="*/ 445 w 512"/>
                <a:gd name="T27" fmla="*/ 351 h 351"/>
                <a:gd name="T28" fmla="*/ 510 w 512"/>
                <a:gd name="T29" fmla="*/ 351 h 351"/>
                <a:gd name="T30" fmla="*/ 474 w 512"/>
                <a:gd name="T31" fmla="*/ 9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2" h="351">
                  <a:moveTo>
                    <a:pt x="474" y="92"/>
                  </a:moveTo>
                  <a:cubicBezTo>
                    <a:pt x="435" y="0"/>
                    <a:pt x="340" y="17"/>
                    <a:pt x="340" y="17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7"/>
                    <a:pt x="77" y="0"/>
                    <a:pt x="38" y="92"/>
                  </a:cubicBezTo>
                  <a:cubicBezTo>
                    <a:pt x="0" y="184"/>
                    <a:pt x="2" y="351"/>
                    <a:pt x="2" y="351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67" y="351"/>
                    <a:pt x="64" y="210"/>
                    <a:pt x="86" y="145"/>
                  </a:cubicBezTo>
                  <a:cubicBezTo>
                    <a:pt x="106" y="294"/>
                    <a:pt x="106" y="294"/>
                    <a:pt x="106" y="294"/>
                  </a:cubicBezTo>
                  <a:cubicBezTo>
                    <a:pt x="255" y="294"/>
                    <a:pt x="255" y="294"/>
                    <a:pt x="255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406" y="294"/>
                    <a:pt x="406" y="294"/>
                    <a:pt x="406" y="294"/>
                  </a:cubicBezTo>
                  <a:cubicBezTo>
                    <a:pt x="426" y="145"/>
                    <a:pt x="426" y="145"/>
                    <a:pt x="426" y="145"/>
                  </a:cubicBezTo>
                  <a:cubicBezTo>
                    <a:pt x="447" y="210"/>
                    <a:pt x="445" y="351"/>
                    <a:pt x="445" y="351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51"/>
                    <a:pt x="512" y="184"/>
                    <a:pt x="474" y="92"/>
                  </a:cubicBezTo>
                  <a:close/>
                </a:path>
              </a:pathLst>
            </a:custGeom>
            <a:solidFill>
              <a:srgbClr val="F5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" name="Freeform 516">
              <a:extLst>
                <a:ext uri="{FF2B5EF4-FFF2-40B4-BE49-F238E27FC236}">
                  <a16:creationId xmlns:a16="http://schemas.microsoft.com/office/drawing/2014/main" id="{689F361F-0E92-4D7A-B8C7-256B42211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663" y="6175375"/>
              <a:ext cx="552450" cy="176213"/>
            </a:xfrm>
            <a:custGeom>
              <a:avLst/>
              <a:gdLst>
                <a:gd name="T0" fmla="*/ 123 w 240"/>
                <a:gd name="T1" fmla="*/ 76 h 76"/>
                <a:gd name="T2" fmla="*/ 240 w 240"/>
                <a:gd name="T3" fmla="*/ 3 h 76"/>
                <a:gd name="T4" fmla="*/ 207 w 240"/>
                <a:gd name="T5" fmla="*/ 3 h 76"/>
                <a:gd name="T6" fmla="*/ 123 w 240"/>
                <a:gd name="T7" fmla="*/ 48 h 76"/>
                <a:gd name="T8" fmla="*/ 39 w 240"/>
                <a:gd name="T9" fmla="*/ 3 h 76"/>
                <a:gd name="T10" fmla="*/ 0 w 240"/>
                <a:gd name="T11" fmla="*/ 3 h 76"/>
                <a:gd name="T12" fmla="*/ 123 w 240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76">
                  <a:moveTo>
                    <a:pt x="123" y="76"/>
                  </a:moveTo>
                  <a:cubicBezTo>
                    <a:pt x="240" y="3"/>
                    <a:pt x="240" y="3"/>
                    <a:pt x="240" y="3"/>
                  </a:cubicBezTo>
                  <a:cubicBezTo>
                    <a:pt x="221" y="1"/>
                    <a:pt x="207" y="3"/>
                    <a:pt x="207" y="3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22" y="0"/>
                    <a:pt x="0" y="3"/>
                  </a:cubicBezTo>
                  <a:lnTo>
                    <a:pt x="123" y="76"/>
                  </a:lnTo>
                  <a:close/>
                </a:path>
              </a:pathLst>
            </a:custGeom>
            <a:solidFill>
              <a:srgbClr val="E5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7" name="Freeform 517">
              <a:extLst>
                <a:ext uri="{FF2B5EF4-FFF2-40B4-BE49-F238E27FC236}">
                  <a16:creationId xmlns:a16="http://schemas.microsoft.com/office/drawing/2014/main" id="{8262B0FA-899E-4416-B441-3AA5BDB1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1" y="6819900"/>
              <a:ext cx="690563" cy="708025"/>
            </a:xfrm>
            <a:custGeom>
              <a:avLst/>
              <a:gdLst>
                <a:gd name="T0" fmla="*/ 0 w 435"/>
                <a:gd name="T1" fmla="*/ 0 h 446"/>
                <a:gd name="T2" fmla="*/ 61 w 435"/>
                <a:gd name="T3" fmla="*/ 408 h 446"/>
                <a:gd name="T4" fmla="*/ 183 w 435"/>
                <a:gd name="T5" fmla="*/ 444 h 446"/>
                <a:gd name="T6" fmla="*/ 199 w 435"/>
                <a:gd name="T7" fmla="*/ 128 h 446"/>
                <a:gd name="T8" fmla="*/ 216 w 435"/>
                <a:gd name="T9" fmla="*/ 128 h 446"/>
                <a:gd name="T10" fmla="*/ 233 w 435"/>
                <a:gd name="T11" fmla="*/ 128 h 446"/>
                <a:gd name="T12" fmla="*/ 248 w 435"/>
                <a:gd name="T13" fmla="*/ 446 h 446"/>
                <a:gd name="T14" fmla="*/ 370 w 435"/>
                <a:gd name="T15" fmla="*/ 408 h 446"/>
                <a:gd name="T16" fmla="*/ 435 w 435"/>
                <a:gd name="T17" fmla="*/ 0 h 446"/>
                <a:gd name="T18" fmla="*/ 0 w 435"/>
                <a:gd name="T1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446">
                  <a:moveTo>
                    <a:pt x="0" y="0"/>
                  </a:moveTo>
                  <a:lnTo>
                    <a:pt x="61" y="408"/>
                  </a:lnTo>
                  <a:lnTo>
                    <a:pt x="183" y="444"/>
                  </a:lnTo>
                  <a:lnTo>
                    <a:pt x="199" y="128"/>
                  </a:lnTo>
                  <a:lnTo>
                    <a:pt x="216" y="128"/>
                  </a:lnTo>
                  <a:lnTo>
                    <a:pt x="233" y="128"/>
                  </a:lnTo>
                  <a:lnTo>
                    <a:pt x="248" y="446"/>
                  </a:lnTo>
                  <a:lnTo>
                    <a:pt x="370" y="408"/>
                  </a:lnTo>
                  <a:lnTo>
                    <a:pt x="4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" name="Freeform 518">
              <a:extLst>
                <a:ext uri="{FF2B5EF4-FFF2-40B4-BE49-F238E27FC236}">
                  <a16:creationId xmlns:a16="http://schemas.microsoft.com/office/drawing/2014/main" id="{769CFEA3-21E8-49FC-9B8E-2BF54C183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226" y="6469063"/>
              <a:ext cx="709613" cy="350838"/>
            </a:xfrm>
            <a:custGeom>
              <a:avLst/>
              <a:gdLst>
                <a:gd name="T0" fmla="*/ 225 w 308"/>
                <a:gd name="T1" fmla="*/ 0 h 153"/>
                <a:gd name="T2" fmla="*/ 155 w 308"/>
                <a:gd name="T3" fmla="*/ 0 h 153"/>
                <a:gd name="T4" fmla="*/ 153 w 308"/>
                <a:gd name="T5" fmla="*/ 0 h 153"/>
                <a:gd name="T6" fmla="*/ 83 w 308"/>
                <a:gd name="T7" fmla="*/ 0 h 153"/>
                <a:gd name="T8" fmla="*/ 0 w 308"/>
                <a:gd name="T9" fmla="*/ 119 h 153"/>
                <a:gd name="T10" fmla="*/ 4 w 308"/>
                <a:gd name="T11" fmla="*/ 153 h 153"/>
                <a:gd name="T12" fmla="*/ 153 w 308"/>
                <a:gd name="T13" fmla="*/ 153 h 153"/>
                <a:gd name="T14" fmla="*/ 155 w 308"/>
                <a:gd name="T15" fmla="*/ 153 h 153"/>
                <a:gd name="T16" fmla="*/ 304 w 308"/>
                <a:gd name="T17" fmla="*/ 153 h 153"/>
                <a:gd name="T18" fmla="*/ 308 w 308"/>
                <a:gd name="T19" fmla="*/ 119 h 153"/>
                <a:gd name="T20" fmla="*/ 225 w 308"/>
                <a:gd name="T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153">
                  <a:moveTo>
                    <a:pt x="22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69" y="97"/>
                    <a:pt x="0" y="11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5" y="153"/>
                    <a:pt x="155" y="153"/>
                    <a:pt x="155" y="153"/>
                  </a:cubicBezTo>
                  <a:cubicBezTo>
                    <a:pt x="304" y="153"/>
                    <a:pt x="304" y="153"/>
                    <a:pt x="304" y="153"/>
                  </a:cubicBezTo>
                  <a:cubicBezTo>
                    <a:pt x="308" y="119"/>
                    <a:pt x="308" y="119"/>
                    <a:pt x="308" y="119"/>
                  </a:cubicBezTo>
                  <a:cubicBezTo>
                    <a:pt x="238" y="97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2A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9" name="Freeform 519">
              <a:extLst>
                <a:ext uri="{FF2B5EF4-FFF2-40B4-BE49-F238E27FC236}">
                  <a16:creationId xmlns:a16="http://schemas.microsoft.com/office/drawing/2014/main" id="{EE1F8B55-881D-4207-BF12-7963C3B7C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6149975"/>
              <a:ext cx="250825" cy="514350"/>
            </a:xfrm>
            <a:custGeom>
              <a:avLst/>
              <a:gdLst>
                <a:gd name="T0" fmla="*/ 106 w 109"/>
                <a:gd name="T1" fmla="*/ 197 h 223"/>
                <a:gd name="T2" fmla="*/ 96 w 109"/>
                <a:gd name="T3" fmla="*/ 220 h 223"/>
                <a:gd name="T4" fmla="*/ 73 w 109"/>
                <a:gd name="T5" fmla="*/ 210 h 223"/>
                <a:gd name="T6" fmla="*/ 4 w 109"/>
                <a:gd name="T7" fmla="*/ 27 h 223"/>
                <a:gd name="T8" fmla="*/ 13 w 109"/>
                <a:gd name="T9" fmla="*/ 4 h 223"/>
                <a:gd name="T10" fmla="*/ 36 w 109"/>
                <a:gd name="T11" fmla="*/ 14 h 223"/>
                <a:gd name="T12" fmla="*/ 106 w 109"/>
                <a:gd name="T13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23">
                  <a:moveTo>
                    <a:pt x="106" y="197"/>
                  </a:moveTo>
                  <a:cubicBezTo>
                    <a:pt x="109" y="206"/>
                    <a:pt x="105" y="216"/>
                    <a:pt x="96" y="220"/>
                  </a:cubicBezTo>
                  <a:cubicBezTo>
                    <a:pt x="87" y="223"/>
                    <a:pt x="77" y="219"/>
                    <a:pt x="73" y="210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8"/>
                    <a:pt x="4" y="7"/>
                    <a:pt x="13" y="4"/>
                  </a:cubicBezTo>
                  <a:cubicBezTo>
                    <a:pt x="22" y="0"/>
                    <a:pt x="33" y="5"/>
                    <a:pt x="36" y="14"/>
                  </a:cubicBezTo>
                  <a:lnTo>
                    <a:pt x="106" y="197"/>
                  </a:lnTo>
                  <a:close/>
                </a:path>
              </a:pathLst>
            </a:custGeom>
            <a:solidFill>
              <a:srgbClr val="2A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" name="Freeform 520">
              <a:extLst>
                <a:ext uri="{FF2B5EF4-FFF2-40B4-BE49-F238E27FC236}">
                  <a16:creationId xmlns:a16="http://schemas.microsoft.com/office/drawing/2014/main" id="{F4A22E1F-1DCF-47D2-95C6-DE8BCD20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1" y="6175375"/>
              <a:ext cx="50800" cy="50800"/>
            </a:xfrm>
            <a:custGeom>
              <a:avLst/>
              <a:gdLst>
                <a:gd name="T0" fmla="*/ 20 w 22"/>
                <a:gd name="T1" fmla="*/ 9 h 22"/>
                <a:gd name="T2" fmla="*/ 13 w 22"/>
                <a:gd name="T3" fmla="*/ 20 h 22"/>
                <a:gd name="T4" fmla="*/ 2 w 22"/>
                <a:gd name="T5" fmla="*/ 14 h 22"/>
                <a:gd name="T6" fmla="*/ 8 w 22"/>
                <a:gd name="T7" fmla="*/ 2 h 22"/>
                <a:gd name="T8" fmla="*/ 20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9"/>
                  </a:moveTo>
                  <a:cubicBezTo>
                    <a:pt x="22" y="14"/>
                    <a:pt x="19" y="19"/>
                    <a:pt x="13" y="20"/>
                  </a:cubicBezTo>
                  <a:cubicBezTo>
                    <a:pt x="8" y="22"/>
                    <a:pt x="3" y="19"/>
                    <a:pt x="2" y="14"/>
                  </a:cubicBezTo>
                  <a:cubicBezTo>
                    <a:pt x="0" y="8"/>
                    <a:pt x="3" y="3"/>
                    <a:pt x="8" y="2"/>
                  </a:cubicBezTo>
                  <a:cubicBezTo>
                    <a:pt x="14" y="0"/>
                    <a:pt x="19" y="3"/>
                    <a:pt x="20" y="9"/>
                  </a:cubicBezTo>
                  <a:close/>
                </a:path>
              </a:pathLst>
            </a:custGeom>
            <a:solidFill>
              <a:srgbClr val="19A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" name="Freeform 521">
              <a:extLst>
                <a:ext uri="{FF2B5EF4-FFF2-40B4-BE49-F238E27FC236}">
                  <a16:creationId xmlns:a16="http://schemas.microsoft.com/office/drawing/2014/main" id="{B882E403-7F40-4DF4-8471-0B111A4F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149975"/>
              <a:ext cx="250825" cy="514350"/>
            </a:xfrm>
            <a:custGeom>
              <a:avLst/>
              <a:gdLst>
                <a:gd name="T0" fmla="*/ 3 w 109"/>
                <a:gd name="T1" fmla="*/ 197 h 223"/>
                <a:gd name="T2" fmla="*/ 13 w 109"/>
                <a:gd name="T3" fmla="*/ 220 h 223"/>
                <a:gd name="T4" fmla="*/ 36 w 109"/>
                <a:gd name="T5" fmla="*/ 210 h 223"/>
                <a:gd name="T6" fmla="*/ 106 w 109"/>
                <a:gd name="T7" fmla="*/ 27 h 223"/>
                <a:gd name="T8" fmla="*/ 96 w 109"/>
                <a:gd name="T9" fmla="*/ 4 h 223"/>
                <a:gd name="T10" fmla="*/ 73 w 109"/>
                <a:gd name="T11" fmla="*/ 14 h 223"/>
                <a:gd name="T12" fmla="*/ 3 w 109"/>
                <a:gd name="T13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23">
                  <a:moveTo>
                    <a:pt x="3" y="197"/>
                  </a:moveTo>
                  <a:cubicBezTo>
                    <a:pt x="0" y="206"/>
                    <a:pt x="4" y="216"/>
                    <a:pt x="13" y="220"/>
                  </a:cubicBezTo>
                  <a:cubicBezTo>
                    <a:pt x="22" y="223"/>
                    <a:pt x="32" y="219"/>
                    <a:pt x="36" y="210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9" y="18"/>
                    <a:pt x="105" y="7"/>
                    <a:pt x="96" y="4"/>
                  </a:cubicBezTo>
                  <a:cubicBezTo>
                    <a:pt x="87" y="0"/>
                    <a:pt x="76" y="5"/>
                    <a:pt x="73" y="14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2A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2" name="Freeform 522">
              <a:extLst>
                <a:ext uri="{FF2B5EF4-FFF2-40B4-BE49-F238E27FC236}">
                  <a16:creationId xmlns:a16="http://schemas.microsoft.com/office/drawing/2014/main" id="{BE2AC35F-EAF7-4249-9B61-15E4C0D9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951" y="6175375"/>
              <a:ext cx="50800" cy="50800"/>
            </a:xfrm>
            <a:custGeom>
              <a:avLst/>
              <a:gdLst>
                <a:gd name="T0" fmla="*/ 2 w 22"/>
                <a:gd name="T1" fmla="*/ 9 h 22"/>
                <a:gd name="T2" fmla="*/ 9 w 22"/>
                <a:gd name="T3" fmla="*/ 20 h 22"/>
                <a:gd name="T4" fmla="*/ 20 w 22"/>
                <a:gd name="T5" fmla="*/ 14 h 22"/>
                <a:gd name="T6" fmla="*/ 14 w 22"/>
                <a:gd name="T7" fmla="*/ 2 h 22"/>
                <a:gd name="T8" fmla="*/ 2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" y="9"/>
                  </a:moveTo>
                  <a:cubicBezTo>
                    <a:pt x="0" y="14"/>
                    <a:pt x="3" y="19"/>
                    <a:pt x="9" y="20"/>
                  </a:cubicBezTo>
                  <a:cubicBezTo>
                    <a:pt x="14" y="22"/>
                    <a:pt x="19" y="19"/>
                    <a:pt x="20" y="14"/>
                  </a:cubicBezTo>
                  <a:cubicBezTo>
                    <a:pt x="22" y="8"/>
                    <a:pt x="19" y="3"/>
                    <a:pt x="14" y="2"/>
                  </a:cubicBezTo>
                  <a:cubicBezTo>
                    <a:pt x="8" y="0"/>
                    <a:pt x="3" y="3"/>
                    <a:pt x="2" y="9"/>
                  </a:cubicBezTo>
                  <a:close/>
                </a:path>
              </a:pathLst>
            </a:custGeom>
            <a:solidFill>
              <a:srgbClr val="19A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3" name="Freeform 523">
              <a:extLst>
                <a:ext uri="{FF2B5EF4-FFF2-40B4-BE49-F238E27FC236}">
                  <a16:creationId xmlns:a16="http://schemas.microsoft.com/office/drawing/2014/main" id="{6D49C3FD-4239-4D05-B570-021AB1EB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3" y="6510338"/>
              <a:ext cx="49213" cy="47625"/>
            </a:xfrm>
            <a:custGeom>
              <a:avLst/>
              <a:gdLst>
                <a:gd name="T0" fmla="*/ 20 w 21"/>
                <a:gd name="T1" fmla="*/ 8 h 21"/>
                <a:gd name="T2" fmla="*/ 13 w 21"/>
                <a:gd name="T3" fmla="*/ 20 h 21"/>
                <a:gd name="T4" fmla="*/ 1 w 21"/>
                <a:gd name="T5" fmla="*/ 13 h 21"/>
                <a:gd name="T6" fmla="*/ 8 w 21"/>
                <a:gd name="T7" fmla="*/ 1 h 21"/>
                <a:gd name="T8" fmla="*/ 2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8"/>
                  </a:moveTo>
                  <a:cubicBezTo>
                    <a:pt x="21" y="13"/>
                    <a:pt x="18" y="19"/>
                    <a:pt x="13" y="20"/>
                  </a:cubicBezTo>
                  <a:cubicBezTo>
                    <a:pt x="8" y="21"/>
                    <a:pt x="2" y="18"/>
                    <a:pt x="1" y="13"/>
                  </a:cubicBezTo>
                  <a:cubicBezTo>
                    <a:pt x="0" y="8"/>
                    <a:pt x="3" y="3"/>
                    <a:pt x="8" y="1"/>
                  </a:cubicBezTo>
                  <a:cubicBezTo>
                    <a:pt x="13" y="0"/>
                    <a:pt x="18" y="3"/>
                    <a:pt x="20" y="8"/>
                  </a:cubicBezTo>
                  <a:close/>
                </a:path>
              </a:pathLst>
            </a:custGeom>
            <a:solidFill>
              <a:srgbClr val="19A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4" name="Freeform 524">
              <a:extLst>
                <a:ext uri="{FF2B5EF4-FFF2-40B4-BE49-F238E27FC236}">
                  <a16:creationId xmlns:a16="http://schemas.microsoft.com/office/drawing/2014/main" id="{1445E257-639E-4DBC-8BED-FF5FE8C9F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1" y="6510338"/>
              <a:ext cx="47625" cy="47625"/>
            </a:xfrm>
            <a:custGeom>
              <a:avLst/>
              <a:gdLst>
                <a:gd name="T0" fmla="*/ 20 w 21"/>
                <a:gd name="T1" fmla="*/ 8 h 21"/>
                <a:gd name="T2" fmla="*/ 13 w 21"/>
                <a:gd name="T3" fmla="*/ 20 h 21"/>
                <a:gd name="T4" fmla="*/ 1 w 21"/>
                <a:gd name="T5" fmla="*/ 13 h 21"/>
                <a:gd name="T6" fmla="*/ 8 w 21"/>
                <a:gd name="T7" fmla="*/ 1 h 21"/>
                <a:gd name="T8" fmla="*/ 20 w 2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8"/>
                  </a:moveTo>
                  <a:cubicBezTo>
                    <a:pt x="21" y="13"/>
                    <a:pt x="18" y="19"/>
                    <a:pt x="13" y="20"/>
                  </a:cubicBezTo>
                  <a:cubicBezTo>
                    <a:pt x="8" y="21"/>
                    <a:pt x="2" y="18"/>
                    <a:pt x="1" y="13"/>
                  </a:cubicBezTo>
                  <a:cubicBezTo>
                    <a:pt x="0" y="8"/>
                    <a:pt x="3" y="3"/>
                    <a:pt x="8" y="1"/>
                  </a:cubicBezTo>
                  <a:cubicBezTo>
                    <a:pt x="13" y="0"/>
                    <a:pt x="18" y="3"/>
                    <a:pt x="20" y="8"/>
                  </a:cubicBezTo>
                  <a:close/>
                </a:path>
              </a:pathLst>
            </a:custGeom>
            <a:solidFill>
              <a:srgbClr val="19A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5" name="Rectangle 525">
              <a:extLst>
                <a:ext uri="{FF2B5EF4-FFF2-40B4-BE49-F238E27FC236}">
                  <a16:creationId xmlns:a16="http://schemas.microsoft.com/office/drawing/2014/main" id="{162ECD05-F16E-4948-AB63-E97EBBA4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6648450"/>
              <a:ext cx="185738" cy="185738"/>
            </a:xfrm>
            <a:prstGeom prst="rect">
              <a:avLst/>
            </a:prstGeom>
            <a:solidFill>
              <a:srgbClr val="26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6" name="Rectangle 526">
              <a:extLst>
                <a:ext uri="{FF2B5EF4-FFF2-40B4-BE49-F238E27FC236}">
                  <a16:creationId xmlns:a16="http://schemas.microsoft.com/office/drawing/2014/main" id="{091CE6AC-BEA3-4482-B789-4D1613CFC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463" y="6643688"/>
              <a:ext cx="219075" cy="77788"/>
            </a:xfrm>
            <a:prstGeom prst="rect">
              <a:avLst/>
            </a:prstGeom>
            <a:solidFill>
              <a:srgbClr val="19A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7" name="Freeform 527">
              <a:extLst>
                <a:ext uri="{FF2B5EF4-FFF2-40B4-BE49-F238E27FC236}">
                  <a16:creationId xmlns:a16="http://schemas.microsoft.com/office/drawing/2014/main" id="{33C223B5-115C-473F-B0C4-160143AD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5729288"/>
              <a:ext cx="266700" cy="885825"/>
            </a:xfrm>
            <a:custGeom>
              <a:avLst/>
              <a:gdLst>
                <a:gd name="T0" fmla="*/ 66 w 116"/>
                <a:gd name="T1" fmla="*/ 0 h 385"/>
                <a:gd name="T2" fmla="*/ 77 w 116"/>
                <a:gd name="T3" fmla="*/ 62 h 385"/>
                <a:gd name="T4" fmla="*/ 83 w 116"/>
                <a:gd name="T5" fmla="*/ 123 h 385"/>
                <a:gd name="T6" fmla="*/ 86 w 116"/>
                <a:gd name="T7" fmla="*/ 190 h 385"/>
                <a:gd name="T8" fmla="*/ 92 w 116"/>
                <a:gd name="T9" fmla="*/ 200 h 385"/>
                <a:gd name="T10" fmla="*/ 83 w 116"/>
                <a:gd name="T11" fmla="*/ 216 h 385"/>
                <a:gd name="T12" fmla="*/ 84 w 116"/>
                <a:gd name="T13" fmla="*/ 216 h 385"/>
                <a:gd name="T14" fmla="*/ 109 w 116"/>
                <a:gd name="T15" fmla="*/ 286 h 385"/>
                <a:gd name="T16" fmla="*/ 90 w 116"/>
                <a:gd name="T17" fmla="*/ 385 h 385"/>
                <a:gd name="T18" fmla="*/ 56 w 116"/>
                <a:gd name="T19" fmla="*/ 219 h 385"/>
                <a:gd name="T20" fmla="*/ 56 w 116"/>
                <a:gd name="T21" fmla="*/ 219 h 385"/>
                <a:gd name="T22" fmla="*/ 44 w 116"/>
                <a:gd name="T23" fmla="*/ 206 h 385"/>
                <a:gd name="T24" fmla="*/ 48 w 116"/>
                <a:gd name="T25" fmla="*/ 195 h 385"/>
                <a:gd name="T26" fmla="*/ 34 w 116"/>
                <a:gd name="T27" fmla="*/ 128 h 385"/>
                <a:gd name="T28" fmla="*/ 26 w 116"/>
                <a:gd name="T29" fmla="*/ 67 h 385"/>
                <a:gd name="T30" fmla="*/ 22 w 116"/>
                <a:gd name="T31" fmla="*/ 4 h 385"/>
                <a:gd name="T32" fmla="*/ 66 w 116"/>
                <a:gd name="T3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85">
                  <a:moveTo>
                    <a:pt x="66" y="0"/>
                  </a:moveTo>
                  <a:cubicBezTo>
                    <a:pt x="82" y="12"/>
                    <a:pt x="98" y="33"/>
                    <a:pt x="77" y="62"/>
                  </a:cubicBezTo>
                  <a:cubicBezTo>
                    <a:pt x="92" y="75"/>
                    <a:pt x="104" y="95"/>
                    <a:pt x="83" y="123"/>
                  </a:cubicBezTo>
                  <a:cubicBezTo>
                    <a:pt x="100" y="136"/>
                    <a:pt x="113" y="159"/>
                    <a:pt x="86" y="190"/>
                  </a:cubicBezTo>
                  <a:cubicBezTo>
                    <a:pt x="89" y="192"/>
                    <a:pt x="91" y="196"/>
                    <a:pt x="92" y="200"/>
                  </a:cubicBezTo>
                  <a:cubicBezTo>
                    <a:pt x="93" y="207"/>
                    <a:pt x="89" y="213"/>
                    <a:pt x="83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84" y="216"/>
                    <a:pt x="102" y="243"/>
                    <a:pt x="109" y="286"/>
                  </a:cubicBezTo>
                  <a:cubicBezTo>
                    <a:pt x="116" y="330"/>
                    <a:pt x="96" y="354"/>
                    <a:pt x="90" y="385"/>
                  </a:cubicBezTo>
                  <a:cubicBezTo>
                    <a:pt x="90" y="385"/>
                    <a:pt x="19" y="269"/>
                    <a:pt x="56" y="21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0" y="218"/>
                    <a:pt x="45" y="213"/>
                    <a:pt x="44" y="206"/>
                  </a:cubicBezTo>
                  <a:cubicBezTo>
                    <a:pt x="44" y="202"/>
                    <a:pt x="45" y="198"/>
                    <a:pt x="48" y="195"/>
                  </a:cubicBezTo>
                  <a:cubicBezTo>
                    <a:pt x="30" y="181"/>
                    <a:pt x="12" y="158"/>
                    <a:pt x="34" y="128"/>
                  </a:cubicBezTo>
                  <a:cubicBezTo>
                    <a:pt x="19" y="114"/>
                    <a:pt x="7" y="94"/>
                    <a:pt x="26" y="67"/>
                  </a:cubicBezTo>
                  <a:cubicBezTo>
                    <a:pt x="11" y="53"/>
                    <a:pt x="0" y="32"/>
                    <a:pt x="22" y="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684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8" name="Freeform 528">
              <a:extLst>
                <a:ext uri="{FF2B5EF4-FFF2-40B4-BE49-F238E27FC236}">
                  <a16:creationId xmlns:a16="http://schemas.microsoft.com/office/drawing/2014/main" id="{4C557786-9047-40D8-A869-1438A582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6167438"/>
              <a:ext cx="112713" cy="77788"/>
            </a:xfrm>
            <a:custGeom>
              <a:avLst/>
              <a:gdLst>
                <a:gd name="T0" fmla="*/ 40 w 49"/>
                <a:gd name="T1" fmla="*/ 26 h 34"/>
                <a:gd name="T2" fmla="*/ 39 w 49"/>
                <a:gd name="T3" fmla="*/ 26 h 34"/>
                <a:gd name="T4" fmla="*/ 48 w 49"/>
                <a:gd name="T5" fmla="*/ 10 h 34"/>
                <a:gd name="T6" fmla="*/ 42 w 49"/>
                <a:gd name="T7" fmla="*/ 0 h 34"/>
                <a:gd name="T8" fmla="*/ 4 w 49"/>
                <a:gd name="T9" fmla="*/ 5 h 34"/>
                <a:gd name="T10" fmla="*/ 0 w 49"/>
                <a:gd name="T11" fmla="*/ 16 h 34"/>
                <a:gd name="T12" fmla="*/ 12 w 49"/>
                <a:gd name="T13" fmla="*/ 29 h 34"/>
                <a:gd name="T14" fmla="*/ 12 w 49"/>
                <a:gd name="T15" fmla="*/ 29 h 34"/>
                <a:gd name="T16" fmla="*/ 40 w 49"/>
                <a:gd name="T1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4">
                  <a:moveTo>
                    <a:pt x="40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45" y="23"/>
                    <a:pt x="49" y="17"/>
                    <a:pt x="48" y="10"/>
                  </a:cubicBezTo>
                  <a:cubicBezTo>
                    <a:pt x="47" y="6"/>
                    <a:pt x="45" y="2"/>
                    <a:pt x="42" y="0"/>
                  </a:cubicBezTo>
                  <a:cubicBezTo>
                    <a:pt x="22" y="8"/>
                    <a:pt x="4" y="5"/>
                    <a:pt x="4" y="5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1" y="23"/>
                    <a:pt x="6" y="28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9" y="34"/>
                    <a:pt x="40" y="26"/>
                    <a:pt x="40" y="26"/>
                  </a:cubicBezTo>
                  <a:close/>
                </a:path>
              </a:pathLst>
            </a:custGeom>
            <a:solidFill>
              <a:srgbClr val="2A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9" name="Freeform 529">
              <a:extLst>
                <a:ext uri="{FF2B5EF4-FFF2-40B4-BE49-F238E27FC236}">
                  <a16:creationId xmlns:a16="http://schemas.microsoft.com/office/drawing/2014/main" id="{19040B70-8813-45E9-A0D2-6CF01A93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963" y="5729288"/>
              <a:ext cx="266700" cy="885825"/>
            </a:xfrm>
            <a:custGeom>
              <a:avLst/>
              <a:gdLst>
                <a:gd name="T0" fmla="*/ 50 w 116"/>
                <a:gd name="T1" fmla="*/ 0 h 385"/>
                <a:gd name="T2" fmla="*/ 39 w 116"/>
                <a:gd name="T3" fmla="*/ 62 h 385"/>
                <a:gd name="T4" fmla="*/ 33 w 116"/>
                <a:gd name="T5" fmla="*/ 123 h 385"/>
                <a:gd name="T6" fmla="*/ 30 w 116"/>
                <a:gd name="T7" fmla="*/ 190 h 385"/>
                <a:gd name="T8" fmla="*/ 24 w 116"/>
                <a:gd name="T9" fmla="*/ 200 h 385"/>
                <a:gd name="T10" fmla="*/ 32 w 116"/>
                <a:gd name="T11" fmla="*/ 216 h 385"/>
                <a:gd name="T12" fmla="*/ 32 w 116"/>
                <a:gd name="T13" fmla="*/ 216 h 385"/>
                <a:gd name="T14" fmla="*/ 7 w 116"/>
                <a:gd name="T15" fmla="*/ 286 h 385"/>
                <a:gd name="T16" fmla="*/ 26 w 116"/>
                <a:gd name="T17" fmla="*/ 385 h 385"/>
                <a:gd name="T18" fmla="*/ 60 w 116"/>
                <a:gd name="T19" fmla="*/ 219 h 385"/>
                <a:gd name="T20" fmla="*/ 59 w 116"/>
                <a:gd name="T21" fmla="*/ 219 h 385"/>
                <a:gd name="T22" fmla="*/ 71 w 116"/>
                <a:gd name="T23" fmla="*/ 206 h 385"/>
                <a:gd name="T24" fmla="*/ 68 w 116"/>
                <a:gd name="T25" fmla="*/ 195 h 385"/>
                <a:gd name="T26" fmla="*/ 82 w 116"/>
                <a:gd name="T27" fmla="*/ 128 h 385"/>
                <a:gd name="T28" fmla="*/ 90 w 116"/>
                <a:gd name="T29" fmla="*/ 67 h 385"/>
                <a:gd name="T30" fmla="*/ 94 w 116"/>
                <a:gd name="T31" fmla="*/ 4 h 385"/>
                <a:gd name="T32" fmla="*/ 50 w 116"/>
                <a:gd name="T3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85">
                  <a:moveTo>
                    <a:pt x="50" y="0"/>
                  </a:moveTo>
                  <a:cubicBezTo>
                    <a:pt x="33" y="12"/>
                    <a:pt x="18" y="33"/>
                    <a:pt x="39" y="62"/>
                  </a:cubicBezTo>
                  <a:cubicBezTo>
                    <a:pt x="24" y="75"/>
                    <a:pt x="12" y="95"/>
                    <a:pt x="33" y="123"/>
                  </a:cubicBezTo>
                  <a:cubicBezTo>
                    <a:pt x="16" y="136"/>
                    <a:pt x="3" y="159"/>
                    <a:pt x="30" y="190"/>
                  </a:cubicBezTo>
                  <a:cubicBezTo>
                    <a:pt x="27" y="192"/>
                    <a:pt x="24" y="196"/>
                    <a:pt x="24" y="200"/>
                  </a:cubicBezTo>
                  <a:cubicBezTo>
                    <a:pt x="23" y="207"/>
                    <a:pt x="27" y="213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2" y="216"/>
                    <a:pt x="14" y="243"/>
                    <a:pt x="7" y="286"/>
                  </a:cubicBezTo>
                  <a:cubicBezTo>
                    <a:pt x="0" y="330"/>
                    <a:pt x="20" y="354"/>
                    <a:pt x="26" y="385"/>
                  </a:cubicBezTo>
                  <a:cubicBezTo>
                    <a:pt x="26" y="385"/>
                    <a:pt x="97" y="269"/>
                    <a:pt x="60" y="219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6" y="218"/>
                    <a:pt x="71" y="213"/>
                    <a:pt x="71" y="206"/>
                  </a:cubicBezTo>
                  <a:cubicBezTo>
                    <a:pt x="72" y="202"/>
                    <a:pt x="71" y="198"/>
                    <a:pt x="68" y="195"/>
                  </a:cubicBezTo>
                  <a:cubicBezTo>
                    <a:pt x="86" y="181"/>
                    <a:pt x="104" y="158"/>
                    <a:pt x="82" y="128"/>
                  </a:cubicBezTo>
                  <a:cubicBezTo>
                    <a:pt x="96" y="114"/>
                    <a:pt x="109" y="94"/>
                    <a:pt x="90" y="67"/>
                  </a:cubicBezTo>
                  <a:cubicBezTo>
                    <a:pt x="105" y="53"/>
                    <a:pt x="116" y="32"/>
                    <a:pt x="94" y="4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684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0" name="Freeform 530">
              <a:extLst>
                <a:ext uri="{FF2B5EF4-FFF2-40B4-BE49-F238E27FC236}">
                  <a16:creationId xmlns:a16="http://schemas.microsoft.com/office/drawing/2014/main" id="{E15388E1-7EA0-45FA-B9DD-2E24B0A0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1" y="6167438"/>
              <a:ext cx="112713" cy="77788"/>
            </a:xfrm>
            <a:custGeom>
              <a:avLst/>
              <a:gdLst>
                <a:gd name="T0" fmla="*/ 9 w 49"/>
                <a:gd name="T1" fmla="*/ 26 h 34"/>
                <a:gd name="T2" fmla="*/ 9 w 49"/>
                <a:gd name="T3" fmla="*/ 26 h 34"/>
                <a:gd name="T4" fmla="*/ 1 w 49"/>
                <a:gd name="T5" fmla="*/ 10 h 34"/>
                <a:gd name="T6" fmla="*/ 7 w 49"/>
                <a:gd name="T7" fmla="*/ 0 h 34"/>
                <a:gd name="T8" fmla="*/ 45 w 49"/>
                <a:gd name="T9" fmla="*/ 5 h 34"/>
                <a:gd name="T10" fmla="*/ 48 w 49"/>
                <a:gd name="T11" fmla="*/ 16 h 34"/>
                <a:gd name="T12" fmla="*/ 36 w 49"/>
                <a:gd name="T13" fmla="*/ 29 h 34"/>
                <a:gd name="T14" fmla="*/ 37 w 49"/>
                <a:gd name="T15" fmla="*/ 29 h 34"/>
                <a:gd name="T16" fmla="*/ 9 w 49"/>
                <a:gd name="T1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4"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1" y="6"/>
                    <a:pt x="4" y="2"/>
                    <a:pt x="7" y="0"/>
                  </a:cubicBezTo>
                  <a:cubicBezTo>
                    <a:pt x="27" y="8"/>
                    <a:pt x="45" y="5"/>
                    <a:pt x="45" y="5"/>
                  </a:cubicBezTo>
                  <a:cubicBezTo>
                    <a:pt x="48" y="8"/>
                    <a:pt x="49" y="12"/>
                    <a:pt x="48" y="16"/>
                  </a:cubicBezTo>
                  <a:cubicBezTo>
                    <a:pt x="48" y="23"/>
                    <a:pt x="43" y="28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20" y="34"/>
                    <a:pt x="9" y="26"/>
                    <a:pt x="9" y="26"/>
                  </a:cubicBezTo>
                  <a:close/>
                </a:path>
              </a:pathLst>
            </a:custGeom>
            <a:solidFill>
              <a:srgbClr val="2AC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1" name="Oval 531">
              <a:extLst>
                <a:ext uri="{FF2B5EF4-FFF2-40B4-BE49-F238E27FC236}">
                  <a16:creationId xmlns:a16="http://schemas.microsoft.com/office/drawing/2014/main" id="{D194DF99-9121-4E86-AEA4-2CB353E10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601" y="5643563"/>
              <a:ext cx="182563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2" name="Oval 532">
              <a:extLst>
                <a:ext uri="{FF2B5EF4-FFF2-40B4-BE49-F238E27FC236}">
                  <a16:creationId xmlns:a16="http://schemas.microsoft.com/office/drawing/2014/main" id="{AFCF35DD-8107-46D3-ADAD-C68C8B975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288" y="5683250"/>
              <a:ext cx="104775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3" name="Oval 533">
              <a:extLst>
                <a:ext uri="{FF2B5EF4-FFF2-40B4-BE49-F238E27FC236}">
                  <a16:creationId xmlns:a16="http://schemas.microsoft.com/office/drawing/2014/main" id="{1A0B4D66-3AA6-480E-8562-41442E8C2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313" y="5643563"/>
              <a:ext cx="182563" cy="182563"/>
            </a:xfrm>
            <a:prstGeom prst="ellipse">
              <a:avLst/>
            </a:pr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4" name="Oval 534">
              <a:extLst>
                <a:ext uri="{FF2B5EF4-FFF2-40B4-BE49-F238E27FC236}">
                  <a16:creationId xmlns:a16="http://schemas.microsoft.com/office/drawing/2014/main" id="{5421FEB5-04F6-4010-B8D5-585DF00BE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1826" y="5683250"/>
              <a:ext cx="106363" cy="106363"/>
            </a:xfrm>
            <a:prstGeom prst="ellipse">
              <a:avLst/>
            </a:prstGeom>
            <a:solidFill>
              <a:srgbClr val="F9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5" name="Freeform 535">
              <a:extLst>
                <a:ext uri="{FF2B5EF4-FFF2-40B4-BE49-F238E27FC236}">
                  <a16:creationId xmlns:a16="http://schemas.microsoft.com/office/drawing/2014/main" id="{643ACE0C-5413-4210-9DDD-85A62C10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5262563"/>
              <a:ext cx="871538" cy="858838"/>
            </a:xfrm>
            <a:custGeom>
              <a:avLst/>
              <a:gdLst>
                <a:gd name="T0" fmla="*/ 379 w 379"/>
                <a:gd name="T1" fmla="*/ 220 h 373"/>
                <a:gd name="T2" fmla="*/ 226 w 379"/>
                <a:gd name="T3" fmla="*/ 373 h 373"/>
                <a:gd name="T4" fmla="*/ 153 w 379"/>
                <a:gd name="T5" fmla="*/ 373 h 373"/>
                <a:gd name="T6" fmla="*/ 0 w 379"/>
                <a:gd name="T7" fmla="*/ 220 h 373"/>
                <a:gd name="T8" fmla="*/ 0 w 379"/>
                <a:gd name="T9" fmla="*/ 154 h 373"/>
                <a:gd name="T10" fmla="*/ 153 w 379"/>
                <a:gd name="T11" fmla="*/ 0 h 373"/>
                <a:gd name="T12" fmla="*/ 226 w 379"/>
                <a:gd name="T13" fmla="*/ 0 h 373"/>
                <a:gd name="T14" fmla="*/ 379 w 379"/>
                <a:gd name="T15" fmla="*/ 154 h 373"/>
                <a:gd name="T16" fmla="*/ 379 w 379"/>
                <a:gd name="T17" fmla="*/ 2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373">
                  <a:moveTo>
                    <a:pt x="379" y="220"/>
                  </a:moveTo>
                  <a:cubicBezTo>
                    <a:pt x="379" y="304"/>
                    <a:pt x="310" y="373"/>
                    <a:pt x="226" y="373"/>
                  </a:cubicBezTo>
                  <a:cubicBezTo>
                    <a:pt x="153" y="373"/>
                    <a:pt x="153" y="373"/>
                    <a:pt x="153" y="373"/>
                  </a:cubicBezTo>
                  <a:cubicBezTo>
                    <a:pt x="69" y="373"/>
                    <a:pt x="0" y="304"/>
                    <a:pt x="0" y="22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310" y="0"/>
                    <a:pt x="379" y="69"/>
                    <a:pt x="379" y="154"/>
                  </a:cubicBezTo>
                  <a:lnTo>
                    <a:pt x="379" y="220"/>
                  </a:lnTo>
                  <a:close/>
                </a:path>
              </a:pathLst>
            </a:custGeom>
            <a:solidFill>
              <a:srgbClr val="FF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6" name="Oval 536">
              <a:extLst>
                <a:ext uri="{FF2B5EF4-FFF2-40B4-BE49-F238E27FC236}">
                  <a16:creationId xmlns:a16="http://schemas.microsoft.com/office/drawing/2014/main" id="{1CF76E68-E991-4853-BBC0-789E8FECD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6" y="5805488"/>
              <a:ext cx="98425" cy="60325"/>
            </a:xfrm>
            <a:prstGeom prst="ellipse">
              <a:avLst/>
            </a:prstGeom>
            <a:solidFill>
              <a:srgbClr val="F9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7" name="Freeform 537">
              <a:extLst>
                <a:ext uri="{FF2B5EF4-FFF2-40B4-BE49-F238E27FC236}">
                  <a16:creationId xmlns:a16="http://schemas.microsoft.com/office/drawing/2014/main" id="{A3882532-5CC6-4233-9E95-DF532BD7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5892800"/>
              <a:ext cx="352425" cy="93663"/>
            </a:xfrm>
            <a:custGeom>
              <a:avLst/>
              <a:gdLst>
                <a:gd name="T0" fmla="*/ 76 w 153"/>
                <a:gd name="T1" fmla="*/ 0 h 41"/>
                <a:gd name="T2" fmla="*/ 0 w 153"/>
                <a:gd name="T3" fmla="*/ 0 h 41"/>
                <a:gd name="T4" fmla="*/ 76 w 153"/>
                <a:gd name="T5" fmla="*/ 41 h 41"/>
                <a:gd name="T6" fmla="*/ 153 w 153"/>
                <a:gd name="T7" fmla="*/ 0 h 41"/>
                <a:gd name="T8" fmla="*/ 76 w 15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1">
                  <a:moveTo>
                    <a:pt x="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41"/>
                    <a:pt x="76" y="41"/>
                  </a:cubicBezTo>
                  <a:cubicBezTo>
                    <a:pt x="146" y="41"/>
                    <a:pt x="153" y="0"/>
                    <a:pt x="153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EA9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8" name="Freeform 538">
              <a:extLst>
                <a:ext uri="{FF2B5EF4-FFF2-40B4-BE49-F238E27FC236}">
                  <a16:creationId xmlns:a16="http://schemas.microsoft.com/office/drawing/2014/main" id="{4E06604C-05F4-4EAF-A955-71625AA6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5892800"/>
              <a:ext cx="352425" cy="34925"/>
            </a:xfrm>
            <a:custGeom>
              <a:avLst/>
              <a:gdLst>
                <a:gd name="T0" fmla="*/ 0 w 153"/>
                <a:gd name="T1" fmla="*/ 0 h 15"/>
                <a:gd name="T2" fmla="*/ 7 w 153"/>
                <a:gd name="T3" fmla="*/ 15 h 15"/>
                <a:gd name="T4" fmla="*/ 145 w 153"/>
                <a:gd name="T5" fmla="*/ 15 h 15"/>
                <a:gd name="T6" fmla="*/ 153 w 153"/>
                <a:gd name="T7" fmla="*/ 0 h 15"/>
                <a:gd name="T8" fmla="*/ 76 w 153"/>
                <a:gd name="T9" fmla="*/ 0 h 15"/>
                <a:gd name="T10" fmla="*/ 0 w 15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5">
                  <a:moveTo>
                    <a:pt x="0" y="0"/>
                  </a:moveTo>
                  <a:cubicBezTo>
                    <a:pt x="0" y="0"/>
                    <a:pt x="1" y="7"/>
                    <a:pt x="7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52" y="7"/>
                    <a:pt x="153" y="0"/>
                    <a:pt x="153" y="0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9" name="Freeform 539">
              <a:extLst>
                <a:ext uri="{FF2B5EF4-FFF2-40B4-BE49-F238E27FC236}">
                  <a16:creationId xmlns:a16="http://schemas.microsoft.com/office/drawing/2014/main" id="{E065E0BA-D6F8-4B89-9E79-36E72574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5676900"/>
              <a:ext cx="125413" cy="79375"/>
            </a:xfrm>
            <a:custGeom>
              <a:avLst/>
              <a:gdLst>
                <a:gd name="T0" fmla="*/ 10 w 55"/>
                <a:gd name="T1" fmla="*/ 29 h 35"/>
                <a:gd name="T2" fmla="*/ 45 w 55"/>
                <a:gd name="T3" fmla="*/ 29 h 35"/>
                <a:gd name="T4" fmla="*/ 55 w 55"/>
                <a:gd name="T5" fmla="*/ 29 h 35"/>
                <a:gd name="T6" fmla="*/ 27 w 55"/>
                <a:gd name="T7" fmla="*/ 1 h 35"/>
                <a:gd name="T8" fmla="*/ 0 w 55"/>
                <a:gd name="T9" fmla="*/ 29 h 35"/>
                <a:gd name="T10" fmla="*/ 10 w 55"/>
                <a:gd name="T1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10" y="29"/>
                  </a:moveTo>
                  <a:cubicBezTo>
                    <a:pt x="11" y="6"/>
                    <a:pt x="43" y="6"/>
                    <a:pt x="45" y="29"/>
                  </a:cubicBezTo>
                  <a:cubicBezTo>
                    <a:pt x="45" y="35"/>
                    <a:pt x="55" y="35"/>
                    <a:pt x="55" y="29"/>
                  </a:cubicBezTo>
                  <a:cubicBezTo>
                    <a:pt x="54" y="13"/>
                    <a:pt x="43" y="2"/>
                    <a:pt x="27" y="1"/>
                  </a:cubicBezTo>
                  <a:cubicBezTo>
                    <a:pt x="12" y="0"/>
                    <a:pt x="1" y="14"/>
                    <a:pt x="0" y="29"/>
                  </a:cubicBezTo>
                  <a:cubicBezTo>
                    <a:pt x="0" y="35"/>
                    <a:pt x="10" y="35"/>
                    <a:pt x="10" y="29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0" name="Freeform 540">
              <a:extLst>
                <a:ext uri="{FF2B5EF4-FFF2-40B4-BE49-F238E27FC236}">
                  <a16:creationId xmlns:a16="http://schemas.microsoft.com/office/drawing/2014/main" id="{F18C5D57-EF8C-4455-83B5-0C2EE0A8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238" y="5676900"/>
              <a:ext cx="125413" cy="79375"/>
            </a:xfrm>
            <a:custGeom>
              <a:avLst/>
              <a:gdLst>
                <a:gd name="T0" fmla="*/ 10 w 55"/>
                <a:gd name="T1" fmla="*/ 29 h 35"/>
                <a:gd name="T2" fmla="*/ 45 w 55"/>
                <a:gd name="T3" fmla="*/ 29 h 35"/>
                <a:gd name="T4" fmla="*/ 55 w 55"/>
                <a:gd name="T5" fmla="*/ 29 h 35"/>
                <a:gd name="T6" fmla="*/ 28 w 55"/>
                <a:gd name="T7" fmla="*/ 1 h 35"/>
                <a:gd name="T8" fmla="*/ 0 w 55"/>
                <a:gd name="T9" fmla="*/ 29 h 35"/>
                <a:gd name="T10" fmla="*/ 10 w 55"/>
                <a:gd name="T1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10" y="29"/>
                  </a:moveTo>
                  <a:cubicBezTo>
                    <a:pt x="12" y="6"/>
                    <a:pt x="44" y="6"/>
                    <a:pt x="45" y="29"/>
                  </a:cubicBezTo>
                  <a:cubicBezTo>
                    <a:pt x="45" y="35"/>
                    <a:pt x="55" y="35"/>
                    <a:pt x="55" y="29"/>
                  </a:cubicBezTo>
                  <a:cubicBezTo>
                    <a:pt x="54" y="13"/>
                    <a:pt x="43" y="2"/>
                    <a:pt x="28" y="1"/>
                  </a:cubicBezTo>
                  <a:cubicBezTo>
                    <a:pt x="12" y="0"/>
                    <a:pt x="1" y="14"/>
                    <a:pt x="0" y="29"/>
                  </a:cubicBezTo>
                  <a:cubicBezTo>
                    <a:pt x="0" y="35"/>
                    <a:pt x="10" y="35"/>
                    <a:pt x="10" y="29"/>
                  </a:cubicBezTo>
                  <a:close/>
                </a:path>
              </a:pathLst>
            </a:custGeom>
            <a:solidFill>
              <a:srgbClr val="35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1" name="Oval 541">
              <a:extLst>
                <a:ext uri="{FF2B5EF4-FFF2-40B4-BE49-F238E27FC236}">
                  <a16:creationId xmlns:a16="http://schemas.microsoft.com/office/drawing/2014/main" id="{813D76F5-67E2-4A74-8AF4-C07C5F59A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963" y="5764213"/>
              <a:ext cx="133350" cy="92075"/>
            </a:xfrm>
            <a:prstGeom prst="ellipse">
              <a:avLst/>
            </a:prstGeom>
            <a:solidFill>
              <a:srgbClr val="FD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2" name="Oval 542">
              <a:extLst>
                <a:ext uri="{FF2B5EF4-FFF2-40B4-BE49-F238E27FC236}">
                  <a16:creationId xmlns:a16="http://schemas.microsoft.com/office/drawing/2014/main" id="{99065A05-69EE-46E9-AC6D-FDD737DA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9513" y="5764213"/>
              <a:ext cx="133350" cy="92075"/>
            </a:xfrm>
            <a:prstGeom prst="ellipse">
              <a:avLst/>
            </a:prstGeom>
            <a:solidFill>
              <a:srgbClr val="FD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3" name="Freeform 543">
              <a:extLst>
                <a:ext uri="{FF2B5EF4-FFF2-40B4-BE49-F238E27FC236}">
                  <a16:creationId xmlns:a16="http://schemas.microsoft.com/office/drawing/2014/main" id="{F3378195-F7D3-4B6E-B651-654313D7B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1" y="5130800"/>
              <a:ext cx="1041400" cy="558800"/>
            </a:xfrm>
            <a:custGeom>
              <a:avLst/>
              <a:gdLst>
                <a:gd name="T0" fmla="*/ 33 w 453"/>
                <a:gd name="T1" fmla="*/ 243 h 243"/>
                <a:gd name="T2" fmla="*/ 227 w 453"/>
                <a:gd name="T3" fmla="*/ 1 h 243"/>
                <a:gd name="T4" fmla="*/ 440 w 453"/>
                <a:gd name="T5" fmla="*/ 228 h 243"/>
                <a:gd name="T6" fmla="*/ 421 w 453"/>
                <a:gd name="T7" fmla="*/ 240 h 243"/>
                <a:gd name="T8" fmla="*/ 357 w 453"/>
                <a:gd name="T9" fmla="*/ 221 h 243"/>
                <a:gd name="T10" fmla="*/ 340 w 453"/>
                <a:gd name="T11" fmla="*/ 166 h 243"/>
                <a:gd name="T12" fmla="*/ 340 w 453"/>
                <a:gd name="T13" fmla="*/ 221 h 243"/>
                <a:gd name="T14" fmla="*/ 290 w 453"/>
                <a:gd name="T15" fmla="*/ 215 h 243"/>
                <a:gd name="T16" fmla="*/ 290 w 453"/>
                <a:gd name="T17" fmla="*/ 140 h 243"/>
                <a:gd name="T18" fmla="*/ 275 w 453"/>
                <a:gd name="T19" fmla="*/ 214 h 243"/>
                <a:gd name="T20" fmla="*/ 33 w 453"/>
                <a:gd name="T2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243">
                  <a:moveTo>
                    <a:pt x="33" y="243"/>
                  </a:moveTo>
                  <a:cubicBezTo>
                    <a:pt x="33" y="243"/>
                    <a:pt x="0" y="0"/>
                    <a:pt x="227" y="1"/>
                  </a:cubicBezTo>
                  <a:cubicBezTo>
                    <a:pt x="453" y="2"/>
                    <a:pt x="440" y="228"/>
                    <a:pt x="440" y="228"/>
                  </a:cubicBezTo>
                  <a:cubicBezTo>
                    <a:pt x="440" y="228"/>
                    <a:pt x="427" y="227"/>
                    <a:pt x="421" y="240"/>
                  </a:cubicBezTo>
                  <a:cubicBezTo>
                    <a:pt x="421" y="240"/>
                    <a:pt x="394" y="219"/>
                    <a:pt x="357" y="221"/>
                  </a:cubicBezTo>
                  <a:cubicBezTo>
                    <a:pt x="340" y="166"/>
                    <a:pt x="340" y="166"/>
                    <a:pt x="340" y="166"/>
                  </a:cubicBezTo>
                  <a:cubicBezTo>
                    <a:pt x="340" y="221"/>
                    <a:pt x="340" y="221"/>
                    <a:pt x="340" y="221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0" y="140"/>
                    <a:pt x="290" y="140"/>
                    <a:pt x="290" y="140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5" y="214"/>
                    <a:pt x="143" y="200"/>
                    <a:pt x="33" y="243"/>
                  </a:cubicBezTo>
                  <a:close/>
                </a:path>
              </a:pathLst>
            </a:custGeom>
            <a:solidFill>
              <a:srgbClr val="684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5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>
            <a:extLst>
              <a:ext uri="{FF2B5EF4-FFF2-40B4-BE49-F238E27FC236}">
                <a16:creationId xmlns:a16="http://schemas.microsoft.com/office/drawing/2014/main" id="{DDDD45D0-40BE-4C8B-B049-E480DE8091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3067" y="453582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BFCBAE-03FA-40B4-B0BE-B97DA60A924A}"/>
              </a:ext>
            </a:extLst>
          </p:cNvPr>
          <p:cNvSpPr/>
          <p:nvPr/>
        </p:nvSpPr>
        <p:spPr>
          <a:xfrm>
            <a:off x="4337131" y="510082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761B514-8D2F-4B21-9B35-88A047C09F93}"/>
              </a:ext>
            </a:extLst>
          </p:cNvPr>
          <p:cNvCxnSpPr>
            <a:cxnSpLocks/>
          </p:cNvCxnSpPr>
          <p:nvPr/>
        </p:nvCxnSpPr>
        <p:spPr>
          <a:xfrm flipH="1">
            <a:off x="4357526" y="540896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1D9071-AC9D-43CD-9E3C-B968C401AFB1}"/>
              </a:ext>
            </a:extLst>
          </p:cNvPr>
          <p:cNvCxnSpPr>
            <a:cxnSpLocks/>
          </p:cNvCxnSpPr>
          <p:nvPr/>
        </p:nvCxnSpPr>
        <p:spPr>
          <a:xfrm flipH="1">
            <a:off x="4357526" y="458854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oth_203191">
            <a:extLst>
              <a:ext uri="{FF2B5EF4-FFF2-40B4-BE49-F238E27FC236}">
                <a16:creationId xmlns:a16="http://schemas.microsoft.com/office/drawing/2014/main" id="{023CFB70-32EE-4643-9B26-093C98E1AACE}"/>
              </a:ext>
            </a:extLst>
          </p:cNvPr>
          <p:cNvSpPr>
            <a:spLocks noChangeAspect="1"/>
          </p:cNvSpPr>
          <p:nvPr/>
        </p:nvSpPr>
        <p:spPr bwMode="auto">
          <a:xfrm>
            <a:off x="4501507" y="1186396"/>
            <a:ext cx="3201521" cy="320392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F7A842-553C-4308-96B9-F3AB53876A15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1524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1</a:t>
            </a:r>
            <a:endParaRPr lang="zh-CN" altLang="en-US" sz="19900" dirty="0">
              <a:ln w="152400">
                <a:solidFill>
                  <a:schemeClr val="bg1"/>
                </a:solidFill>
              </a:ln>
              <a:solidFill>
                <a:srgbClr val="47C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C34CEC-AD8F-43FE-BAE6-296278D6063A}"/>
              </a:ext>
            </a:extLst>
          </p:cNvPr>
          <p:cNvSpPr txBox="1"/>
          <p:nvPr/>
        </p:nvSpPr>
        <p:spPr>
          <a:xfrm>
            <a:off x="5432875" y="979470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76200">
                  <a:noFill/>
                </a:ln>
                <a:solidFill>
                  <a:srgbClr val="47C4FA"/>
                </a:solidFill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1</a:t>
            </a:r>
            <a:endParaRPr lang="zh-CN" altLang="en-US" sz="19900" dirty="0">
              <a:ln w="76200">
                <a:noFill/>
              </a:ln>
              <a:solidFill>
                <a:srgbClr val="47C4FA"/>
              </a:solidFill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945A1F0-6E76-41F7-951D-1006889F0916}"/>
              </a:ext>
            </a:extLst>
          </p:cNvPr>
          <p:cNvSpPr/>
          <p:nvPr/>
        </p:nvSpPr>
        <p:spPr>
          <a:xfrm>
            <a:off x="0" y="0"/>
            <a:ext cx="989123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6A76E9-C091-4483-9CB2-FB02866978D3}"/>
              </a:ext>
            </a:extLst>
          </p:cNvPr>
          <p:cNvSpPr/>
          <p:nvPr/>
        </p:nvSpPr>
        <p:spPr>
          <a:xfrm>
            <a:off x="11202877" y="0"/>
            <a:ext cx="989123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2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82A1A7-04C6-46E1-898B-BFCEDBECD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2403066"/>
            <a:ext cx="4610100" cy="2857500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2105DDD2-25F7-4D83-8CB5-C4B79F95CD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0557937">
            <a:off x="7099300" y="2313491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MH_Other_4">
            <a:extLst>
              <a:ext uri="{FF2B5EF4-FFF2-40B4-BE49-F238E27FC236}">
                <a16:creationId xmlns:a16="http://schemas.microsoft.com/office/drawing/2014/main" id="{8A9D2FA7-0FF7-426A-B109-D71C66174A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0557937">
            <a:off x="7100888" y="3165979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6" name="MH_Other_6">
            <a:extLst>
              <a:ext uri="{FF2B5EF4-FFF2-40B4-BE49-F238E27FC236}">
                <a16:creationId xmlns:a16="http://schemas.microsoft.com/office/drawing/2014/main" id="{77398C97-ABE7-4E18-89EB-F4D4BB61F4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557937">
            <a:off x="7099300" y="3993066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MH_Other_8">
            <a:extLst>
              <a:ext uri="{FF2B5EF4-FFF2-40B4-BE49-F238E27FC236}">
                <a16:creationId xmlns:a16="http://schemas.microsoft.com/office/drawing/2014/main" id="{755903BF-5E93-435D-B304-A221EFE39BD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557937">
            <a:off x="7099300" y="4826504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MH_SubTitle_4">
            <a:extLst>
              <a:ext uri="{FF2B5EF4-FFF2-40B4-BE49-F238E27FC236}">
                <a16:creationId xmlns:a16="http://schemas.microsoft.com/office/drawing/2014/main" id="{D8E70E58-46E8-4476-ADBD-417E08995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2256341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19" name="MH_SubTitle_5">
            <a:extLst>
              <a:ext uri="{FF2B5EF4-FFF2-40B4-BE49-F238E27FC236}">
                <a16:creationId xmlns:a16="http://schemas.microsoft.com/office/drawing/2014/main" id="{78905A0D-AA2B-4C22-9A7F-9021B15D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3115179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20" name="MH_SubTitle_6">
            <a:extLst>
              <a:ext uri="{FF2B5EF4-FFF2-40B4-BE49-F238E27FC236}">
                <a16:creationId xmlns:a16="http://schemas.microsoft.com/office/drawing/2014/main" id="{97A95862-2AB4-4E5F-B880-28D544A8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3937504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21" name="MH_SubTitle_6">
            <a:extLst>
              <a:ext uri="{FF2B5EF4-FFF2-40B4-BE49-F238E27FC236}">
                <a16:creationId xmlns:a16="http://schemas.microsoft.com/office/drawing/2014/main" id="{DB77A84D-EB04-41E2-82BD-78782FF8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4785229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22" name="圆角矩形 53">
            <a:extLst>
              <a:ext uri="{FF2B5EF4-FFF2-40B4-BE49-F238E27FC236}">
                <a16:creationId xmlns:a16="http://schemas.microsoft.com/office/drawing/2014/main" id="{AF4F0A0C-3938-410E-892D-8A25DAE62B53}"/>
              </a:ext>
            </a:extLst>
          </p:cNvPr>
          <p:cNvSpPr/>
          <p:nvPr/>
        </p:nvSpPr>
        <p:spPr>
          <a:xfrm>
            <a:off x="7704138" y="2243641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54">
            <a:extLst>
              <a:ext uri="{FF2B5EF4-FFF2-40B4-BE49-F238E27FC236}">
                <a16:creationId xmlns:a16="http://schemas.microsoft.com/office/drawing/2014/main" id="{25E95E92-2665-4407-B534-91F7121FC475}"/>
              </a:ext>
            </a:extLst>
          </p:cNvPr>
          <p:cNvSpPr/>
          <p:nvPr/>
        </p:nvSpPr>
        <p:spPr>
          <a:xfrm>
            <a:off x="7704138" y="3070729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角矩形 55">
            <a:extLst>
              <a:ext uri="{FF2B5EF4-FFF2-40B4-BE49-F238E27FC236}">
                <a16:creationId xmlns:a16="http://schemas.microsoft.com/office/drawing/2014/main" id="{633CCA19-6956-45D6-A39E-8478420F211A}"/>
              </a:ext>
            </a:extLst>
          </p:cNvPr>
          <p:cNvSpPr/>
          <p:nvPr/>
        </p:nvSpPr>
        <p:spPr>
          <a:xfrm>
            <a:off x="7704138" y="3902579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圆角矩形 56">
            <a:extLst>
              <a:ext uri="{FF2B5EF4-FFF2-40B4-BE49-F238E27FC236}">
                <a16:creationId xmlns:a16="http://schemas.microsoft.com/office/drawing/2014/main" id="{A2A00082-412D-438E-84E4-A5A5CEC428D3}"/>
              </a:ext>
            </a:extLst>
          </p:cNvPr>
          <p:cNvSpPr/>
          <p:nvPr/>
        </p:nvSpPr>
        <p:spPr>
          <a:xfrm>
            <a:off x="7704138" y="4761416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23">
            <a:extLst>
              <a:ext uri="{FF2B5EF4-FFF2-40B4-BE49-F238E27FC236}">
                <a16:creationId xmlns:a16="http://schemas.microsoft.com/office/drawing/2014/main" id="{8C7F3A31-2404-4EFE-8D47-52824A70845F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1908564"/>
            <a:ext cx="1350963" cy="1360487"/>
            <a:chOff x="58056" y="2076450"/>
            <a:chExt cx="1350963" cy="1360487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180A95CA-97A7-4157-A1A3-4823A0A5A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596A05AD-93F7-48DD-87E6-3C22D53D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ACD6D25-2077-4D9B-B10A-CC16DD828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F1F15314-6850-4B84-A7D9-CEDFEB27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19A00B0-9284-4B48-9695-4FC12C21D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4A405878-9142-499D-9733-203ABE055B23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1908564"/>
            <a:ext cx="1339850" cy="1349375"/>
            <a:chOff x="3706131" y="2082800"/>
            <a:chExt cx="1339850" cy="1349375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6D3D865F-0FF1-4B6F-88E6-585E9E745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132138C-CFA7-48CB-B410-40A29365C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192CD93-C916-424F-9FE8-011540EF2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0BBAF930-8F60-4EFA-B2F8-A6A855962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5">
            <a:extLst>
              <a:ext uri="{FF2B5EF4-FFF2-40B4-BE49-F238E27FC236}">
                <a16:creationId xmlns:a16="http://schemas.microsoft.com/office/drawing/2014/main" id="{C7B1CB31-D9FB-453E-BFE5-B58EBB558D30}"/>
              </a:ext>
            </a:extLst>
          </p:cNvPr>
          <p:cNvGrpSpPr>
            <a:grpSpLocks/>
          </p:cNvGrpSpPr>
          <p:nvPr/>
        </p:nvGrpSpPr>
        <p:grpSpPr bwMode="auto">
          <a:xfrm>
            <a:off x="6808788" y="1908564"/>
            <a:ext cx="1336675" cy="1346200"/>
            <a:chOff x="7249431" y="2082800"/>
            <a:chExt cx="1336675" cy="1346200"/>
          </a:xfrm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4C35439B-80DF-48DB-89A3-FABCEB1D0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6369F730-1FAA-4CAB-A059-08B927CE40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197C096-6428-4F84-893A-C8E243CA0AED}"/>
              </a:ext>
            </a:extLst>
          </p:cNvPr>
          <p:cNvGrpSpPr>
            <a:grpSpLocks/>
          </p:cNvGrpSpPr>
          <p:nvPr/>
        </p:nvGrpSpPr>
        <p:grpSpPr bwMode="auto">
          <a:xfrm>
            <a:off x="9578975" y="1908564"/>
            <a:ext cx="1335088" cy="1346200"/>
            <a:chOff x="10767331" y="2082800"/>
            <a:chExt cx="1335088" cy="1346200"/>
          </a:xfrm>
        </p:grpSpPr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172F9BA2-340A-4AE7-80E9-D9C2C8B2E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81CA47F-A49E-448B-BEAB-5EA1325E5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F6DF771-B755-4988-8F06-C91860B6A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F60893F3-1B3C-4298-9246-83D3A85D9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EE36F032-7F46-4052-926B-D722040CC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DDA7621-A6F5-4781-AD74-F559C35FC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文本框 30">
            <a:extLst>
              <a:ext uri="{FF2B5EF4-FFF2-40B4-BE49-F238E27FC236}">
                <a16:creationId xmlns:a16="http://schemas.microsoft.com/office/drawing/2014/main" id="{CDEAB056-AB87-468E-AE80-9B1D6174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3418276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矩形 31">
            <a:extLst>
              <a:ext uri="{FF2B5EF4-FFF2-40B4-BE49-F238E27FC236}">
                <a16:creationId xmlns:a16="http://schemas.microsoft.com/office/drawing/2014/main" id="{D882C4BA-8AA6-4A3C-A1C3-60544174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285051"/>
            <a:ext cx="2376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670B94D0-6538-42E4-A0CD-249BFADE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3418276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矩形 33">
            <a:extLst>
              <a:ext uri="{FF2B5EF4-FFF2-40B4-BE49-F238E27FC236}">
                <a16:creationId xmlns:a16="http://schemas.microsoft.com/office/drawing/2014/main" id="{0435EF32-8CC6-41E4-9223-2EE89C696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285051"/>
            <a:ext cx="2374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4">
            <a:extLst>
              <a:ext uri="{FF2B5EF4-FFF2-40B4-BE49-F238E27FC236}">
                <a16:creationId xmlns:a16="http://schemas.microsoft.com/office/drawing/2014/main" id="{CFC6EF45-0BB2-48CA-A35E-86CEA061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3418276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矩形 35">
            <a:extLst>
              <a:ext uri="{FF2B5EF4-FFF2-40B4-BE49-F238E27FC236}">
                <a16:creationId xmlns:a16="http://schemas.microsoft.com/office/drawing/2014/main" id="{51EC969C-CFC4-478B-99F2-5546E1EF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4285051"/>
            <a:ext cx="2376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6">
            <a:extLst>
              <a:ext uri="{FF2B5EF4-FFF2-40B4-BE49-F238E27FC236}">
                <a16:creationId xmlns:a16="http://schemas.microsoft.com/office/drawing/2014/main" id="{EDC858CB-3D3B-4019-A438-B4809FACB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038" y="3418276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矩形 37">
            <a:extLst>
              <a:ext uri="{FF2B5EF4-FFF2-40B4-BE49-F238E27FC236}">
                <a16:creationId xmlns:a16="http://schemas.microsoft.com/office/drawing/2014/main" id="{755684ED-3A7F-49D3-A596-D77B408E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3" y="4285051"/>
            <a:ext cx="2376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4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MH_Other_1">
            <a:extLst>
              <a:ext uri="{FF2B5EF4-FFF2-40B4-BE49-F238E27FC236}">
                <a16:creationId xmlns:a16="http://schemas.microsoft.com/office/drawing/2014/main" id="{55E102DC-2133-455A-9156-54B28A46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2391977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DBA428A8-A508-4C21-87C3-7668D441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2355465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16" name="MH_Other_3">
            <a:extLst>
              <a:ext uri="{FF2B5EF4-FFF2-40B4-BE49-F238E27FC236}">
                <a16:creationId xmlns:a16="http://schemas.microsoft.com/office/drawing/2014/main" id="{33320E95-71EF-4EF7-B6F8-8AA341D0A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3304790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17" name="MH_Other_4">
            <a:extLst>
              <a:ext uri="{FF2B5EF4-FFF2-40B4-BE49-F238E27FC236}">
                <a16:creationId xmlns:a16="http://schemas.microsoft.com/office/drawing/2014/main" id="{FD7EC200-3752-4711-AA40-B1407A1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301740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18" name="MH_Other_5">
            <a:extLst>
              <a:ext uri="{FF2B5EF4-FFF2-40B4-BE49-F238E27FC236}">
                <a16:creationId xmlns:a16="http://schemas.microsoft.com/office/drawing/2014/main" id="{DB1F9BF0-3040-48DB-874B-916C7495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2355465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19" name="MH_Other_6">
            <a:extLst>
              <a:ext uri="{FF2B5EF4-FFF2-40B4-BE49-F238E27FC236}">
                <a16:creationId xmlns:a16="http://schemas.microsoft.com/office/drawing/2014/main" id="{3E9847F8-E4A4-4322-943B-CA0E02EE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3304790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20" name="MH_Other_7">
            <a:extLst>
              <a:ext uri="{FF2B5EF4-FFF2-40B4-BE49-F238E27FC236}">
                <a16:creationId xmlns:a16="http://schemas.microsoft.com/office/drawing/2014/main" id="{EE6E408F-988F-4A44-9BE7-CBD14E08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4301740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21" name="MH_Other_8">
            <a:extLst>
              <a:ext uri="{FF2B5EF4-FFF2-40B4-BE49-F238E27FC236}">
                <a16:creationId xmlns:a16="http://schemas.microsoft.com/office/drawing/2014/main" id="{885B6D61-9EA9-4243-884A-D1087805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2788852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2" name="MH_Other_9">
            <a:extLst>
              <a:ext uri="{FF2B5EF4-FFF2-40B4-BE49-F238E27FC236}">
                <a16:creationId xmlns:a16="http://schemas.microsoft.com/office/drawing/2014/main" id="{6662452D-7325-4164-A5E0-FD12F5AF7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2834890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23" name="MH_Other_10">
            <a:extLst>
              <a:ext uri="{FF2B5EF4-FFF2-40B4-BE49-F238E27FC236}">
                <a16:creationId xmlns:a16="http://schemas.microsoft.com/office/drawing/2014/main" id="{7A03768A-912D-447D-9597-9196DF07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590415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4" name="MH_Other_11">
            <a:extLst>
              <a:ext uri="{FF2B5EF4-FFF2-40B4-BE49-F238E27FC236}">
                <a16:creationId xmlns:a16="http://schemas.microsoft.com/office/drawing/2014/main" id="{7D836F0D-51CD-483D-95A2-814CC641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2618990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5" name="MH_Other_12">
            <a:extLst>
              <a:ext uri="{FF2B5EF4-FFF2-40B4-BE49-F238E27FC236}">
                <a16:creationId xmlns:a16="http://schemas.microsoft.com/office/drawing/2014/main" id="{630B40EA-370B-48D9-A1F0-9DCB2637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2563427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" name="MH_Other_13">
            <a:extLst>
              <a:ext uri="{FF2B5EF4-FFF2-40B4-BE49-F238E27FC236}">
                <a16:creationId xmlns:a16="http://schemas.microsoft.com/office/drawing/2014/main" id="{3DFC09B4-ECA2-4ECB-B13B-C3638F20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572952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4">
            <a:extLst>
              <a:ext uri="{FF2B5EF4-FFF2-40B4-BE49-F238E27FC236}">
                <a16:creationId xmlns:a16="http://schemas.microsoft.com/office/drawing/2014/main" id="{C7F5568B-DC7C-4BE8-B531-984E1D26995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500563" y="3519102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MH_Other_15">
            <a:extLst>
              <a:ext uri="{FF2B5EF4-FFF2-40B4-BE49-F238E27FC236}">
                <a16:creationId xmlns:a16="http://schemas.microsoft.com/office/drawing/2014/main" id="{9B67C243-8DD9-4344-B9AB-C007729AE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3687377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29" name="MH_Other_16">
            <a:extLst>
              <a:ext uri="{FF2B5EF4-FFF2-40B4-BE49-F238E27FC236}">
                <a16:creationId xmlns:a16="http://schemas.microsoft.com/office/drawing/2014/main" id="{1BB023FC-F007-42B2-A1AC-7C1668E1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3479415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MH_Other_17">
            <a:extLst>
              <a:ext uri="{FF2B5EF4-FFF2-40B4-BE49-F238E27FC236}">
                <a16:creationId xmlns:a16="http://schemas.microsoft.com/office/drawing/2014/main" id="{0D510327-87A1-471B-8EAF-FF308656BA3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68863" y="4517640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MH_Other_18">
            <a:extLst>
              <a:ext uri="{FF2B5EF4-FFF2-40B4-BE49-F238E27FC236}">
                <a16:creationId xmlns:a16="http://schemas.microsoft.com/office/drawing/2014/main" id="{25B0F0F2-862C-4FAD-B0A3-74DA9705855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83400" y="4493827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MH_Other_19">
            <a:extLst>
              <a:ext uri="{FF2B5EF4-FFF2-40B4-BE49-F238E27FC236}">
                <a16:creationId xmlns:a16="http://schemas.microsoft.com/office/drawing/2014/main" id="{837A585D-13D5-4D32-B754-16DE13289AD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73875" y="2488815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MH_Other_20">
            <a:extLst>
              <a:ext uri="{FF2B5EF4-FFF2-40B4-BE49-F238E27FC236}">
                <a16:creationId xmlns:a16="http://schemas.microsoft.com/office/drawing/2014/main" id="{0180B663-8921-4B85-8B02-80B82761893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110413" y="2626927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MH_Other_21">
            <a:extLst>
              <a:ext uri="{FF2B5EF4-FFF2-40B4-BE49-F238E27FC236}">
                <a16:creationId xmlns:a16="http://schemas.microsoft.com/office/drawing/2014/main" id="{13E5D374-DA6B-4162-8A5D-DF86AD3C9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2511040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5" name="MH_Other_22">
            <a:extLst>
              <a:ext uri="{FF2B5EF4-FFF2-40B4-BE49-F238E27FC236}">
                <a16:creationId xmlns:a16="http://schemas.microsoft.com/office/drawing/2014/main" id="{ABA2EF63-D622-4BE2-A2DE-C09259968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2879340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6" name="MH_SubTitle_1">
            <a:extLst>
              <a:ext uri="{FF2B5EF4-FFF2-40B4-BE49-F238E27FC236}">
                <a16:creationId xmlns:a16="http://schemas.microsoft.com/office/drawing/2014/main" id="{C51200B1-9F69-421A-B480-B74AF436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2426902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37" name="MH_SubTitle_2">
            <a:extLst>
              <a:ext uri="{FF2B5EF4-FFF2-40B4-BE49-F238E27FC236}">
                <a16:creationId xmlns:a16="http://schemas.microsoft.com/office/drawing/2014/main" id="{A94D684D-D02D-4BDF-AF2F-CA09F833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3387340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38" name="MH_SubTitle_3">
            <a:extLst>
              <a:ext uri="{FF2B5EF4-FFF2-40B4-BE49-F238E27FC236}">
                <a16:creationId xmlns:a16="http://schemas.microsoft.com/office/drawing/2014/main" id="{82AF5E50-B304-4696-8668-E89D9107F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4382702"/>
            <a:ext cx="3033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39" name="MH_SubTitle_4">
            <a:extLst>
              <a:ext uri="{FF2B5EF4-FFF2-40B4-BE49-F238E27FC236}">
                <a16:creationId xmlns:a16="http://schemas.microsoft.com/office/drawing/2014/main" id="{8588A97D-B473-452B-B6C1-1584B81B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2426902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40" name="MH_SubTitle_5">
            <a:extLst>
              <a:ext uri="{FF2B5EF4-FFF2-40B4-BE49-F238E27FC236}">
                <a16:creationId xmlns:a16="http://schemas.microsoft.com/office/drawing/2014/main" id="{FEA90D88-D111-46C9-8373-6EA341C6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3387340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  <p:sp>
        <p:nvSpPr>
          <p:cNvPr id="41" name="MH_SubTitle_6">
            <a:extLst>
              <a:ext uri="{FF2B5EF4-FFF2-40B4-BE49-F238E27FC236}">
                <a16:creationId xmlns:a16="http://schemas.microsoft.com/office/drawing/2014/main" id="{67CF5BE6-2D31-4293-97F1-9A2479D8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4382702"/>
            <a:ext cx="3052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点击添加文字通用设计，完美兼容。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2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">
            <a:extLst>
              <a:ext uri="{FF2B5EF4-FFF2-40B4-BE49-F238E27FC236}">
                <a16:creationId xmlns:a16="http://schemas.microsoft.com/office/drawing/2014/main" id="{E71BBB27-2AA2-45D7-BEA8-F72246F3B37F}"/>
              </a:ext>
            </a:extLst>
          </p:cNvPr>
          <p:cNvSpPr/>
          <p:nvPr/>
        </p:nvSpPr>
        <p:spPr>
          <a:xfrm>
            <a:off x="2138363" y="1553006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28">
            <a:extLst>
              <a:ext uri="{FF2B5EF4-FFF2-40B4-BE49-F238E27FC236}">
                <a16:creationId xmlns:a16="http://schemas.microsoft.com/office/drawing/2014/main" id="{FBD12A73-B2B9-4D7C-8A9D-DCFB939F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834244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6" name="圆角矩形 29">
            <a:extLst>
              <a:ext uri="{FF2B5EF4-FFF2-40B4-BE49-F238E27FC236}">
                <a16:creationId xmlns:a16="http://schemas.microsoft.com/office/drawing/2014/main" id="{E2CC992B-3DCC-4102-BA94-BF1C3B25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089831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7" name="圆角矩形 30">
            <a:extLst>
              <a:ext uri="{FF2B5EF4-FFF2-40B4-BE49-F238E27FC236}">
                <a16:creationId xmlns:a16="http://schemas.microsoft.com/office/drawing/2014/main" id="{A106ACEB-39D2-4587-A89C-7E567CA1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4347006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8" name="圆角矩形 31">
            <a:extLst>
              <a:ext uri="{FF2B5EF4-FFF2-40B4-BE49-F238E27FC236}">
                <a16:creationId xmlns:a16="http://schemas.microsoft.com/office/drawing/2014/main" id="{279DC7D4-E1B4-4C03-A0BD-AFE12459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4604181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9" name="椭圆 32">
            <a:extLst>
              <a:ext uri="{FF2B5EF4-FFF2-40B4-BE49-F238E27FC236}">
                <a16:creationId xmlns:a16="http://schemas.microsoft.com/office/drawing/2014/main" id="{99CB0AFF-7B3E-40BD-B743-6B59D393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499031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20" name="直接连接符 33">
            <a:extLst>
              <a:ext uri="{FF2B5EF4-FFF2-40B4-BE49-F238E27FC236}">
                <a16:creationId xmlns:a16="http://schemas.microsoft.com/office/drawing/2014/main" id="{6B3721C0-E38E-486F-85A9-16B6F1BC21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2713" y="1803831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椭圆 34">
            <a:extLst>
              <a:ext uri="{FF2B5EF4-FFF2-40B4-BE49-F238E27FC236}">
                <a16:creationId xmlns:a16="http://schemas.microsoft.com/office/drawing/2014/main" id="{2464DDBA-802D-414A-9EE2-30B039D9B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499031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22" name="直接连接符 35">
            <a:extLst>
              <a:ext uri="{FF2B5EF4-FFF2-40B4-BE49-F238E27FC236}">
                <a16:creationId xmlns:a16="http://schemas.microsoft.com/office/drawing/2014/main" id="{F438DD74-E8D5-46A5-ABD1-7A64E6A69A2B}"/>
              </a:ext>
            </a:extLst>
          </p:cNvPr>
          <p:cNvCxnSpPr>
            <a:cxnSpLocks noChangeShapeType="1"/>
          </p:cNvCxnSpPr>
          <p:nvPr/>
        </p:nvCxnSpPr>
        <p:spPr bwMode="auto">
          <a:xfrm rot="8309691">
            <a:off x="4095750" y="1789544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椭圆 36">
            <a:extLst>
              <a:ext uri="{FF2B5EF4-FFF2-40B4-BE49-F238E27FC236}">
                <a16:creationId xmlns:a16="http://schemas.microsoft.com/office/drawing/2014/main" id="{04377DE0-A265-421A-B13D-355D5D8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4086656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24" name="直接连接符 37">
            <a:extLst>
              <a:ext uri="{FF2B5EF4-FFF2-40B4-BE49-F238E27FC236}">
                <a16:creationId xmlns:a16="http://schemas.microsoft.com/office/drawing/2014/main" id="{F353E3AC-F81B-4CD2-BC6A-9AD6301DA800}"/>
              </a:ext>
            </a:extLst>
          </p:cNvPr>
          <p:cNvCxnSpPr>
            <a:cxnSpLocks noChangeShapeType="1"/>
          </p:cNvCxnSpPr>
          <p:nvPr/>
        </p:nvCxnSpPr>
        <p:spPr bwMode="auto">
          <a:xfrm rot="-3781756">
            <a:off x="1855788" y="376756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 38">
            <a:extLst>
              <a:ext uri="{FF2B5EF4-FFF2-40B4-BE49-F238E27FC236}">
                <a16:creationId xmlns:a16="http://schemas.microsoft.com/office/drawing/2014/main" id="{8ACE71F4-62F7-4235-BFD9-61122FDFD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086656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26" name="直接连接符 39">
            <a:extLst>
              <a:ext uri="{FF2B5EF4-FFF2-40B4-BE49-F238E27FC236}">
                <a16:creationId xmlns:a16="http://schemas.microsoft.com/office/drawing/2014/main" id="{35577D3D-3FD0-4C4A-A667-BCE1C1DBFEE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679825" y="3673906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45">
            <a:extLst>
              <a:ext uri="{FF2B5EF4-FFF2-40B4-BE49-F238E27FC236}">
                <a16:creationId xmlns:a16="http://schemas.microsoft.com/office/drawing/2014/main" id="{B28B40DC-3546-4E56-94FE-59DFE5C5243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0375" y="2126094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3CE54B20-B945-4EDA-A64A-5E7F97C3F4F9}"/>
              </a:ext>
            </a:extLst>
          </p:cNvPr>
          <p:cNvSpPr txBox="1"/>
          <p:nvPr/>
        </p:nvSpPr>
        <p:spPr>
          <a:xfrm>
            <a:off x="176213" y="2384856"/>
            <a:ext cx="1692275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9" name="TextBox 47">
            <a:extLst>
              <a:ext uri="{FF2B5EF4-FFF2-40B4-BE49-F238E27FC236}">
                <a16:creationId xmlns:a16="http://schemas.microsoft.com/office/drawing/2014/main" id="{E44BFEF4-4846-4783-8C5B-8016502A97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46588" y="2126094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57C3A443-D4CE-4FE1-B2C9-29CC91D1EE40}"/>
              </a:ext>
            </a:extLst>
          </p:cNvPr>
          <p:cNvSpPr txBox="1"/>
          <p:nvPr/>
        </p:nvSpPr>
        <p:spPr>
          <a:xfrm>
            <a:off x="4195763" y="2384856"/>
            <a:ext cx="1716087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9DC60231-5137-4C7E-99AA-BA9C5DA3922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3788" y="4702606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32" name="TextBox 50">
            <a:extLst>
              <a:ext uri="{FF2B5EF4-FFF2-40B4-BE49-F238E27FC236}">
                <a16:creationId xmlns:a16="http://schemas.microsoft.com/office/drawing/2014/main" id="{4421F719-8DB9-4AB8-9081-4C40BB706580}"/>
              </a:ext>
            </a:extLst>
          </p:cNvPr>
          <p:cNvSpPr txBox="1"/>
          <p:nvPr/>
        </p:nvSpPr>
        <p:spPr>
          <a:xfrm>
            <a:off x="842963" y="4961369"/>
            <a:ext cx="1716087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3" name="TextBox 51">
            <a:extLst>
              <a:ext uri="{FF2B5EF4-FFF2-40B4-BE49-F238E27FC236}">
                <a16:creationId xmlns:a16="http://schemas.microsoft.com/office/drawing/2014/main" id="{5EE4D3BF-0CC5-47BD-979A-C56A65B8D14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48100" y="4702606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9A8ADF8E-53F7-47A8-BFDD-A609430E624D}"/>
              </a:ext>
            </a:extLst>
          </p:cNvPr>
          <p:cNvSpPr txBox="1"/>
          <p:nvPr/>
        </p:nvSpPr>
        <p:spPr>
          <a:xfrm>
            <a:off x="3597275" y="4961369"/>
            <a:ext cx="1716088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D0D7720-5313-43F2-ABBC-4E08D89179A9}"/>
              </a:ext>
            </a:extLst>
          </p:cNvPr>
          <p:cNvSpPr/>
          <p:nvPr/>
        </p:nvSpPr>
        <p:spPr>
          <a:xfrm>
            <a:off x="8294688" y="5091544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4">
            <a:extLst>
              <a:ext uri="{FF2B5EF4-FFF2-40B4-BE49-F238E27FC236}">
                <a16:creationId xmlns:a16="http://schemas.microsoft.com/office/drawing/2014/main" id="{D31F244F-604C-4087-ABF0-C63B79E51C5A}"/>
              </a:ext>
            </a:extLst>
          </p:cNvPr>
          <p:cNvSpPr/>
          <p:nvPr/>
        </p:nvSpPr>
        <p:spPr>
          <a:xfrm>
            <a:off x="9082088" y="1946706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五边形 35">
            <a:extLst>
              <a:ext uri="{FF2B5EF4-FFF2-40B4-BE49-F238E27FC236}">
                <a16:creationId xmlns:a16="http://schemas.microsoft.com/office/drawing/2014/main" id="{A750D964-EBDD-424B-AEBA-053BD7380421}"/>
              </a:ext>
            </a:extLst>
          </p:cNvPr>
          <p:cNvSpPr/>
          <p:nvPr/>
        </p:nvSpPr>
        <p:spPr>
          <a:xfrm rot="201853">
            <a:off x="8859838" y="2251506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8" name="文本框 7">
            <a:extLst>
              <a:ext uri="{FF2B5EF4-FFF2-40B4-BE49-F238E27FC236}">
                <a16:creationId xmlns:a16="http://schemas.microsoft.com/office/drawing/2014/main" id="{7AF2BD86-25CF-4E3E-92A9-7B9A14AD2B14}"/>
              </a:ext>
            </a:extLst>
          </p:cNvPr>
          <p:cNvSpPr txBox="1">
            <a:spLocks noChangeArrowheads="1"/>
          </p:cNvSpPr>
          <p:nvPr/>
        </p:nvSpPr>
        <p:spPr bwMode="auto">
          <a:xfrm rot="201853">
            <a:off x="10325100" y="2170544"/>
            <a:ext cx="15478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9" name="五边形 37">
            <a:extLst>
              <a:ext uri="{FF2B5EF4-FFF2-40B4-BE49-F238E27FC236}">
                <a16:creationId xmlns:a16="http://schemas.microsoft.com/office/drawing/2014/main" id="{F539A19F-4CF8-4CEF-A0BE-219879CB34FA}"/>
              </a:ext>
            </a:extLst>
          </p:cNvPr>
          <p:cNvSpPr/>
          <p:nvPr/>
        </p:nvSpPr>
        <p:spPr>
          <a:xfrm rot="21347357" flipH="1">
            <a:off x="8081963" y="2938894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0" name="文本框 12">
            <a:extLst>
              <a:ext uri="{FF2B5EF4-FFF2-40B4-BE49-F238E27FC236}">
                <a16:creationId xmlns:a16="http://schemas.microsoft.com/office/drawing/2014/main" id="{937AF43D-B516-4218-8F39-229D4D91DC70}"/>
              </a:ext>
            </a:extLst>
          </p:cNvPr>
          <p:cNvSpPr txBox="1">
            <a:spLocks noChangeArrowheads="1"/>
          </p:cNvSpPr>
          <p:nvPr/>
        </p:nvSpPr>
        <p:spPr bwMode="auto">
          <a:xfrm rot="21347357" flipH="1">
            <a:off x="6391275" y="2880156"/>
            <a:ext cx="1546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41" name="五边形 39">
            <a:extLst>
              <a:ext uri="{FF2B5EF4-FFF2-40B4-BE49-F238E27FC236}">
                <a16:creationId xmlns:a16="http://schemas.microsoft.com/office/drawing/2014/main" id="{00B54BA0-3994-47C3-B3B7-A8213EF9935E}"/>
              </a:ext>
            </a:extLst>
          </p:cNvPr>
          <p:cNvSpPr/>
          <p:nvPr/>
        </p:nvSpPr>
        <p:spPr>
          <a:xfrm rot="201853">
            <a:off x="8859838" y="3700894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2" name="文本框 15">
            <a:extLst>
              <a:ext uri="{FF2B5EF4-FFF2-40B4-BE49-F238E27FC236}">
                <a16:creationId xmlns:a16="http://schemas.microsoft.com/office/drawing/2014/main" id="{66F558F8-5AEC-4420-9C22-0E380EB32E8D}"/>
              </a:ext>
            </a:extLst>
          </p:cNvPr>
          <p:cNvSpPr txBox="1">
            <a:spLocks noChangeArrowheads="1"/>
          </p:cNvSpPr>
          <p:nvPr/>
        </p:nvSpPr>
        <p:spPr bwMode="auto">
          <a:xfrm rot="201853">
            <a:off x="10325100" y="3619931"/>
            <a:ext cx="15478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43" name="五边形 41">
            <a:extLst>
              <a:ext uri="{FF2B5EF4-FFF2-40B4-BE49-F238E27FC236}">
                <a16:creationId xmlns:a16="http://schemas.microsoft.com/office/drawing/2014/main" id="{2D63A372-562A-473A-ACDF-12D521A1E2B6}"/>
              </a:ext>
            </a:extLst>
          </p:cNvPr>
          <p:cNvSpPr/>
          <p:nvPr/>
        </p:nvSpPr>
        <p:spPr>
          <a:xfrm rot="21347357" flipH="1">
            <a:off x="8081963" y="4402569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79F3BB81-E427-472C-855D-A681AF3F3295}"/>
              </a:ext>
            </a:extLst>
          </p:cNvPr>
          <p:cNvSpPr txBox="1">
            <a:spLocks noChangeArrowheads="1"/>
          </p:cNvSpPr>
          <p:nvPr/>
        </p:nvSpPr>
        <p:spPr bwMode="auto">
          <a:xfrm rot="21347357" flipH="1">
            <a:off x="6391275" y="4343831"/>
            <a:ext cx="1546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50F2353-B980-4CB5-BDFC-3774C4195761}"/>
              </a:ext>
            </a:extLst>
          </p:cNvPr>
          <p:cNvCxnSpPr/>
          <p:nvPr/>
        </p:nvCxnSpPr>
        <p:spPr>
          <a:xfrm>
            <a:off x="6096000" y="1399019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>
            <a:extLst>
              <a:ext uri="{FF2B5EF4-FFF2-40B4-BE49-F238E27FC236}">
                <a16:creationId xmlns:a16="http://schemas.microsoft.com/office/drawing/2014/main" id="{DDDD45D0-40BE-4C8B-B049-E480DE8091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3067" y="453582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BFCBAE-03FA-40B4-B0BE-B97DA60A924A}"/>
              </a:ext>
            </a:extLst>
          </p:cNvPr>
          <p:cNvSpPr/>
          <p:nvPr/>
        </p:nvSpPr>
        <p:spPr>
          <a:xfrm>
            <a:off x="4337131" y="510082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761B514-8D2F-4B21-9B35-88A047C09F93}"/>
              </a:ext>
            </a:extLst>
          </p:cNvPr>
          <p:cNvCxnSpPr>
            <a:cxnSpLocks/>
          </p:cNvCxnSpPr>
          <p:nvPr/>
        </p:nvCxnSpPr>
        <p:spPr>
          <a:xfrm flipH="1">
            <a:off x="4357526" y="540896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1D9071-AC9D-43CD-9E3C-B968C401AFB1}"/>
              </a:ext>
            </a:extLst>
          </p:cNvPr>
          <p:cNvCxnSpPr>
            <a:cxnSpLocks/>
          </p:cNvCxnSpPr>
          <p:nvPr/>
        </p:nvCxnSpPr>
        <p:spPr>
          <a:xfrm flipH="1">
            <a:off x="4357526" y="458854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oth_203191">
            <a:extLst>
              <a:ext uri="{FF2B5EF4-FFF2-40B4-BE49-F238E27FC236}">
                <a16:creationId xmlns:a16="http://schemas.microsoft.com/office/drawing/2014/main" id="{023CFB70-32EE-4643-9B26-093C98E1AACE}"/>
              </a:ext>
            </a:extLst>
          </p:cNvPr>
          <p:cNvSpPr>
            <a:spLocks noChangeAspect="1"/>
          </p:cNvSpPr>
          <p:nvPr/>
        </p:nvSpPr>
        <p:spPr bwMode="auto">
          <a:xfrm>
            <a:off x="4501507" y="1186396"/>
            <a:ext cx="3201521" cy="320392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F7A842-553C-4308-96B9-F3AB53876A15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152400">
                  <a:solidFill>
                    <a:schemeClr val="bg1"/>
                  </a:solidFill>
                </a:ln>
                <a:solidFill>
                  <a:srgbClr val="47C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2</a:t>
            </a:r>
            <a:endParaRPr lang="zh-CN" altLang="en-US" sz="19900" dirty="0">
              <a:ln w="152400">
                <a:solidFill>
                  <a:schemeClr val="bg1"/>
                </a:solidFill>
              </a:ln>
              <a:solidFill>
                <a:srgbClr val="47C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C34CEC-AD8F-43FE-BAE6-296278D6063A}"/>
              </a:ext>
            </a:extLst>
          </p:cNvPr>
          <p:cNvSpPr txBox="1"/>
          <p:nvPr/>
        </p:nvSpPr>
        <p:spPr>
          <a:xfrm>
            <a:off x="5432875" y="980092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9900" dirty="0">
                <a:ln w="76200">
                  <a:noFill/>
                </a:ln>
                <a:solidFill>
                  <a:srgbClr val="47C4FA"/>
                </a:solidFill>
                <a:latin typeface="青鸟华光简胖头鱼" panose="02010604000101010101" pitchFamily="2" charset="-122"/>
                <a:ea typeface="青鸟华光简胖头鱼" panose="02010604000101010101" pitchFamily="2" charset="-122"/>
              </a:rPr>
              <a:t>2</a:t>
            </a:r>
            <a:endParaRPr lang="zh-CN" altLang="en-US" sz="19900" dirty="0">
              <a:ln w="76200">
                <a:noFill/>
              </a:ln>
              <a:solidFill>
                <a:srgbClr val="47C4FA"/>
              </a:solidFill>
              <a:latin typeface="青鸟华光简胖头鱼" panose="02010604000101010101" pitchFamily="2" charset="-122"/>
              <a:ea typeface="青鸟华光简胖头鱼" panose="0201060400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945A1F0-6E76-41F7-951D-1006889F0916}"/>
              </a:ext>
            </a:extLst>
          </p:cNvPr>
          <p:cNvSpPr/>
          <p:nvPr/>
        </p:nvSpPr>
        <p:spPr>
          <a:xfrm>
            <a:off x="0" y="0"/>
            <a:ext cx="989123" cy="685800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6A76E9-C091-4483-9CB2-FB02866978D3}"/>
              </a:ext>
            </a:extLst>
          </p:cNvPr>
          <p:cNvSpPr/>
          <p:nvPr/>
        </p:nvSpPr>
        <p:spPr>
          <a:xfrm>
            <a:off x="11202877" y="0"/>
            <a:ext cx="989123" cy="685800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2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9CB325A-E9C5-4042-83B9-251D199701AD}"/>
              </a:ext>
            </a:extLst>
          </p:cNvPr>
          <p:cNvSpPr/>
          <p:nvPr/>
        </p:nvSpPr>
        <p:spPr>
          <a:xfrm>
            <a:off x="0" y="0"/>
            <a:ext cx="12192000" cy="944880"/>
          </a:xfrm>
          <a:prstGeom prst="rect">
            <a:avLst/>
          </a:prstGeom>
          <a:solidFill>
            <a:srgbClr val="CA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ECDBA0-2005-412E-AEBD-8A9185E51E94}"/>
              </a:ext>
            </a:extLst>
          </p:cNvPr>
          <p:cNvSpPr/>
          <p:nvPr/>
        </p:nvSpPr>
        <p:spPr>
          <a:xfrm rot="5400000">
            <a:off x="6037508" y="713811"/>
            <a:ext cx="116981" cy="12191999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DC48E7-F369-4439-89E5-07FACD4A355A}"/>
              </a:ext>
            </a:extLst>
          </p:cNvPr>
          <p:cNvSpPr/>
          <p:nvPr/>
        </p:nvSpPr>
        <p:spPr>
          <a:xfrm>
            <a:off x="311106" y="167953"/>
            <a:ext cx="572921" cy="572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:a16="http://schemas.microsoft.com/office/drawing/2014/main" id="{E16B7C0C-4AD4-46C0-B136-E40A35870F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571" y="142098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69F96E-96C4-4014-813F-361AEDEAF4CB}"/>
              </a:ext>
            </a:extLst>
          </p:cNvPr>
          <p:cNvSpPr/>
          <p:nvPr/>
        </p:nvSpPr>
        <p:spPr>
          <a:xfrm>
            <a:off x="1036773" y="518265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ooth_203191">
            <a:extLst>
              <a:ext uri="{FF2B5EF4-FFF2-40B4-BE49-F238E27FC236}">
                <a16:creationId xmlns:a16="http://schemas.microsoft.com/office/drawing/2014/main" id="{5D83BE51-0180-48CE-9934-6F224C2E41D7}"/>
              </a:ext>
            </a:extLst>
          </p:cNvPr>
          <p:cNvSpPr>
            <a:spLocks noChangeAspect="1"/>
          </p:cNvSpPr>
          <p:nvPr/>
        </p:nvSpPr>
        <p:spPr bwMode="auto">
          <a:xfrm>
            <a:off x="237943" y="106680"/>
            <a:ext cx="719249" cy="7197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298" h="606752">
                <a:moveTo>
                  <a:pt x="516569" y="161978"/>
                </a:moveTo>
                <a:cubicBezTo>
                  <a:pt x="525383" y="161978"/>
                  <a:pt x="532416" y="169087"/>
                  <a:pt x="532416" y="177795"/>
                </a:cubicBezTo>
                <a:cubicBezTo>
                  <a:pt x="532416" y="206052"/>
                  <a:pt x="521199" y="285048"/>
                  <a:pt x="496183" y="372219"/>
                </a:cubicBezTo>
                <a:cubicBezTo>
                  <a:pt x="493779" y="380661"/>
                  <a:pt x="484965" y="385459"/>
                  <a:pt x="476597" y="383060"/>
                </a:cubicBezTo>
                <a:cubicBezTo>
                  <a:pt x="468228" y="380661"/>
                  <a:pt x="463332" y="371952"/>
                  <a:pt x="465736" y="363511"/>
                </a:cubicBezTo>
                <a:cubicBezTo>
                  <a:pt x="489862" y="279272"/>
                  <a:pt x="500812" y="204186"/>
                  <a:pt x="500812" y="177795"/>
                </a:cubicBezTo>
                <a:cubicBezTo>
                  <a:pt x="500812" y="169087"/>
                  <a:pt x="507845" y="161978"/>
                  <a:pt x="516569" y="161978"/>
                </a:cubicBezTo>
                <a:close/>
                <a:moveTo>
                  <a:pt x="177796" y="73983"/>
                </a:moveTo>
                <a:cubicBezTo>
                  <a:pt x="186515" y="73983"/>
                  <a:pt x="193632" y="81092"/>
                  <a:pt x="193632" y="89800"/>
                </a:cubicBezTo>
                <a:cubicBezTo>
                  <a:pt x="193632" y="98598"/>
                  <a:pt x="186515" y="105618"/>
                  <a:pt x="177796" y="105618"/>
                </a:cubicBezTo>
                <a:cubicBezTo>
                  <a:pt x="137938" y="105618"/>
                  <a:pt x="105554" y="138052"/>
                  <a:pt x="105554" y="177774"/>
                </a:cubicBezTo>
                <a:cubicBezTo>
                  <a:pt x="105554" y="186571"/>
                  <a:pt x="98437" y="193591"/>
                  <a:pt x="89718" y="193591"/>
                </a:cubicBezTo>
                <a:cubicBezTo>
                  <a:pt x="80999" y="193591"/>
                  <a:pt x="73882" y="186571"/>
                  <a:pt x="73882" y="177774"/>
                </a:cubicBezTo>
                <a:cubicBezTo>
                  <a:pt x="73882" y="120547"/>
                  <a:pt x="120501" y="73983"/>
                  <a:pt x="177796" y="73983"/>
                </a:cubicBezTo>
                <a:close/>
                <a:moveTo>
                  <a:pt x="170841" y="31854"/>
                </a:moveTo>
                <a:cubicBezTo>
                  <a:pt x="97221" y="35675"/>
                  <a:pt x="31686" y="95847"/>
                  <a:pt x="31686" y="177765"/>
                </a:cubicBezTo>
                <a:cubicBezTo>
                  <a:pt x="31686" y="275880"/>
                  <a:pt x="108496" y="575113"/>
                  <a:pt x="177831" y="575113"/>
                </a:cubicBezTo>
                <a:cubicBezTo>
                  <a:pt x="200349" y="575113"/>
                  <a:pt x="228296" y="539031"/>
                  <a:pt x="254464" y="476110"/>
                </a:cubicBezTo>
                <a:cubicBezTo>
                  <a:pt x="272442" y="432829"/>
                  <a:pt x="333945" y="432918"/>
                  <a:pt x="351923" y="476110"/>
                </a:cubicBezTo>
                <a:cubicBezTo>
                  <a:pt x="378091" y="539031"/>
                  <a:pt x="406038" y="575113"/>
                  <a:pt x="428467" y="575113"/>
                </a:cubicBezTo>
                <a:cubicBezTo>
                  <a:pt x="497891" y="575113"/>
                  <a:pt x="574701" y="275436"/>
                  <a:pt x="574701" y="177765"/>
                </a:cubicBezTo>
                <a:cubicBezTo>
                  <a:pt x="574701" y="68452"/>
                  <a:pt x="458106" y="-1935"/>
                  <a:pt x="361358" y="48100"/>
                </a:cubicBezTo>
                <a:cubicBezTo>
                  <a:pt x="324955" y="66941"/>
                  <a:pt x="281432" y="66941"/>
                  <a:pt x="245029" y="48100"/>
                </a:cubicBezTo>
                <a:cubicBezTo>
                  <a:pt x="220820" y="35569"/>
                  <a:pt x="195381" y="30581"/>
                  <a:pt x="170841" y="31854"/>
                </a:cubicBezTo>
                <a:close/>
                <a:moveTo>
                  <a:pt x="169232" y="235"/>
                </a:moveTo>
                <a:cubicBezTo>
                  <a:pt x="199092" y="-1319"/>
                  <a:pt x="230054" y="4752"/>
                  <a:pt x="259537" y="20016"/>
                </a:cubicBezTo>
                <a:cubicBezTo>
                  <a:pt x="286861" y="34147"/>
                  <a:pt x="319437" y="34147"/>
                  <a:pt x="346761" y="20016"/>
                </a:cubicBezTo>
                <a:cubicBezTo>
                  <a:pt x="464870" y="-41039"/>
                  <a:pt x="606298" y="45078"/>
                  <a:pt x="606298" y="177765"/>
                </a:cubicBezTo>
                <a:cubicBezTo>
                  <a:pt x="606298" y="263971"/>
                  <a:pt x="535895" y="606752"/>
                  <a:pt x="428467" y="606752"/>
                </a:cubicBezTo>
                <a:cubicBezTo>
                  <a:pt x="390462" y="606752"/>
                  <a:pt x="355840" y="568004"/>
                  <a:pt x="322641" y="488285"/>
                </a:cubicBezTo>
                <a:cubicBezTo>
                  <a:pt x="315521" y="471044"/>
                  <a:pt x="290866" y="471044"/>
                  <a:pt x="283657" y="488285"/>
                </a:cubicBezTo>
                <a:cubicBezTo>
                  <a:pt x="250547" y="568004"/>
                  <a:pt x="215925" y="606752"/>
                  <a:pt x="177831" y="606752"/>
                </a:cubicBezTo>
                <a:cubicBezTo>
                  <a:pt x="69423" y="606752"/>
                  <a:pt x="0" y="261305"/>
                  <a:pt x="0" y="177765"/>
                </a:cubicBezTo>
                <a:cubicBezTo>
                  <a:pt x="0" y="78183"/>
                  <a:pt x="79653" y="4897"/>
                  <a:pt x="169232" y="235"/>
                </a:cubicBezTo>
                <a:close/>
              </a:path>
            </a:pathLst>
          </a:custGeom>
          <a:solidFill>
            <a:srgbClr val="47C4FA"/>
          </a:solidFill>
          <a:ln>
            <a:noFill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52D761-E9D4-4B1E-B524-3BF52648E54D}"/>
              </a:ext>
            </a:extLst>
          </p:cNvPr>
          <p:cNvSpPr/>
          <p:nvPr/>
        </p:nvSpPr>
        <p:spPr>
          <a:xfrm>
            <a:off x="-8914" y="3508"/>
            <a:ext cx="149365" cy="944880"/>
          </a:xfrm>
          <a:prstGeom prst="rect">
            <a:avLst/>
          </a:prstGeom>
          <a:solidFill>
            <a:srgbClr val="B8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ardrop 7">
            <a:extLst>
              <a:ext uri="{FF2B5EF4-FFF2-40B4-BE49-F238E27FC236}">
                <a16:creationId xmlns:a16="http://schemas.microsoft.com/office/drawing/2014/main" id="{C3D31310-DAEA-4FF3-AD9D-12C486A0749D}"/>
              </a:ext>
            </a:extLst>
          </p:cNvPr>
          <p:cNvSpPr/>
          <p:nvPr/>
        </p:nvSpPr>
        <p:spPr>
          <a:xfrm rot="16200000">
            <a:off x="3271838" y="3677939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5" name="Teardrop 10">
            <a:extLst>
              <a:ext uri="{FF2B5EF4-FFF2-40B4-BE49-F238E27FC236}">
                <a16:creationId xmlns:a16="http://schemas.microsoft.com/office/drawing/2014/main" id="{D3BEFB86-AD12-4711-B537-59E13A0BB698}"/>
              </a:ext>
            </a:extLst>
          </p:cNvPr>
          <p:cNvSpPr/>
          <p:nvPr/>
        </p:nvSpPr>
        <p:spPr>
          <a:xfrm rot="10800000">
            <a:off x="3271838" y="2493664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宋体" panose="02010600030101010101" pitchFamily="2" charset="-122"/>
            </a:endParaRPr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id="{81B840BD-2E47-4F04-A20C-44D6BB593B62}"/>
              </a:ext>
            </a:extLst>
          </p:cNvPr>
          <p:cNvSpPr/>
          <p:nvPr/>
        </p:nvSpPr>
        <p:spPr>
          <a:xfrm>
            <a:off x="2087563" y="3677939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7" name="Teardrop 8">
            <a:extLst>
              <a:ext uri="{FF2B5EF4-FFF2-40B4-BE49-F238E27FC236}">
                <a16:creationId xmlns:a16="http://schemas.microsoft.com/office/drawing/2014/main" id="{58BC070F-5A66-44AA-B005-EAB17FBE085C}"/>
              </a:ext>
            </a:extLst>
          </p:cNvPr>
          <p:cNvSpPr/>
          <p:nvPr/>
        </p:nvSpPr>
        <p:spPr>
          <a:xfrm rot="5400000">
            <a:off x="2081213" y="2504777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8" name="Freeform 52">
            <a:extLst>
              <a:ext uri="{FF2B5EF4-FFF2-40B4-BE49-F238E27FC236}">
                <a16:creationId xmlns:a16="http://schemas.microsoft.com/office/drawing/2014/main" id="{A7EB1A5B-9468-4876-B049-FCD127F2F9F5}"/>
              </a:ext>
            </a:extLst>
          </p:cNvPr>
          <p:cNvSpPr>
            <a:spLocks noEditPoints="1"/>
          </p:cNvSpPr>
          <p:nvPr/>
        </p:nvSpPr>
        <p:spPr bwMode="auto">
          <a:xfrm>
            <a:off x="2419350" y="3963689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id="{E7A9DAA9-1563-47D0-A709-DC3D8303FB44}"/>
              </a:ext>
            </a:extLst>
          </p:cNvPr>
          <p:cNvSpPr>
            <a:spLocks noEditPoints="1"/>
          </p:cNvSpPr>
          <p:nvPr/>
        </p:nvSpPr>
        <p:spPr bwMode="auto">
          <a:xfrm>
            <a:off x="3813175" y="4214514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78">
            <a:extLst>
              <a:ext uri="{FF2B5EF4-FFF2-40B4-BE49-F238E27FC236}">
                <a16:creationId xmlns:a16="http://schemas.microsoft.com/office/drawing/2014/main" id="{38975F04-CFD6-4BE8-B203-945E710D0CC9}"/>
              </a:ext>
            </a:extLst>
          </p:cNvPr>
          <p:cNvSpPr>
            <a:spLocks noEditPoints="1"/>
          </p:cNvSpPr>
          <p:nvPr/>
        </p:nvSpPr>
        <p:spPr bwMode="auto">
          <a:xfrm>
            <a:off x="3584575" y="2879427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86">
            <a:extLst>
              <a:ext uri="{FF2B5EF4-FFF2-40B4-BE49-F238E27FC236}">
                <a16:creationId xmlns:a16="http://schemas.microsoft.com/office/drawing/2014/main" id="{D1D4A67E-342F-425D-8483-4C8B5EDFE53D}"/>
              </a:ext>
            </a:extLst>
          </p:cNvPr>
          <p:cNvSpPr>
            <a:spLocks noEditPoints="1"/>
          </p:cNvSpPr>
          <p:nvPr/>
        </p:nvSpPr>
        <p:spPr bwMode="auto">
          <a:xfrm>
            <a:off x="2479675" y="2801639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Rounded Rectangle 72">
            <a:extLst>
              <a:ext uri="{FF2B5EF4-FFF2-40B4-BE49-F238E27FC236}">
                <a16:creationId xmlns:a16="http://schemas.microsoft.com/office/drawing/2014/main" id="{3E93105A-44C7-440E-A3A5-9775ECB6BC23}"/>
              </a:ext>
            </a:extLst>
          </p:cNvPr>
          <p:cNvSpPr/>
          <p:nvPr/>
        </p:nvSpPr>
        <p:spPr>
          <a:xfrm>
            <a:off x="5759450" y="1603077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346DAB8-08BB-4308-AC25-C6C05B8C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1987252"/>
            <a:ext cx="2071688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en-US" altLang="zh-CN" sz="14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Rounded Rectangle 72">
            <a:extLst>
              <a:ext uri="{FF2B5EF4-FFF2-40B4-BE49-F238E27FC236}">
                <a16:creationId xmlns:a16="http://schemas.microsoft.com/office/drawing/2014/main" id="{5E4BE32C-CF5D-4647-BA97-F2C71870F323}"/>
              </a:ext>
            </a:extLst>
          </p:cNvPr>
          <p:cNvSpPr/>
          <p:nvPr/>
        </p:nvSpPr>
        <p:spPr>
          <a:xfrm>
            <a:off x="7974013" y="1603077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B9B93D7-A3CC-4EF6-B3C2-56A8B787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1987252"/>
            <a:ext cx="207803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en-US" altLang="zh-CN" sz="14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FA6B1C1-F224-4285-BB14-7A9053DE2609}"/>
              </a:ext>
            </a:extLst>
          </p:cNvPr>
          <p:cNvSpPr/>
          <p:nvPr/>
        </p:nvSpPr>
        <p:spPr>
          <a:xfrm>
            <a:off x="5759450" y="4066877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601ACDE-189B-4BFC-943C-CD697C50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4452639"/>
            <a:ext cx="2071688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en-US" altLang="zh-CN" sz="14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Rounded Rectangle 72">
            <a:extLst>
              <a:ext uri="{FF2B5EF4-FFF2-40B4-BE49-F238E27FC236}">
                <a16:creationId xmlns:a16="http://schemas.microsoft.com/office/drawing/2014/main" id="{3EBBD279-1078-418B-B2DD-CECF790ECB02}"/>
              </a:ext>
            </a:extLst>
          </p:cNvPr>
          <p:cNvSpPr/>
          <p:nvPr/>
        </p:nvSpPr>
        <p:spPr>
          <a:xfrm>
            <a:off x="7974013" y="4066877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D8F89BB-2B0D-4FE4-A601-6F5A3B8A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452639"/>
            <a:ext cx="207803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点击添加文字通用设计，完美兼容，打造最实用，最具个性的演示方案，让你的演示卓越非凡。</a:t>
            </a:r>
            <a:endParaRPr lang="en-US" altLang="zh-CN" sz="14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72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刷刷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47680"/>
      </a:accent1>
      <a:accent2>
        <a:srgbClr val="47C4FA"/>
      </a:accent2>
      <a:accent3>
        <a:srgbClr val="B8AED6"/>
      </a:accent3>
      <a:accent4>
        <a:srgbClr val="F7CB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1983</Words>
  <Application>Microsoft Office PowerPoint</Application>
  <PresentationFormat>宽屏</PresentationFormat>
  <Paragraphs>237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青鸟华光简胖头鱼</vt:lpstr>
      <vt:lpstr>宋体</vt:lpstr>
      <vt:lpstr>微软雅黑</vt:lpstr>
      <vt:lpstr>Agency FB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2</cp:revision>
  <dcterms:created xsi:type="dcterms:W3CDTF">2018-03-08T06:58:53Z</dcterms:created>
  <dcterms:modified xsi:type="dcterms:W3CDTF">2019-07-28T01:03:30Z</dcterms:modified>
</cp:coreProperties>
</file>